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5"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10" r:id="rId2"/>
    <p:sldMasterId id="2147483697" r:id="rId3"/>
    <p:sldMasterId id="2147483672" r:id="rId4"/>
    <p:sldMasterId id="2147483685" r:id="rId5"/>
  </p:sldMasterIdLst>
  <p:notesMasterIdLst>
    <p:notesMasterId r:id="rId97"/>
  </p:notesMasterIdLst>
  <p:sldIdLst>
    <p:sldId id="731" r:id="rId6"/>
    <p:sldId id="259" r:id="rId7"/>
    <p:sldId id="265" r:id="rId8"/>
    <p:sldId id="726" r:id="rId9"/>
    <p:sldId id="727" r:id="rId10"/>
    <p:sldId id="267" r:id="rId11"/>
    <p:sldId id="728" r:id="rId12"/>
    <p:sldId id="269" r:id="rId13"/>
    <p:sldId id="270" r:id="rId14"/>
    <p:sldId id="271" r:id="rId15"/>
    <p:sldId id="272" r:id="rId16"/>
    <p:sldId id="459" r:id="rId17"/>
    <p:sldId id="460" r:id="rId18"/>
    <p:sldId id="273" r:id="rId19"/>
    <p:sldId id="275" r:id="rId20"/>
    <p:sldId id="562" r:id="rId21"/>
    <p:sldId id="277" r:id="rId22"/>
    <p:sldId id="276" r:id="rId23"/>
    <p:sldId id="278" r:id="rId24"/>
    <p:sldId id="279" r:id="rId25"/>
    <p:sldId id="280" r:id="rId26"/>
    <p:sldId id="282" r:id="rId27"/>
    <p:sldId id="288" r:id="rId28"/>
    <p:sldId id="289" r:id="rId29"/>
    <p:sldId id="290" r:id="rId30"/>
    <p:sldId id="291" r:id="rId31"/>
    <p:sldId id="292" r:id="rId32"/>
    <p:sldId id="296" r:id="rId33"/>
    <p:sldId id="299" r:id="rId34"/>
    <p:sldId id="301" r:id="rId35"/>
    <p:sldId id="304" r:id="rId36"/>
    <p:sldId id="306" r:id="rId37"/>
    <p:sldId id="308" r:id="rId38"/>
    <p:sldId id="309" r:id="rId39"/>
    <p:sldId id="310" r:id="rId40"/>
    <p:sldId id="311" r:id="rId41"/>
    <p:sldId id="318" r:id="rId42"/>
    <p:sldId id="319" r:id="rId43"/>
    <p:sldId id="729" r:id="rId44"/>
    <p:sldId id="322" r:id="rId45"/>
    <p:sldId id="323" r:id="rId46"/>
    <p:sldId id="730" r:id="rId47"/>
    <p:sldId id="325" r:id="rId48"/>
    <p:sldId id="326" r:id="rId49"/>
    <p:sldId id="331" r:id="rId50"/>
    <p:sldId id="332" r:id="rId51"/>
    <p:sldId id="334" r:id="rId52"/>
    <p:sldId id="335" r:id="rId53"/>
    <p:sldId id="419" r:id="rId54"/>
    <p:sldId id="337" r:id="rId55"/>
    <p:sldId id="340" r:id="rId56"/>
    <p:sldId id="341" r:id="rId57"/>
    <p:sldId id="426" r:id="rId58"/>
    <p:sldId id="427" r:id="rId59"/>
    <p:sldId id="428" r:id="rId60"/>
    <p:sldId id="429" r:id="rId61"/>
    <p:sldId id="652" r:id="rId62"/>
    <p:sldId id="431" r:id="rId63"/>
    <p:sldId id="432" r:id="rId64"/>
    <p:sldId id="433" r:id="rId65"/>
    <p:sldId id="436" r:id="rId66"/>
    <p:sldId id="437" r:id="rId67"/>
    <p:sldId id="438" r:id="rId68"/>
    <p:sldId id="723" r:id="rId69"/>
    <p:sldId id="724" r:id="rId70"/>
    <p:sldId id="725" r:id="rId71"/>
    <p:sldId id="442" r:id="rId72"/>
    <p:sldId id="443" r:id="rId73"/>
    <p:sldId id="446" r:id="rId74"/>
    <p:sldId id="654" r:id="rId75"/>
    <p:sldId id="655" r:id="rId76"/>
    <p:sldId id="658" r:id="rId77"/>
    <p:sldId id="659" r:id="rId78"/>
    <p:sldId id="660" r:id="rId79"/>
    <p:sldId id="663" r:id="rId80"/>
    <p:sldId id="664" r:id="rId81"/>
    <p:sldId id="666" r:id="rId82"/>
    <p:sldId id="667" r:id="rId83"/>
    <p:sldId id="672" r:id="rId84"/>
    <p:sldId id="673" r:id="rId85"/>
    <p:sldId id="674" r:id="rId86"/>
    <p:sldId id="675" r:id="rId87"/>
    <p:sldId id="676" r:id="rId88"/>
    <p:sldId id="677" r:id="rId89"/>
    <p:sldId id="678" r:id="rId90"/>
    <p:sldId id="679" r:id="rId91"/>
    <p:sldId id="680" r:id="rId92"/>
    <p:sldId id="682" r:id="rId93"/>
    <p:sldId id="683" r:id="rId94"/>
    <p:sldId id="684" r:id="rId95"/>
    <p:sldId id="691" r:id="rId96"/>
  </p:sldIdLst>
  <p:sldSz cx="9144000" cy="6858000" type="screen4x3"/>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28">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程宁" initials="A" lastIdx="1"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0000"/>
    <p:restoredTop sz="94674"/>
  </p:normalViewPr>
  <p:slideViewPr>
    <p:cSldViewPr>
      <p:cViewPr varScale="1">
        <p:scale>
          <a:sx n="89" d="100"/>
          <a:sy n="89" d="100"/>
        </p:scale>
        <p:origin x="184" y="280"/>
      </p:cViewPr>
      <p:guideLst>
        <p:guide orient="horz" pos="2128"/>
        <p:guide pos="2880"/>
      </p:guideLst>
    </p:cSldViewPr>
  </p:slideViewPr>
  <p:notesTextViewPr>
    <p:cViewPr>
      <p:scale>
        <a:sx n="1" d="1"/>
        <a:sy n="1" d="1"/>
      </p:scale>
      <p:origin x="0" y="0"/>
    </p:cViewPr>
  </p:notesTextViewPr>
  <p:sorterViewPr>
    <p:cViewPr>
      <p:scale>
        <a:sx n="120" d="100"/>
        <a:sy n="120" d="100"/>
      </p:scale>
      <p:origin x="0" y="0"/>
    </p:cViewPr>
  </p:sorterViewPr>
  <p:gridSpacing cx="72008" cy="72008"/>
</p:viewPr>
</file>

<file path=ppt/_rels/presentation.xml.rels><?xml version="1.0" encoding="UTF-8" standalone="yes"?>
<Relationships xmlns="http://schemas.openxmlformats.org/package/2006/relationships"><Relationship Id="rId101" Type="http://schemas.openxmlformats.org/officeDocument/2006/relationships/theme" Target="theme/theme1.xml"/><Relationship Id="rId102"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9" Type="http://schemas.openxmlformats.org/officeDocument/2006/relationships/slide" Target="slides/slide4.xml"/><Relationship Id="rId10" Type="http://schemas.openxmlformats.org/officeDocument/2006/relationships/slide" Target="slides/slide5.xml"/><Relationship Id="rId11" Type="http://schemas.openxmlformats.org/officeDocument/2006/relationships/slide" Target="slides/slide6.xml"/><Relationship Id="rId12" Type="http://schemas.openxmlformats.org/officeDocument/2006/relationships/slide" Target="slides/slide7.xml"/><Relationship Id="rId13" Type="http://schemas.openxmlformats.org/officeDocument/2006/relationships/slide" Target="slides/slide8.xml"/><Relationship Id="rId14" Type="http://schemas.openxmlformats.org/officeDocument/2006/relationships/slide" Target="slides/slide9.xml"/><Relationship Id="rId15" Type="http://schemas.openxmlformats.org/officeDocument/2006/relationships/slide" Target="slides/slide10.xml"/><Relationship Id="rId16" Type="http://schemas.openxmlformats.org/officeDocument/2006/relationships/slide" Target="slides/slide11.xml"/><Relationship Id="rId17" Type="http://schemas.openxmlformats.org/officeDocument/2006/relationships/slide" Target="slides/slide12.xml"/><Relationship Id="rId18" Type="http://schemas.openxmlformats.org/officeDocument/2006/relationships/slide" Target="slides/slide13.xml"/><Relationship Id="rId19" Type="http://schemas.openxmlformats.org/officeDocument/2006/relationships/slide" Target="slides/slide14.xml"/><Relationship Id="rId30" Type="http://schemas.openxmlformats.org/officeDocument/2006/relationships/slide" Target="slides/slide25.xml"/><Relationship Id="rId31" Type="http://schemas.openxmlformats.org/officeDocument/2006/relationships/slide" Target="slides/slide26.xml"/><Relationship Id="rId32" Type="http://schemas.openxmlformats.org/officeDocument/2006/relationships/slide" Target="slides/slide27.xml"/><Relationship Id="rId33" Type="http://schemas.openxmlformats.org/officeDocument/2006/relationships/slide" Target="slides/slide28.xml"/><Relationship Id="rId34" Type="http://schemas.openxmlformats.org/officeDocument/2006/relationships/slide" Target="slides/slide29.xml"/><Relationship Id="rId35" Type="http://schemas.openxmlformats.org/officeDocument/2006/relationships/slide" Target="slides/slide30.xml"/><Relationship Id="rId36" Type="http://schemas.openxmlformats.org/officeDocument/2006/relationships/slide" Target="slides/slide31.xml"/><Relationship Id="rId37" Type="http://schemas.openxmlformats.org/officeDocument/2006/relationships/slide" Target="slides/slide32.xml"/><Relationship Id="rId38" Type="http://schemas.openxmlformats.org/officeDocument/2006/relationships/slide" Target="slides/slide33.xml"/><Relationship Id="rId39" Type="http://schemas.openxmlformats.org/officeDocument/2006/relationships/slide" Target="slides/slide34.xml"/><Relationship Id="rId50" Type="http://schemas.openxmlformats.org/officeDocument/2006/relationships/slide" Target="slides/slide45.xml"/><Relationship Id="rId51" Type="http://schemas.openxmlformats.org/officeDocument/2006/relationships/slide" Target="slides/slide46.xml"/><Relationship Id="rId52" Type="http://schemas.openxmlformats.org/officeDocument/2006/relationships/slide" Target="slides/slide47.xml"/><Relationship Id="rId53" Type="http://schemas.openxmlformats.org/officeDocument/2006/relationships/slide" Target="slides/slide48.xml"/><Relationship Id="rId54" Type="http://schemas.openxmlformats.org/officeDocument/2006/relationships/slide" Target="slides/slide49.xml"/><Relationship Id="rId55" Type="http://schemas.openxmlformats.org/officeDocument/2006/relationships/slide" Target="slides/slide50.xml"/><Relationship Id="rId56" Type="http://schemas.openxmlformats.org/officeDocument/2006/relationships/slide" Target="slides/slide51.xml"/><Relationship Id="rId57" Type="http://schemas.openxmlformats.org/officeDocument/2006/relationships/slide" Target="slides/slide52.xml"/><Relationship Id="rId58" Type="http://schemas.openxmlformats.org/officeDocument/2006/relationships/slide" Target="slides/slide53.xml"/><Relationship Id="rId59" Type="http://schemas.openxmlformats.org/officeDocument/2006/relationships/slide" Target="slides/slide54.xml"/><Relationship Id="rId70" Type="http://schemas.openxmlformats.org/officeDocument/2006/relationships/slide" Target="slides/slide65.xml"/><Relationship Id="rId71" Type="http://schemas.openxmlformats.org/officeDocument/2006/relationships/slide" Target="slides/slide66.xml"/><Relationship Id="rId72" Type="http://schemas.openxmlformats.org/officeDocument/2006/relationships/slide" Target="slides/slide67.xml"/><Relationship Id="rId73" Type="http://schemas.openxmlformats.org/officeDocument/2006/relationships/slide" Target="slides/slide68.xml"/><Relationship Id="rId74" Type="http://schemas.openxmlformats.org/officeDocument/2006/relationships/slide" Target="slides/slide69.xml"/><Relationship Id="rId75" Type="http://schemas.openxmlformats.org/officeDocument/2006/relationships/slide" Target="slides/slide70.xml"/><Relationship Id="rId76" Type="http://schemas.openxmlformats.org/officeDocument/2006/relationships/slide" Target="slides/slide71.xml"/><Relationship Id="rId77" Type="http://schemas.openxmlformats.org/officeDocument/2006/relationships/slide" Target="slides/slide72.xml"/><Relationship Id="rId78" Type="http://schemas.openxmlformats.org/officeDocument/2006/relationships/slide" Target="slides/slide73.xml"/><Relationship Id="rId79" Type="http://schemas.openxmlformats.org/officeDocument/2006/relationships/slide" Target="slides/slide74.xml"/><Relationship Id="rId90" Type="http://schemas.openxmlformats.org/officeDocument/2006/relationships/slide" Target="slides/slide85.xml"/><Relationship Id="rId91" Type="http://schemas.openxmlformats.org/officeDocument/2006/relationships/slide" Target="slides/slide86.xml"/><Relationship Id="rId92" Type="http://schemas.openxmlformats.org/officeDocument/2006/relationships/slide" Target="slides/slide87.xml"/><Relationship Id="rId93" Type="http://schemas.openxmlformats.org/officeDocument/2006/relationships/slide" Target="slides/slide88.xml"/><Relationship Id="rId94" Type="http://schemas.openxmlformats.org/officeDocument/2006/relationships/slide" Target="slides/slide89.xml"/><Relationship Id="rId95" Type="http://schemas.openxmlformats.org/officeDocument/2006/relationships/slide" Target="slides/slide90.xml"/><Relationship Id="rId96" Type="http://schemas.openxmlformats.org/officeDocument/2006/relationships/slide" Target="slides/slide91.xml"/><Relationship Id="rId97" Type="http://schemas.openxmlformats.org/officeDocument/2006/relationships/notesMaster" Target="notesMasters/notesMaster1.xml"/><Relationship Id="rId98" Type="http://schemas.openxmlformats.org/officeDocument/2006/relationships/commentAuthors" Target="commentAuthors.xml"/><Relationship Id="rId99" Type="http://schemas.openxmlformats.org/officeDocument/2006/relationships/presProps" Target="presProps.xml"/><Relationship Id="rId20" Type="http://schemas.openxmlformats.org/officeDocument/2006/relationships/slide" Target="slides/slide15.xml"/><Relationship Id="rId21" Type="http://schemas.openxmlformats.org/officeDocument/2006/relationships/slide" Target="slides/slide16.xml"/><Relationship Id="rId22" Type="http://schemas.openxmlformats.org/officeDocument/2006/relationships/slide" Target="slides/slide17.xml"/><Relationship Id="rId23" Type="http://schemas.openxmlformats.org/officeDocument/2006/relationships/slide" Target="slides/slide18.xml"/><Relationship Id="rId24" Type="http://schemas.openxmlformats.org/officeDocument/2006/relationships/slide" Target="slides/slide19.xml"/><Relationship Id="rId25" Type="http://schemas.openxmlformats.org/officeDocument/2006/relationships/slide" Target="slides/slide20.xml"/><Relationship Id="rId26" Type="http://schemas.openxmlformats.org/officeDocument/2006/relationships/slide" Target="slides/slide21.xml"/><Relationship Id="rId27" Type="http://schemas.openxmlformats.org/officeDocument/2006/relationships/slide" Target="slides/slide22.xml"/><Relationship Id="rId28" Type="http://schemas.openxmlformats.org/officeDocument/2006/relationships/slide" Target="slides/slide23.xml"/><Relationship Id="rId29" Type="http://schemas.openxmlformats.org/officeDocument/2006/relationships/slide" Target="slides/slide24.xml"/><Relationship Id="rId40" Type="http://schemas.openxmlformats.org/officeDocument/2006/relationships/slide" Target="slides/slide35.xml"/><Relationship Id="rId41" Type="http://schemas.openxmlformats.org/officeDocument/2006/relationships/slide" Target="slides/slide36.xml"/><Relationship Id="rId42" Type="http://schemas.openxmlformats.org/officeDocument/2006/relationships/slide" Target="slides/slide37.xml"/><Relationship Id="rId43" Type="http://schemas.openxmlformats.org/officeDocument/2006/relationships/slide" Target="slides/slide38.xml"/><Relationship Id="rId44" Type="http://schemas.openxmlformats.org/officeDocument/2006/relationships/slide" Target="slides/slide39.xml"/><Relationship Id="rId45" Type="http://schemas.openxmlformats.org/officeDocument/2006/relationships/slide" Target="slides/slide40.xml"/><Relationship Id="rId46" Type="http://schemas.openxmlformats.org/officeDocument/2006/relationships/slide" Target="slides/slide41.xml"/><Relationship Id="rId47" Type="http://schemas.openxmlformats.org/officeDocument/2006/relationships/slide" Target="slides/slide42.xml"/><Relationship Id="rId48" Type="http://schemas.openxmlformats.org/officeDocument/2006/relationships/slide" Target="slides/slide43.xml"/><Relationship Id="rId49" Type="http://schemas.openxmlformats.org/officeDocument/2006/relationships/slide" Target="slides/slide44.xml"/><Relationship Id="rId60" Type="http://schemas.openxmlformats.org/officeDocument/2006/relationships/slide" Target="slides/slide55.xml"/><Relationship Id="rId61" Type="http://schemas.openxmlformats.org/officeDocument/2006/relationships/slide" Target="slides/slide56.xml"/><Relationship Id="rId62" Type="http://schemas.openxmlformats.org/officeDocument/2006/relationships/slide" Target="slides/slide57.xml"/><Relationship Id="rId63" Type="http://schemas.openxmlformats.org/officeDocument/2006/relationships/slide" Target="slides/slide58.xml"/><Relationship Id="rId64" Type="http://schemas.openxmlformats.org/officeDocument/2006/relationships/slide" Target="slides/slide59.xml"/><Relationship Id="rId65" Type="http://schemas.openxmlformats.org/officeDocument/2006/relationships/slide" Target="slides/slide60.xml"/><Relationship Id="rId66" Type="http://schemas.openxmlformats.org/officeDocument/2006/relationships/slide" Target="slides/slide61.xml"/><Relationship Id="rId67" Type="http://schemas.openxmlformats.org/officeDocument/2006/relationships/slide" Target="slides/slide62.xml"/><Relationship Id="rId68" Type="http://schemas.openxmlformats.org/officeDocument/2006/relationships/slide" Target="slides/slide63.xml"/><Relationship Id="rId69" Type="http://schemas.openxmlformats.org/officeDocument/2006/relationships/slide" Target="slides/slide64.xml"/><Relationship Id="rId100" Type="http://schemas.openxmlformats.org/officeDocument/2006/relationships/viewProps" Target="viewProps.xml"/><Relationship Id="rId80" Type="http://schemas.openxmlformats.org/officeDocument/2006/relationships/slide" Target="slides/slide75.xml"/><Relationship Id="rId81" Type="http://schemas.openxmlformats.org/officeDocument/2006/relationships/slide" Target="slides/slide76.xml"/><Relationship Id="rId82" Type="http://schemas.openxmlformats.org/officeDocument/2006/relationships/slide" Target="slides/slide77.xml"/><Relationship Id="rId83" Type="http://schemas.openxmlformats.org/officeDocument/2006/relationships/slide" Target="slides/slide78.xml"/><Relationship Id="rId84" Type="http://schemas.openxmlformats.org/officeDocument/2006/relationships/slide" Target="slides/slide79.xml"/><Relationship Id="rId85" Type="http://schemas.openxmlformats.org/officeDocument/2006/relationships/slide" Target="slides/slide80.xml"/><Relationship Id="rId86" Type="http://schemas.openxmlformats.org/officeDocument/2006/relationships/slide" Target="slides/slide81.xml"/><Relationship Id="rId87" Type="http://schemas.openxmlformats.org/officeDocument/2006/relationships/slide" Target="slides/slide82.xml"/><Relationship Id="rId88" Type="http://schemas.openxmlformats.org/officeDocument/2006/relationships/slide" Target="slides/slide83.xml"/><Relationship Id="rId89" Type="http://schemas.openxmlformats.org/officeDocument/2006/relationships/slide" Target="slides/slide84.xml"/></Relationships>
</file>

<file path=ppt/diagrams/_rels/data6.xml.rels><?xml version="1.0" encoding="UTF-8" standalone="yes"?>
<Relationships xmlns="http://schemas.openxmlformats.org/package/2006/relationships"><Relationship Id="rId1" Type="http://schemas.openxmlformats.org/officeDocument/2006/relationships/image" Target="../media/image17.png"/><Relationship Id="rId2" Type="http://schemas.openxmlformats.org/officeDocument/2006/relationships/image" Target="../media/image18.png"/><Relationship Id="rId3" Type="http://schemas.openxmlformats.org/officeDocument/2006/relationships/image" Target="../media/image19.png"/></Relationships>
</file>

<file path=ppt/diagrams/_rels/drawing6.xml.rels><?xml version="1.0" encoding="UTF-8" standalone="yes"?>
<Relationships xmlns="http://schemas.openxmlformats.org/package/2006/relationships"><Relationship Id="rId1" Type="http://schemas.openxmlformats.org/officeDocument/2006/relationships/image" Target="../media/image17.png"/><Relationship Id="rId2" Type="http://schemas.openxmlformats.org/officeDocument/2006/relationships/image" Target="../media/image18.png"/><Relationship Id="rId3" Type="http://schemas.openxmlformats.org/officeDocument/2006/relationships/image" Target="../media/image19.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09308E3-1CA7-F748-9694-0E12AE4DFD03}" type="doc">
      <dgm:prSet loTypeId="urn:microsoft.com/office/officeart/2005/8/layout/process2" loCatId="" qsTypeId="urn:microsoft.com/office/officeart/2005/8/quickstyle/simple4" qsCatId="simple" csTypeId="urn:microsoft.com/office/officeart/2005/8/colors/accent1_2" csCatId="accent1" phldr="1"/>
      <dgm:spPr/>
    </dgm:pt>
    <dgm:pt modelId="{E5A09A39-825D-ED4B-9EFF-E56815669F9C}">
      <dgm:prSet phldrT="[文本]"/>
      <dgm:spPr/>
      <dgm:t>
        <a:bodyPr/>
        <a:lstStyle/>
        <a:p>
          <a:r>
            <a:rPr lang="zh-CN" altLang="en-US" dirty="0" smtClean="0">
              <a:latin typeface="微软雅黑" panose="020B0503020204020204" pitchFamily="34" charset="-122"/>
              <a:ea typeface="微软雅黑" panose="020B0503020204020204" pitchFamily="34" charset="-122"/>
              <a:sym typeface="+mn-ea"/>
            </a:rPr>
            <a:t>陆贾：居马上得之，宁可以马上治之？</a:t>
          </a:r>
          <a:endParaRPr lang="zh-CN" altLang="en-US" dirty="0"/>
        </a:p>
      </dgm:t>
    </dgm:pt>
    <dgm:pt modelId="{C95B8D94-10A5-2342-B7DB-79EFC65BE756}" type="parTrans" cxnId="{0D4EF451-D668-3C4B-848D-316657B4F009}">
      <dgm:prSet/>
      <dgm:spPr/>
      <dgm:t>
        <a:bodyPr/>
        <a:lstStyle/>
        <a:p>
          <a:endParaRPr lang="zh-CN" altLang="en-US"/>
        </a:p>
      </dgm:t>
    </dgm:pt>
    <dgm:pt modelId="{393427D9-E363-564B-9DEC-EB696A114330}" type="sibTrans" cxnId="{0D4EF451-D668-3C4B-848D-316657B4F009}">
      <dgm:prSet/>
      <dgm:spPr/>
      <dgm:t>
        <a:bodyPr/>
        <a:lstStyle/>
        <a:p>
          <a:endParaRPr lang="zh-CN" altLang="en-US"/>
        </a:p>
      </dgm:t>
    </dgm:pt>
    <dgm:pt modelId="{81C08730-07BA-9F49-BF2D-813CE363658C}">
      <dgm:prSet phldrT="[文本]"/>
      <dgm:spPr/>
      <dgm:t>
        <a:bodyPr/>
        <a:lstStyle/>
        <a:p>
          <a:r>
            <a:rPr lang="zh-CN" altLang="en-US" dirty="0" smtClean="0">
              <a:latin typeface="微软雅黑" panose="020B0503020204020204" pitchFamily="34" charset="-122"/>
              <a:ea typeface="微软雅黑" panose="020B0503020204020204" pitchFamily="34" charset="-122"/>
              <a:sym typeface="+mn-ea"/>
            </a:rPr>
            <a:t>黄老之学：萧规曹随</a:t>
          </a:r>
          <a:endParaRPr lang="zh-CN" altLang="en-US" dirty="0"/>
        </a:p>
      </dgm:t>
    </dgm:pt>
    <dgm:pt modelId="{51229034-2E6B-834F-BEEC-0D36A7FF92C9}" type="parTrans" cxnId="{EB83F591-4FD6-0F42-ADCA-A4E16C4379A6}">
      <dgm:prSet/>
      <dgm:spPr/>
      <dgm:t>
        <a:bodyPr/>
        <a:lstStyle/>
        <a:p>
          <a:endParaRPr lang="zh-CN" altLang="en-US"/>
        </a:p>
      </dgm:t>
    </dgm:pt>
    <dgm:pt modelId="{96239C04-4A7C-1245-9A61-EE41C6A8E121}" type="sibTrans" cxnId="{EB83F591-4FD6-0F42-ADCA-A4E16C4379A6}">
      <dgm:prSet/>
      <dgm:spPr/>
      <dgm:t>
        <a:bodyPr/>
        <a:lstStyle/>
        <a:p>
          <a:endParaRPr lang="zh-CN" altLang="en-US"/>
        </a:p>
      </dgm:t>
    </dgm:pt>
    <dgm:pt modelId="{A599044A-5F78-CB40-A0F7-C2AE3C346AAC}">
      <dgm:prSet phldrT="[文本]"/>
      <dgm:spPr/>
      <dgm:t>
        <a:bodyPr/>
        <a:lstStyle/>
        <a:p>
          <a:r>
            <a:rPr lang="zh-CN" altLang="en-US" dirty="0" smtClean="0">
              <a:latin typeface="微软雅黑" panose="020B0503020204020204" pitchFamily="34" charset="-122"/>
              <a:ea typeface="微软雅黑" panose="020B0503020204020204" pitchFamily="34" charset="-122"/>
            </a:rPr>
            <a:t>萧何为法，顜若画一；曹参代之，守而勿失；载其清净，民以宁一。</a:t>
          </a:r>
          <a:endParaRPr lang="zh-CN" altLang="en-US" dirty="0"/>
        </a:p>
      </dgm:t>
    </dgm:pt>
    <dgm:pt modelId="{D50B8B05-233F-B143-B4E4-8485E359A066}" type="parTrans" cxnId="{790D5409-0064-574E-B718-AFAA42EE820F}">
      <dgm:prSet/>
      <dgm:spPr/>
      <dgm:t>
        <a:bodyPr/>
        <a:lstStyle/>
        <a:p>
          <a:endParaRPr lang="zh-CN" altLang="en-US"/>
        </a:p>
      </dgm:t>
    </dgm:pt>
    <dgm:pt modelId="{8F061530-4608-1644-B0C3-507B669B4C0C}" type="sibTrans" cxnId="{790D5409-0064-574E-B718-AFAA42EE820F}">
      <dgm:prSet/>
      <dgm:spPr/>
      <dgm:t>
        <a:bodyPr/>
        <a:lstStyle/>
        <a:p>
          <a:endParaRPr lang="zh-CN" altLang="en-US"/>
        </a:p>
      </dgm:t>
    </dgm:pt>
    <dgm:pt modelId="{A83490E0-D248-E14D-9D4C-2B39DC925AF5}" type="pres">
      <dgm:prSet presAssocID="{B09308E3-1CA7-F748-9694-0E12AE4DFD03}" presName="linearFlow" presStyleCnt="0">
        <dgm:presLayoutVars>
          <dgm:resizeHandles val="exact"/>
        </dgm:presLayoutVars>
      </dgm:prSet>
      <dgm:spPr/>
    </dgm:pt>
    <dgm:pt modelId="{C08AFF69-8E07-6842-B374-C48D8E7458BE}" type="pres">
      <dgm:prSet presAssocID="{E5A09A39-825D-ED4B-9EFF-E56815669F9C}" presName="node" presStyleLbl="node1" presStyleIdx="0" presStyleCnt="3" custScaleX="616036" custScaleY="33972">
        <dgm:presLayoutVars>
          <dgm:bulletEnabled val="1"/>
        </dgm:presLayoutVars>
      </dgm:prSet>
      <dgm:spPr/>
      <dgm:t>
        <a:bodyPr/>
        <a:lstStyle/>
        <a:p>
          <a:endParaRPr lang="zh-CN" altLang="en-US"/>
        </a:p>
      </dgm:t>
    </dgm:pt>
    <dgm:pt modelId="{3AC1C705-6198-9748-A58F-8870E28C1F61}" type="pres">
      <dgm:prSet presAssocID="{393427D9-E363-564B-9DEC-EB696A114330}" presName="sibTrans" presStyleLbl="sibTrans2D1" presStyleIdx="0" presStyleCnt="2" custScaleX="133853"/>
      <dgm:spPr/>
      <dgm:t>
        <a:bodyPr/>
        <a:lstStyle/>
        <a:p>
          <a:endParaRPr lang="zh-CN" altLang="en-US"/>
        </a:p>
      </dgm:t>
    </dgm:pt>
    <dgm:pt modelId="{16B3EDB9-0452-E745-AC56-3A999FB4B3B3}" type="pres">
      <dgm:prSet presAssocID="{393427D9-E363-564B-9DEC-EB696A114330}" presName="connectorText" presStyleLbl="sibTrans2D1" presStyleIdx="0" presStyleCnt="2"/>
      <dgm:spPr/>
      <dgm:t>
        <a:bodyPr/>
        <a:lstStyle/>
        <a:p>
          <a:endParaRPr lang="zh-CN" altLang="en-US"/>
        </a:p>
      </dgm:t>
    </dgm:pt>
    <dgm:pt modelId="{D72FBF19-DF98-D543-A423-BCAF370AA721}" type="pres">
      <dgm:prSet presAssocID="{81C08730-07BA-9F49-BF2D-813CE363658C}" presName="node" presStyleLbl="node1" presStyleIdx="1" presStyleCnt="3" custScaleX="292731" custScaleY="33972">
        <dgm:presLayoutVars>
          <dgm:bulletEnabled val="1"/>
        </dgm:presLayoutVars>
      </dgm:prSet>
      <dgm:spPr/>
      <dgm:t>
        <a:bodyPr/>
        <a:lstStyle/>
        <a:p>
          <a:endParaRPr lang="zh-CN" altLang="en-US"/>
        </a:p>
      </dgm:t>
    </dgm:pt>
    <dgm:pt modelId="{1A20064E-8644-C748-AE69-351B4EA86A12}" type="pres">
      <dgm:prSet presAssocID="{96239C04-4A7C-1245-9A61-EE41C6A8E121}" presName="sibTrans" presStyleLbl="sibTrans2D1" presStyleIdx="1" presStyleCnt="2" custScaleX="133853"/>
      <dgm:spPr/>
      <dgm:t>
        <a:bodyPr/>
        <a:lstStyle/>
        <a:p>
          <a:endParaRPr lang="zh-CN" altLang="en-US"/>
        </a:p>
      </dgm:t>
    </dgm:pt>
    <dgm:pt modelId="{3333528B-A4EC-8141-9A50-ADD26E12A866}" type="pres">
      <dgm:prSet presAssocID="{96239C04-4A7C-1245-9A61-EE41C6A8E121}" presName="connectorText" presStyleLbl="sibTrans2D1" presStyleIdx="1" presStyleCnt="2"/>
      <dgm:spPr/>
      <dgm:t>
        <a:bodyPr/>
        <a:lstStyle/>
        <a:p>
          <a:endParaRPr lang="zh-CN" altLang="en-US"/>
        </a:p>
      </dgm:t>
    </dgm:pt>
    <dgm:pt modelId="{A0468E1D-8537-E846-8BCD-6D2A92E88BEA}" type="pres">
      <dgm:prSet presAssocID="{A599044A-5F78-CB40-A0F7-C2AE3C346AAC}" presName="node" presStyleLbl="node1" presStyleIdx="2" presStyleCnt="3" custScaleX="616036" custScaleY="33972">
        <dgm:presLayoutVars>
          <dgm:bulletEnabled val="1"/>
        </dgm:presLayoutVars>
      </dgm:prSet>
      <dgm:spPr/>
      <dgm:t>
        <a:bodyPr/>
        <a:lstStyle/>
        <a:p>
          <a:endParaRPr lang="zh-CN" altLang="en-US"/>
        </a:p>
      </dgm:t>
    </dgm:pt>
  </dgm:ptLst>
  <dgm:cxnLst>
    <dgm:cxn modelId="{790D5409-0064-574E-B718-AFAA42EE820F}" srcId="{B09308E3-1CA7-F748-9694-0E12AE4DFD03}" destId="{A599044A-5F78-CB40-A0F7-C2AE3C346AAC}" srcOrd="2" destOrd="0" parTransId="{D50B8B05-233F-B143-B4E4-8485E359A066}" sibTransId="{8F061530-4608-1644-B0C3-507B669B4C0C}"/>
    <dgm:cxn modelId="{3B0D934B-0E45-494C-9903-EBA3D51AAA2E}" type="presOf" srcId="{81C08730-07BA-9F49-BF2D-813CE363658C}" destId="{D72FBF19-DF98-D543-A423-BCAF370AA721}" srcOrd="0" destOrd="0" presId="urn:microsoft.com/office/officeart/2005/8/layout/process2"/>
    <dgm:cxn modelId="{EC6DAAFB-3FA0-BB48-9D59-6817360B8BA0}" type="presOf" srcId="{96239C04-4A7C-1245-9A61-EE41C6A8E121}" destId="{3333528B-A4EC-8141-9A50-ADD26E12A866}" srcOrd="1" destOrd="0" presId="urn:microsoft.com/office/officeart/2005/8/layout/process2"/>
    <dgm:cxn modelId="{B2734958-E9AC-7A4A-9056-F36865C8615F}" type="presOf" srcId="{96239C04-4A7C-1245-9A61-EE41C6A8E121}" destId="{1A20064E-8644-C748-AE69-351B4EA86A12}" srcOrd="0" destOrd="0" presId="urn:microsoft.com/office/officeart/2005/8/layout/process2"/>
    <dgm:cxn modelId="{3E147EA3-C92C-E148-9F94-511E056E3142}" type="presOf" srcId="{393427D9-E363-564B-9DEC-EB696A114330}" destId="{16B3EDB9-0452-E745-AC56-3A999FB4B3B3}" srcOrd="1" destOrd="0" presId="urn:microsoft.com/office/officeart/2005/8/layout/process2"/>
    <dgm:cxn modelId="{CE5E0484-7D90-E942-84CF-7DAED8532EE4}" type="presOf" srcId="{A599044A-5F78-CB40-A0F7-C2AE3C346AAC}" destId="{A0468E1D-8537-E846-8BCD-6D2A92E88BEA}" srcOrd="0" destOrd="0" presId="urn:microsoft.com/office/officeart/2005/8/layout/process2"/>
    <dgm:cxn modelId="{23F07886-0400-764F-8876-A820F609C0AF}" type="presOf" srcId="{393427D9-E363-564B-9DEC-EB696A114330}" destId="{3AC1C705-6198-9748-A58F-8870E28C1F61}" srcOrd="0" destOrd="0" presId="urn:microsoft.com/office/officeart/2005/8/layout/process2"/>
    <dgm:cxn modelId="{0D4EF451-D668-3C4B-848D-316657B4F009}" srcId="{B09308E3-1CA7-F748-9694-0E12AE4DFD03}" destId="{E5A09A39-825D-ED4B-9EFF-E56815669F9C}" srcOrd="0" destOrd="0" parTransId="{C95B8D94-10A5-2342-B7DB-79EFC65BE756}" sibTransId="{393427D9-E363-564B-9DEC-EB696A114330}"/>
    <dgm:cxn modelId="{EB83F591-4FD6-0F42-ADCA-A4E16C4379A6}" srcId="{B09308E3-1CA7-F748-9694-0E12AE4DFD03}" destId="{81C08730-07BA-9F49-BF2D-813CE363658C}" srcOrd="1" destOrd="0" parTransId="{51229034-2E6B-834F-BEEC-0D36A7FF92C9}" sibTransId="{96239C04-4A7C-1245-9A61-EE41C6A8E121}"/>
    <dgm:cxn modelId="{DF622CD5-6B8D-074E-981B-A81BBE39CD76}" type="presOf" srcId="{E5A09A39-825D-ED4B-9EFF-E56815669F9C}" destId="{C08AFF69-8E07-6842-B374-C48D8E7458BE}" srcOrd="0" destOrd="0" presId="urn:microsoft.com/office/officeart/2005/8/layout/process2"/>
    <dgm:cxn modelId="{BCAE4016-66B3-1F44-88E3-6A9A592E9C8E}" type="presOf" srcId="{B09308E3-1CA7-F748-9694-0E12AE4DFD03}" destId="{A83490E0-D248-E14D-9D4C-2B39DC925AF5}" srcOrd="0" destOrd="0" presId="urn:microsoft.com/office/officeart/2005/8/layout/process2"/>
    <dgm:cxn modelId="{1AF18528-4757-2D46-8329-87A08CE89802}" type="presParOf" srcId="{A83490E0-D248-E14D-9D4C-2B39DC925AF5}" destId="{C08AFF69-8E07-6842-B374-C48D8E7458BE}" srcOrd="0" destOrd="0" presId="urn:microsoft.com/office/officeart/2005/8/layout/process2"/>
    <dgm:cxn modelId="{3A12CC7B-843E-D742-9BD4-3139233F700E}" type="presParOf" srcId="{A83490E0-D248-E14D-9D4C-2B39DC925AF5}" destId="{3AC1C705-6198-9748-A58F-8870E28C1F61}" srcOrd="1" destOrd="0" presId="urn:microsoft.com/office/officeart/2005/8/layout/process2"/>
    <dgm:cxn modelId="{22789B81-CC2D-EF40-88DA-6826A96BD1ED}" type="presParOf" srcId="{3AC1C705-6198-9748-A58F-8870E28C1F61}" destId="{16B3EDB9-0452-E745-AC56-3A999FB4B3B3}" srcOrd="0" destOrd="0" presId="urn:microsoft.com/office/officeart/2005/8/layout/process2"/>
    <dgm:cxn modelId="{4D4984D6-480F-094C-ACCD-A2C03502C38B}" type="presParOf" srcId="{A83490E0-D248-E14D-9D4C-2B39DC925AF5}" destId="{D72FBF19-DF98-D543-A423-BCAF370AA721}" srcOrd="2" destOrd="0" presId="urn:microsoft.com/office/officeart/2005/8/layout/process2"/>
    <dgm:cxn modelId="{F403AB2C-F360-E64A-9690-7E3884480FB7}" type="presParOf" srcId="{A83490E0-D248-E14D-9D4C-2B39DC925AF5}" destId="{1A20064E-8644-C748-AE69-351B4EA86A12}" srcOrd="3" destOrd="0" presId="urn:microsoft.com/office/officeart/2005/8/layout/process2"/>
    <dgm:cxn modelId="{044ADC81-5475-8C41-8394-E9A79326B8C5}" type="presParOf" srcId="{1A20064E-8644-C748-AE69-351B4EA86A12}" destId="{3333528B-A4EC-8141-9A50-ADD26E12A866}" srcOrd="0" destOrd="0" presId="urn:microsoft.com/office/officeart/2005/8/layout/process2"/>
    <dgm:cxn modelId="{1D52D1D5-7E39-CD45-8FCA-77175BF1D7C0}" type="presParOf" srcId="{A83490E0-D248-E14D-9D4C-2B39DC925AF5}" destId="{A0468E1D-8537-E846-8BCD-6D2A92E88BEA}" srcOrd="4" destOrd="0" presId="urn:microsoft.com/office/officeart/2005/8/layout/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4230FAE7-C988-3941-9AD2-958EF96DF0A7}" type="doc">
      <dgm:prSet loTypeId="urn:microsoft.com/office/officeart/2005/8/layout/lProcess3" loCatId="" qsTypeId="urn:microsoft.com/office/officeart/2005/8/quickstyle/simple4" qsCatId="simple" csTypeId="urn:microsoft.com/office/officeart/2005/8/colors/accent1_2" csCatId="accent1" phldr="1"/>
      <dgm:spPr/>
      <dgm:t>
        <a:bodyPr/>
        <a:lstStyle/>
        <a:p>
          <a:endParaRPr lang="zh-CN" altLang="en-US"/>
        </a:p>
      </dgm:t>
    </dgm:pt>
    <dgm:pt modelId="{7FA4D818-FBB9-C44E-AA8A-E4278DF29EAA}">
      <dgm:prSet phldrT="[文本]" custT="1"/>
      <dgm:spPr/>
      <dgm:t>
        <a:bodyPr/>
        <a:lstStyle/>
        <a:p>
          <a:r>
            <a:rPr lang="zh-CN" altLang="en-US" sz="2800" dirty="0" smtClean="0">
              <a:latin typeface="微软雅黑" panose="020B0503020204020204" pitchFamily="34" charset="-122"/>
              <a:ea typeface="微软雅黑" panose="020B0503020204020204" pitchFamily="34" charset="-122"/>
              <a:sym typeface="+mn-ea"/>
            </a:rPr>
            <a:t>傲世型</a:t>
          </a:r>
          <a:endParaRPr lang="zh-CN" altLang="en-US" sz="2800" dirty="0"/>
        </a:p>
      </dgm:t>
    </dgm:pt>
    <dgm:pt modelId="{34540DAA-09E1-DC41-9CBC-B166F6E0E99A}" type="parTrans" cxnId="{CCADC40C-2020-7F46-A010-87D631CD7F14}">
      <dgm:prSet/>
      <dgm:spPr/>
      <dgm:t>
        <a:bodyPr/>
        <a:lstStyle/>
        <a:p>
          <a:endParaRPr lang="zh-CN" altLang="en-US"/>
        </a:p>
      </dgm:t>
    </dgm:pt>
    <dgm:pt modelId="{DA8101D8-BE22-6745-B6E8-7F2CD6F878BE}" type="sibTrans" cxnId="{CCADC40C-2020-7F46-A010-87D631CD7F14}">
      <dgm:prSet/>
      <dgm:spPr/>
      <dgm:t>
        <a:bodyPr/>
        <a:lstStyle/>
        <a:p>
          <a:endParaRPr lang="zh-CN" altLang="en-US"/>
        </a:p>
      </dgm:t>
    </dgm:pt>
    <dgm:pt modelId="{650E82A1-AE81-2F41-ADE1-6CB434A44AB6}">
      <dgm:prSet phldrT="[文本]" custT="1"/>
      <dgm:spPr/>
      <dgm:t>
        <a:bodyPr/>
        <a:lstStyle/>
        <a:p>
          <a:r>
            <a:rPr lang="zh-CN" altLang="en-US" sz="2400" dirty="0" smtClean="0">
              <a:latin typeface="Microsoft YaHei" charset="-122"/>
              <a:ea typeface="Microsoft YaHei" charset="-122"/>
              <a:cs typeface="Microsoft YaHei" charset="-122"/>
              <a:sym typeface="+mn-ea"/>
            </a:rPr>
            <a:t>阮籍</a:t>
          </a:r>
          <a:endParaRPr lang="zh-CN" altLang="en-US" sz="2400" dirty="0">
            <a:latin typeface="Microsoft YaHei" charset="-122"/>
            <a:ea typeface="Microsoft YaHei" charset="-122"/>
            <a:cs typeface="Microsoft YaHei" charset="-122"/>
          </a:endParaRPr>
        </a:p>
      </dgm:t>
    </dgm:pt>
    <dgm:pt modelId="{8D2A3BEB-4158-8E49-84C3-68EAC74783A5}" type="parTrans" cxnId="{1BFECCC6-1AFE-AA45-92D6-BEC5C050C782}">
      <dgm:prSet/>
      <dgm:spPr/>
      <dgm:t>
        <a:bodyPr/>
        <a:lstStyle/>
        <a:p>
          <a:endParaRPr lang="zh-CN" altLang="en-US"/>
        </a:p>
      </dgm:t>
    </dgm:pt>
    <dgm:pt modelId="{006F2939-8BDF-244B-89A7-C770087E10B6}" type="sibTrans" cxnId="{1BFECCC6-1AFE-AA45-92D6-BEC5C050C782}">
      <dgm:prSet/>
      <dgm:spPr/>
      <dgm:t>
        <a:bodyPr/>
        <a:lstStyle/>
        <a:p>
          <a:endParaRPr lang="zh-CN" altLang="en-US"/>
        </a:p>
      </dgm:t>
    </dgm:pt>
    <dgm:pt modelId="{012B82F3-6B3F-E346-8195-F3B9214BDBE4}">
      <dgm:prSet phldrT="[文本]" custT="1"/>
      <dgm:spPr/>
      <dgm:t>
        <a:bodyPr/>
        <a:lstStyle/>
        <a:p>
          <a:r>
            <a:rPr lang="en-US" altLang="zh-CN" sz="2400" dirty="0" smtClean="0">
              <a:latin typeface="Microsoft YaHei" charset="-122"/>
              <a:ea typeface="Microsoft YaHei" charset="-122"/>
              <a:cs typeface="Microsoft YaHei" charset="-122"/>
              <a:sym typeface="+mn-ea"/>
            </a:rPr>
            <a:t>《</a:t>
          </a:r>
          <a:r>
            <a:rPr lang="zh-CN" altLang="en-US" sz="2400" dirty="0" smtClean="0">
              <a:latin typeface="Microsoft YaHei" charset="-122"/>
              <a:ea typeface="Microsoft YaHei" charset="-122"/>
              <a:cs typeface="Microsoft YaHei" charset="-122"/>
              <a:sym typeface="+mn-ea"/>
            </a:rPr>
            <a:t>大人先生传</a:t>
          </a:r>
          <a:r>
            <a:rPr lang="en-US" altLang="zh-CN" sz="2400" dirty="0" smtClean="0">
              <a:latin typeface="Microsoft YaHei" charset="-122"/>
              <a:ea typeface="Microsoft YaHei" charset="-122"/>
              <a:cs typeface="Microsoft YaHei" charset="-122"/>
              <a:sym typeface="+mn-ea"/>
            </a:rPr>
            <a:t>》</a:t>
          </a:r>
          <a:endParaRPr lang="zh-CN" altLang="en-US" sz="2400" dirty="0">
            <a:latin typeface="Microsoft YaHei" charset="-122"/>
            <a:ea typeface="Microsoft YaHei" charset="-122"/>
            <a:cs typeface="Microsoft YaHei" charset="-122"/>
          </a:endParaRPr>
        </a:p>
      </dgm:t>
    </dgm:pt>
    <dgm:pt modelId="{2A552F12-511B-5E46-BF1E-C95E50E469A7}" type="parTrans" cxnId="{4BA34F86-A8CE-5F41-B70B-8F45E3756341}">
      <dgm:prSet/>
      <dgm:spPr/>
      <dgm:t>
        <a:bodyPr/>
        <a:lstStyle/>
        <a:p>
          <a:endParaRPr lang="zh-CN" altLang="en-US"/>
        </a:p>
      </dgm:t>
    </dgm:pt>
    <dgm:pt modelId="{FF20001F-33E9-AA4E-9F7B-54961141489D}" type="sibTrans" cxnId="{4BA34F86-A8CE-5F41-B70B-8F45E3756341}">
      <dgm:prSet/>
      <dgm:spPr/>
      <dgm:t>
        <a:bodyPr/>
        <a:lstStyle/>
        <a:p>
          <a:endParaRPr lang="zh-CN" altLang="en-US"/>
        </a:p>
      </dgm:t>
    </dgm:pt>
    <dgm:pt modelId="{09D4798C-8DEA-7E42-A3B3-953A10C0950B}">
      <dgm:prSet phldrT="[文本]" custT="1"/>
      <dgm:spPr/>
      <dgm:t>
        <a:bodyPr/>
        <a:lstStyle/>
        <a:p>
          <a:r>
            <a:rPr lang="zh-CN" altLang="en-US" sz="2800" dirty="0" smtClean="0">
              <a:latin typeface="微软雅黑" panose="020B0503020204020204" pitchFamily="34" charset="-122"/>
              <a:ea typeface="微软雅黑" panose="020B0503020204020204" pitchFamily="34" charset="-122"/>
              <a:sym typeface="+mn-ea"/>
            </a:rPr>
            <a:t>愤世型</a:t>
          </a:r>
          <a:endParaRPr lang="zh-CN" altLang="en-US" sz="2800" dirty="0"/>
        </a:p>
      </dgm:t>
    </dgm:pt>
    <dgm:pt modelId="{DAFCE3D1-FDF2-7E47-81BB-B5EBBEAD469C}" type="parTrans" cxnId="{B1E7D642-032D-3448-BA05-10C65DA9F8C4}">
      <dgm:prSet/>
      <dgm:spPr/>
      <dgm:t>
        <a:bodyPr/>
        <a:lstStyle/>
        <a:p>
          <a:endParaRPr lang="zh-CN" altLang="en-US"/>
        </a:p>
      </dgm:t>
    </dgm:pt>
    <dgm:pt modelId="{4E5ABA8B-A0EF-AE45-9322-25083A139ECC}" type="sibTrans" cxnId="{B1E7D642-032D-3448-BA05-10C65DA9F8C4}">
      <dgm:prSet/>
      <dgm:spPr/>
      <dgm:t>
        <a:bodyPr/>
        <a:lstStyle/>
        <a:p>
          <a:endParaRPr lang="zh-CN" altLang="en-US"/>
        </a:p>
      </dgm:t>
    </dgm:pt>
    <dgm:pt modelId="{02A8D712-5674-7346-8E3E-F547A6CED9A8}">
      <dgm:prSet phldrT="[文本]" custT="1"/>
      <dgm:spPr/>
      <dgm:t>
        <a:bodyPr/>
        <a:lstStyle/>
        <a:p>
          <a:r>
            <a:rPr lang="zh-CN" altLang="en-US" sz="2400" dirty="0" smtClean="0">
              <a:latin typeface="Microsoft YaHei" charset="-122"/>
              <a:ea typeface="Microsoft YaHei" charset="-122"/>
              <a:cs typeface="Microsoft YaHei" charset="-122"/>
              <a:sym typeface="+mn-ea"/>
            </a:rPr>
            <a:t>鲍敬言</a:t>
          </a:r>
          <a:endParaRPr lang="zh-CN" altLang="en-US" sz="2400" dirty="0">
            <a:latin typeface="Microsoft YaHei" charset="-122"/>
            <a:ea typeface="Microsoft YaHei" charset="-122"/>
            <a:cs typeface="Microsoft YaHei" charset="-122"/>
          </a:endParaRPr>
        </a:p>
      </dgm:t>
    </dgm:pt>
    <dgm:pt modelId="{356E9001-6E55-A44A-B1A9-6441AD20A5AA}" type="parTrans" cxnId="{1DF9D847-41DE-3942-B9DA-0285C794118E}">
      <dgm:prSet/>
      <dgm:spPr/>
      <dgm:t>
        <a:bodyPr/>
        <a:lstStyle/>
        <a:p>
          <a:endParaRPr lang="zh-CN" altLang="en-US"/>
        </a:p>
      </dgm:t>
    </dgm:pt>
    <dgm:pt modelId="{9520EA12-268D-5D43-B103-BCFDFEA44A28}" type="sibTrans" cxnId="{1DF9D847-41DE-3942-B9DA-0285C794118E}">
      <dgm:prSet/>
      <dgm:spPr/>
      <dgm:t>
        <a:bodyPr/>
        <a:lstStyle/>
        <a:p>
          <a:endParaRPr lang="zh-CN" altLang="en-US"/>
        </a:p>
      </dgm:t>
    </dgm:pt>
    <dgm:pt modelId="{C1E67040-C42D-1745-97B0-7AE6F7310EFB}">
      <dgm:prSet phldrT="[文本]" custT="1"/>
      <dgm:spPr/>
      <dgm:t>
        <a:bodyPr/>
        <a:lstStyle/>
        <a:p>
          <a:r>
            <a:rPr lang="en-US" altLang="zh-CN" sz="2400" dirty="0" smtClean="0">
              <a:latin typeface="Microsoft YaHei" charset="-122"/>
              <a:ea typeface="Microsoft YaHei" charset="-122"/>
              <a:cs typeface="Microsoft YaHei" charset="-122"/>
              <a:sym typeface="+mn-ea"/>
            </a:rPr>
            <a:t>《</a:t>
          </a:r>
          <a:r>
            <a:rPr lang="zh-CN" altLang="en-US" sz="2400" dirty="0" smtClean="0">
              <a:latin typeface="Microsoft YaHei" charset="-122"/>
              <a:ea typeface="Microsoft YaHei" charset="-122"/>
              <a:cs typeface="Microsoft YaHei" charset="-122"/>
              <a:sym typeface="+mn-ea"/>
            </a:rPr>
            <a:t>无君论</a:t>
          </a:r>
          <a:r>
            <a:rPr lang="en-US" altLang="zh-CN" sz="2400" dirty="0" smtClean="0">
              <a:latin typeface="Microsoft YaHei" charset="-122"/>
              <a:ea typeface="Microsoft YaHei" charset="-122"/>
              <a:cs typeface="Microsoft YaHei" charset="-122"/>
              <a:sym typeface="+mn-ea"/>
            </a:rPr>
            <a:t>》</a:t>
          </a:r>
          <a:endParaRPr lang="zh-CN" altLang="en-US" sz="2400" dirty="0">
            <a:latin typeface="Microsoft YaHei" charset="-122"/>
            <a:ea typeface="Microsoft YaHei" charset="-122"/>
            <a:cs typeface="Microsoft YaHei" charset="-122"/>
          </a:endParaRPr>
        </a:p>
      </dgm:t>
    </dgm:pt>
    <dgm:pt modelId="{358C99AC-B375-A348-B86E-08A4D558C2D3}" type="parTrans" cxnId="{5BEEDB0A-409E-494F-B2E8-025D9FD6F6E5}">
      <dgm:prSet/>
      <dgm:spPr/>
      <dgm:t>
        <a:bodyPr/>
        <a:lstStyle/>
        <a:p>
          <a:endParaRPr lang="zh-CN" altLang="en-US"/>
        </a:p>
      </dgm:t>
    </dgm:pt>
    <dgm:pt modelId="{4DA702EE-FE40-B849-B2DA-6B25C93E138C}" type="sibTrans" cxnId="{5BEEDB0A-409E-494F-B2E8-025D9FD6F6E5}">
      <dgm:prSet/>
      <dgm:spPr/>
      <dgm:t>
        <a:bodyPr/>
        <a:lstStyle/>
        <a:p>
          <a:endParaRPr lang="zh-CN" altLang="en-US"/>
        </a:p>
      </dgm:t>
    </dgm:pt>
    <dgm:pt modelId="{AEDCEB1F-9F8C-7A48-BC45-B07A775D3E10}">
      <dgm:prSet phldrT="[文本]" custT="1"/>
      <dgm:spPr/>
      <dgm:t>
        <a:bodyPr/>
        <a:lstStyle/>
        <a:p>
          <a:r>
            <a:rPr lang="zh-CN" altLang="en-US" sz="2800" dirty="0" smtClean="0">
              <a:latin typeface="微软雅黑" panose="020B0503020204020204" pitchFamily="34" charset="-122"/>
              <a:ea typeface="微软雅黑" panose="020B0503020204020204" pitchFamily="34" charset="-122"/>
              <a:sym typeface="+mn-ea"/>
            </a:rPr>
            <a:t>避世型</a:t>
          </a:r>
          <a:endParaRPr lang="zh-CN" altLang="en-US" sz="2800" dirty="0"/>
        </a:p>
      </dgm:t>
    </dgm:pt>
    <dgm:pt modelId="{CA7AF5A4-0139-3C4A-94C4-01A72AF32A16}" type="parTrans" cxnId="{DFA2E267-D0FE-0346-B9D0-809CEF2A6AC1}">
      <dgm:prSet/>
      <dgm:spPr/>
      <dgm:t>
        <a:bodyPr/>
        <a:lstStyle/>
        <a:p>
          <a:endParaRPr lang="zh-CN" altLang="en-US"/>
        </a:p>
      </dgm:t>
    </dgm:pt>
    <dgm:pt modelId="{FEEB9D9C-3567-6F42-878B-2351A670C77D}" type="sibTrans" cxnId="{DFA2E267-D0FE-0346-B9D0-809CEF2A6AC1}">
      <dgm:prSet/>
      <dgm:spPr/>
      <dgm:t>
        <a:bodyPr/>
        <a:lstStyle/>
        <a:p>
          <a:endParaRPr lang="zh-CN" altLang="en-US"/>
        </a:p>
      </dgm:t>
    </dgm:pt>
    <dgm:pt modelId="{F04AFA50-2279-0142-B274-FDE9A375561F}">
      <dgm:prSet phldrT="[文本]" custT="1"/>
      <dgm:spPr/>
      <dgm:t>
        <a:bodyPr/>
        <a:lstStyle/>
        <a:p>
          <a:r>
            <a:rPr lang="zh-CN" altLang="en-US" sz="2400" dirty="0" smtClean="0">
              <a:latin typeface="Microsoft YaHei" charset="-122"/>
              <a:ea typeface="Microsoft YaHei" charset="-122"/>
              <a:cs typeface="Microsoft YaHei" charset="-122"/>
              <a:sym typeface="+mn-ea"/>
            </a:rPr>
            <a:t>陶潜</a:t>
          </a:r>
          <a:endParaRPr lang="zh-CN" altLang="en-US" sz="2400" dirty="0">
            <a:latin typeface="Microsoft YaHei" charset="-122"/>
            <a:ea typeface="Microsoft YaHei" charset="-122"/>
            <a:cs typeface="Microsoft YaHei" charset="-122"/>
          </a:endParaRPr>
        </a:p>
      </dgm:t>
    </dgm:pt>
    <dgm:pt modelId="{A538DC8C-C256-4C4C-91C5-1A912001D7F1}" type="parTrans" cxnId="{C4018D1F-5D1C-5342-A935-FD768EA08DD8}">
      <dgm:prSet/>
      <dgm:spPr/>
      <dgm:t>
        <a:bodyPr/>
        <a:lstStyle/>
        <a:p>
          <a:endParaRPr lang="zh-CN" altLang="en-US"/>
        </a:p>
      </dgm:t>
    </dgm:pt>
    <dgm:pt modelId="{97BA6BA0-380D-9F47-B479-26EABFD5FE14}" type="sibTrans" cxnId="{C4018D1F-5D1C-5342-A935-FD768EA08DD8}">
      <dgm:prSet/>
      <dgm:spPr/>
      <dgm:t>
        <a:bodyPr/>
        <a:lstStyle/>
        <a:p>
          <a:endParaRPr lang="zh-CN" altLang="en-US"/>
        </a:p>
      </dgm:t>
    </dgm:pt>
    <dgm:pt modelId="{B848815A-CC5C-FA4A-9D5B-E46391388437}">
      <dgm:prSet phldrT="[文本]" custT="1"/>
      <dgm:spPr/>
      <dgm:t>
        <a:bodyPr/>
        <a:lstStyle/>
        <a:p>
          <a:r>
            <a:rPr lang="en-US" altLang="zh-CN" sz="2400" dirty="0" smtClean="0">
              <a:latin typeface="Microsoft YaHei" charset="-122"/>
              <a:ea typeface="Microsoft YaHei" charset="-122"/>
              <a:cs typeface="Microsoft YaHei" charset="-122"/>
              <a:sym typeface="+mn-ea"/>
            </a:rPr>
            <a:t>《</a:t>
          </a:r>
          <a:r>
            <a:rPr lang="zh-CN" altLang="en-US" sz="2400" dirty="0" smtClean="0">
              <a:latin typeface="Microsoft YaHei" charset="-122"/>
              <a:ea typeface="Microsoft YaHei" charset="-122"/>
              <a:cs typeface="Microsoft YaHei" charset="-122"/>
              <a:sym typeface="+mn-ea"/>
            </a:rPr>
            <a:t>桃花源记</a:t>
          </a:r>
          <a:r>
            <a:rPr lang="en-US" altLang="zh-CN" sz="2400" dirty="0" smtClean="0">
              <a:latin typeface="Microsoft YaHei" charset="-122"/>
              <a:ea typeface="Microsoft YaHei" charset="-122"/>
              <a:cs typeface="Microsoft YaHei" charset="-122"/>
              <a:sym typeface="+mn-ea"/>
            </a:rPr>
            <a:t>》</a:t>
          </a:r>
          <a:endParaRPr lang="zh-CN" altLang="en-US" sz="2400" dirty="0">
            <a:latin typeface="Microsoft YaHei" charset="-122"/>
            <a:ea typeface="Microsoft YaHei" charset="-122"/>
            <a:cs typeface="Microsoft YaHei" charset="-122"/>
          </a:endParaRPr>
        </a:p>
      </dgm:t>
    </dgm:pt>
    <dgm:pt modelId="{F79DCFBA-599E-1E4C-9738-D6ECE8AAF895}" type="parTrans" cxnId="{88E2F691-164C-F645-BE3C-37E529B24EDC}">
      <dgm:prSet/>
      <dgm:spPr/>
      <dgm:t>
        <a:bodyPr/>
        <a:lstStyle/>
        <a:p>
          <a:endParaRPr lang="zh-CN" altLang="en-US"/>
        </a:p>
      </dgm:t>
    </dgm:pt>
    <dgm:pt modelId="{076C8E2C-EBFF-1842-97A8-40C92939C407}" type="sibTrans" cxnId="{88E2F691-164C-F645-BE3C-37E529B24EDC}">
      <dgm:prSet/>
      <dgm:spPr/>
      <dgm:t>
        <a:bodyPr/>
        <a:lstStyle/>
        <a:p>
          <a:endParaRPr lang="zh-CN" altLang="en-US"/>
        </a:p>
      </dgm:t>
    </dgm:pt>
    <dgm:pt modelId="{D17BD6F3-6AEA-D441-AAC9-287487055F93}">
      <dgm:prSet custT="1"/>
      <dgm:spPr/>
      <dgm:t>
        <a:bodyPr/>
        <a:lstStyle/>
        <a:p>
          <a:r>
            <a:rPr lang="zh-CN" altLang="en-US" sz="2800" dirty="0" smtClean="0">
              <a:latin typeface="微软雅黑" panose="020B0503020204020204" pitchFamily="34" charset="-122"/>
              <a:ea typeface="微软雅黑" panose="020B0503020204020204" pitchFamily="34" charset="-122"/>
              <a:sym typeface="+mn-ea"/>
            </a:rPr>
            <a:t>超世型</a:t>
          </a:r>
          <a:endParaRPr lang="zh-CN" altLang="en-US" sz="2800" dirty="0"/>
        </a:p>
      </dgm:t>
    </dgm:pt>
    <dgm:pt modelId="{2AD1879D-82A5-8E45-B366-EDAF564ACFEA}" type="parTrans" cxnId="{611092E1-1245-9F42-91B9-0E9CE223DDEC}">
      <dgm:prSet/>
      <dgm:spPr/>
      <dgm:t>
        <a:bodyPr/>
        <a:lstStyle/>
        <a:p>
          <a:endParaRPr lang="zh-CN" altLang="en-US"/>
        </a:p>
      </dgm:t>
    </dgm:pt>
    <dgm:pt modelId="{B01605AF-E5C6-3947-A09B-901F9B0CED8C}" type="sibTrans" cxnId="{611092E1-1245-9F42-91B9-0E9CE223DDEC}">
      <dgm:prSet/>
      <dgm:spPr/>
      <dgm:t>
        <a:bodyPr/>
        <a:lstStyle/>
        <a:p>
          <a:endParaRPr lang="zh-CN" altLang="en-US"/>
        </a:p>
      </dgm:t>
    </dgm:pt>
    <dgm:pt modelId="{6E7F0750-0804-1C46-BEF7-C8C72F9B7892}">
      <dgm:prSet custT="1"/>
      <dgm:spPr/>
      <dgm:t>
        <a:bodyPr/>
        <a:lstStyle/>
        <a:p>
          <a:r>
            <a:rPr lang="en-US" altLang="zh-CN" sz="2400" dirty="0" smtClean="0">
              <a:latin typeface="Microsoft YaHei" charset="-122"/>
              <a:ea typeface="Microsoft YaHei" charset="-122"/>
              <a:cs typeface="Microsoft YaHei" charset="-122"/>
            </a:rPr>
            <a:t>《</a:t>
          </a:r>
          <a:r>
            <a:rPr lang="zh-CN" altLang="en-US" sz="2400" dirty="0" smtClean="0">
              <a:latin typeface="Microsoft YaHei" charset="-122"/>
              <a:ea typeface="Microsoft YaHei" charset="-122"/>
              <a:cs typeface="Microsoft YaHei" charset="-122"/>
            </a:rPr>
            <a:t>列子</a:t>
          </a:r>
          <a:r>
            <a:rPr lang="en-US" altLang="zh-CN" sz="2400" dirty="0" smtClean="0">
              <a:latin typeface="Microsoft YaHei" charset="-122"/>
              <a:ea typeface="Microsoft YaHei" charset="-122"/>
              <a:cs typeface="Microsoft YaHei" charset="-122"/>
            </a:rPr>
            <a:t>》</a:t>
          </a:r>
          <a:endParaRPr lang="zh-CN" altLang="en-US" sz="2400" dirty="0">
            <a:latin typeface="Microsoft YaHei" charset="-122"/>
            <a:ea typeface="Microsoft YaHei" charset="-122"/>
            <a:cs typeface="Microsoft YaHei" charset="-122"/>
          </a:endParaRPr>
        </a:p>
      </dgm:t>
    </dgm:pt>
    <dgm:pt modelId="{1794B9FA-DF22-9E40-964D-AFCB917BBEB5}" type="parTrans" cxnId="{A6380FE6-4003-6B40-B644-36D27450144D}">
      <dgm:prSet/>
      <dgm:spPr/>
      <dgm:t>
        <a:bodyPr/>
        <a:lstStyle/>
        <a:p>
          <a:endParaRPr lang="zh-CN" altLang="en-US"/>
        </a:p>
      </dgm:t>
    </dgm:pt>
    <dgm:pt modelId="{B015B631-40E3-AD47-B9E6-AE89168C9F4B}" type="sibTrans" cxnId="{A6380FE6-4003-6B40-B644-36D27450144D}">
      <dgm:prSet/>
      <dgm:spPr/>
      <dgm:t>
        <a:bodyPr/>
        <a:lstStyle/>
        <a:p>
          <a:endParaRPr lang="zh-CN" altLang="en-US"/>
        </a:p>
      </dgm:t>
    </dgm:pt>
    <dgm:pt modelId="{FB845A73-4B72-0E46-AC19-0F29C1B1C804}">
      <dgm:prSet custT="1"/>
      <dgm:spPr/>
      <dgm:t>
        <a:bodyPr/>
        <a:lstStyle/>
        <a:p>
          <a:r>
            <a:rPr lang="zh-CN" altLang="en-US" sz="2400" dirty="0" smtClean="0">
              <a:latin typeface="Microsoft YaHei" charset="-122"/>
              <a:ea typeface="Microsoft YaHei" charset="-122"/>
              <a:cs typeface="Microsoft YaHei" charset="-122"/>
            </a:rPr>
            <a:t>”终北之国“</a:t>
          </a:r>
          <a:endParaRPr lang="zh-CN" altLang="en-US" sz="2400" dirty="0">
            <a:latin typeface="Microsoft YaHei" charset="-122"/>
            <a:ea typeface="Microsoft YaHei" charset="-122"/>
            <a:cs typeface="Microsoft YaHei" charset="-122"/>
          </a:endParaRPr>
        </a:p>
      </dgm:t>
    </dgm:pt>
    <dgm:pt modelId="{0F348B87-55F9-E244-B3C9-B24CED9FEEBD}" type="parTrans" cxnId="{C1978824-6552-EA45-91DF-C806E0EBC795}">
      <dgm:prSet/>
      <dgm:spPr/>
      <dgm:t>
        <a:bodyPr/>
        <a:lstStyle/>
        <a:p>
          <a:endParaRPr lang="zh-CN" altLang="en-US"/>
        </a:p>
      </dgm:t>
    </dgm:pt>
    <dgm:pt modelId="{F9639011-D88B-9D48-8D52-3385FF4E6713}" type="sibTrans" cxnId="{C1978824-6552-EA45-91DF-C806E0EBC795}">
      <dgm:prSet/>
      <dgm:spPr/>
      <dgm:t>
        <a:bodyPr/>
        <a:lstStyle/>
        <a:p>
          <a:endParaRPr lang="zh-CN" altLang="en-US"/>
        </a:p>
      </dgm:t>
    </dgm:pt>
    <dgm:pt modelId="{076D9CB2-AB16-1543-ADA2-ECAA77621995}" type="pres">
      <dgm:prSet presAssocID="{4230FAE7-C988-3941-9AD2-958EF96DF0A7}" presName="Name0" presStyleCnt="0">
        <dgm:presLayoutVars>
          <dgm:chPref val="3"/>
          <dgm:dir/>
          <dgm:animLvl val="lvl"/>
          <dgm:resizeHandles/>
        </dgm:presLayoutVars>
      </dgm:prSet>
      <dgm:spPr/>
      <dgm:t>
        <a:bodyPr/>
        <a:lstStyle/>
        <a:p>
          <a:endParaRPr lang="zh-CN" altLang="en-US"/>
        </a:p>
      </dgm:t>
    </dgm:pt>
    <dgm:pt modelId="{B53DA46A-65B6-2C4F-90BD-6D5E868806B4}" type="pres">
      <dgm:prSet presAssocID="{7FA4D818-FBB9-C44E-AA8A-E4278DF29EAA}" presName="horFlow" presStyleCnt="0"/>
      <dgm:spPr/>
    </dgm:pt>
    <dgm:pt modelId="{78AE062B-5CD5-AC4B-BBB4-C02D60D19FF2}" type="pres">
      <dgm:prSet presAssocID="{7FA4D818-FBB9-C44E-AA8A-E4278DF29EAA}" presName="bigChev" presStyleLbl="node1" presStyleIdx="0" presStyleCnt="4"/>
      <dgm:spPr/>
      <dgm:t>
        <a:bodyPr/>
        <a:lstStyle/>
        <a:p>
          <a:endParaRPr lang="zh-CN" altLang="en-US"/>
        </a:p>
      </dgm:t>
    </dgm:pt>
    <dgm:pt modelId="{087CAF48-39C5-AE4E-9C0B-072380CB5541}" type="pres">
      <dgm:prSet presAssocID="{8D2A3BEB-4158-8E49-84C3-68EAC74783A5}" presName="parTrans" presStyleCnt="0"/>
      <dgm:spPr/>
    </dgm:pt>
    <dgm:pt modelId="{9BE28F2F-8388-9F47-A5EB-775800153C39}" type="pres">
      <dgm:prSet presAssocID="{650E82A1-AE81-2F41-ADE1-6CB434A44AB6}" presName="node" presStyleLbl="alignAccFollowNode1" presStyleIdx="0" presStyleCnt="8">
        <dgm:presLayoutVars>
          <dgm:bulletEnabled val="1"/>
        </dgm:presLayoutVars>
      </dgm:prSet>
      <dgm:spPr/>
      <dgm:t>
        <a:bodyPr/>
        <a:lstStyle/>
        <a:p>
          <a:endParaRPr lang="zh-CN" altLang="en-US"/>
        </a:p>
      </dgm:t>
    </dgm:pt>
    <dgm:pt modelId="{F7E99257-5D7D-B44C-9817-480C612E83AE}" type="pres">
      <dgm:prSet presAssocID="{006F2939-8BDF-244B-89A7-C770087E10B6}" presName="sibTrans" presStyleCnt="0"/>
      <dgm:spPr/>
    </dgm:pt>
    <dgm:pt modelId="{27DD890F-83DC-8B4E-88A2-7F8E894F7986}" type="pres">
      <dgm:prSet presAssocID="{012B82F3-6B3F-E346-8195-F3B9214BDBE4}" presName="node" presStyleLbl="alignAccFollowNode1" presStyleIdx="1" presStyleCnt="8" custScaleX="165053">
        <dgm:presLayoutVars>
          <dgm:bulletEnabled val="1"/>
        </dgm:presLayoutVars>
      </dgm:prSet>
      <dgm:spPr/>
      <dgm:t>
        <a:bodyPr/>
        <a:lstStyle/>
        <a:p>
          <a:endParaRPr lang="zh-CN" altLang="en-US"/>
        </a:p>
      </dgm:t>
    </dgm:pt>
    <dgm:pt modelId="{84680EDC-2DBA-C64A-93C0-5E3359F38CD2}" type="pres">
      <dgm:prSet presAssocID="{7FA4D818-FBB9-C44E-AA8A-E4278DF29EAA}" presName="vSp" presStyleCnt="0"/>
      <dgm:spPr/>
    </dgm:pt>
    <dgm:pt modelId="{68EF77F2-2BC6-B648-AA03-42ED6AD0727D}" type="pres">
      <dgm:prSet presAssocID="{09D4798C-8DEA-7E42-A3B3-953A10C0950B}" presName="horFlow" presStyleCnt="0"/>
      <dgm:spPr/>
    </dgm:pt>
    <dgm:pt modelId="{BCC67A3F-8766-5A4E-9470-F571C7D9DD88}" type="pres">
      <dgm:prSet presAssocID="{09D4798C-8DEA-7E42-A3B3-953A10C0950B}" presName="bigChev" presStyleLbl="node1" presStyleIdx="1" presStyleCnt="4"/>
      <dgm:spPr/>
      <dgm:t>
        <a:bodyPr/>
        <a:lstStyle/>
        <a:p>
          <a:endParaRPr lang="zh-CN" altLang="en-US"/>
        </a:p>
      </dgm:t>
    </dgm:pt>
    <dgm:pt modelId="{856C2B95-85CC-A643-A27F-D553BB42DA44}" type="pres">
      <dgm:prSet presAssocID="{356E9001-6E55-A44A-B1A9-6441AD20A5AA}" presName="parTrans" presStyleCnt="0"/>
      <dgm:spPr/>
    </dgm:pt>
    <dgm:pt modelId="{1BF6DB85-FDCA-384C-B169-0E19F923C2EF}" type="pres">
      <dgm:prSet presAssocID="{02A8D712-5674-7346-8E3E-F547A6CED9A8}" presName="node" presStyleLbl="alignAccFollowNode1" presStyleIdx="2" presStyleCnt="8">
        <dgm:presLayoutVars>
          <dgm:bulletEnabled val="1"/>
        </dgm:presLayoutVars>
      </dgm:prSet>
      <dgm:spPr/>
      <dgm:t>
        <a:bodyPr/>
        <a:lstStyle/>
        <a:p>
          <a:endParaRPr lang="zh-CN" altLang="en-US"/>
        </a:p>
      </dgm:t>
    </dgm:pt>
    <dgm:pt modelId="{AFD7B081-13B0-904C-A9C3-BF21C777424C}" type="pres">
      <dgm:prSet presAssocID="{9520EA12-268D-5D43-B103-BCFDFEA44A28}" presName="sibTrans" presStyleCnt="0"/>
      <dgm:spPr/>
    </dgm:pt>
    <dgm:pt modelId="{6CCB97C3-3421-D946-8503-A4768D12DE20}" type="pres">
      <dgm:prSet presAssocID="{C1E67040-C42D-1745-97B0-7AE6F7310EFB}" presName="node" presStyleLbl="alignAccFollowNode1" presStyleIdx="3" presStyleCnt="8" custScaleX="165053">
        <dgm:presLayoutVars>
          <dgm:bulletEnabled val="1"/>
        </dgm:presLayoutVars>
      </dgm:prSet>
      <dgm:spPr/>
      <dgm:t>
        <a:bodyPr/>
        <a:lstStyle/>
        <a:p>
          <a:endParaRPr lang="zh-CN" altLang="en-US"/>
        </a:p>
      </dgm:t>
    </dgm:pt>
    <dgm:pt modelId="{028CAEDA-9D29-7A44-91A8-CA6650A26F6B}" type="pres">
      <dgm:prSet presAssocID="{09D4798C-8DEA-7E42-A3B3-953A10C0950B}" presName="vSp" presStyleCnt="0"/>
      <dgm:spPr/>
    </dgm:pt>
    <dgm:pt modelId="{852953BC-6731-F640-9CFA-E284310F4535}" type="pres">
      <dgm:prSet presAssocID="{D17BD6F3-6AEA-D441-AAC9-287487055F93}" presName="horFlow" presStyleCnt="0"/>
      <dgm:spPr/>
    </dgm:pt>
    <dgm:pt modelId="{C770299F-771E-6341-B8F8-1AC3532E9AB2}" type="pres">
      <dgm:prSet presAssocID="{D17BD6F3-6AEA-D441-AAC9-287487055F93}" presName="bigChev" presStyleLbl="node1" presStyleIdx="2" presStyleCnt="4"/>
      <dgm:spPr/>
      <dgm:t>
        <a:bodyPr/>
        <a:lstStyle/>
        <a:p>
          <a:endParaRPr lang="zh-CN" altLang="en-US"/>
        </a:p>
      </dgm:t>
    </dgm:pt>
    <dgm:pt modelId="{DE5BD3CC-A4DF-324E-8D74-A06FE8EFC339}" type="pres">
      <dgm:prSet presAssocID="{1794B9FA-DF22-9E40-964D-AFCB917BBEB5}" presName="parTrans" presStyleCnt="0"/>
      <dgm:spPr/>
    </dgm:pt>
    <dgm:pt modelId="{349F8C40-93E2-D04C-ABF3-620A25C83E7D}" type="pres">
      <dgm:prSet presAssocID="{6E7F0750-0804-1C46-BEF7-C8C72F9B7892}" presName="node" presStyleLbl="alignAccFollowNode1" presStyleIdx="4" presStyleCnt="8">
        <dgm:presLayoutVars>
          <dgm:bulletEnabled val="1"/>
        </dgm:presLayoutVars>
      </dgm:prSet>
      <dgm:spPr/>
      <dgm:t>
        <a:bodyPr/>
        <a:lstStyle/>
        <a:p>
          <a:endParaRPr lang="zh-CN" altLang="en-US"/>
        </a:p>
      </dgm:t>
    </dgm:pt>
    <dgm:pt modelId="{EF3068E5-5BBD-984C-B628-BB93303C928C}" type="pres">
      <dgm:prSet presAssocID="{B015B631-40E3-AD47-B9E6-AE89168C9F4B}" presName="sibTrans" presStyleCnt="0"/>
      <dgm:spPr/>
    </dgm:pt>
    <dgm:pt modelId="{C94B4F13-63F9-0447-BC1D-8E68F4460E39}" type="pres">
      <dgm:prSet presAssocID="{FB845A73-4B72-0E46-AC19-0F29C1B1C804}" presName="node" presStyleLbl="alignAccFollowNode1" presStyleIdx="5" presStyleCnt="8" custScaleX="165053">
        <dgm:presLayoutVars>
          <dgm:bulletEnabled val="1"/>
        </dgm:presLayoutVars>
      </dgm:prSet>
      <dgm:spPr/>
      <dgm:t>
        <a:bodyPr/>
        <a:lstStyle/>
        <a:p>
          <a:endParaRPr lang="zh-CN" altLang="en-US"/>
        </a:p>
      </dgm:t>
    </dgm:pt>
    <dgm:pt modelId="{D7D06EA5-60A7-674B-A20A-4BF4B7E01817}" type="pres">
      <dgm:prSet presAssocID="{D17BD6F3-6AEA-D441-AAC9-287487055F93}" presName="vSp" presStyleCnt="0"/>
      <dgm:spPr/>
    </dgm:pt>
    <dgm:pt modelId="{FCCDE82C-D278-C048-8DBF-6EE0B0DDBE91}" type="pres">
      <dgm:prSet presAssocID="{AEDCEB1F-9F8C-7A48-BC45-B07A775D3E10}" presName="horFlow" presStyleCnt="0"/>
      <dgm:spPr/>
    </dgm:pt>
    <dgm:pt modelId="{B27A65C5-2147-BA44-A211-3578D9FEF813}" type="pres">
      <dgm:prSet presAssocID="{AEDCEB1F-9F8C-7A48-BC45-B07A775D3E10}" presName="bigChev" presStyleLbl="node1" presStyleIdx="3" presStyleCnt="4"/>
      <dgm:spPr/>
      <dgm:t>
        <a:bodyPr/>
        <a:lstStyle/>
        <a:p>
          <a:endParaRPr lang="zh-CN" altLang="en-US"/>
        </a:p>
      </dgm:t>
    </dgm:pt>
    <dgm:pt modelId="{4EA08AD1-F671-704C-9A7C-0AE7395B5EA8}" type="pres">
      <dgm:prSet presAssocID="{A538DC8C-C256-4C4C-91C5-1A912001D7F1}" presName="parTrans" presStyleCnt="0"/>
      <dgm:spPr/>
    </dgm:pt>
    <dgm:pt modelId="{2F57E7B9-AF31-864A-8614-283DCE17C78D}" type="pres">
      <dgm:prSet presAssocID="{F04AFA50-2279-0142-B274-FDE9A375561F}" presName="node" presStyleLbl="alignAccFollowNode1" presStyleIdx="6" presStyleCnt="8">
        <dgm:presLayoutVars>
          <dgm:bulletEnabled val="1"/>
        </dgm:presLayoutVars>
      </dgm:prSet>
      <dgm:spPr/>
      <dgm:t>
        <a:bodyPr/>
        <a:lstStyle/>
        <a:p>
          <a:endParaRPr lang="zh-CN" altLang="en-US"/>
        </a:p>
      </dgm:t>
    </dgm:pt>
    <dgm:pt modelId="{2B42EB66-AEFC-6B4C-9D99-F5731EF4ADF5}" type="pres">
      <dgm:prSet presAssocID="{97BA6BA0-380D-9F47-B479-26EABFD5FE14}" presName="sibTrans" presStyleCnt="0"/>
      <dgm:spPr/>
    </dgm:pt>
    <dgm:pt modelId="{17C98545-D0BA-4A4F-9A40-C468A55A4C96}" type="pres">
      <dgm:prSet presAssocID="{B848815A-CC5C-FA4A-9D5B-E46391388437}" presName="node" presStyleLbl="alignAccFollowNode1" presStyleIdx="7" presStyleCnt="8" custScaleX="165053">
        <dgm:presLayoutVars>
          <dgm:bulletEnabled val="1"/>
        </dgm:presLayoutVars>
      </dgm:prSet>
      <dgm:spPr/>
      <dgm:t>
        <a:bodyPr/>
        <a:lstStyle/>
        <a:p>
          <a:endParaRPr lang="zh-CN" altLang="en-US"/>
        </a:p>
      </dgm:t>
    </dgm:pt>
  </dgm:ptLst>
  <dgm:cxnLst>
    <dgm:cxn modelId="{1DF9D847-41DE-3942-B9DA-0285C794118E}" srcId="{09D4798C-8DEA-7E42-A3B3-953A10C0950B}" destId="{02A8D712-5674-7346-8E3E-F547A6CED9A8}" srcOrd="0" destOrd="0" parTransId="{356E9001-6E55-A44A-B1A9-6441AD20A5AA}" sibTransId="{9520EA12-268D-5D43-B103-BCFDFEA44A28}"/>
    <dgm:cxn modelId="{6E97A896-E98A-D147-AEC2-750EBD8F1A4E}" type="presOf" srcId="{C1E67040-C42D-1745-97B0-7AE6F7310EFB}" destId="{6CCB97C3-3421-D946-8503-A4768D12DE20}" srcOrd="0" destOrd="0" presId="urn:microsoft.com/office/officeart/2005/8/layout/lProcess3"/>
    <dgm:cxn modelId="{8CD04246-9920-3945-836E-E1BB734C8F96}" type="presOf" srcId="{6E7F0750-0804-1C46-BEF7-C8C72F9B7892}" destId="{349F8C40-93E2-D04C-ABF3-620A25C83E7D}" srcOrd="0" destOrd="0" presId="urn:microsoft.com/office/officeart/2005/8/layout/lProcess3"/>
    <dgm:cxn modelId="{1BFECCC6-1AFE-AA45-92D6-BEC5C050C782}" srcId="{7FA4D818-FBB9-C44E-AA8A-E4278DF29EAA}" destId="{650E82A1-AE81-2F41-ADE1-6CB434A44AB6}" srcOrd="0" destOrd="0" parTransId="{8D2A3BEB-4158-8E49-84C3-68EAC74783A5}" sibTransId="{006F2939-8BDF-244B-89A7-C770087E10B6}"/>
    <dgm:cxn modelId="{5BEEDB0A-409E-494F-B2E8-025D9FD6F6E5}" srcId="{09D4798C-8DEA-7E42-A3B3-953A10C0950B}" destId="{C1E67040-C42D-1745-97B0-7AE6F7310EFB}" srcOrd="1" destOrd="0" parTransId="{358C99AC-B375-A348-B86E-08A4D558C2D3}" sibTransId="{4DA702EE-FE40-B849-B2DA-6B25C93E138C}"/>
    <dgm:cxn modelId="{A6380FE6-4003-6B40-B644-36D27450144D}" srcId="{D17BD6F3-6AEA-D441-AAC9-287487055F93}" destId="{6E7F0750-0804-1C46-BEF7-C8C72F9B7892}" srcOrd="0" destOrd="0" parTransId="{1794B9FA-DF22-9E40-964D-AFCB917BBEB5}" sibTransId="{B015B631-40E3-AD47-B9E6-AE89168C9F4B}"/>
    <dgm:cxn modelId="{CD8CEAE4-84E6-6545-8439-86C52B964667}" type="presOf" srcId="{09D4798C-8DEA-7E42-A3B3-953A10C0950B}" destId="{BCC67A3F-8766-5A4E-9470-F571C7D9DD88}" srcOrd="0" destOrd="0" presId="urn:microsoft.com/office/officeart/2005/8/layout/lProcess3"/>
    <dgm:cxn modelId="{600084D1-2461-EC43-93F3-86CD7FEF1EB3}" type="presOf" srcId="{AEDCEB1F-9F8C-7A48-BC45-B07A775D3E10}" destId="{B27A65C5-2147-BA44-A211-3578D9FEF813}" srcOrd="0" destOrd="0" presId="urn:microsoft.com/office/officeart/2005/8/layout/lProcess3"/>
    <dgm:cxn modelId="{DFA2E267-D0FE-0346-B9D0-809CEF2A6AC1}" srcId="{4230FAE7-C988-3941-9AD2-958EF96DF0A7}" destId="{AEDCEB1F-9F8C-7A48-BC45-B07A775D3E10}" srcOrd="3" destOrd="0" parTransId="{CA7AF5A4-0139-3C4A-94C4-01A72AF32A16}" sibTransId="{FEEB9D9C-3567-6F42-878B-2351A670C77D}"/>
    <dgm:cxn modelId="{4F51740A-7EA6-DD4F-ACFB-732083E8EE6C}" type="presOf" srcId="{4230FAE7-C988-3941-9AD2-958EF96DF0A7}" destId="{076D9CB2-AB16-1543-ADA2-ECAA77621995}" srcOrd="0" destOrd="0" presId="urn:microsoft.com/office/officeart/2005/8/layout/lProcess3"/>
    <dgm:cxn modelId="{23605703-2776-8740-AFAD-506C2029E3AD}" type="presOf" srcId="{012B82F3-6B3F-E346-8195-F3B9214BDBE4}" destId="{27DD890F-83DC-8B4E-88A2-7F8E894F7986}" srcOrd="0" destOrd="0" presId="urn:microsoft.com/office/officeart/2005/8/layout/lProcess3"/>
    <dgm:cxn modelId="{9ECB2FA5-26E6-BE40-9D2B-39B6BFA5ED93}" type="presOf" srcId="{7FA4D818-FBB9-C44E-AA8A-E4278DF29EAA}" destId="{78AE062B-5CD5-AC4B-BBB4-C02D60D19FF2}" srcOrd="0" destOrd="0" presId="urn:microsoft.com/office/officeart/2005/8/layout/lProcess3"/>
    <dgm:cxn modelId="{9BA4EBFD-D1FA-4A4D-B4C7-7438A2A26614}" type="presOf" srcId="{F04AFA50-2279-0142-B274-FDE9A375561F}" destId="{2F57E7B9-AF31-864A-8614-283DCE17C78D}" srcOrd="0" destOrd="0" presId="urn:microsoft.com/office/officeart/2005/8/layout/lProcess3"/>
    <dgm:cxn modelId="{6028EC64-0C41-B141-A861-3374BE83EFFC}" type="presOf" srcId="{FB845A73-4B72-0E46-AC19-0F29C1B1C804}" destId="{C94B4F13-63F9-0447-BC1D-8E68F4460E39}" srcOrd="0" destOrd="0" presId="urn:microsoft.com/office/officeart/2005/8/layout/lProcess3"/>
    <dgm:cxn modelId="{611092E1-1245-9F42-91B9-0E9CE223DDEC}" srcId="{4230FAE7-C988-3941-9AD2-958EF96DF0A7}" destId="{D17BD6F3-6AEA-D441-AAC9-287487055F93}" srcOrd="2" destOrd="0" parTransId="{2AD1879D-82A5-8E45-B366-EDAF564ACFEA}" sibTransId="{B01605AF-E5C6-3947-A09B-901F9B0CED8C}"/>
    <dgm:cxn modelId="{150C8823-BA9E-114B-A004-90DFFA440610}" type="presOf" srcId="{D17BD6F3-6AEA-D441-AAC9-287487055F93}" destId="{C770299F-771E-6341-B8F8-1AC3532E9AB2}" srcOrd="0" destOrd="0" presId="urn:microsoft.com/office/officeart/2005/8/layout/lProcess3"/>
    <dgm:cxn modelId="{AAA022A4-AB9D-4246-A322-11BD9D6A0527}" type="presOf" srcId="{650E82A1-AE81-2F41-ADE1-6CB434A44AB6}" destId="{9BE28F2F-8388-9F47-A5EB-775800153C39}" srcOrd="0" destOrd="0" presId="urn:microsoft.com/office/officeart/2005/8/layout/lProcess3"/>
    <dgm:cxn modelId="{5E93E5D1-7BF4-5A45-B6B5-E00BB99C9027}" type="presOf" srcId="{B848815A-CC5C-FA4A-9D5B-E46391388437}" destId="{17C98545-D0BA-4A4F-9A40-C468A55A4C96}" srcOrd="0" destOrd="0" presId="urn:microsoft.com/office/officeart/2005/8/layout/lProcess3"/>
    <dgm:cxn modelId="{88E2F691-164C-F645-BE3C-37E529B24EDC}" srcId="{AEDCEB1F-9F8C-7A48-BC45-B07A775D3E10}" destId="{B848815A-CC5C-FA4A-9D5B-E46391388437}" srcOrd="1" destOrd="0" parTransId="{F79DCFBA-599E-1E4C-9738-D6ECE8AAF895}" sibTransId="{076C8E2C-EBFF-1842-97A8-40C92939C407}"/>
    <dgm:cxn modelId="{CCADC40C-2020-7F46-A010-87D631CD7F14}" srcId="{4230FAE7-C988-3941-9AD2-958EF96DF0A7}" destId="{7FA4D818-FBB9-C44E-AA8A-E4278DF29EAA}" srcOrd="0" destOrd="0" parTransId="{34540DAA-09E1-DC41-9CBC-B166F6E0E99A}" sibTransId="{DA8101D8-BE22-6745-B6E8-7F2CD6F878BE}"/>
    <dgm:cxn modelId="{B1E7D642-032D-3448-BA05-10C65DA9F8C4}" srcId="{4230FAE7-C988-3941-9AD2-958EF96DF0A7}" destId="{09D4798C-8DEA-7E42-A3B3-953A10C0950B}" srcOrd="1" destOrd="0" parTransId="{DAFCE3D1-FDF2-7E47-81BB-B5EBBEAD469C}" sibTransId="{4E5ABA8B-A0EF-AE45-9322-25083A139ECC}"/>
    <dgm:cxn modelId="{4BA34F86-A8CE-5F41-B70B-8F45E3756341}" srcId="{7FA4D818-FBB9-C44E-AA8A-E4278DF29EAA}" destId="{012B82F3-6B3F-E346-8195-F3B9214BDBE4}" srcOrd="1" destOrd="0" parTransId="{2A552F12-511B-5E46-BF1E-C95E50E469A7}" sibTransId="{FF20001F-33E9-AA4E-9F7B-54961141489D}"/>
    <dgm:cxn modelId="{C1978824-6552-EA45-91DF-C806E0EBC795}" srcId="{D17BD6F3-6AEA-D441-AAC9-287487055F93}" destId="{FB845A73-4B72-0E46-AC19-0F29C1B1C804}" srcOrd="1" destOrd="0" parTransId="{0F348B87-55F9-E244-B3C9-B24CED9FEEBD}" sibTransId="{F9639011-D88B-9D48-8D52-3385FF4E6713}"/>
    <dgm:cxn modelId="{51BF8056-0A5D-B24D-BBD2-252A1F0317B6}" type="presOf" srcId="{02A8D712-5674-7346-8E3E-F547A6CED9A8}" destId="{1BF6DB85-FDCA-384C-B169-0E19F923C2EF}" srcOrd="0" destOrd="0" presId="urn:microsoft.com/office/officeart/2005/8/layout/lProcess3"/>
    <dgm:cxn modelId="{C4018D1F-5D1C-5342-A935-FD768EA08DD8}" srcId="{AEDCEB1F-9F8C-7A48-BC45-B07A775D3E10}" destId="{F04AFA50-2279-0142-B274-FDE9A375561F}" srcOrd="0" destOrd="0" parTransId="{A538DC8C-C256-4C4C-91C5-1A912001D7F1}" sibTransId="{97BA6BA0-380D-9F47-B479-26EABFD5FE14}"/>
    <dgm:cxn modelId="{060CF2DA-C62E-B048-A054-1A3BD46E4102}" type="presParOf" srcId="{076D9CB2-AB16-1543-ADA2-ECAA77621995}" destId="{B53DA46A-65B6-2C4F-90BD-6D5E868806B4}" srcOrd="0" destOrd="0" presId="urn:microsoft.com/office/officeart/2005/8/layout/lProcess3"/>
    <dgm:cxn modelId="{C2FC5346-86B7-0F4B-B412-2204D392C734}" type="presParOf" srcId="{B53DA46A-65B6-2C4F-90BD-6D5E868806B4}" destId="{78AE062B-5CD5-AC4B-BBB4-C02D60D19FF2}" srcOrd="0" destOrd="0" presId="urn:microsoft.com/office/officeart/2005/8/layout/lProcess3"/>
    <dgm:cxn modelId="{75AC409F-7203-BE4F-B6A8-1BBD87E396DA}" type="presParOf" srcId="{B53DA46A-65B6-2C4F-90BD-6D5E868806B4}" destId="{087CAF48-39C5-AE4E-9C0B-072380CB5541}" srcOrd="1" destOrd="0" presId="urn:microsoft.com/office/officeart/2005/8/layout/lProcess3"/>
    <dgm:cxn modelId="{BCDD2C56-0293-624E-8F76-CB3711FD61AD}" type="presParOf" srcId="{B53DA46A-65B6-2C4F-90BD-6D5E868806B4}" destId="{9BE28F2F-8388-9F47-A5EB-775800153C39}" srcOrd="2" destOrd="0" presId="urn:microsoft.com/office/officeart/2005/8/layout/lProcess3"/>
    <dgm:cxn modelId="{DAF07A5A-2498-6B41-9CD0-7A137138E2AD}" type="presParOf" srcId="{B53DA46A-65B6-2C4F-90BD-6D5E868806B4}" destId="{F7E99257-5D7D-B44C-9817-480C612E83AE}" srcOrd="3" destOrd="0" presId="urn:microsoft.com/office/officeart/2005/8/layout/lProcess3"/>
    <dgm:cxn modelId="{25336B7D-ADDC-4041-A3CB-D54B7117CDE6}" type="presParOf" srcId="{B53DA46A-65B6-2C4F-90BD-6D5E868806B4}" destId="{27DD890F-83DC-8B4E-88A2-7F8E894F7986}" srcOrd="4" destOrd="0" presId="urn:microsoft.com/office/officeart/2005/8/layout/lProcess3"/>
    <dgm:cxn modelId="{7CEFA0E8-24EA-3F4B-A7AD-4573715C8952}" type="presParOf" srcId="{076D9CB2-AB16-1543-ADA2-ECAA77621995}" destId="{84680EDC-2DBA-C64A-93C0-5E3359F38CD2}" srcOrd="1" destOrd="0" presId="urn:microsoft.com/office/officeart/2005/8/layout/lProcess3"/>
    <dgm:cxn modelId="{5B488249-1CD2-6148-BC71-D6085286386C}" type="presParOf" srcId="{076D9CB2-AB16-1543-ADA2-ECAA77621995}" destId="{68EF77F2-2BC6-B648-AA03-42ED6AD0727D}" srcOrd="2" destOrd="0" presId="urn:microsoft.com/office/officeart/2005/8/layout/lProcess3"/>
    <dgm:cxn modelId="{35778B31-F498-524F-BF0D-1753E94701B8}" type="presParOf" srcId="{68EF77F2-2BC6-B648-AA03-42ED6AD0727D}" destId="{BCC67A3F-8766-5A4E-9470-F571C7D9DD88}" srcOrd="0" destOrd="0" presId="urn:microsoft.com/office/officeart/2005/8/layout/lProcess3"/>
    <dgm:cxn modelId="{C92C2E9F-06AD-EC41-8A0F-A680E8EB8B74}" type="presParOf" srcId="{68EF77F2-2BC6-B648-AA03-42ED6AD0727D}" destId="{856C2B95-85CC-A643-A27F-D553BB42DA44}" srcOrd="1" destOrd="0" presId="urn:microsoft.com/office/officeart/2005/8/layout/lProcess3"/>
    <dgm:cxn modelId="{1E81CD44-8779-9C4C-B207-31DF2E4D1B62}" type="presParOf" srcId="{68EF77F2-2BC6-B648-AA03-42ED6AD0727D}" destId="{1BF6DB85-FDCA-384C-B169-0E19F923C2EF}" srcOrd="2" destOrd="0" presId="urn:microsoft.com/office/officeart/2005/8/layout/lProcess3"/>
    <dgm:cxn modelId="{2927E41D-7925-754B-A97A-3A2D1271D495}" type="presParOf" srcId="{68EF77F2-2BC6-B648-AA03-42ED6AD0727D}" destId="{AFD7B081-13B0-904C-A9C3-BF21C777424C}" srcOrd="3" destOrd="0" presId="urn:microsoft.com/office/officeart/2005/8/layout/lProcess3"/>
    <dgm:cxn modelId="{DFBEEA1E-917A-4540-A216-6F249E145B02}" type="presParOf" srcId="{68EF77F2-2BC6-B648-AA03-42ED6AD0727D}" destId="{6CCB97C3-3421-D946-8503-A4768D12DE20}" srcOrd="4" destOrd="0" presId="urn:microsoft.com/office/officeart/2005/8/layout/lProcess3"/>
    <dgm:cxn modelId="{A100B5D2-94FA-DB4C-808F-CC739455909F}" type="presParOf" srcId="{076D9CB2-AB16-1543-ADA2-ECAA77621995}" destId="{028CAEDA-9D29-7A44-91A8-CA6650A26F6B}" srcOrd="3" destOrd="0" presId="urn:microsoft.com/office/officeart/2005/8/layout/lProcess3"/>
    <dgm:cxn modelId="{0D62C5E5-B852-304E-B0D6-84EBBF01B42D}" type="presParOf" srcId="{076D9CB2-AB16-1543-ADA2-ECAA77621995}" destId="{852953BC-6731-F640-9CFA-E284310F4535}" srcOrd="4" destOrd="0" presId="urn:microsoft.com/office/officeart/2005/8/layout/lProcess3"/>
    <dgm:cxn modelId="{D0F79EC4-C062-7B4B-9398-ED5A98DAFDD1}" type="presParOf" srcId="{852953BC-6731-F640-9CFA-E284310F4535}" destId="{C770299F-771E-6341-B8F8-1AC3532E9AB2}" srcOrd="0" destOrd="0" presId="urn:microsoft.com/office/officeart/2005/8/layout/lProcess3"/>
    <dgm:cxn modelId="{1703DAC1-4AF2-154D-9F3B-FDD8D651645B}" type="presParOf" srcId="{852953BC-6731-F640-9CFA-E284310F4535}" destId="{DE5BD3CC-A4DF-324E-8D74-A06FE8EFC339}" srcOrd="1" destOrd="0" presId="urn:microsoft.com/office/officeart/2005/8/layout/lProcess3"/>
    <dgm:cxn modelId="{B8A6F9D5-2197-1B4F-999F-2DBAE91B6DA4}" type="presParOf" srcId="{852953BC-6731-F640-9CFA-E284310F4535}" destId="{349F8C40-93E2-D04C-ABF3-620A25C83E7D}" srcOrd="2" destOrd="0" presId="urn:microsoft.com/office/officeart/2005/8/layout/lProcess3"/>
    <dgm:cxn modelId="{362FE1AA-03A6-4D44-8B2A-278AE2F36DD4}" type="presParOf" srcId="{852953BC-6731-F640-9CFA-E284310F4535}" destId="{EF3068E5-5BBD-984C-B628-BB93303C928C}" srcOrd="3" destOrd="0" presId="urn:microsoft.com/office/officeart/2005/8/layout/lProcess3"/>
    <dgm:cxn modelId="{A62049D3-F72F-0144-AEDA-59DBF78DABA4}" type="presParOf" srcId="{852953BC-6731-F640-9CFA-E284310F4535}" destId="{C94B4F13-63F9-0447-BC1D-8E68F4460E39}" srcOrd="4" destOrd="0" presId="urn:microsoft.com/office/officeart/2005/8/layout/lProcess3"/>
    <dgm:cxn modelId="{0B5AA280-F152-A944-B48B-DCB292BB21F5}" type="presParOf" srcId="{076D9CB2-AB16-1543-ADA2-ECAA77621995}" destId="{D7D06EA5-60A7-674B-A20A-4BF4B7E01817}" srcOrd="5" destOrd="0" presId="urn:microsoft.com/office/officeart/2005/8/layout/lProcess3"/>
    <dgm:cxn modelId="{5F4316FB-0E51-5746-B29F-5B160C27BEE5}" type="presParOf" srcId="{076D9CB2-AB16-1543-ADA2-ECAA77621995}" destId="{FCCDE82C-D278-C048-8DBF-6EE0B0DDBE91}" srcOrd="6" destOrd="0" presId="urn:microsoft.com/office/officeart/2005/8/layout/lProcess3"/>
    <dgm:cxn modelId="{34DAB70D-5A76-E74E-BCBD-3A95261F4856}" type="presParOf" srcId="{FCCDE82C-D278-C048-8DBF-6EE0B0DDBE91}" destId="{B27A65C5-2147-BA44-A211-3578D9FEF813}" srcOrd="0" destOrd="0" presId="urn:microsoft.com/office/officeart/2005/8/layout/lProcess3"/>
    <dgm:cxn modelId="{1B426D7A-1FB4-8749-BCC8-B59DD09A082D}" type="presParOf" srcId="{FCCDE82C-D278-C048-8DBF-6EE0B0DDBE91}" destId="{4EA08AD1-F671-704C-9A7C-0AE7395B5EA8}" srcOrd="1" destOrd="0" presId="urn:microsoft.com/office/officeart/2005/8/layout/lProcess3"/>
    <dgm:cxn modelId="{836BBB63-1640-1B49-9E7D-22E12F986486}" type="presParOf" srcId="{FCCDE82C-D278-C048-8DBF-6EE0B0DDBE91}" destId="{2F57E7B9-AF31-864A-8614-283DCE17C78D}" srcOrd="2" destOrd="0" presId="urn:microsoft.com/office/officeart/2005/8/layout/lProcess3"/>
    <dgm:cxn modelId="{AE6094AF-7CBB-7C41-AF8F-72B7FE0DE243}" type="presParOf" srcId="{FCCDE82C-D278-C048-8DBF-6EE0B0DDBE91}" destId="{2B42EB66-AEFC-6B4C-9D99-F5731EF4ADF5}" srcOrd="3" destOrd="0" presId="urn:microsoft.com/office/officeart/2005/8/layout/lProcess3"/>
    <dgm:cxn modelId="{7A01DDDD-1FE6-B743-A369-3833F52BE6BB}" type="presParOf" srcId="{FCCDE82C-D278-C048-8DBF-6EE0B0DDBE91}" destId="{17C98545-D0BA-4A4F-9A40-C468A55A4C96}" srcOrd="4" destOrd="0" presId="urn:microsoft.com/office/officeart/2005/8/layout/l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A437077-20F2-9A46-87BE-B16963BF1050}" type="doc">
      <dgm:prSet loTypeId="urn:microsoft.com/office/officeart/2005/8/layout/chevron2" loCatId="" qsTypeId="urn:microsoft.com/office/officeart/2005/8/quickstyle/simple4" qsCatId="simple" csTypeId="urn:microsoft.com/office/officeart/2005/8/colors/accent1_2" csCatId="accent1" phldr="1"/>
      <dgm:spPr/>
    </dgm:pt>
    <dgm:pt modelId="{AE73E6A9-65FA-A44C-8805-091B45017230}">
      <dgm:prSet phldrT="[文本]"/>
      <dgm:spPr/>
      <dgm:t>
        <a:bodyPr/>
        <a:lstStyle/>
        <a:p>
          <a:r>
            <a:rPr lang="zh-CN" altLang="en-US" dirty="0" smtClean="0"/>
            <a:t>一</a:t>
          </a:r>
          <a:endParaRPr lang="zh-CN" altLang="en-US" dirty="0"/>
        </a:p>
      </dgm:t>
    </dgm:pt>
    <dgm:pt modelId="{8C4BA526-2CD6-3246-B83E-6B5E0889AF18}" type="parTrans" cxnId="{E3AFB89C-3AA9-B142-90BC-4CBD83ECAFFF}">
      <dgm:prSet/>
      <dgm:spPr/>
      <dgm:t>
        <a:bodyPr/>
        <a:lstStyle/>
        <a:p>
          <a:endParaRPr lang="zh-CN" altLang="en-US"/>
        </a:p>
      </dgm:t>
    </dgm:pt>
    <dgm:pt modelId="{E2A8619D-9238-A744-8B2B-E8A6F1CE062D}" type="sibTrans" cxnId="{E3AFB89C-3AA9-B142-90BC-4CBD83ECAFFF}">
      <dgm:prSet/>
      <dgm:spPr/>
      <dgm:t>
        <a:bodyPr/>
        <a:lstStyle/>
        <a:p>
          <a:endParaRPr lang="zh-CN" altLang="en-US"/>
        </a:p>
      </dgm:t>
    </dgm:pt>
    <dgm:pt modelId="{E9342979-8BC9-3A47-AEB9-517F69664525}">
      <dgm:prSet phldrT="[文本]"/>
      <dgm:spPr/>
      <dgm:t>
        <a:bodyPr/>
        <a:lstStyle/>
        <a:p>
          <a:r>
            <a:rPr lang="zh-CN" altLang="en-US" dirty="0" smtClean="0"/>
            <a:t>二</a:t>
          </a:r>
          <a:endParaRPr lang="zh-CN" altLang="en-US" dirty="0"/>
        </a:p>
      </dgm:t>
    </dgm:pt>
    <dgm:pt modelId="{B9BAE556-BD9C-F947-9BE7-A2FCA9B5C555}" type="parTrans" cxnId="{9B8FC7E8-8CF0-AF43-89DD-25AE97B40711}">
      <dgm:prSet/>
      <dgm:spPr/>
      <dgm:t>
        <a:bodyPr/>
        <a:lstStyle/>
        <a:p>
          <a:endParaRPr lang="zh-CN" altLang="en-US"/>
        </a:p>
      </dgm:t>
    </dgm:pt>
    <dgm:pt modelId="{15853500-91CF-704A-9F1F-5A5D63CFD1A5}" type="sibTrans" cxnId="{9B8FC7E8-8CF0-AF43-89DD-25AE97B40711}">
      <dgm:prSet/>
      <dgm:spPr/>
      <dgm:t>
        <a:bodyPr/>
        <a:lstStyle/>
        <a:p>
          <a:endParaRPr lang="zh-CN" altLang="en-US"/>
        </a:p>
      </dgm:t>
    </dgm:pt>
    <dgm:pt modelId="{2BC99B0B-F2B8-7347-A7AA-0C238CCB7730}">
      <dgm:prSet phldrT="[文本]"/>
      <dgm:spPr/>
      <dgm:t>
        <a:bodyPr/>
        <a:lstStyle/>
        <a:p>
          <a:r>
            <a:rPr lang="zh-CN" altLang="en-US" dirty="0" smtClean="0"/>
            <a:t>三</a:t>
          </a:r>
          <a:endParaRPr lang="zh-CN" altLang="en-US" dirty="0"/>
        </a:p>
      </dgm:t>
    </dgm:pt>
    <dgm:pt modelId="{92BA8A7A-41AB-F245-9F13-73D19A618528}" type="parTrans" cxnId="{538FF6D1-3324-D94C-A6FD-6FE4C185A7B8}">
      <dgm:prSet/>
      <dgm:spPr/>
      <dgm:t>
        <a:bodyPr/>
        <a:lstStyle/>
        <a:p>
          <a:endParaRPr lang="zh-CN" altLang="en-US"/>
        </a:p>
      </dgm:t>
    </dgm:pt>
    <dgm:pt modelId="{BEB26AA9-6E05-954A-AE44-6AC5CD49ACB5}" type="sibTrans" cxnId="{538FF6D1-3324-D94C-A6FD-6FE4C185A7B8}">
      <dgm:prSet/>
      <dgm:spPr/>
      <dgm:t>
        <a:bodyPr/>
        <a:lstStyle/>
        <a:p>
          <a:endParaRPr lang="zh-CN" altLang="en-US"/>
        </a:p>
      </dgm:t>
    </dgm:pt>
    <dgm:pt modelId="{18CEBE3D-9EFD-2746-AE09-6077007F2931}">
      <dgm:prSet/>
      <dgm:spPr/>
      <dgm:t>
        <a:bodyPr/>
        <a:lstStyle/>
        <a:p>
          <a:r>
            <a:rPr lang="zh-CN" altLang="en-US" dirty="0" smtClean="0">
              <a:latin typeface="微软雅黑" panose="020B0503020204020204" pitchFamily="34" charset="-122"/>
              <a:ea typeface="微软雅黑" panose="020B0503020204020204" pitchFamily="34" charset="-122"/>
              <a:sym typeface="+mn-ea"/>
            </a:rPr>
            <a:t>社会背景：多元体制下的邬堡经济</a:t>
          </a:r>
          <a:endParaRPr lang="zh-CN" altLang="en-US" dirty="0"/>
        </a:p>
      </dgm:t>
    </dgm:pt>
    <dgm:pt modelId="{C54B1EEA-C08B-7B4A-A3C1-F0794A946585}" type="parTrans" cxnId="{3B9BE756-7A37-B641-9DA0-59F362B168C9}">
      <dgm:prSet/>
      <dgm:spPr/>
      <dgm:t>
        <a:bodyPr/>
        <a:lstStyle/>
        <a:p>
          <a:endParaRPr lang="zh-CN" altLang="en-US"/>
        </a:p>
      </dgm:t>
    </dgm:pt>
    <dgm:pt modelId="{8259B953-A481-114D-AC25-B587A4147013}" type="sibTrans" cxnId="{3B9BE756-7A37-B641-9DA0-59F362B168C9}">
      <dgm:prSet/>
      <dgm:spPr/>
      <dgm:t>
        <a:bodyPr/>
        <a:lstStyle/>
        <a:p>
          <a:endParaRPr lang="zh-CN" altLang="en-US"/>
        </a:p>
      </dgm:t>
    </dgm:pt>
    <dgm:pt modelId="{DD72A7FF-0362-F640-9391-4404C34CC272}">
      <dgm:prSet/>
      <dgm:spPr/>
      <dgm:t>
        <a:bodyPr/>
        <a:lstStyle/>
        <a:p>
          <a:r>
            <a:rPr lang="zh-CN" altLang="en-US" dirty="0" smtClean="0">
              <a:latin typeface="微软雅黑" panose="020B0503020204020204" pitchFamily="34" charset="-122"/>
              <a:ea typeface="微软雅黑" panose="020B0503020204020204" pitchFamily="34" charset="-122"/>
              <a:sym typeface="+mn-ea"/>
            </a:rPr>
            <a:t>分裂时期的货币思想</a:t>
          </a:r>
          <a:endParaRPr lang="zh-CN" altLang="en-US" dirty="0"/>
        </a:p>
      </dgm:t>
    </dgm:pt>
    <dgm:pt modelId="{C59E7373-024B-6343-948F-CC3CB1175F42}" type="parTrans" cxnId="{336469BD-7507-1F41-9587-B619EC52B854}">
      <dgm:prSet/>
      <dgm:spPr/>
      <dgm:t>
        <a:bodyPr/>
        <a:lstStyle/>
        <a:p>
          <a:endParaRPr lang="zh-CN" altLang="en-US"/>
        </a:p>
      </dgm:t>
    </dgm:pt>
    <dgm:pt modelId="{1E033E83-DA71-AE46-B1E8-A66BC691698F}" type="sibTrans" cxnId="{336469BD-7507-1F41-9587-B619EC52B854}">
      <dgm:prSet/>
      <dgm:spPr/>
      <dgm:t>
        <a:bodyPr/>
        <a:lstStyle/>
        <a:p>
          <a:endParaRPr lang="zh-CN" altLang="en-US"/>
        </a:p>
      </dgm:t>
    </dgm:pt>
    <dgm:pt modelId="{7A27DC78-5948-7249-9AD9-60A4C8736FCA}">
      <dgm:prSet/>
      <dgm:spPr/>
      <dgm:t>
        <a:bodyPr/>
        <a:lstStyle/>
        <a:p>
          <a:r>
            <a:rPr lang="zh-CN" altLang="en-US" dirty="0" smtClean="0">
              <a:latin typeface="微软雅黑" panose="020B0503020204020204" pitchFamily="34" charset="-122"/>
              <a:ea typeface="微软雅黑" panose="020B0503020204020204" pitchFamily="34" charset="-122"/>
              <a:sym typeface="+mn-ea"/>
            </a:rPr>
            <a:t>中国人的乌托邦（</a:t>
          </a:r>
          <a:r>
            <a:rPr lang="en-US" altLang="zh-CN" dirty="0" smtClean="0">
              <a:latin typeface="微软雅黑" panose="020B0503020204020204" pitchFamily="34" charset="-122"/>
              <a:ea typeface="微软雅黑" panose="020B0503020204020204" pitchFamily="34" charset="-122"/>
              <a:sym typeface="+mn-ea"/>
            </a:rPr>
            <a:t>Utopia</a:t>
          </a:r>
          <a:r>
            <a:rPr lang="zh-CN" altLang="en-US" dirty="0" smtClean="0">
              <a:latin typeface="微软雅黑" panose="020B0503020204020204" pitchFamily="34" charset="-122"/>
              <a:ea typeface="微软雅黑" panose="020B0503020204020204" pitchFamily="34" charset="-122"/>
              <a:sym typeface="+mn-ea"/>
            </a:rPr>
            <a:t>）</a:t>
          </a:r>
          <a:endParaRPr lang="zh-CN" altLang="en-US" dirty="0"/>
        </a:p>
      </dgm:t>
    </dgm:pt>
    <dgm:pt modelId="{147538BB-D6E2-6343-B537-DF990EF128F6}" type="parTrans" cxnId="{15B248B2-1C8E-1E48-BECC-2AF313D33F63}">
      <dgm:prSet/>
      <dgm:spPr/>
      <dgm:t>
        <a:bodyPr/>
        <a:lstStyle/>
        <a:p>
          <a:endParaRPr lang="zh-CN" altLang="en-US"/>
        </a:p>
      </dgm:t>
    </dgm:pt>
    <dgm:pt modelId="{71CC0B38-3D0B-5545-ABFC-9FABA4E227DF}" type="sibTrans" cxnId="{15B248B2-1C8E-1E48-BECC-2AF313D33F63}">
      <dgm:prSet/>
      <dgm:spPr/>
      <dgm:t>
        <a:bodyPr/>
        <a:lstStyle/>
        <a:p>
          <a:endParaRPr lang="zh-CN" altLang="en-US"/>
        </a:p>
      </dgm:t>
    </dgm:pt>
    <dgm:pt modelId="{92439849-5BB3-4945-A41E-DA00FB90A783}" type="pres">
      <dgm:prSet presAssocID="{5A437077-20F2-9A46-87BE-B16963BF1050}" presName="linearFlow" presStyleCnt="0">
        <dgm:presLayoutVars>
          <dgm:dir/>
          <dgm:animLvl val="lvl"/>
          <dgm:resizeHandles val="exact"/>
        </dgm:presLayoutVars>
      </dgm:prSet>
      <dgm:spPr/>
    </dgm:pt>
    <dgm:pt modelId="{3EC0037F-9A62-FF4D-B01C-A2B2EE57C146}" type="pres">
      <dgm:prSet presAssocID="{AE73E6A9-65FA-A44C-8805-091B45017230}" presName="composite" presStyleCnt="0"/>
      <dgm:spPr/>
    </dgm:pt>
    <dgm:pt modelId="{8B507BCA-4BA9-B04D-AD6E-B091A2DECBB8}" type="pres">
      <dgm:prSet presAssocID="{AE73E6A9-65FA-A44C-8805-091B45017230}" presName="parentText" presStyleLbl="alignNode1" presStyleIdx="0" presStyleCnt="3">
        <dgm:presLayoutVars>
          <dgm:chMax val="1"/>
          <dgm:bulletEnabled val="1"/>
        </dgm:presLayoutVars>
      </dgm:prSet>
      <dgm:spPr/>
      <dgm:t>
        <a:bodyPr/>
        <a:lstStyle/>
        <a:p>
          <a:endParaRPr lang="zh-CN" altLang="en-US"/>
        </a:p>
      </dgm:t>
    </dgm:pt>
    <dgm:pt modelId="{2126BDE1-2C91-9E4B-B1EF-12E4451C7070}" type="pres">
      <dgm:prSet presAssocID="{AE73E6A9-65FA-A44C-8805-091B45017230}" presName="descendantText" presStyleLbl="alignAcc1" presStyleIdx="0" presStyleCnt="3">
        <dgm:presLayoutVars>
          <dgm:bulletEnabled val="1"/>
        </dgm:presLayoutVars>
      </dgm:prSet>
      <dgm:spPr/>
      <dgm:t>
        <a:bodyPr/>
        <a:lstStyle/>
        <a:p>
          <a:endParaRPr lang="zh-CN" altLang="en-US"/>
        </a:p>
      </dgm:t>
    </dgm:pt>
    <dgm:pt modelId="{DD84FAC6-FD27-6F4B-BA1C-59534138205F}" type="pres">
      <dgm:prSet presAssocID="{E2A8619D-9238-A744-8B2B-E8A6F1CE062D}" presName="sp" presStyleCnt="0"/>
      <dgm:spPr/>
    </dgm:pt>
    <dgm:pt modelId="{5C3396EC-FBA4-F548-B175-286F21F1A116}" type="pres">
      <dgm:prSet presAssocID="{E9342979-8BC9-3A47-AEB9-517F69664525}" presName="composite" presStyleCnt="0"/>
      <dgm:spPr/>
    </dgm:pt>
    <dgm:pt modelId="{F3A65789-999A-4F44-A6A0-3BC7FCB1F047}" type="pres">
      <dgm:prSet presAssocID="{E9342979-8BC9-3A47-AEB9-517F69664525}" presName="parentText" presStyleLbl="alignNode1" presStyleIdx="1" presStyleCnt="3">
        <dgm:presLayoutVars>
          <dgm:chMax val="1"/>
          <dgm:bulletEnabled val="1"/>
        </dgm:presLayoutVars>
      </dgm:prSet>
      <dgm:spPr/>
      <dgm:t>
        <a:bodyPr/>
        <a:lstStyle/>
        <a:p>
          <a:endParaRPr lang="zh-CN" altLang="en-US"/>
        </a:p>
      </dgm:t>
    </dgm:pt>
    <dgm:pt modelId="{4A8BEAE9-00F4-5A4F-A7C5-4E04E2DDDD77}" type="pres">
      <dgm:prSet presAssocID="{E9342979-8BC9-3A47-AEB9-517F69664525}" presName="descendantText" presStyleLbl="alignAcc1" presStyleIdx="1" presStyleCnt="3">
        <dgm:presLayoutVars>
          <dgm:bulletEnabled val="1"/>
        </dgm:presLayoutVars>
      </dgm:prSet>
      <dgm:spPr/>
      <dgm:t>
        <a:bodyPr/>
        <a:lstStyle/>
        <a:p>
          <a:endParaRPr lang="zh-CN" altLang="en-US"/>
        </a:p>
      </dgm:t>
    </dgm:pt>
    <dgm:pt modelId="{73066D5B-8AC4-2D45-A396-4F83FB7A9276}" type="pres">
      <dgm:prSet presAssocID="{15853500-91CF-704A-9F1F-5A5D63CFD1A5}" presName="sp" presStyleCnt="0"/>
      <dgm:spPr/>
    </dgm:pt>
    <dgm:pt modelId="{4A9623B9-C6EA-6E4F-BD6B-6FB7900553D2}" type="pres">
      <dgm:prSet presAssocID="{2BC99B0B-F2B8-7347-A7AA-0C238CCB7730}" presName="composite" presStyleCnt="0"/>
      <dgm:spPr/>
    </dgm:pt>
    <dgm:pt modelId="{5B095DF5-1EA0-3B4A-8C40-9AE7E3786A41}" type="pres">
      <dgm:prSet presAssocID="{2BC99B0B-F2B8-7347-A7AA-0C238CCB7730}" presName="parentText" presStyleLbl="alignNode1" presStyleIdx="2" presStyleCnt="3">
        <dgm:presLayoutVars>
          <dgm:chMax val="1"/>
          <dgm:bulletEnabled val="1"/>
        </dgm:presLayoutVars>
      </dgm:prSet>
      <dgm:spPr/>
      <dgm:t>
        <a:bodyPr/>
        <a:lstStyle/>
        <a:p>
          <a:endParaRPr lang="zh-CN" altLang="en-US"/>
        </a:p>
      </dgm:t>
    </dgm:pt>
    <dgm:pt modelId="{45C9B48A-1A20-E348-BECF-DBCDD8774D0B}" type="pres">
      <dgm:prSet presAssocID="{2BC99B0B-F2B8-7347-A7AA-0C238CCB7730}" presName="descendantText" presStyleLbl="alignAcc1" presStyleIdx="2" presStyleCnt="3">
        <dgm:presLayoutVars>
          <dgm:bulletEnabled val="1"/>
        </dgm:presLayoutVars>
      </dgm:prSet>
      <dgm:spPr/>
      <dgm:t>
        <a:bodyPr/>
        <a:lstStyle/>
        <a:p>
          <a:endParaRPr lang="zh-CN" altLang="en-US"/>
        </a:p>
      </dgm:t>
    </dgm:pt>
  </dgm:ptLst>
  <dgm:cxnLst>
    <dgm:cxn modelId="{E3AFB89C-3AA9-B142-90BC-4CBD83ECAFFF}" srcId="{5A437077-20F2-9A46-87BE-B16963BF1050}" destId="{AE73E6A9-65FA-A44C-8805-091B45017230}" srcOrd="0" destOrd="0" parTransId="{8C4BA526-2CD6-3246-B83E-6B5E0889AF18}" sibTransId="{E2A8619D-9238-A744-8B2B-E8A6F1CE062D}"/>
    <dgm:cxn modelId="{6C10A1B7-77FD-A947-B0C2-C4CBC607FCD3}" type="presOf" srcId="{AE73E6A9-65FA-A44C-8805-091B45017230}" destId="{8B507BCA-4BA9-B04D-AD6E-B091A2DECBB8}" srcOrd="0" destOrd="0" presId="urn:microsoft.com/office/officeart/2005/8/layout/chevron2"/>
    <dgm:cxn modelId="{DDC3B924-13E7-594C-A9C5-44D1DD1EE439}" type="presOf" srcId="{7A27DC78-5948-7249-9AD9-60A4C8736FCA}" destId="{45C9B48A-1A20-E348-BECF-DBCDD8774D0B}" srcOrd="0" destOrd="0" presId="urn:microsoft.com/office/officeart/2005/8/layout/chevron2"/>
    <dgm:cxn modelId="{538FF6D1-3324-D94C-A6FD-6FE4C185A7B8}" srcId="{5A437077-20F2-9A46-87BE-B16963BF1050}" destId="{2BC99B0B-F2B8-7347-A7AA-0C238CCB7730}" srcOrd="2" destOrd="0" parTransId="{92BA8A7A-41AB-F245-9F13-73D19A618528}" sibTransId="{BEB26AA9-6E05-954A-AE44-6AC5CD49ACB5}"/>
    <dgm:cxn modelId="{336469BD-7507-1F41-9587-B619EC52B854}" srcId="{E9342979-8BC9-3A47-AEB9-517F69664525}" destId="{DD72A7FF-0362-F640-9391-4404C34CC272}" srcOrd="0" destOrd="0" parTransId="{C59E7373-024B-6343-948F-CC3CB1175F42}" sibTransId="{1E033E83-DA71-AE46-B1E8-A66BC691698F}"/>
    <dgm:cxn modelId="{15B248B2-1C8E-1E48-BECC-2AF313D33F63}" srcId="{2BC99B0B-F2B8-7347-A7AA-0C238CCB7730}" destId="{7A27DC78-5948-7249-9AD9-60A4C8736FCA}" srcOrd="0" destOrd="0" parTransId="{147538BB-D6E2-6343-B537-DF990EF128F6}" sibTransId="{71CC0B38-3D0B-5545-ABFC-9FABA4E227DF}"/>
    <dgm:cxn modelId="{AD3319AE-69BB-464D-9763-F461E2CC8255}" type="presOf" srcId="{DD72A7FF-0362-F640-9391-4404C34CC272}" destId="{4A8BEAE9-00F4-5A4F-A7C5-4E04E2DDDD77}" srcOrd="0" destOrd="0" presId="urn:microsoft.com/office/officeart/2005/8/layout/chevron2"/>
    <dgm:cxn modelId="{5E5ADB76-4AA7-DF4F-9D63-38EEFF2BCB47}" type="presOf" srcId="{E9342979-8BC9-3A47-AEB9-517F69664525}" destId="{F3A65789-999A-4F44-A6A0-3BC7FCB1F047}" srcOrd="0" destOrd="0" presId="urn:microsoft.com/office/officeart/2005/8/layout/chevron2"/>
    <dgm:cxn modelId="{CABC7F98-5EB3-F94B-A319-5FBAE07FD3BB}" type="presOf" srcId="{2BC99B0B-F2B8-7347-A7AA-0C238CCB7730}" destId="{5B095DF5-1EA0-3B4A-8C40-9AE7E3786A41}" srcOrd="0" destOrd="0" presId="urn:microsoft.com/office/officeart/2005/8/layout/chevron2"/>
    <dgm:cxn modelId="{523CB3F0-A2BC-DE43-B6AB-B861F30FA5F8}" type="presOf" srcId="{5A437077-20F2-9A46-87BE-B16963BF1050}" destId="{92439849-5BB3-4945-A41E-DA00FB90A783}" srcOrd="0" destOrd="0" presId="urn:microsoft.com/office/officeart/2005/8/layout/chevron2"/>
    <dgm:cxn modelId="{9B8FC7E8-8CF0-AF43-89DD-25AE97B40711}" srcId="{5A437077-20F2-9A46-87BE-B16963BF1050}" destId="{E9342979-8BC9-3A47-AEB9-517F69664525}" srcOrd="1" destOrd="0" parTransId="{B9BAE556-BD9C-F947-9BE7-A2FCA9B5C555}" sibTransId="{15853500-91CF-704A-9F1F-5A5D63CFD1A5}"/>
    <dgm:cxn modelId="{B06179AB-A23B-A846-90BF-BEF594C3C03B}" type="presOf" srcId="{18CEBE3D-9EFD-2746-AE09-6077007F2931}" destId="{2126BDE1-2C91-9E4B-B1EF-12E4451C7070}" srcOrd="0" destOrd="0" presId="urn:microsoft.com/office/officeart/2005/8/layout/chevron2"/>
    <dgm:cxn modelId="{3B9BE756-7A37-B641-9DA0-59F362B168C9}" srcId="{AE73E6A9-65FA-A44C-8805-091B45017230}" destId="{18CEBE3D-9EFD-2746-AE09-6077007F2931}" srcOrd="0" destOrd="0" parTransId="{C54B1EEA-C08B-7B4A-A3C1-F0794A946585}" sibTransId="{8259B953-A481-114D-AC25-B587A4147013}"/>
    <dgm:cxn modelId="{F05D2E05-D6BA-0648-A2D0-8C97E609625C}" type="presParOf" srcId="{92439849-5BB3-4945-A41E-DA00FB90A783}" destId="{3EC0037F-9A62-FF4D-B01C-A2B2EE57C146}" srcOrd="0" destOrd="0" presId="urn:microsoft.com/office/officeart/2005/8/layout/chevron2"/>
    <dgm:cxn modelId="{D6D52324-DFE3-CF48-802E-2CAA207BB5AC}" type="presParOf" srcId="{3EC0037F-9A62-FF4D-B01C-A2B2EE57C146}" destId="{8B507BCA-4BA9-B04D-AD6E-B091A2DECBB8}" srcOrd="0" destOrd="0" presId="urn:microsoft.com/office/officeart/2005/8/layout/chevron2"/>
    <dgm:cxn modelId="{CB7A8676-50FD-1443-BA08-035B6F8289E6}" type="presParOf" srcId="{3EC0037F-9A62-FF4D-B01C-A2B2EE57C146}" destId="{2126BDE1-2C91-9E4B-B1EF-12E4451C7070}" srcOrd="1" destOrd="0" presId="urn:microsoft.com/office/officeart/2005/8/layout/chevron2"/>
    <dgm:cxn modelId="{D0851C72-573A-4C46-9F53-E87F93573D8F}" type="presParOf" srcId="{92439849-5BB3-4945-A41E-DA00FB90A783}" destId="{DD84FAC6-FD27-6F4B-BA1C-59534138205F}" srcOrd="1" destOrd="0" presId="urn:microsoft.com/office/officeart/2005/8/layout/chevron2"/>
    <dgm:cxn modelId="{6AC8212B-148E-C24C-80C8-FBE2044D57A2}" type="presParOf" srcId="{92439849-5BB3-4945-A41E-DA00FB90A783}" destId="{5C3396EC-FBA4-F548-B175-286F21F1A116}" srcOrd="2" destOrd="0" presId="urn:microsoft.com/office/officeart/2005/8/layout/chevron2"/>
    <dgm:cxn modelId="{95FA0EA7-0E08-DE4A-B74A-FC05ABDE9E7B}" type="presParOf" srcId="{5C3396EC-FBA4-F548-B175-286F21F1A116}" destId="{F3A65789-999A-4F44-A6A0-3BC7FCB1F047}" srcOrd="0" destOrd="0" presId="urn:microsoft.com/office/officeart/2005/8/layout/chevron2"/>
    <dgm:cxn modelId="{797DB068-DD2E-9A4B-91FF-96685C1298AF}" type="presParOf" srcId="{5C3396EC-FBA4-F548-B175-286F21F1A116}" destId="{4A8BEAE9-00F4-5A4F-A7C5-4E04E2DDDD77}" srcOrd="1" destOrd="0" presId="urn:microsoft.com/office/officeart/2005/8/layout/chevron2"/>
    <dgm:cxn modelId="{51E21BC4-2AE0-614A-B1C9-7443E557FDB1}" type="presParOf" srcId="{92439849-5BB3-4945-A41E-DA00FB90A783}" destId="{73066D5B-8AC4-2D45-A396-4F83FB7A9276}" srcOrd="3" destOrd="0" presId="urn:microsoft.com/office/officeart/2005/8/layout/chevron2"/>
    <dgm:cxn modelId="{540549C1-3250-C349-A45B-91D309F3AC25}" type="presParOf" srcId="{92439849-5BB3-4945-A41E-DA00FB90A783}" destId="{4A9623B9-C6EA-6E4F-BD6B-6FB7900553D2}" srcOrd="4" destOrd="0" presId="urn:microsoft.com/office/officeart/2005/8/layout/chevron2"/>
    <dgm:cxn modelId="{ACD8DCD8-C33C-6D45-AD94-48BB0ECA86E3}" type="presParOf" srcId="{4A9623B9-C6EA-6E4F-BD6B-6FB7900553D2}" destId="{5B095DF5-1EA0-3B4A-8C40-9AE7E3786A41}" srcOrd="0" destOrd="0" presId="urn:microsoft.com/office/officeart/2005/8/layout/chevron2"/>
    <dgm:cxn modelId="{FC03F986-95C6-3146-A9EE-30C938C3329B}" type="presParOf" srcId="{4A9623B9-C6EA-6E4F-BD6B-6FB7900553D2}" destId="{45C9B48A-1A20-E348-BECF-DBCDD8774D0B}"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CBDF894-5ACE-B646-A801-6C4C4813B7DD}" type="doc">
      <dgm:prSet loTypeId="urn:microsoft.com/office/officeart/2005/8/layout/arrow4" loCatId="" qsTypeId="urn:microsoft.com/office/officeart/2005/8/quickstyle/simple4" qsCatId="simple" csTypeId="urn:microsoft.com/office/officeart/2005/8/colors/accent1_2" csCatId="accent1" phldr="1"/>
      <dgm:spPr/>
      <dgm:t>
        <a:bodyPr/>
        <a:lstStyle/>
        <a:p>
          <a:endParaRPr lang="zh-CN" altLang="en-US"/>
        </a:p>
      </dgm:t>
    </dgm:pt>
    <dgm:pt modelId="{24AF4433-478F-3146-A69B-A4967E79614F}">
      <dgm:prSet phldrT="[文本]" custT="1"/>
      <dgm:spPr/>
      <dgm:t>
        <a:bodyPr/>
        <a:lstStyle/>
        <a:p>
          <a:r>
            <a:rPr lang="zh-CN" altLang="en-US" sz="2800" b="1" dirty="0" smtClean="0">
              <a:latin typeface="+mn-ea"/>
              <a:ea typeface="+mn-ea"/>
              <a:sym typeface="+mn-ea"/>
            </a:rPr>
            <a:t>（一）多元体制的三重含义</a:t>
          </a:r>
          <a:endParaRPr lang="zh-CN" altLang="en-US" sz="2800" b="1" dirty="0">
            <a:latin typeface="+mn-ea"/>
            <a:ea typeface="+mn-ea"/>
          </a:endParaRPr>
        </a:p>
      </dgm:t>
    </dgm:pt>
    <dgm:pt modelId="{3FCB7744-FCFD-E94E-B6C1-9382CEAC0E8F}" type="parTrans" cxnId="{E786548D-D120-5A44-B1EC-30367458A114}">
      <dgm:prSet/>
      <dgm:spPr/>
      <dgm:t>
        <a:bodyPr/>
        <a:lstStyle/>
        <a:p>
          <a:endParaRPr lang="zh-CN" altLang="en-US" sz="2800" b="1">
            <a:latin typeface="+mn-ea"/>
            <a:ea typeface="+mn-ea"/>
          </a:endParaRPr>
        </a:p>
      </dgm:t>
    </dgm:pt>
    <dgm:pt modelId="{F8452DF5-1689-DA42-B9DC-238B486C6406}" type="sibTrans" cxnId="{E786548D-D120-5A44-B1EC-30367458A114}">
      <dgm:prSet/>
      <dgm:spPr/>
      <dgm:t>
        <a:bodyPr/>
        <a:lstStyle/>
        <a:p>
          <a:endParaRPr lang="zh-CN" altLang="en-US" sz="2800" b="1">
            <a:latin typeface="+mn-ea"/>
            <a:ea typeface="+mn-ea"/>
          </a:endParaRPr>
        </a:p>
      </dgm:t>
    </dgm:pt>
    <dgm:pt modelId="{C782495B-89F1-6B47-844A-2C2F4873A0E1}">
      <dgm:prSet phldrT="[文本]" custT="1"/>
      <dgm:spPr/>
      <dgm:t>
        <a:bodyPr/>
        <a:lstStyle/>
        <a:p>
          <a:r>
            <a:rPr lang="zh-CN" altLang="en-US" sz="2800" b="1" dirty="0" smtClean="0">
              <a:latin typeface="+mn-ea"/>
              <a:ea typeface="+mn-ea"/>
              <a:sym typeface="+mn-ea"/>
            </a:rPr>
            <a:t>（二）多元经济的优劣</a:t>
          </a:r>
          <a:endParaRPr lang="zh-CN" altLang="en-US" sz="2800" b="1" dirty="0">
            <a:latin typeface="+mn-ea"/>
            <a:ea typeface="+mn-ea"/>
          </a:endParaRPr>
        </a:p>
      </dgm:t>
    </dgm:pt>
    <dgm:pt modelId="{F1B46522-3A25-C347-B84C-83B5A51C6095}" type="parTrans" cxnId="{FD4E32F4-581D-4244-BB1D-3703704F2743}">
      <dgm:prSet/>
      <dgm:spPr/>
      <dgm:t>
        <a:bodyPr/>
        <a:lstStyle/>
        <a:p>
          <a:endParaRPr lang="zh-CN" altLang="en-US" sz="2800" b="1">
            <a:latin typeface="+mn-ea"/>
            <a:ea typeface="+mn-ea"/>
          </a:endParaRPr>
        </a:p>
      </dgm:t>
    </dgm:pt>
    <dgm:pt modelId="{AEC354CA-04F2-3D4D-9B74-2978C3E16DE8}" type="sibTrans" cxnId="{FD4E32F4-581D-4244-BB1D-3703704F2743}">
      <dgm:prSet/>
      <dgm:spPr/>
      <dgm:t>
        <a:bodyPr/>
        <a:lstStyle/>
        <a:p>
          <a:endParaRPr lang="zh-CN" altLang="en-US" sz="2800" b="1">
            <a:latin typeface="+mn-ea"/>
            <a:ea typeface="+mn-ea"/>
          </a:endParaRPr>
        </a:p>
      </dgm:t>
    </dgm:pt>
    <dgm:pt modelId="{61E72AE7-F0D3-8C42-96E2-418529DFCF37}" type="pres">
      <dgm:prSet presAssocID="{BCBDF894-5ACE-B646-A801-6C4C4813B7DD}" presName="compositeShape" presStyleCnt="0">
        <dgm:presLayoutVars>
          <dgm:chMax val="2"/>
          <dgm:dir/>
          <dgm:resizeHandles val="exact"/>
        </dgm:presLayoutVars>
      </dgm:prSet>
      <dgm:spPr/>
      <dgm:t>
        <a:bodyPr/>
        <a:lstStyle/>
        <a:p>
          <a:endParaRPr lang="zh-CN" altLang="en-US"/>
        </a:p>
      </dgm:t>
    </dgm:pt>
    <dgm:pt modelId="{EC0A8D07-EBC9-214F-8542-61AC6D6953D2}" type="pres">
      <dgm:prSet presAssocID="{24AF4433-478F-3146-A69B-A4967E79614F}" presName="upArrow" presStyleLbl="node1" presStyleIdx="0" presStyleCnt="2"/>
      <dgm:spPr/>
    </dgm:pt>
    <dgm:pt modelId="{1080A36B-00D1-8943-A63C-5FE2B8E6B90B}" type="pres">
      <dgm:prSet presAssocID="{24AF4433-478F-3146-A69B-A4967E79614F}" presName="upArrowText" presStyleLbl="revTx" presStyleIdx="0" presStyleCnt="2" custScaleX="113102">
        <dgm:presLayoutVars>
          <dgm:chMax val="0"/>
          <dgm:bulletEnabled val="1"/>
        </dgm:presLayoutVars>
      </dgm:prSet>
      <dgm:spPr/>
      <dgm:t>
        <a:bodyPr/>
        <a:lstStyle/>
        <a:p>
          <a:endParaRPr lang="zh-CN" altLang="en-US"/>
        </a:p>
      </dgm:t>
    </dgm:pt>
    <dgm:pt modelId="{AE91C8D1-71A6-BB47-A39C-D3C71EE4D950}" type="pres">
      <dgm:prSet presAssocID="{C782495B-89F1-6B47-844A-2C2F4873A0E1}" presName="downArrow" presStyleLbl="node1" presStyleIdx="1" presStyleCnt="2"/>
      <dgm:spPr/>
    </dgm:pt>
    <dgm:pt modelId="{3A925FB0-735A-094E-9BD4-570D1B173DBB}" type="pres">
      <dgm:prSet presAssocID="{C782495B-89F1-6B47-844A-2C2F4873A0E1}" presName="downArrowText" presStyleLbl="revTx" presStyleIdx="1" presStyleCnt="2">
        <dgm:presLayoutVars>
          <dgm:chMax val="0"/>
          <dgm:bulletEnabled val="1"/>
        </dgm:presLayoutVars>
      </dgm:prSet>
      <dgm:spPr/>
      <dgm:t>
        <a:bodyPr/>
        <a:lstStyle/>
        <a:p>
          <a:endParaRPr lang="zh-CN" altLang="en-US"/>
        </a:p>
      </dgm:t>
    </dgm:pt>
  </dgm:ptLst>
  <dgm:cxnLst>
    <dgm:cxn modelId="{6A497542-592E-E545-9262-53F098105D77}" type="presOf" srcId="{C782495B-89F1-6B47-844A-2C2F4873A0E1}" destId="{3A925FB0-735A-094E-9BD4-570D1B173DBB}" srcOrd="0" destOrd="0" presId="urn:microsoft.com/office/officeart/2005/8/layout/arrow4"/>
    <dgm:cxn modelId="{E786548D-D120-5A44-B1EC-30367458A114}" srcId="{BCBDF894-5ACE-B646-A801-6C4C4813B7DD}" destId="{24AF4433-478F-3146-A69B-A4967E79614F}" srcOrd="0" destOrd="0" parTransId="{3FCB7744-FCFD-E94E-B6C1-9382CEAC0E8F}" sibTransId="{F8452DF5-1689-DA42-B9DC-238B486C6406}"/>
    <dgm:cxn modelId="{F9F5FFDD-C0D0-3C45-B58F-426184136931}" type="presOf" srcId="{24AF4433-478F-3146-A69B-A4967E79614F}" destId="{1080A36B-00D1-8943-A63C-5FE2B8E6B90B}" srcOrd="0" destOrd="0" presId="urn:microsoft.com/office/officeart/2005/8/layout/arrow4"/>
    <dgm:cxn modelId="{FD4E32F4-581D-4244-BB1D-3703704F2743}" srcId="{BCBDF894-5ACE-B646-A801-6C4C4813B7DD}" destId="{C782495B-89F1-6B47-844A-2C2F4873A0E1}" srcOrd="1" destOrd="0" parTransId="{F1B46522-3A25-C347-B84C-83B5A51C6095}" sibTransId="{AEC354CA-04F2-3D4D-9B74-2978C3E16DE8}"/>
    <dgm:cxn modelId="{D64EDED3-9641-D646-B148-3CB615E50219}" type="presOf" srcId="{BCBDF894-5ACE-B646-A801-6C4C4813B7DD}" destId="{61E72AE7-F0D3-8C42-96E2-418529DFCF37}" srcOrd="0" destOrd="0" presId="urn:microsoft.com/office/officeart/2005/8/layout/arrow4"/>
    <dgm:cxn modelId="{4830740D-32E8-D04A-99C7-A2D920767921}" type="presParOf" srcId="{61E72AE7-F0D3-8C42-96E2-418529DFCF37}" destId="{EC0A8D07-EBC9-214F-8542-61AC6D6953D2}" srcOrd="0" destOrd="0" presId="urn:microsoft.com/office/officeart/2005/8/layout/arrow4"/>
    <dgm:cxn modelId="{87741F83-32BE-7441-BCF7-BB2ECF74EE0D}" type="presParOf" srcId="{61E72AE7-F0D3-8C42-96E2-418529DFCF37}" destId="{1080A36B-00D1-8943-A63C-5FE2B8E6B90B}" srcOrd="1" destOrd="0" presId="urn:microsoft.com/office/officeart/2005/8/layout/arrow4"/>
    <dgm:cxn modelId="{B8A5E687-7467-4B47-BD4F-AD524358EFEA}" type="presParOf" srcId="{61E72AE7-F0D3-8C42-96E2-418529DFCF37}" destId="{AE91C8D1-71A6-BB47-A39C-D3C71EE4D950}" srcOrd="2" destOrd="0" presId="urn:microsoft.com/office/officeart/2005/8/layout/arrow4"/>
    <dgm:cxn modelId="{87AD719B-DFDF-5147-BCE9-01B34DE30791}" type="presParOf" srcId="{61E72AE7-F0D3-8C42-96E2-418529DFCF37}" destId="{3A925FB0-735A-094E-9BD4-570D1B173DBB}" srcOrd="3" destOrd="0" presId="urn:microsoft.com/office/officeart/2005/8/layout/arrow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328CF29-27EE-DD40-B23F-73BD40E9E929}" type="doc">
      <dgm:prSet loTypeId="urn:microsoft.com/office/officeart/2005/8/layout/StepDownProcess" loCatId="" qsTypeId="urn:microsoft.com/office/officeart/2005/8/quickstyle/simple4" qsCatId="simple" csTypeId="urn:microsoft.com/office/officeart/2005/8/colors/accent1_2" csCatId="accent1" phldr="1"/>
      <dgm:spPr/>
      <dgm:t>
        <a:bodyPr/>
        <a:lstStyle/>
        <a:p>
          <a:endParaRPr lang="zh-CN" altLang="en-US"/>
        </a:p>
      </dgm:t>
    </dgm:pt>
    <dgm:pt modelId="{45FA1D8E-2FE9-4440-A1F3-EFDC90BD8A0C}">
      <dgm:prSet phldrT="[文本]"/>
      <dgm:spPr/>
      <dgm:t>
        <a:bodyPr/>
        <a:lstStyle/>
        <a:p>
          <a:r>
            <a:rPr lang="zh-CN" altLang="en-US" dirty="0" smtClean="0"/>
            <a:t>第一次</a:t>
          </a:r>
          <a:endParaRPr lang="zh-CN" altLang="en-US" dirty="0"/>
        </a:p>
      </dgm:t>
    </dgm:pt>
    <dgm:pt modelId="{9B8CDD1C-E14C-7F4A-8553-9F0D73D231C2}" type="parTrans" cxnId="{3C95FAEE-A27B-B648-AA81-46317138CDDB}">
      <dgm:prSet/>
      <dgm:spPr/>
      <dgm:t>
        <a:bodyPr/>
        <a:lstStyle/>
        <a:p>
          <a:endParaRPr lang="zh-CN" altLang="en-US"/>
        </a:p>
      </dgm:t>
    </dgm:pt>
    <dgm:pt modelId="{55DD66C4-DC72-A741-B5A7-0B550344FC8E}" type="sibTrans" cxnId="{3C95FAEE-A27B-B648-AA81-46317138CDDB}">
      <dgm:prSet/>
      <dgm:spPr/>
      <dgm:t>
        <a:bodyPr/>
        <a:lstStyle/>
        <a:p>
          <a:endParaRPr lang="zh-CN" altLang="en-US"/>
        </a:p>
      </dgm:t>
    </dgm:pt>
    <dgm:pt modelId="{02A9ADDD-6F3C-1B4A-B710-755F27064EB1}">
      <dgm:prSet phldrT="[文本]"/>
      <dgm:spPr/>
      <dgm:t>
        <a:bodyPr/>
        <a:lstStyle/>
        <a:p>
          <a:r>
            <a:rPr lang="zh-CN" altLang="en-US" dirty="0" smtClean="0">
              <a:latin typeface="微软雅黑" panose="020B0503020204020204" pitchFamily="34" charset="-122"/>
              <a:ea typeface="微软雅黑" panose="020B0503020204020204" pitchFamily="34" charset="-122"/>
              <a:sym typeface="+mn-ea"/>
            </a:rPr>
            <a:t>汉末三国之初，黄巾之乱</a:t>
          </a:r>
          <a:endParaRPr lang="zh-CN" altLang="en-US" dirty="0"/>
        </a:p>
      </dgm:t>
    </dgm:pt>
    <dgm:pt modelId="{565A50F0-DD39-7440-8275-F15356F4237F}" type="parTrans" cxnId="{98CE7E36-31CD-0D47-9E61-A5E974BDF618}">
      <dgm:prSet/>
      <dgm:spPr/>
      <dgm:t>
        <a:bodyPr/>
        <a:lstStyle/>
        <a:p>
          <a:endParaRPr lang="zh-CN" altLang="en-US"/>
        </a:p>
      </dgm:t>
    </dgm:pt>
    <dgm:pt modelId="{98F01103-A490-E348-BFE3-F6674DE54F11}" type="sibTrans" cxnId="{98CE7E36-31CD-0D47-9E61-A5E974BDF618}">
      <dgm:prSet/>
      <dgm:spPr/>
      <dgm:t>
        <a:bodyPr/>
        <a:lstStyle/>
        <a:p>
          <a:endParaRPr lang="zh-CN" altLang="en-US"/>
        </a:p>
      </dgm:t>
    </dgm:pt>
    <dgm:pt modelId="{0BF30123-649B-7244-BB48-E56F6C727164}">
      <dgm:prSet phldrT="[文本]"/>
      <dgm:spPr/>
      <dgm:t>
        <a:bodyPr/>
        <a:lstStyle/>
        <a:p>
          <a:r>
            <a:rPr lang="zh-CN" altLang="en-US" dirty="0" smtClean="0"/>
            <a:t>第二次</a:t>
          </a:r>
          <a:endParaRPr lang="zh-CN" altLang="en-US" dirty="0"/>
        </a:p>
      </dgm:t>
    </dgm:pt>
    <dgm:pt modelId="{FB8DD8A3-8EB0-704D-B34C-5D2436C80204}" type="parTrans" cxnId="{120F02A8-C3E0-0847-9CEE-546219E5DB7D}">
      <dgm:prSet/>
      <dgm:spPr/>
      <dgm:t>
        <a:bodyPr/>
        <a:lstStyle/>
        <a:p>
          <a:endParaRPr lang="zh-CN" altLang="en-US"/>
        </a:p>
      </dgm:t>
    </dgm:pt>
    <dgm:pt modelId="{E57DBCE6-C9A3-7945-B4B8-62CAF34B32F6}" type="sibTrans" cxnId="{120F02A8-C3E0-0847-9CEE-546219E5DB7D}">
      <dgm:prSet/>
      <dgm:spPr/>
      <dgm:t>
        <a:bodyPr/>
        <a:lstStyle/>
        <a:p>
          <a:endParaRPr lang="zh-CN" altLang="en-US"/>
        </a:p>
      </dgm:t>
    </dgm:pt>
    <dgm:pt modelId="{3E8D638B-D455-7348-BA16-F0A887C9C731}">
      <dgm:prSet phldrT="[文本]"/>
      <dgm:spPr/>
      <dgm:t>
        <a:bodyPr/>
        <a:lstStyle/>
        <a:p>
          <a:r>
            <a:rPr lang="zh-CN" altLang="en-US" dirty="0" smtClean="0">
              <a:latin typeface="微软雅黑" panose="020B0503020204020204" pitchFamily="34" charset="-122"/>
              <a:ea typeface="微软雅黑" panose="020B0503020204020204" pitchFamily="34" charset="-122"/>
              <a:sym typeface="+mn-ea"/>
            </a:rPr>
            <a:t>八王之乱与五胡乱华，永嘉之乱</a:t>
          </a:r>
          <a:endParaRPr lang="zh-CN" altLang="en-US" dirty="0"/>
        </a:p>
      </dgm:t>
    </dgm:pt>
    <dgm:pt modelId="{5D47028B-CCB2-C44A-9930-919B495BCA6D}" type="parTrans" cxnId="{6AFF38F9-1CE0-1744-A2B5-C79EE2E37012}">
      <dgm:prSet/>
      <dgm:spPr/>
      <dgm:t>
        <a:bodyPr/>
        <a:lstStyle/>
        <a:p>
          <a:endParaRPr lang="zh-CN" altLang="en-US"/>
        </a:p>
      </dgm:t>
    </dgm:pt>
    <dgm:pt modelId="{34F6F3FC-B42C-514E-8868-1697DAE6DBE8}" type="sibTrans" cxnId="{6AFF38F9-1CE0-1744-A2B5-C79EE2E37012}">
      <dgm:prSet/>
      <dgm:spPr/>
      <dgm:t>
        <a:bodyPr/>
        <a:lstStyle/>
        <a:p>
          <a:endParaRPr lang="zh-CN" altLang="en-US"/>
        </a:p>
      </dgm:t>
    </dgm:pt>
    <dgm:pt modelId="{553CF5D6-20DA-8940-8F13-BE1F53A90722}">
      <dgm:prSet phldrT="[文本]"/>
      <dgm:spPr/>
      <dgm:t>
        <a:bodyPr/>
        <a:lstStyle/>
        <a:p>
          <a:r>
            <a:rPr lang="zh-CN" altLang="en-US" dirty="0" smtClean="0"/>
            <a:t>第三次</a:t>
          </a:r>
          <a:endParaRPr lang="zh-CN" altLang="en-US" dirty="0"/>
        </a:p>
      </dgm:t>
    </dgm:pt>
    <dgm:pt modelId="{A394F6DC-2447-B748-9BF6-94061BF0A6C1}" type="parTrans" cxnId="{88F529A8-3FD0-5A45-863C-DF3C471F5430}">
      <dgm:prSet/>
      <dgm:spPr/>
      <dgm:t>
        <a:bodyPr/>
        <a:lstStyle/>
        <a:p>
          <a:endParaRPr lang="zh-CN" altLang="en-US"/>
        </a:p>
      </dgm:t>
    </dgm:pt>
    <dgm:pt modelId="{C0526DD8-CE90-BE40-B384-46DA15B95BDC}" type="sibTrans" cxnId="{88F529A8-3FD0-5A45-863C-DF3C471F5430}">
      <dgm:prSet/>
      <dgm:spPr/>
      <dgm:t>
        <a:bodyPr/>
        <a:lstStyle/>
        <a:p>
          <a:endParaRPr lang="zh-CN" altLang="en-US"/>
        </a:p>
      </dgm:t>
    </dgm:pt>
    <dgm:pt modelId="{7E839C50-DF37-E44D-A1FA-4E1F537C2983}">
      <dgm:prSet phldrT="[文本]" custT="1"/>
      <dgm:spPr/>
      <dgm:t>
        <a:bodyPr/>
        <a:lstStyle/>
        <a:p>
          <a:r>
            <a:rPr lang="zh-CN" altLang="en-US" sz="1800" dirty="0" smtClean="0">
              <a:latin typeface="微软雅黑" panose="020B0503020204020204" pitchFamily="34" charset="-122"/>
              <a:ea typeface="微软雅黑" panose="020B0503020204020204" pitchFamily="34" charset="-122"/>
              <a:sym typeface="+mn-ea"/>
            </a:rPr>
            <a:t>东晋末期及南北朝</a:t>
          </a:r>
          <a:endParaRPr lang="zh-CN" altLang="en-US" sz="1800" dirty="0"/>
        </a:p>
      </dgm:t>
    </dgm:pt>
    <dgm:pt modelId="{0CFDC98F-B563-3146-906C-AF2E6E7A109D}" type="parTrans" cxnId="{3C1933A4-399E-E34C-A505-6DC770B96F70}">
      <dgm:prSet/>
      <dgm:spPr/>
      <dgm:t>
        <a:bodyPr/>
        <a:lstStyle/>
        <a:p>
          <a:endParaRPr lang="zh-CN" altLang="en-US"/>
        </a:p>
      </dgm:t>
    </dgm:pt>
    <dgm:pt modelId="{589355B1-08D0-CB44-8402-29D3C33E8CE7}" type="sibTrans" cxnId="{3C1933A4-399E-E34C-A505-6DC770B96F70}">
      <dgm:prSet/>
      <dgm:spPr/>
      <dgm:t>
        <a:bodyPr/>
        <a:lstStyle/>
        <a:p>
          <a:endParaRPr lang="zh-CN" altLang="en-US"/>
        </a:p>
      </dgm:t>
    </dgm:pt>
    <dgm:pt modelId="{278A247F-BE2E-0343-9B5D-B6219FBA3F3E}" type="pres">
      <dgm:prSet presAssocID="{0328CF29-27EE-DD40-B23F-73BD40E9E929}" presName="rootnode" presStyleCnt="0">
        <dgm:presLayoutVars>
          <dgm:chMax/>
          <dgm:chPref/>
          <dgm:dir/>
          <dgm:animLvl val="lvl"/>
        </dgm:presLayoutVars>
      </dgm:prSet>
      <dgm:spPr/>
      <dgm:t>
        <a:bodyPr/>
        <a:lstStyle/>
        <a:p>
          <a:endParaRPr lang="zh-CN" altLang="en-US"/>
        </a:p>
      </dgm:t>
    </dgm:pt>
    <dgm:pt modelId="{D5610EDD-0E1D-3F4C-9E5E-BC9CF6945657}" type="pres">
      <dgm:prSet presAssocID="{45FA1D8E-2FE9-4440-A1F3-EFDC90BD8A0C}" presName="composite" presStyleCnt="0"/>
      <dgm:spPr/>
    </dgm:pt>
    <dgm:pt modelId="{394A7EE5-658B-BF45-B344-E3519253479A}" type="pres">
      <dgm:prSet presAssocID="{45FA1D8E-2FE9-4440-A1F3-EFDC90BD8A0C}" presName="bentUpArrow1" presStyleLbl="alignImgPlace1" presStyleIdx="0" presStyleCnt="2" custLinFactNeighborX="40827" custLinFactNeighborY="-34191"/>
      <dgm:spPr/>
    </dgm:pt>
    <dgm:pt modelId="{9494613E-6C0D-F34F-ACEB-D6CC2867D4B5}" type="pres">
      <dgm:prSet presAssocID="{45FA1D8E-2FE9-4440-A1F3-EFDC90BD8A0C}" presName="ParentText" presStyleLbl="node1" presStyleIdx="0" presStyleCnt="3" custScaleX="71434" custScaleY="42071" custLinFactNeighborX="345">
        <dgm:presLayoutVars>
          <dgm:chMax val="1"/>
          <dgm:chPref val="1"/>
          <dgm:bulletEnabled val="1"/>
        </dgm:presLayoutVars>
      </dgm:prSet>
      <dgm:spPr/>
      <dgm:t>
        <a:bodyPr/>
        <a:lstStyle/>
        <a:p>
          <a:endParaRPr lang="zh-CN" altLang="en-US"/>
        </a:p>
      </dgm:t>
    </dgm:pt>
    <dgm:pt modelId="{1C089698-F84E-2E40-983F-8CF95C0D2F33}" type="pres">
      <dgm:prSet presAssocID="{45FA1D8E-2FE9-4440-A1F3-EFDC90BD8A0C}" presName="ChildText" presStyleLbl="revTx" presStyleIdx="0" presStyleCnt="3" custScaleX="205666" custLinFactNeighborX="48771" custLinFactNeighborY="-5212">
        <dgm:presLayoutVars>
          <dgm:chMax val="0"/>
          <dgm:chPref val="0"/>
          <dgm:bulletEnabled val="1"/>
        </dgm:presLayoutVars>
      </dgm:prSet>
      <dgm:spPr/>
      <dgm:t>
        <a:bodyPr/>
        <a:lstStyle/>
        <a:p>
          <a:endParaRPr lang="zh-CN" altLang="en-US"/>
        </a:p>
      </dgm:t>
    </dgm:pt>
    <dgm:pt modelId="{3FAEA646-91C4-7B48-AB96-40F1DE8E804E}" type="pres">
      <dgm:prSet presAssocID="{55DD66C4-DC72-A741-B5A7-0B550344FC8E}" presName="sibTrans" presStyleCnt="0"/>
      <dgm:spPr/>
    </dgm:pt>
    <dgm:pt modelId="{B9BEF39F-FED5-FB49-B44C-3B75CDE0DB98}" type="pres">
      <dgm:prSet presAssocID="{0BF30123-649B-7244-BB48-E56F6C727164}" presName="composite" presStyleCnt="0"/>
      <dgm:spPr/>
    </dgm:pt>
    <dgm:pt modelId="{88324497-84A4-854E-A5FC-DC786D47E398}" type="pres">
      <dgm:prSet presAssocID="{0BF30123-649B-7244-BB48-E56F6C727164}" presName="bentUpArrow1" presStyleLbl="alignImgPlace1" presStyleIdx="1" presStyleCnt="2" custLinFactNeighborX="42605" custLinFactNeighborY="-55527"/>
      <dgm:spPr/>
    </dgm:pt>
    <dgm:pt modelId="{6D75CD73-7E16-D14B-9B90-8D777527EDE6}" type="pres">
      <dgm:prSet presAssocID="{0BF30123-649B-7244-BB48-E56F6C727164}" presName="ParentText" presStyleLbl="node1" presStyleIdx="1" presStyleCnt="3" custScaleX="71434" custScaleY="42071" custLinFactNeighborX="-2557" custLinFactNeighborY="-17157">
        <dgm:presLayoutVars>
          <dgm:chMax val="1"/>
          <dgm:chPref val="1"/>
          <dgm:bulletEnabled val="1"/>
        </dgm:presLayoutVars>
      </dgm:prSet>
      <dgm:spPr/>
      <dgm:t>
        <a:bodyPr/>
        <a:lstStyle/>
        <a:p>
          <a:endParaRPr lang="zh-CN" altLang="en-US"/>
        </a:p>
      </dgm:t>
    </dgm:pt>
    <dgm:pt modelId="{299B1B7D-3F72-CE45-9F9B-7EB4DDD90816}" type="pres">
      <dgm:prSet presAssocID="{0BF30123-649B-7244-BB48-E56F6C727164}" presName="ChildText" presStyleLbl="revTx" presStyleIdx="1" presStyleCnt="3" custScaleX="221333" custLinFactNeighborX="49465" custLinFactNeighborY="-11548">
        <dgm:presLayoutVars>
          <dgm:chMax val="0"/>
          <dgm:chPref val="0"/>
          <dgm:bulletEnabled val="1"/>
        </dgm:presLayoutVars>
      </dgm:prSet>
      <dgm:spPr/>
      <dgm:t>
        <a:bodyPr/>
        <a:lstStyle/>
        <a:p>
          <a:endParaRPr lang="zh-CN" altLang="en-US"/>
        </a:p>
      </dgm:t>
    </dgm:pt>
    <dgm:pt modelId="{E7A505F6-8AEA-F949-BF4C-315DA5286324}" type="pres">
      <dgm:prSet presAssocID="{E57DBCE6-C9A3-7945-B4B8-62CAF34B32F6}" presName="sibTrans" presStyleCnt="0"/>
      <dgm:spPr/>
    </dgm:pt>
    <dgm:pt modelId="{BA11200F-E4CD-8F44-9479-DF628024D1F8}" type="pres">
      <dgm:prSet presAssocID="{553CF5D6-20DA-8940-8F13-BE1F53A90722}" presName="composite" presStyleCnt="0"/>
      <dgm:spPr/>
    </dgm:pt>
    <dgm:pt modelId="{7F4E753A-7E58-D146-AF4E-8DAE460B6023}" type="pres">
      <dgm:prSet presAssocID="{553CF5D6-20DA-8940-8F13-BE1F53A90722}" presName="ParentText" presStyleLbl="node1" presStyleIdx="2" presStyleCnt="3" custScaleX="71434" custScaleY="42071" custLinFactNeighborX="1231" custLinFactNeighborY="-32785">
        <dgm:presLayoutVars>
          <dgm:chMax val="1"/>
          <dgm:chPref val="1"/>
          <dgm:bulletEnabled val="1"/>
        </dgm:presLayoutVars>
      </dgm:prSet>
      <dgm:spPr/>
      <dgm:t>
        <a:bodyPr/>
        <a:lstStyle/>
        <a:p>
          <a:endParaRPr lang="zh-CN" altLang="en-US"/>
        </a:p>
      </dgm:t>
    </dgm:pt>
    <dgm:pt modelId="{B4DD0DB3-45E7-284C-895F-4BCC03B79168}" type="pres">
      <dgm:prSet presAssocID="{553CF5D6-20DA-8940-8F13-BE1F53A90722}" presName="FinalChildText" presStyleLbl="revTx" presStyleIdx="2" presStyleCnt="3" custScaleX="120046" custLinFactNeighborX="15441" custLinFactNeighborY="-41605">
        <dgm:presLayoutVars>
          <dgm:chMax val="0"/>
          <dgm:chPref val="0"/>
          <dgm:bulletEnabled val="1"/>
        </dgm:presLayoutVars>
      </dgm:prSet>
      <dgm:spPr/>
      <dgm:t>
        <a:bodyPr/>
        <a:lstStyle/>
        <a:p>
          <a:endParaRPr lang="zh-CN" altLang="en-US"/>
        </a:p>
      </dgm:t>
    </dgm:pt>
  </dgm:ptLst>
  <dgm:cxnLst>
    <dgm:cxn modelId="{E35236DC-B395-504B-8FDA-06AF1238CFCE}" type="presOf" srcId="{0328CF29-27EE-DD40-B23F-73BD40E9E929}" destId="{278A247F-BE2E-0343-9B5D-B6219FBA3F3E}" srcOrd="0" destOrd="0" presId="urn:microsoft.com/office/officeart/2005/8/layout/StepDownProcess"/>
    <dgm:cxn modelId="{475C6A48-AFF4-3848-BE89-D4F70E93E9CA}" type="presOf" srcId="{7E839C50-DF37-E44D-A1FA-4E1F537C2983}" destId="{B4DD0DB3-45E7-284C-895F-4BCC03B79168}" srcOrd="0" destOrd="0" presId="urn:microsoft.com/office/officeart/2005/8/layout/StepDownProcess"/>
    <dgm:cxn modelId="{39D2E4A4-8330-DE45-90CD-5514E90A8CC8}" type="presOf" srcId="{553CF5D6-20DA-8940-8F13-BE1F53A90722}" destId="{7F4E753A-7E58-D146-AF4E-8DAE460B6023}" srcOrd="0" destOrd="0" presId="urn:microsoft.com/office/officeart/2005/8/layout/StepDownProcess"/>
    <dgm:cxn modelId="{6AFF38F9-1CE0-1744-A2B5-C79EE2E37012}" srcId="{0BF30123-649B-7244-BB48-E56F6C727164}" destId="{3E8D638B-D455-7348-BA16-F0A887C9C731}" srcOrd="0" destOrd="0" parTransId="{5D47028B-CCB2-C44A-9930-919B495BCA6D}" sibTransId="{34F6F3FC-B42C-514E-8868-1697DAE6DBE8}"/>
    <dgm:cxn modelId="{B62A9DED-0A3D-AF4A-838C-B0105E5E1048}" type="presOf" srcId="{45FA1D8E-2FE9-4440-A1F3-EFDC90BD8A0C}" destId="{9494613E-6C0D-F34F-ACEB-D6CC2867D4B5}" srcOrd="0" destOrd="0" presId="urn:microsoft.com/office/officeart/2005/8/layout/StepDownProcess"/>
    <dgm:cxn modelId="{98CE7E36-31CD-0D47-9E61-A5E974BDF618}" srcId="{45FA1D8E-2FE9-4440-A1F3-EFDC90BD8A0C}" destId="{02A9ADDD-6F3C-1B4A-B710-755F27064EB1}" srcOrd="0" destOrd="0" parTransId="{565A50F0-DD39-7440-8275-F15356F4237F}" sibTransId="{98F01103-A490-E348-BFE3-F6674DE54F11}"/>
    <dgm:cxn modelId="{88F529A8-3FD0-5A45-863C-DF3C471F5430}" srcId="{0328CF29-27EE-DD40-B23F-73BD40E9E929}" destId="{553CF5D6-20DA-8940-8F13-BE1F53A90722}" srcOrd="2" destOrd="0" parTransId="{A394F6DC-2447-B748-9BF6-94061BF0A6C1}" sibTransId="{C0526DD8-CE90-BE40-B384-46DA15B95BDC}"/>
    <dgm:cxn modelId="{3C1933A4-399E-E34C-A505-6DC770B96F70}" srcId="{553CF5D6-20DA-8940-8F13-BE1F53A90722}" destId="{7E839C50-DF37-E44D-A1FA-4E1F537C2983}" srcOrd="0" destOrd="0" parTransId="{0CFDC98F-B563-3146-906C-AF2E6E7A109D}" sibTransId="{589355B1-08D0-CB44-8402-29D3C33E8CE7}"/>
    <dgm:cxn modelId="{3C95FAEE-A27B-B648-AA81-46317138CDDB}" srcId="{0328CF29-27EE-DD40-B23F-73BD40E9E929}" destId="{45FA1D8E-2FE9-4440-A1F3-EFDC90BD8A0C}" srcOrd="0" destOrd="0" parTransId="{9B8CDD1C-E14C-7F4A-8553-9F0D73D231C2}" sibTransId="{55DD66C4-DC72-A741-B5A7-0B550344FC8E}"/>
    <dgm:cxn modelId="{51B5F10B-F314-3C47-AACE-22D4B6109D56}" type="presOf" srcId="{0BF30123-649B-7244-BB48-E56F6C727164}" destId="{6D75CD73-7E16-D14B-9B90-8D777527EDE6}" srcOrd="0" destOrd="0" presId="urn:microsoft.com/office/officeart/2005/8/layout/StepDownProcess"/>
    <dgm:cxn modelId="{120F02A8-C3E0-0847-9CEE-546219E5DB7D}" srcId="{0328CF29-27EE-DD40-B23F-73BD40E9E929}" destId="{0BF30123-649B-7244-BB48-E56F6C727164}" srcOrd="1" destOrd="0" parTransId="{FB8DD8A3-8EB0-704D-B34C-5D2436C80204}" sibTransId="{E57DBCE6-C9A3-7945-B4B8-62CAF34B32F6}"/>
    <dgm:cxn modelId="{E0602F79-34F7-EB45-AA65-7E27F12653C0}" type="presOf" srcId="{3E8D638B-D455-7348-BA16-F0A887C9C731}" destId="{299B1B7D-3F72-CE45-9F9B-7EB4DDD90816}" srcOrd="0" destOrd="0" presId="urn:microsoft.com/office/officeart/2005/8/layout/StepDownProcess"/>
    <dgm:cxn modelId="{25970BB7-32CE-B749-A48A-77EFEFFD43D6}" type="presOf" srcId="{02A9ADDD-6F3C-1B4A-B710-755F27064EB1}" destId="{1C089698-F84E-2E40-983F-8CF95C0D2F33}" srcOrd="0" destOrd="0" presId="urn:microsoft.com/office/officeart/2005/8/layout/StepDownProcess"/>
    <dgm:cxn modelId="{9392D522-00F6-934B-8325-B7ADDB9791AE}" type="presParOf" srcId="{278A247F-BE2E-0343-9B5D-B6219FBA3F3E}" destId="{D5610EDD-0E1D-3F4C-9E5E-BC9CF6945657}" srcOrd="0" destOrd="0" presId="urn:microsoft.com/office/officeart/2005/8/layout/StepDownProcess"/>
    <dgm:cxn modelId="{82F7930E-9619-7E41-B9C1-782766AFEBCB}" type="presParOf" srcId="{D5610EDD-0E1D-3F4C-9E5E-BC9CF6945657}" destId="{394A7EE5-658B-BF45-B344-E3519253479A}" srcOrd="0" destOrd="0" presId="urn:microsoft.com/office/officeart/2005/8/layout/StepDownProcess"/>
    <dgm:cxn modelId="{16658FE4-37CE-F24C-92E0-00965F7CBDB5}" type="presParOf" srcId="{D5610EDD-0E1D-3F4C-9E5E-BC9CF6945657}" destId="{9494613E-6C0D-F34F-ACEB-D6CC2867D4B5}" srcOrd="1" destOrd="0" presId="urn:microsoft.com/office/officeart/2005/8/layout/StepDownProcess"/>
    <dgm:cxn modelId="{7E61FA22-C2A2-E442-B1FA-D55846619961}" type="presParOf" srcId="{D5610EDD-0E1D-3F4C-9E5E-BC9CF6945657}" destId="{1C089698-F84E-2E40-983F-8CF95C0D2F33}" srcOrd="2" destOrd="0" presId="urn:microsoft.com/office/officeart/2005/8/layout/StepDownProcess"/>
    <dgm:cxn modelId="{A80F3AC3-0D08-D24F-8703-563EFC9794A7}" type="presParOf" srcId="{278A247F-BE2E-0343-9B5D-B6219FBA3F3E}" destId="{3FAEA646-91C4-7B48-AB96-40F1DE8E804E}" srcOrd="1" destOrd="0" presId="urn:microsoft.com/office/officeart/2005/8/layout/StepDownProcess"/>
    <dgm:cxn modelId="{3568B6A4-1258-F940-83C5-CBD7693A3050}" type="presParOf" srcId="{278A247F-BE2E-0343-9B5D-B6219FBA3F3E}" destId="{B9BEF39F-FED5-FB49-B44C-3B75CDE0DB98}" srcOrd="2" destOrd="0" presId="urn:microsoft.com/office/officeart/2005/8/layout/StepDownProcess"/>
    <dgm:cxn modelId="{9676582C-761C-7649-94DD-9BB9E912F857}" type="presParOf" srcId="{B9BEF39F-FED5-FB49-B44C-3B75CDE0DB98}" destId="{88324497-84A4-854E-A5FC-DC786D47E398}" srcOrd="0" destOrd="0" presId="urn:microsoft.com/office/officeart/2005/8/layout/StepDownProcess"/>
    <dgm:cxn modelId="{FD9C09F0-790F-7944-BB44-B9546C5B7858}" type="presParOf" srcId="{B9BEF39F-FED5-FB49-B44C-3B75CDE0DB98}" destId="{6D75CD73-7E16-D14B-9B90-8D777527EDE6}" srcOrd="1" destOrd="0" presId="urn:microsoft.com/office/officeart/2005/8/layout/StepDownProcess"/>
    <dgm:cxn modelId="{97133328-77C6-2A4D-9EEC-BDC588B715A3}" type="presParOf" srcId="{B9BEF39F-FED5-FB49-B44C-3B75CDE0DB98}" destId="{299B1B7D-3F72-CE45-9F9B-7EB4DDD90816}" srcOrd="2" destOrd="0" presId="urn:microsoft.com/office/officeart/2005/8/layout/StepDownProcess"/>
    <dgm:cxn modelId="{3EFB9CB8-7538-984F-90DE-17D12FD2FB44}" type="presParOf" srcId="{278A247F-BE2E-0343-9B5D-B6219FBA3F3E}" destId="{E7A505F6-8AEA-F949-BF4C-315DA5286324}" srcOrd="3" destOrd="0" presId="urn:microsoft.com/office/officeart/2005/8/layout/StepDownProcess"/>
    <dgm:cxn modelId="{927F7D59-6DCA-1141-999F-52E6065A875D}" type="presParOf" srcId="{278A247F-BE2E-0343-9B5D-B6219FBA3F3E}" destId="{BA11200F-E4CD-8F44-9479-DF628024D1F8}" srcOrd="4" destOrd="0" presId="urn:microsoft.com/office/officeart/2005/8/layout/StepDownProcess"/>
    <dgm:cxn modelId="{D885B21A-76EB-354C-A7FA-DA362F66789D}" type="presParOf" srcId="{BA11200F-E4CD-8F44-9479-DF628024D1F8}" destId="{7F4E753A-7E58-D146-AF4E-8DAE460B6023}" srcOrd="0" destOrd="0" presId="urn:microsoft.com/office/officeart/2005/8/layout/StepDownProcess"/>
    <dgm:cxn modelId="{0AA51C3F-DD18-F644-AC92-20C0A7F450B5}" type="presParOf" srcId="{BA11200F-E4CD-8F44-9479-DF628024D1F8}" destId="{B4DD0DB3-45E7-284C-895F-4BCC03B79168}" srcOrd="1" destOrd="0" presId="urn:microsoft.com/office/officeart/2005/8/layout/StepDown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69912A4-FF36-7E4A-8014-EACEC9227647}" type="doc">
      <dgm:prSet loTypeId="urn:microsoft.com/office/officeart/2005/8/layout/balance1" loCatId="" qsTypeId="urn:microsoft.com/office/officeart/2005/8/quickstyle/simple4" qsCatId="simple" csTypeId="urn:microsoft.com/office/officeart/2005/8/colors/accent1_2" csCatId="accent1" phldr="1"/>
      <dgm:spPr/>
      <dgm:t>
        <a:bodyPr/>
        <a:lstStyle/>
        <a:p>
          <a:endParaRPr lang="zh-CN" altLang="en-US"/>
        </a:p>
      </dgm:t>
    </dgm:pt>
    <dgm:pt modelId="{F071BC08-87EE-CF4E-8335-7C0F9661EFC6}">
      <dgm:prSet phldrT="[文本]"/>
      <dgm:spPr/>
      <dgm:t>
        <a:bodyPr/>
        <a:lstStyle/>
        <a:p>
          <a:r>
            <a:rPr lang="zh-CN" altLang="en-US" dirty="0" smtClean="0"/>
            <a:t>优势</a:t>
          </a:r>
          <a:endParaRPr lang="zh-CN" altLang="en-US" dirty="0"/>
        </a:p>
      </dgm:t>
    </dgm:pt>
    <dgm:pt modelId="{68B19567-98B3-104B-9222-782E6A2B14E1}" type="parTrans" cxnId="{5EE41657-46E7-A148-806C-61439D5AB433}">
      <dgm:prSet/>
      <dgm:spPr/>
      <dgm:t>
        <a:bodyPr/>
        <a:lstStyle/>
        <a:p>
          <a:endParaRPr lang="zh-CN" altLang="en-US"/>
        </a:p>
      </dgm:t>
    </dgm:pt>
    <dgm:pt modelId="{2B052F55-3E9D-AF44-BBE7-E47B21403D77}" type="sibTrans" cxnId="{5EE41657-46E7-A148-806C-61439D5AB433}">
      <dgm:prSet/>
      <dgm:spPr/>
      <dgm:t>
        <a:bodyPr/>
        <a:lstStyle/>
        <a:p>
          <a:endParaRPr lang="zh-CN" altLang="en-US"/>
        </a:p>
      </dgm:t>
    </dgm:pt>
    <dgm:pt modelId="{EE441FAB-3614-4643-AF1B-7C77F3E66CEE}">
      <dgm:prSet phldrT="[文本]"/>
      <dgm:spPr/>
      <dgm:t>
        <a:bodyPr/>
        <a:lstStyle/>
        <a:p>
          <a:r>
            <a:rPr lang="en-US" altLang="zh-CN" b="1" dirty="0" smtClean="0">
              <a:latin typeface="+mj-ea"/>
              <a:ea typeface="+mj-ea"/>
              <a:sym typeface="+mn-ea"/>
            </a:rPr>
            <a:t>1</a:t>
          </a:r>
          <a:r>
            <a:rPr lang="zh-CN" altLang="en-US" b="1" dirty="0" smtClean="0">
              <a:latin typeface="+mj-ea"/>
              <a:ea typeface="+mj-ea"/>
              <a:sym typeface="+mn-ea"/>
            </a:rPr>
            <a:t>、扩大经济活动空间</a:t>
          </a:r>
          <a:endParaRPr lang="zh-CN" altLang="en-US" b="1" dirty="0">
            <a:latin typeface="+mj-ea"/>
            <a:ea typeface="+mj-ea"/>
          </a:endParaRPr>
        </a:p>
      </dgm:t>
    </dgm:pt>
    <dgm:pt modelId="{F0F9EF8B-3596-2045-813F-75A211FE9BA9}" type="parTrans" cxnId="{B1ABB916-B777-C847-B51E-AFF973111A6B}">
      <dgm:prSet/>
      <dgm:spPr/>
      <dgm:t>
        <a:bodyPr/>
        <a:lstStyle/>
        <a:p>
          <a:endParaRPr lang="zh-CN" altLang="en-US"/>
        </a:p>
      </dgm:t>
    </dgm:pt>
    <dgm:pt modelId="{CD7F8156-198C-8540-97FB-7D4F985F6615}" type="sibTrans" cxnId="{B1ABB916-B777-C847-B51E-AFF973111A6B}">
      <dgm:prSet/>
      <dgm:spPr/>
      <dgm:t>
        <a:bodyPr/>
        <a:lstStyle/>
        <a:p>
          <a:endParaRPr lang="zh-CN" altLang="en-US"/>
        </a:p>
      </dgm:t>
    </dgm:pt>
    <dgm:pt modelId="{95D3B67B-2EB3-0240-85D2-45BF69117F94}">
      <dgm:prSet phldrT="[文本]"/>
      <dgm:spPr/>
      <dgm:t>
        <a:bodyPr/>
        <a:lstStyle/>
        <a:p>
          <a:r>
            <a:rPr lang="en-US" altLang="zh-CN" b="1" dirty="0" smtClean="0">
              <a:latin typeface="+mj-ea"/>
              <a:ea typeface="+mj-ea"/>
            </a:rPr>
            <a:t>2</a:t>
          </a:r>
          <a:r>
            <a:rPr lang="zh-CN" altLang="en-US" b="1" dirty="0" smtClean="0">
              <a:latin typeface="+mj-ea"/>
              <a:ea typeface="+mj-ea"/>
            </a:rPr>
            <a:t>、</a:t>
          </a:r>
          <a:r>
            <a:rPr lang="zh-CN" altLang="en-US" b="1" dirty="0" smtClean="0">
              <a:latin typeface="+mj-ea"/>
              <a:ea typeface="+mj-ea"/>
              <a:sym typeface="+mn-ea"/>
            </a:rPr>
            <a:t>提高资源使用效率</a:t>
          </a:r>
          <a:endParaRPr lang="zh-CN" altLang="en-US" b="1" dirty="0">
            <a:latin typeface="+mj-ea"/>
            <a:ea typeface="+mj-ea"/>
          </a:endParaRPr>
        </a:p>
      </dgm:t>
    </dgm:pt>
    <dgm:pt modelId="{802063F6-449B-4A4C-9D0F-E5FC718C7217}" type="parTrans" cxnId="{3575772B-F66C-6A49-8E6B-94FA53CD1F96}">
      <dgm:prSet/>
      <dgm:spPr/>
      <dgm:t>
        <a:bodyPr/>
        <a:lstStyle/>
        <a:p>
          <a:endParaRPr lang="zh-CN" altLang="en-US"/>
        </a:p>
      </dgm:t>
    </dgm:pt>
    <dgm:pt modelId="{916138CD-9EF0-3C49-B8FF-9AC9F1D305E8}" type="sibTrans" cxnId="{3575772B-F66C-6A49-8E6B-94FA53CD1F96}">
      <dgm:prSet/>
      <dgm:spPr/>
      <dgm:t>
        <a:bodyPr/>
        <a:lstStyle/>
        <a:p>
          <a:endParaRPr lang="zh-CN" altLang="en-US"/>
        </a:p>
      </dgm:t>
    </dgm:pt>
    <dgm:pt modelId="{E350F3A6-F9DB-674D-B1B2-8EEC2B43B681}">
      <dgm:prSet phldrT="[文本]"/>
      <dgm:spPr/>
      <dgm:t>
        <a:bodyPr/>
        <a:lstStyle/>
        <a:p>
          <a:r>
            <a:rPr lang="zh-CN" altLang="en-US" dirty="0" smtClean="0"/>
            <a:t>劣势</a:t>
          </a:r>
          <a:endParaRPr lang="zh-CN" altLang="en-US" dirty="0"/>
        </a:p>
      </dgm:t>
    </dgm:pt>
    <dgm:pt modelId="{3DD4EB79-0E07-464B-968B-605D0D6A9DF6}" type="parTrans" cxnId="{41074F5C-B986-414C-A169-25CBF0DCCD70}">
      <dgm:prSet/>
      <dgm:spPr/>
      <dgm:t>
        <a:bodyPr/>
        <a:lstStyle/>
        <a:p>
          <a:endParaRPr lang="zh-CN" altLang="en-US"/>
        </a:p>
      </dgm:t>
    </dgm:pt>
    <dgm:pt modelId="{8E7CC468-4E52-DF48-90EA-810638E9F47A}" type="sibTrans" cxnId="{41074F5C-B986-414C-A169-25CBF0DCCD70}">
      <dgm:prSet/>
      <dgm:spPr/>
      <dgm:t>
        <a:bodyPr/>
        <a:lstStyle/>
        <a:p>
          <a:endParaRPr lang="zh-CN" altLang="en-US"/>
        </a:p>
      </dgm:t>
    </dgm:pt>
    <dgm:pt modelId="{BE2BF4B3-916B-3845-8CC0-9439E3820416}">
      <dgm:prSet phldrT="[文本]"/>
      <dgm:spPr/>
      <dgm:t>
        <a:bodyPr/>
        <a:lstStyle/>
        <a:p>
          <a:r>
            <a:rPr lang="zh-CN" altLang="en-US" dirty="0" smtClean="0"/>
            <a:t>？</a:t>
          </a:r>
          <a:endParaRPr lang="zh-CN" altLang="en-US" dirty="0"/>
        </a:p>
      </dgm:t>
    </dgm:pt>
    <dgm:pt modelId="{5A9283D5-F6C6-4447-8C64-7E9E679F8903}" type="parTrans" cxnId="{5D2DFADC-541D-514C-B92A-A008B6F181B5}">
      <dgm:prSet/>
      <dgm:spPr/>
      <dgm:t>
        <a:bodyPr/>
        <a:lstStyle/>
        <a:p>
          <a:endParaRPr lang="zh-CN" altLang="en-US"/>
        </a:p>
      </dgm:t>
    </dgm:pt>
    <dgm:pt modelId="{D6BA04CC-9D58-4B48-9EFC-33BC7FF0CE6F}" type="sibTrans" cxnId="{5D2DFADC-541D-514C-B92A-A008B6F181B5}">
      <dgm:prSet/>
      <dgm:spPr/>
      <dgm:t>
        <a:bodyPr/>
        <a:lstStyle/>
        <a:p>
          <a:endParaRPr lang="zh-CN" altLang="en-US"/>
        </a:p>
      </dgm:t>
    </dgm:pt>
    <dgm:pt modelId="{47C45B73-0C10-2444-9CE6-C6E62BB62D05}" type="pres">
      <dgm:prSet presAssocID="{269912A4-FF36-7E4A-8014-EACEC9227647}" presName="outerComposite" presStyleCnt="0">
        <dgm:presLayoutVars>
          <dgm:chMax val="2"/>
          <dgm:animLvl val="lvl"/>
          <dgm:resizeHandles val="exact"/>
        </dgm:presLayoutVars>
      </dgm:prSet>
      <dgm:spPr/>
      <dgm:t>
        <a:bodyPr/>
        <a:lstStyle/>
        <a:p>
          <a:endParaRPr lang="zh-CN" altLang="en-US"/>
        </a:p>
      </dgm:t>
    </dgm:pt>
    <dgm:pt modelId="{40192197-5E79-9B49-B352-BF518236FCE4}" type="pres">
      <dgm:prSet presAssocID="{269912A4-FF36-7E4A-8014-EACEC9227647}" presName="dummyMaxCanvas" presStyleCnt="0"/>
      <dgm:spPr/>
    </dgm:pt>
    <dgm:pt modelId="{0A25C4CC-A73E-A546-BBE5-5D01F0877E31}" type="pres">
      <dgm:prSet presAssocID="{269912A4-FF36-7E4A-8014-EACEC9227647}" presName="parentComposite" presStyleCnt="0"/>
      <dgm:spPr/>
    </dgm:pt>
    <dgm:pt modelId="{E53D67A4-0415-194D-A982-5C04A01E9630}" type="pres">
      <dgm:prSet presAssocID="{269912A4-FF36-7E4A-8014-EACEC9227647}" presName="parent1" presStyleLbl="alignAccFollowNode1" presStyleIdx="0" presStyleCnt="4">
        <dgm:presLayoutVars>
          <dgm:chMax val="4"/>
        </dgm:presLayoutVars>
      </dgm:prSet>
      <dgm:spPr/>
      <dgm:t>
        <a:bodyPr/>
        <a:lstStyle/>
        <a:p>
          <a:endParaRPr lang="zh-CN" altLang="en-US"/>
        </a:p>
      </dgm:t>
    </dgm:pt>
    <dgm:pt modelId="{8B009570-6A0F-3848-A2E4-65C3F6FDC299}" type="pres">
      <dgm:prSet presAssocID="{269912A4-FF36-7E4A-8014-EACEC9227647}" presName="parent2" presStyleLbl="alignAccFollowNode1" presStyleIdx="1" presStyleCnt="4">
        <dgm:presLayoutVars>
          <dgm:chMax val="4"/>
        </dgm:presLayoutVars>
      </dgm:prSet>
      <dgm:spPr/>
      <dgm:t>
        <a:bodyPr/>
        <a:lstStyle/>
        <a:p>
          <a:endParaRPr lang="zh-CN" altLang="en-US"/>
        </a:p>
      </dgm:t>
    </dgm:pt>
    <dgm:pt modelId="{CEB281CB-0CB5-864B-8A2C-6E34622272B4}" type="pres">
      <dgm:prSet presAssocID="{269912A4-FF36-7E4A-8014-EACEC9227647}" presName="childrenComposite" presStyleCnt="0"/>
      <dgm:spPr/>
    </dgm:pt>
    <dgm:pt modelId="{4B3DBA6C-BFAB-5C4B-ABE0-CFDB896FFE2F}" type="pres">
      <dgm:prSet presAssocID="{269912A4-FF36-7E4A-8014-EACEC9227647}" presName="dummyMaxCanvas_ChildArea" presStyleCnt="0"/>
      <dgm:spPr/>
    </dgm:pt>
    <dgm:pt modelId="{527284DF-5B77-9746-889B-8D98B3E3946D}" type="pres">
      <dgm:prSet presAssocID="{269912A4-FF36-7E4A-8014-EACEC9227647}" presName="fulcrum" presStyleLbl="alignAccFollowNode1" presStyleIdx="2" presStyleCnt="4"/>
      <dgm:spPr/>
    </dgm:pt>
    <dgm:pt modelId="{05908806-4736-0D49-B65B-3837002385A6}" type="pres">
      <dgm:prSet presAssocID="{269912A4-FF36-7E4A-8014-EACEC9227647}" presName="balance_21" presStyleLbl="alignAccFollowNode1" presStyleIdx="3" presStyleCnt="4">
        <dgm:presLayoutVars>
          <dgm:bulletEnabled val="1"/>
        </dgm:presLayoutVars>
      </dgm:prSet>
      <dgm:spPr/>
    </dgm:pt>
    <dgm:pt modelId="{B82DD5ED-D8C0-F74E-9844-D7FCAEFC6D37}" type="pres">
      <dgm:prSet presAssocID="{269912A4-FF36-7E4A-8014-EACEC9227647}" presName="left_21_1" presStyleLbl="node1" presStyleIdx="0" presStyleCnt="3">
        <dgm:presLayoutVars>
          <dgm:bulletEnabled val="1"/>
        </dgm:presLayoutVars>
      </dgm:prSet>
      <dgm:spPr/>
      <dgm:t>
        <a:bodyPr/>
        <a:lstStyle/>
        <a:p>
          <a:endParaRPr lang="zh-CN" altLang="en-US"/>
        </a:p>
      </dgm:t>
    </dgm:pt>
    <dgm:pt modelId="{EA097797-D08B-6640-A178-CCF2E9A1DC91}" type="pres">
      <dgm:prSet presAssocID="{269912A4-FF36-7E4A-8014-EACEC9227647}" presName="left_21_2" presStyleLbl="node1" presStyleIdx="1" presStyleCnt="3">
        <dgm:presLayoutVars>
          <dgm:bulletEnabled val="1"/>
        </dgm:presLayoutVars>
      </dgm:prSet>
      <dgm:spPr/>
      <dgm:t>
        <a:bodyPr/>
        <a:lstStyle/>
        <a:p>
          <a:endParaRPr lang="zh-CN" altLang="en-US"/>
        </a:p>
      </dgm:t>
    </dgm:pt>
    <dgm:pt modelId="{FED1ACF7-615B-5C4F-AC6D-7AF74CB2A619}" type="pres">
      <dgm:prSet presAssocID="{269912A4-FF36-7E4A-8014-EACEC9227647}" presName="right_21_1" presStyleLbl="node1" presStyleIdx="2" presStyleCnt="3">
        <dgm:presLayoutVars>
          <dgm:bulletEnabled val="1"/>
        </dgm:presLayoutVars>
      </dgm:prSet>
      <dgm:spPr/>
      <dgm:t>
        <a:bodyPr/>
        <a:lstStyle/>
        <a:p>
          <a:endParaRPr lang="zh-CN" altLang="en-US"/>
        </a:p>
      </dgm:t>
    </dgm:pt>
  </dgm:ptLst>
  <dgm:cxnLst>
    <dgm:cxn modelId="{41074F5C-B986-414C-A169-25CBF0DCCD70}" srcId="{269912A4-FF36-7E4A-8014-EACEC9227647}" destId="{E350F3A6-F9DB-674D-B1B2-8EEC2B43B681}" srcOrd="1" destOrd="0" parTransId="{3DD4EB79-0E07-464B-968B-605D0D6A9DF6}" sibTransId="{8E7CC468-4E52-DF48-90EA-810638E9F47A}"/>
    <dgm:cxn modelId="{0A4D8FBD-4FF6-2143-A6E7-BD97735D5E8A}" type="presOf" srcId="{E350F3A6-F9DB-674D-B1B2-8EEC2B43B681}" destId="{8B009570-6A0F-3848-A2E4-65C3F6FDC299}" srcOrd="0" destOrd="0" presId="urn:microsoft.com/office/officeart/2005/8/layout/balance1"/>
    <dgm:cxn modelId="{1949ABA7-CDC6-D244-9DCF-72112D5A60F3}" type="presOf" srcId="{95D3B67B-2EB3-0240-85D2-45BF69117F94}" destId="{B82DD5ED-D8C0-F74E-9844-D7FCAEFC6D37}" srcOrd="0" destOrd="0" presId="urn:microsoft.com/office/officeart/2005/8/layout/balance1"/>
    <dgm:cxn modelId="{023F73E0-753C-284F-8E7B-1F5731D634A8}" type="presOf" srcId="{269912A4-FF36-7E4A-8014-EACEC9227647}" destId="{47C45B73-0C10-2444-9CE6-C6E62BB62D05}" srcOrd="0" destOrd="0" presId="urn:microsoft.com/office/officeart/2005/8/layout/balance1"/>
    <dgm:cxn modelId="{5D2DFADC-541D-514C-B92A-A008B6F181B5}" srcId="{E350F3A6-F9DB-674D-B1B2-8EEC2B43B681}" destId="{BE2BF4B3-916B-3845-8CC0-9439E3820416}" srcOrd="0" destOrd="0" parTransId="{5A9283D5-F6C6-4447-8C64-7E9E679F8903}" sibTransId="{D6BA04CC-9D58-4B48-9EFC-33BC7FF0CE6F}"/>
    <dgm:cxn modelId="{3575772B-F66C-6A49-8E6B-94FA53CD1F96}" srcId="{F071BC08-87EE-CF4E-8335-7C0F9661EFC6}" destId="{95D3B67B-2EB3-0240-85D2-45BF69117F94}" srcOrd="0" destOrd="0" parTransId="{802063F6-449B-4A4C-9D0F-E5FC718C7217}" sibTransId="{916138CD-9EF0-3C49-B8FF-9AC9F1D305E8}"/>
    <dgm:cxn modelId="{B3748D1C-57FF-CC44-854D-13E0D8EAADEC}" type="presOf" srcId="{EE441FAB-3614-4643-AF1B-7C77F3E66CEE}" destId="{EA097797-D08B-6640-A178-CCF2E9A1DC91}" srcOrd="0" destOrd="0" presId="urn:microsoft.com/office/officeart/2005/8/layout/balance1"/>
    <dgm:cxn modelId="{A04D6700-C44B-1749-8CEA-7A8A7C9A295B}" type="presOf" srcId="{BE2BF4B3-916B-3845-8CC0-9439E3820416}" destId="{FED1ACF7-615B-5C4F-AC6D-7AF74CB2A619}" srcOrd="0" destOrd="0" presId="urn:microsoft.com/office/officeart/2005/8/layout/balance1"/>
    <dgm:cxn modelId="{5EE41657-46E7-A148-806C-61439D5AB433}" srcId="{269912A4-FF36-7E4A-8014-EACEC9227647}" destId="{F071BC08-87EE-CF4E-8335-7C0F9661EFC6}" srcOrd="0" destOrd="0" parTransId="{68B19567-98B3-104B-9222-782E6A2B14E1}" sibTransId="{2B052F55-3E9D-AF44-BBE7-E47B21403D77}"/>
    <dgm:cxn modelId="{C7EAC2B1-5C71-F94A-99A8-1866287F9228}" type="presOf" srcId="{F071BC08-87EE-CF4E-8335-7C0F9661EFC6}" destId="{E53D67A4-0415-194D-A982-5C04A01E9630}" srcOrd="0" destOrd="0" presId="urn:microsoft.com/office/officeart/2005/8/layout/balance1"/>
    <dgm:cxn modelId="{B1ABB916-B777-C847-B51E-AFF973111A6B}" srcId="{F071BC08-87EE-CF4E-8335-7C0F9661EFC6}" destId="{EE441FAB-3614-4643-AF1B-7C77F3E66CEE}" srcOrd="1" destOrd="0" parTransId="{F0F9EF8B-3596-2045-813F-75A211FE9BA9}" sibTransId="{CD7F8156-198C-8540-97FB-7D4F985F6615}"/>
    <dgm:cxn modelId="{9339EA55-8142-B046-995A-E3DDDD47B61F}" type="presParOf" srcId="{47C45B73-0C10-2444-9CE6-C6E62BB62D05}" destId="{40192197-5E79-9B49-B352-BF518236FCE4}" srcOrd="0" destOrd="0" presId="urn:microsoft.com/office/officeart/2005/8/layout/balance1"/>
    <dgm:cxn modelId="{41092E38-5393-3148-8D90-C15862E393B2}" type="presParOf" srcId="{47C45B73-0C10-2444-9CE6-C6E62BB62D05}" destId="{0A25C4CC-A73E-A546-BBE5-5D01F0877E31}" srcOrd="1" destOrd="0" presId="urn:microsoft.com/office/officeart/2005/8/layout/balance1"/>
    <dgm:cxn modelId="{49F0A4DA-7868-0048-8F81-A7B1B9A66FD4}" type="presParOf" srcId="{0A25C4CC-A73E-A546-BBE5-5D01F0877E31}" destId="{E53D67A4-0415-194D-A982-5C04A01E9630}" srcOrd="0" destOrd="0" presId="urn:microsoft.com/office/officeart/2005/8/layout/balance1"/>
    <dgm:cxn modelId="{4E70685B-2FE4-1E49-A5DC-5617D75009B2}" type="presParOf" srcId="{0A25C4CC-A73E-A546-BBE5-5D01F0877E31}" destId="{8B009570-6A0F-3848-A2E4-65C3F6FDC299}" srcOrd="1" destOrd="0" presId="urn:microsoft.com/office/officeart/2005/8/layout/balance1"/>
    <dgm:cxn modelId="{D0681546-2788-B44C-9FD6-A98AA03C5740}" type="presParOf" srcId="{47C45B73-0C10-2444-9CE6-C6E62BB62D05}" destId="{CEB281CB-0CB5-864B-8A2C-6E34622272B4}" srcOrd="2" destOrd="0" presId="urn:microsoft.com/office/officeart/2005/8/layout/balance1"/>
    <dgm:cxn modelId="{FE5E0977-626D-DD43-8D73-13A9C6107141}" type="presParOf" srcId="{CEB281CB-0CB5-864B-8A2C-6E34622272B4}" destId="{4B3DBA6C-BFAB-5C4B-ABE0-CFDB896FFE2F}" srcOrd="0" destOrd="0" presId="urn:microsoft.com/office/officeart/2005/8/layout/balance1"/>
    <dgm:cxn modelId="{7281973C-85C5-6F40-B578-8788DDCC1E61}" type="presParOf" srcId="{CEB281CB-0CB5-864B-8A2C-6E34622272B4}" destId="{527284DF-5B77-9746-889B-8D98B3E3946D}" srcOrd="1" destOrd="0" presId="urn:microsoft.com/office/officeart/2005/8/layout/balance1"/>
    <dgm:cxn modelId="{8A786C9F-7305-B54E-92FB-0C7A62A757EA}" type="presParOf" srcId="{CEB281CB-0CB5-864B-8A2C-6E34622272B4}" destId="{05908806-4736-0D49-B65B-3837002385A6}" srcOrd="2" destOrd="0" presId="urn:microsoft.com/office/officeart/2005/8/layout/balance1"/>
    <dgm:cxn modelId="{6748828F-0BFA-F441-9F10-0C0D1094DDD3}" type="presParOf" srcId="{CEB281CB-0CB5-864B-8A2C-6E34622272B4}" destId="{B82DD5ED-D8C0-F74E-9844-D7FCAEFC6D37}" srcOrd="3" destOrd="0" presId="urn:microsoft.com/office/officeart/2005/8/layout/balance1"/>
    <dgm:cxn modelId="{48FF6469-A773-E646-94C9-23FEB01FC65F}" type="presParOf" srcId="{CEB281CB-0CB5-864B-8A2C-6E34622272B4}" destId="{EA097797-D08B-6640-A178-CCF2E9A1DC91}" srcOrd="4" destOrd="0" presId="urn:microsoft.com/office/officeart/2005/8/layout/balance1"/>
    <dgm:cxn modelId="{327ADA76-8251-0F4B-A7A5-EEBFDE140C78}" type="presParOf" srcId="{CEB281CB-0CB5-864B-8A2C-6E34622272B4}" destId="{FED1ACF7-615B-5C4F-AC6D-7AF74CB2A619}" srcOrd="5" destOrd="0" presId="urn:microsoft.com/office/officeart/2005/8/layout/balance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F07FD0E-F23F-9A4A-A00D-C2731B76C0F2}" type="doc">
      <dgm:prSet loTypeId="urn:microsoft.com/office/officeart/2008/layout/BendingPictureCaptionList" loCatId="" qsTypeId="urn:microsoft.com/office/officeart/2005/8/quickstyle/simple4" qsCatId="simple" csTypeId="urn:microsoft.com/office/officeart/2005/8/colors/accent1_2" csCatId="accent1" phldr="1"/>
      <dgm:spPr/>
      <dgm:t>
        <a:bodyPr/>
        <a:lstStyle/>
        <a:p>
          <a:endParaRPr lang="zh-CN" altLang="en-US"/>
        </a:p>
      </dgm:t>
    </dgm:pt>
    <dgm:pt modelId="{77511010-C841-DD4E-9F96-9E5CC1CB247A}">
      <dgm:prSet phldrT="[文本]"/>
      <dgm:spPr/>
      <dgm:t>
        <a:bodyPr/>
        <a:lstStyle/>
        <a:p>
          <a:r>
            <a:rPr lang="zh-CN" altLang="en-US" dirty="0" smtClean="0">
              <a:latin typeface="+mn-ea"/>
              <a:sym typeface="+mn-ea"/>
            </a:rPr>
            <a:t>木牛流马</a:t>
          </a:r>
          <a:endParaRPr lang="zh-CN" altLang="en-US" dirty="0"/>
        </a:p>
      </dgm:t>
    </dgm:pt>
    <dgm:pt modelId="{8197043C-1D0A-E74C-B69F-5310D4E02E64}" type="parTrans" cxnId="{3416EB9C-879E-7940-A926-6D772A6BD7EB}">
      <dgm:prSet/>
      <dgm:spPr/>
      <dgm:t>
        <a:bodyPr/>
        <a:lstStyle/>
        <a:p>
          <a:endParaRPr lang="zh-CN" altLang="en-US"/>
        </a:p>
      </dgm:t>
    </dgm:pt>
    <dgm:pt modelId="{87D0856A-1CC9-1D43-A5F2-18C5A1F29B24}" type="sibTrans" cxnId="{3416EB9C-879E-7940-A926-6D772A6BD7EB}">
      <dgm:prSet/>
      <dgm:spPr/>
      <dgm:t>
        <a:bodyPr/>
        <a:lstStyle/>
        <a:p>
          <a:endParaRPr lang="zh-CN" altLang="en-US"/>
        </a:p>
      </dgm:t>
    </dgm:pt>
    <dgm:pt modelId="{F09A2937-787F-2645-B1FC-6F2DABCA3080}">
      <dgm:prSet phldrT="[文本]"/>
      <dgm:spPr/>
      <dgm:t>
        <a:bodyPr/>
        <a:lstStyle/>
        <a:p>
          <a:r>
            <a:rPr lang="zh-CN" altLang="en-US" dirty="0" smtClean="0">
              <a:latin typeface="+mn-ea"/>
              <a:sym typeface="+mn-ea"/>
            </a:rPr>
            <a:t>龙骨水车</a:t>
          </a:r>
          <a:endParaRPr lang="zh-CN" altLang="en-US" dirty="0"/>
        </a:p>
      </dgm:t>
    </dgm:pt>
    <dgm:pt modelId="{E33F91FB-5F83-E84F-9E9E-F59E6DD48D5C}" type="parTrans" cxnId="{CD66FA45-CC24-D341-9180-C0030278CB19}">
      <dgm:prSet/>
      <dgm:spPr/>
      <dgm:t>
        <a:bodyPr/>
        <a:lstStyle/>
        <a:p>
          <a:endParaRPr lang="zh-CN" altLang="en-US"/>
        </a:p>
      </dgm:t>
    </dgm:pt>
    <dgm:pt modelId="{0F3C9486-AB8F-574A-981D-FE3C8951C71F}" type="sibTrans" cxnId="{CD66FA45-CC24-D341-9180-C0030278CB19}">
      <dgm:prSet/>
      <dgm:spPr/>
      <dgm:t>
        <a:bodyPr/>
        <a:lstStyle/>
        <a:p>
          <a:endParaRPr lang="zh-CN" altLang="en-US"/>
        </a:p>
      </dgm:t>
    </dgm:pt>
    <dgm:pt modelId="{8A3EC599-5F3B-EC4D-9078-B02D983DF50F}">
      <dgm:prSet phldrT="[文本]"/>
      <dgm:spPr/>
      <dgm:t>
        <a:bodyPr/>
        <a:lstStyle/>
        <a:p>
          <a:r>
            <a:rPr lang="zh-CN" altLang="en-US" dirty="0" smtClean="0">
              <a:latin typeface="+mn-ea"/>
              <a:sym typeface="+mn-ea"/>
            </a:rPr>
            <a:t>水碓磨</a:t>
          </a:r>
          <a:endParaRPr lang="zh-CN" altLang="en-US" dirty="0"/>
        </a:p>
      </dgm:t>
    </dgm:pt>
    <dgm:pt modelId="{B87A95F7-F25B-2546-8B67-75169E312AE6}" type="parTrans" cxnId="{5568CAFA-84A4-3441-9A83-CFE60A754622}">
      <dgm:prSet/>
      <dgm:spPr/>
      <dgm:t>
        <a:bodyPr/>
        <a:lstStyle/>
        <a:p>
          <a:endParaRPr lang="zh-CN" altLang="en-US"/>
        </a:p>
      </dgm:t>
    </dgm:pt>
    <dgm:pt modelId="{AF5057B3-697F-3848-8C3B-9117E9E41442}" type="sibTrans" cxnId="{5568CAFA-84A4-3441-9A83-CFE60A754622}">
      <dgm:prSet/>
      <dgm:spPr/>
      <dgm:t>
        <a:bodyPr/>
        <a:lstStyle/>
        <a:p>
          <a:endParaRPr lang="zh-CN" altLang="en-US"/>
        </a:p>
      </dgm:t>
    </dgm:pt>
    <dgm:pt modelId="{FF9CBD60-7C8F-D640-BC28-FFC1B0E270AC}" type="pres">
      <dgm:prSet presAssocID="{BF07FD0E-F23F-9A4A-A00D-C2731B76C0F2}" presName="Name0" presStyleCnt="0">
        <dgm:presLayoutVars>
          <dgm:dir/>
          <dgm:resizeHandles val="exact"/>
        </dgm:presLayoutVars>
      </dgm:prSet>
      <dgm:spPr/>
      <dgm:t>
        <a:bodyPr/>
        <a:lstStyle/>
        <a:p>
          <a:endParaRPr lang="zh-CN" altLang="en-US"/>
        </a:p>
      </dgm:t>
    </dgm:pt>
    <dgm:pt modelId="{F44C27B1-095E-CE48-B29C-7611A7C878D7}" type="pres">
      <dgm:prSet presAssocID="{77511010-C841-DD4E-9F96-9E5CC1CB247A}" presName="composite" presStyleCnt="0"/>
      <dgm:spPr/>
    </dgm:pt>
    <dgm:pt modelId="{A1C62DCA-3850-EA43-BFFD-3C5E07B1CC7E}" type="pres">
      <dgm:prSet presAssocID="{77511010-C841-DD4E-9F96-9E5CC1CB247A}" presName="rect1" presStyleLbl="bgImgPlac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l="-3000" r="-3000"/>
          </a:stretch>
        </a:blipFill>
      </dgm:spPr>
    </dgm:pt>
    <dgm:pt modelId="{B7C41DDF-C1FB-7145-8EBF-0D3ED729BC8A}" type="pres">
      <dgm:prSet presAssocID="{77511010-C841-DD4E-9F96-9E5CC1CB247A}" presName="wedgeRectCallout1" presStyleLbl="node1" presStyleIdx="0" presStyleCnt="3">
        <dgm:presLayoutVars>
          <dgm:bulletEnabled val="1"/>
        </dgm:presLayoutVars>
      </dgm:prSet>
      <dgm:spPr/>
      <dgm:t>
        <a:bodyPr/>
        <a:lstStyle/>
        <a:p>
          <a:endParaRPr lang="zh-CN" altLang="en-US"/>
        </a:p>
      </dgm:t>
    </dgm:pt>
    <dgm:pt modelId="{F879E3AA-5EBC-8F41-8852-4794EADDEE37}" type="pres">
      <dgm:prSet presAssocID="{87D0856A-1CC9-1D43-A5F2-18C5A1F29B24}" presName="sibTrans" presStyleCnt="0"/>
      <dgm:spPr/>
    </dgm:pt>
    <dgm:pt modelId="{3C19DB61-81FD-C44D-807D-7F4A9BC669C9}" type="pres">
      <dgm:prSet presAssocID="{F09A2937-787F-2645-B1FC-6F2DABCA3080}" presName="composite" presStyleCnt="0"/>
      <dgm:spPr/>
    </dgm:pt>
    <dgm:pt modelId="{CF7BBB05-C1AD-A34C-B8EE-36B87CE1AA6B}" type="pres">
      <dgm:prSet presAssocID="{F09A2937-787F-2645-B1FC-6F2DABCA3080}" presName="rect1" presStyleLbl="bgImgPlac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t="-9000" b="-9000"/>
          </a:stretch>
        </a:blipFill>
      </dgm:spPr>
    </dgm:pt>
    <dgm:pt modelId="{DAE18024-6945-5B48-B2C3-58CB63DC21E4}" type="pres">
      <dgm:prSet presAssocID="{F09A2937-787F-2645-B1FC-6F2DABCA3080}" presName="wedgeRectCallout1" presStyleLbl="node1" presStyleIdx="1" presStyleCnt="3">
        <dgm:presLayoutVars>
          <dgm:bulletEnabled val="1"/>
        </dgm:presLayoutVars>
      </dgm:prSet>
      <dgm:spPr/>
      <dgm:t>
        <a:bodyPr/>
        <a:lstStyle/>
        <a:p>
          <a:endParaRPr lang="zh-CN" altLang="en-US"/>
        </a:p>
      </dgm:t>
    </dgm:pt>
    <dgm:pt modelId="{93356C40-719C-604C-93B1-A898DCFBCF26}" type="pres">
      <dgm:prSet presAssocID="{0F3C9486-AB8F-574A-981D-FE3C8951C71F}" presName="sibTrans" presStyleCnt="0"/>
      <dgm:spPr/>
    </dgm:pt>
    <dgm:pt modelId="{C4866131-C770-D14A-8267-A5E55DE82DBA}" type="pres">
      <dgm:prSet presAssocID="{8A3EC599-5F3B-EC4D-9078-B02D983DF50F}" presName="composite" presStyleCnt="0"/>
      <dgm:spPr/>
    </dgm:pt>
    <dgm:pt modelId="{056DBFCE-FF96-3C4F-BF9A-B85F4B769594}" type="pres">
      <dgm:prSet presAssocID="{8A3EC599-5F3B-EC4D-9078-B02D983DF50F}" presName="rect1" presStyleLbl="bgImgPlac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l="-3000" r="-3000"/>
          </a:stretch>
        </a:blipFill>
      </dgm:spPr>
    </dgm:pt>
    <dgm:pt modelId="{8CD56856-9A68-854F-9C10-B277EEA432CB}" type="pres">
      <dgm:prSet presAssocID="{8A3EC599-5F3B-EC4D-9078-B02D983DF50F}" presName="wedgeRectCallout1" presStyleLbl="node1" presStyleIdx="2" presStyleCnt="3">
        <dgm:presLayoutVars>
          <dgm:bulletEnabled val="1"/>
        </dgm:presLayoutVars>
      </dgm:prSet>
      <dgm:spPr/>
      <dgm:t>
        <a:bodyPr/>
        <a:lstStyle/>
        <a:p>
          <a:endParaRPr lang="zh-CN" altLang="en-US"/>
        </a:p>
      </dgm:t>
    </dgm:pt>
  </dgm:ptLst>
  <dgm:cxnLst>
    <dgm:cxn modelId="{3416EB9C-879E-7940-A926-6D772A6BD7EB}" srcId="{BF07FD0E-F23F-9A4A-A00D-C2731B76C0F2}" destId="{77511010-C841-DD4E-9F96-9E5CC1CB247A}" srcOrd="0" destOrd="0" parTransId="{8197043C-1D0A-E74C-B69F-5310D4E02E64}" sibTransId="{87D0856A-1CC9-1D43-A5F2-18C5A1F29B24}"/>
    <dgm:cxn modelId="{4DE320A8-7DEE-5542-8A94-8C446B2CA4F9}" type="presOf" srcId="{BF07FD0E-F23F-9A4A-A00D-C2731B76C0F2}" destId="{FF9CBD60-7C8F-D640-BC28-FFC1B0E270AC}" srcOrd="0" destOrd="0" presId="urn:microsoft.com/office/officeart/2008/layout/BendingPictureCaptionList"/>
    <dgm:cxn modelId="{E1B3AD15-C413-B44B-AD94-D8CA56CA100B}" type="presOf" srcId="{8A3EC599-5F3B-EC4D-9078-B02D983DF50F}" destId="{8CD56856-9A68-854F-9C10-B277EEA432CB}" srcOrd="0" destOrd="0" presId="urn:microsoft.com/office/officeart/2008/layout/BendingPictureCaptionList"/>
    <dgm:cxn modelId="{5568CAFA-84A4-3441-9A83-CFE60A754622}" srcId="{BF07FD0E-F23F-9A4A-A00D-C2731B76C0F2}" destId="{8A3EC599-5F3B-EC4D-9078-B02D983DF50F}" srcOrd="2" destOrd="0" parTransId="{B87A95F7-F25B-2546-8B67-75169E312AE6}" sibTransId="{AF5057B3-697F-3848-8C3B-9117E9E41442}"/>
    <dgm:cxn modelId="{CD66FA45-CC24-D341-9180-C0030278CB19}" srcId="{BF07FD0E-F23F-9A4A-A00D-C2731B76C0F2}" destId="{F09A2937-787F-2645-B1FC-6F2DABCA3080}" srcOrd="1" destOrd="0" parTransId="{E33F91FB-5F83-E84F-9E9E-F59E6DD48D5C}" sibTransId="{0F3C9486-AB8F-574A-981D-FE3C8951C71F}"/>
    <dgm:cxn modelId="{FA741C1C-1D4D-554D-B099-D4BEE42AB4F5}" type="presOf" srcId="{F09A2937-787F-2645-B1FC-6F2DABCA3080}" destId="{DAE18024-6945-5B48-B2C3-58CB63DC21E4}" srcOrd="0" destOrd="0" presId="urn:microsoft.com/office/officeart/2008/layout/BendingPictureCaptionList"/>
    <dgm:cxn modelId="{32D795AD-9E5A-F640-95FF-FB2BF08E5426}" type="presOf" srcId="{77511010-C841-DD4E-9F96-9E5CC1CB247A}" destId="{B7C41DDF-C1FB-7145-8EBF-0D3ED729BC8A}" srcOrd="0" destOrd="0" presId="urn:microsoft.com/office/officeart/2008/layout/BendingPictureCaptionList"/>
    <dgm:cxn modelId="{6A304D0A-2520-1149-A708-658409E7F035}" type="presParOf" srcId="{FF9CBD60-7C8F-D640-BC28-FFC1B0E270AC}" destId="{F44C27B1-095E-CE48-B29C-7611A7C878D7}" srcOrd="0" destOrd="0" presId="urn:microsoft.com/office/officeart/2008/layout/BendingPictureCaptionList"/>
    <dgm:cxn modelId="{30D352E2-C428-9E41-85CF-7FEEEDC35253}" type="presParOf" srcId="{F44C27B1-095E-CE48-B29C-7611A7C878D7}" destId="{A1C62DCA-3850-EA43-BFFD-3C5E07B1CC7E}" srcOrd="0" destOrd="0" presId="urn:microsoft.com/office/officeart/2008/layout/BendingPictureCaptionList"/>
    <dgm:cxn modelId="{2B3A1DA4-688B-634D-B1E1-6B308CBC5E85}" type="presParOf" srcId="{F44C27B1-095E-CE48-B29C-7611A7C878D7}" destId="{B7C41DDF-C1FB-7145-8EBF-0D3ED729BC8A}" srcOrd="1" destOrd="0" presId="urn:microsoft.com/office/officeart/2008/layout/BendingPictureCaptionList"/>
    <dgm:cxn modelId="{080F554D-BFAC-054D-BA27-A08FF6B3B6AE}" type="presParOf" srcId="{FF9CBD60-7C8F-D640-BC28-FFC1B0E270AC}" destId="{F879E3AA-5EBC-8F41-8852-4794EADDEE37}" srcOrd="1" destOrd="0" presId="urn:microsoft.com/office/officeart/2008/layout/BendingPictureCaptionList"/>
    <dgm:cxn modelId="{9718FBD2-7F22-E243-AC15-72A22857F20B}" type="presParOf" srcId="{FF9CBD60-7C8F-D640-BC28-FFC1B0E270AC}" destId="{3C19DB61-81FD-C44D-807D-7F4A9BC669C9}" srcOrd="2" destOrd="0" presId="urn:microsoft.com/office/officeart/2008/layout/BendingPictureCaptionList"/>
    <dgm:cxn modelId="{9E5333C6-02A4-374E-9C04-3F079AB25576}" type="presParOf" srcId="{3C19DB61-81FD-C44D-807D-7F4A9BC669C9}" destId="{CF7BBB05-C1AD-A34C-B8EE-36B87CE1AA6B}" srcOrd="0" destOrd="0" presId="urn:microsoft.com/office/officeart/2008/layout/BendingPictureCaptionList"/>
    <dgm:cxn modelId="{DA44D34C-ABE2-F14A-A439-DF6D0175968A}" type="presParOf" srcId="{3C19DB61-81FD-C44D-807D-7F4A9BC669C9}" destId="{DAE18024-6945-5B48-B2C3-58CB63DC21E4}" srcOrd="1" destOrd="0" presId="urn:microsoft.com/office/officeart/2008/layout/BendingPictureCaptionList"/>
    <dgm:cxn modelId="{F130B141-8469-0F48-9CB6-C24F60CE219B}" type="presParOf" srcId="{FF9CBD60-7C8F-D640-BC28-FFC1B0E270AC}" destId="{93356C40-719C-604C-93B1-A898DCFBCF26}" srcOrd="3" destOrd="0" presId="urn:microsoft.com/office/officeart/2008/layout/BendingPictureCaptionList"/>
    <dgm:cxn modelId="{8042CFC8-2632-104C-82BD-B09356F54F93}" type="presParOf" srcId="{FF9CBD60-7C8F-D640-BC28-FFC1B0E270AC}" destId="{C4866131-C770-D14A-8267-A5E55DE82DBA}" srcOrd="4" destOrd="0" presId="urn:microsoft.com/office/officeart/2008/layout/BendingPictureCaptionList"/>
    <dgm:cxn modelId="{933873E7-635E-D744-8752-6F7A09C84B56}" type="presParOf" srcId="{C4866131-C770-D14A-8267-A5E55DE82DBA}" destId="{056DBFCE-FF96-3C4F-BF9A-B85F4B769594}" srcOrd="0" destOrd="0" presId="urn:microsoft.com/office/officeart/2008/layout/BendingPictureCaptionList"/>
    <dgm:cxn modelId="{895A53C8-ABC3-1949-91F0-A3C9336001B8}" type="presParOf" srcId="{C4866131-C770-D14A-8267-A5E55DE82DBA}" destId="{8CD56856-9A68-854F-9C10-B277EEA432CB}" srcOrd="1" destOrd="0" presId="urn:microsoft.com/office/officeart/2008/layout/BendingPictureCap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269912A4-FF36-7E4A-8014-EACEC9227647}" type="doc">
      <dgm:prSet loTypeId="urn:microsoft.com/office/officeart/2005/8/layout/balance1" loCatId="" qsTypeId="urn:microsoft.com/office/officeart/2005/8/quickstyle/simple4" qsCatId="simple" csTypeId="urn:microsoft.com/office/officeart/2005/8/colors/accent1_2" csCatId="accent1" phldr="1"/>
      <dgm:spPr/>
      <dgm:t>
        <a:bodyPr/>
        <a:lstStyle/>
        <a:p>
          <a:endParaRPr lang="zh-CN" altLang="en-US"/>
        </a:p>
      </dgm:t>
    </dgm:pt>
    <dgm:pt modelId="{F071BC08-87EE-CF4E-8335-7C0F9661EFC6}">
      <dgm:prSet phldrT="[文本]"/>
      <dgm:spPr/>
      <dgm:t>
        <a:bodyPr/>
        <a:lstStyle/>
        <a:p>
          <a:r>
            <a:rPr lang="zh-CN" altLang="en-US" dirty="0" smtClean="0"/>
            <a:t>优势</a:t>
          </a:r>
          <a:endParaRPr lang="zh-CN" altLang="en-US" dirty="0"/>
        </a:p>
      </dgm:t>
    </dgm:pt>
    <dgm:pt modelId="{68B19567-98B3-104B-9222-782E6A2B14E1}" type="parTrans" cxnId="{5EE41657-46E7-A148-806C-61439D5AB433}">
      <dgm:prSet/>
      <dgm:spPr/>
      <dgm:t>
        <a:bodyPr/>
        <a:lstStyle/>
        <a:p>
          <a:endParaRPr lang="zh-CN" altLang="en-US"/>
        </a:p>
      </dgm:t>
    </dgm:pt>
    <dgm:pt modelId="{2B052F55-3E9D-AF44-BBE7-E47B21403D77}" type="sibTrans" cxnId="{5EE41657-46E7-A148-806C-61439D5AB433}">
      <dgm:prSet/>
      <dgm:spPr/>
      <dgm:t>
        <a:bodyPr/>
        <a:lstStyle/>
        <a:p>
          <a:endParaRPr lang="zh-CN" altLang="en-US"/>
        </a:p>
      </dgm:t>
    </dgm:pt>
    <dgm:pt modelId="{EE441FAB-3614-4643-AF1B-7C77F3E66CEE}">
      <dgm:prSet phldrT="[文本]" custT="1"/>
      <dgm:spPr/>
      <dgm:t>
        <a:bodyPr/>
        <a:lstStyle/>
        <a:p>
          <a:r>
            <a:rPr lang="en-US" altLang="zh-CN" sz="1400" b="0" dirty="0" smtClean="0">
              <a:latin typeface="+mj-ea"/>
              <a:ea typeface="+mj-ea"/>
              <a:sym typeface="+mn-ea"/>
            </a:rPr>
            <a:t>1</a:t>
          </a:r>
          <a:r>
            <a:rPr lang="zh-CN" altLang="en-US" sz="1400" b="0" dirty="0" smtClean="0">
              <a:latin typeface="+mj-ea"/>
              <a:ea typeface="+mj-ea"/>
              <a:sym typeface="+mn-ea"/>
            </a:rPr>
            <a:t>、扩大经济活动空间</a:t>
          </a:r>
          <a:endParaRPr lang="zh-CN" altLang="en-US" sz="1400" b="0" dirty="0">
            <a:latin typeface="+mj-ea"/>
            <a:ea typeface="+mj-ea"/>
          </a:endParaRPr>
        </a:p>
      </dgm:t>
    </dgm:pt>
    <dgm:pt modelId="{F0F9EF8B-3596-2045-813F-75A211FE9BA9}" type="parTrans" cxnId="{B1ABB916-B777-C847-B51E-AFF973111A6B}">
      <dgm:prSet/>
      <dgm:spPr/>
      <dgm:t>
        <a:bodyPr/>
        <a:lstStyle/>
        <a:p>
          <a:endParaRPr lang="zh-CN" altLang="en-US"/>
        </a:p>
      </dgm:t>
    </dgm:pt>
    <dgm:pt modelId="{CD7F8156-198C-8540-97FB-7D4F985F6615}" type="sibTrans" cxnId="{B1ABB916-B777-C847-B51E-AFF973111A6B}">
      <dgm:prSet/>
      <dgm:spPr/>
      <dgm:t>
        <a:bodyPr/>
        <a:lstStyle/>
        <a:p>
          <a:endParaRPr lang="zh-CN" altLang="en-US"/>
        </a:p>
      </dgm:t>
    </dgm:pt>
    <dgm:pt modelId="{95D3B67B-2EB3-0240-85D2-45BF69117F94}">
      <dgm:prSet phldrT="[文本]" custT="1"/>
      <dgm:spPr/>
      <dgm:t>
        <a:bodyPr/>
        <a:lstStyle/>
        <a:p>
          <a:r>
            <a:rPr lang="en-US" altLang="zh-CN" sz="1400" b="0" dirty="0" smtClean="0">
              <a:latin typeface="+mj-ea"/>
              <a:ea typeface="+mj-ea"/>
            </a:rPr>
            <a:t>2</a:t>
          </a:r>
          <a:r>
            <a:rPr lang="zh-CN" altLang="en-US" sz="1400" b="0" dirty="0" smtClean="0">
              <a:latin typeface="+mj-ea"/>
              <a:ea typeface="+mj-ea"/>
            </a:rPr>
            <a:t>、</a:t>
          </a:r>
          <a:r>
            <a:rPr lang="zh-CN" altLang="en-US" sz="1400" b="0" dirty="0" smtClean="0">
              <a:latin typeface="+mj-ea"/>
              <a:ea typeface="+mj-ea"/>
              <a:sym typeface="+mn-ea"/>
            </a:rPr>
            <a:t>提高资源使用效率</a:t>
          </a:r>
          <a:endParaRPr lang="zh-CN" altLang="en-US" sz="1400" b="0" dirty="0">
            <a:latin typeface="+mj-ea"/>
            <a:ea typeface="+mj-ea"/>
          </a:endParaRPr>
        </a:p>
      </dgm:t>
    </dgm:pt>
    <dgm:pt modelId="{802063F6-449B-4A4C-9D0F-E5FC718C7217}" type="parTrans" cxnId="{3575772B-F66C-6A49-8E6B-94FA53CD1F96}">
      <dgm:prSet/>
      <dgm:spPr/>
      <dgm:t>
        <a:bodyPr/>
        <a:lstStyle/>
        <a:p>
          <a:endParaRPr lang="zh-CN" altLang="en-US"/>
        </a:p>
      </dgm:t>
    </dgm:pt>
    <dgm:pt modelId="{916138CD-9EF0-3C49-B8FF-9AC9F1D305E8}" type="sibTrans" cxnId="{3575772B-F66C-6A49-8E6B-94FA53CD1F96}">
      <dgm:prSet/>
      <dgm:spPr/>
      <dgm:t>
        <a:bodyPr/>
        <a:lstStyle/>
        <a:p>
          <a:endParaRPr lang="zh-CN" altLang="en-US"/>
        </a:p>
      </dgm:t>
    </dgm:pt>
    <dgm:pt modelId="{E350F3A6-F9DB-674D-B1B2-8EEC2B43B681}">
      <dgm:prSet phldrT="[文本]"/>
      <dgm:spPr/>
      <dgm:t>
        <a:bodyPr/>
        <a:lstStyle/>
        <a:p>
          <a:r>
            <a:rPr lang="zh-CN" altLang="en-US" dirty="0" smtClean="0"/>
            <a:t>劣势</a:t>
          </a:r>
          <a:endParaRPr lang="zh-CN" altLang="en-US" dirty="0"/>
        </a:p>
      </dgm:t>
    </dgm:pt>
    <dgm:pt modelId="{3DD4EB79-0E07-464B-968B-605D0D6A9DF6}" type="parTrans" cxnId="{41074F5C-B986-414C-A169-25CBF0DCCD70}">
      <dgm:prSet/>
      <dgm:spPr/>
      <dgm:t>
        <a:bodyPr/>
        <a:lstStyle/>
        <a:p>
          <a:endParaRPr lang="zh-CN" altLang="en-US"/>
        </a:p>
      </dgm:t>
    </dgm:pt>
    <dgm:pt modelId="{8E7CC468-4E52-DF48-90EA-810638E9F47A}" type="sibTrans" cxnId="{41074F5C-B986-414C-A169-25CBF0DCCD70}">
      <dgm:prSet/>
      <dgm:spPr/>
      <dgm:t>
        <a:bodyPr/>
        <a:lstStyle/>
        <a:p>
          <a:endParaRPr lang="zh-CN" altLang="en-US"/>
        </a:p>
      </dgm:t>
    </dgm:pt>
    <dgm:pt modelId="{BE2BF4B3-916B-3845-8CC0-9439E3820416}">
      <dgm:prSet phldrT="[文本]" custT="1"/>
      <dgm:spPr/>
      <dgm:t>
        <a:bodyPr/>
        <a:lstStyle/>
        <a:p>
          <a:r>
            <a:rPr lang="en-US" altLang="zh-CN" sz="1400" b="0" dirty="0" smtClean="0">
              <a:latin typeface="+mj-ea"/>
              <a:ea typeface="+mj-ea"/>
              <a:sym typeface="+mn-ea"/>
            </a:rPr>
            <a:t>4</a:t>
          </a:r>
          <a:r>
            <a:rPr lang="zh-CN" altLang="en-US" sz="1400" b="0" dirty="0" smtClean="0">
              <a:latin typeface="+mj-ea"/>
              <a:ea typeface="+mj-ea"/>
              <a:sym typeface="+mn-ea"/>
            </a:rPr>
            <a:t>、劳动力缺乏，土地兼并</a:t>
          </a:r>
          <a:endParaRPr lang="zh-CN" altLang="en-US" sz="1400" b="0" dirty="0">
            <a:latin typeface="+mj-ea"/>
            <a:ea typeface="+mj-ea"/>
          </a:endParaRPr>
        </a:p>
      </dgm:t>
    </dgm:pt>
    <dgm:pt modelId="{5A9283D5-F6C6-4447-8C64-7E9E679F8903}" type="parTrans" cxnId="{5D2DFADC-541D-514C-B92A-A008B6F181B5}">
      <dgm:prSet/>
      <dgm:spPr/>
      <dgm:t>
        <a:bodyPr/>
        <a:lstStyle/>
        <a:p>
          <a:endParaRPr lang="zh-CN" altLang="en-US"/>
        </a:p>
      </dgm:t>
    </dgm:pt>
    <dgm:pt modelId="{D6BA04CC-9D58-4B48-9EFC-33BC7FF0CE6F}" type="sibTrans" cxnId="{5D2DFADC-541D-514C-B92A-A008B6F181B5}">
      <dgm:prSet/>
      <dgm:spPr/>
      <dgm:t>
        <a:bodyPr/>
        <a:lstStyle/>
        <a:p>
          <a:endParaRPr lang="zh-CN" altLang="en-US"/>
        </a:p>
      </dgm:t>
    </dgm:pt>
    <dgm:pt modelId="{620A1DAF-D210-F34A-B04E-9E1180FE0424}">
      <dgm:prSet custT="1"/>
      <dgm:spPr/>
      <dgm:t>
        <a:bodyPr/>
        <a:lstStyle/>
        <a:p>
          <a:r>
            <a:rPr lang="en-US" altLang="zh-CN" sz="1400" b="0" dirty="0" smtClean="0">
              <a:latin typeface="+mj-ea"/>
              <a:ea typeface="+mj-ea"/>
              <a:sym typeface="+mn-ea"/>
            </a:rPr>
            <a:t>3</a:t>
          </a:r>
          <a:r>
            <a:rPr lang="zh-CN" altLang="en-US" sz="1400" b="0" dirty="0" smtClean="0">
              <a:latin typeface="+mj-ea"/>
              <a:ea typeface="+mj-ea"/>
              <a:sym typeface="+mn-ea"/>
            </a:rPr>
            <a:t>、税负极重，分配不均</a:t>
          </a:r>
          <a:endParaRPr lang="zh-CN" altLang="en-US" sz="1400" b="0" dirty="0">
            <a:latin typeface="+mj-ea"/>
            <a:ea typeface="+mj-ea"/>
          </a:endParaRPr>
        </a:p>
      </dgm:t>
    </dgm:pt>
    <dgm:pt modelId="{63EF22E0-682C-EE4D-B171-F71F1253F833}" type="parTrans" cxnId="{610B5B14-051B-BA40-AE38-E3635CB11F69}">
      <dgm:prSet/>
      <dgm:spPr/>
      <dgm:t>
        <a:bodyPr/>
        <a:lstStyle/>
        <a:p>
          <a:endParaRPr lang="zh-CN" altLang="en-US"/>
        </a:p>
      </dgm:t>
    </dgm:pt>
    <dgm:pt modelId="{CF4E72F6-4D2E-9649-9696-399E2838AA5D}" type="sibTrans" cxnId="{610B5B14-051B-BA40-AE38-E3635CB11F69}">
      <dgm:prSet/>
      <dgm:spPr/>
      <dgm:t>
        <a:bodyPr/>
        <a:lstStyle/>
        <a:p>
          <a:endParaRPr lang="zh-CN" altLang="en-US"/>
        </a:p>
      </dgm:t>
    </dgm:pt>
    <dgm:pt modelId="{A0BDB9EC-AFA9-0D4D-876F-AEA1C97D3EEA}">
      <dgm:prSet custT="1"/>
      <dgm:spPr/>
      <dgm:t>
        <a:bodyPr/>
        <a:lstStyle/>
        <a:p>
          <a:r>
            <a:rPr lang="en-US" altLang="zh-CN" sz="1400" b="0" dirty="0" smtClean="0">
              <a:latin typeface="+mj-ea"/>
              <a:ea typeface="+mj-ea"/>
              <a:sym typeface="+mn-ea"/>
            </a:rPr>
            <a:t>1</a:t>
          </a:r>
          <a:r>
            <a:rPr lang="zh-CN" altLang="en-US" sz="1400" b="0" dirty="0" smtClean="0">
              <a:latin typeface="+mj-ea"/>
              <a:ea typeface="+mj-ea"/>
              <a:sym typeface="+mn-ea"/>
            </a:rPr>
            <a:t>、官僚资本与官商勾结</a:t>
          </a:r>
          <a:r>
            <a:rPr lang="en-US" altLang="zh-CN" sz="1400" b="0" dirty="0" smtClean="0">
              <a:latin typeface="+mj-ea"/>
              <a:ea typeface="+mj-ea"/>
              <a:sym typeface="+mn-ea"/>
            </a:rPr>
            <a:t>——</a:t>
          </a:r>
          <a:r>
            <a:rPr lang="zh-CN" altLang="en-US" sz="1400" b="0" dirty="0" smtClean="0">
              <a:latin typeface="+mj-ea"/>
              <a:ea typeface="+mj-ea"/>
              <a:sym typeface="+mn-ea"/>
            </a:rPr>
            <a:t>邬堡关卡</a:t>
          </a:r>
          <a:endParaRPr lang="zh-CN" altLang="en-US" sz="1400" b="0" dirty="0">
            <a:latin typeface="+mj-ea"/>
            <a:ea typeface="+mj-ea"/>
          </a:endParaRPr>
        </a:p>
      </dgm:t>
    </dgm:pt>
    <dgm:pt modelId="{2895A02A-8C89-7C4F-A964-0215B4597A13}" type="parTrans" cxnId="{8B6D07B5-C82B-7A4D-8DDD-3373D48BA668}">
      <dgm:prSet/>
      <dgm:spPr/>
      <dgm:t>
        <a:bodyPr/>
        <a:lstStyle/>
        <a:p>
          <a:endParaRPr lang="zh-CN" altLang="en-US"/>
        </a:p>
      </dgm:t>
    </dgm:pt>
    <dgm:pt modelId="{7104AF23-5F42-7D41-BB9A-408A0C553D2F}" type="sibTrans" cxnId="{8B6D07B5-C82B-7A4D-8DDD-3373D48BA668}">
      <dgm:prSet/>
      <dgm:spPr/>
      <dgm:t>
        <a:bodyPr/>
        <a:lstStyle/>
        <a:p>
          <a:endParaRPr lang="zh-CN" altLang="en-US"/>
        </a:p>
      </dgm:t>
    </dgm:pt>
    <dgm:pt modelId="{88AA356B-453C-AA40-80BF-35732CAD0BD2}">
      <dgm:prSet custT="1"/>
      <dgm:spPr/>
      <dgm:t>
        <a:bodyPr/>
        <a:lstStyle/>
        <a:p>
          <a:r>
            <a:rPr lang="en-US" altLang="zh-CN" sz="1400" b="0" dirty="0" smtClean="0">
              <a:latin typeface="+mj-ea"/>
              <a:ea typeface="+mj-ea"/>
            </a:rPr>
            <a:t>2</a:t>
          </a:r>
          <a:r>
            <a:rPr lang="zh-CN" altLang="en-US" sz="1400" b="0" dirty="0" smtClean="0">
              <a:latin typeface="+mj-ea"/>
              <a:ea typeface="+mj-ea"/>
            </a:rPr>
            <a:t>、税基削弱</a:t>
          </a:r>
          <a:r>
            <a:rPr lang="en-US" altLang="zh-CN" sz="1400" b="0" dirty="0" smtClean="0">
              <a:latin typeface="+mj-ea"/>
              <a:ea typeface="+mj-ea"/>
            </a:rPr>
            <a:t>——</a:t>
          </a:r>
          <a:r>
            <a:rPr lang="zh-CN" altLang="en-US" sz="1400" b="0" dirty="0" smtClean="0">
              <a:latin typeface="+mj-ea"/>
              <a:ea typeface="+mj-ea"/>
            </a:rPr>
            <a:t>寺院经济</a:t>
          </a:r>
          <a:endParaRPr lang="zh-CN" altLang="en-US" sz="1400" b="0" dirty="0">
            <a:latin typeface="+mj-ea"/>
            <a:ea typeface="+mj-ea"/>
          </a:endParaRPr>
        </a:p>
      </dgm:t>
    </dgm:pt>
    <dgm:pt modelId="{4560115B-0218-3541-AFE1-AB60BAC5FB23}" type="parTrans" cxnId="{023064E6-3CA4-914B-B2C5-4D725455D287}">
      <dgm:prSet/>
      <dgm:spPr/>
      <dgm:t>
        <a:bodyPr/>
        <a:lstStyle/>
        <a:p>
          <a:endParaRPr lang="zh-CN" altLang="en-US"/>
        </a:p>
      </dgm:t>
    </dgm:pt>
    <dgm:pt modelId="{DC410553-E46F-DC4E-83B7-E95A561A2241}" type="sibTrans" cxnId="{023064E6-3CA4-914B-B2C5-4D725455D287}">
      <dgm:prSet/>
      <dgm:spPr/>
      <dgm:t>
        <a:bodyPr/>
        <a:lstStyle/>
        <a:p>
          <a:endParaRPr lang="zh-CN" altLang="en-US"/>
        </a:p>
      </dgm:t>
    </dgm:pt>
    <dgm:pt modelId="{47C45B73-0C10-2444-9CE6-C6E62BB62D05}" type="pres">
      <dgm:prSet presAssocID="{269912A4-FF36-7E4A-8014-EACEC9227647}" presName="outerComposite" presStyleCnt="0">
        <dgm:presLayoutVars>
          <dgm:chMax val="2"/>
          <dgm:animLvl val="lvl"/>
          <dgm:resizeHandles val="exact"/>
        </dgm:presLayoutVars>
      </dgm:prSet>
      <dgm:spPr/>
      <dgm:t>
        <a:bodyPr/>
        <a:lstStyle/>
        <a:p>
          <a:endParaRPr lang="zh-CN" altLang="en-US"/>
        </a:p>
      </dgm:t>
    </dgm:pt>
    <dgm:pt modelId="{40192197-5E79-9B49-B352-BF518236FCE4}" type="pres">
      <dgm:prSet presAssocID="{269912A4-FF36-7E4A-8014-EACEC9227647}" presName="dummyMaxCanvas" presStyleCnt="0"/>
      <dgm:spPr/>
    </dgm:pt>
    <dgm:pt modelId="{0A25C4CC-A73E-A546-BBE5-5D01F0877E31}" type="pres">
      <dgm:prSet presAssocID="{269912A4-FF36-7E4A-8014-EACEC9227647}" presName="parentComposite" presStyleCnt="0"/>
      <dgm:spPr/>
    </dgm:pt>
    <dgm:pt modelId="{E53D67A4-0415-194D-A982-5C04A01E9630}" type="pres">
      <dgm:prSet presAssocID="{269912A4-FF36-7E4A-8014-EACEC9227647}" presName="parent1" presStyleLbl="alignAccFollowNode1" presStyleIdx="0" presStyleCnt="4" custScaleX="69786" custScaleY="68865">
        <dgm:presLayoutVars>
          <dgm:chMax val="4"/>
        </dgm:presLayoutVars>
      </dgm:prSet>
      <dgm:spPr/>
      <dgm:t>
        <a:bodyPr/>
        <a:lstStyle/>
        <a:p>
          <a:endParaRPr lang="zh-CN" altLang="en-US"/>
        </a:p>
      </dgm:t>
    </dgm:pt>
    <dgm:pt modelId="{8B009570-6A0F-3848-A2E4-65C3F6FDC299}" type="pres">
      <dgm:prSet presAssocID="{269912A4-FF36-7E4A-8014-EACEC9227647}" presName="parent2" presStyleLbl="alignAccFollowNode1" presStyleIdx="1" presStyleCnt="4" custScaleX="69786" custScaleY="68865">
        <dgm:presLayoutVars>
          <dgm:chMax val="4"/>
        </dgm:presLayoutVars>
      </dgm:prSet>
      <dgm:spPr/>
      <dgm:t>
        <a:bodyPr/>
        <a:lstStyle/>
        <a:p>
          <a:endParaRPr lang="zh-CN" altLang="en-US"/>
        </a:p>
      </dgm:t>
    </dgm:pt>
    <dgm:pt modelId="{CEB281CB-0CB5-864B-8A2C-6E34622272B4}" type="pres">
      <dgm:prSet presAssocID="{269912A4-FF36-7E4A-8014-EACEC9227647}" presName="childrenComposite" presStyleCnt="0"/>
      <dgm:spPr/>
    </dgm:pt>
    <dgm:pt modelId="{4B3DBA6C-BFAB-5C4B-ABE0-CFDB896FFE2F}" type="pres">
      <dgm:prSet presAssocID="{269912A4-FF36-7E4A-8014-EACEC9227647}" presName="dummyMaxCanvas_ChildArea" presStyleCnt="0"/>
      <dgm:spPr/>
    </dgm:pt>
    <dgm:pt modelId="{527284DF-5B77-9746-889B-8D98B3E3946D}" type="pres">
      <dgm:prSet presAssocID="{269912A4-FF36-7E4A-8014-EACEC9227647}" presName="fulcrum" presStyleLbl="alignAccFollowNode1" presStyleIdx="2" presStyleCnt="4"/>
      <dgm:spPr/>
    </dgm:pt>
    <dgm:pt modelId="{F83DA5E0-342B-BD4A-AFC7-027DA973577C}" type="pres">
      <dgm:prSet presAssocID="{269912A4-FF36-7E4A-8014-EACEC9227647}" presName="balance_24" presStyleLbl="alignAccFollowNode1" presStyleIdx="3" presStyleCnt="4">
        <dgm:presLayoutVars>
          <dgm:bulletEnabled val="1"/>
        </dgm:presLayoutVars>
      </dgm:prSet>
      <dgm:spPr/>
    </dgm:pt>
    <dgm:pt modelId="{3B7F531A-2981-B941-B160-8D3B2F1686CA}" type="pres">
      <dgm:prSet presAssocID="{269912A4-FF36-7E4A-8014-EACEC9227647}" presName="right_24_1" presStyleLbl="node1" presStyleIdx="0" presStyleCnt="6" custScaleX="129138" custScaleY="151824">
        <dgm:presLayoutVars>
          <dgm:bulletEnabled val="1"/>
        </dgm:presLayoutVars>
      </dgm:prSet>
      <dgm:spPr/>
      <dgm:t>
        <a:bodyPr/>
        <a:lstStyle/>
        <a:p>
          <a:endParaRPr lang="zh-CN" altLang="en-US"/>
        </a:p>
      </dgm:t>
    </dgm:pt>
    <dgm:pt modelId="{E71CA483-D787-0346-9900-A04C4D56C691}" type="pres">
      <dgm:prSet presAssocID="{269912A4-FF36-7E4A-8014-EACEC9227647}" presName="right_24_2" presStyleLbl="node1" presStyleIdx="1" presStyleCnt="6" custScaleX="129138" custScaleY="151824">
        <dgm:presLayoutVars>
          <dgm:bulletEnabled val="1"/>
        </dgm:presLayoutVars>
      </dgm:prSet>
      <dgm:spPr/>
      <dgm:t>
        <a:bodyPr/>
        <a:lstStyle/>
        <a:p>
          <a:endParaRPr lang="zh-CN" altLang="en-US"/>
        </a:p>
      </dgm:t>
    </dgm:pt>
    <dgm:pt modelId="{92BF8F3B-EDBA-4044-9B59-94F7D3DC0819}" type="pres">
      <dgm:prSet presAssocID="{269912A4-FF36-7E4A-8014-EACEC9227647}" presName="right_24_3" presStyleLbl="node1" presStyleIdx="2" presStyleCnt="6" custScaleX="129138" custScaleY="151824">
        <dgm:presLayoutVars>
          <dgm:bulletEnabled val="1"/>
        </dgm:presLayoutVars>
      </dgm:prSet>
      <dgm:spPr/>
      <dgm:t>
        <a:bodyPr/>
        <a:lstStyle/>
        <a:p>
          <a:endParaRPr lang="zh-CN" altLang="en-US"/>
        </a:p>
      </dgm:t>
    </dgm:pt>
    <dgm:pt modelId="{B248BB71-8486-2C4A-B7DA-B9AA8FFED5FB}" type="pres">
      <dgm:prSet presAssocID="{269912A4-FF36-7E4A-8014-EACEC9227647}" presName="right_24_4" presStyleLbl="node1" presStyleIdx="3" presStyleCnt="6" custScaleX="129138" custScaleY="151824">
        <dgm:presLayoutVars>
          <dgm:bulletEnabled val="1"/>
        </dgm:presLayoutVars>
      </dgm:prSet>
      <dgm:spPr/>
      <dgm:t>
        <a:bodyPr/>
        <a:lstStyle/>
        <a:p>
          <a:endParaRPr lang="zh-CN" altLang="en-US"/>
        </a:p>
      </dgm:t>
    </dgm:pt>
    <dgm:pt modelId="{0AEBAA16-3C4E-8E43-9183-039400D134A5}" type="pres">
      <dgm:prSet presAssocID="{269912A4-FF36-7E4A-8014-EACEC9227647}" presName="left_24_1" presStyleLbl="node1" presStyleIdx="4" presStyleCnt="6" custScaleX="129138" custScaleY="151824">
        <dgm:presLayoutVars>
          <dgm:bulletEnabled val="1"/>
        </dgm:presLayoutVars>
      </dgm:prSet>
      <dgm:spPr/>
      <dgm:t>
        <a:bodyPr/>
        <a:lstStyle/>
        <a:p>
          <a:endParaRPr lang="zh-CN" altLang="en-US"/>
        </a:p>
      </dgm:t>
    </dgm:pt>
    <dgm:pt modelId="{9735ED5B-1A60-FB45-B5B2-D2C79E344458}" type="pres">
      <dgm:prSet presAssocID="{269912A4-FF36-7E4A-8014-EACEC9227647}" presName="left_24_2" presStyleLbl="node1" presStyleIdx="5" presStyleCnt="6" custScaleX="129138" custScaleY="151824">
        <dgm:presLayoutVars>
          <dgm:bulletEnabled val="1"/>
        </dgm:presLayoutVars>
      </dgm:prSet>
      <dgm:spPr/>
      <dgm:t>
        <a:bodyPr/>
        <a:lstStyle/>
        <a:p>
          <a:endParaRPr lang="zh-CN" altLang="en-US"/>
        </a:p>
      </dgm:t>
    </dgm:pt>
  </dgm:ptLst>
  <dgm:cxnLst>
    <dgm:cxn modelId="{0112D868-3123-154D-85F3-A915EBD2CFCE}" type="presOf" srcId="{88AA356B-453C-AA40-80BF-35732CAD0BD2}" destId="{92BF8F3B-EDBA-4044-9B59-94F7D3DC0819}" srcOrd="0" destOrd="0" presId="urn:microsoft.com/office/officeart/2005/8/layout/balance1"/>
    <dgm:cxn modelId="{F3668E27-0B44-0642-ADFE-9BE502822153}" type="presOf" srcId="{A0BDB9EC-AFA9-0D4D-876F-AEA1C97D3EEA}" destId="{B248BB71-8486-2C4A-B7DA-B9AA8FFED5FB}" srcOrd="0" destOrd="0" presId="urn:microsoft.com/office/officeart/2005/8/layout/balance1"/>
    <dgm:cxn modelId="{3B3BDEAB-BBE2-3A49-B281-06EED73EBE09}" type="presOf" srcId="{E350F3A6-F9DB-674D-B1B2-8EEC2B43B681}" destId="{8B009570-6A0F-3848-A2E4-65C3F6FDC299}" srcOrd="0" destOrd="0" presId="urn:microsoft.com/office/officeart/2005/8/layout/balance1"/>
    <dgm:cxn modelId="{023064E6-3CA4-914B-B2C5-4D725455D287}" srcId="{E350F3A6-F9DB-674D-B1B2-8EEC2B43B681}" destId="{88AA356B-453C-AA40-80BF-35732CAD0BD2}" srcOrd="2" destOrd="0" parTransId="{4560115B-0218-3541-AFE1-AB60BAC5FB23}" sibTransId="{DC410553-E46F-DC4E-83B7-E95A561A2241}"/>
    <dgm:cxn modelId="{5D2DFADC-541D-514C-B92A-A008B6F181B5}" srcId="{E350F3A6-F9DB-674D-B1B2-8EEC2B43B681}" destId="{BE2BF4B3-916B-3845-8CC0-9439E3820416}" srcOrd="0" destOrd="0" parTransId="{5A9283D5-F6C6-4447-8C64-7E9E679F8903}" sibTransId="{D6BA04CC-9D58-4B48-9EFC-33BC7FF0CE6F}"/>
    <dgm:cxn modelId="{3575772B-F66C-6A49-8E6B-94FA53CD1F96}" srcId="{F071BC08-87EE-CF4E-8335-7C0F9661EFC6}" destId="{95D3B67B-2EB3-0240-85D2-45BF69117F94}" srcOrd="0" destOrd="0" parTransId="{802063F6-449B-4A4C-9D0F-E5FC718C7217}" sibTransId="{916138CD-9EF0-3C49-B8FF-9AC9F1D305E8}"/>
    <dgm:cxn modelId="{5EE41657-46E7-A148-806C-61439D5AB433}" srcId="{269912A4-FF36-7E4A-8014-EACEC9227647}" destId="{F071BC08-87EE-CF4E-8335-7C0F9661EFC6}" srcOrd="0" destOrd="0" parTransId="{68B19567-98B3-104B-9222-782E6A2B14E1}" sibTransId="{2B052F55-3E9D-AF44-BBE7-E47B21403D77}"/>
    <dgm:cxn modelId="{49115DE7-11D7-644E-B359-89306C802D87}" type="presOf" srcId="{EE441FAB-3614-4643-AF1B-7C77F3E66CEE}" destId="{9735ED5B-1A60-FB45-B5B2-D2C79E344458}" srcOrd="0" destOrd="0" presId="urn:microsoft.com/office/officeart/2005/8/layout/balance1"/>
    <dgm:cxn modelId="{6B893BCD-E195-AF45-BB9D-19EEAB41DC69}" type="presOf" srcId="{95D3B67B-2EB3-0240-85D2-45BF69117F94}" destId="{0AEBAA16-3C4E-8E43-9183-039400D134A5}" srcOrd="0" destOrd="0" presId="urn:microsoft.com/office/officeart/2005/8/layout/balance1"/>
    <dgm:cxn modelId="{610B5B14-051B-BA40-AE38-E3635CB11F69}" srcId="{E350F3A6-F9DB-674D-B1B2-8EEC2B43B681}" destId="{620A1DAF-D210-F34A-B04E-9E1180FE0424}" srcOrd="1" destOrd="0" parTransId="{63EF22E0-682C-EE4D-B171-F71F1253F833}" sibTransId="{CF4E72F6-4D2E-9649-9696-399E2838AA5D}"/>
    <dgm:cxn modelId="{B5E4C74F-5262-094B-86AC-967478D70D19}" type="presOf" srcId="{BE2BF4B3-916B-3845-8CC0-9439E3820416}" destId="{3B7F531A-2981-B941-B160-8D3B2F1686CA}" srcOrd="0" destOrd="0" presId="urn:microsoft.com/office/officeart/2005/8/layout/balance1"/>
    <dgm:cxn modelId="{7ED310D8-ED5A-454B-9D98-FF56355E0EB7}" type="presOf" srcId="{269912A4-FF36-7E4A-8014-EACEC9227647}" destId="{47C45B73-0C10-2444-9CE6-C6E62BB62D05}" srcOrd="0" destOrd="0" presId="urn:microsoft.com/office/officeart/2005/8/layout/balance1"/>
    <dgm:cxn modelId="{B1ABB916-B777-C847-B51E-AFF973111A6B}" srcId="{F071BC08-87EE-CF4E-8335-7C0F9661EFC6}" destId="{EE441FAB-3614-4643-AF1B-7C77F3E66CEE}" srcOrd="1" destOrd="0" parTransId="{F0F9EF8B-3596-2045-813F-75A211FE9BA9}" sibTransId="{CD7F8156-198C-8540-97FB-7D4F985F6615}"/>
    <dgm:cxn modelId="{83BAE683-7FE1-3D40-8533-7BE8C731A6B6}" type="presOf" srcId="{620A1DAF-D210-F34A-B04E-9E1180FE0424}" destId="{E71CA483-D787-0346-9900-A04C4D56C691}" srcOrd="0" destOrd="0" presId="urn:microsoft.com/office/officeart/2005/8/layout/balance1"/>
    <dgm:cxn modelId="{8B6D07B5-C82B-7A4D-8DDD-3373D48BA668}" srcId="{E350F3A6-F9DB-674D-B1B2-8EEC2B43B681}" destId="{A0BDB9EC-AFA9-0D4D-876F-AEA1C97D3EEA}" srcOrd="3" destOrd="0" parTransId="{2895A02A-8C89-7C4F-A964-0215B4597A13}" sibTransId="{7104AF23-5F42-7D41-BB9A-408A0C553D2F}"/>
    <dgm:cxn modelId="{E114FE45-8657-5148-9E51-F544048369C9}" type="presOf" srcId="{F071BC08-87EE-CF4E-8335-7C0F9661EFC6}" destId="{E53D67A4-0415-194D-A982-5C04A01E9630}" srcOrd="0" destOrd="0" presId="urn:microsoft.com/office/officeart/2005/8/layout/balance1"/>
    <dgm:cxn modelId="{41074F5C-B986-414C-A169-25CBF0DCCD70}" srcId="{269912A4-FF36-7E4A-8014-EACEC9227647}" destId="{E350F3A6-F9DB-674D-B1B2-8EEC2B43B681}" srcOrd="1" destOrd="0" parTransId="{3DD4EB79-0E07-464B-968B-605D0D6A9DF6}" sibTransId="{8E7CC468-4E52-DF48-90EA-810638E9F47A}"/>
    <dgm:cxn modelId="{5451C10F-61D6-E44C-85CB-10A009F53526}" type="presParOf" srcId="{47C45B73-0C10-2444-9CE6-C6E62BB62D05}" destId="{40192197-5E79-9B49-B352-BF518236FCE4}" srcOrd="0" destOrd="0" presId="urn:microsoft.com/office/officeart/2005/8/layout/balance1"/>
    <dgm:cxn modelId="{D1C50021-DB4C-BE46-9354-BE046483D60D}" type="presParOf" srcId="{47C45B73-0C10-2444-9CE6-C6E62BB62D05}" destId="{0A25C4CC-A73E-A546-BBE5-5D01F0877E31}" srcOrd="1" destOrd="0" presId="urn:microsoft.com/office/officeart/2005/8/layout/balance1"/>
    <dgm:cxn modelId="{6688508E-FE39-AF4A-AE94-C66D31DB636D}" type="presParOf" srcId="{0A25C4CC-A73E-A546-BBE5-5D01F0877E31}" destId="{E53D67A4-0415-194D-A982-5C04A01E9630}" srcOrd="0" destOrd="0" presId="urn:microsoft.com/office/officeart/2005/8/layout/balance1"/>
    <dgm:cxn modelId="{DFAFA680-5616-274B-A9B4-5CE3BDB92ADA}" type="presParOf" srcId="{0A25C4CC-A73E-A546-BBE5-5D01F0877E31}" destId="{8B009570-6A0F-3848-A2E4-65C3F6FDC299}" srcOrd="1" destOrd="0" presId="urn:microsoft.com/office/officeart/2005/8/layout/balance1"/>
    <dgm:cxn modelId="{A521B7AA-865D-3243-A69A-BF102CA004CA}" type="presParOf" srcId="{47C45B73-0C10-2444-9CE6-C6E62BB62D05}" destId="{CEB281CB-0CB5-864B-8A2C-6E34622272B4}" srcOrd="2" destOrd="0" presId="urn:microsoft.com/office/officeart/2005/8/layout/balance1"/>
    <dgm:cxn modelId="{C897FD26-4B49-4C47-8432-C628C62FDFBF}" type="presParOf" srcId="{CEB281CB-0CB5-864B-8A2C-6E34622272B4}" destId="{4B3DBA6C-BFAB-5C4B-ABE0-CFDB896FFE2F}" srcOrd="0" destOrd="0" presId="urn:microsoft.com/office/officeart/2005/8/layout/balance1"/>
    <dgm:cxn modelId="{CB2546E0-3B66-4741-A4A4-B9B06EAB91ED}" type="presParOf" srcId="{CEB281CB-0CB5-864B-8A2C-6E34622272B4}" destId="{527284DF-5B77-9746-889B-8D98B3E3946D}" srcOrd="1" destOrd="0" presId="urn:microsoft.com/office/officeart/2005/8/layout/balance1"/>
    <dgm:cxn modelId="{40AB0106-718D-944C-BE6A-AD084696D993}" type="presParOf" srcId="{CEB281CB-0CB5-864B-8A2C-6E34622272B4}" destId="{F83DA5E0-342B-BD4A-AFC7-027DA973577C}" srcOrd="2" destOrd="0" presId="urn:microsoft.com/office/officeart/2005/8/layout/balance1"/>
    <dgm:cxn modelId="{F12B7912-11B4-E34C-9EAF-07E1CFEC73BB}" type="presParOf" srcId="{CEB281CB-0CB5-864B-8A2C-6E34622272B4}" destId="{3B7F531A-2981-B941-B160-8D3B2F1686CA}" srcOrd="3" destOrd="0" presId="urn:microsoft.com/office/officeart/2005/8/layout/balance1"/>
    <dgm:cxn modelId="{5F3CEE58-E67D-5342-81CA-763F798FD1FF}" type="presParOf" srcId="{CEB281CB-0CB5-864B-8A2C-6E34622272B4}" destId="{E71CA483-D787-0346-9900-A04C4D56C691}" srcOrd="4" destOrd="0" presId="urn:microsoft.com/office/officeart/2005/8/layout/balance1"/>
    <dgm:cxn modelId="{774E5C6B-075E-EC4D-A49A-50404A6B19DF}" type="presParOf" srcId="{CEB281CB-0CB5-864B-8A2C-6E34622272B4}" destId="{92BF8F3B-EDBA-4044-9B59-94F7D3DC0819}" srcOrd="5" destOrd="0" presId="urn:microsoft.com/office/officeart/2005/8/layout/balance1"/>
    <dgm:cxn modelId="{F72F9293-FF26-8145-A419-8970D0A98926}" type="presParOf" srcId="{CEB281CB-0CB5-864B-8A2C-6E34622272B4}" destId="{B248BB71-8486-2C4A-B7DA-B9AA8FFED5FB}" srcOrd="6" destOrd="0" presId="urn:microsoft.com/office/officeart/2005/8/layout/balance1"/>
    <dgm:cxn modelId="{E6481531-AA58-C14F-B384-AD78D146BB86}" type="presParOf" srcId="{CEB281CB-0CB5-864B-8A2C-6E34622272B4}" destId="{0AEBAA16-3C4E-8E43-9183-039400D134A5}" srcOrd="7" destOrd="0" presId="urn:microsoft.com/office/officeart/2005/8/layout/balance1"/>
    <dgm:cxn modelId="{4D72E654-0ED9-3643-8F3F-4A0742599DD5}" type="presParOf" srcId="{CEB281CB-0CB5-864B-8A2C-6E34622272B4}" destId="{9735ED5B-1A60-FB45-B5B2-D2C79E344458}" srcOrd="8" destOrd="0" presId="urn:microsoft.com/office/officeart/2005/8/layout/balance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BCBDF894-5ACE-B646-A801-6C4C4813B7DD}" type="doc">
      <dgm:prSet loTypeId="urn:microsoft.com/office/officeart/2005/8/layout/arrow4" loCatId="" qsTypeId="urn:microsoft.com/office/officeart/2005/8/quickstyle/simple4" qsCatId="simple" csTypeId="urn:microsoft.com/office/officeart/2005/8/colors/accent1_2" csCatId="accent1" phldr="1"/>
      <dgm:spPr/>
      <dgm:t>
        <a:bodyPr/>
        <a:lstStyle/>
        <a:p>
          <a:endParaRPr lang="zh-CN" altLang="en-US"/>
        </a:p>
      </dgm:t>
    </dgm:pt>
    <dgm:pt modelId="{24AF4433-478F-3146-A69B-A4967E79614F}">
      <dgm:prSet phldrT="[文本]" custT="1"/>
      <dgm:spPr/>
      <dgm:t>
        <a:bodyPr/>
        <a:lstStyle/>
        <a:p>
          <a:r>
            <a:rPr lang="zh-CN" altLang="en-US" sz="3200" b="1" dirty="0" smtClean="0">
              <a:latin typeface="+mn-ea"/>
              <a:ea typeface="+mn-ea"/>
              <a:sym typeface="+mn-ea"/>
            </a:rPr>
            <a:t>（一）</a:t>
          </a:r>
          <a:r>
            <a:rPr lang="en-US" altLang="zh-CN" sz="3200" b="1" dirty="0" smtClean="0">
              <a:latin typeface="+mn-ea"/>
              <a:ea typeface="+mn-ea"/>
              <a:sym typeface="+mn-ea"/>
            </a:rPr>
            <a:t>《</a:t>
          </a:r>
          <a:r>
            <a:rPr lang="zh-CN" altLang="en-US" sz="3200" b="1" dirty="0" smtClean="0">
              <a:latin typeface="+mn-ea"/>
              <a:ea typeface="+mn-ea"/>
              <a:sym typeface="+mn-ea"/>
            </a:rPr>
            <a:t>钱神论</a:t>
          </a:r>
          <a:r>
            <a:rPr lang="en-US" altLang="zh-CN" sz="3200" b="1" dirty="0" smtClean="0">
              <a:latin typeface="+mn-ea"/>
              <a:ea typeface="+mn-ea"/>
              <a:sym typeface="+mn-ea"/>
            </a:rPr>
            <a:t>》</a:t>
          </a:r>
          <a:endParaRPr lang="zh-CN" altLang="en-US" sz="3200" b="1" dirty="0">
            <a:latin typeface="+mn-ea"/>
            <a:ea typeface="+mn-ea"/>
          </a:endParaRPr>
        </a:p>
      </dgm:t>
    </dgm:pt>
    <dgm:pt modelId="{3FCB7744-FCFD-E94E-B6C1-9382CEAC0E8F}" type="parTrans" cxnId="{E786548D-D120-5A44-B1EC-30367458A114}">
      <dgm:prSet/>
      <dgm:spPr/>
      <dgm:t>
        <a:bodyPr/>
        <a:lstStyle/>
        <a:p>
          <a:endParaRPr lang="zh-CN" altLang="en-US" sz="2800" b="1">
            <a:latin typeface="+mn-ea"/>
            <a:ea typeface="+mn-ea"/>
          </a:endParaRPr>
        </a:p>
      </dgm:t>
    </dgm:pt>
    <dgm:pt modelId="{F8452DF5-1689-DA42-B9DC-238B486C6406}" type="sibTrans" cxnId="{E786548D-D120-5A44-B1EC-30367458A114}">
      <dgm:prSet/>
      <dgm:spPr/>
      <dgm:t>
        <a:bodyPr/>
        <a:lstStyle/>
        <a:p>
          <a:endParaRPr lang="zh-CN" altLang="en-US" sz="2800" b="1">
            <a:latin typeface="+mn-ea"/>
            <a:ea typeface="+mn-ea"/>
          </a:endParaRPr>
        </a:p>
      </dgm:t>
    </dgm:pt>
    <dgm:pt modelId="{C782495B-89F1-6B47-844A-2C2F4873A0E1}">
      <dgm:prSet phldrT="[文本]" custT="1"/>
      <dgm:spPr/>
      <dgm:t>
        <a:bodyPr/>
        <a:lstStyle/>
        <a:p>
          <a:r>
            <a:rPr lang="zh-CN" altLang="en-US" sz="3200" b="1" dirty="0" smtClean="0">
              <a:latin typeface="+mn-ea"/>
              <a:ea typeface="+mn-ea"/>
              <a:sym typeface="+mn-ea"/>
            </a:rPr>
            <a:t>（二）分裂时期的货币思想</a:t>
          </a:r>
          <a:endParaRPr lang="zh-CN" altLang="en-US" sz="3200" b="1" dirty="0">
            <a:latin typeface="+mn-ea"/>
            <a:ea typeface="+mn-ea"/>
          </a:endParaRPr>
        </a:p>
      </dgm:t>
    </dgm:pt>
    <dgm:pt modelId="{F1B46522-3A25-C347-B84C-83B5A51C6095}" type="parTrans" cxnId="{FD4E32F4-581D-4244-BB1D-3703704F2743}">
      <dgm:prSet/>
      <dgm:spPr/>
      <dgm:t>
        <a:bodyPr/>
        <a:lstStyle/>
        <a:p>
          <a:endParaRPr lang="zh-CN" altLang="en-US" sz="2800" b="1">
            <a:latin typeface="+mn-ea"/>
            <a:ea typeface="+mn-ea"/>
          </a:endParaRPr>
        </a:p>
      </dgm:t>
    </dgm:pt>
    <dgm:pt modelId="{AEC354CA-04F2-3D4D-9B74-2978C3E16DE8}" type="sibTrans" cxnId="{FD4E32F4-581D-4244-BB1D-3703704F2743}">
      <dgm:prSet/>
      <dgm:spPr/>
      <dgm:t>
        <a:bodyPr/>
        <a:lstStyle/>
        <a:p>
          <a:endParaRPr lang="zh-CN" altLang="en-US" sz="2800" b="1">
            <a:latin typeface="+mn-ea"/>
            <a:ea typeface="+mn-ea"/>
          </a:endParaRPr>
        </a:p>
      </dgm:t>
    </dgm:pt>
    <dgm:pt modelId="{61E72AE7-F0D3-8C42-96E2-418529DFCF37}" type="pres">
      <dgm:prSet presAssocID="{BCBDF894-5ACE-B646-A801-6C4C4813B7DD}" presName="compositeShape" presStyleCnt="0">
        <dgm:presLayoutVars>
          <dgm:chMax val="2"/>
          <dgm:dir/>
          <dgm:resizeHandles val="exact"/>
        </dgm:presLayoutVars>
      </dgm:prSet>
      <dgm:spPr/>
      <dgm:t>
        <a:bodyPr/>
        <a:lstStyle/>
        <a:p>
          <a:endParaRPr lang="zh-CN" altLang="en-US"/>
        </a:p>
      </dgm:t>
    </dgm:pt>
    <dgm:pt modelId="{EC0A8D07-EBC9-214F-8542-61AC6D6953D2}" type="pres">
      <dgm:prSet presAssocID="{24AF4433-478F-3146-A69B-A4967E79614F}" presName="upArrow" presStyleLbl="node1" presStyleIdx="0" presStyleCnt="2"/>
      <dgm:spPr/>
    </dgm:pt>
    <dgm:pt modelId="{1080A36B-00D1-8943-A63C-5FE2B8E6B90B}" type="pres">
      <dgm:prSet presAssocID="{24AF4433-478F-3146-A69B-A4967E79614F}" presName="upArrowText" presStyleLbl="revTx" presStyleIdx="0" presStyleCnt="2" custScaleX="113102">
        <dgm:presLayoutVars>
          <dgm:chMax val="0"/>
          <dgm:bulletEnabled val="1"/>
        </dgm:presLayoutVars>
      </dgm:prSet>
      <dgm:spPr/>
      <dgm:t>
        <a:bodyPr/>
        <a:lstStyle/>
        <a:p>
          <a:endParaRPr lang="zh-CN" altLang="en-US"/>
        </a:p>
      </dgm:t>
    </dgm:pt>
    <dgm:pt modelId="{AE91C8D1-71A6-BB47-A39C-D3C71EE4D950}" type="pres">
      <dgm:prSet presAssocID="{C782495B-89F1-6B47-844A-2C2F4873A0E1}" presName="downArrow" presStyleLbl="node1" presStyleIdx="1" presStyleCnt="2"/>
      <dgm:spPr/>
    </dgm:pt>
    <dgm:pt modelId="{3A925FB0-735A-094E-9BD4-570D1B173DBB}" type="pres">
      <dgm:prSet presAssocID="{C782495B-89F1-6B47-844A-2C2F4873A0E1}" presName="downArrowText" presStyleLbl="revTx" presStyleIdx="1" presStyleCnt="2" custScaleX="125961">
        <dgm:presLayoutVars>
          <dgm:chMax val="0"/>
          <dgm:bulletEnabled val="1"/>
        </dgm:presLayoutVars>
      </dgm:prSet>
      <dgm:spPr/>
      <dgm:t>
        <a:bodyPr/>
        <a:lstStyle/>
        <a:p>
          <a:endParaRPr lang="zh-CN" altLang="en-US"/>
        </a:p>
      </dgm:t>
    </dgm:pt>
  </dgm:ptLst>
  <dgm:cxnLst>
    <dgm:cxn modelId="{E786548D-D120-5A44-B1EC-30367458A114}" srcId="{BCBDF894-5ACE-B646-A801-6C4C4813B7DD}" destId="{24AF4433-478F-3146-A69B-A4967E79614F}" srcOrd="0" destOrd="0" parTransId="{3FCB7744-FCFD-E94E-B6C1-9382CEAC0E8F}" sibTransId="{F8452DF5-1689-DA42-B9DC-238B486C6406}"/>
    <dgm:cxn modelId="{B1513B20-837A-E848-BB2E-A076D554E3B0}" type="presOf" srcId="{24AF4433-478F-3146-A69B-A4967E79614F}" destId="{1080A36B-00D1-8943-A63C-5FE2B8E6B90B}" srcOrd="0" destOrd="0" presId="urn:microsoft.com/office/officeart/2005/8/layout/arrow4"/>
    <dgm:cxn modelId="{2FF3ED40-2469-3D4B-9EA5-9B4A51238BC8}" type="presOf" srcId="{C782495B-89F1-6B47-844A-2C2F4873A0E1}" destId="{3A925FB0-735A-094E-9BD4-570D1B173DBB}" srcOrd="0" destOrd="0" presId="urn:microsoft.com/office/officeart/2005/8/layout/arrow4"/>
    <dgm:cxn modelId="{E273B1CE-DA2A-6740-930E-F773E47AB67D}" type="presOf" srcId="{BCBDF894-5ACE-B646-A801-6C4C4813B7DD}" destId="{61E72AE7-F0D3-8C42-96E2-418529DFCF37}" srcOrd="0" destOrd="0" presId="urn:microsoft.com/office/officeart/2005/8/layout/arrow4"/>
    <dgm:cxn modelId="{FD4E32F4-581D-4244-BB1D-3703704F2743}" srcId="{BCBDF894-5ACE-B646-A801-6C4C4813B7DD}" destId="{C782495B-89F1-6B47-844A-2C2F4873A0E1}" srcOrd="1" destOrd="0" parTransId="{F1B46522-3A25-C347-B84C-83B5A51C6095}" sibTransId="{AEC354CA-04F2-3D4D-9B74-2978C3E16DE8}"/>
    <dgm:cxn modelId="{CB896F5F-F6D7-B441-9BE2-473B87DC59E8}" type="presParOf" srcId="{61E72AE7-F0D3-8C42-96E2-418529DFCF37}" destId="{EC0A8D07-EBC9-214F-8542-61AC6D6953D2}" srcOrd="0" destOrd="0" presId="urn:microsoft.com/office/officeart/2005/8/layout/arrow4"/>
    <dgm:cxn modelId="{A587F5DF-F383-8344-AB42-9EEC2D851E7B}" type="presParOf" srcId="{61E72AE7-F0D3-8C42-96E2-418529DFCF37}" destId="{1080A36B-00D1-8943-A63C-5FE2B8E6B90B}" srcOrd="1" destOrd="0" presId="urn:microsoft.com/office/officeart/2005/8/layout/arrow4"/>
    <dgm:cxn modelId="{91805E28-8943-A845-85F7-48729C672FEC}" type="presParOf" srcId="{61E72AE7-F0D3-8C42-96E2-418529DFCF37}" destId="{AE91C8D1-71A6-BB47-A39C-D3C71EE4D950}" srcOrd="2" destOrd="0" presId="urn:microsoft.com/office/officeart/2005/8/layout/arrow4"/>
    <dgm:cxn modelId="{E434E16E-941D-1A4C-B259-B407B6B36E9F}" type="presParOf" srcId="{61E72AE7-F0D3-8C42-96E2-418529DFCF37}" destId="{3A925FB0-735A-094E-9BD4-570D1B173DBB}" srcOrd="3" destOrd="0" presId="urn:microsoft.com/office/officeart/2005/8/layout/arrow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6EA2A657-BEEB-5641-929C-E900D8340FEC}" type="doc">
      <dgm:prSet loTypeId="urn:microsoft.com/office/officeart/2008/layout/AlternatingHexagons" loCatId="" qsTypeId="urn:microsoft.com/office/officeart/2005/8/quickstyle/simple4" qsCatId="simple" csTypeId="urn:microsoft.com/office/officeart/2005/8/colors/accent1_2" csCatId="accent1" phldr="1"/>
      <dgm:spPr/>
      <dgm:t>
        <a:bodyPr/>
        <a:lstStyle/>
        <a:p>
          <a:endParaRPr lang="zh-CN" altLang="en-US"/>
        </a:p>
      </dgm:t>
    </dgm:pt>
    <dgm:pt modelId="{F1D0EF09-A0EA-7244-B6F0-08B0D2C27C2F}">
      <dgm:prSet phldrT="[文本]" custT="1"/>
      <dgm:spPr/>
      <dgm:t>
        <a:bodyPr/>
        <a:lstStyle/>
        <a:p>
          <a:r>
            <a:rPr lang="zh-CN" altLang="en-US" sz="1800" dirty="0" smtClean="0">
              <a:latin typeface="+mj-ea"/>
              <a:ea typeface="+mj-ea"/>
              <a:sym typeface="+mn-ea"/>
            </a:rPr>
            <a:t>嵇康</a:t>
          </a:r>
          <a:endParaRPr lang="zh-CN" altLang="en-US" sz="1800" dirty="0">
            <a:latin typeface="+mj-ea"/>
            <a:ea typeface="+mj-ea"/>
          </a:endParaRPr>
        </a:p>
      </dgm:t>
    </dgm:pt>
    <dgm:pt modelId="{1EE42AEA-8A2B-9D49-B15D-CB8A14846219}" type="parTrans" cxnId="{49957E69-4EDA-494E-B750-515EE7CBE381}">
      <dgm:prSet/>
      <dgm:spPr/>
      <dgm:t>
        <a:bodyPr/>
        <a:lstStyle/>
        <a:p>
          <a:endParaRPr lang="zh-CN" altLang="en-US" sz="1800">
            <a:latin typeface="+mj-ea"/>
            <a:ea typeface="+mj-ea"/>
          </a:endParaRPr>
        </a:p>
      </dgm:t>
    </dgm:pt>
    <dgm:pt modelId="{92FF5696-8F81-1045-BBA0-0236DB4BC084}" type="sibTrans" cxnId="{49957E69-4EDA-494E-B750-515EE7CBE381}">
      <dgm:prSet custT="1"/>
      <dgm:spPr/>
      <dgm:t>
        <a:bodyPr/>
        <a:lstStyle/>
        <a:p>
          <a:endParaRPr lang="zh-CN" altLang="en-US" sz="1800">
            <a:latin typeface="+mj-ea"/>
            <a:ea typeface="+mj-ea"/>
          </a:endParaRPr>
        </a:p>
      </dgm:t>
    </dgm:pt>
    <dgm:pt modelId="{02302B5C-1586-4446-BE3A-0F15529269FF}">
      <dgm:prSet phldrT="[文本]" custT="1"/>
      <dgm:spPr/>
      <dgm:t>
        <a:bodyPr/>
        <a:lstStyle/>
        <a:p>
          <a:r>
            <a:rPr lang="zh-CN" altLang="en-US" sz="1800" dirty="0" smtClean="0">
              <a:latin typeface="+mj-ea"/>
              <a:ea typeface="+mj-ea"/>
              <a:sym typeface="+mn-ea"/>
            </a:rPr>
            <a:t>阮籍</a:t>
          </a:r>
          <a:endParaRPr lang="zh-CN" altLang="en-US" sz="1800" dirty="0">
            <a:latin typeface="+mj-ea"/>
            <a:ea typeface="+mj-ea"/>
          </a:endParaRPr>
        </a:p>
      </dgm:t>
    </dgm:pt>
    <dgm:pt modelId="{DAE62F60-7D8E-F940-A36D-1AAC8A8CA36F}" type="parTrans" cxnId="{274A1050-DED7-7E40-B3B3-D129B1773AFE}">
      <dgm:prSet/>
      <dgm:spPr/>
      <dgm:t>
        <a:bodyPr/>
        <a:lstStyle/>
        <a:p>
          <a:endParaRPr lang="zh-CN" altLang="en-US" sz="1800">
            <a:latin typeface="+mj-ea"/>
            <a:ea typeface="+mj-ea"/>
          </a:endParaRPr>
        </a:p>
      </dgm:t>
    </dgm:pt>
    <dgm:pt modelId="{0BBDAAB5-D6A8-A04A-BA99-00503DE41054}" type="sibTrans" cxnId="{274A1050-DED7-7E40-B3B3-D129B1773AFE}">
      <dgm:prSet custT="1"/>
      <dgm:spPr/>
      <dgm:t>
        <a:bodyPr/>
        <a:lstStyle/>
        <a:p>
          <a:endParaRPr lang="zh-CN" altLang="en-US" sz="1800">
            <a:latin typeface="+mj-ea"/>
            <a:ea typeface="+mj-ea"/>
          </a:endParaRPr>
        </a:p>
      </dgm:t>
    </dgm:pt>
    <dgm:pt modelId="{A9AFFB17-A01C-DE48-A3C3-EFE46A58AD03}">
      <dgm:prSet phldrT="[文本]" custT="1"/>
      <dgm:spPr/>
      <dgm:t>
        <a:bodyPr/>
        <a:lstStyle/>
        <a:p>
          <a:r>
            <a:rPr lang="zh-CN" altLang="en-US" sz="1800" dirty="0" smtClean="0">
              <a:latin typeface="+mj-ea"/>
              <a:ea typeface="+mj-ea"/>
              <a:sym typeface="+mn-ea"/>
            </a:rPr>
            <a:t>鲍敬言</a:t>
          </a:r>
          <a:endParaRPr lang="zh-CN" altLang="en-US" sz="1800" dirty="0">
            <a:latin typeface="+mj-ea"/>
            <a:ea typeface="+mj-ea"/>
          </a:endParaRPr>
        </a:p>
      </dgm:t>
    </dgm:pt>
    <dgm:pt modelId="{48791732-0D6A-5242-A9B6-81124BC986B8}" type="parTrans" cxnId="{1F21B1CF-E9EF-9E4C-BADE-D0EE78D18C94}">
      <dgm:prSet/>
      <dgm:spPr/>
      <dgm:t>
        <a:bodyPr/>
        <a:lstStyle/>
        <a:p>
          <a:endParaRPr lang="zh-CN" altLang="en-US" sz="1800">
            <a:latin typeface="+mj-ea"/>
            <a:ea typeface="+mj-ea"/>
          </a:endParaRPr>
        </a:p>
      </dgm:t>
    </dgm:pt>
    <dgm:pt modelId="{40D88D4F-1C84-7A49-943E-92C35B44C6F2}" type="sibTrans" cxnId="{1F21B1CF-E9EF-9E4C-BADE-D0EE78D18C94}">
      <dgm:prSet custT="1"/>
      <dgm:spPr/>
      <dgm:t>
        <a:bodyPr/>
        <a:lstStyle/>
        <a:p>
          <a:endParaRPr lang="zh-CN" altLang="en-US" sz="1800">
            <a:latin typeface="+mj-ea"/>
            <a:ea typeface="+mj-ea"/>
          </a:endParaRPr>
        </a:p>
      </dgm:t>
    </dgm:pt>
    <dgm:pt modelId="{85DC7577-605D-AA4D-A9EB-F2C77EA74AA7}">
      <dgm:prSet phldrT="[文本]" custT="1"/>
      <dgm:spPr/>
      <dgm:t>
        <a:bodyPr/>
        <a:lstStyle/>
        <a:p>
          <a:r>
            <a:rPr lang="zh-CN" altLang="en-US" sz="1800" dirty="0" smtClean="0">
              <a:latin typeface="+mj-ea"/>
              <a:ea typeface="+mj-ea"/>
              <a:sym typeface="+mn-ea"/>
            </a:rPr>
            <a:t>终北之国</a:t>
          </a:r>
          <a:endParaRPr lang="zh-CN" altLang="en-US" sz="1800" dirty="0">
            <a:latin typeface="+mj-ea"/>
            <a:ea typeface="+mj-ea"/>
          </a:endParaRPr>
        </a:p>
      </dgm:t>
    </dgm:pt>
    <dgm:pt modelId="{2AB4ED30-413E-1049-B994-8B76518433BC}" type="parTrans" cxnId="{EC9321A3-42D4-DB4B-AC09-104879ED7B18}">
      <dgm:prSet/>
      <dgm:spPr/>
      <dgm:t>
        <a:bodyPr/>
        <a:lstStyle/>
        <a:p>
          <a:endParaRPr lang="zh-CN" altLang="en-US" sz="1800">
            <a:latin typeface="+mj-ea"/>
            <a:ea typeface="+mj-ea"/>
          </a:endParaRPr>
        </a:p>
      </dgm:t>
    </dgm:pt>
    <dgm:pt modelId="{E353F4BE-561E-0E45-A3E3-A8FF4F0CF3D4}" type="sibTrans" cxnId="{EC9321A3-42D4-DB4B-AC09-104879ED7B18}">
      <dgm:prSet custT="1"/>
      <dgm:spPr/>
      <dgm:t>
        <a:bodyPr/>
        <a:lstStyle/>
        <a:p>
          <a:endParaRPr lang="zh-CN" altLang="en-US" sz="1800">
            <a:latin typeface="+mj-ea"/>
            <a:ea typeface="+mj-ea"/>
          </a:endParaRPr>
        </a:p>
      </dgm:t>
    </dgm:pt>
    <dgm:pt modelId="{709CAAD4-BE38-7A4C-BB1A-C8656FB9D9D0}">
      <dgm:prSet phldrT="[文本]" custT="1"/>
      <dgm:spPr/>
      <dgm:t>
        <a:bodyPr/>
        <a:lstStyle/>
        <a:p>
          <a:r>
            <a:rPr lang="zh-CN" altLang="en-US" sz="1800" dirty="0" smtClean="0">
              <a:latin typeface="+mj-ea"/>
              <a:ea typeface="+mj-ea"/>
              <a:sym typeface="+mn-ea"/>
            </a:rPr>
            <a:t>桃花源</a:t>
          </a:r>
          <a:endParaRPr lang="zh-CN" altLang="en-US" sz="1800" dirty="0">
            <a:latin typeface="+mj-ea"/>
            <a:ea typeface="+mj-ea"/>
          </a:endParaRPr>
        </a:p>
      </dgm:t>
    </dgm:pt>
    <dgm:pt modelId="{D9F800D2-6DD5-324D-9BFD-0EF40DB6923C}" type="parTrans" cxnId="{620D888F-6074-2F4C-AE5A-7337CA5E533D}">
      <dgm:prSet/>
      <dgm:spPr/>
      <dgm:t>
        <a:bodyPr/>
        <a:lstStyle/>
        <a:p>
          <a:endParaRPr lang="zh-CN" altLang="en-US" sz="1800">
            <a:latin typeface="+mj-ea"/>
            <a:ea typeface="+mj-ea"/>
          </a:endParaRPr>
        </a:p>
      </dgm:t>
    </dgm:pt>
    <dgm:pt modelId="{5E0479F3-2B9C-6F4A-8381-684CD49BAA24}" type="sibTrans" cxnId="{620D888F-6074-2F4C-AE5A-7337CA5E533D}">
      <dgm:prSet custT="1"/>
      <dgm:spPr/>
      <dgm:t>
        <a:bodyPr/>
        <a:lstStyle/>
        <a:p>
          <a:endParaRPr lang="zh-CN" altLang="en-US" sz="1800">
            <a:latin typeface="+mj-ea"/>
            <a:ea typeface="+mj-ea"/>
          </a:endParaRPr>
        </a:p>
      </dgm:t>
    </dgm:pt>
    <dgm:pt modelId="{832C5B2F-33A5-D149-B51D-783A03904996}" type="pres">
      <dgm:prSet presAssocID="{6EA2A657-BEEB-5641-929C-E900D8340FEC}" presName="Name0" presStyleCnt="0">
        <dgm:presLayoutVars>
          <dgm:chMax/>
          <dgm:chPref/>
          <dgm:dir/>
          <dgm:animLvl val="lvl"/>
        </dgm:presLayoutVars>
      </dgm:prSet>
      <dgm:spPr/>
      <dgm:t>
        <a:bodyPr/>
        <a:lstStyle/>
        <a:p>
          <a:endParaRPr lang="zh-CN" altLang="en-US"/>
        </a:p>
      </dgm:t>
    </dgm:pt>
    <dgm:pt modelId="{B5780619-222D-E34F-A0D1-F77D3EDCEB87}" type="pres">
      <dgm:prSet presAssocID="{F1D0EF09-A0EA-7244-B6F0-08B0D2C27C2F}" presName="composite" presStyleCnt="0"/>
      <dgm:spPr/>
    </dgm:pt>
    <dgm:pt modelId="{DD12A8AD-F98F-F84C-9939-CAB15D596586}" type="pres">
      <dgm:prSet presAssocID="{F1D0EF09-A0EA-7244-B6F0-08B0D2C27C2F}" presName="Parent1" presStyleLbl="node1" presStyleIdx="0" presStyleCnt="10">
        <dgm:presLayoutVars>
          <dgm:chMax val="1"/>
          <dgm:chPref val="1"/>
          <dgm:bulletEnabled val="1"/>
        </dgm:presLayoutVars>
      </dgm:prSet>
      <dgm:spPr/>
      <dgm:t>
        <a:bodyPr/>
        <a:lstStyle/>
        <a:p>
          <a:endParaRPr lang="zh-CN" altLang="en-US"/>
        </a:p>
      </dgm:t>
    </dgm:pt>
    <dgm:pt modelId="{CFA4DF47-9FA1-AC4E-8B6A-7F93DEF295B1}" type="pres">
      <dgm:prSet presAssocID="{F1D0EF09-A0EA-7244-B6F0-08B0D2C27C2F}" presName="Childtext1" presStyleLbl="revTx" presStyleIdx="0" presStyleCnt="5">
        <dgm:presLayoutVars>
          <dgm:chMax val="0"/>
          <dgm:chPref val="0"/>
          <dgm:bulletEnabled val="1"/>
        </dgm:presLayoutVars>
      </dgm:prSet>
      <dgm:spPr/>
      <dgm:t>
        <a:bodyPr/>
        <a:lstStyle/>
        <a:p>
          <a:endParaRPr lang="zh-CN" altLang="en-US"/>
        </a:p>
      </dgm:t>
    </dgm:pt>
    <dgm:pt modelId="{8E883267-9300-4D4F-86BC-AFBCE767CAA4}" type="pres">
      <dgm:prSet presAssocID="{F1D0EF09-A0EA-7244-B6F0-08B0D2C27C2F}" presName="BalanceSpacing" presStyleCnt="0"/>
      <dgm:spPr/>
    </dgm:pt>
    <dgm:pt modelId="{43F2E752-EA92-834F-9267-7FF579133330}" type="pres">
      <dgm:prSet presAssocID="{F1D0EF09-A0EA-7244-B6F0-08B0D2C27C2F}" presName="BalanceSpacing1" presStyleCnt="0"/>
      <dgm:spPr/>
    </dgm:pt>
    <dgm:pt modelId="{67DF5549-30D0-2D47-A119-905C1222EA1E}" type="pres">
      <dgm:prSet presAssocID="{92FF5696-8F81-1045-BBA0-0236DB4BC084}" presName="Accent1Text" presStyleLbl="node1" presStyleIdx="1" presStyleCnt="10"/>
      <dgm:spPr/>
      <dgm:t>
        <a:bodyPr/>
        <a:lstStyle/>
        <a:p>
          <a:endParaRPr lang="zh-CN" altLang="en-US"/>
        </a:p>
      </dgm:t>
    </dgm:pt>
    <dgm:pt modelId="{1BD5B8D7-DA5E-9F49-BAEF-EC3DA4A9A415}" type="pres">
      <dgm:prSet presAssocID="{92FF5696-8F81-1045-BBA0-0236DB4BC084}" presName="spaceBetweenRectangles" presStyleCnt="0"/>
      <dgm:spPr/>
    </dgm:pt>
    <dgm:pt modelId="{064D03E5-113C-A242-ADC7-6318A69346F6}" type="pres">
      <dgm:prSet presAssocID="{02302B5C-1586-4446-BE3A-0F15529269FF}" presName="composite" presStyleCnt="0"/>
      <dgm:spPr/>
    </dgm:pt>
    <dgm:pt modelId="{BF394654-2FE6-994D-AEFD-F6D73198C3FE}" type="pres">
      <dgm:prSet presAssocID="{02302B5C-1586-4446-BE3A-0F15529269FF}" presName="Parent1" presStyleLbl="node1" presStyleIdx="2" presStyleCnt="10">
        <dgm:presLayoutVars>
          <dgm:chMax val="1"/>
          <dgm:chPref val="1"/>
          <dgm:bulletEnabled val="1"/>
        </dgm:presLayoutVars>
      </dgm:prSet>
      <dgm:spPr/>
      <dgm:t>
        <a:bodyPr/>
        <a:lstStyle/>
        <a:p>
          <a:endParaRPr lang="zh-CN" altLang="en-US"/>
        </a:p>
      </dgm:t>
    </dgm:pt>
    <dgm:pt modelId="{CD89BC4B-48F0-2347-8738-41ED899CD2B4}" type="pres">
      <dgm:prSet presAssocID="{02302B5C-1586-4446-BE3A-0F15529269FF}" presName="Childtext1" presStyleLbl="revTx" presStyleIdx="1" presStyleCnt="5">
        <dgm:presLayoutVars>
          <dgm:chMax val="0"/>
          <dgm:chPref val="0"/>
          <dgm:bulletEnabled val="1"/>
        </dgm:presLayoutVars>
      </dgm:prSet>
      <dgm:spPr/>
    </dgm:pt>
    <dgm:pt modelId="{FE3BF759-9476-C042-9B78-9C6839C866D8}" type="pres">
      <dgm:prSet presAssocID="{02302B5C-1586-4446-BE3A-0F15529269FF}" presName="BalanceSpacing" presStyleCnt="0"/>
      <dgm:spPr/>
    </dgm:pt>
    <dgm:pt modelId="{D9804446-609D-7C47-937E-7CF826828632}" type="pres">
      <dgm:prSet presAssocID="{02302B5C-1586-4446-BE3A-0F15529269FF}" presName="BalanceSpacing1" presStyleCnt="0"/>
      <dgm:spPr/>
    </dgm:pt>
    <dgm:pt modelId="{C923B7ED-3761-E046-84F1-45327DFA24C6}" type="pres">
      <dgm:prSet presAssocID="{0BBDAAB5-D6A8-A04A-BA99-00503DE41054}" presName="Accent1Text" presStyleLbl="node1" presStyleIdx="3" presStyleCnt="10"/>
      <dgm:spPr/>
      <dgm:t>
        <a:bodyPr/>
        <a:lstStyle/>
        <a:p>
          <a:endParaRPr lang="zh-CN" altLang="en-US"/>
        </a:p>
      </dgm:t>
    </dgm:pt>
    <dgm:pt modelId="{C46D3A36-D3A0-5242-A18B-ACE46079D508}" type="pres">
      <dgm:prSet presAssocID="{0BBDAAB5-D6A8-A04A-BA99-00503DE41054}" presName="spaceBetweenRectangles" presStyleCnt="0"/>
      <dgm:spPr/>
    </dgm:pt>
    <dgm:pt modelId="{FAE667BE-FB5D-B443-9D9B-0F2446AB00B7}" type="pres">
      <dgm:prSet presAssocID="{A9AFFB17-A01C-DE48-A3C3-EFE46A58AD03}" presName="composite" presStyleCnt="0"/>
      <dgm:spPr/>
    </dgm:pt>
    <dgm:pt modelId="{EEA193B9-1564-244B-8CA2-4DC902F83C3F}" type="pres">
      <dgm:prSet presAssocID="{A9AFFB17-A01C-DE48-A3C3-EFE46A58AD03}" presName="Parent1" presStyleLbl="node1" presStyleIdx="4" presStyleCnt="10">
        <dgm:presLayoutVars>
          <dgm:chMax val="1"/>
          <dgm:chPref val="1"/>
          <dgm:bulletEnabled val="1"/>
        </dgm:presLayoutVars>
      </dgm:prSet>
      <dgm:spPr/>
      <dgm:t>
        <a:bodyPr/>
        <a:lstStyle/>
        <a:p>
          <a:endParaRPr lang="zh-CN" altLang="en-US"/>
        </a:p>
      </dgm:t>
    </dgm:pt>
    <dgm:pt modelId="{9F566B5A-7445-794F-9418-5BC507AF8059}" type="pres">
      <dgm:prSet presAssocID="{A9AFFB17-A01C-DE48-A3C3-EFE46A58AD03}" presName="Childtext1" presStyleLbl="revTx" presStyleIdx="2" presStyleCnt="5">
        <dgm:presLayoutVars>
          <dgm:chMax val="0"/>
          <dgm:chPref val="0"/>
          <dgm:bulletEnabled val="1"/>
        </dgm:presLayoutVars>
      </dgm:prSet>
      <dgm:spPr/>
      <dgm:t>
        <a:bodyPr/>
        <a:lstStyle/>
        <a:p>
          <a:endParaRPr lang="zh-CN" altLang="en-US"/>
        </a:p>
      </dgm:t>
    </dgm:pt>
    <dgm:pt modelId="{5F7754C4-A7E7-4A41-B259-421EA73746E8}" type="pres">
      <dgm:prSet presAssocID="{A9AFFB17-A01C-DE48-A3C3-EFE46A58AD03}" presName="BalanceSpacing" presStyleCnt="0"/>
      <dgm:spPr/>
    </dgm:pt>
    <dgm:pt modelId="{715DBCBF-546C-7446-A8C6-26DA0C7F81B7}" type="pres">
      <dgm:prSet presAssocID="{A9AFFB17-A01C-DE48-A3C3-EFE46A58AD03}" presName="BalanceSpacing1" presStyleCnt="0"/>
      <dgm:spPr/>
    </dgm:pt>
    <dgm:pt modelId="{180D571D-F022-684E-886B-7DD88CF15D92}" type="pres">
      <dgm:prSet presAssocID="{40D88D4F-1C84-7A49-943E-92C35B44C6F2}" presName="Accent1Text" presStyleLbl="node1" presStyleIdx="5" presStyleCnt="10"/>
      <dgm:spPr/>
      <dgm:t>
        <a:bodyPr/>
        <a:lstStyle/>
        <a:p>
          <a:endParaRPr lang="zh-CN" altLang="en-US"/>
        </a:p>
      </dgm:t>
    </dgm:pt>
    <dgm:pt modelId="{62B1175D-DB1E-D44D-AD23-85784E0E9FE9}" type="pres">
      <dgm:prSet presAssocID="{40D88D4F-1C84-7A49-943E-92C35B44C6F2}" presName="spaceBetweenRectangles" presStyleCnt="0"/>
      <dgm:spPr/>
    </dgm:pt>
    <dgm:pt modelId="{038FD377-7799-6A4A-B336-657065BC069B}" type="pres">
      <dgm:prSet presAssocID="{85DC7577-605D-AA4D-A9EB-F2C77EA74AA7}" presName="composite" presStyleCnt="0"/>
      <dgm:spPr/>
    </dgm:pt>
    <dgm:pt modelId="{DF4DB607-89F9-3343-9BEE-8DA7DFAFE913}" type="pres">
      <dgm:prSet presAssocID="{85DC7577-605D-AA4D-A9EB-F2C77EA74AA7}" presName="Parent1" presStyleLbl="node1" presStyleIdx="6" presStyleCnt="10">
        <dgm:presLayoutVars>
          <dgm:chMax val="1"/>
          <dgm:chPref val="1"/>
          <dgm:bulletEnabled val="1"/>
        </dgm:presLayoutVars>
      </dgm:prSet>
      <dgm:spPr/>
      <dgm:t>
        <a:bodyPr/>
        <a:lstStyle/>
        <a:p>
          <a:endParaRPr lang="zh-CN" altLang="en-US"/>
        </a:p>
      </dgm:t>
    </dgm:pt>
    <dgm:pt modelId="{9DB5CE1F-7156-B545-A025-20ED005BCABA}" type="pres">
      <dgm:prSet presAssocID="{85DC7577-605D-AA4D-A9EB-F2C77EA74AA7}" presName="Childtext1" presStyleLbl="revTx" presStyleIdx="3" presStyleCnt="5">
        <dgm:presLayoutVars>
          <dgm:chMax val="0"/>
          <dgm:chPref val="0"/>
          <dgm:bulletEnabled val="1"/>
        </dgm:presLayoutVars>
      </dgm:prSet>
      <dgm:spPr/>
    </dgm:pt>
    <dgm:pt modelId="{E53C1783-60EC-5242-A59C-9E5FF1EF94D5}" type="pres">
      <dgm:prSet presAssocID="{85DC7577-605D-AA4D-A9EB-F2C77EA74AA7}" presName="BalanceSpacing" presStyleCnt="0"/>
      <dgm:spPr/>
    </dgm:pt>
    <dgm:pt modelId="{2C6CFA3D-9A2E-794A-B66C-14ADD1FC1A40}" type="pres">
      <dgm:prSet presAssocID="{85DC7577-605D-AA4D-A9EB-F2C77EA74AA7}" presName="BalanceSpacing1" presStyleCnt="0"/>
      <dgm:spPr/>
    </dgm:pt>
    <dgm:pt modelId="{F3D832B7-10BF-044E-805C-7A3B95991D18}" type="pres">
      <dgm:prSet presAssocID="{E353F4BE-561E-0E45-A3E3-A8FF4F0CF3D4}" presName="Accent1Text" presStyleLbl="node1" presStyleIdx="7" presStyleCnt="10"/>
      <dgm:spPr/>
      <dgm:t>
        <a:bodyPr/>
        <a:lstStyle/>
        <a:p>
          <a:endParaRPr lang="zh-CN" altLang="en-US"/>
        </a:p>
      </dgm:t>
    </dgm:pt>
    <dgm:pt modelId="{8D4573AB-A2B2-DC4D-AAD6-39D5EA4C5E90}" type="pres">
      <dgm:prSet presAssocID="{E353F4BE-561E-0E45-A3E3-A8FF4F0CF3D4}" presName="spaceBetweenRectangles" presStyleCnt="0"/>
      <dgm:spPr/>
    </dgm:pt>
    <dgm:pt modelId="{01A278A5-40AB-8C42-B21A-7884942ACDA1}" type="pres">
      <dgm:prSet presAssocID="{709CAAD4-BE38-7A4C-BB1A-C8656FB9D9D0}" presName="composite" presStyleCnt="0"/>
      <dgm:spPr/>
    </dgm:pt>
    <dgm:pt modelId="{34743953-138D-9F4E-A7A1-5F6D32246E46}" type="pres">
      <dgm:prSet presAssocID="{709CAAD4-BE38-7A4C-BB1A-C8656FB9D9D0}" presName="Parent1" presStyleLbl="node1" presStyleIdx="8" presStyleCnt="10">
        <dgm:presLayoutVars>
          <dgm:chMax val="1"/>
          <dgm:chPref val="1"/>
          <dgm:bulletEnabled val="1"/>
        </dgm:presLayoutVars>
      </dgm:prSet>
      <dgm:spPr/>
      <dgm:t>
        <a:bodyPr/>
        <a:lstStyle/>
        <a:p>
          <a:endParaRPr lang="zh-CN" altLang="en-US"/>
        </a:p>
      </dgm:t>
    </dgm:pt>
    <dgm:pt modelId="{AFF9CC46-4F80-814E-BFFB-8CECC8AFFE6E}" type="pres">
      <dgm:prSet presAssocID="{709CAAD4-BE38-7A4C-BB1A-C8656FB9D9D0}" presName="Childtext1" presStyleLbl="revTx" presStyleIdx="4" presStyleCnt="5">
        <dgm:presLayoutVars>
          <dgm:chMax val="0"/>
          <dgm:chPref val="0"/>
          <dgm:bulletEnabled val="1"/>
        </dgm:presLayoutVars>
      </dgm:prSet>
      <dgm:spPr/>
      <dgm:t>
        <a:bodyPr/>
        <a:lstStyle/>
        <a:p>
          <a:endParaRPr lang="zh-CN" altLang="en-US"/>
        </a:p>
      </dgm:t>
    </dgm:pt>
    <dgm:pt modelId="{61CDB91D-799E-5F4C-8A38-206EDF51F647}" type="pres">
      <dgm:prSet presAssocID="{709CAAD4-BE38-7A4C-BB1A-C8656FB9D9D0}" presName="BalanceSpacing" presStyleCnt="0"/>
      <dgm:spPr/>
    </dgm:pt>
    <dgm:pt modelId="{669AEE44-4344-B54E-BC15-4E8CFE1FAC7A}" type="pres">
      <dgm:prSet presAssocID="{709CAAD4-BE38-7A4C-BB1A-C8656FB9D9D0}" presName="BalanceSpacing1" presStyleCnt="0"/>
      <dgm:spPr/>
    </dgm:pt>
    <dgm:pt modelId="{43B877F7-D790-B947-9F26-50DA48F1AB51}" type="pres">
      <dgm:prSet presAssocID="{5E0479F3-2B9C-6F4A-8381-684CD49BAA24}" presName="Accent1Text" presStyleLbl="node1" presStyleIdx="9" presStyleCnt="10"/>
      <dgm:spPr/>
      <dgm:t>
        <a:bodyPr/>
        <a:lstStyle/>
        <a:p>
          <a:endParaRPr lang="zh-CN" altLang="en-US"/>
        </a:p>
      </dgm:t>
    </dgm:pt>
  </dgm:ptLst>
  <dgm:cxnLst>
    <dgm:cxn modelId="{D68C2116-6EA9-C348-BE86-05670ACE19C6}" type="presOf" srcId="{5E0479F3-2B9C-6F4A-8381-684CD49BAA24}" destId="{43B877F7-D790-B947-9F26-50DA48F1AB51}" srcOrd="0" destOrd="0" presId="urn:microsoft.com/office/officeart/2008/layout/AlternatingHexagons"/>
    <dgm:cxn modelId="{124B8222-8EA9-4D4A-94E7-C8C609D34B42}" type="presOf" srcId="{A9AFFB17-A01C-DE48-A3C3-EFE46A58AD03}" destId="{EEA193B9-1564-244B-8CA2-4DC902F83C3F}" srcOrd="0" destOrd="0" presId="urn:microsoft.com/office/officeart/2008/layout/AlternatingHexagons"/>
    <dgm:cxn modelId="{1AD95A0D-93E4-2B4F-8E57-1E7162B5897A}" type="presOf" srcId="{F1D0EF09-A0EA-7244-B6F0-08B0D2C27C2F}" destId="{DD12A8AD-F98F-F84C-9939-CAB15D596586}" srcOrd="0" destOrd="0" presId="urn:microsoft.com/office/officeart/2008/layout/AlternatingHexagons"/>
    <dgm:cxn modelId="{EC9321A3-42D4-DB4B-AC09-104879ED7B18}" srcId="{6EA2A657-BEEB-5641-929C-E900D8340FEC}" destId="{85DC7577-605D-AA4D-A9EB-F2C77EA74AA7}" srcOrd="3" destOrd="0" parTransId="{2AB4ED30-413E-1049-B994-8B76518433BC}" sibTransId="{E353F4BE-561E-0E45-A3E3-A8FF4F0CF3D4}"/>
    <dgm:cxn modelId="{95731F4C-1112-F743-A00A-EB84B3148BF0}" type="presOf" srcId="{6EA2A657-BEEB-5641-929C-E900D8340FEC}" destId="{832C5B2F-33A5-D149-B51D-783A03904996}" srcOrd="0" destOrd="0" presId="urn:microsoft.com/office/officeart/2008/layout/AlternatingHexagons"/>
    <dgm:cxn modelId="{8F066557-41AB-7E43-ABD0-653C611BFFD2}" type="presOf" srcId="{709CAAD4-BE38-7A4C-BB1A-C8656FB9D9D0}" destId="{34743953-138D-9F4E-A7A1-5F6D32246E46}" srcOrd="0" destOrd="0" presId="urn:microsoft.com/office/officeart/2008/layout/AlternatingHexagons"/>
    <dgm:cxn modelId="{5AE21150-ABF1-0A42-9831-E5F9523421BA}" type="presOf" srcId="{40D88D4F-1C84-7A49-943E-92C35B44C6F2}" destId="{180D571D-F022-684E-886B-7DD88CF15D92}" srcOrd="0" destOrd="0" presId="urn:microsoft.com/office/officeart/2008/layout/AlternatingHexagons"/>
    <dgm:cxn modelId="{AE212DC1-C3A0-1F4E-867B-E1406D62367E}" type="presOf" srcId="{02302B5C-1586-4446-BE3A-0F15529269FF}" destId="{BF394654-2FE6-994D-AEFD-F6D73198C3FE}" srcOrd="0" destOrd="0" presId="urn:microsoft.com/office/officeart/2008/layout/AlternatingHexagons"/>
    <dgm:cxn modelId="{EAD8AE3D-BD8E-8A4C-9AE7-EE9B799AB755}" type="presOf" srcId="{92FF5696-8F81-1045-BBA0-0236DB4BC084}" destId="{67DF5549-30D0-2D47-A119-905C1222EA1E}" srcOrd="0" destOrd="0" presId="urn:microsoft.com/office/officeart/2008/layout/AlternatingHexagons"/>
    <dgm:cxn modelId="{C174E4CE-5DF3-734D-AB7B-E23931FDAFE9}" type="presOf" srcId="{0BBDAAB5-D6A8-A04A-BA99-00503DE41054}" destId="{C923B7ED-3761-E046-84F1-45327DFA24C6}" srcOrd="0" destOrd="0" presId="urn:microsoft.com/office/officeart/2008/layout/AlternatingHexagons"/>
    <dgm:cxn modelId="{49957E69-4EDA-494E-B750-515EE7CBE381}" srcId="{6EA2A657-BEEB-5641-929C-E900D8340FEC}" destId="{F1D0EF09-A0EA-7244-B6F0-08B0D2C27C2F}" srcOrd="0" destOrd="0" parTransId="{1EE42AEA-8A2B-9D49-B15D-CB8A14846219}" sibTransId="{92FF5696-8F81-1045-BBA0-0236DB4BC084}"/>
    <dgm:cxn modelId="{274A1050-DED7-7E40-B3B3-D129B1773AFE}" srcId="{6EA2A657-BEEB-5641-929C-E900D8340FEC}" destId="{02302B5C-1586-4446-BE3A-0F15529269FF}" srcOrd="1" destOrd="0" parTransId="{DAE62F60-7D8E-F940-A36D-1AAC8A8CA36F}" sibTransId="{0BBDAAB5-D6A8-A04A-BA99-00503DE41054}"/>
    <dgm:cxn modelId="{1F21B1CF-E9EF-9E4C-BADE-D0EE78D18C94}" srcId="{6EA2A657-BEEB-5641-929C-E900D8340FEC}" destId="{A9AFFB17-A01C-DE48-A3C3-EFE46A58AD03}" srcOrd="2" destOrd="0" parTransId="{48791732-0D6A-5242-A9B6-81124BC986B8}" sibTransId="{40D88D4F-1C84-7A49-943E-92C35B44C6F2}"/>
    <dgm:cxn modelId="{440345A9-A5C5-A741-81E4-83FF5E18896D}" type="presOf" srcId="{85DC7577-605D-AA4D-A9EB-F2C77EA74AA7}" destId="{DF4DB607-89F9-3343-9BEE-8DA7DFAFE913}" srcOrd="0" destOrd="0" presId="urn:microsoft.com/office/officeart/2008/layout/AlternatingHexagons"/>
    <dgm:cxn modelId="{9E43C7AE-6308-F540-ADD9-6F4EF444833D}" type="presOf" srcId="{E353F4BE-561E-0E45-A3E3-A8FF4F0CF3D4}" destId="{F3D832B7-10BF-044E-805C-7A3B95991D18}" srcOrd="0" destOrd="0" presId="urn:microsoft.com/office/officeart/2008/layout/AlternatingHexagons"/>
    <dgm:cxn modelId="{620D888F-6074-2F4C-AE5A-7337CA5E533D}" srcId="{6EA2A657-BEEB-5641-929C-E900D8340FEC}" destId="{709CAAD4-BE38-7A4C-BB1A-C8656FB9D9D0}" srcOrd="4" destOrd="0" parTransId="{D9F800D2-6DD5-324D-9BFD-0EF40DB6923C}" sibTransId="{5E0479F3-2B9C-6F4A-8381-684CD49BAA24}"/>
    <dgm:cxn modelId="{4BF89FC8-BC8A-4443-95D1-9BA3A4914353}" type="presParOf" srcId="{832C5B2F-33A5-D149-B51D-783A03904996}" destId="{B5780619-222D-E34F-A0D1-F77D3EDCEB87}" srcOrd="0" destOrd="0" presId="urn:microsoft.com/office/officeart/2008/layout/AlternatingHexagons"/>
    <dgm:cxn modelId="{B5A8D06B-E438-AA45-803C-56EE89E85F10}" type="presParOf" srcId="{B5780619-222D-E34F-A0D1-F77D3EDCEB87}" destId="{DD12A8AD-F98F-F84C-9939-CAB15D596586}" srcOrd="0" destOrd="0" presId="urn:microsoft.com/office/officeart/2008/layout/AlternatingHexagons"/>
    <dgm:cxn modelId="{2070C1C5-B6EC-9D44-9758-5FE8CA7D8EA5}" type="presParOf" srcId="{B5780619-222D-E34F-A0D1-F77D3EDCEB87}" destId="{CFA4DF47-9FA1-AC4E-8B6A-7F93DEF295B1}" srcOrd="1" destOrd="0" presId="urn:microsoft.com/office/officeart/2008/layout/AlternatingHexagons"/>
    <dgm:cxn modelId="{E652A418-210D-0C40-AE94-931922EF1189}" type="presParOf" srcId="{B5780619-222D-E34F-A0D1-F77D3EDCEB87}" destId="{8E883267-9300-4D4F-86BC-AFBCE767CAA4}" srcOrd="2" destOrd="0" presId="urn:microsoft.com/office/officeart/2008/layout/AlternatingHexagons"/>
    <dgm:cxn modelId="{5A402445-505B-824A-8AE2-8FBDE4AD03C0}" type="presParOf" srcId="{B5780619-222D-E34F-A0D1-F77D3EDCEB87}" destId="{43F2E752-EA92-834F-9267-7FF579133330}" srcOrd="3" destOrd="0" presId="urn:microsoft.com/office/officeart/2008/layout/AlternatingHexagons"/>
    <dgm:cxn modelId="{48192720-E0AF-2C4B-A2D2-EE1FFB36AA4C}" type="presParOf" srcId="{B5780619-222D-E34F-A0D1-F77D3EDCEB87}" destId="{67DF5549-30D0-2D47-A119-905C1222EA1E}" srcOrd="4" destOrd="0" presId="urn:microsoft.com/office/officeart/2008/layout/AlternatingHexagons"/>
    <dgm:cxn modelId="{CEF11C6E-E9F4-E643-92B5-1D5FC5B0CBF3}" type="presParOf" srcId="{832C5B2F-33A5-D149-B51D-783A03904996}" destId="{1BD5B8D7-DA5E-9F49-BAEF-EC3DA4A9A415}" srcOrd="1" destOrd="0" presId="urn:microsoft.com/office/officeart/2008/layout/AlternatingHexagons"/>
    <dgm:cxn modelId="{88794F30-B3AE-D84F-8154-0293BDA167A7}" type="presParOf" srcId="{832C5B2F-33A5-D149-B51D-783A03904996}" destId="{064D03E5-113C-A242-ADC7-6318A69346F6}" srcOrd="2" destOrd="0" presId="urn:microsoft.com/office/officeart/2008/layout/AlternatingHexagons"/>
    <dgm:cxn modelId="{04E934FE-14FB-C246-83C0-EC6CB1B89F1F}" type="presParOf" srcId="{064D03E5-113C-A242-ADC7-6318A69346F6}" destId="{BF394654-2FE6-994D-AEFD-F6D73198C3FE}" srcOrd="0" destOrd="0" presId="urn:microsoft.com/office/officeart/2008/layout/AlternatingHexagons"/>
    <dgm:cxn modelId="{8961B6A4-9047-E842-B13C-6AE6E9E612F2}" type="presParOf" srcId="{064D03E5-113C-A242-ADC7-6318A69346F6}" destId="{CD89BC4B-48F0-2347-8738-41ED899CD2B4}" srcOrd="1" destOrd="0" presId="urn:microsoft.com/office/officeart/2008/layout/AlternatingHexagons"/>
    <dgm:cxn modelId="{4638AB72-0F2C-7741-8F8A-0B18A8AD8678}" type="presParOf" srcId="{064D03E5-113C-A242-ADC7-6318A69346F6}" destId="{FE3BF759-9476-C042-9B78-9C6839C866D8}" srcOrd="2" destOrd="0" presId="urn:microsoft.com/office/officeart/2008/layout/AlternatingHexagons"/>
    <dgm:cxn modelId="{23A0CED8-48EF-E641-B511-603FAD0CA3C6}" type="presParOf" srcId="{064D03E5-113C-A242-ADC7-6318A69346F6}" destId="{D9804446-609D-7C47-937E-7CF826828632}" srcOrd="3" destOrd="0" presId="urn:microsoft.com/office/officeart/2008/layout/AlternatingHexagons"/>
    <dgm:cxn modelId="{1AD200E4-D19C-894B-9D3A-DBD9B57DD893}" type="presParOf" srcId="{064D03E5-113C-A242-ADC7-6318A69346F6}" destId="{C923B7ED-3761-E046-84F1-45327DFA24C6}" srcOrd="4" destOrd="0" presId="urn:microsoft.com/office/officeart/2008/layout/AlternatingHexagons"/>
    <dgm:cxn modelId="{F271CE15-6650-D647-8C47-C89F5830FC11}" type="presParOf" srcId="{832C5B2F-33A5-D149-B51D-783A03904996}" destId="{C46D3A36-D3A0-5242-A18B-ACE46079D508}" srcOrd="3" destOrd="0" presId="urn:microsoft.com/office/officeart/2008/layout/AlternatingHexagons"/>
    <dgm:cxn modelId="{0E848304-6559-1747-B6B3-1C362E098146}" type="presParOf" srcId="{832C5B2F-33A5-D149-B51D-783A03904996}" destId="{FAE667BE-FB5D-B443-9D9B-0F2446AB00B7}" srcOrd="4" destOrd="0" presId="urn:microsoft.com/office/officeart/2008/layout/AlternatingHexagons"/>
    <dgm:cxn modelId="{3A8F5E75-8F4B-D94C-8834-6D2E99CCF870}" type="presParOf" srcId="{FAE667BE-FB5D-B443-9D9B-0F2446AB00B7}" destId="{EEA193B9-1564-244B-8CA2-4DC902F83C3F}" srcOrd="0" destOrd="0" presId="urn:microsoft.com/office/officeart/2008/layout/AlternatingHexagons"/>
    <dgm:cxn modelId="{3051F196-0C83-4643-B602-4FB5D5A634A1}" type="presParOf" srcId="{FAE667BE-FB5D-B443-9D9B-0F2446AB00B7}" destId="{9F566B5A-7445-794F-9418-5BC507AF8059}" srcOrd="1" destOrd="0" presId="urn:microsoft.com/office/officeart/2008/layout/AlternatingHexagons"/>
    <dgm:cxn modelId="{A88A019A-466F-0A40-8A72-DC33557B0A6E}" type="presParOf" srcId="{FAE667BE-FB5D-B443-9D9B-0F2446AB00B7}" destId="{5F7754C4-A7E7-4A41-B259-421EA73746E8}" srcOrd="2" destOrd="0" presId="urn:microsoft.com/office/officeart/2008/layout/AlternatingHexagons"/>
    <dgm:cxn modelId="{C6075558-9F74-0741-B5FE-42E4EDC7E831}" type="presParOf" srcId="{FAE667BE-FB5D-B443-9D9B-0F2446AB00B7}" destId="{715DBCBF-546C-7446-A8C6-26DA0C7F81B7}" srcOrd="3" destOrd="0" presId="urn:microsoft.com/office/officeart/2008/layout/AlternatingHexagons"/>
    <dgm:cxn modelId="{700B3EF9-790C-C649-984B-8538D56A9AFF}" type="presParOf" srcId="{FAE667BE-FB5D-B443-9D9B-0F2446AB00B7}" destId="{180D571D-F022-684E-886B-7DD88CF15D92}" srcOrd="4" destOrd="0" presId="urn:microsoft.com/office/officeart/2008/layout/AlternatingHexagons"/>
    <dgm:cxn modelId="{222E830F-2C10-2842-B827-6E10828EB940}" type="presParOf" srcId="{832C5B2F-33A5-D149-B51D-783A03904996}" destId="{62B1175D-DB1E-D44D-AD23-85784E0E9FE9}" srcOrd="5" destOrd="0" presId="urn:microsoft.com/office/officeart/2008/layout/AlternatingHexagons"/>
    <dgm:cxn modelId="{D3876328-3273-1349-8EB8-4754FB272974}" type="presParOf" srcId="{832C5B2F-33A5-D149-B51D-783A03904996}" destId="{038FD377-7799-6A4A-B336-657065BC069B}" srcOrd="6" destOrd="0" presId="urn:microsoft.com/office/officeart/2008/layout/AlternatingHexagons"/>
    <dgm:cxn modelId="{73831DE5-41D3-7543-8B1F-0ED3EE419998}" type="presParOf" srcId="{038FD377-7799-6A4A-B336-657065BC069B}" destId="{DF4DB607-89F9-3343-9BEE-8DA7DFAFE913}" srcOrd="0" destOrd="0" presId="urn:microsoft.com/office/officeart/2008/layout/AlternatingHexagons"/>
    <dgm:cxn modelId="{AEF81D3F-32BC-2F4E-9444-789C9C93DEA6}" type="presParOf" srcId="{038FD377-7799-6A4A-B336-657065BC069B}" destId="{9DB5CE1F-7156-B545-A025-20ED005BCABA}" srcOrd="1" destOrd="0" presId="urn:microsoft.com/office/officeart/2008/layout/AlternatingHexagons"/>
    <dgm:cxn modelId="{8BCF7194-5508-7841-847D-3083954AF2C6}" type="presParOf" srcId="{038FD377-7799-6A4A-B336-657065BC069B}" destId="{E53C1783-60EC-5242-A59C-9E5FF1EF94D5}" srcOrd="2" destOrd="0" presId="urn:microsoft.com/office/officeart/2008/layout/AlternatingHexagons"/>
    <dgm:cxn modelId="{3FD70C17-B9A6-0B48-83FA-3323875A7818}" type="presParOf" srcId="{038FD377-7799-6A4A-B336-657065BC069B}" destId="{2C6CFA3D-9A2E-794A-B66C-14ADD1FC1A40}" srcOrd="3" destOrd="0" presId="urn:microsoft.com/office/officeart/2008/layout/AlternatingHexagons"/>
    <dgm:cxn modelId="{FD333D73-F82C-9544-8A2B-FF70D5AEB546}" type="presParOf" srcId="{038FD377-7799-6A4A-B336-657065BC069B}" destId="{F3D832B7-10BF-044E-805C-7A3B95991D18}" srcOrd="4" destOrd="0" presId="urn:microsoft.com/office/officeart/2008/layout/AlternatingHexagons"/>
    <dgm:cxn modelId="{9BE66D00-492B-4242-8B59-ED4F85C3C475}" type="presParOf" srcId="{832C5B2F-33A5-D149-B51D-783A03904996}" destId="{8D4573AB-A2B2-DC4D-AAD6-39D5EA4C5E90}" srcOrd="7" destOrd="0" presId="urn:microsoft.com/office/officeart/2008/layout/AlternatingHexagons"/>
    <dgm:cxn modelId="{E1EE7FDC-46FF-A047-BAFE-077BFBCC9580}" type="presParOf" srcId="{832C5B2F-33A5-D149-B51D-783A03904996}" destId="{01A278A5-40AB-8C42-B21A-7884942ACDA1}" srcOrd="8" destOrd="0" presId="urn:microsoft.com/office/officeart/2008/layout/AlternatingHexagons"/>
    <dgm:cxn modelId="{EC8BBBAE-0975-0543-915A-55962AF55A34}" type="presParOf" srcId="{01A278A5-40AB-8C42-B21A-7884942ACDA1}" destId="{34743953-138D-9F4E-A7A1-5F6D32246E46}" srcOrd="0" destOrd="0" presId="urn:microsoft.com/office/officeart/2008/layout/AlternatingHexagons"/>
    <dgm:cxn modelId="{445E83D6-5079-2B48-9514-EA6B8E0CCD62}" type="presParOf" srcId="{01A278A5-40AB-8C42-B21A-7884942ACDA1}" destId="{AFF9CC46-4F80-814E-BFFB-8CECC8AFFE6E}" srcOrd="1" destOrd="0" presId="urn:microsoft.com/office/officeart/2008/layout/AlternatingHexagons"/>
    <dgm:cxn modelId="{891CE5D3-3B0D-EE40-B6D1-E803446FC5B4}" type="presParOf" srcId="{01A278A5-40AB-8C42-B21A-7884942ACDA1}" destId="{61CDB91D-799E-5F4C-8A38-206EDF51F647}" srcOrd="2" destOrd="0" presId="urn:microsoft.com/office/officeart/2008/layout/AlternatingHexagons"/>
    <dgm:cxn modelId="{A5B80883-8035-454A-AA0E-E7CF4812160E}" type="presParOf" srcId="{01A278A5-40AB-8C42-B21A-7884942ACDA1}" destId="{669AEE44-4344-B54E-BC15-4E8CFE1FAC7A}" srcOrd="3" destOrd="0" presId="urn:microsoft.com/office/officeart/2008/layout/AlternatingHexagons"/>
    <dgm:cxn modelId="{DF55B70B-ABFC-AC4D-AA8D-40F21C44117A}" type="presParOf" srcId="{01A278A5-40AB-8C42-B21A-7884942ACDA1}" destId="{43B877F7-D790-B947-9F26-50DA48F1AB51}" srcOrd="4" destOrd="0" presId="urn:microsoft.com/office/officeart/2008/layout/AlternatingHexagon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8AFF69-8E07-6842-B374-C48D8E7458BE}">
      <dsp:nvSpPr>
        <dsp:cNvPr id="0" name=""/>
        <dsp:cNvSpPr/>
      </dsp:nvSpPr>
      <dsp:spPr>
        <a:xfrm>
          <a:off x="0" y="484"/>
          <a:ext cx="6540924" cy="584021"/>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zh-CN" altLang="en-US" sz="1700" kern="1200" dirty="0" smtClean="0">
              <a:latin typeface="微软雅黑" panose="020B0503020204020204" pitchFamily="34" charset="-122"/>
              <a:ea typeface="微软雅黑" panose="020B0503020204020204" pitchFamily="34" charset="-122"/>
              <a:sym typeface="+mn-ea"/>
            </a:rPr>
            <a:t>陆贾：居马上得之，宁可以马上治之？</a:t>
          </a:r>
          <a:endParaRPr lang="zh-CN" altLang="en-US" sz="1700" kern="1200" dirty="0"/>
        </a:p>
      </dsp:txBody>
      <dsp:txXfrm>
        <a:off x="17105" y="17589"/>
        <a:ext cx="6506714" cy="549811"/>
      </dsp:txXfrm>
    </dsp:sp>
    <dsp:sp modelId="{3AC1C705-6198-9748-A58F-8870E28C1F61}">
      <dsp:nvSpPr>
        <dsp:cNvPr id="0" name=""/>
        <dsp:cNvSpPr/>
      </dsp:nvSpPr>
      <dsp:spPr>
        <a:xfrm rot="5400000">
          <a:off x="2839005" y="627484"/>
          <a:ext cx="862913" cy="773606"/>
        </a:xfrm>
        <a:prstGeom prst="rightArrow">
          <a:avLst>
            <a:gd name="adj1" fmla="val 60000"/>
            <a:gd name="adj2" fmla="val 50000"/>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zh-CN" altLang="en-US" sz="1400" kern="1200"/>
        </a:p>
      </dsp:txBody>
      <dsp:txXfrm rot="-5400000">
        <a:off x="3038379" y="582831"/>
        <a:ext cx="464164" cy="630831"/>
      </dsp:txXfrm>
    </dsp:sp>
    <dsp:sp modelId="{D72FBF19-DF98-D543-A423-BCAF370AA721}">
      <dsp:nvSpPr>
        <dsp:cNvPr id="0" name=""/>
        <dsp:cNvSpPr/>
      </dsp:nvSpPr>
      <dsp:spPr>
        <a:xfrm>
          <a:off x="1716387" y="1444069"/>
          <a:ext cx="3108148" cy="584021"/>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zh-CN" altLang="en-US" sz="1700" kern="1200" dirty="0" smtClean="0">
              <a:latin typeface="微软雅黑" panose="020B0503020204020204" pitchFamily="34" charset="-122"/>
              <a:ea typeface="微软雅黑" panose="020B0503020204020204" pitchFamily="34" charset="-122"/>
              <a:sym typeface="+mn-ea"/>
            </a:rPr>
            <a:t>黄老之学：萧规曹随</a:t>
          </a:r>
          <a:endParaRPr lang="zh-CN" altLang="en-US" sz="1700" kern="1200" dirty="0"/>
        </a:p>
      </dsp:txBody>
      <dsp:txXfrm>
        <a:off x="1733492" y="1461174"/>
        <a:ext cx="3073938" cy="549811"/>
      </dsp:txXfrm>
    </dsp:sp>
    <dsp:sp modelId="{1A20064E-8644-C748-AE69-351B4EA86A12}">
      <dsp:nvSpPr>
        <dsp:cNvPr id="0" name=""/>
        <dsp:cNvSpPr/>
      </dsp:nvSpPr>
      <dsp:spPr>
        <a:xfrm rot="5400000">
          <a:off x="2839005" y="2071068"/>
          <a:ext cx="862913" cy="773606"/>
        </a:xfrm>
        <a:prstGeom prst="rightArrow">
          <a:avLst>
            <a:gd name="adj1" fmla="val 60000"/>
            <a:gd name="adj2" fmla="val 50000"/>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zh-CN" altLang="en-US" sz="1400" kern="1200"/>
        </a:p>
      </dsp:txBody>
      <dsp:txXfrm rot="-5400000">
        <a:off x="3038379" y="2026415"/>
        <a:ext cx="464164" cy="630831"/>
      </dsp:txXfrm>
    </dsp:sp>
    <dsp:sp modelId="{A0468E1D-8537-E846-8BCD-6D2A92E88BEA}">
      <dsp:nvSpPr>
        <dsp:cNvPr id="0" name=""/>
        <dsp:cNvSpPr/>
      </dsp:nvSpPr>
      <dsp:spPr>
        <a:xfrm>
          <a:off x="0" y="2887653"/>
          <a:ext cx="6540924" cy="584021"/>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zh-CN" altLang="en-US" sz="1700" kern="1200" dirty="0" smtClean="0">
              <a:latin typeface="微软雅黑" panose="020B0503020204020204" pitchFamily="34" charset="-122"/>
              <a:ea typeface="微软雅黑" panose="020B0503020204020204" pitchFamily="34" charset="-122"/>
            </a:rPr>
            <a:t>萧何为法，顜若画一；曹参代之，守而勿失；载其清净，民以宁一。</a:t>
          </a:r>
          <a:endParaRPr lang="zh-CN" altLang="en-US" sz="1700" kern="1200" dirty="0"/>
        </a:p>
      </dsp:txBody>
      <dsp:txXfrm>
        <a:off x="17105" y="2904758"/>
        <a:ext cx="6506714" cy="549811"/>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AE062B-5CD5-AC4B-BBB4-C02D60D19FF2}">
      <dsp:nvSpPr>
        <dsp:cNvPr id="0" name=""/>
        <dsp:cNvSpPr/>
      </dsp:nvSpPr>
      <dsp:spPr>
        <a:xfrm>
          <a:off x="508643" y="211"/>
          <a:ext cx="2327949" cy="931179"/>
        </a:xfrm>
        <a:prstGeom prst="chevron">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5560" tIns="17780" rIns="0" bIns="17780" numCol="1" spcCol="1270" anchor="ctr" anchorCtr="0">
          <a:noAutofit/>
        </a:bodyPr>
        <a:lstStyle/>
        <a:p>
          <a:pPr lvl="0" algn="ctr" defTabSz="1244600">
            <a:lnSpc>
              <a:spcPct val="90000"/>
            </a:lnSpc>
            <a:spcBef>
              <a:spcPct val="0"/>
            </a:spcBef>
            <a:spcAft>
              <a:spcPct val="35000"/>
            </a:spcAft>
          </a:pPr>
          <a:r>
            <a:rPr lang="zh-CN" altLang="en-US" sz="2800" kern="1200" dirty="0" smtClean="0">
              <a:latin typeface="微软雅黑" panose="020B0503020204020204" pitchFamily="34" charset="-122"/>
              <a:ea typeface="微软雅黑" panose="020B0503020204020204" pitchFamily="34" charset="-122"/>
              <a:sym typeface="+mn-ea"/>
            </a:rPr>
            <a:t>傲世型</a:t>
          </a:r>
          <a:endParaRPr lang="zh-CN" altLang="en-US" sz="2800" kern="1200" dirty="0"/>
        </a:p>
      </dsp:txBody>
      <dsp:txXfrm>
        <a:off x="974233" y="211"/>
        <a:ext cx="1396770" cy="931179"/>
      </dsp:txXfrm>
    </dsp:sp>
    <dsp:sp modelId="{9BE28F2F-8388-9F47-A5EB-775800153C39}">
      <dsp:nvSpPr>
        <dsp:cNvPr id="0" name=""/>
        <dsp:cNvSpPr/>
      </dsp:nvSpPr>
      <dsp:spPr>
        <a:xfrm>
          <a:off x="2533960" y="79361"/>
          <a:ext cx="1932198" cy="772879"/>
        </a:xfrm>
        <a:prstGeom prst="chevron">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0480" tIns="15240" rIns="0" bIns="15240" numCol="1" spcCol="1270" anchor="ctr" anchorCtr="0">
          <a:noAutofit/>
        </a:bodyPr>
        <a:lstStyle/>
        <a:p>
          <a:pPr lvl="0" algn="ctr" defTabSz="1066800">
            <a:lnSpc>
              <a:spcPct val="90000"/>
            </a:lnSpc>
            <a:spcBef>
              <a:spcPct val="0"/>
            </a:spcBef>
            <a:spcAft>
              <a:spcPct val="35000"/>
            </a:spcAft>
          </a:pPr>
          <a:r>
            <a:rPr lang="zh-CN" altLang="en-US" sz="2400" kern="1200" dirty="0" smtClean="0">
              <a:latin typeface="Microsoft YaHei" charset="-122"/>
              <a:ea typeface="Microsoft YaHei" charset="-122"/>
              <a:cs typeface="Microsoft YaHei" charset="-122"/>
              <a:sym typeface="+mn-ea"/>
            </a:rPr>
            <a:t>阮籍</a:t>
          </a:r>
          <a:endParaRPr lang="zh-CN" altLang="en-US" sz="2400" kern="1200" dirty="0">
            <a:latin typeface="Microsoft YaHei" charset="-122"/>
            <a:ea typeface="Microsoft YaHei" charset="-122"/>
            <a:cs typeface="Microsoft YaHei" charset="-122"/>
          </a:endParaRPr>
        </a:p>
      </dsp:txBody>
      <dsp:txXfrm>
        <a:off x="2920400" y="79361"/>
        <a:ext cx="1159319" cy="772879"/>
      </dsp:txXfrm>
    </dsp:sp>
    <dsp:sp modelId="{27DD890F-83DC-8B4E-88A2-7F8E894F7986}">
      <dsp:nvSpPr>
        <dsp:cNvPr id="0" name=""/>
        <dsp:cNvSpPr/>
      </dsp:nvSpPr>
      <dsp:spPr>
        <a:xfrm>
          <a:off x="4195650" y="79361"/>
          <a:ext cx="3189151" cy="772879"/>
        </a:xfrm>
        <a:prstGeom prst="chevron">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0480" tIns="15240" rIns="0" bIns="15240" numCol="1" spcCol="1270" anchor="ctr" anchorCtr="0">
          <a:noAutofit/>
        </a:bodyPr>
        <a:lstStyle/>
        <a:p>
          <a:pPr lvl="0" algn="ctr" defTabSz="1066800">
            <a:lnSpc>
              <a:spcPct val="90000"/>
            </a:lnSpc>
            <a:spcBef>
              <a:spcPct val="0"/>
            </a:spcBef>
            <a:spcAft>
              <a:spcPct val="35000"/>
            </a:spcAft>
          </a:pPr>
          <a:r>
            <a:rPr lang="en-US" altLang="zh-CN" sz="2400" kern="1200" dirty="0" smtClean="0">
              <a:latin typeface="Microsoft YaHei" charset="-122"/>
              <a:ea typeface="Microsoft YaHei" charset="-122"/>
              <a:cs typeface="Microsoft YaHei" charset="-122"/>
              <a:sym typeface="+mn-ea"/>
            </a:rPr>
            <a:t>《</a:t>
          </a:r>
          <a:r>
            <a:rPr lang="zh-CN" altLang="en-US" sz="2400" kern="1200" dirty="0" smtClean="0">
              <a:latin typeface="Microsoft YaHei" charset="-122"/>
              <a:ea typeface="Microsoft YaHei" charset="-122"/>
              <a:cs typeface="Microsoft YaHei" charset="-122"/>
              <a:sym typeface="+mn-ea"/>
            </a:rPr>
            <a:t>大人先生传</a:t>
          </a:r>
          <a:r>
            <a:rPr lang="en-US" altLang="zh-CN" sz="2400" kern="1200" dirty="0" smtClean="0">
              <a:latin typeface="Microsoft YaHei" charset="-122"/>
              <a:ea typeface="Microsoft YaHei" charset="-122"/>
              <a:cs typeface="Microsoft YaHei" charset="-122"/>
              <a:sym typeface="+mn-ea"/>
            </a:rPr>
            <a:t>》</a:t>
          </a:r>
          <a:endParaRPr lang="zh-CN" altLang="en-US" sz="2400" kern="1200" dirty="0">
            <a:latin typeface="Microsoft YaHei" charset="-122"/>
            <a:ea typeface="Microsoft YaHei" charset="-122"/>
            <a:cs typeface="Microsoft YaHei" charset="-122"/>
          </a:endParaRPr>
        </a:p>
      </dsp:txBody>
      <dsp:txXfrm>
        <a:off x="4582090" y="79361"/>
        <a:ext cx="2416272" cy="772879"/>
      </dsp:txXfrm>
    </dsp:sp>
    <dsp:sp modelId="{BCC67A3F-8766-5A4E-9470-F571C7D9DD88}">
      <dsp:nvSpPr>
        <dsp:cNvPr id="0" name=""/>
        <dsp:cNvSpPr/>
      </dsp:nvSpPr>
      <dsp:spPr>
        <a:xfrm>
          <a:off x="508643" y="1061756"/>
          <a:ext cx="2327949" cy="931179"/>
        </a:xfrm>
        <a:prstGeom prst="chevron">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5560" tIns="17780" rIns="0" bIns="17780" numCol="1" spcCol="1270" anchor="ctr" anchorCtr="0">
          <a:noAutofit/>
        </a:bodyPr>
        <a:lstStyle/>
        <a:p>
          <a:pPr lvl="0" algn="ctr" defTabSz="1244600">
            <a:lnSpc>
              <a:spcPct val="90000"/>
            </a:lnSpc>
            <a:spcBef>
              <a:spcPct val="0"/>
            </a:spcBef>
            <a:spcAft>
              <a:spcPct val="35000"/>
            </a:spcAft>
          </a:pPr>
          <a:r>
            <a:rPr lang="zh-CN" altLang="en-US" sz="2800" kern="1200" dirty="0" smtClean="0">
              <a:latin typeface="微软雅黑" panose="020B0503020204020204" pitchFamily="34" charset="-122"/>
              <a:ea typeface="微软雅黑" panose="020B0503020204020204" pitchFamily="34" charset="-122"/>
              <a:sym typeface="+mn-ea"/>
            </a:rPr>
            <a:t>愤世型</a:t>
          </a:r>
          <a:endParaRPr lang="zh-CN" altLang="en-US" sz="2800" kern="1200" dirty="0"/>
        </a:p>
      </dsp:txBody>
      <dsp:txXfrm>
        <a:off x="974233" y="1061756"/>
        <a:ext cx="1396770" cy="931179"/>
      </dsp:txXfrm>
    </dsp:sp>
    <dsp:sp modelId="{1BF6DB85-FDCA-384C-B169-0E19F923C2EF}">
      <dsp:nvSpPr>
        <dsp:cNvPr id="0" name=""/>
        <dsp:cNvSpPr/>
      </dsp:nvSpPr>
      <dsp:spPr>
        <a:xfrm>
          <a:off x="2533960" y="1140906"/>
          <a:ext cx="1932198" cy="772879"/>
        </a:xfrm>
        <a:prstGeom prst="chevron">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0480" tIns="15240" rIns="0" bIns="15240" numCol="1" spcCol="1270" anchor="ctr" anchorCtr="0">
          <a:noAutofit/>
        </a:bodyPr>
        <a:lstStyle/>
        <a:p>
          <a:pPr lvl="0" algn="ctr" defTabSz="1066800">
            <a:lnSpc>
              <a:spcPct val="90000"/>
            </a:lnSpc>
            <a:spcBef>
              <a:spcPct val="0"/>
            </a:spcBef>
            <a:spcAft>
              <a:spcPct val="35000"/>
            </a:spcAft>
          </a:pPr>
          <a:r>
            <a:rPr lang="zh-CN" altLang="en-US" sz="2400" kern="1200" dirty="0" smtClean="0">
              <a:latin typeface="Microsoft YaHei" charset="-122"/>
              <a:ea typeface="Microsoft YaHei" charset="-122"/>
              <a:cs typeface="Microsoft YaHei" charset="-122"/>
              <a:sym typeface="+mn-ea"/>
            </a:rPr>
            <a:t>鲍敬言</a:t>
          </a:r>
          <a:endParaRPr lang="zh-CN" altLang="en-US" sz="2400" kern="1200" dirty="0">
            <a:latin typeface="Microsoft YaHei" charset="-122"/>
            <a:ea typeface="Microsoft YaHei" charset="-122"/>
            <a:cs typeface="Microsoft YaHei" charset="-122"/>
          </a:endParaRPr>
        </a:p>
      </dsp:txBody>
      <dsp:txXfrm>
        <a:off x="2920400" y="1140906"/>
        <a:ext cx="1159319" cy="772879"/>
      </dsp:txXfrm>
    </dsp:sp>
    <dsp:sp modelId="{6CCB97C3-3421-D946-8503-A4768D12DE20}">
      <dsp:nvSpPr>
        <dsp:cNvPr id="0" name=""/>
        <dsp:cNvSpPr/>
      </dsp:nvSpPr>
      <dsp:spPr>
        <a:xfrm>
          <a:off x="4195650" y="1140906"/>
          <a:ext cx="3189151" cy="772879"/>
        </a:xfrm>
        <a:prstGeom prst="chevron">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0480" tIns="15240" rIns="0" bIns="15240" numCol="1" spcCol="1270" anchor="ctr" anchorCtr="0">
          <a:noAutofit/>
        </a:bodyPr>
        <a:lstStyle/>
        <a:p>
          <a:pPr lvl="0" algn="ctr" defTabSz="1066800">
            <a:lnSpc>
              <a:spcPct val="90000"/>
            </a:lnSpc>
            <a:spcBef>
              <a:spcPct val="0"/>
            </a:spcBef>
            <a:spcAft>
              <a:spcPct val="35000"/>
            </a:spcAft>
          </a:pPr>
          <a:r>
            <a:rPr lang="en-US" altLang="zh-CN" sz="2400" kern="1200" dirty="0" smtClean="0">
              <a:latin typeface="Microsoft YaHei" charset="-122"/>
              <a:ea typeface="Microsoft YaHei" charset="-122"/>
              <a:cs typeface="Microsoft YaHei" charset="-122"/>
              <a:sym typeface="+mn-ea"/>
            </a:rPr>
            <a:t>《</a:t>
          </a:r>
          <a:r>
            <a:rPr lang="zh-CN" altLang="en-US" sz="2400" kern="1200" dirty="0" smtClean="0">
              <a:latin typeface="Microsoft YaHei" charset="-122"/>
              <a:ea typeface="Microsoft YaHei" charset="-122"/>
              <a:cs typeface="Microsoft YaHei" charset="-122"/>
              <a:sym typeface="+mn-ea"/>
            </a:rPr>
            <a:t>无君论</a:t>
          </a:r>
          <a:r>
            <a:rPr lang="en-US" altLang="zh-CN" sz="2400" kern="1200" dirty="0" smtClean="0">
              <a:latin typeface="Microsoft YaHei" charset="-122"/>
              <a:ea typeface="Microsoft YaHei" charset="-122"/>
              <a:cs typeface="Microsoft YaHei" charset="-122"/>
              <a:sym typeface="+mn-ea"/>
            </a:rPr>
            <a:t>》</a:t>
          </a:r>
          <a:endParaRPr lang="zh-CN" altLang="en-US" sz="2400" kern="1200" dirty="0">
            <a:latin typeface="Microsoft YaHei" charset="-122"/>
            <a:ea typeface="Microsoft YaHei" charset="-122"/>
            <a:cs typeface="Microsoft YaHei" charset="-122"/>
          </a:endParaRPr>
        </a:p>
      </dsp:txBody>
      <dsp:txXfrm>
        <a:off x="4582090" y="1140906"/>
        <a:ext cx="2416272" cy="772879"/>
      </dsp:txXfrm>
    </dsp:sp>
    <dsp:sp modelId="{C770299F-771E-6341-B8F8-1AC3532E9AB2}">
      <dsp:nvSpPr>
        <dsp:cNvPr id="0" name=""/>
        <dsp:cNvSpPr/>
      </dsp:nvSpPr>
      <dsp:spPr>
        <a:xfrm>
          <a:off x="508643" y="2123301"/>
          <a:ext cx="2327949" cy="931179"/>
        </a:xfrm>
        <a:prstGeom prst="chevron">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5560" tIns="17780" rIns="0" bIns="17780" numCol="1" spcCol="1270" anchor="ctr" anchorCtr="0">
          <a:noAutofit/>
        </a:bodyPr>
        <a:lstStyle/>
        <a:p>
          <a:pPr lvl="0" algn="ctr" defTabSz="1244600">
            <a:lnSpc>
              <a:spcPct val="90000"/>
            </a:lnSpc>
            <a:spcBef>
              <a:spcPct val="0"/>
            </a:spcBef>
            <a:spcAft>
              <a:spcPct val="35000"/>
            </a:spcAft>
          </a:pPr>
          <a:r>
            <a:rPr lang="zh-CN" altLang="en-US" sz="2800" kern="1200" dirty="0" smtClean="0">
              <a:latin typeface="微软雅黑" panose="020B0503020204020204" pitchFamily="34" charset="-122"/>
              <a:ea typeface="微软雅黑" panose="020B0503020204020204" pitchFamily="34" charset="-122"/>
              <a:sym typeface="+mn-ea"/>
            </a:rPr>
            <a:t>超世型</a:t>
          </a:r>
          <a:endParaRPr lang="zh-CN" altLang="en-US" sz="2800" kern="1200" dirty="0"/>
        </a:p>
      </dsp:txBody>
      <dsp:txXfrm>
        <a:off x="974233" y="2123301"/>
        <a:ext cx="1396770" cy="931179"/>
      </dsp:txXfrm>
    </dsp:sp>
    <dsp:sp modelId="{349F8C40-93E2-D04C-ABF3-620A25C83E7D}">
      <dsp:nvSpPr>
        <dsp:cNvPr id="0" name=""/>
        <dsp:cNvSpPr/>
      </dsp:nvSpPr>
      <dsp:spPr>
        <a:xfrm>
          <a:off x="2533960" y="2202451"/>
          <a:ext cx="1932198" cy="772879"/>
        </a:xfrm>
        <a:prstGeom prst="chevron">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0480" tIns="15240" rIns="0" bIns="15240" numCol="1" spcCol="1270" anchor="ctr" anchorCtr="0">
          <a:noAutofit/>
        </a:bodyPr>
        <a:lstStyle/>
        <a:p>
          <a:pPr lvl="0" algn="ctr" defTabSz="1066800">
            <a:lnSpc>
              <a:spcPct val="90000"/>
            </a:lnSpc>
            <a:spcBef>
              <a:spcPct val="0"/>
            </a:spcBef>
            <a:spcAft>
              <a:spcPct val="35000"/>
            </a:spcAft>
          </a:pPr>
          <a:r>
            <a:rPr lang="en-US" altLang="zh-CN" sz="2400" kern="1200" dirty="0" smtClean="0">
              <a:latin typeface="Microsoft YaHei" charset="-122"/>
              <a:ea typeface="Microsoft YaHei" charset="-122"/>
              <a:cs typeface="Microsoft YaHei" charset="-122"/>
            </a:rPr>
            <a:t>《</a:t>
          </a:r>
          <a:r>
            <a:rPr lang="zh-CN" altLang="en-US" sz="2400" kern="1200" dirty="0" smtClean="0">
              <a:latin typeface="Microsoft YaHei" charset="-122"/>
              <a:ea typeface="Microsoft YaHei" charset="-122"/>
              <a:cs typeface="Microsoft YaHei" charset="-122"/>
            </a:rPr>
            <a:t>列子</a:t>
          </a:r>
          <a:r>
            <a:rPr lang="en-US" altLang="zh-CN" sz="2400" kern="1200" dirty="0" smtClean="0">
              <a:latin typeface="Microsoft YaHei" charset="-122"/>
              <a:ea typeface="Microsoft YaHei" charset="-122"/>
              <a:cs typeface="Microsoft YaHei" charset="-122"/>
            </a:rPr>
            <a:t>》</a:t>
          </a:r>
          <a:endParaRPr lang="zh-CN" altLang="en-US" sz="2400" kern="1200" dirty="0">
            <a:latin typeface="Microsoft YaHei" charset="-122"/>
            <a:ea typeface="Microsoft YaHei" charset="-122"/>
            <a:cs typeface="Microsoft YaHei" charset="-122"/>
          </a:endParaRPr>
        </a:p>
      </dsp:txBody>
      <dsp:txXfrm>
        <a:off x="2920400" y="2202451"/>
        <a:ext cx="1159319" cy="772879"/>
      </dsp:txXfrm>
    </dsp:sp>
    <dsp:sp modelId="{C94B4F13-63F9-0447-BC1D-8E68F4460E39}">
      <dsp:nvSpPr>
        <dsp:cNvPr id="0" name=""/>
        <dsp:cNvSpPr/>
      </dsp:nvSpPr>
      <dsp:spPr>
        <a:xfrm>
          <a:off x="4195650" y="2202451"/>
          <a:ext cx="3189151" cy="772879"/>
        </a:xfrm>
        <a:prstGeom prst="chevron">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0480" tIns="15240" rIns="0" bIns="15240" numCol="1" spcCol="1270" anchor="ctr" anchorCtr="0">
          <a:noAutofit/>
        </a:bodyPr>
        <a:lstStyle/>
        <a:p>
          <a:pPr lvl="0" algn="ctr" defTabSz="1066800">
            <a:lnSpc>
              <a:spcPct val="90000"/>
            </a:lnSpc>
            <a:spcBef>
              <a:spcPct val="0"/>
            </a:spcBef>
            <a:spcAft>
              <a:spcPct val="35000"/>
            </a:spcAft>
          </a:pPr>
          <a:r>
            <a:rPr lang="zh-CN" altLang="en-US" sz="2400" kern="1200" dirty="0" smtClean="0">
              <a:latin typeface="Microsoft YaHei" charset="-122"/>
              <a:ea typeface="Microsoft YaHei" charset="-122"/>
              <a:cs typeface="Microsoft YaHei" charset="-122"/>
            </a:rPr>
            <a:t>”终北之国“</a:t>
          </a:r>
          <a:endParaRPr lang="zh-CN" altLang="en-US" sz="2400" kern="1200" dirty="0">
            <a:latin typeface="Microsoft YaHei" charset="-122"/>
            <a:ea typeface="Microsoft YaHei" charset="-122"/>
            <a:cs typeface="Microsoft YaHei" charset="-122"/>
          </a:endParaRPr>
        </a:p>
      </dsp:txBody>
      <dsp:txXfrm>
        <a:off x="4582090" y="2202451"/>
        <a:ext cx="2416272" cy="772879"/>
      </dsp:txXfrm>
    </dsp:sp>
    <dsp:sp modelId="{B27A65C5-2147-BA44-A211-3578D9FEF813}">
      <dsp:nvSpPr>
        <dsp:cNvPr id="0" name=""/>
        <dsp:cNvSpPr/>
      </dsp:nvSpPr>
      <dsp:spPr>
        <a:xfrm>
          <a:off x="508643" y="3184846"/>
          <a:ext cx="2327949" cy="931179"/>
        </a:xfrm>
        <a:prstGeom prst="chevron">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5560" tIns="17780" rIns="0" bIns="17780" numCol="1" spcCol="1270" anchor="ctr" anchorCtr="0">
          <a:noAutofit/>
        </a:bodyPr>
        <a:lstStyle/>
        <a:p>
          <a:pPr lvl="0" algn="ctr" defTabSz="1244600">
            <a:lnSpc>
              <a:spcPct val="90000"/>
            </a:lnSpc>
            <a:spcBef>
              <a:spcPct val="0"/>
            </a:spcBef>
            <a:spcAft>
              <a:spcPct val="35000"/>
            </a:spcAft>
          </a:pPr>
          <a:r>
            <a:rPr lang="zh-CN" altLang="en-US" sz="2800" kern="1200" dirty="0" smtClean="0">
              <a:latin typeface="微软雅黑" panose="020B0503020204020204" pitchFamily="34" charset="-122"/>
              <a:ea typeface="微软雅黑" panose="020B0503020204020204" pitchFamily="34" charset="-122"/>
              <a:sym typeface="+mn-ea"/>
            </a:rPr>
            <a:t>避世型</a:t>
          </a:r>
          <a:endParaRPr lang="zh-CN" altLang="en-US" sz="2800" kern="1200" dirty="0"/>
        </a:p>
      </dsp:txBody>
      <dsp:txXfrm>
        <a:off x="974233" y="3184846"/>
        <a:ext cx="1396770" cy="931179"/>
      </dsp:txXfrm>
    </dsp:sp>
    <dsp:sp modelId="{2F57E7B9-AF31-864A-8614-283DCE17C78D}">
      <dsp:nvSpPr>
        <dsp:cNvPr id="0" name=""/>
        <dsp:cNvSpPr/>
      </dsp:nvSpPr>
      <dsp:spPr>
        <a:xfrm>
          <a:off x="2533960" y="3263997"/>
          <a:ext cx="1932198" cy="772879"/>
        </a:xfrm>
        <a:prstGeom prst="chevron">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0480" tIns="15240" rIns="0" bIns="15240" numCol="1" spcCol="1270" anchor="ctr" anchorCtr="0">
          <a:noAutofit/>
        </a:bodyPr>
        <a:lstStyle/>
        <a:p>
          <a:pPr lvl="0" algn="ctr" defTabSz="1066800">
            <a:lnSpc>
              <a:spcPct val="90000"/>
            </a:lnSpc>
            <a:spcBef>
              <a:spcPct val="0"/>
            </a:spcBef>
            <a:spcAft>
              <a:spcPct val="35000"/>
            </a:spcAft>
          </a:pPr>
          <a:r>
            <a:rPr lang="zh-CN" altLang="en-US" sz="2400" kern="1200" dirty="0" smtClean="0">
              <a:latin typeface="Microsoft YaHei" charset="-122"/>
              <a:ea typeface="Microsoft YaHei" charset="-122"/>
              <a:cs typeface="Microsoft YaHei" charset="-122"/>
              <a:sym typeface="+mn-ea"/>
            </a:rPr>
            <a:t>陶潜</a:t>
          </a:r>
          <a:endParaRPr lang="zh-CN" altLang="en-US" sz="2400" kern="1200" dirty="0">
            <a:latin typeface="Microsoft YaHei" charset="-122"/>
            <a:ea typeface="Microsoft YaHei" charset="-122"/>
            <a:cs typeface="Microsoft YaHei" charset="-122"/>
          </a:endParaRPr>
        </a:p>
      </dsp:txBody>
      <dsp:txXfrm>
        <a:off x="2920400" y="3263997"/>
        <a:ext cx="1159319" cy="772879"/>
      </dsp:txXfrm>
    </dsp:sp>
    <dsp:sp modelId="{17C98545-D0BA-4A4F-9A40-C468A55A4C96}">
      <dsp:nvSpPr>
        <dsp:cNvPr id="0" name=""/>
        <dsp:cNvSpPr/>
      </dsp:nvSpPr>
      <dsp:spPr>
        <a:xfrm>
          <a:off x="4195650" y="3263997"/>
          <a:ext cx="3189151" cy="772879"/>
        </a:xfrm>
        <a:prstGeom prst="chevron">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0480" tIns="15240" rIns="0" bIns="15240" numCol="1" spcCol="1270" anchor="ctr" anchorCtr="0">
          <a:noAutofit/>
        </a:bodyPr>
        <a:lstStyle/>
        <a:p>
          <a:pPr lvl="0" algn="ctr" defTabSz="1066800">
            <a:lnSpc>
              <a:spcPct val="90000"/>
            </a:lnSpc>
            <a:spcBef>
              <a:spcPct val="0"/>
            </a:spcBef>
            <a:spcAft>
              <a:spcPct val="35000"/>
            </a:spcAft>
          </a:pPr>
          <a:r>
            <a:rPr lang="en-US" altLang="zh-CN" sz="2400" kern="1200" dirty="0" smtClean="0">
              <a:latin typeface="Microsoft YaHei" charset="-122"/>
              <a:ea typeface="Microsoft YaHei" charset="-122"/>
              <a:cs typeface="Microsoft YaHei" charset="-122"/>
              <a:sym typeface="+mn-ea"/>
            </a:rPr>
            <a:t>《</a:t>
          </a:r>
          <a:r>
            <a:rPr lang="zh-CN" altLang="en-US" sz="2400" kern="1200" dirty="0" smtClean="0">
              <a:latin typeface="Microsoft YaHei" charset="-122"/>
              <a:ea typeface="Microsoft YaHei" charset="-122"/>
              <a:cs typeface="Microsoft YaHei" charset="-122"/>
              <a:sym typeface="+mn-ea"/>
            </a:rPr>
            <a:t>桃花源记</a:t>
          </a:r>
          <a:r>
            <a:rPr lang="en-US" altLang="zh-CN" sz="2400" kern="1200" dirty="0" smtClean="0">
              <a:latin typeface="Microsoft YaHei" charset="-122"/>
              <a:ea typeface="Microsoft YaHei" charset="-122"/>
              <a:cs typeface="Microsoft YaHei" charset="-122"/>
              <a:sym typeface="+mn-ea"/>
            </a:rPr>
            <a:t>》</a:t>
          </a:r>
          <a:endParaRPr lang="zh-CN" altLang="en-US" sz="2400" kern="1200" dirty="0">
            <a:latin typeface="Microsoft YaHei" charset="-122"/>
            <a:ea typeface="Microsoft YaHei" charset="-122"/>
            <a:cs typeface="Microsoft YaHei" charset="-122"/>
          </a:endParaRPr>
        </a:p>
      </dsp:txBody>
      <dsp:txXfrm>
        <a:off x="4582090" y="3263997"/>
        <a:ext cx="2416272" cy="77287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507BCA-4BA9-B04D-AD6E-B091A2DECBB8}">
      <dsp:nvSpPr>
        <dsp:cNvPr id="0" name=""/>
        <dsp:cNvSpPr/>
      </dsp:nvSpPr>
      <dsp:spPr>
        <a:xfrm rot="5400000">
          <a:off x="-222646" y="223826"/>
          <a:ext cx="1484312" cy="1039018"/>
        </a:xfrm>
        <a:prstGeom prst="chevron">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7145" tIns="17145" rIns="17145" bIns="17145" numCol="1" spcCol="1270" anchor="ctr" anchorCtr="0">
          <a:noAutofit/>
        </a:bodyPr>
        <a:lstStyle/>
        <a:p>
          <a:pPr lvl="0" algn="ctr" defTabSz="1200150">
            <a:lnSpc>
              <a:spcPct val="90000"/>
            </a:lnSpc>
            <a:spcBef>
              <a:spcPct val="0"/>
            </a:spcBef>
            <a:spcAft>
              <a:spcPct val="35000"/>
            </a:spcAft>
          </a:pPr>
          <a:r>
            <a:rPr lang="zh-CN" altLang="en-US" sz="2700" kern="1200" dirty="0" smtClean="0"/>
            <a:t>一</a:t>
          </a:r>
          <a:endParaRPr lang="zh-CN" altLang="en-US" sz="2700" kern="1200" dirty="0"/>
        </a:p>
      </dsp:txBody>
      <dsp:txXfrm rot="-5400000">
        <a:off x="1" y="520688"/>
        <a:ext cx="1039018" cy="445294"/>
      </dsp:txXfrm>
    </dsp:sp>
    <dsp:sp modelId="{2126BDE1-2C91-9E4B-B1EF-12E4451C7070}">
      <dsp:nvSpPr>
        <dsp:cNvPr id="0" name=""/>
        <dsp:cNvSpPr/>
      </dsp:nvSpPr>
      <dsp:spPr>
        <a:xfrm rot="5400000">
          <a:off x="3085107" y="-2044909"/>
          <a:ext cx="964803" cy="5056981"/>
        </a:xfrm>
        <a:prstGeom prst="round2Same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zh-CN" altLang="en-US" sz="2400" kern="1200" dirty="0" smtClean="0">
              <a:latin typeface="微软雅黑" panose="020B0503020204020204" pitchFamily="34" charset="-122"/>
              <a:ea typeface="微软雅黑" panose="020B0503020204020204" pitchFamily="34" charset="-122"/>
              <a:sym typeface="+mn-ea"/>
            </a:rPr>
            <a:t>社会背景：多元体制下的邬堡经济</a:t>
          </a:r>
          <a:endParaRPr lang="zh-CN" altLang="en-US" sz="2400" kern="1200" dirty="0"/>
        </a:p>
      </dsp:txBody>
      <dsp:txXfrm rot="-5400000">
        <a:off x="1039018" y="48278"/>
        <a:ext cx="5009883" cy="870607"/>
      </dsp:txXfrm>
    </dsp:sp>
    <dsp:sp modelId="{F3A65789-999A-4F44-A6A0-3BC7FCB1F047}">
      <dsp:nvSpPr>
        <dsp:cNvPr id="0" name=""/>
        <dsp:cNvSpPr/>
      </dsp:nvSpPr>
      <dsp:spPr>
        <a:xfrm rot="5400000">
          <a:off x="-222646" y="1512490"/>
          <a:ext cx="1484312" cy="1039018"/>
        </a:xfrm>
        <a:prstGeom prst="chevron">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7145" tIns="17145" rIns="17145" bIns="17145" numCol="1" spcCol="1270" anchor="ctr" anchorCtr="0">
          <a:noAutofit/>
        </a:bodyPr>
        <a:lstStyle/>
        <a:p>
          <a:pPr lvl="0" algn="ctr" defTabSz="1200150">
            <a:lnSpc>
              <a:spcPct val="90000"/>
            </a:lnSpc>
            <a:spcBef>
              <a:spcPct val="0"/>
            </a:spcBef>
            <a:spcAft>
              <a:spcPct val="35000"/>
            </a:spcAft>
          </a:pPr>
          <a:r>
            <a:rPr lang="zh-CN" altLang="en-US" sz="2700" kern="1200" dirty="0" smtClean="0"/>
            <a:t>二</a:t>
          </a:r>
          <a:endParaRPr lang="zh-CN" altLang="en-US" sz="2700" kern="1200" dirty="0"/>
        </a:p>
      </dsp:txBody>
      <dsp:txXfrm rot="-5400000">
        <a:off x="1" y="1809352"/>
        <a:ext cx="1039018" cy="445294"/>
      </dsp:txXfrm>
    </dsp:sp>
    <dsp:sp modelId="{4A8BEAE9-00F4-5A4F-A7C5-4E04E2DDDD77}">
      <dsp:nvSpPr>
        <dsp:cNvPr id="0" name=""/>
        <dsp:cNvSpPr/>
      </dsp:nvSpPr>
      <dsp:spPr>
        <a:xfrm rot="5400000">
          <a:off x="3085107" y="-756245"/>
          <a:ext cx="964803" cy="5056981"/>
        </a:xfrm>
        <a:prstGeom prst="round2Same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zh-CN" altLang="en-US" sz="2400" kern="1200" dirty="0" smtClean="0">
              <a:latin typeface="微软雅黑" panose="020B0503020204020204" pitchFamily="34" charset="-122"/>
              <a:ea typeface="微软雅黑" panose="020B0503020204020204" pitchFamily="34" charset="-122"/>
              <a:sym typeface="+mn-ea"/>
            </a:rPr>
            <a:t>分裂时期的货币思想</a:t>
          </a:r>
          <a:endParaRPr lang="zh-CN" altLang="en-US" sz="2400" kern="1200" dirty="0"/>
        </a:p>
      </dsp:txBody>
      <dsp:txXfrm rot="-5400000">
        <a:off x="1039018" y="1336942"/>
        <a:ext cx="5009883" cy="870607"/>
      </dsp:txXfrm>
    </dsp:sp>
    <dsp:sp modelId="{5B095DF5-1EA0-3B4A-8C40-9AE7E3786A41}">
      <dsp:nvSpPr>
        <dsp:cNvPr id="0" name=""/>
        <dsp:cNvSpPr/>
      </dsp:nvSpPr>
      <dsp:spPr>
        <a:xfrm rot="5400000">
          <a:off x="-222646" y="2801154"/>
          <a:ext cx="1484312" cy="1039018"/>
        </a:xfrm>
        <a:prstGeom prst="chevron">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7145" tIns="17145" rIns="17145" bIns="17145" numCol="1" spcCol="1270" anchor="ctr" anchorCtr="0">
          <a:noAutofit/>
        </a:bodyPr>
        <a:lstStyle/>
        <a:p>
          <a:pPr lvl="0" algn="ctr" defTabSz="1200150">
            <a:lnSpc>
              <a:spcPct val="90000"/>
            </a:lnSpc>
            <a:spcBef>
              <a:spcPct val="0"/>
            </a:spcBef>
            <a:spcAft>
              <a:spcPct val="35000"/>
            </a:spcAft>
          </a:pPr>
          <a:r>
            <a:rPr lang="zh-CN" altLang="en-US" sz="2700" kern="1200" dirty="0" smtClean="0"/>
            <a:t>三</a:t>
          </a:r>
          <a:endParaRPr lang="zh-CN" altLang="en-US" sz="2700" kern="1200" dirty="0"/>
        </a:p>
      </dsp:txBody>
      <dsp:txXfrm rot="-5400000">
        <a:off x="1" y="3098016"/>
        <a:ext cx="1039018" cy="445294"/>
      </dsp:txXfrm>
    </dsp:sp>
    <dsp:sp modelId="{45C9B48A-1A20-E348-BECF-DBCDD8774D0B}">
      <dsp:nvSpPr>
        <dsp:cNvPr id="0" name=""/>
        <dsp:cNvSpPr/>
      </dsp:nvSpPr>
      <dsp:spPr>
        <a:xfrm rot="5400000">
          <a:off x="3085107" y="532418"/>
          <a:ext cx="964803" cy="5056981"/>
        </a:xfrm>
        <a:prstGeom prst="round2Same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zh-CN" altLang="en-US" sz="2400" kern="1200" dirty="0" smtClean="0">
              <a:latin typeface="微软雅黑" panose="020B0503020204020204" pitchFamily="34" charset="-122"/>
              <a:ea typeface="微软雅黑" panose="020B0503020204020204" pitchFamily="34" charset="-122"/>
              <a:sym typeface="+mn-ea"/>
            </a:rPr>
            <a:t>中国人的乌托邦（</a:t>
          </a:r>
          <a:r>
            <a:rPr lang="en-US" altLang="zh-CN" sz="2400" kern="1200" dirty="0" smtClean="0">
              <a:latin typeface="微软雅黑" panose="020B0503020204020204" pitchFamily="34" charset="-122"/>
              <a:ea typeface="微软雅黑" panose="020B0503020204020204" pitchFamily="34" charset="-122"/>
              <a:sym typeface="+mn-ea"/>
            </a:rPr>
            <a:t>Utopia</a:t>
          </a:r>
          <a:r>
            <a:rPr lang="zh-CN" altLang="en-US" sz="2400" kern="1200" dirty="0" smtClean="0">
              <a:latin typeface="微软雅黑" panose="020B0503020204020204" pitchFamily="34" charset="-122"/>
              <a:ea typeface="微软雅黑" panose="020B0503020204020204" pitchFamily="34" charset="-122"/>
              <a:sym typeface="+mn-ea"/>
            </a:rPr>
            <a:t>）</a:t>
          </a:r>
          <a:endParaRPr lang="zh-CN" altLang="en-US" sz="2400" kern="1200" dirty="0"/>
        </a:p>
      </dsp:txBody>
      <dsp:txXfrm rot="-5400000">
        <a:off x="1039018" y="2625605"/>
        <a:ext cx="5009883" cy="87060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0A8D07-EBC9-214F-8542-61AC6D6953D2}">
      <dsp:nvSpPr>
        <dsp:cNvPr id="0" name=""/>
        <dsp:cNvSpPr/>
      </dsp:nvSpPr>
      <dsp:spPr>
        <a:xfrm>
          <a:off x="823112" y="0"/>
          <a:ext cx="1474975" cy="1106231"/>
        </a:xfrm>
        <a:prstGeom prst="upArrow">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080A36B-00D1-8943-A63C-5FE2B8E6B90B}">
      <dsp:nvSpPr>
        <dsp:cNvPr id="0" name=""/>
        <dsp:cNvSpPr/>
      </dsp:nvSpPr>
      <dsp:spPr>
        <a:xfrm>
          <a:off x="2041520" y="0"/>
          <a:ext cx="5193560" cy="11062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136" tIns="0" rIns="199136" bIns="199136" numCol="1" spcCol="1270" anchor="ctr" anchorCtr="0">
          <a:noAutofit/>
        </a:bodyPr>
        <a:lstStyle/>
        <a:p>
          <a:pPr lvl="0" algn="l" defTabSz="1244600">
            <a:lnSpc>
              <a:spcPct val="90000"/>
            </a:lnSpc>
            <a:spcBef>
              <a:spcPct val="0"/>
            </a:spcBef>
            <a:spcAft>
              <a:spcPct val="35000"/>
            </a:spcAft>
          </a:pPr>
          <a:r>
            <a:rPr lang="zh-CN" altLang="en-US" sz="2800" b="1" kern="1200" dirty="0" smtClean="0">
              <a:latin typeface="+mn-ea"/>
              <a:ea typeface="+mn-ea"/>
              <a:sym typeface="+mn-ea"/>
            </a:rPr>
            <a:t>（一）多元体制的三重含义</a:t>
          </a:r>
          <a:endParaRPr lang="zh-CN" altLang="en-US" sz="2800" b="1" kern="1200" dirty="0">
            <a:latin typeface="+mn-ea"/>
            <a:ea typeface="+mn-ea"/>
          </a:endParaRPr>
        </a:p>
      </dsp:txBody>
      <dsp:txXfrm>
        <a:off x="2041520" y="0"/>
        <a:ext cx="5193560" cy="1106231"/>
      </dsp:txXfrm>
    </dsp:sp>
    <dsp:sp modelId="{AE91C8D1-71A6-BB47-A39C-D3C71EE4D950}">
      <dsp:nvSpPr>
        <dsp:cNvPr id="0" name=""/>
        <dsp:cNvSpPr/>
      </dsp:nvSpPr>
      <dsp:spPr>
        <a:xfrm>
          <a:off x="1265605" y="1198417"/>
          <a:ext cx="1474975" cy="1106231"/>
        </a:xfrm>
        <a:prstGeom prst="downArrow">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A925FB0-735A-094E-9BD4-570D1B173DBB}">
      <dsp:nvSpPr>
        <dsp:cNvPr id="0" name=""/>
        <dsp:cNvSpPr/>
      </dsp:nvSpPr>
      <dsp:spPr>
        <a:xfrm>
          <a:off x="2784829" y="1198417"/>
          <a:ext cx="4591926" cy="11062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136" tIns="0" rIns="199136" bIns="199136" numCol="1" spcCol="1270" anchor="ctr" anchorCtr="0">
          <a:noAutofit/>
        </a:bodyPr>
        <a:lstStyle/>
        <a:p>
          <a:pPr lvl="0" algn="l" defTabSz="1244600">
            <a:lnSpc>
              <a:spcPct val="90000"/>
            </a:lnSpc>
            <a:spcBef>
              <a:spcPct val="0"/>
            </a:spcBef>
            <a:spcAft>
              <a:spcPct val="35000"/>
            </a:spcAft>
          </a:pPr>
          <a:r>
            <a:rPr lang="zh-CN" altLang="en-US" sz="2800" b="1" kern="1200" dirty="0" smtClean="0">
              <a:latin typeface="+mn-ea"/>
              <a:ea typeface="+mn-ea"/>
              <a:sym typeface="+mn-ea"/>
            </a:rPr>
            <a:t>（二）多元经济的优劣</a:t>
          </a:r>
          <a:endParaRPr lang="zh-CN" altLang="en-US" sz="2800" b="1" kern="1200" dirty="0">
            <a:latin typeface="+mn-ea"/>
            <a:ea typeface="+mn-ea"/>
          </a:endParaRPr>
        </a:p>
      </dsp:txBody>
      <dsp:txXfrm>
        <a:off x="2784829" y="1198417"/>
        <a:ext cx="4591926" cy="110623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4A7EE5-658B-BF45-B344-E3519253479A}">
      <dsp:nvSpPr>
        <dsp:cNvPr id="0" name=""/>
        <dsp:cNvSpPr/>
      </dsp:nvSpPr>
      <dsp:spPr>
        <a:xfrm rot="5400000">
          <a:off x="740465" y="797126"/>
          <a:ext cx="1195149" cy="1360635"/>
        </a:xfrm>
        <a:prstGeom prst="bentUpArrow">
          <a:avLst>
            <a:gd name="adj1" fmla="val 32840"/>
            <a:gd name="adj2" fmla="val 25000"/>
            <a:gd name="adj3" fmla="val 35780"/>
          </a:avLst>
        </a:prstGeom>
        <a:solidFill>
          <a:schemeClr val="accent1">
            <a:tint val="5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9494613E-6C0D-F34F-ACEB-D6CC2867D4B5}">
      <dsp:nvSpPr>
        <dsp:cNvPr id="0" name=""/>
        <dsp:cNvSpPr/>
      </dsp:nvSpPr>
      <dsp:spPr>
        <a:xfrm>
          <a:off x="162621" y="288815"/>
          <a:ext cx="1437200" cy="592479"/>
        </a:xfrm>
        <a:prstGeom prst="roundRect">
          <a:avLst>
            <a:gd name="adj" fmla="val 1667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zh-CN" altLang="en-US" sz="2300" kern="1200" dirty="0" smtClean="0"/>
            <a:t>第一次</a:t>
          </a:r>
          <a:endParaRPr lang="zh-CN" altLang="en-US" sz="2300" kern="1200" dirty="0"/>
        </a:p>
      </dsp:txBody>
      <dsp:txXfrm>
        <a:off x="191549" y="317743"/>
        <a:ext cx="1379344" cy="534623"/>
      </dsp:txXfrm>
    </dsp:sp>
    <dsp:sp modelId="{1C089698-F84E-2E40-983F-8CF95C0D2F33}">
      <dsp:nvSpPr>
        <dsp:cNvPr id="0" name=""/>
        <dsp:cNvSpPr/>
      </dsp:nvSpPr>
      <dsp:spPr>
        <a:xfrm>
          <a:off x="1820806" y="0"/>
          <a:ext cx="3009479" cy="11382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ctr" anchorCtr="0">
          <a:noAutofit/>
        </a:bodyPr>
        <a:lstStyle/>
        <a:p>
          <a:pPr marL="171450" lvl="1" indent="-171450" algn="l" defTabSz="800100">
            <a:lnSpc>
              <a:spcPct val="90000"/>
            </a:lnSpc>
            <a:spcBef>
              <a:spcPct val="0"/>
            </a:spcBef>
            <a:spcAft>
              <a:spcPct val="15000"/>
            </a:spcAft>
            <a:buChar char="••"/>
          </a:pPr>
          <a:r>
            <a:rPr lang="zh-CN" altLang="en-US" sz="1800" kern="1200" dirty="0" smtClean="0">
              <a:latin typeface="微软雅黑" panose="020B0503020204020204" pitchFamily="34" charset="-122"/>
              <a:ea typeface="微软雅黑" panose="020B0503020204020204" pitchFamily="34" charset="-122"/>
              <a:sym typeface="+mn-ea"/>
            </a:rPr>
            <a:t>汉末三国之初，黄巾之乱</a:t>
          </a:r>
          <a:endParaRPr lang="zh-CN" altLang="en-US" sz="1800" kern="1200" dirty="0"/>
        </a:p>
      </dsp:txBody>
      <dsp:txXfrm>
        <a:off x="1820806" y="0"/>
        <a:ext cx="3009479" cy="1138237"/>
      </dsp:txXfrm>
    </dsp:sp>
    <dsp:sp modelId="{88324497-84A4-854E-A5FC-DC786D47E398}">
      <dsp:nvSpPr>
        <dsp:cNvPr id="0" name=""/>
        <dsp:cNvSpPr/>
      </dsp:nvSpPr>
      <dsp:spPr>
        <a:xfrm rot="5400000">
          <a:off x="2691574" y="1989785"/>
          <a:ext cx="1195149" cy="1360635"/>
        </a:xfrm>
        <a:prstGeom prst="bentUpArrow">
          <a:avLst>
            <a:gd name="adj1" fmla="val 32840"/>
            <a:gd name="adj2" fmla="val 25000"/>
            <a:gd name="adj3" fmla="val 35780"/>
          </a:avLst>
        </a:prstGeom>
        <a:solidFill>
          <a:schemeClr val="accent1">
            <a:tint val="5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6D75CD73-7E16-D14B-9B90-8D777527EDE6}">
      <dsp:nvSpPr>
        <dsp:cNvPr id="0" name=""/>
        <dsp:cNvSpPr/>
      </dsp:nvSpPr>
      <dsp:spPr>
        <a:xfrm>
          <a:off x="2031152" y="1494852"/>
          <a:ext cx="1437200" cy="592479"/>
        </a:xfrm>
        <a:prstGeom prst="roundRect">
          <a:avLst>
            <a:gd name="adj" fmla="val 1667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zh-CN" altLang="en-US" sz="2300" kern="1200" dirty="0" smtClean="0"/>
            <a:t>第二次</a:t>
          </a:r>
          <a:endParaRPr lang="zh-CN" altLang="en-US" sz="2300" kern="1200" dirty="0"/>
        </a:p>
      </dsp:txBody>
      <dsp:txXfrm>
        <a:off x="2060080" y="1523780"/>
        <a:ext cx="1379344" cy="534623"/>
      </dsp:txXfrm>
    </dsp:sp>
    <dsp:sp modelId="{299B1B7D-3F72-CE45-9F9B-7EB4DDD90816}">
      <dsp:nvSpPr>
        <dsp:cNvPr id="0" name=""/>
        <dsp:cNvSpPr/>
      </dsp:nvSpPr>
      <dsp:spPr>
        <a:xfrm>
          <a:off x="3643252" y="1331437"/>
          <a:ext cx="3238731" cy="11382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ctr" anchorCtr="0">
          <a:noAutofit/>
        </a:bodyPr>
        <a:lstStyle/>
        <a:p>
          <a:pPr marL="171450" lvl="1" indent="-171450" algn="l" defTabSz="800100">
            <a:lnSpc>
              <a:spcPct val="90000"/>
            </a:lnSpc>
            <a:spcBef>
              <a:spcPct val="0"/>
            </a:spcBef>
            <a:spcAft>
              <a:spcPct val="15000"/>
            </a:spcAft>
            <a:buChar char="••"/>
          </a:pPr>
          <a:r>
            <a:rPr lang="zh-CN" altLang="en-US" sz="1800" kern="1200" dirty="0" smtClean="0">
              <a:latin typeface="微软雅黑" panose="020B0503020204020204" pitchFamily="34" charset="-122"/>
              <a:ea typeface="微软雅黑" panose="020B0503020204020204" pitchFamily="34" charset="-122"/>
              <a:sym typeface="+mn-ea"/>
            </a:rPr>
            <a:t>八王之乱与五胡乱华，永嘉之乱</a:t>
          </a:r>
          <a:endParaRPr lang="zh-CN" altLang="en-US" sz="1800" kern="1200" dirty="0"/>
        </a:p>
      </dsp:txBody>
      <dsp:txXfrm>
        <a:off x="3643252" y="1331437"/>
        <a:ext cx="3238731" cy="1138237"/>
      </dsp:txXfrm>
    </dsp:sp>
    <dsp:sp modelId="{7F4E753A-7E58-D146-AF4E-8DAE460B6023}">
      <dsp:nvSpPr>
        <dsp:cNvPr id="0" name=""/>
        <dsp:cNvSpPr/>
      </dsp:nvSpPr>
      <dsp:spPr>
        <a:xfrm>
          <a:off x="3980817" y="2722421"/>
          <a:ext cx="1437200" cy="592479"/>
        </a:xfrm>
        <a:prstGeom prst="roundRect">
          <a:avLst>
            <a:gd name="adj" fmla="val 1667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zh-CN" altLang="en-US" sz="2300" kern="1200" dirty="0" smtClean="0"/>
            <a:t>第三次</a:t>
          </a:r>
          <a:endParaRPr lang="zh-CN" altLang="en-US" sz="2300" kern="1200" dirty="0"/>
        </a:p>
      </dsp:txBody>
      <dsp:txXfrm>
        <a:off x="4009745" y="2751349"/>
        <a:ext cx="1379344" cy="534623"/>
      </dsp:txXfrm>
    </dsp:sp>
    <dsp:sp modelId="{B4DD0DB3-45E7-284C-895F-4BCC03B79168}">
      <dsp:nvSpPr>
        <dsp:cNvPr id="0" name=""/>
        <dsp:cNvSpPr/>
      </dsp:nvSpPr>
      <dsp:spPr>
        <a:xfrm>
          <a:off x="5636165" y="2436973"/>
          <a:ext cx="1756614" cy="11382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marL="171450" lvl="1" indent="-171450" algn="l" defTabSz="800100">
            <a:lnSpc>
              <a:spcPct val="90000"/>
            </a:lnSpc>
            <a:spcBef>
              <a:spcPct val="0"/>
            </a:spcBef>
            <a:spcAft>
              <a:spcPct val="15000"/>
            </a:spcAft>
            <a:buChar char="••"/>
          </a:pPr>
          <a:r>
            <a:rPr lang="zh-CN" altLang="en-US" sz="1800" kern="1200" dirty="0" smtClean="0">
              <a:latin typeface="微软雅黑" panose="020B0503020204020204" pitchFamily="34" charset="-122"/>
              <a:ea typeface="微软雅黑" panose="020B0503020204020204" pitchFamily="34" charset="-122"/>
              <a:sym typeface="+mn-ea"/>
            </a:rPr>
            <a:t>东晋末期及南北朝</a:t>
          </a:r>
          <a:endParaRPr lang="zh-CN" altLang="en-US" sz="1800" kern="1200" dirty="0"/>
        </a:p>
      </dsp:txBody>
      <dsp:txXfrm>
        <a:off x="5636165" y="2436973"/>
        <a:ext cx="1756614" cy="113823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3D67A4-0415-194D-A982-5C04A01E9630}">
      <dsp:nvSpPr>
        <dsp:cNvPr id="0" name=""/>
        <dsp:cNvSpPr/>
      </dsp:nvSpPr>
      <dsp:spPr>
        <a:xfrm>
          <a:off x="1735962" y="0"/>
          <a:ext cx="1535129" cy="852849"/>
        </a:xfrm>
        <a:prstGeom prst="roundRect">
          <a:avLst>
            <a:gd name="adj" fmla="val 10000"/>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33350" tIns="133350" rIns="133350" bIns="133350" numCol="1" spcCol="1270" anchor="ctr" anchorCtr="0">
          <a:noAutofit/>
        </a:bodyPr>
        <a:lstStyle/>
        <a:p>
          <a:pPr lvl="0" algn="ctr" defTabSz="1555750">
            <a:lnSpc>
              <a:spcPct val="90000"/>
            </a:lnSpc>
            <a:spcBef>
              <a:spcPct val="0"/>
            </a:spcBef>
            <a:spcAft>
              <a:spcPct val="35000"/>
            </a:spcAft>
          </a:pPr>
          <a:r>
            <a:rPr lang="zh-CN" altLang="en-US" sz="3500" kern="1200" dirty="0" smtClean="0"/>
            <a:t>优势</a:t>
          </a:r>
          <a:endParaRPr lang="zh-CN" altLang="en-US" sz="3500" kern="1200" dirty="0"/>
        </a:p>
      </dsp:txBody>
      <dsp:txXfrm>
        <a:off x="1760941" y="24979"/>
        <a:ext cx="1485171" cy="802891"/>
      </dsp:txXfrm>
    </dsp:sp>
    <dsp:sp modelId="{8B009570-6A0F-3848-A2E4-65C3F6FDC299}">
      <dsp:nvSpPr>
        <dsp:cNvPr id="0" name=""/>
        <dsp:cNvSpPr/>
      </dsp:nvSpPr>
      <dsp:spPr>
        <a:xfrm>
          <a:off x="3953371" y="0"/>
          <a:ext cx="1535129" cy="852849"/>
        </a:xfrm>
        <a:prstGeom prst="roundRect">
          <a:avLst>
            <a:gd name="adj" fmla="val 10000"/>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33350" tIns="133350" rIns="133350" bIns="133350" numCol="1" spcCol="1270" anchor="ctr" anchorCtr="0">
          <a:noAutofit/>
        </a:bodyPr>
        <a:lstStyle/>
        <a:p>
          <a:pPr lvl="0" algn="ctr" defTabSz="1555750">
            <a:lnSpc>
              <a:spcPct val="90000"/>
            </a:lnSpc>
            <a:spcBef>
              <a:spcPct val="0"/>
            </a:spcBef>
            <a:spcAft>
              <a:spcPct val="35000"/>
            </a:spcAft>
          </a:pPr>
          <a:r>
            <a:rPr lang="zh-CN" altLang="en-US" sz="3500" kern="1200" dirty="0" smtClean="0"/>
            <a:t>劣势</a:t>
          </a:r>
          <a:endParaRPr lang="zh-CN" altLang="en-US" sz="3500" kern="1200" dirty="0"/>
        </a:p>
      </dsp:txBody>
      <dsp:txXfrm>
        <a:off x="3978350" y="24979"/>
        <a:ext cx="1485171" cy="802891"/>
      </dsp:txXfrm>
    </dsp:sp>
    <dsp:sp modelId="{527284DF-5B77-9746-889B-8D98B3E3946D}">
      <dsp:nvSpPr>
        <dsp:cNvPr id="0" name=""/>
        <dsp:cNvSpPr/>
      </dsp:nvSpPr>
      <dsp:spPr>
        <a:xfrm>
          <a:off x="3292413" y="3624610"/>
          <a:ext cx="639637" cy="639637"/>
        </a:xfrm>
        <a:prstGeom prst="triangle">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05908806-4736-0D49-B65B-3837002385A6}">
      <dsp:nvSpPr>
        <dsp:cNvPr id="0" name=""/>
        <dsp:cNvSpPr/>
      </dsp:nvSpPr>
      <dsp:spPr>
        <a:xfrm rot="21360000">
          <a:off x="1692734" y="3350519"/>
          <a:ext cx="3838995" cy="268448"/>
        </a:xfrm>
        <a:prstGeom prst="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B82DD5ED-D8C0-F74E-9844-D7FCAEFC6D37}">
      <dsp:nvSpPr>
        <dsp:cNvPr id="0" name=""/>
        <dsp:cNvSpPr/>
      </dsp:nvSpPr>
      <dsp:spPr>
        <a:xfrm rot="21360000">
          <a:off x="1670780" y="2271158"/>
          <a:ext cx="1580208" cy="1120603"/>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altLang="zh-CN" sz="2000" b="1" kern="1200" dirty="0" smtClean="0">
              <a:latin typeface="+mj-ea"/>
              <a:ea typeface="+mj-ea"/>
            </a:rPr>
            <a:t>2</a:t>
          </a:r>
          <a:r>
            <a:rPr lang="zh-CN" altLang="en-US" sz="2000" b="1" kern="1200" dirty="0" smtClean="0">
              <a:latin typeface="+mj-ea"/>
              <a:ea typeface="+mj-ea"/>
            </a:rPr>
            <a:t>、</a:t>
          </a:r>
          <a:r>
            <a:rPr lang="zh-CN" altLang="en-US" sz="2000" b="1" kern="1200" dirty="0" smtClean="0">
              <a:latin typeface="+mj-ea"/>
              <a:ea typeface="+mj-ea"/>
              <a:sym typeface="+mn-ea"/>
            </a:rPr>
            <a:t>提高资源使用效率</a:t>
          </a:r>
          <a:endParaRPr lang="zh-CN" altLang="en-US" sz="2000" b="1" kern="1200" dirty="0">
            <a:latin typeface="+mj-ea"/>
            <a:ea typeface="+mj-ea"/>
          </a:endParaRPr>
        </a:p>
      </dsp:txBody>
      <dsp:txXfrm>
        <a:off x="1725483" y="2325861"/>
        <a:ext cx="1470802" cy="1011197"/>
      </dsp:txXfrm>
    </dsp:sp>
    <dsp:sp modelId="{EA097797-D08B-6640-A178-CCF2E9A1DC91}">
      <dsp:nvSpPr>
        <dsp:cNvPr id="0" name=""/>
        <dsp:cNvSpPr/>
      </dsp:nvSpPr>
      <dsp:spPr>
        <a:xfrm rot="21360000">
          <a:off x="1585495" y="1111283"/>
          <a:ext cx="1580208" cy="1120603"/>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altLang="zh-CN" sz="2000" b="1" kern="1200" dirty="0" smtClean="0">
              <a:latin typeface="+mj-ea"/>
              <a:ea typeface="+mj-ea"/>
              <a:sym typeface="+mn-ea"/>
            </a:rPr>
            <a:t>1</a:t>
          </a:r>
          <a:r>
            <a:rPr lang="zh-CN" altLang="en-US" sz="2000" b="1" kern="1200" dirty="0" smtClean="0">
              <a:latin typeface="+mj-ea"/>
              <a:ea typeface="+mj-ea"/>
              <a:sym typeface="+mn-ea"/>
            </a:rPr>
            <a:t>、扩大经济活动空间</a:t>
          </a:r>
          <a:endParaRPr lang="zh-CN" altLang="en-US" sz="2000" b="1" kern="1200" dirty="0">
            <a:latin typeface="+mj-ea"/>
            <a:ea typeface="+mj-ea"/>
          </a:endParaRPr>
        </a:p>
      </dsp:txBody>
      <dsp:txXfrm>
        <a:off x="1640198" y="1165986"/>
        <a:ext cx="1470802" cy="1011197"/>
      </dsp:txXfrm>
    </dsp:sp>
    <dsp:sp modelId="{FED1ACF7-615B-5C4F-AC6D-7AF74CB2A619}">
      <dsp:nvSpPr>
        <dsp:cNvPr id="0" name=""/>
        <dsp:cNvSpPr/>
      </dsp:nvSpPr>
      <dsp:spPr>
        <a:xfrm rot="21360000">
          <a:off x="3866868" y="2117646"/>
          <a:ext cx="1580208" cy="1120603"/>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zh-CN" altLang="en-US" sz="2000" kern="1200" dirty="0" smtClean="0"/>
            <a:t>？</a:t>
          </a:r>
          <a:endParaRPr lang="zh-CN" altLang="en-US" sz="2000" kern="1200" dirty="0"/>
        </a:p>
      </dsp:txBody>
      <dsp:txXfrm>
        <a:off x="3921571" y="2172349"/>
        <a:ext cx="1470802" cy="101119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C62DCA-3850-EA43-BFFD-3C5E07B1CC7E}">
      <dsp:nvSpPr>
        <dsp:cNvPr id="0" name=""/>
        <dsp:cNvSpPr/>
      </dsp:nvSpPr>
      <dsp:spPr>
        <a:xfrm>
          <a:off x="0" y="746928"/>
          <a:ext cx="2570142" cy="2056114"/>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3000" r="-3000"/>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B7C41DDF-C1FB-7145-8EBF-0D3ED729BC8A}">
      <dsp:nvSpPr>
        <dsp:cNvPr id="0" name=""/>
        <dsp:cNvSpPr/>
      </dsp:nvSpPr>
      <dsp:spPr>
        <a:xfrm>
          <a:off x="231312" y="2597431"/>
          <a:ext cx="2287426" cy="719639"/>
        </a:xfrm>
        <a:prstGeom prst="wedgeRectCallout">
          <a:avLst>
            <a:gd name="adj1" fmla="val 20250"/>
            <a:gd name="adj2" fmla="val -607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zh-CN" altLang="en-US" sz="3200" kern="1200" dirty="0" smtClean="0">
              <a:latin typeface="+mn-ea"/>
              <a:sym typeface="+mn-ea"/>
            </a:rPr>
            <a:t>木牛流马</a:t>
          </a:r>
          <a:endParaRPr lang="zh-CN" altLang="en-US" sz="3200" kern="1200" dirty="0"/>
        </a:p>
      </dsp:txBody>
      <dsp:txXfrm>
        <a:off x="231312" y="2597431"/>
        <a:ext cx="2287426" cy="719639"/>
      </dsp:txXfrm>
    </dsp:sp>
    <dsp:sp modelId="{CF7BBB05-C1AD-A34C-B8EE-36B87CE1AA6B}">
      <dsp:nvSpPr>
        <dsp:cNvPr id="0" name=""/>
        <dsp:cNvSpPr/>
      </dsp:nvSpPr>
      <dsp:spPr>
        <a:xfrm>
          <a:off x="2827156" y="746928"/>
          <a:ext cx="2570142" cy="2056114"/>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9000" b="-9000"/>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DAE18024-6945-5B48-B2C3-58CB63DC21E4}">
      <dsp:nvSpPr>
        <dsp:cNvPr id="0" name=""/>
        <dsp:cNvSpPr/>
      </dsp:nvSpPr>
      <dsp:spPr>
        <a:xfrm>
          <a:off x="3058469" y="2597431"/>
          <a:ext cx="2287426" cy="719639"/>
        </a:xfrm>
        <a:prstGeom prst="wedgeRectCallout">
          <a:avLst>
            <a:gd name="adj1" fmla="val 20250"/>
            <a:gd name="adj2" fmla="val -607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zh-CN" altLang="en-US" sz="3200" kern="1200" dirty="0" smtClean="0">
              <a:latin typeface="+mn-ea"/>
              <a:sym typeface="+mn-ea"/>
            </a:rPr>
            <a:t>龙骨水车</a:t>
          </a:r>
          <a:endParaRPr lang="zh-CN" altLang="en-US" sz="3200" kern="1200" dirty="0"/>
        </a:p>
      </dsp:txBody>
      <dsp:txXfrm>
        <a:off x="3058469" y="2597431"/>
        <a:ext cx="2287426" cy="719639"/>
      </dsp:txXfrm>
    </dsp:sp>
    <dsp:sp modelId="{056DBFCE-FF96-3C4F-BF9A-B85F4B769594}">
      <dsp:nvSpPr>
        <dsp:cNvPr id="0" name=""/>
        <dsp:cNvSpPr/>
      </dsp:nvSpPr>
      <dsp:spPr>
        <a:xfrm>
          <a:off x="5654313" y="746928"/>
          <a:ext cx="2570142" cy="2056114"/>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3000" r="-3000"/>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8CD56856-9A68-854F-9C10-B277EEA432CB}">
      <dsp:nvSpPr>
        <dsp:cNvPr id="0" name=""/>
        <dsp:cNvSpPr/>
      </dsp:nvSpPr>
      <dsp:spPr>
        <a:xfrm>
          <a:off x="5885626" y="2597431"/>
          <a:ext cx="2287426" cy="719639"/>
        </a:xfrm>
        <a:prstGeom prst="wedgeRectCallout">
          <a:avLst>
            <a:gd name="adj1" fmla="val 20250"/>
            <a:gd name="adj2" fmla="val -607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zh-CN" altLang="en-US" sz="3200" kern="1200" dirty="0" smtClean="0">
              <a:latin typeface="+mn-ea"/>
              <a:sym typeface="+mn-ea"/>
            </a:rPr>
            <a:t>水碓磨</a:t>
          </a:r>
          <a:endParaRPr lang="zh-CN" altLang="en-US" sz="3200" kern="1200" dirty="0"/>
        </a:p>
      </dsp:txBody>
      <dsp:txXfrm>
        <a:off x="5885626" y="2597431"/>
        <a:ext cx="2287426" cy="719639"/>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3D67A4-0415-194D-A982-5C04A01E9630}">
      <dsp:nvSpPr>
        <dsp:cNvPr id="0" name=""/>
        <dsp:cNvSpPr/>
      </dsp:nvSpPr>
      <dsp:spPr>
        <a:xfrm>
          <a:off x="2005462" y="146219"/>
          <a:ext cx="1179848" cy="646820"/>
        </a:xfrm>
        <a:prstGeom prst="roundRect">
          <a:avLst>
            <a:gd name="adj" fmla="val 10000"/>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zh-CN" altLang="en-US" sz="2700" kern="1200" dirty="0" smtClean="0"/>
            <a:t>优势</a:t>
          </a:r>
          <a:endParaRPr lang="zh-CN" altLang="en-US" sz="2700" kern="1200" dirty="0"/>
        </a:p>
      </dsp:txBody>
      <dsp:txXfrm>
        <a:off x="2024407" y="165164"/>
        <a:ext cx="1141958" cy="608930"/>
      </dsp:txXfrm>
    </dsp:sp>
    <dsp:sp modelId="{8B009570-6A0F-3848-A2E4-65C3F6FDC299}">
      <dsp:nvSpPr>
        <dsp:cNvPr id="0" name=""/>
        <dsp:cNvSpPr/>
      </dsp:nvSpPr>
      <dsp:spPr>
        <a:xfrm>
          <a:off x="4447536" y="146219"/>
          <a:ext cx="1179848" cy="646820"/>
        </a:xfrm>
        <a:prstGeom prst="roundRect">
          <a:avLst>
            <a:gd name="adj" fmla="val 10000"/>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zh-CN" altLang="en-US" sz="2700" kern="1200" dirty="0" smtClean="0"/>
            <a:t>劣势</a:t>
          </a:r>
          <a:endParaRPr lang="zh-CN" altLang="en-US" sz="2700" kern="1200" dirty="0"/>
        </a:p>
      </dsp:txBody>
      <dsp:txXfrm>
        <a:off x="4466481" y="165164"/>
        <a:ext cx="1141958" cy="608930"/>
      </dsp:txXfrm>
    </dsp:sp>
    <dsp:sp modelId="{527284DF-5B77-9746-889B-8D98B3E3946D}">
      <dsp:nvSpPr>
        <dsp:cNvPr id="0" name=""/>
        <dsp:cNvSpPr/>
      </dsp:nvSpPr>
      <dsp:spPr>
        <a:xfrm>
          <a:off x="3380427" y="3991851"/>
          <a:ext cx="704444" cy="704444"/>
        </a:xfrm>
        <a:prstGeom prst="triangle">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F83DA5E0-342B-BD4A-AFC7-027DA973577C}">
      <dsp:nvSpPr>
        <dsp:cNvPr id="0" name=""/>
        <dsp:cNvSpPr/>
      </dsp:nvSpPr>
      <dsp:spPr>
        <a:xfrm rot="240000">
          <a:off x="1618670" y="3689989"/>
          <a:ext cx="4227957" cy="295647"/>
        </a:xfrm>
        <a:prstGeom prst="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3B7F531A-2981-B941-B160-8D3B2F1686CA}">
      <dsp:nvSpPr>
        <dsp:cNvPr id="0" name=""/>
        <dsp:cNvSpPr/>
      </dsp:nvSpPr>
      <dsp:spPr>
        <a:xfrm rot="240000">
          <a:off x="3922853" y="2993531"/>
          <a:ext cx="2155591" cy="907098"/>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altLang="zh-CN" sz="1400" b="0" kern="1200" dirty="0" smtClean="0">
              <a:latin typeface="+mj-ea"/>
              <a:ea typeface="+mj-ea"/>
              <a:sym typeface="+mn-ea"/>
            </a:rPr>
            <a:t>4</a:t>
          </a:r>
          <a:r>
            <a:rPr lang="zh-CN" altLang="en-US" sz="1400" b="0" kern="1200" dirty="0" smtClean="0">
              <a:latin typeface="+mj-ea"/>
              <a:ea typeface="+mj-ea"/>
              <a:sym typeface="+mn-ea"/>
            </a:rPr>
            <a:t>、劳动力缺乏，土地兼并</a:t>
          </a:r>
          <a:endParaRPr lang="zh-CN" altLang="en-US" sz="1400" b="0" kern="1200" dirty="0">
            <a:latin typeface="+mj-ea"/>
            <a:ea typeface="+mj-ea"/>
          </a:endParaRPr>
        </a:p>
      </dsp:txBody>
      <dsp:txXfrm>
        <a:off x="3967134" y="3037812"/>
        <a:ext cx="2067029" cy="818536"/>
      </dsp:txXfrm>
    </dsp:sp>
    <dsp:sp modelId="{E71CA483-D787-0346-9900-A04C4D56C691}">
      <dsp:nvSpPr>
        <dsp:cNvPr id="0" name=""/>
        <dsp:cNvSpPr/>
      </dsp:nvSpPr>
      <dsp:spPr>
        <a:xfrm rot="240000">
          <a:off x="3969816" y="2373620"/>
          <a:ext cx="2155591" cy="907098"/>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altLang="zh-CN" sz="1400" b="0" kern="1200" dirty="0" smtClean="0">
              <a:latin typeface="+mj-ea"/>
              <a:ea typeface="+mj-ea"/>
              <a:sym typeface="+mn-ea"/>
            </a:rPr>
            <a:t>3</a:t>
          </a:r>
          <a:r>
            <a:rPr lang="zh-CN" altLang="en-US" sz="1400" b="0" kern="1200" dirty="0" smtClean="0">
              <a:latin typeface="+mj-ea"/>
              <a:ea typeface="+mj-ea"/>
              <a:sym typeface="+mn-ea"/>
            </a:rPr>
            <a:t>、税负极重，分配不均</a:t>
          </a:r>
          <a:endParaRPr lang="zh-CN" altLang="en-US" sz="1400" b="0" kern="1200" dirty="0">
            <a:latin typeface="+mj-ea"/>
            <a:ea typeface="+mj-ea"/>
          </a:endParaRPr>
        </a:p>
      </dsp:txBody>
      <dsp:txXfrm>
        <a:off x="4014097" y="2417901"/>
        <a:ext cx="2067029" cy="818536"/>
      </dsp:txXfrm>
    </dsp:sp>
    <dsp:sp modelId="{92BF8F3B-EDBA-4044-9B59-94F7D3DC0819}">
      <dsp:nvSpPr>
        <dsp:cNvPr id="0" name=""/>
        <dsp:cNvSpPr/>
      </dsp:nvSpPr>
      <dsp:spPr>
        <a:xfrm rot="240000">
          <a:off x="4016779" y="1753709"/>
          <a:ext cx="2155591" cy="907098"/>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altLang="zh-CN" sz="1400" b="0" kern="1200" dirty="0" smtClean="0">
              <a:latin typeface="+mj-ea"/>
              <a:ea typeface="+mj-ea"/>
            </a:rPr>
            <a:t>2</a:t>
          </a:r>
          <a:r>
            <a:rPr lang="zh-CN" altLang="en-US" sz="1400" b="0" kern="1200" dirty="0" smtClean="0">
              <a:latin typeface="+mj-ea"/>
              <a:ea typeface="+mj-ea"/>
            </a:rPr>
            <a:t>、税基削弱</a:t>
          </a:r>
          <a:r>
            <a:rPr lang="en-US" altLang="zh-CN" sz="1400" b="0" kern="1200" dirty="0" smtClean="0">
              <a:latin typeface="+mj-ea"/>
              <a:ea typeface="+mj-ea"/>
            </a:rPr>
            <a:t>——</a:t>
          </a:r>
          <a:r>
            <a:rPr lang="zh-CN" altLang="en-US" sz="1400" b="0" kern="1200" dirty="0" smtClean="0">
              <a:latin typeface="+mj-ea"/>
              <a:ea typeface="+mj-ea"/>
            </a:rPr>
            <a:t>寺院经济</a:t>
          </a:r>
          <a:endParaRPr lang="zh-CN" altLang="en-US" sz="1400" b="0" kern="1200" dirty="0">
            <a:latin typeface="+mj-ea"/>
            <a:ea typeface="+mj-ea"/>
          </a:endParaRPr>
        </a:p>
      </dsp:txBody>
      <dsp:txXfrm>
        <a:off x="4061060" y="1797990"/>
        <a:ext cx="2067029" cy="818536"/>
      </dsp:txXfrm>
    </dsp:sp>
    <dsp:sp modelId="{B248BB71-8486-2C4A-B7DA-B9AA8FFED5FB}">
      <dsp:nvSpPr>
        <dsp:cNvPr id="0" name=""/>
        <dsp:cNvSpPr/>
      </dsp:nvSpPr>
      <dsp:spPr>
        <a:xfrm rot="240000">
          <a:off x="4063742" y="1133798"/>
          <a:ext cx="2155591" cy="907098"/>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altLang="zh-CN" sz="1400" b="0" kern="1200" dirty="0" smtClean="0">
              <a:latin typeface="+mj-ea"/>
              <a:ea typeface="+mj-ea"/>
              <a:sym typeface="+mn-ea"/>
            </a:rPr>
            <a:t>1</a:t>
          </a:r>
          <a:r>
            <a:rPr lang="zh-CN" altLang="en-US" sz="1400" b="0" kern="1200" dirty="0" smtClean="0">
              <a:latin typeface="+mj-ea"/>
              <a:ea typeface="+mj-ea"/>
              <a:sym typeface="+mn-ea"/>
            </a:rPr>
            <a:t>、官僚资本与官商勾结</a:t>
          </a:r>
          <a:r>
            <a:rPr lang="en-US" altLang="zh-CN" sz="1400" b="0" kern="1200" dirty="0" smtClean="0">
              <a:latin typeface="+mj-ea"/>
              <a:ea typeface="+mj-ea"/>
              <a:sym typeface="+mn-ea"/>
            </a:rPr>
            <a:t>——</a:t>
          </a:r>
          <a:r>
            <a:rPr lang="zh-CN" altLang="en-US" sz="1400" b="0" kern="1200" dirty="0" smtClean="0">
              <a:latin typeface="+mj-ea"/>
              <a:ea typeface="+mj-ea"/>
              <a:sym typeface="+mn-ea"/>
            </a:rPr>
            <a:t>邬堡关卡</a:t>
          </a:r>
          <a:endParaRPr lang="zh-CN" altLang="en-US" sz="1400" b="0" kern="1200" dirty="0">
            <a:latin typeface="+mj-ea"/>
            <a:ea typeface="+mj-ea"/>
          </a:endParaRPr>
        </a:p>
      </dsp:txBody>
      <dsp:txXfrm>
        <a:off x="4108023" y="1178079"/>
        <a:ext cx="2067029" cy="818536"/>
      </dsp:txXfrm>
    </dsp:sp>
    <dsp:sp modelId="{0AEBAA16-3C4E-8E43-9183-039400D134A5}">
      <dsp:nvSpPr>
        <dsp:cNvPr id="0" name=""/>
        <dsp:cNvSpPr/>
      </dsp:nvSpPr>
      <dsp:spPr>
        <a:xfrm rot="240000">
          <a:off x="1480779" y="2824465"/>
          <a:ext cx="2155591" cy="907098"/>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altLang="zh-CN" sz="1400" b="0" kern="1200" dirty="0" smtClean="0">
              <a:latin typeface="+mj-ea"/>
              <a:ea typeface="+mj-ea"/>
            </a:rPr>
            <a:t>2</a:t>
          </a:r>
          <a:r>
            <a:rPr lang="zh-CN" altLang="en-US" sz="1400" b="0" kern="1200" dirty="0" smtClean="0">
              <a:latin typeface="+mj-ea"/>
              <a:ea typeface="+mj-ea"/>
            </a:rPr>
            <a:t>、</a:t>
          </a:r>
          <a:r>
            <a:rPr lang="zh-CN" altLang="en-US" sz="1400" b="0" kern="1200" dirty="0" smtClean="0">
              <a:latin typeface="+mj-ea"/>
              <a:ea typeface="+mj-ea"/>
              <a:sym typeface="+mn-ea"/>
            </a:rPr>
            <a:t>提高资源使用效率</a:t>
          </a:r>
          <a:endParaRPr lang="zh-CN" altLang="en-US" sz="1400" b="0" kern="1200" dirty="0">
            <a:latin typeface="+mj-ea"/>
            <a:ea typeface="+mj-ea"/>
          </a:endParaRPr>
        </a:p>
      </dsp:txBody>
      <dsp:txXfrm>
        <a:off x="1525060" y="2868746"/>
        <a:ext cx="2067029" cy="818536"/>
      </dsp:txXfrm>
    </dsp:sp>
    <dsp:sp modelId="{9735ED5B-1A60-FB45-B5B2-D2C79E344458}">
      <dsp:nvSpPr>
        <dsp:cNvPr id="0" name=""/>
        <dsp:cNvSpPr/>
      </dsp:nvSpPr>
      <dsp:spPr>
        <a:xfrm rot="240000">
          <a:off x="1527742" y="2204554"/>
          <a:ext cx="2155591" cy="907098"/>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altLang="zh-CN" sz="1400" b="0" kern="1200" dirty="0" smtClean="0">
              <a:latin typeface="+mj-ea"/>
              <a:ea typeface="+mj-ea"/>
              <a:sym typeface="+mn-ea"/>
            </a:rPr>
            <a:t>1</a:t>
          </a:r>
          <a:r>
            <a:rPr lang="zh-CN" altLang="en-US" sz="1400" b="0" kern="1200" dirty="0" smtClean="0">
              <a:latin typeface="+mj-ea"/>
              <a:ea typeface="+mj-ea"/>
              <a:sym typeface="+mn-ea"/>
            </a:rPr>
            <a:t>、扩大经济活动空间</a:t>
          </a:r>
          <a:endParaRPr lang="zh-CN" altLang="en-US" sz="1400" b="0" kern="1200" dirty="0">
            <a:latin typeface="+mj-ea"/>
            <a:ea typeface="+mj-ea"/>
          </a:endParaRPr>
        </a:p>
      </dsp:txBody>
      <dsp:txXfrm>
        <a:off x="1572023" y="2248835"/>
        <a:ext cx="2067029" cy="818536"/>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0A8D07-EBC9-214F-8542-61AC6D6953D2}">
      <dsp:nvSpPr>
        <dsp:cNvPr id="0" name=""/>
        <dsp:cNvSpPr/>
      </dsp:nvSpPr>
      <dsp:spPr>
        <a:xfrm>
          <a:off x="525085" y="0"/>
          <a:ext cx="1474975" cy="1106231"/>
        </a:xfrm>
        <a:prstGeom prst="upArrow">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080A36B-00D1-8943-A63C-5FE2B8E6B90B}">
      <dsp:nvSpPr>
        <dsp:cNvPr id="0" name=""/>
        <dsp:cNvSpPr/>
      </dsp:nvSpPr>
      <dsp:spPr>
        <a:xfrm>
          <a:off x="1743492" y="0"/>
          <a:ext cx="5193560" cy="11062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7584" tIns="0" rIns="227584" bIns="227584" numCol="1" spcCol="1270" anchor="ctr" anchorCtr="0">
          <a:noAutofit/>
        </a:bodyPr>
        <a:lstStyle/>
        <a:p>
          <a:pPr lvl="0" algn="l" defTabSz="1422400">
            <a:lnSpc>
              <a:spcPct val="90000"/>
            </a:lnSpc>
            <a:spcBef>
              <a:spcPct val="0"/>
            </a:spcBef>
            <a:spcAft>
              <a:spcPct val="35000"/>
            </a:spcAft>
          </a:pPr>
          <a:r>
            <a:rPr lang="zh-CN" altLang="en-US" sz="3200" b="1" kern="1200" dirty="0" smtClean="0">
              <a:latin typeface="+mn-ea"/>
              <a:ea typeface="+mn-ea"/>
              <a:sym typeface="+mn-ea"/>
            </a:rPr>
            <a:t>（一）</a:t>
          </a:r>
          <a:r>
            <a:rPr lang="en-US" altLang="zh-CN" sz="3200" b="1" kern="1200" dirty="0" smtClean="0">
              <a:latin typeface="+mn-ea"/>
              <a:ea typeface="+mn-ea"/>
              <a:sym typeface="+mn-ea"/>
            </a:rPr>
            <a:t>《</a:t>
          </a:r>
          <a:r>
            <a:rPr lang="zh-CN" altLang="en-US" sz="3200" b="1" kern="1200" dirty="0" smtClean="0">
              <a:latin typeface="+mn-ea"/>
              <a:ea typeface="+mn-ea"/>
              <a:sym typeface="+mn-ea"/>
            </a:rPr>
            <a:t>钱神论</a:t>
          </a:r>
          <a:r>
            <a:rPr lang="en-US" altLang="zh-CN" sz="3200" b="1" kern="1200" dirty="0" smtClean="0">
              <a:latin typeface="+mn-ea"/>
              <a:ea typeface="+mn-ea"/>
              <a:sym typeface="+mn-ea"/>
            </a:rPr>
            <a:t>》</a:t>
          </a:r>
          <a:endParaRPr lang="zh-CN" altLang="en-US" sz="3200" b="1" kern="1200" dirty="0">
            <a:latin typeface="+mn-ea"/>
            <a:ea typeface="+mn-ea"/>
          </a:endParaRPr>
        </a:p>
      </dsp:txBody>
      <dsp:txXfrm>
        <a:off x="1743492" y="0"/>
        <a:ext cx="5193560" cy="1106231"/>
      </dsp:txXfrm>
    </dsp:sp>
    <dsp:sp modelId="{AE91C8D1-71A6-BB47-A39C-D3C71EE4D950}">
      <dsp:nvSpPr>
        <dsp:cNvPr id="0" name=""/>
        <dsp:cNvSpPr/>
      </dsp:nvSpPr>
      <dsp:spPr>
        <a:xfrm>
          <a:off x="967577" y="1198417"/>
          <a:ext cx="1474975" cy="1106231"/>
        </a:xfrm>
        <a:prstGeom prst="downArrow">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A925FB0-735A-094E-9BD4-570D1B173DBB}">
      <dsp:nvSpPr>
        <dsp:cNvPr id="0" name=""/>
        <dsp:cNvSpPr/>
      </dsp:nvSpPr>
      <dsp:spPr>
        <a:xfrm>
          <a:off x="1890747" y="1198417"/>
          <a:ext cx="5784036" cy="11062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7584" tIns="0" rIns="227584" bIns="227584" numCol="1" spcCol="1270" anchor="ctr" anchorCtr="0">
          <a:noAutofit/>
        </a:bodyPr>
        <a:lstStyle/>
        <a:p>
          <a:pPr lvl="0" algn="l" defTabSz="1422400">
            <a:lnSpc>
              <a:spcPct val="90000"/>
            </a:lnSpc>
            <a:spcBef>
              <a:spcPct val="0"/>
            </a:spcBef>
            <a:spcAft>
              <a:spcPct val="35000"/>
            </a:spcAft>
          </a:pPr>
          <a:r>
            <a:rPr lang="zh-CN" altLang="en-US" sz="3200" b="1" kern="1200" dirty="0" smtClean="0">
              <a:latin typeface="+mn-ea"/>
              <a:ea typeface="+mn-ea"/>
              <a:sym typeface="+mn-ea"/>
            </a:rPr>
            <a:t>（二）分裂时期的货币思想</a:t>
          </a:r>
          <a:endParaRPr lang="zh-CN" altLang="en-US" sz="3200" b="1" kern="1200" dirty="0">
            <a:latin typeface="+mn-ea"/>
            <a:ea typeface="+mn-ea"/>
          </a:endParaRPr>
        </a:p>
      </dsp:txBody>
      <dsp:txXfrm>
        <a:off x="1890747" y="1198417"/>
        <a:ext cx="5784036" cy="1106231"/>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12A8AD-F98F-F84C-9939-CAB15D596586}">
      <dsp:nvSpPr>
        <dsp:cNvPr id="0" name=""/>
        <dsp:cNvSpPr/>
      </dsp:nvSpPr>
      <dsp:spPr>
        <a:xfrm rot="5400000">
          <a:off x="3894530" y="76036"/>
          <a:ext cx="1146133" cy="997135"/>
        </a:xfrm>
        <a:prstGeom prst="hexagon">
          <a:avLst>
            <a:gd name="adj" fmla="val 25000"/>
            <a:gd name="vf" fmla="val 11547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zh-CN" altLang="en-US" sz="1800" kern="1200" dirty="0" smtClean="0">
              <a:latin typeface="+mj-ea"/>
              <a:ea typeface="+mj-ea"/>
              <a:sym typeface="+mn-ea"/>
            </a:rPr>
            <a:t>嵇康</a:t>
          </a:r>
          <a:endParaRPr lang="zh-CN" altLang="en-US" sz="1800" kern="1200" dirty="0">
            <a:latin typeface="+mj-ea"/>
            <a:ea typeface="+mj-ea"/>
          </a:endParaRPr>
        </a:p>
      </dsp:txBody>
      <dsp:txXfrm rot="-5400000">
        <a:off x="4124416" y="180143"/>
        <a:ext cx="686361" cy="788921"/>
      </dsp:txXfrm>
    </dsp:sp>
    <dsp:sp modelId="{CFA4DF47-9FA1-AC4E-8B6A-7F93DEF295B1}">
      <dsp:nvSpPr>
        <dsp:cNvPr id="0" name=""/>
        <dsp:cNvSpPr/>
      </dsp:nvSpPr>
      <dsp:spPr>
        <a:xfrm>
          <a:off x="4996423" y="230764"/>
          <a:ext cx="1279084" cy="687679"/>
        </a:xfrm>
        <a:prstGeom prst="rect">
          <a:avLst/>
        </a:prstGeom>
        <a:noFill/>
        <a:ln>
          <a:noFill/>
        </a:ln>
        <a:effectLst/>
      </dsp:spPr>
      <dsp:style>
        <a:lnRef idx="0">
          <a:scrgbClr r="0" g="0" b="0"/>
        </a:lnRef>
        <a:fillRef idx="0">
          <a:scrgbClr r="0" g="0" b="0"/>
        </a:fillRef>
        <a:effectRef idx="0">
          <a:scrgbClr r="0" g="0" b="0"/>
        </a:effectRef>
        <a:fontRef idx="minor"/>
      </dsp:style>
    </dsp:sp>
    <dsp:sp modelId="{67DF5549-30D0-2D47-A119-905C1222EA1E}">
      <dsp:nvSpPr>
        <dsp:cNvPr id="0" name=""/>
        <dsp:cNvSpPr/>
      </dsp:nvSpPr>
      <dsp:spPr>
        <a:xfrm rot="5400000">
          <a:off x="2817623" y="76036"/>
          <a:ext cx="1146133" cy="997135"/>
        </a:xfrm>
        <a:prstGeom prst="hexagon">
          <a:avLst>
            <a:gd name="adj" fmla="val 25000"/>
            <a:gd name="vf" fmla="val 11547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zh-CN" altLang="en-US" sz="1800" kern="1200">
            <a:latin typeface="+mj-ea"/>
            <a:ea typeface="+mj-ea"/>
          </a:endParaRPr>
        </a:p>
      </dsp:txBody>
      <dsp:txXfrm rot="-5400000">
        <a:off x="3047509" y="180143"/>
        <a:ext cx="686361" cy="788921"/>
      </dsp:txXfrm>
    </dsp:sp>
    <dsp:sp modelId="{BF394654-2FE6-994D-AEFD-F6D73198C3FE}">
      <dsp:nvSpPr>
        <dsp:cNvPr id="0" name=""/>
        <dsp:cNvSpPr/>
      </dsp:nvSpPr>
      <dsp:spPr>
        <a:xfrm rot="5400000">
          <a:off x="3354014" y="1048874"/>
          <a:ext cx="1146133" cy="997135"/>
        </a:xfrm>
        <a:prstGeom prst="hexagon">
          <a:avLst>
            <a:gd name="adj" fmla="val 25000"/>
            <a:gd name="vf" fmla="val 11547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zh-CN" altLang="en-US" sz="1800" kern="1200" dirty="0" smtClean="0">
              <a:latin typeface="+mj-ea"/>
              <a:ea typeface="+mj-ea"/>
              <a:sym typeface="+mn-ea"/>
            </a:rPr>
            <a:t>阮籍</a:t>
          </a:r>
          <a:endParaRPr lang="zh-CN" altLang="en-US" sz="1800" kern="1200" dirty="0">
            <a:latin typeface="+mj-ea"/>
            <a:ea typeface="+mj-ea"/>
          </a:endParaRPr>
        </a:p>
      </dsp:txBody>
      <dsp:txXfrm rot="-5400000">
        <a:off x="3583900" y="1152981"/>
        <a:ext cx="686361" cy="788921"/>
      </dsp:txXfrm>
    </dsp:sp>
    <dsp:sp modelId="{CD89BC4B-48F0-2347-8738-41ED899CD2B4}">
      <dsp:nvSpPr>
        <dsp:cNvPr id="0" name=""/>
        <dsp:cNvSpPr/>
      </dsp:nvSpPr>
      <dsp:spPr>
        <a:xfrm>
          <a:off x="2149428" y="1203602"/>
          <a:ext cx="1237823" cy="687679"/>
        </a:xfrm>
        <a:prstGeom prst="rect">
          <a:avLst/>
        </a:prstGeom>
        <a:noFill/>
        <a:ln>
          <a:noFill/>
        </a:ln>
        <a:effectLst/>
      </dsp:spPr>
      <dsp:style>
        <a:lnRef idx="0">
          <a:scrgbClr r="0" g="0" b="0"/>
        </a:lnRef>
        <a:fillRef idx="0">
          <a:scrgbClr r="0" g="0" b="0"/>
        </a:fillRef>
        <a:effectRef idx="0">
          <a:scrgbClr r="0" g="0" b="0"/>
        </a:effectRef>
        <a:fontRef idx="minor"/>
      </dsp:style>
    </dsp:sp>
    <dsp:sp modelId="{C923B7ED-3761-E046-84F1-45327DFA24C6}">
      <dsp:nvSpPr>
        <dsp:cNvPr id="0" name=""/>
        <dsp:cNvSpPr/>
      </dsp:nvSpPr>
      <dsp:spPr>
        <a:xfrm rot="5400000">
          <a:off x="4430920" y="1048874"/>
          <a:ext cx="1146133" cy="997135"/>
        </a:xfrm>
        <a:prstGeom prst="hexagon">
          <a:avLst>
            <a:gd name="adj" fmla="val 25000"/>
            <a:gd name="vf" fmla="val 11547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zh-CN" altLang="en-US" sz="1800" kern="1200">
            <a:latin typeface="+mj-ea"/>
            <a:ea typeface="+mj-ea"/>
          </a:endParaRPr>
        </a:p>
      </dsp:txBody>
      <dsp:txXfrm rot="-5400000">
        <a:off x="4660806" y="1152981"/>
        <a:ext cx="686361" cy="788921"/>
      </dsp:txXfrm>
    </dsp:sp>
    <dsp:sp modelId="{EEA193B9-1564-244B-8CA2-4DC902F83C3F}">
      <dsp:nvSpPr>
        <dsp:cNvPr id="0" name=""/>
        <dsp:cNvSpPr/>
      </dsp:nvSpPr>
      <dsp:spPr>
        <a:xfrm rot="5400000">
          <a:off x="3894530" y="2021712"/>
          <a:ext cx="1146133" cy="997135"/>
        </a:xfrm>
        <a:prstGeom prst="hexagon">
          <a:avLst>
            <a:gd name="adj" fmla="val 25000"/>
            <a:gd name="vf" fmla="val 11547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zh-CN" altLang="en-US" sz="1800" kern="1200" dirty="0" smtClean="0">
              <a:latin typeface="+mj-ea"/>
              <a:ea typeface="+mj-ea"/>
              <a:sym typeface="+mn-ea"/>
            </a:rPr>
            <a:t>鲍敬言</a:t>
          </a:r>
          <a:endParaRPr lang="zh-CN" altLang="en-US" sz="1800" kern="1200" dirty="0">
            <a:latin typeface="+mj-ea"/>
            <a:ea typeface="+mj-ea"/>
          </a:endParaRPr>
        </a:p>
      </dsp:txBody>
      <dsp:txXfrm rot="-5400000">
        <a:off x="4124416" y="2125819"/>
        <a:ext cx="686361" cy="788921"/>
      </dsp:txXfrm>
    </dsp:sp>
    <dsp:sp modelId="{9F566B5A-7445-794F-9418-5BC507AF8059}">
      <dsp:nvSpPr>
        <dsp:cNvPr id="0" name=""/>
        <dsp:cNvSpPr/>
      </dsp:nvSpPr>
      <dsp:spPr>
        <a:xfrm>
          <a:off x="4996423" y="2176440"/>
          <a:ext cx="1279084" cy="687679"/>
        </a:xfrm>
        <a:prstGeom prst="rect">
          <a:avLst/>
        </a:prstGeom>
        <a:noFill/>
        <a:ln>
          <a:noFill/>
        </a:ln>
        <a:effectLst/>
      </dsp:spPr>
      <dsp:style>
        <a:lnRef idx="0">
          <a:scrgbClr r="0" g="0" b="0"/>
        </a:lnRef>
        <a:fillRef idx="0">
          <a:scrgbClr r="0" g="0" b="0"/>
        </a:fillRef>
        <a:effectRef idx="0">
          <a:scrgbClr r="0" g="0" b="0"/>
        </a:effectRef>
        <a:fontRef idx="minor"/>
      </dsp:style>
    </dsp:sp>
    <dsp:sp modelId="{180D571D-F022-684E-886B-7DD88CF15D92}">
      <dsp:nvSpPr>
        <dsp:cNvPr id="0" name=""/>
        <dsp:cNvSpPr/>
      </dsp:nvSpPr>
      <dsp:spPr>
        <a:xfrm rot="5400000">
          <a:off x="2817623" y="2021712"/>
          <a:ext cx="1146133" cy="997135"/>
        </a:xfrm>
        <a:prstGeom prst="hexagon">
          <a:avLst>
            <a:gd name="adj" fmla="val 25000"/>
            <a:gd name="vf" fmla="val 11547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zh-CN" altLang="en-US" sz="1800" kern="1200">
            <a:latin typeface="+mj-ea"/>
            <a:ea typeface="+mj-ea"/>
          </a:endParaRPr>
        </a:p>
      </dsp:txBody>
      <dsp:txXfrm rot="-5400000">
        <a:off x="3047509" y="2125819"/>
        <a:ext cx="686361" cy="788921"/>
      </dsp:txXfrm>
    </dsp:sp>
    <dsp:sp modelId="{DF4DB607-89F9-3343-9BEE-8DA7DFAFE913}">
      <dsp:nvSpPr>
        <dsp:cNvPr id="0" name=""/>
        <dsp:cNvSpPr/>
      </dsp:nvSpPr>
      <dsp:spPr>
        <a:xfrm rot="5400000">
          <a:off x="3354014" y="2994549"/>
          <a:ext cx="1146133" cy="997135"/>
        </a:xfrm>
        <a:prstGeom prst="hexagon">
          <a:avLst>
            <a:gd name="adj" fmla="val 25000"/>
            <a:gd name="vf" fmla="val 11547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zh-CN" altLang="en-US" sz="1800" kern="1200" dirty="0" smtClean="0">
              <a:latin typeface="+mj-ea"/>
              <a:ea typeface="+mj-ea"/>
              <a:sym typeface="+mn-ea"/>
            </a:rPr>
            <a:t>终北之国</a:t>
          </a:r>
          <a:endParaRPr lang="zh-CN" altLang="en-US" sz="1800" kern="1200" dirty="0">
            <a:latin typeface="+mj-ea"/>
            <a:ea typeface="+mj-ea"/>
          </a:endParaRPr>
        </a:p>
      </dsp:txBody>
      <dsp:txXfrm rot="-5400000">
        <a:off x="3583900" y="3098656"/>
        <a:ext cx="686361" cy="788921"/>
      </dsp:txXfrm>
    </dsp:sp>
    <dsp:sp modelId="{9DB5CE1F-7156-B545-A025-20ED005BCABA}">
      <dsp:nvSpPr>
        <dsp:cNvPr id="0" name=""/>
        <dsp:cNvSpPr/>
      </dsp:nvSpPr>
      <dsp:spPr>
        <a:xfrm>
          <a:off x="2149428" y="3149277"/>
          <a:ext cx="1237823" cy="687679"/>
        </a:xfrm>
        <a:prstGeom prst="rect">
          <a:avLst/>
        </a:prstGeom>
        <a:noFill/>
        <a:ln>
          <a:noFill/>
        </a:ln>
        <a:effectLst/>
      </dsp:spPr>
      <dsp:style>
        <a:lnRef idx="0">
          <a:scrgbClr r="0" g="0" b="0"/>
        </a:lnRef>
        <a:fillRef idx="0">
          <a:scrgbClr r="0" g="0" b="0"/>
        </a:fillRef>
        <a:effectRef idx="0">
          <a:scrgbClr r="0" g="0" b="0"/>
        </a:effectRef>
        <a:fontRef idx="minor"/>
      </dsp:style>
    </dsp:sp>
    <dsp:sp modelId="{F3D832B7-10BF-044E-805C-7A3B95991D18}">
      <dsp:nvSpPr>
        <dsp:cNvPr id="0" name=""/>
        <dsp:cNvSpPr/>
      </dsp:nvSpPr>
      <dsp:spPr>
        <a:xfrm rot="5400000">
          <a:off x="4430920" y="2994549"/>
          <a:ext cx="1146133" cy="997135"/>
        </a:xfrm>
        <a:prstGeom prst="hexagon">
          <a:avLst>
            <a:gd name="adj" fmla="val 25000"/>
            <a:gd name="vf" fmla="val 11547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zh-CN" altLang="en-US" sz="1800" kern="1200">
            <a:latin typeface="+mj-ea"/>
            <a:ea typeface="+mj-ea"/>
          </a:endParaRPr>
        </a:p>
      </dsp:txBody>
      <dsp:txXfrm rot="-5400000">
        <a:off x="4660806" y="3098656"/>
        <a:ext cx="686361" cy="788921"/>
      </dsp:txXfrm>
    </dsp:sp>
    <dsp:sp modelId="{34743953-138D-9F4E-A7A1-5F6D32246E46}">
      <dsp:nvSpPr>
        <dsp:cNvPr id="0" name=""/>
        <dsp:cNvSpPr/>
      </dsp:nvSpPr>
      <dsp:spPr>
        <a:xfrm rot="5400000">
          <a:off x="3894530" y="3967387"/>
          <a:ext cx="1146133" cy="997135"/>
        </a:xfrm>
        <a:prstGeom prst="hexagon">
          <a:avLst>
            <a:gd name="adj" fmla="val 25000"/>
            <a:gd name="vf" fmla="val 11547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zh-CN" altLang="en-US" sz="1800" kern="1200" dirty="0" smtClean="0">
              <a:latin typeface="+mj-ea"/>
              <a:ea typeface="+mj-ea"/>
              <a:sym typeface="+mn-ea"/>
            </a:rPr>
            <a:t>桃花源</a:t>
          </a:r>
          <a:endParaRPr lang="zh-CN" altLang="en-US" sz="1800" kern="1200" dirty="0">
            <a:latin typeface="+mj-ea"/>
            <a:ea typeface="+mj-ea"/>
          </a:endParaRPr>
        </a:p>
      </dsp:txBody>
      <dsp:txXfrm rot="-5400000">
        <a:off x="4124416" y="4071494"/>
        <a:ext cx="686361" cy="788921"/>
      </dsp:txXfrm>
    </dsp:sp>
    <dsp:sp modelId="{AFF9CC46-4F80-814E-BFFB-8CECC8AFFE6E}">
      <dsp:nvSpPr>
        <dsp:cNvPr id="0" name=""/>
        <dsp:cNvSpPr/>
      </dsp:nvSpPr>
      <dsp:spPr>
        <a:xfrm>
          <a:off x="4996423" y="4122115"/>
          <a:ext cx="1279084" cy="687679"/>
        </a:xfrm>
        <a:prstGeom prst="rect">
          <a:avLst/>
        </a:prstGeom>
        <a:noFill/>
        <a:ln>
          <a:noFill/>
        </a:ln>
        <a:effectLst/>
      </dsp:spPr>
      <dsp:style>
        <a:lnRef idx="0">
          <a:scrgbClr r="0" g="0" b="0"/>
        </a:lnRef>
        <a:fillRef idx="0">
          <a:scrgbClr r="0" g="0" b="0"/>
        </a:fillRef>
        <a:effectRef idx="0">
          <a:scrgbClr r="0" g="0" b="0"/>
        </a:effectRef>
        <a:fontRef idx="minor"/>
      </dsp:style>
    </dsp:sp>
    <dsp:sp modelId="{43B877F7-D790-B947-9F26-50DA48F1AB51}">
      <dsp:nvSpPr>
        <dsp:cNvPr id="0" name=""/>
        <dsp:cNvSpPr/>
      </dsp:nvSpPr>
      <dsp:spPr>
        <a:xfrm rot="5400000">
          <a:off x="2817623" y="3967387"/>
          <a:ext cx="1146133" cy="997135"/>
        </a:xfrm>
        <a:prstGeom prst="hexagon">
          <a:avLst>
            <a:gd name="adj" fmla="val 25000"/>
            <a:gd name="vf" fmla="val 11547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zh-CN" altLang="en-US" sz="1800" kern="1200">
            <a:latin typeface="+mj-ea"/>
            <a:ea typeface="+mj-ea"/>
          </a:endParaRPr>
        </a:p>
      </dsp:txBody>
      <dsp:txXfrm rot="-5400000">
        <a:off x="3047509" y="4071494"/>
        <a:ext cx="686361" cy="788921"/>
      </dsp:txXfrm>
    </dsp:sp>
  </dsp:spTree>
</dsp:drawing>
</file>

<file path=ppt/diagrams/layout1.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arrow4">
  <dgm:title val=""/>
  <dgm:desc val=""/>
  <dgm:catLst>
    <dgm:cat type="relationship" pri="8000"/>
    <dgm:cat type="process" pri="30000"/>
  </dgm:catLst>
  <dgm:samp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shape xmlns:r="http://schemas.openxmlformats.org/officeDocument/2006/relationships" r:blip="">
      <dgm:adjLst/>
    </dgm:shape>
    <dgm:presOf/>
    <dgm:choose name="Name0">
      <dgm:if name="Name1" func="var" arg="dir" op="equ" val="norm">
        <dgm:choose name="Name2">
          <dgm:if name="Name3" axis="ch" ptType="node" func="cnt" op="lte" val="1">
            <dgm:constrLst>
              <dgm:constr type="primFontSz" for="des" ptType="node" op="equ" val="65"/>
              <dgm:constr type="w" for="ch" forName="upArrow" refType="w" fact="0.33"/>
              <dgm:constr type="h" for="ch" forName="upArrow" refType="h"/>
              <dgm:constr type="b" for="ch" forName="upArrow" refType="h" fact="0.48"/>
              <dgm:constr type="l" for="ch" forName="upArrow"/>
              <dgm:constr type="h" for="ch" forName="upArrow" refType="w" refFor="ch" refForName="upArrow" op="gte" fact="0.75"/>
              <dgm:constr type="w" for="ch" forName="upArrowText" refType="w" fact="0.56"/>
              <dgm:constr type="h" for="ch" forName="upArrowText" refType="h"/>
              <dgm:constr type="b" for="ch" forName="upArrowText" refType="h" fact="0.48"/>
              <dgm:constr type="l" for="ch" forName="upArrowText" refType="w" refFor="ch" refForName="upArrow" fact="1.03"/>
            </dgm:constrLst>
          </dgm:if>
          <dgm:else name="Name4">
            <dgm:constrLst>
              <dgm:constr type="primFontSz" for="des" ptType="node" op="equ" val="65"/>
              <dgm:constr type="w" for="ch" forName="upArrow" refType="w" fact="0.33"/>
              <dgm:constr type="h" for="ch" forName="upArrow" refType="h" fact="0.48"/>
              <dgm:constr type="b" for="ch" forName="upArrow" refType="h" fact="0.48"/>
              <dgm:constr type="l" for="ch" forName="upArrow"/>
              <dgm:constr type="h" for="ch" forName="upArrow" refType="w" refFor="ch" refForName="upArrow" op="gte" fact="0.75"/>
              <dgm:constr type="w" for="ch" forName="upArrowText" refType="w" fact="0.56"/>
              <dgm:constr type="h" for="ch" forName="upArrowText" refType="h" fact="0.48"/>
              <dgm:constr type="b" for="ch" forName="upArrowText" refType="h" fact="0.48"/>
              <dgm:constr type="l" for="ch" forName="upArrowText" refType="w" refFor="ch" refForName="upArrow" fact="1.03"/>
              <dgm:constr type="w" for="ch" forName="downArrow" refType="w" fact="0.33"/>
              <dgm:constr type="h" for="ch" forName="downArrow" refType="h" fact="0.48"/>
              <dgm:constr type="t" for="ch" forName="downArrow" refType="h" fact="0.52"/>
              <dgm:constr type="l" for="ch" forName="downArrow" refType="w" refFor="ch" refForName="downArrow" fact="0.3"/>
              <dgm:constr type="h" for="ch" forName="downArrow" refType="w" refFor="ch" refForName="downArrow" op="gte" fact="0.75"/>
              <dgm:constr type="w" for="ch" forName="downArrowText" refType="w" fact="0.56"/>
              <dgm:constr type="h" for="ch" forName="downArrowText" refType="h" fact="0.48"/>
              <dgm:constr type="t" for="ch" forName="downArrowText" refType="h" fact="0.52"/>
              <dgm:constr type="l" for="ch" forName="downArrowText" refType="w" refFor="ch" refForName="downArrow" fact="1.33"/>
            </dgm:constrLst>
          </dgm:else>
        </dgm:choose>
      </dgm:if>
      <dgm:else name="Name5">
        <dgm:choose name="Name6">
          <dgm:if name="Name7" axis="ch" ptType="node" func="cnt" op="lte" val="1">
            <dgm:constrLst>
              <dgm:constr type="primFontSz" for="des" ptType="node" op="equ" val="65"/>
              <dgm:constr type="w" for="ch" forName="upArrow" refType="w" fact="0.33"/>
              <dgm:constr type="h" for="ch" forName="upArrow" refType="h"/>
              <dgm:constr type="t" for="ch" forName="upArrow"/>
              <dgm:constr type="l" for="ch" forName="upArrow" refType="w" fact="0.67"/>
              <dgm:constr type="h" for="ch" forName="upArrow" refType="w" refFor="ch" refForName="upArrow" op="gte" fact="0.75"/>
              <dgm:constr type="w" for="ch" forName="upArrowText" refType="w" fact="0.56"/>
              <dgm:constr type="h" for="ch" forName="upArrowText" refType="h"/>
              <dgm:constr type="t" for="ch" forName="upArrowText"/>
              <dgm:constr type="l" for="ch" forName="upArrowText" refType="w" fact="0.1"/>
            </dgm:constrLst>
          </dgm:if>
          <dgm:else name="Name8">
            <dgm:constrLst>
              <dgm:constr type="primFontSz" for="des" ptType="node" op="equ" val="65"/>
              <dgm:constr type="w" for="ch" forName="upArrow" refType="w" fact="0.33"/>
              <dgm:constr type="h" for="ch" forName="upArrow" refType="h" fact="0.48"/>
              <dgm:constr type="t" for="ch" forName="upArrow"/>
              <dgm:constr type="l" for="ch" forName="upArrow" refType="w" fact="0.67"/>
              <dgm:constr type="h" for="ch" forName="upArrow" refType="w" refFor="ch" refForName="upArrow" op="gte" fact="0.75"/>
              <dgm:constr type="w" for="ch" forName="upArrowText" refType="w" fact="0.56"/>
              <dgm:constr type="h" for="ch" forName="upArrowText" refType="h" fact="0.48"/>
              <dgm:constr type="t" for="ch" forName="upArrowText"/>
              <dgm:constr type="l" for="ch" forName="upArrowText" refType="w" fact="0.1"/>
              <dgm:constr type="w" for="ch" forName="downArrow" refType="w" fact="0.33"/>
              <dgm:constr type="h" for="ch" forName="downArrow" refType="h" fact="0.48"/>
              <dgm:constr type="t" for="ch" forName="downArrow" refType="h" fact="0.52"/>
              <dgm:constr type="l" for="ch" forName="downArrow" refType="w" fact="0.57"/>
              <dgm:constr type="h" for="ch" forName="downArrow" refType="w" refFor="ch" refForName="downArrow" op="gte" fact="0.75"/>
              <dgm:constr type="w" for="ch" forName="downArrowText" refType="w" fact="0.56"/>
              <dgm:constr type="h" for="ch" forName="downArrowText" refType="h" fact="0.48"/>
              <dgm:constr type="t" for="ch" forName="downArrowText" refType="h" fact="0.52"/>
              <dgm:constr type="l" for="ch" forName="downArrowText"/>
            </dgm:constrLst>
          </dgm:else>
        </dgm:choose>
      </dgm:else>
    </dgm:choose>
    <dgm:ruleLst/>
    <dgm:forEach name="Name9" axis="ch" ptType="node" cnt="1">
      <dgm:layoutNode name="upArrow" styleLbl="node1">
        <dgm:alg type="sp"/>
        <dgm:shape xmlns:r="http://schemas.openxmlformats.org/officeDocument/2006/relationships" type="upArrow" r:blip="">
          <dgm:adjLst/>
        </dgm:shape>
        <dgm:presOf/>
        <dgm:constrLst/>
        <dgm:ruleLst/>
      </dgm:layoutNode>
      <dgm:layoutNode name="upArrowText" styleLbl="revTx">
        <dgm:varLst>
          <dgm:chMax val="0"/>
          <dgm:bulletEnabled val="1"/>
        </dgm:varLst>
        <dgm:choose name="Name10">
          <dgm:if name="Name11" axis="root des" ptType="all node" func="maxDepth" op="gt" val="1">
            <dgm:alg type="tx">
              <dgm:param type="parTxLTRAlign" val="l"/>
              <dgm:param type="parTxRTLAlign" val="r"/>
              <dgm:param type="txAnchorVertCh" val="mid"/>
            </dgm:alg>
          </dgm:if>
          <dgm:else name="Name12">
            <dgm:choose name="Name13">
              <dgm:if name="Name14" func="var" arg="dir" op="equ" val="norm">
                <dgm:alg type="tx">
                  <dgm:param type="parTxLTRAlign" val="l"/>
                  <dgm:param type="parTxRTLAlign" val="l"/>
                  <dgm:param type="txAnchorVertCh" val="mid"/>
                </dgm:alg>
              </dgm:if>
              <dgm:else name="Name15">
                <dgm:alg type="tx">
                  <dgm:param type="parTxLTRAlign" val="r"/>
                  <dgm:param type="parTxRTLAlign" val="r"/>
                  <dgm:param type="txAnchorVertCh" val="mid"/>
                </dgm:alg>
              </dgm:else>
            </dgm:choose>
          </dgm:else>
        </dgm:choose>
        <dgm:shape xmlns:r="http://schemas.openxmlformats.org/officeDocument/2006/relationships" type="rect" r:blip="">
          <dgm:adjLst/>
        </dgm:shape>
        <dgm:presOf axis="desOrSelf" ptType="node"/>
        <dgm:constrLst>
          <dgm:constr type="tMarg"/>
        </dgm:constrLst>
        <dgm:ruleLst>
          <dgm:rule type="primFontSz" val="5" fact="NaN" max="NaN"/>
        </dgm:ruleLst>
      </dgm:layoutNode>
    </dgm:forEach>
    <dgm:forEach name="Name16" axis="ch" ptType="node" st="2"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chMax val="0"/>
          <dgm:bulletEnabled val="1"/>
        </dgm:varLst>
        <dgm:choose name="Name17">
          <dgm:if name="Name18" axis="root des" ptType="all node" func="maxDepth" op="gt" val="1">
            <dgm:alg type="tx">
              <dgm:param type="parTxLTRAlign" val="l"/>
              <dgm:param type="parTxRTLAlign" val="r"/>
              <dgm:param type="txAnchorVertCh" val="mid"/>
            </dgm:alg>
          </dgm:if>
          <dgm:else name="Name19">
            <dgm:choose name="Name20">
              <dgm:if name="Name21" func="var" arg="dir" op="equ" val="norm">
                <dgm:alg type="tx">
                  <dgm:param type="parTxLTRAlign" val="l"/>
                  <dgm:param type="parTxRTLAlign" val="l"/>
                  <dgm:param type="txAnchorVertCh" val="mid"/>
                </dgm:alg>
              </dgm:if>
              <dgm:else name="Name22">
                <dgm:alg type="tx">
                  <dgm:param type="parTxLTRAlign" val="r"/>
                  <dgm:param type="parTxRTLAlign" val="r"/>
                  <dgm:param type="txAnchorVertCh" val="mid"/>
                </dgm:alg>
              </dgm:else>
            </dgm:choose>
          </dgm:else>
        </dgm:choose>
        <dgm:shape xmlns:r="http://schemas.openxmlformats.org/officeDocument/2006/relationships" type="rect" r:blip="">
          <dgm:adjLst/>
        </dgm:shape>
        <dgm:presOf axis="desOrSelf" ptType="node"/>
        <dgm:constrLst>
          <dgm:constr type="tMarg"/>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balance1">
  <dgm:title val=""/>
  <dgm:desc val=""/>
  <dgm:catLst>
    <dgm:cat type="relationship" pri="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23">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25" srcId="2" destId="23" srcOrd="0" destOrd="0"/>
      </dgm:cxnLst>
      <dgm:bg/>
      <dgm:whole/>
    </dgm:dataModel>
  </dgm:sampData>
  <dgm:styleData>
    <dgm:dataModel>
      <dgm:ptLst>
        <dgm:pt modelId="0" type="doc"/>
        <dgm:pt modelId="1"/>
        <dgm:pt modelId="11"/>
        <dgm:pt modelId="12"/>
        <dgm:pt modelId="2"/>
        <dgm:pt modelId="21"/>
        <dgm:pt modelId="22"/>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tyleData>
  <dgm:clrData>
    <dgm:dataModel>
      <dgm:ptLst>
        <dgm:pt modelId="0" type="doc"/>
        <dgm:pt modelId="1"/>
        <dgm:pt modelId="11"/>
        <dgm:pt modelId="12"/>
        <dgm:pt modelId="13"/>
        <dgm:pt modelId="2"/>
        <dgm:pt modelId="21"/>
        <dgm:pt modelId="22"/>
        <dgm:pt modelId="23"/>
      </dgm:ptLst>
      <dgm:cxnLst>
        <dgm:cxn modelId="4" srcId="0" destId="1" srcOrd="0" destOrd="0"/>
        <dgm:cxn modelId="5" srcId="0" destId="2" srcOrd="1" destOrd="0"/>
        <dgm:cxn modelId="15" srcId="1" destId="11" srcOrd="0" destOrd="0"/>
        <dgm:cxn modelId="16" srcId="1" destId="12" srcOrd="0" destOrd="0"/>
        <dgm:cxn modelId="17" srcId="1" destId="13" srcOrd="0" destOrd="0"/>
        <dgm:cxn modelId="25" srcId="2" destId="21" srcOrd="0" destOrd="0"/>
        <dgm:cxn modelId="26" srcId="2" destId="22" srcOrd="0" destOrd="0"/>
        <dgm:cxn modelId="27" srcId="2" destId="23" srcOrd="0" destOrd="0"/>
      </dgm:cxnLst>
      <dgm:bg/>
      <dgm:whole/>
    </dgm:dataModel>
  </dgm:clrData>
  <dgm:layoutNode name="outerComposite">
    <dgm:varLst>
      <dgm:chMax val="2"/>
      <dgm:animLvl val="lvl"/>
      <dgm:resizeHandles val="exact"/>
    </dgm:varLst>
    <dgm:alg type="composite">
      <dgm:param type="ar" val="1"/>
    </dgm:alg>
    <dgm:shape xmlns:r="http://schemas.openxmlformats.org/officeDocument/2006/relationships" r:blip="">
      <dgm:adjLst/>
    </dgm:shape>
    <dgm:presOf/>
    <dgm:constrLst>
      <dgm:constr type="h" for="ch" forName="parentComposite" refType="h" refFor="ch" refForName="dummyMaxCanvas" op="equ" fact="0.2"/>
      <dgm:constr type="t" for="ch" forName="parentComposite"/>
      <dgm:constr type="h" for="ch" forName="childrenComposite" refType="h" refFor="ch" refForName="dummyMaxCanvas" op="equ" fact="0.8"/>
      <dgm:constr type="t" for="ch" forName="childrenComposite" refType="h" refFor="ch" refForName="dummyMaxCanvas" fact="0.2"/>
    </dgm:constrLst>
    <dgm:ruleLst/>
    <dgm:layoutNode name="dummyMaxCanvas">
      <dgm:alg type="sp"/>
      <dgm:shape xmlns:r="http://schemas.openxmlformats.org/officeDocument/2006/relationships" r:blip="">
        <dgm:adjLst/>
      </dgm:shape>
      <dgm:presOf/>
      <dgm:constrLst/>
      <dgm:ruleLst/>
    </dgm:layoutNode>
    <dgm:layoutNode name="parentComposite">
      <dgm:alg type="composite"/>
      <dgm:shape xmlns:r="http://schemas.openxmlformats.org/officeDocument/2006/relationships" r:blip="">
        <dgm:adjLst/>
      </dgm:shape>
      <dgm:presOf/>
      <dgm:constrLst>
        <dgm:constr type="w" for="ch" forName="parent1" refType="w" fact="0.36"/>
        <dgm:constr type="ctrX" for="ch" forName="parent1" refType="w" fact="0.24"/>
        <dgm:constr type="w" for="ch" forName="parent2" refType="w" fact="0.36"/>
        <dgm:constr type="ctrX" for="ch" forName="parent2" refType="w" fact="0.76"/>
        <dgm:constr type="primFontSz" for="ch" ptType="node" op="equ"/>
      </dgm:constrLst>
      <dgm:ruleLst/>
      <dgm:layoutNode name="parent1" styleLbl="alignAccFollowNode1">
        <dgm:varLst>
          <dgm:chMax val="4"/>
        </dgm:varLst>
        <dgm:alg type="tx"/>
        <dgm:shape xmlns:r="http://schemas.openxmlformats.org/officeDocument/2006/relationships" type="roundRect" r:blip="">
          <dgm:adjLst>
            <dgm:adj idx="1" val="0.1"/>
          </dgm:adjLst>
        </dgm:shape>
        <dgm:presOf axis="ch" ptType="node"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2" styleLbl="alignAccFollowNode1">
        <dgm:varLst>
          <dgm:chMax val="4"/>
        </dgm:varLst>
        <dgm:alg type="tx"/>
        <dgm:shape xmlns:r="http://schemas.openxmlformats.org/officeDocument/2006/relationships" type="roundRect" r:blip="">
          <dgm:adjLst>
            <dgm:adj idx="1" val="0.1"/>
          </dgm:adjLst>
        </dgm:shape>
        <dgm:presOf axis="ch" ptType="node" st="2"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name="childrenComposite">
      <dgm:alg type="composite"/>
      <dgm:shape xmlns:r="http://schemas.openxmlformats.org/officeDocument/2006/relationships" r:blip="">
        <dgm:adjLst/>
      </dgm:shape>
      <dgm:presOf/>
      <dgm:constrLst>
        <dgm:constr type="primFontSz" for="ch" ptType="node" op="equ" val="65"/>
        <dgm:constr type="w" for="ch" forName="fulcrum" refType="w" fact="0.15"/>
        <dgm:constr type="h" for="ch" forName="fulcrum" refType="w" refFor="ch" refForName="fulcrum"/>
        <dgm:constr type="b" for="ch" forName="fulcrum" refType="h"/>
        <dgm:constr type="ctrX" for="ch" forName="fulcrum" refType="w" fact="0.5"/>
        <dgm:constr type="w" for="ch" forName="balance_00" refType="w" fact="0.9"/>
        <dgm:constr type="h" for="ch" forName="balance_00" refType="h" fact="0.076"/>
        <dgm:constr type="b" for="ch" forName="balance_00" refType="h" fact="0.81"/>
        <dgm:constr type="ctrX" for="ch" forName="balance_00" refType="w" fact="0.5"/>
        <dgm:constr type="w" for="ch" forName="balance_01" refType="w"/>
        <dgm:constr type="h" for="ch" forName="balance_01" refType="h" fact="0.157"/>
        <dgm:constr type="b" for="ch" forName="balance_01" refType="h" fact="0.85"/>
        <dgm:constr type="ctrX" for="ch" forName="balance_01" refType="w" fact="0.5"/>
        <dgm:constr type="w" for="ch" forName="balance_02" refType="w"/>
        <dgm:constr type="h" for="ch" forName="balance_02" refType="h" fact="0.157"/>
        <dgm:constr type="b" for="ch" forName="balance_02" refType="h" fact="0.85"/>
        <dgm:constr type="ctrX" for="ch" forName="balance_02" refType="w" fact="0.5"/>
        <dgm:constr type="w" for="ch" forName="balance_03" refType="w"/>
        <dgm:constr type="h" for="ch" forName="balance_03" refType="h" fact="0.157"/>
        <dgm:constr type="b" for="ch" forName="balance_03" refType="h" fact="0.85"/>
        <dgm:constr type="ctrX" for="ch" forName="balance_03" refType="w" fact="0.5"/>
        <dgm:constr type="w" for="ch" forName="balance_04" refType="w"/>
        <dgm:constr type="h" for="ch" forName="balance_04" refType="h" fact="0.157"/>
        <dgm:constr type="b" for="ch" forName="balance_04" refType="h" fact="0.85"/>
        <dgm:constr type="ctrX" for="ch" forName="balance_04" refType="w" fact="0.5"/>
        <dgm:constr type="w" for="ch" forName="balance_10" refType="w"/>
        <dgm:constr type="h" for="ch" forName="balance_10" refType="h" fact="0.157"/>
        <dgm:constr type="b" for="ch" forName="balance_10" refType="h" fact="0.85"/>
        <dgm:constr type="ctrX" for="ch" forName="balance_10" refType="w" fact="0.5"/>
        <dgm:constr type="w" for="ch" forName="balance_11" refType="w" fact="0.9"/>
        <dgm:constr type="h" for="ch" forName="balance_11" refType="h" fact="0.076"/>
        <dgm:constr type="b" for="ch" forName="balance_11" refType="h" fact="0.81"/>
        <dgm:constr type="ctrX" for="ch" forName="balance_11" refType="w" fact="0.5"/>
        <dgm:constr type="w" for="ch" forName="balance_12" refType="w"/>
        <dgm:constr type="h" for="ch" forName="balance_12" refType="h" fact="0.157"/>
        <dgm:constr type="b" for="ch" forName="balance_12" refType="h" fact="0.85"/>
        <dgm:constr type="ctrX" for="ch" forName="balance_12" refType="w" fact="0.5"/>
        <dgm:constr type="w" for="ch" forName="balance_13" refType="w"/>
        <dgm:constr type="h" for="ch" forName="balance_13" refType="h" fact="0.157"/>
        <dgm:constr type="b" for="ch" forName="balance_13" refType="h" fact="0.85"/>
        <dgm:constr type="ctrX" for="ch" forName="balance_13" refType="w" fact="0.5"/>
        <dgm:constr type="w" for="ch" forName="balance_14" refType="w"/>
        <dgm:constr type="h" for="ch" forName="balance_14" refType="h" fact="0.157"/>
        <dgm:constr type="b" for="ch" forName="balance_14" refType="h" fact="0.85"/>
        <dgm:constr type="ctrX" for="ch" forName="balance_14" refType="w" fact="0.5"/>
        <dgm:constr type="w" for="ch" forName="balance_20" refType="w"/>
        <dgm:constr type="h" for="ch" forName="balance_20" refType="h" fact="0.157"/>
        <dgm:constr type="b" for="ch" forName="balance_20" refType="h" fact="0.85"/>
        <dgm:constr type="ctrX" for="ch" forName="balance_20" refType="w" fact="0.5"/>
        <dgm:constr type="w" for="ch" forName="balance_21" refType="w"/>
        <dgm:constr type="h" for="ch" forName="balance_21" refType="h" fact="0.157"/>
        <dgm:constr type="b" for="ch" forName="balance_21" refType="h" fact="0.85"/>
        <dgm:constr type="ctrX" for="ch" forName="balance_21" refType="w" fact="0.5"/>
        <dgm:constr type="w" for="ch" forName="balance_22" refType="w" fact="0.9"/>
        <dgm:constr type="h" for="ch" forName="balance_22" refType="h" fact="0.076"/>
        <dgm:constr type="b" for="ch" forName="balance_22" refType="h" fact="0.81"/>
        <dgm:constr type="ctrX" for="ch" forName="balance_22" refType="w" fact="0.5"/>
        <dgm:constr type="w" for="ch" forName="balance_23" refType="w"/>
        <dgm:constr type="h" for="ch" forName="balance_23" refType="h" fact="0.157"/>
        <dgm:constr type="b" for="ch" forName="balance_23" refType="h" fact="0.85"/>
        <dgm:constr type="ctrX" for="ch" forName="balance_23" refType="w" fact="0.5"/>
        <dgm:constr type="w" for="ch" forName="balance_24" refType="w"/>
        <dgm:constr type="h" for="ch" forName="balance_24" refType="h" fact="0.157"/>
        <dgm:constr type="b" for="ch" forName="balance_24" refType="h" fact="0.85"/>
        <dgm:constr type="ctrX" for="ch" forName="balance_24" refType="w" fact="0.5"/>
        <dgm:constr type="w" for="ch" forName="balance_30" refType="w"/>
        <dgm:constr type="h" for="ch" forName="balance_30" refType="h" fact="0.157"/>
        <dgm:constr type="b" for="ch" forName="balance_30" refType="h" fact="0.85"/>
        <dgm:constr type="ctrX" for="ch" forName="balance_30" refType="w" fact="0.5"/>
        <dgm:constr type="w" for="ch" forName="balance_31" refType="w"/>
        <dgm:constr type="h" for="ch" forName="balance_31" refType="h" fact="0.157"/>
        <dgm:constr type="b" for="ch" forName="balance_31" refType="h" fact="0.85"/>
        <dgm:constr type="ctrX" for="ch" forName="balance_31" refType="w" fact="0.5"/>
        <dgm:constr type="w" for="ch" forName="balance_32" refType="w"/>
        <dgm:constr type="h" for="ch" forName="balance_32" refType="h" fact="0.157"/>
        <dgm:constr type="b" for="ch" forName="balance_32" refType="h" fact="0.85"/>
        <dgm:constr type="ctrX" for="ch" forName="balance_32" refType="w" fact="0.5"/>
        <dgm:constr type="w" for="ch" forName="balance_33" refType="w" fact="0.9"/>
        <dgm:constr type="h" for="ch" forName="balance_33" refType="h" fact="0.076"/>
        <dgm:constr type="b" for="ch" forName="balance_33" refType="h" fact="0.81"/>
        <dgm:constr type="ctrX" for="ch" forName="balance_33" refType="w" fact="0.5"/>
        <dgm:constr type="w" for="ch" forName="balance_34" refType="w"/>
        <dgm:constr type="h" for="ch" forName="balance_34" refType="h" fact="0.157"/>
        <dgm:constr type="b" for="ch" forName="balance_34" refType="h" fact="0.85"/>
        <dgm:constr type="ctrX" for="ch" forName="balance_34" refType="w" fact="0.5"/>
        <dgm:constr type="w" for="ch" forName="balance_40" refType="w"/>
        <dgm:constr type="h" for="ch" forName="balance_40" refType="h" fact="0.157"/>
        <dgm:constr type="b" for="ch" forName="balance_40" refType="h" fact="0.85"/>
        <dgm:constr type="ctrX" for="ch" forName="balance_40" refType="w" fact="0.5"/>
        <dgm:constr type="w" for="ch" forName="balance_41" refType="w"/>
        <dgm:constr type="h" for="ch" forName="balance_41" refType="h" fact="0.157"/>
        <dgm:constr type="b" for="ch" forName="balance_41" refType="h" fact="0.85"/>
        <dgm:constr type="ctrX" for="ch" forName="balance_41" refType="w" fact="0.5"/>
        <dgm:constr type="w" for="ch" forName="balance_42" refType="w"/>
        <dgm:constr type="h" for="ch" forName="balance_42" refType="h" fact="0.157"/>
        <dgm:constr type="b" for="ch" forName="balance_42" refType="h" fact="0.85"/>
        <dgm:constr type="ctrX" for="ch" forName="balance_42" refType="w" fact="0.5"/>
        <dgm:constr type="w" for="ch" forName="balance_43" refType="w"/>
        <dgm:constr type="h" for="ch" forName="balance_43" refType="h" fact="0.157"/>
        <dgm:constr type="b" for="ch" forName="balance_43" refType="h" fact="0.85"/>
        <dgm:constr type="ctrX" for="ch" forName="balance_43" refType="w" fact="0.5"/>
        <dgm:constr type="w" for="ch" forName="balance_44" refType="w" fact="0.9"/>
        <dgm:constr type="h" for="ch" forName="balance_44" refType="h" fact="0.076"/>
        <dgm:constr type="b" for="ch" forName="balance_44" refType="h" fact="0.81"/>
        <dgm:constr type="ctrX" for="ch" forName="balance_44" refType="w" fact="0.5"/>
        <dgm:constr type="w" for="ch" forName="right_01_1" refType="w" fact="0.4"/>
        <dgm:constr type="h" for="ch" forName="right_01_1" refType="h" fact="0.7"/>
        <dgm:constr type="b" for="ch" forName="right_01_1" refType="h" fact="0.76"/>
        <dgm:constr type="ctrX" for="ch" forName="right_01_1" refType="w" fact="0.78"/>
        <dgm:constr type="w" for="ch" forName="left_10_1" refType="w" fact="0.4"/>
        <dgm:constr type="h" for="ch" forName="left_10_1" refType="h" fact="0.7"/>
        <dgm:constr type="b" for="ch" forName="left_10_1" refType="h" fact="0.76"/>
        <dgm:constr type="ctrX" for="ch" forName="left_10_1" refType="w" fact="0.22"/>
        <dgm:constr type="w" for="ch" forName="right_11_1" refType="w" fact="0.36"/>
        <dgm:constr type="h" for="ch" forName="right_11_1" refType="h" fact="0.67"/>
        <dgm:constr type="b" for="ch" forName="right_11_1" refType="h" fact="0.725"/>
        <dgm:constr type="ctrX" for="ch" forName="right_11_1" refType="w" fact="0.76"/>
        <dgm:constr type="w" for="ch" forName="left_11_1" refType="w" fact="0.36"/>
        <dgm:constr type="h" for="ch" forName="left_11_1" refType="h" fact="0.67"/>
        <dgm:constr type="b" for="ch" forName="left_11_1" refType="h" fact="0.725"/>
        <dgm:constr type="ctrX" for="ch" forName="left_11_1" refType="w" fact="0.24"/>
        <dgm:constr type="w" for="ch" forName="right_02_1" refType="w" fact="0.388"/>
        <dgm:constr type="h" for="ch" forName="right_02_1" refType="h" fact="0.36"/>
        <dgm:constr type="b" for="ch" forName="right_02_1" refType="h" fact="0.76"/>
        <dgm:constr type="ctrX" for="ch" forName="right_02_1" refType="w" fact="0.77"/>
        <dgm:constr type="w" for="ch" forName="right_02_2" refType="w" fact="0.388"/>
        <dgm:constr type="h" for="ch" forName="right_02_2" refType="h" fact="0.36"/>
        <dgm:constr type="b" for="ch" forName="right_02_2" refType="h" fact="0.42"/>
        <dgm:constr type="ctrX" for="ch" forName="right_02_2" refType="w" fact="0.79"/>
        <dgm:constr type="w" for="ch" forName="left_20_1" refType="w" fact="0.388"/>
        <dgm:constr type="h" for="ch" forName="left_20_1" refType="h" fact="0.36"/>
        <dgm:constr type="b" for="ch" forName="left_20_1" refType="h" fact="0.76"/>
        <dgm:constr type="ctrX" for="ch" forName="left_20_1" refType="w" fact="0.23"/>
        <dgm:constr type="w" for="ch" forName="left_20_2" refType="w" fact="0.388"/>
        <dgm:constr type="h" for="ch" forName="left_20_2" refType="h" fact="0.36"/>
        <dgm:constr type="b" for="ch" forName="left_20_2" refType="h" fact="0.42"/>
        <dgm:constr type="ctrX" for="ch" forName="left_20_2" refType="w" fact="0.21"/>
        <dgm:constr type="w" for="ch" forName="right_12_1" refType="w" fact="0.388"/>
        <dgm:constr type="h" for="ch" forName="right_12_1" refType="h" fact="0.36"/>
        <dgm:constr type="b" for="ch" forName="right_12_1" refType="h" fact="0.76"/>
        <dgm:constr type="ctrX" for="ch" forName="right_12_1" refType="w" fact="0.77"/>
        <dgm:constr type="w" for="ch" forName="right_12_2" refType="w" fact="0.388"/>
        <dgm:constr type="h" for="ch" forName="right_12_2" refType="h" fact="0.36"/>
        <dgm:constr type="b" for="ch" forName="right_12_2" refType="h" fact="0.42"/>
        <dgm:constr type="ctrX" for="ch" forName="right_12_2" refType="w" fact="0.79"/>
        <dgm:constr type="w" for="ch" forName="left_12_1" refType="w" fact="0.388"/>
        <dgm:constr type="h" for="ch" forName="left_12_1" refType="h" fact="0.36"/>
        <dgm:constr type="b" for="ch" forName="left_12_1" refType="h" fact="0.715"/>
        <dgm:constr type="ctrX" for="ch" forName="left_12_1" refType="w" fact="0.255"/>
        <dgm:constr type="w" for="ch" forName="right_22_1" refType="w" fact="0.36"/>
        <dgm:constr type="h" for="ch" forName="right_22_1" refType="h" fact="0.32"/>
        <dgm:constr type="b" for="ch" forName="right_22_1" refType="h" fact="0.725"/>
        <dgm:constr type="ctrX" for="ch" forName="right_22_1" refType="w" fact="0.76"/>
        <dgm:constr type="w" for="ch" forName="right_22_2" refType="w" fact="0.36"/>
        <dgm:constr type="h" for="ch" forName="right_22_2" refType="h" fact="0.32"/>
        <dgm:constr type="b" for="ch" forName="right_22_2" refType="h" fact="0.39"/>
        <dgm:constr type="ctrX" for="ch" forName="right_22_2" refType="w" fact="0.76"/>
        <dgm:constr type="w" for="ch" forName="left_22_1" refType="w" fact="0.36"/>
        <dgm:constr type="h" for="ch" forName="left_22_1" refType="h" fact="0.32"/>
        <dgm:constr type="b" for="ch" forName="left_22_1" refType="h" fact="0.725"/>
        <dgm:constr type="ctrX" for="ch" forName="left_22_1" refType="w" fact="0.24"/>
        <dgm:constr type="w" for="ch" forName="left_22_2" refType="w" fact="0.36"/>
        <dgm:constr type="h" for="ch" forName="left_22_2" refType="h" fact="0.32"/>
        <dgm:constr type="b" for="ch" forName="left_22_2" refType="h" fact="0.39"/>
        <dgm:constr type="ctrX" for="ch" forName="left_22_2" refType="w" fact="0.24"/>
        <dgm:constr type="w" for="ch" forName="left_21_1" refType="w" fact="0.388"/>
        <dgm:constr type="h" for="ch" forName="left_21_1" refType="h" fact="0.36"/>
        <dgm:constr type="b" for="ch" forName="left_21_1" refType="h" fact="0.76"/>
        <dgm:constr type="ctrX" for="ch" forName="left_21_1" refType="w" fact="0.23"/>
        <dgm:constr type="w" for="ch" forName="left_21_2" refType="w" fact="0.388"/>
        <dgm:constr type="h" for="ch" forName="left_21_2" refType="h" fact="0.36"/>
        <dgm:constr type="b" for="ch" forName="left_21_2" refType="h" fact="0.42"/>
        <dgm:constr type="ctrX" for="ch" forName="left_21_2" refType="w" fact="0.21"/>
        <dgm:constr type="w" for="ch" forName="right_21_1" refType="w" fact="0.388"/>
        <dgm:constr type="h" for="ch" forName="right_21_1" refType="h" fact="0.36"/>
        <dgm:constr type="b" for="ch" forName="right_21_1" refType="h" fact="0.715"/>
        <dgm:constr type="ctrX" for="ch" forName="right_21_1" refType="w" fact="0.745"/>
        <dgm:constr type="w" for="ch" forName="right_03_1" refType="w" fact="0.37"/>
        <dgm:constr type="h" for="ch" forName="right_03_1" refType="h" fact="0.24"/>
        <dgm:constr type="b" for="ch" forName="right_03_1" refType="h" fact="0.76"/>
        <dgm:constr type="ctrX" for="ch" forName="right_03_1" refType="w" fact="0.77"/>
        <dgm:constr type="w" for="ch" forName="right_03_2" refType="w" fact="0.37"/>
        <dgm:constr type="h" for="ch" forName="right_03_2" refType="h" fact="0.24"/>
        <dgm:constr type="b" for="ch" forName="right_03_2" refType="h" fact="0.535"/>
        <dgm:constr type="ctrX" for="ch" forName="right_03_2" refType="w" fact="0.783"/>
        <dgm:constr type="w" for="ch" forName="right_03_3" refType="w" fact="0.37"/>
        <dgm:constr type="h" for="ch" forName="right_03_3" refType="h" fact="0.24"/>
        <dgm:constr type="b" for="ch" forName="right_03_3" refType="h" fact="0.315"/>
        <dgm:constr type="ctrX" for="ch" forName="right_03_3" refType="w" fact="0.796"/>
        <dgm:constr type="w" for="ch" forName="left_30_1" refType="w" fact="0.37"/>
        <dgm:constr type="h" for="ch" forName="left_30_1" refType="h" fact="0.24"/>
        <dgm:constr type="b" for="ch" forName="left_30_1" refType="h" fact="0.76"/>
        <dgm:constr type="ctrX" for="ch" forName="left_30_1" refType="w" fact="0.23"/>
        <dgm:constr type="w" for="ch" forName="left_30_2" refType="w" fact="0.37"/>
        <dgm:constr type="h" for="ch" forName="left_30_2" refType="h" fact="0.24"/>
        <dgm:constr type="b" for="ch" forName="left_30_2" refType="h" fact="0.535"/>
        <dgm:constr type="ctrX" for="ch" forName="left_30_2" refType="w" fact="0.217"/>
        <dgm:constr type="w" for="ch" forName="left_30_3" refType="w" fact="0.37"/>
        <dgm:constr type="h" for="ch" forName="left_30_3" refType="h" fact="0.24"/>
        <dgm:constr type="b" for="ch" forName="left_30_3" refType="h" fact="0.315"/>
        <dgm:constr type="ctrX" for="ch" forName="left_30_3" refType="w" fact="0.204"/>
        <dgm:constr type="w" for="ch" forName="right_13_1" refType="w" fact="0.37"/>
        <dgm:constr type="h" for="ch" forName="right_13_1" refType="h" fact="0.24"/>
        <dgm:constr type="b" for="ch" forName="right_13_1" refType="h" fact="0.76"/>
        <dgm:constr type="ctrX" for="ch" forName="right_13_1" refType="w" fact="0.77"/>
        <dgm:constr type="w" for="ch" forName="right_13_2" refType="w" fact="0.37"/>
        <dgm:constr type="h" for="ch" forName="right_13_2" refType="h" fact="0.24"/>
        <dgm:constr type="b" for="ch" forName="right_13_2" refType="h" fact="0.535"/>
        <dgm:constr type="ctrX" for="ch" forName="right_13_2" refType="w" fact="0.783"/>
        <dgm:constr type="w" for="ch" forName="right_13_3" refType="w" fact="0.37"/>
        <dgm:constr type="h" for="ch" forName="right_13_3" refType="h" fact="0.24"/>
        <dgm:constr type="b" for="ch" forName="right_13_3" refType="h" fact="0.315"/>
        <dgm:constr type="ctrX" for="ch" forName="right_13_3" refType="w" fact="0.796"/>
        <dgm:constr type="w" for="ch" forName="left_13_1" refType="w" fact="0.37"/>
        <dgm:constr type="h" for="ch" forName="left_13_1" refType="h" fact="0.24"/>
        <dgm:constr type="b" for="ch" forName="left_13_1" refType="h" fact="0.715"/>
        <dgm:constr type="ctrX" for="ch" forName="left_13_1" refType="w" fact="0.255"/>
        <dgm:constr type="w" for="ch" forName="left_31_1" refType="w" fact="0.37"/>
        <dgm:constr type="h" for="ch" forName="left_31_1" refType="h" fact="0.24"/>
        <dgm:constr type="b" for="ch" forName="left_31_1" refType="h" fact="0.76"/>
        <dgm:constr type="ctrX" for="ch" forName="left_31_1" refType="w" fact="0.23"/>
        <dgm:constr type="w" for="ch" forName="left_31_2" refType="w" fact="0.37"/>
        <dgm:constr type="h" for="ch" forName="left_31_2" refType="h" fact="0.24"/>
        <dgm:constr type="b" for="ch" forName="left_31_2" refType="h" fact="0.535"/>
        <dgm:constr type="ctrX" for="ch" forName="left_31_2" refType="w" fact="0.217"/>
        <dgm:constr type="w" for="ch" forName="left_31_3" refType="w" fact="0.37"/>
        <dgm:constr type="h" for="ch" forName="left_31_3" refType="h" fact="0.24"/>
        <dgm:constr type="b" for="ch" forName="left_31_3" refType="h" fact="0.315"/>
        <dgm:constr type="ctrX" for="ch" forName="left_31_3" refType="w" fact="0.204"/>
        <dgm:constr type="w" for="ch" forName="right_31_1" refType="w" fact="0.37"/>
        <dgm:constr type="h" for="ch" forName="right_31_1" refType="h" fact="0.24"/>
        <dgm:constr type="b" for="ch" forName="right_31_1" refType="h" fact="0.715"/>
        <dgm:constr type="ctrX" for="ch" forName="right_31_1" refType="w" fact="0.745"/>
        <dgm:constr type="w" for="ch" forName="right_23_1" refType="w" fact="0.37"/>
        <dgm:constr type="h" for="ch" forName="right_23_1" refType="h" fact="0.24"/>
        <dgm:constr type="b" for="ch" forName="right_23_1" refType="h" fact="0.76"/>
        <dgm:constr type="ctrX" for="ch" forName="right_23_1" refType="w" fact="0.77"/>
        <dgm:constr type="w" for="ch" forName="right_23_2" refType="w" fact="0.37"/>
        <dgm:constr type="h" for="ch" forName="right_23_2" refType="h" fact="0.24"/>
        <dgm:constr type="b" for="ch" forName="right_23_2" refType="h" fact="0.535"/>
        <dgm:constr type="ctrX" for="ch" forName="right_23_2" refType="w" fact="0.783"/>
        <dgm:constr type="w" for="ch" forName="right_23_3" refType="w" fact="0.37"/>
        <dgm:constr type="h" for="ch" forName="right_23_3" refType="h" fact="0.24"/>
        <dgm:constr type="b" for="ch" forName="right_23_3" refType="h" fact="0.315"/>
        <dgm:constr type="ctrX" for="ch" forName="right_23_3" refType="w" fact="0.796"/>
        <dgm:constr type="w" for="ch" forName="left_23_1" refType="w" fact="0.37"/>
        <dgm:constr type="h" for="ch" forName="left_23_1" refType="h" fact="0.24"/>
        <dgm:constr type="b" for="ch" forName="left_23_1" refType="h" fact="0.715"/>
        <dgm:constr type="ctrX" for="ch" forName="left_23_1" refType="w" fact="0.255"/>
        <dgm:constr type="w" for="ch" forName="left_23_2" refType="w" fact="0.37"/>
        <dgm:constr type="h" for="ch" forName="left_23_2" refType="h" fact="0.24"/>
        <dgm:constr type="b" for="ch" forName="left_23_2" refType="h" fact="0.49"/>
        <dgm:constr type="ctrX" for="ch" forName="left_23_2" refType="w" fact="0.268"/>
        <dgm:constr type="w" for="ch" forName="left_32_1" refType="w" fact="0.37"/>
        <dgm:constr type="h" for="ch" forName="left_32_1" refType="h" fact="0.24"/>
        <dgm:constr type="b" for="ch" forName="left_32_1" refType="h" fact="0.76"/>
        <dgm:constr type="ctrX" for="ch" forName="left_32_1" refType="w" fact="0.23"/>
        <dgm:constr type="w" for="ch" forName="left_32_2" refType="w" fact="0.37"/>
        <dgm:constr type="h" for="ch" forName="left_32_2" refType="h" fact="0.24"/>
        <dgm:constr type="b" for="ch" forName="left_32_2" refType="h" fact="0.535"/>
        <dgm:constr type="ctrX" for="ch" forName="left_32_2" refType="w" fact="0.217"/>
        <dgm:constr type="w" for="ch" forName="left_32_3" refType="w" fact="0.37"/>
        <dgm:constr type="h" for="ch" forName="left_32_3" refType="h" fact="0.24"/>
        <dgm:constr type="b" for="ch" forName="left_32_3" refType="h" fact="0.315"/>
        <dgm:constr type="ctrX" for="ch" forName="left_32_3" refType="w" fact="0.204"/>
        <dgm:constr type="w" for="ch" forName="right_32_1" refType="w" fact="0.37"/>
        <dgm:constr type="h" for="ch" forName="right_32_1" refType="h" fact="0.24"/>
        <dgm:constr type="b" for="ch" forName="right_32_1" refType="h" fact="0.715"/>
        <dgm:constr type="ctrX" for="ch" forName="right_32_1" refType="w" fact="0.745"/>
        <dgm:constr type="w" for="ch" forName="right_32_2" refType="w" fact="0.37"/>
        <dgm:constr type="h" for="ch" forName="right_32_2" refType="h" fact="0.24"/>
        <dgm:constr type="b" for="ch" forName="right_32_2" refType="h" fact="0.49"/>
        <dgm:constr type="ctrX" for="ch" forName="right_32_2" refType="w" fact="0.732"/>
        <dgm:constr type="w" for="ch" forName="right_33_1" refType="w" fact="0.36"/>
        <dgm:constr type="h" for="ch" forName="right_33_1" refType="h" fact="0.21"/>
        <dgm:constr type="b" for="ch" forName="right_33_1" refType="h" fact="0.725"/>
        <dgm:constr type="ctrX" for="ch" forName="right_33_1" refType="w" fact="0.76"/>
        <dgm:constr type="w" for="ch" forName="right_33_2" refType="w" fact="0.36"/>
        <dgm:constr type="h" for="ch" forName="right_33_2" refType="h" fact="0.21"/>
        <dgm:constr type="b" for="ch" forName="right_33_2" refType="h" fact="0.5"/>
        <dgm:constr type="ctrX" for="ch" forName="right_33_2" refType="w" fact="0.76"/>
        <dgm:constr type="w" for="ch" forName="right_33_3" refType="w" fact="0.36"/>
        <dgm:constr type="h" for="ch" forName="right_33_3" refType="h" fact="0.21"/>
        <dgm:constr type="b" for="ch" forName="right_33_3" refType="h" fact="0.275"/>
        <dgm:constr type="ctrX" for="ch" forName="right_33_3" refType="w" fact="0.76"/>
        <dgm:constr type="w" for="ch" forName="left_33_1" refType="w" fact="0.36"/>
        <dgm:constr type="h" for="ch" forName="left_33_1" refType="h" fact="0.21"/>
        <dgm:constr type="b" for="ch" forName="left_33_1" refType="h" fact="0.725"/>
        <dgm:constr type="ctrX" for="ch" forName="left_33_1" refType="w" fact="0.24"/>
        <dgm:constr type="w" for="ch" forName="left_33_2" refType="w" fact="0.36"/>
        <dgm:constr type="h" for="ch" forName="left_33_2" refType="h" fact="0.21"/>
        <dgm:constr type="b" for="ch" forName="left_33_2" refType="h" fact="0.5"/>
        <dgm:constr type="ctrX" for="ch" forName="left_33_2" refType="w" fact="0.24"/>
        <dgm:constr type="w" for="ch" forName="left_33_3" refType="w" fact="0.36"/>
        <dgm:constr type="h" for="ch" forName="left_33_3" refType="h" fact="0.21"/>
        <dgm:constr type="b" for="ch" forName="left_33_3" refType="h" fact="0.275"/>
        <dgm:constr type="ctrX" for="ch" forName="left_33_3" refType="w" fact="0.24"/>
        <dgm:constr type="w" for="ch" forName="right_04_1" refType="w" fact="0.365"/>
        <dgm:constr type="h" for="ch" forName="right_04_1" refType="h" fact="0.185"/>
        <dgm:constr type="b" for="ch" forName="right_04_1" refType="h" fact="0.76"/>
        <dgm:constr type="ctrX" for="ch" forName="right_04_1" refType="w" fact="0.77"/>
        <dgm:constr type="w" for="ch" forName="right_04_2" refType="w" fact="0.365"/>
        <dgm:constr type="h" for="ch" forName="right_04_2" refType="h" fact="0.185"/>
        <dgm:constr type="b" for="ch" forName="right_04_2" refType="h" fact="0.595"/>
        <dgm:constr type="ctrX" for="ch" forName="right_04_2" refType="w" fact="0.78"/>
        <dgm:constr type="w" for="ch" forName="right_04_3" refType="w" fact="0.365"/>
        <dgm:constr type="h" for="ch" forName="right_04_3" refType="h" fact="0.185"/>
        <dgm:constr type="b" for="ch" forName="right_04_3" refType="h" fact="0.43"/>
        <dgm:constr type="ctrX" for="ch" forName="right_04_3" refType="w" fact="0.79"/>
        <dgm:constr type="w" for="ch" forName="right_04_4" refType="w" fact="0.365"/>
        <dgm:constr type="h" for="ch" forName="right_04_4" refType="h" fact="0.185"/>
        <dgm:constr type="b" for="ch" forName="right_04_4" refType="h" fact="0.265"/>
        <dgm:constr type="ctrX" for="ch" forName="right_04_4" refType="w" fact="0.8"/>
        <dgm:constr type="w" for="ch" forName="left_40_1" refType="w" fact="0.365"/>
        <dgm:constr type="h" for="ch" forName="left_40_1" refType="h" fact="0.185"/>
        <dgm:constr type="b" for="ch" forName="left_40_1" refType="h" fact="0.76"/>
        <dgm:constr type="ctrX" for="ch" forName="left_40_1" refType="w" fact="0.23"/>
        <dgm:constr type="w" for="ch" forName="left_40_2" refType="w" fact="0.365"/>
        <dgm:constr type="h" for="ch" forName="left_40_2" refType="h" fact="0.185"/>
        <dgm:constr type="b" for="ch" forName="left_40_2" refType="h" fact="0.595"/>
        <dgm:constr type="ctrX" for="ch" forName="left_40_2" refType="w" fact="0.22"/>
        <dgm:constr type="w" for="ch" forName="left_40_3" refType="w" fact="0.365"/>
        <dgm:constr type="h" for="ch" forName="left_40_3" refType="h" fact="0.185"/>
        <dgm:constr type="b" for="ch" forName="left_40_3" refType="h" fact="0.43"/>
        <dgm:constr type="ctrX" for="ch" forName="left_40_3" refType="w" fact="0.21"/>
        <dgm:constr type="w" for="ch" forName="left_40_4" refType="w" fact="0.365"/>
        <dgm:constr type="h" for="ch" forName="left_40_4" refType="h" fact="0.185"/>
        <dgm:constr type="b" for="ch" forName="left_40_4" refType="h" fact="0.265"/>
        <dgm:constr type="ctrX" for="ch" forName="left_40_4" refType="w" fact="0.2"/>
        <dgm:constr type="w" for="ch" forName="right_14_1" refType="w" fact="0.365"/>
        <dgm:constr type="h" for="ch" forName="right_14_1" refType="h" fact="0.185"/>
        <dgm:constr type="b" for="ch" forName="right_14_1" refType="h" fact="0.76"/>
        <dgm:constr type="ctrX" for="ch" forName="right_14_1" refType="w" fact="0.77"/>
        <dgm:constr type="w" for="ch" forName="right_14_2" refType="w" fact="0.365"/>
        <dgm:constr type="h" for="ch" forName="right_14_2" refType="h" fact="0.185"/>
        <dgm:constr type="b" for="ch" forName="right_14_2" refType="h" fact="0.595"/>
        <dgm:constr type="ctrX" for="ch" forName="right_14_2" refType="w" fact="0.78"/>
        <dgm:constr type="w" for="ch" forName="right_14_3" refType="w" fact="0.365"/>
        <dgm:constr type="h" for="ch" forName="right_14_3" refType="h" fact="0.185"/>
        <dgm:constr type="b" for="ch" forName="right_14_3" refType="h" fact="0.43"/>
        <dgm:constr type="ctrX" for="ch" forName="right_14_3" refType="w" fact="0.79"/>
        <dgm:constr type="w" for="ch" forName="right_14_4" refType="w" fact="0.365"/>
        <dgm:constr type="h" for="ch" forName="right_14_4" refType="h" fact="0.185"/>
        <dgm:constr type="b" for="ch" forName="right_14_4" refType="h" fact="0.265"/>
        <dgm:constr type="ctrX" for="ch" forName="right_14_4" refType="w" fact="0.8"/>
        <dgm:constr type="w" for="ch" forName="left_14_1" refType="w" fact="0.365"/>
        <dgm:constr type="h" for="ch" forName="left_14_1" refType="h" fact="0.185"/>
        <dgm:constr type="b" for="ch" forName="left_14_1" refType="h" fact="0.715"/>
        <dgm:constr type="ctrX" for="ch" forName="left_14_1" refType="w" fact="0.25"/>
        <dgm:constr type="w" for="ch" forName="left_41_1" refType="w" fact="0.365"/>
        <dgm:constr type="h" for="ch" forName="left_41_1" refType="h" fact="0.185"/>
        <dgm:constr type="b" for="ch" forName="left_41_1" refType="h" fact="0.76"/>
        <dgm:constr type="ctrX" for="ch" forName="left_41_1" refType="w" fact="0.23"/>
        <dgm:constr type="w" for="ch" forName="left_41_2" refType="w" fact="0.365"/>
        <dgm:constr type="h" for="ch" forName="left_41_2" refType="h" fact="0.185"/>
        <dgm:constr type="b" for="ch" forName="left_41_2" refType="h" fact="0.595"/>
        <dgm:constr type="ctrX" for="ch" forName="left_41_2" refType="w" fact="0.22"/>
        <dgm:constr type="w" for="ch" forName="left_41_3" refType="w" fact="0.365"/>
        <dgm:constr type="h" for="ch" forName="left_41_3" refType="h" fact="0.185"/>
        <dgm:constr type="b" for="ch" forName="left_41_3" refType="h" fact="0.43"/>
        <dgm:constr type="ctrX" for="ch" forName="left_41_3" refType="w" fact="0.21"/>
        <dgm:constr type="w" for="ch" forName="left_41_4" refType="w" fact="0.365"/>
        <dgm:constr type="h" for="ch" forName="left_41_4" refType="h" fact="0.185"/>
        <dgm:constr type="b" for="ch" forName="left_41_4" refType="h" fact="0.265"/>
        <dgm:constr type="ctrX" for="ch" forName="left_41_4" refType="w" fact="0.2"/>
        <dgm:constr type="w" for="ch" forName="right_41_1" refType="w" fact="0.365"/>
        <dgm:constr type="h" for="ch" forName="right_41_1" refType="h" fact="0.185"/>
        <dgm:constr type="b" for="ch" forName="right_41_1" refType="h" fact="0.715"/>
        <dgm:constr type="ctrX" for="ch" forName="right_41_1" refType="w" fact="0.75"/>
        <dgm:constr type="w" for="ch" forName="right_24_1" refType="w" fact="0.365"/>
        <dgm:constr type="h" for="ch" forName="right_24_1" refType="h" fact="0.185"/>
        <dgm:constr type="b" for="ch" forName="right_24_1" refType="h" fact="0.76"/>
        <dgm:constr type="ctrX" for="ch" forName="right_24_1" refType="w" fact="0.77"/>
        <dgm:constr type="w" for="ch" forName="right_24_2" refType="w" fact="0.365"/>
        <dgm:constr type="h" for="ch" forName="right_24_2" refType="h" fact="0.185"/>
        <dgm:constr type="b" for="ch" forName="right_24_2" refType="h" fact="0.595"/>
        <dgm:constr type="ctrX" for="ch" forName="right_24_2" refType="w" fact="0.78"/>
        <dgm:constr type="w" for="ch" forName="right_24_3" refType="w" fact="0.365"/>
        <dgm:constr type="h" for="ch" forName="right_24_3" refType="h" fact="0.185"/>
        <dgm:constr type="b" for="ch" forName="right_24_3" refType="h" fact="0.43"/>
        <dgm:constr type="ctrX" for="ch" forName="right_24_3" refType="w" fact="0.79"/>
        <dgm:constr type="w" for="ch" forName="right_24_4" refType="w" fact="0.365"/>
        <dgm:constr type="h" for="ch" forName="right_24_4" refType="h" fact="0.185"/>
        <dgm:constr type="b" for="ch" forName="right_24_4" refType="h" fact="0.265"/>
        <dgm:constr type="ctrX" for="ch" forName="right_24_4" refType="w" fact="0.8"/>
        <dgm:constr type="w" for="ch" forName="left_24_1" refType="w" fact="0.365"/>
        <dgm:constr type="h" for="ch" forName="left_24_1" refType="h" fact="0.185"/>
        <dgm:constr type="b" for="ch" forName="left_24_1" refType="h" fact="0.715"/>
        <dgm:constr type="ctrX" for="ch" forName="left_24_1" refType="w" fact="0.25"/>
        <dgm:constr type="w" for="ch" forName="left_24_2" refType="w" fact="0.365"/>
        <dgm:constr type="h" for="ch" forName="left_24_2" refType="h" fact="0.185"/>
        <dgm:constr type="b" for="ch" forName="left_24_2" refType="h" fact="0.55"/>
        <dgm:constr type="ctrX" for="ch" forName="left_24_2" refType="w" fact="0.26"/>
        <dgm:constr type="w" for="ch" forName="left_42_1" refType="w" fact="0.365"/>
        <dgm:constr type="h" for="ch" forName="left_42_1" refType="h" fact="0.185"/>
        <dgm:constr type="b" for="ch" forName="left_42_1" refType="h" fact="0.76"/>
        <dgm:constr type="ctrX" for="ch" forName="left_42_1" refType="w" fact="0.23"/>
        <dgm:constr type="w" for="ch" forName="left_42_2" refType="w" fact="0.365"/>
        <dgm:constr type="h" for="ch" forName="left_42_2" refType="h" fact="0.185"/>
        <dgm:constr type="b" for="ch" forName="left_42_2" refType="h" fact="0.595"/>
        <dgm:constr type="ctrX" for="ch" forName="left_42_2" refType="w" fact="0.22"/>
        <dgm:constr type="w" for="ch" forName="left_42_3" refType="w" fact="0.365"/>
        <dgm:constr type="h" for="ch" forName="left_42_3" refType="h" fact="0.185"/>
        <dgm:constr type="b" for="ch" forName="left_42_3" refType="h" fact="0.43"/>
        <dgm:constr type="ctrX" for="ch" forName="left_42_3" refType="w" fact="0.21"/>
        <dgm:constr type="w" for="ch" forName="left_42_4" refType="w" fact="0.365"/>
        <dgm:constr type="h" for="ch" forName="left_42_4" refType="h" fact="0.185"/>
        <dgm:constr type="b" for="ch" forName="left_42_4" refType="h" fact="0.265"/>
        <dgm:constr type="ctrX" for="ch" forName="left_42_4" refType="w" fact="0.2"/>
        <dgm:constr type="w" for="ch" forName="right_42_1" refType="w" fact="0.365"/>
        <dgm:constr type="h" for="ch" forName="right_42_1" refType="h" fact="0.185"/>
        <dgm:constr type="b" for="ch" forName="right_42_1" refType="h" fact="0.715"/>
        <dgm:constr type="ctrX" for="ch" forName="right_42_1" refType="w" fact="0.75"/>
        <dgm:constr type="w" for="ch" forName="right_42_2" refType="w" fact="0.365"/>
        <dgm:constr type="h" for="ch" forName="right_42_2" refType="h" fact="0.185"/>
        <dgm:constr type="b" for="ch" forName="right_42_2" refType="h" fact="0.55"/>
        <dgm:constr type="ctrX" for="ch" forName="right_42_2" refType="w" fact="0.74"/>
        <dgm:constr type="w" for="ch" forName="right_34_1" refType="w" fact="0.365"/>
        <dgm:constr type="h" for="ch" forName="right_34_1" refType="h" fact="0.185"/>
        <dgm:constr type="b" for="ch" forName="right_34_1" refType="h" fact="0.76"/>
        <dgm:constr type="ctrX" for="ch" forName="right_34_1" refType="w" fact="0.77"/>
        <dgm:constr type="w" for="ch" forName="right_34_2" refType="w" fact="0.365"/>
        <dgm:constr type="h" for="ch" forName="right_34_2" refType="h" fact="0.185"/>
        <dgm:constr type="b" for="ch" forName="right_34_2" refType="h" fact="0.595"/>
        <dgm:constr type="ctrX" for="ch" forName="right_34_2" refType="w" fact="0.78"/>
        <dgm:constr type="w" for="ch" forName="right_34_3" refType="w" fact="0.365"/>
        <dgm:constr type="h" for="ch" forName="right_34_3" refType="h" fact="0.185"/>
        <dgm:constr type="b" for="ch" forName="right_34_3" refType="h" fact="0.43"/>
        <dgm:constr type="ctrX" for="ch" forName="right_34_3" refType="w" fact="0.79"/>
        <dgm:constr type="w" for="ch" forName="right_34_4" refType="w" fact="0.365"/>
        <dgm:constr type="h" for="ch" forName="right_34_4" refType="h" fact="0.185"/>
        <dgm:constr type="b" for="ch" forName="right_34_4" refType="h" fact="0.265"/>
        <dgm:constr type="ctrX" for="ch" forName="right_34_4" refType="w" fact="0.8"/>
        <dgm:constr type="w" for="ch" forName="left_34_1" refType="w" fact="0.365"/>
        <dgm:constr type="h" for="ch" forName="left_34_1" refType="h" fact="0.185"/>
        <dgm:constr type="b" for="ch" forName="left_34_1" refType="h" fact="0.715"/>
        <dgm:constr type="ctrX" for="ch" forName="left_34_1" refType="w" fact="0.25"/>
        <dgm:constr type="w" for="ch" forName="left_34_2" refType="w" fact="0.365"/>
        <dgm:constr type="h" for="ch" forName="left_34_2" refType="h" fact="0.185"/>
        <dgm:constr type="b" for="ch" forName="left_34_2" refType="h" fact="0.55"/>
        <dgm:constr type="ctrX" for="ch" forName="left_34_2" refType="w" fact="0.26"/>
        <dgm:constr type="w" for="ch" forName="left_34_3" refType="w" fact="0.365"/>
        <dgm:constr type="h" for="ch" forName="left_34_3" refType="h" fact="0.185"/>
        <dgm:constr type="b" for="ch" forName="left_34_3" refType="h" fact="0.385"/>
        <dgm:constr type="ctrX" for="ch" forName="left_34_3" refType="w" fact="0.27"/>
        <dgm:constr type="w" for="ch" forName="left_43_1" refType="w" fact="0.365"/>
        <dgm:constr type="h" for="ch" forName="left_43_1" refType="h" fact="0.185"/>
        <dgm:constr type="b" for="ch" forName="left_43_1" refType="h" fact="0.76"/>
        <dgm:constr type="ctrX" for="ch" forName="left_43_1" refType="w" fact="0.23"/>
        <dgm:constr type="w" for="ch" forName="left_43_2" refType="w" fact="0.365"/>
        <dgm:constr type="h" for="ch" forName="left_43_2" refType="h" fact="0.185"/>
        <dgm:constr type="b" for="ch" forName="left_43_2" refType="h" fact="0.595"/>
        <dgm:constr type="ctrX" for="ch" forName="left_43_2" refType="w" fact="0.22"/>
        <dgm:constr type="w" for="ch" forName="left_43_3" refType="w" fact="0.365"/>
        <dgm:constr type="h" for="ch" forName="left_43_3" refType="h" fact="0.185"/>
        <dgm:constr type="b" for="ch" forName="left_43_3" refType="h" fact="0.43"/>
        <dgm:constr type="ctrX" for="ch" forName="left_43_3" refType="w" fact="0.21"/>
        <dgm:constr type="w" for="ch" forName="left_43_4" refType="w" fact="0.365"/>
        <dgm:constr type="h" for="ch" forName="left_43_4" refType="h" fact="0.185"/>
        <dgm:constr type="b" for="ch" forName="left_43_4" refType="h" fact="0.265"/>
        <dgm:constr type="ctrX" for="ch" forName="left_43_4" refType="w" fact="0.2"/>
        <dgm:constr type="w" for="ch" forName="right_43_1" refType="w" fact="0.365"/>
        <dgm:constr type="h" for="ch" forName="right_43_1" refType="h" fact="0.185"/>
        <dgm:constr type="b" for="ch" forName="right_43_1" refType="h" fact="0.715"/>
        <dgm:constr type="ctrX" for="ch" forName="right_43_1" refType="w" fact="0.75"/>
        <dgm:constr type="w" for="ch" forName="right_43_2" refType="w" fact="0.365"/>
        <dgm:constr type="h" for="ch" forName="right_43_2" refType="h" fact="0.185"/>
        <dgm:constr type="b" for="ch" forName="right_43_2" refType="h" fact="0.55"/>
        <dgm:constr type="ctrX" for="ch" forName="right_43_2" refType="w" fact="0.74"/>
        <dgm:constr type="w" for="ch" forName="right_43_3" refType="w" fact="0.365"/>
        <dgm:constr type="h" for="ch" forName="right_43_3" refType="h" fact="0.185"/>
        <dgm:constr type="b" for="ch" forName="right_43_3" refType="h" fact="0.385"/>
        <dgm:constr type="ctrX" for="ch" forName="right_43_3" refType="w" fact="0.73"/>
        <dgm:constr type="w" for="ch" forName="right_44_1" refType="w" fact="0.36"/>
        <dgm:constr type="h" for="ch" forName="right_44_1" refType="h" fact="0.154"/>
        <dgm:constr type="b" for="ch" forName="right_44_1" refType="h" fact="0.725"/>
        <dgm:constr type="ctrX" for="ch" forName="right_44_1" refType="w" fact="0.76"/>
        <dgm:constr type="w" for="ch" forName="right_44_2" refType="w" fact="0.36"/>
        <dgm:constr type="h" for="ch" forName="right_44_2" refType="h" fact="0.154"/>
        <dgm:constr type="b" for="ch" forName="right_44_2" refType="h" fact="0.559"/>
        <dgm:constr type="ctrX" for="ch" forName="right_44_2" refType="w" fact="0.76"/>
        <dgm:constr type="w" for="ch" forName="right_44_3" refType="w" fact="0.36"/>
        <dgm:constr type="h" for="ch" forName="right_44_3" refType="h" fact="0.154"/>
        <dgm:constr type="b" for="ch" forName="right_44_3" refType="h" fact="0.393"/>
        <dgm:constr type="ctrX" for="ch" forName="right_44_3" refType="w" fact="0.76"/>
        <dgm:constr type="w" for="ch" forName="right_44_4" refType="w" fact="0.36"/>
        <dgm:constr type="h" for="ch" forName="right_44_4" refType="h" fact="0.154"/>
        <dgm:constr type="b" for="ch" forName="right_44_4" refType="h" fact="0.224"/>
        <dgm:constr type="ctrX" for="ch" forName="right_44_4" refType="w" fact="0.76"/>
        <dgm:constr type="w" for="ch" forName="left_44_1" refType="w" fact="0.36"/>
        <dgm:constr type="h" for="ch" forName="left_44_1" refType="h" fact="0.154"/>
        <dgm:constr type="b" for="ch" forName="left_44_1" refType="h" fact="0.725"/>
        <dgm:constr type="ctrX" for="ch" forName="left_44_1" refType="w" fact="0.24"/>
        <dgm:constr type="w" for="ch" forName="left_44_2" refType="w" fact="0.36"/>
        <dgm:constr type="h" for="ch" forName="left_44_2" refType="h" fact="0.154"/>
        <dgm:constr type="b" for="ch" forName="left_44_2" refType="h" fact="0.559"/>
        <dgm:constr type="ctrX" for="ch" forName="left_44_2" refType="w" fact="0.24"/>
        <dgm:constr type="w" for="ch" forName="left_44_3" refType="w" fact="0.36"/>
        <dgm:constr type="h" for="ch" forName="left_44_3" refType="h" fact="0.154"/>
        <dgm:constr type="b" for="ch" forName="left_44_3" refType="h" fact="0.393"/>
        <dgm:constr type="ctrX" for="ch" forName="left_44_3" refType="w" fact="0.24"/>
        <dgm:constr type="w" for="ch" forName="left_44_4" refType="w" fact="0.36"/>
        <dgm:constr type="h" for="ch" forName="left_44_4" refType="h" fact="0.154"/>
        <dgm:constr type="b" for="ch" forName="left_44_4" refType="h" fact="0.224"/>
        <dgm:constr type="ctrX" for="ch" forName="left_44_4" refType="w" fact="0.24"/>
      </dgm:constrLst>
      <dgm:ruleLst/>
      <dgm:layoutNode name="dummyMaxCanvas_ChildArea">
        <dgm:alg type="sp"/>
        <dgm:shape xmlns:r="http://schemas.openxmlformats.org/officeDocument/2006/relationships" r:blip="">
          <dgm:adjLst/>
        </dgm:shape>
        <dgm:presOf/>
        <dgm:constrLst/>
        <dgm:ruleLst/>
      </dgm:layoutNode>
      <dgm:layoutNode name="fulcrum" styleLbl="alignAccFollowNode1">
        <dgm:alg type="sp"/>
        <dgm:shape xmlns:r="http://schemas.openxmlformats.org/officeDocument/2006/relationships" type="triangle" r:blip="">
          <dgm:adjLst/>
        </dgm:shape>
        <dgm:presOf/>
        <dgm:constrLst/>
        <dgm:ruleLst/>
      </dgm:layoutNode>
      <dgm:choose name="Name0">
        <dgm:if name="Name1" axis="ch ch" ptType="node node" st="1 1" cnt="1 0" func="cnt" op="equ" val="0">
          <dgm:choose name="Name2">
            <dgm:if name="Name3" axis="ch ch" ptType="node node" st="2 1" cnt="1 0" func="cnt" op="equ" val="0">
              <dgm:layoutNode name="balance_00" styleLbl="alignAccFollowNode1">
                <dgm:varLst>
                  <dgm:bulletEnabled val="1"/>
                </dgm:varLst>
                <dgm:alg type="sp"/>
                <dgm:shape xmlns:r="http://schemas.openxmlformats.org/officeDocument/2006/relationships" type="rect" r:blip="">
                  <dgm:adjLst/>
                </dgm:shape>
                <dgm:presOf/>
                <dgm:constrLst/>
                <dgm:ruleLst/>
              </dgm:layoutNode>
            </dgm:if>
            <dgm:else name="Name4">
              <dgm:choose name="Name5">
                <dgm:if name="Name6" axis="ch ch" ptType="node node" st="2 1" cnt="1 0" func="cnt" op="equ" val="1">
                  <dgm:layoutNode name="balance_01" styleLbl="alignAccFollowNode1">
                    <dgm:varLst>
                      <dgm:bulletEnabled val="1"/>
                    </dgm:varLst>
                    <dgm:alg type="sp"/>
                    <dgm:shape xmlns:r="http://schemas.openxmlformats.org/officeDocument/2006/relationships" rot="4" type="rect" r:blip="">
                      <dgm:adjLst/>
                    </dgm:shape>
                    <dgm:presOf/>
                    <dgm:constrLst/>
                    <dgm:ruleLst/>
                  </dgm:layoutNode>
                  <dgm:layoutNode name="right_0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
                  <dgm:choose name="Name8">
                    <dgm:if name="Name9" axis="ch ch" ptType="node node" st="2 1" cnt="1 0" func="cnt" op="equ" val="2">
                      <dgm:layoutNode name="balance_02" styleLbl="alignAccFollowNode1">
                        <dgm:varLst>
                          <dgm:bulletEnabled val="1"/>
                        </dgm:varLst>
                        <dgm:alg type="sp"/>
                        <dgm:shape xmlns:r="http://schemas.openxmlformats.org/officeDocument/2006/relationships" rot="4" type="rect" r:blip="">
                          <dgm:adjLst/>
                        </dgm:shape>
                        <dgm:presOf/>
                        <dgm:constrLst/>
                        <dgm:ruleLst/>
                      </dgm:layoutNode>
                      <dgm:layoutNode name="right_0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
                      <dgm:choose name="Name11">
                        <dgm:if name="Name12" axis="ch ch" ptType="node node" st="2 1" cnt="1 0" func="cnt" op="equ" val="3">
                          <dgm:layoutNode name="balance_03" styleLbl="alignAccFollowNode1">
                            <dgm:varLst>
                              <dgm:bulletEnabled val="1"/>
                            </dgm:varLst>
                            <dgm:alg type="sp"/>
                            <dgm:shape xmlns:r="http://schemas.openxmlformats.org/officeDocument/2006/relationships" rot="4" type="rect" r:blip="">
                              <dgm:adjLst/>
                            </dgm:shape>
                            <dgm:presOf/>
                            <dgm:constrLst/>
                            <dgm:ruleLst/>
                          </dgm:layoutNode>
                          <dgm:layoutNode name="right_0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3">
                          <dgm:choose name="Name14">
                            <dgm:if name="Name15" axis="ch ch" ptType="node node" st="2 1" cnt="1 0" func="cnt" op="gte" val="4">
                              <dgm:layoutNode name="balance_04" styleLbl="alignAccFollowNode1">
                                <dgm:varLst>
                                  <dgm:bulletEnabled val="1"/>
                                </dgm:varLst>
                                <dgm:alg type="sp"/>
                                <dgm:shape xmlns:r="http://schemas.openxmlformats.org/officeDocument/2006/relationships" rot="4" type="rect" r:blip="">
                                  <dgm:adjLst/>
                                </dgm:shape>
                                <dgm:presOf/>
                                <dgm:constrLst/>
                                <dgm:ruleLst/>
                              </dgm:layoutNode>
                              <dgm:layoutNode name="right_0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6"/>
                          </dgm:choose>
                        </dgm:else>
                      </dgm:choose>
                    </dgm:else>
                  </dgm:choose>
                </dgm:else>
              </dgm:choose>
            </dgm:else>
          </dgm:choose>
        </dgm:if>
        <dgm:else name="Name17">
          <dgm:choose name="Name18">
            <dgm:if name="Name19" axis="ch ch" ptType="node node" st="1 1" cnt="1 0" func="cnt" op="equ" val="1">
              <dgm:choose name="Name20">
                <dgm:if name="Name21" axis="ch ch" ptType="node node" st="2 1" cnt="1 0" func="cnt" op="equ" val="0">
                  <dgm:layoutNode name="balance_10" styleLbl="alignAccFollowNode1">
                    <dgm:varLst>
                      <dgm:bulletEnabled val="1"/>
                    </dgm:varLst>
                    <dgm:alg type="sp"/>
                    <dgm:shape xmlns:r="http://schemas.openxmlformats.org/officeDocument/2006/relationships" rot="-4" type="rect" r:blip="">
                      <dgm:adjLst/>
                    </dgm:shape>
                    <dgm:presOf/>
                    <dgm:constrLst/>
                    <dgm:ruleLst/>
                  </dgm:layoutNode>
                  <dgm:layoutNode name="left_1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2">
                  <dgm:choose name="Name23">
                    <dgm:if name="Name24" axis="ch ch" ptType="node node" st="2 1" cnt="1 0" func="cnt" op="equ" val="1">
                      <dgm:layoutNode name="balance_11" styleLbl="alignAccFollowNode1">
                        <dgm:varLst>
                          <dgm:bulletEnabled val="1"/>
                        </dgm:varLst>
                        <dgm:alg type="sp"/>
                        <dgm:shape xmlns:r="http://schemas.openxmlformats.org/officeDocument/2006/relationships" type="rect" r:blip="">
                          <dgm:adjLst/>
                        </dgm:shape>
                        <dgm:presOf/>
                        <dgm:constrLst/>
                        <dgm:ruleLst/>
                      </dgm:layoutNode>
                      <dgm:layoutNode name="left_11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1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5">
                      <dgm:choose name="Name26">
                        <dgm:if name="Name27" axis="ch ch" ptType="node node" st="2 1" cnt="1 0" func="cnt" op="equ" val="2">
                          <dgm:layoutNode name="balance_12" styleLbl="alignAccFollowNode1">
                            <dgm:varLst>
                              <dgm:bulletEnabled val="1"/>
                            </dgm:varLst>
                            <dgm:alg type="sp"/>
                            <dgm:shape xmlns:r="http://schemas.openxmlformats.org/officeDocument/2006/relationships" rot="4" type="rect" r:blip="">
                              <dgm:adjLst/>
                            </dgm:shape>
                            <dgm:presOf/>
                            <dgm:constrLst/>
                            <dgm:ruleLst/>
                          </dgm:layoutNode>
                          <dgm:layoutNode name="right_1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8">
                          <dgm:choose name="Name29">
                            <dgm:if name="Name30" axis="ch ch" ptType="node node" st="2 1" cnt="1 0" func="cnt" op="equ" val="3">
                              <dgm:layoutNode name="balance_13" styleLbl="alignAccFollowNode1">
                                <dgm:varLst>
                                  <dgm:bulletEnabled val="1"/>
                                </dgm:varLst>
                                <dgm:alg type="sp"/>
                                <dgm:shape xmlns:r="http://schemas.openxmlformats.org/officeDocument/2006/relationships" rot="4" type="rect" r:blip="">
                                  <dgm:adjLst/>
                                </dgm:shape>
                                <dgm:presOf/>
                                <dgm:constrLst/>
                                <dgm:ruleLst/>
                              </dgm:layoutNode>
                              <dgm:layoutNode name="right_1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1">
                              <dgm:choose name="Name32">
                                <dgm:if name="Name33" axis="ch ch" ptType="node node" st="2 1" cnt="1 0" func="cnt" op="gte" val="4">
                                  <dgm:layoutNode name="balance_14" styleLbl="alignAccFollowNode1">
                                    <dgm:varLst>
                                      <dgm:bulletEnabled val="1"/>
                                    </dgm:varLst>
                                    <dgm:alg type="sp"/>
                                    <dgm:shape xmlns:r="http://schemas.openxmlformats.org/officeDocument/2006/relationships" rot="4" type="rect" r:blip="">
                                      <dgm:adjLst/>
                                    </dgm:shape>
                                    <dgm:presOf/>
                                    <dgm:constrLst/>
                                    <dgm:ruleLst/>
                                  </dgm:layoutNode>
                                  <dgm:layoutNode name="right_1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4"/>
                              </dgm:choose>
                            </dgm:else>
                          </dgm:choose>
                        </dgm:else>
                      </dgm:choose>
                    </dgm:else>
                  </dgm:choose>
                </dgm:else>
              </dgm:choose>
            </dgm:if>
            <dgm:else name="Name35">
              <dgm:choose name="Name36">
                <dgm:if name="Name37" axis="ch ch" ptType="node node" st="1 1" cnt="1 0" func="cnt" op="equ" val="2">
                  <dgm:choose name="Name38">
                    <dgm:if name="Name39" axis="ch ch" ptType="node node" st="2 1" cnt="1 0" func="cnt" op="equ" val="0">
                      <dgm:layoutNode name="balance_20" styleLbl="alignAccFollowNode1">
                        <dgm:varLst>
                          <dgm:bulletEnabled val="1"/>
                        </dgm:varLst>
                        <dgm:alg type="sp"/>
                        <dgm:shape xmlns:r="http://schemas.openxmlformats.org/officeDocument/2006/relationships" rot="-4" type="rect" r:blip="">
                          <dgm:adjLst/>
                        </dgm:shape>
                        <dgm:presOf/>
                        <dgm:constrLst/>
                        <dgm:ruleLst/>
                      </dgm:layoutNode>
                      <dgm:layoutNode name="left_2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0">
                      <dgm:choose name="Name41">
                        <dgm:if name="Name42" axis="ch ch" ptType="node node" st="2 1" cnt="1 0" func="cnt" op="equ" val="1">
                          <dgm:layoutNode name="balance_21" styleLbl="alignAccFollowNode1">
                            <dgm:varLst>
                              <dgm:bulletEnabled val="1"/>
                            </dgm:varLst>
                            <dgm:alg type="sp"/>
                            <dgm:shape xmlns:r="http://schemas.openxmlformats.org/officeDocument/2006/relationships" rot="-4" type="rect" r:blip="">
                              <dgm:adjLst/>
                            </dgm:shape>
                            <dgm:presOf/>
                            <dgm:constrLst/>
                            <dgm:ruleLst/>
                          </dgm:layoutNode>
                          <dgm:layoutNode name="left_2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3">
                          <dgm:choose name="Name44">
                            <dgm:if name="Name45" axis="ch ch" ptType="node node" st="2 1" cnt="1 0" func="cnt" op="equ" val="2">
                              <dgm:layoutNode name="balance_22" styleLbl="alignAccFollowNode1">
                                <dgm:varLst>
                                  <dgm:bulletEnabled val="1"/>
                                </dgm:varLst>
                                <dgm:alg type="sp"/>
                                <dgm:shape xmlns:r="http://schemas.openxmlformats.org/officeDocument/2006/relationships" type="rect" r:blip="">
                                  <dgm:adjLst/>
                                </dgm:shape>
                                <dgm:presOf/>
                                <dgm:constrLst/>
                                <dgm:ruleLst/>
                              </dgm:layoutNode>
                              <dgm:layoutNode name="right_22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2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6">
                              <dgm:choose name="Name47">
                                <dgm:if name="Name48" axis="ch ch" ptType="node node" st="2 1" cnt="1 0" func="cnt" op="equ" val="3">
                                  <dgm:layoutNode name="balance_23" styleLbl="alignAccFollowNode1">
                                    <dgm:varLst>
                                      <dgm:bulletEnabled val="1"/>
                                    </dgm:varLst>
                                    <dgm:alg type="sp"/>
                                    <dgm:shape xmlns:r="http://schemas.openxmlformats.org/officeDocument/2006/relationships" rot="4" type="rect" r:blip="">
                                      <dgm:adjLst/>
                                    </dgm:shape>
                                    <dgm:presOf/>
                                    <dgm:constrLst/>
                                    <dgm:ruleLst/>
                                  </dgm:layoutNode>
                                  <dgm:layoutNode name="right_2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9">
                                  <dgm:choose name="Name50">
                                    <dgm:if name="Name51" axis="ch ch" ptType="node node" st="2 1" cnt="1 0" func="cnt" op="gte" val="4">
                                      <dgm:layoutNode name="balance_24" styleLbl="alignAccFollowNode1">
                                        <dgm:varLst>
                                          <dgm:bulletEnabled val="1"/>
                                        </dgm:varLst>
                                        <dgm:alg type="sp"/>
                                        <dgm:shape xmlns:r="http://schemas.openxmlformats.org/officeDocument/2006/relationships" rot="4" type="rect" r:blip="">
                                          <dgm:adjLst/>
                                        </dgm:shape>
                                        <dgm:presOf/>
                                        <dgm:constrLst/>
                                        <dgm:ruleLst/>
                                      </dgm:layoutNode>
                                      <dgm:layoutNode name="right_2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2"/>
                                  </dgm:choose>
                                </dgm:else>
                              </dgm:choose>
                            </dgm:else>
                          </dgm:choose>
                        </dgm:else>
                      </dgm:choose>
                    </dgm:else>
                  </dgm:choose>
                </dgm:if>
                <dgm:else name="Name53">
                  <dgm:choose name="Name54">
                    <dgm:if name="Name55" axis="ch ch" ptType="node node" st="1 1" cnt="1 0" func="cnt" op="equ" val="3">
                      <dgm:choose name="Name56">
                        <dgm:if name="Name57" axis="ch ch" ptType="node node" st="2 1" cnt="1 0" func="cnt" op="equ" val="0">
                          <dgm:layoutNode name="balance_30" styleLbl="alignAccFollowNode1">
                            <dgm:varLst>
                              <dgm:bulletEnabled val="1"/>
                            </dgm:varLst>
                            <dgm:alg type="sp"/>
                            <dgm:shape xmlns:r="http://schemas.openxmlformats.org/officeDocument/2006/relationships" rot="-4" type="rect" r:blip="">
                              <dgm:adjLst/>
                            </dgm:shape>
                            <dgm:presOf/>
                            <dgm:constrLst/>
                            <dgm:ruleLst/>
                          </dgm:layoutNode>
                          <dgm:layoutNode name="left_3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name="Name59">
                            <dgm:if name="Name60" axis="ch ch" ptType="node node" st="2 1" cnt="1 0" func="cnt" op="equ" val="1">
                              <dgm:layoutNode name="balance_31" styleLbl="alignAccFollowNode1">
                                <dgm:varLst>
                                  <dgm:bulletEnabled val="1"/>
                                </dgm:varLst>
                                <dgm:alg type="sp"/>
                                <dgm:shape xmlns:r="http://schemas.openxmlformats.org/officeDocument/2006/relationships" rot="-4" type="rect" r:blip="">
                                  <dgm:adjLst/>
                                </dgm:shape>
                                <dgm:presOf/>
                                <dgm:constrLst/>
                                <dgm:ruleLst/>
                              </dgm:layoutNode>
                              <dgm:layoutNode name="left_3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1">
                              <dgm:choose name="Name62">
                                <dgm:if name="Name63" axis="ch ch" ptType="node node" st="2 1" cnt="1 0" func="cnt" op="equ" val="2">
                                  <dgm:layoutNode name="balance_32" styleLbl="alignAccFollowNode1">
                                    <dgm:varLst>
                                      <dgm:bulletEnabled val="1"/>
                                    </dgm:varLst>
                                    <dgm:alg type="sp"/>
                                    <dgm:shape xmlns:r="http://schemas.openxmlformats.org/officeDocument/2006/relationships" rot="-4" type="rect" r:blip="">
                                      <dgm:adjLst/>
                                    </dgm:shape>
                                    <dgm:presOf/>
                                    <dgm:constrLst/>
                                    <dgm:ruleLst/>
                                  </dgm:layoutNode>
                                  <dgm:layoutNode name="left_3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4">
                                  <dgm:choose name="Name65">
                                    <dgm:if name="Name66" axis="ch ch" ptType="node node" st="2 1" cnt="1 0" func="cnt" op="equ" val="3">
                                      <dgm:layoutNode name="balance_33" styleLbl="alignAccFollowNode1">
                                        <dgm:varLst>
                                          <dgm:bulletEnabled val="1"/>
                                        </dgm:varLst>
                                        <dgm:alg type="sp"/>
                                        <dgm:shape xmlns:r="http://schemas.openxmlformats.org/officeDocument/2006/relationships" type="rect" r:blip="">
                                          <dgm:adjLst/>
                                        </dgm:shape>
                                        <dgm:presOf/>
                                        <dgm:constrLst/>
                                        <dgm:ruleLst/>
                                      </dgm:layoutNode>
                                      <dgm:layoutNode name="right_33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7">
                                      <dgm:choose name="Name68">
                                        <dgm:if name="Name69" axis="ch ch" ptType="node node" st="2 1" cnt="1 0" func="cnt" op="gte" val="4">
                                          <dgm:layoutNode name="balance_34" styleLbl="alignAccFollowNode1">
                                            <dgm:varLst>
                                              <dgm:bulletEnabled val="1"/>
                                            </dgm:varLst>
                                            <dgm:alg type="sp"/>
                                            <dgm:shape xmlns:r="http://schemas.openxmlformats.org/officeDocument/2006/relationships" rot="4" type="rect" r:blip="">
                                              <dgm:adjLst/>
                                            </dgm:shape>
                                            <dgm:presOf/>
                                            <dgm:constrLst/>
                                            <dgm:ruleLst/>
                                          </dgm:layoutNode>
                                          <dgm:layoutNode name="right_3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0"/>
                                      </dgm:choose>
                                    </dgm:else>
                                  </dgm:choose>
                                </dgm:else>
                              </dgm:choose>
                            </dgm:else>
                          </dgm:choose>
                        </dgm:else>
                      </dgm:choose>
                    </dgm:if>
                    <dgm:else name="Name71">
                      <dgm:choose name="Name72">
                        <dgm:if name="Name73" axis="ch ch" ptType="node node" st="1 1" cnt="1 0" func="cnt" op="gte" val="4">
                          <dgm:choose name="Name74">
                            <dgm:if name="Name75" axis="ch ch" ptType="node node" st="2 1" cnt="1 0" func="cnt" op="equ" val="0">
                              <dgm:layoutNode name="balance_40" styleLbl="alignAccFollowNode1">
                                <dgm:varLst>
                                  <dgm:bulletEnabled val="1"/>
                                </dgm:varLst>
                                <dgm:alg type="sp"/>
                                <dgm:shape xmlns:r="http://schemas.openxmlformats.org/officeDocument/2006/relationships" rot="-4" type="rect" r:blip="">
                                  <dgm:adjLst/>
                                </dgm:shape>
                                <dgm:presOf/>
                                <dgm:constrLst/>
                                <dgm:ruleLst/>
                              </dgm:layoutNode>
                              <dgm:layoutNode name="left_4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6">
                              <dgm:choose name="Name77">
                                <dgm:if name="Name78" axis="ch ch" ptType="node node" st="2 1" cnt="1 0" func="cnt" op="equ" val="1">
                                  <dgm:layoutNode name="balance_41" styleLbl="alignAccFollowNode1">
                                    <dgm:varLst>
                                      <dgm:bulletEnabled val="1"/>
                                    </dgm:varLst>
                                    <dgm:alg type="sp"/>
                                    <dgm:shape xmlns:r="http://schemas.openxmlformats.org/officeDocument/2006/relationships" rot="-4" type="rect" r:blip="">
                                      <dgm:adjLst/>
                                    </dgm:shape>
                                    <dgm:presOf/>
                                    <dgm:constrLst/>
                                    <dgm:ruleLst/>
                                  </dgm:layoutNode>
                                  <dgm:layoutNode name="left_4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name="Name80">
                                    <dgm:if name="Name81" axis="ch ch" ptType="node node" st="2 1" cnt="1 0" func="cnt" op="equ" val="2">
                                      <dgm:layoutNode name="balance_42" styleLbl="alignAccFollowNode1">
                                        <dgm:varLst>
                                          <dgm:bulletEnabled val="1"/>
                                        </dgm:varLst>
                                        <dgm:alg type="sp"/>
                                        <dgm:shape xmlns:r="http://schemas.openxmlformats.org/officeDocument/2006/relationships" rot="-4" type="rect" r:blip="">
                                          <dgm:adjLst/>
                                        </dgm:shape>
                                        <dgm:presOf/>
                                        <dgm:constrLst/>
                                        <dgm:ruleLst/>
                                      </dgm:layoutNode>
                                      <dgm:layoutNode name="left_4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2">
                                      <dgm:choose name="Name83">
                                        <dgm:if name="Name84" axis="ch ch" ptType="node node" st="2 1" cnt="1 0" func="cnt" op="equ" val="3">
                                          <dgm:layoutNode name="balance_43" styleLbl="alignAccFollowNode1">
                                            <dgm:varLst>
                                              <dgm:bulletEnabled val="1"/>
                                            </dgm:varLst>
                                            <dgm:alg type="sp"/>
                                            <dgm:shape xmlns:r="http://schemas.openxmlformats.org/officeDocument/2006/relationships" rot="-4" type="rect" r:blip="">
                                              <dgm:adjLst/>
                                            </dgm:shape>
                                            <dgm:presOf/>
                                            <dgm:constrLst/>
                                            <dgm:ruleLst/>
                                          </dgm:layoutNode>
                                          <dgm:layoutNode name="left_4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5">
                                          <dgm:choose name="Name86">
                                            <dgm:if name="Name87" axis="ch ch" ptType="node node" st="2 1" cnt="1 0" func="cnt" op="gte" val="4">
                                              <dgm:layoutNode name="balance_44" styleLbl="alignAccFollowNode1">
                                                <dgm:varLst>
                                                  <dgm:bulletEnabled val="1"/>
                                                </dgm:varLst>
                                                <dgm:alg type="sp"/>
                                                <dgm:shape xmlns:r="http://schemas.openxmlformats.org/officeDocument/2006/relationships" type="rect" r:blip="">
                                                  <dgm:adjLst/>
                                                </dgm:shape>
                                                <dgm:presOf/>
                                                <dgm:constrLst/>
                                                <dgm:ruleLst/>
                                              </dgm:layoutNode>
                                              <dgm:layoutNode name="right_44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4" styleLbl="node1">
                                                <dgm:varLst>
                                                  <dgm:bulletEnabled val="1"/>
                                                </dgm:varLst>
                                                <dgm:alg type="tx"/>
                                                <dgm:shape xmlns:r="http://schemas.openxmlformats.org/officeDocument/2006/relationships"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4" styleLbl="node1">
                                                <dgm:varLst>
                                                  <dgm:bulletEnabled val="1"/>
                                                </dgm:varLst>
                                                <dgm:alg type="tx"/>
                                                <dgm:shape xmlns:r="http://schemas.openxmlformats.org/officeDocument/2006/relationships"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8"/>
                                          </dgm:choose>
                                        </dgm:else>
                                      </dgm:choose>
                                    </dgm:else>
                                  </dgm:choose>
                                </dgm:else>
                              </dgm:choose>
                            </dgm:else>
                          </dgm:choose>
                        </dgm:if>
                        <dgm:else name="Name89"/>
                      </dgm:choose>
                    </dgm:else>
                  </dgm:choose>
                </dgm:else>
              </dgm:choose>
            </dgm:else>
          </dgm:choose>
        </dgm:else>
      </dgm:choose>
    </dgm:layoutNode>
  </dgm:layoutNode>
</dgm:layoutDef>
</file>

<file path=ppt/diagrams/layout6.xml><?xml version="1.0" encoding="utf-8"?>
<dgm:layoutDef xmlns:dgm="http://schemas.openxmlformats.org/drawingml/2006/diagram" xmlns:a="http://schemas.openxmlformats.org/drawingml/2006/main" uniqueId="urn:microsoft.com/office/officeart/2008/layout/BendingPictureCaptionList">
  <dgm:title val=""/>
  <dgm:desc val=""/>
  <dgm:catLst>
    <dgm:cat type="picture" pri="9000"/>
    <dgm:cat type="pictureconvert" pri="9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w" fact="1.11"/>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
        </dgm:alg>
        <dgm:shape xmlns:r="http://schemas.openxmlformats.org/officeDocument/2006/relationships" r:blip="">
          <dgm:adjLst/>
        </dgm:shape>
        <dgm:choose name="Name4">
          <dgm:if name="Name5" func="var" arg="dir" op="equ" val="norm">
            <dgm:constrLst>
              <dgm:constr type="l" for="ch" forName="rect1" refType="w" fact="0"/>
              <dgm:constr type="t" for="ch" forName="rect1" refType="h" fact="0"/>
              <dgm:constr type="w" for="ch" forName="rect1" refType="w"/>
              <dgm:constr type="h" for="ch" forName="rect1" refType="h" fact="0.8"/>
              <dgm:constr type="l" for="ch" forName="wedgeRectCallout1" refType="w" fact="0.09"/>
              <dgm:constr type="t" for="ch" forName="wedgeRectCallout1" refType="h" fact="0.72"/>
              <dgm:constr type="w" for="ch" forName="wedgeRectCallout1" refType="w" fact="0.89"/>
              <dgm:constr type="h" for="ch" forName="wedgeRectCallout1" refType="h" fact="0.28"/>
            </dgm:constrLst>
          </dgm:if>
          <dgm:else name="Name6">
            <dgm:constrLst>
              <dgm:constr type="l" for="ch" forName="rect1" refType="w" fact="0"/>
              <dgm:constr type="t" for="ch" forName="rect1" refType="h" fact="0"/>
              <dgm:constr type="w" for="ch" forName="rect1" refType="w"/>
              <dgm:constr type="h" for="ch" forName="rect1" refType="h" fact="0.8"/>
              <dgm:constr type="l" for="ch" forName="wedgeRectCallout1" refType="w" fact="0.02"/>
              <dgm:constr type="t" for="ch" forName="wedgeRectCallout1" refType="h" fact="0.72"/>
              <dgm:constr type="w" for="ch" forName="wedgeRectCallout1" refType="w" fact="0.89"/>
              <dgm:constr type="h" for="ch" forName="wedgeRectCallout1" refType="h" fact="0.28"/>
            </dgm:constrLst>
          </dgm:else>
        </dgm:choose>
        <dgm:layoutNode name="rect1" styleLbl="bgImgPlace1">
          <dgm:alg type="sp"/>
          <dgm:shape xmlns:r="http://schemas.openxmlformats.org/officeDocument/2006/relationships" type="rect" r:blip="" blipPhldr="1">
            <dgm:adjLst/>
          </dgm:shape>
          <dgm:presOf/>
        </dgm:layoutNode>
        <dgm:layoutNode name="wedgeRectCallout1" styleLbl="node1">
          <dgm:varLst>
            <dgm:bulletEnabled val="1"/>
          </dgm:varLst>
          <dgm:alg type="tx"/>
          <dgm:choose name="Name7">
            <dgm:if name="Name8" func="var" arg="dir" op="equ" val="norm">
              <dgm:shape xmlns:r="http://schemas.openxmlformats.org/officeDocument/2006/relationships" type="wedgeRectCallout" r:blip="">
                <dgm:adjLst>
                  <dgm:adj idx="1" val="0.2025"/>
                  <dgm:adj idx="2" val="-0.607"/>
                </dgm:adjLst>
              </dgm:shape>
            </dgm:if>
            <dgm:else name="Name9">
              <dgm:shape xmlns:r="http://schemas.openxmlformats.org/officeDocument/2006/relationships" type="wedgeRectCallout" r:blip="">
                <dgm:adjLst>
                  <dgm:adj idx="1" val="-0.2025"/>
                  <dgm:adj idx="2" val="-0.607"/>
                </dgm:adjLst>
              </dgm:shape>
            </dgm:else>
          </dgm:choos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balance1">
  <dgm:title val=""/>
  <dgm:desc val=""/>
  <dgm:catLst>
    <dgm:cat type="relationship" pri="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23">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25" srcId="2" destId="23" srcOrd="0" destOrd="0"/>
      </dgm:cxnLst>
      <dgm:bg/>
      <dgm:whole/>
    </dgm:dataModel>
  </dgm:sampData>
  <dgm:styleData>
    <dgm:dataModel>
      <dgm:ptLst>
        <dgm:pt modelId="0" type="doc"/>
        <dgm:pt modelId="1"/>
        <dgm:pt modelId="11"/>
        <dgm:pt modelId="12"/>
        <dgm:pt modelId="2"/>
        <dgm:pt modelId="21"/>
        <dgm:pt modelId="22"/>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tyleData>
  <dgm:clrData>
    <dgm:dataModel>
      <dgm:ptLst>
        <dgm:pt modelId="0" type="doc"/>
        <dgm:pt modelId="1"/>
        <dgm:pt modelId="11"/>
        <dgm:pt modelId="12"/>
        <dgm:pt modelId="13"/>
        <dgm:pt modelId="2"/>
        <dgm:pt modelId="21"/>
        <dgm:pt modelId="22"/>
        <dgm:pt modelId="23"/>
      </dgm:ptLst>
      <dgm:cxnLst>
        <dgm:cxn modelId="4" srcId="0" destId="1" srcOrd="0" destOrd="0"/>
        <dgm:cxn modelId="5" srcId="0" destId="2" srcOrd="1" destOrd="0"/>
        <dgm:cxn modelId="15" srcId="1" destId="11" srcOrd="0" destOrd="0"/>
        <dgm:cxn modelId="16" srcId="1" destId="12" srcOrd="0" destOrd="0"/>
        <dgm:cxn modelId="17" srcId="1" destId="13" srcOrd="0" destOrd="0"/>
        <dgm:cxn modelId="25" srcId="2" destId="21" srcOrd="0" destOrd="0"/>
        <dgm:cxn modelId="26" srcId="2" destId="22" srcOrd="0" destOrd="0"/>
        <dgm:cxn modelId="27" srcId="2" destId="23" srcOrd="0" destOrd="0"/>
      </dgm:cxnLst>
      <dgm:bg/>
      <dgm:whole/>
    </dgm:dataModel>
  </dgm:clrData>
  <dgm:layoutNode name="outerComposite">
    <dgm:varLst>
      <dgm:chMax val="2"/>
      <dgm:animLvl val="lvl"/>
      <dgm:resizeHandles val="exact"/>
    </dgm:varLst>
    <dgm:alg type="composite">
      <dgm:param type="ar" val="1"/>
    </dgm:alg>
    <dgm:shape xmlns:r="http://schemas.openxmlformats.org/officeDocument/2006/relationships" r:blip="">
      <dgm:adjLst/>
    </dgm:shape>
    <dgm:presOf/>
    <dgm:constrLst>
      <dgm:constr type="h" for="ch" forName="parentComposite" refType="h" refFor="ch" refForName="dummyMaxCanvas" op="equ" fact="0.2"/>
      <dgm:constr type="t" for="ch" forName="parentComposite"/>
      <dgm:constr type="h" for="ch" forName="childrenComposite" refType="h" refFor="ch" refForName="dummyMaxCanvas" op="equ" fact="0.8"/>
      <dgm:constr type="t" for="ch" forName="childrenComposite" refType="h" refFor="ch" refForName="dummyMaxCanvas" fact="0.2"/>
    </dgm:constrLst>
    <dgm:ruleLst/>
    <dgm:layoutNode name="dummyMaxCanvas">
      <dgm:alg type="sp"/>
      <dgm:shape xmlns:r="http://schemas.openxmlformats.org/officeDocument/2006/relationships" r:blip="">
        <dgm:adjLst/>
      </dgm:shape>
      <dgm:presOf/>
      <dgm:constrLst/>
      <dgm:ruleLst/>
    </dgm:layoutNode>
    <dgm:layoutNode name="parentComposite">
      <dgm:alg type="composite"/>
      <dgm:shape xmlns:r="http://schemas.openxmlformats.org/officeDocument/2006/relationships" r:blip="">
        <dgm:adjLst/>
      </dgm:shape>
      <dgm:presOf/>
      <dgm:constrLst>
        <dgm:constr type="w" for="ch" forName="parent1" refType="w" fact="0.36"/>
        <dgm:constr type="ctrX" for="ch" forName="parent1" refType="w" fact="0.24"/>
        <dgm:constr type="w" for="ch" forName="parent2" refType="w" fact="0.36"/>
        <dgm:constr type="ctrX" for="ch" forName="parent2" refType="w" fact="0.76"/>
        <dgm:constr type="primFontSz" for="ch" ptType="node" op="equ"/>
      </dgm:constrLst>
      <dgm:ruleLst/>
      <dgm:layoutNode name="parent1" styleLbl="alignAccFollowNode1">
        <dgm:varLst>
          <dgm:chMax val="4"/>
        </dgm:varLst>
        <dgm:alg type="tx"/>
        <dgm:shape xmlns:r="http://schemas.openxmlformats.org/officeDocument/2006/relationships" type="roundRect" r:blip="">
          <dgm:adjLst>
            <dgm:adj idx="1" val="0.1"/>
          </dgm:adjLst>
        </dgm:shape>
        <dgm:presOf axis="ch" ptType="node"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2" styleLbl="alignAccFollowNode1">
        <dgm:varLst>
          <dgm:chMax val="4"/>
        </dgm:varLst>
        <dgm:alg type="tx"/>
        <dgm:shape xmlns:r="http://schemas.openxmlformats.org/officeDocument/2006/relationships" type="roundRect" r:blip="">
          <dgm:adjLst>
            <dgm:adj idx="1" val="0.1"/>
          </dgm:adjLst>
        </dgm:shape>
        <dgm:presOf axis="ch" ptType="node" st="2"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name="childrenComposite">
      <dgm:alg type="composite"/>
      <dgm:shape xmlns:r="http://schemas.openxmlformats.org/officeDocument/2006/relationships" r:blip="">
        <dgm:adjLst/>
      </dgm:shape>
      <dgm:presOf/>
      <dgm:constrLst>
        <dgm:constr type="primFontSz" for="ch" ptType="node" op="equ" val="65"/>
        <dgm:constr type="w" for="ch" forName="fulcrum" refType="w" fact="0.15"/>
        <dgm:constr type="h" for="ch" forName="fulcrum" refType="w" refFor="ch" refForName="fulcrum"/>
        <dgm:constr type="b" for="ch" forName="fulcrum" refType="h"/>
        <dgm:constr type="ctrX" for="ch" forName="fulcrum" refType="w" fact="0.5"/>
        <dgm:constr type="w" for="ch" forName="balance_00" refType="w" fact="0.9"/>
        <dgm:constr type="h" for="ch" forName="balance_00" refType="h" fact="0.076"/>
        <dgm:constr type="b" for="ch" forName="balance_00" refType="h" fact="0.81"/>
        <dgm:constr type="ctrX" for="ch" forName="balance_00" refType="w" fact="0.5"/>
        <dgm:constr type="w" for="ch" forName="balance_01" refType="w"/>
        <dgm:constr type="h" for="ch" forName="balance_01" refType="h" fact="0.157"/>
        <dgm:constr type="b" for="ch" forName="balance_01" refType="h" fact="0.85"/>
        <dgm:constr type="ctrX" for="ch" forName="balance_01" refType="w" fact="0.5"/>
        <dgm:constr type="w" for="ch" forName="balance_02" refType="w"/>
        <dgm:constr type="h" for="ch" forName="balance_02" refType="h" fact="0.157"/>
        <dgm:constr type="b" for="ch" forName="balance_02" refType="h" fact="0.85"/>
        <dgm:constr type="ctrX" for="ch" forName="balance_02" refType="w" fact="0.5"/>
        <dgm:constr type="w" for="ch" forName="balance_03" refType="w"/>
        <dgm:constr type="h" for="ch" forName="balance_03" refType="h" fact="0.157"/>
        <dgm:constr type="b" for="ch" forName="balance_03" refType="h" fact="0.85"/>
        <dgm:constr type="ctrX" for="ch" forName="balance_03" refType="w" fact="0.5"/>
        <dgm:constr type="w" for="ch" forName="balance_04" refType="w"/>
        <dgm:constr type="h" for="ch" forName="balance_04" refType="h" fact="0.157"/>
        <dgm:constr type="b" for="ch" forName="balance_04" refType="h" fact="0.85"/>
        <dgm:constr type="ctrX" for="ch" forName="balance_04" refType="w" fact="0.5"/>
        <dgm:constr type="w" for="ch" forName="balance_10" refType="w"/>
        <dgm:constr type="h" for="ch" forName="balance_10" refType="h" fact="0.157"/>
        <dgm:constr type="b" for="ch" forName="balance_10" refType="h" fact="0.85"/>
        <dgm:constr type="ctrX" for="ch" forName="balance_10" refType="w" fact="0.5"/>
        <dgm:constr type="w" for="ch" forName="balance_11" refType="w" fact="0.9"/>
        <dgm:constr type="h" for="ch" forName="balance_11" refType="h" fact="0.076"/>
        <dgm:constr type="b" for="ch" forName="balance_11" refType="h" fact="0.81"/>
        <dgm:constr type="ctrX" for="ch" forName="balance_11" refType="w" fact="0.5"/>
        <dgm:constr type="w" for="ch" forName="balance_12" refType="w"/>
        <dgm:constr type="h" for="ch" forName="balance_12" refType="h" fact="0.157"/>
        <dgm:constr type="b" for="ch" forName="balance_12" refType="h" fact="0.85"/>
        <dgm:constr type="ctrX" for="ch" forName="balance_12" refType="w" fact="0.5"/>
        <dgm:constr type="w" for="ch" forName="balance_13" refType="w"/>
        <dgm:constr type="h" for="ch" forName="balance_13" refType="h" fact="0.157"/>
        <dgm:constr type="b" for="ch" forName="balance_13" refType="h" fact="0.85"/>
        <dgm:constr type="ctrX" for="ch" forName="balance_13" refType="w" fact="0.5"/>
        <dgm:constr type="w" for="ch" forName="balance_14" refType="w"/>
        <dgm:constr type="h" for="ch" forName="balance_14" refType="h" fact="0.157"/>
        <dgm:constr type="b" for="ch" forName="balance_14" refType="h" fact="0.85"/>
        <dgm:constr type="ctrX" for="ch" forName="balance_14" refType="w" fact="0.5"/>
        <dgm:constr type="w" for="ch" forName="balance_20" refType="w"/>
        <dgm:constr type="h" for="ch" forName="balance_20" refType="h" fact="0.157"/>
        <dgm:constr type="b" for="ch" forName="balance_20" refType="h" fact="0.85"/>
        <dgm:constr type="ctrX" for="ch" forName="balance_20" refType="w" fact="0.5"/>
        <dgm:constr type="w" for="ch" forName="balance_21" refType="w"/>
        <dgm:constr type="h" for="ch" forName="balance_21" refType="h" fact="0.157"/>
        <dgm:constr type="b" for="ch" forName="balance_21" refType="h" fact="0.85"/>
        <dgm:constr type="ctrX" for="ch" forName="balance_21" refType="w" fact="0.5"/>
        <dgm:constr type="w" for="ch" forName="balance_22" refType="w" fact="0.9"/>
        <dgm:constr type="h" for="ch" forName="balance_22" refType="h" fact="0.076"/>
        <dgm:constr type="b" for="ch" forName="balance_22" refType="h" fact="0.81"/>
        <dgm:constr type="ctrX" for="ch" forName="balance_22" refType="w" fact="0.5"/>
        <dgm:constr type="w" for="ch" forName="balance_23" refType="w"/>
        <dgm:constr type="h" for="ch" forName="balance_23" refType="h" fact="0.157"/>
        <dgm:constr type="b" for="ch" forName="balance_23" refType="h" fact="0.85"/>
        <dgm:constr type="ctrX" for="ch" forName="balance_23" refType="w" fact="0.5"/>
        <dgm:constr type="w" for="ch" forName="balance_24" refType="w"/>
        <dgm:constr type="h" for="ch" forName="balance_24" refType="h" fact="0.157"/>
        <dgm:constr type="b" for="ch" forName="balance_24" refType="h" fact="0.85"/>
        <dgm:constr type="ctrX" for="ch" forName="balance_24" refType="w" fact="0.5"/>
        <dgm:constr type="w" for="ch" forName="balance_30" refType="w"/>
        <dgm:constr type="h" for="ch" forName="balance_30" refType="h" fact="0.157"/>
        <dgm:constr type="b" for="ch" forName="balance_30" refType="h" fact="0.85"/>
        <dgm:constr type="ctrX" for="ch" forName="balance_30" refType="w" fact="0.5"/>
        <dgm:constr type="w" for="ch" forName="balance_31" refType="w"/>
        <dgm:constr type="h" for="ch" forName="balance_31" refType="h" fact="0.157"/>
        <dgm:constr type="b" for="ch" forName="balance_31" refType="h" fact="0.85"/>
        <dgm:constr type="ctrX" for="ch" forName="balance_31" refType="w" fact="0.5"/>
        <dgm:constr type="w" for="ch" forName="balance_32" refType="w"/>
        <dgm:constr type="h" for="ch" forName="balance_32" refType="h" fact="0.157"/>
        <dgm:constr type="b" for="ch" forName="balance_32" refType="h" fact="0.85"/>
        <dgm:constr type="ctrX" for="ch" forName="balance_32" refType="w" fact="0.5"/>
        <dgm:constr type="w" for="ch" forName="balance_33" refType="w" fact="0.9"/>
        <dgm:constr type="h" for="ch" forName="balance_33" refType="h" fact="0.076"/>
        <dgm:constr type="b" for="ch" forName="balance_33" refType="h" fact="0.81"/>
        <dgm:constr type="ctrX" for="ch" forName="balance_33" refType="w" fact="0.5"/>
        <dgm:constr type="w" for="ch" forName="balance_34" refType="w"/>
        <dgm:constr type="h" for="ch" forName="balance_34" refType="h" fact="0.157"/>
        <dgm:constr type="b" for="ch" forName="balance_34" refType="h" fact="0.85"/>
        <dgm:constr type="ctrX" for="ch" forName="balance_34" refType="w" fact="0.5"/>
        <dgm:constr type="w" for="ch" forName="balance_40" refType="w"/>
        <dgm:constr type="h" for="ch" forName="balance_40" refType="h" fact="0.157"/>
        <dgm:constr type="b" for="ch" forName="balance_40" refType="h" fact="0.85"/>
        <dgm:constr type="ctrX" for="ch" forName="balance_40" refType="w" fact="0.5"/>
        <dgm:constr type="w" for="ch" forName="balance_41" refType="w"/>
        <dgm:constr type="h" for="ch" forName="balance_41" refType="h" fact="0.157"/>
        <dgm:constr type="b" for="ch" forName="balance_41" refType="h" fact="0.85"/>
        <dgm:constr type="ctrX" for="ch" forName="balance_41" refType="w" fact="0.5"/>
        <dgm:constr type="w" for="ch" forName="balance_42" refType="w"/>
        <dgm:constr type="h" for="ch" forName="balance_42" refType="h" fact="0.157"/>
        <dgm:constr type="b" for="ch" forName="balance_42" refType="h" fact="0.85"/>
        <dgm:constr type="ctrX" for="ch" forName="balance_42" refType="w" fact="0.5"/>
        <dgm:constr type="w" for="ch" forName="balance_43" refType="w"/>
        <dgm:constr type="h" for="ch" forName="balance_43" refType="h" fact="0.157"/>
        <dgm:constr type="b" for="ch" forName="balance_43" refType="h" fact="0.85"/>
        <dgm:constr type="ctrX" for="ch" forName="balance_43" refType="w" fact="0.5"/>
        <dgm:constr type="w" for="ch" forName="balance_44" refType="w" fact="0.9"/>
        <dgm:constr type="h" for="ch" forName="balance_44" refType="h" fact="0.076"/>
        <dgm:constr type="b" for="ch" forName="balance_44" refType="h" fact="0.81"/>
        <dgm:constr type="ctrX" for="ch" forName="balance_44" refType="w" fact="0.5"/>
        <dgm:constr type="w" for="ch" forName="right_01_1" refType="w" fact="0.4"/>
        <dgm:constr type="h" for="ch" forName="right_01_1" refType="h" fact="0.7"/>
        <dgm:constr type="b" for="ch" forName="right_01_1" refType="h" fact="0.76"/>
        <dgm:constr type="ctrX" for="ch" forName="right_01_1" refType="w" fact="0.78"/>
        <dgm:constr type="w" for="ch" forName="left_10_1" refType="w" fact="0.4"/>
        <dgm:constr type="h" for="ch" forName="left_10_1" refType="h" fact="0.7"/>
        <dgm:constr type="b" for="ch" forName="left_10_1" refType="h" fact="0.76"/>
        <dgm:constr type="ctrX" for="ch" forName="left_10_1" refType="w" fact="0.22"/>
        <dgm:constr type="w" for="ch" forName="right_11_1" refType="w" fact="0.36"/>
        <dgm:constr type="h" for="ch" forName="right_11_1" refType="h" fact="0.67"/>
        <dgm:constr type="b" for="ch" forName="right_11_1" refType="h" fact="0.725"/>
        <dgm:constr type="ctrX" for="ch" forName="right_11_1" refType="w" fact="0.76"/>
        <dgm:constr type="w" for="ch" forName="left_11_1" refType="w" fact="0.36"/>
        <dgm:constr type="h" for="ch" forName="left_11_1" refType="h" fact="0.67"/>
        <dgm:constr type="b" for="ch" forName="left_11_1" refType="h" fact="0.725"/>
        <dgm:constr type="ctrX" for="ch" forName="left_11_1" refType="w" fact="0.24"/>
        <dgm:constr type="w" for="ch" forName="right_02_1" refType="w" fact="0.388"/>
        <dgm:constr type="h" for="ch" forName="right_02_1" refType="h" fact="0.36"/>
        <dgm:constr type="b" for="ch" forName="right_02_1" refType="h" fact="0.76"/>
        <dgm:constr type="ctrX" for="ch" forName="right_02_1" refType="w" fact="0.77"/>
        <dgm:constr type="w" for="ch" forName="right_02_2" refType="w" fact="0.388"/>
        <dgm:constr type="h" for="ch" forName="right_02_2" refType="h" fact="0.36"/>
        <dgm:constr type="b" for="ch" forName="right_02_2" refType="h" fact="0.42"/>
        <dgm:constr type="ctrX" for="ch" forName="right_02_2" refType="w" fact="0.79"/>
        <dgm:constr type="w" for="ch" forName="left_20_1" refType="w" fact="0.388"/>
        <dgm:constr type="h" for="ch" forName="left_20_1" refType="h" fact="0.36"/>
        <dgm:constr type="b" for="ch" forName="left_20_1" refType="h" fact="0.76"/>
        <dgm:constr type="ctrX" for="ch" forName="left_20_1" refType="w" fact="0.23"/>
        <dgm:constr type="w" for="ch" forName="left_20_2" refType="w" fact="0.388"/>
        <dgm:constr type="h" for="ch" forName="left_20_2" refType="h" fact="0.36"/>
        <dgm:constr type="b" for="ch" forName="left_20_2" refType="h" fact="0.42"/>
        <dgm:constr type="ctrX" for="ch" forName="left_20_2" refType="w" fact="0.21"/>
        <dgm:constr type="w" for="ch" forName="right_12_1" refType="w" fact="0.388"/>
        <dgm:constr type="h" for="ch" forName="right_12_1" refType="h" fact="0.36"/>
        <dgm:constr type="b" for="ch" forName="right_12_1" refType="h" fact="0.76"/>
        <dgm:constr type="ctrX" for="ch" forName="right_12_1" refType="w" fact="0.77"/>
        <dgm:constr type="w" for="ch" forName="right_12_2" refType="w" fact="0.388"/>
        <dgm:constr type="h" for="ch" forName="right_12_2" refType="h" fact="0.36"/>
        <dgm:constr type="b" for="ch" forName="right_12_2" refType="h" fact="0.42"/>
        <dgm:constr type="ctrX" for="ch" forName="right_12_2" refType="w" fact="0.79"/>
        <dgm:constr type="w" for="ch" forName="left_12_1" refType="w" fact="0.388"/>
        <dgm:constr type="h" for="ch" forName="left_12_1" refType="h" fact="0.36"/>
        <dgm:constr type="b" for="ch" forName="left_12_1" refType="h" fact="0.715"/>
        <dgm:constr type="ctrX" for="ch" forName="left_12_1" refType="w" fact="0.255"/>
        <dgm:constr type="w" for="ch" forName="right_22_1" refType="w" fact="0.36"/>
        <dgm:constr type="h" for="ch" forName="right_22_1" refType="h" fact="0.32"/>
        <dgm:constr type="b" for="ch" forName="right_22_1" refType="h" fact="0.725"/>
        <dgm:constr type="ctrX" for="ch" forName="right_22_1" refType="w" fact="0.76"/>
        <dgm:constr type="w" for="ch" forName="right_22_2" refType="w" fact="0.36"/>
        <dgm:constr type="h" for="ch" forName="right_22_2" refType="h" fact="0.32"/>
        <dgm:constr type="b" for="ch" forName="right_22_2" refType="h" fact="0.39"/>
        <dgm:constr type="ctrX" for="ch" forName="right_22_2" refType="w" fact="0.76"/>
        <dgm:constr type="w" for="ch" forName="left_22_1" refType="w" fact="0.36"/>
        <dgm:constr type="h" for="ch" forName="left_22_1" refType="h" fact="0.32"/>
        <dgm:constr type="b" for="ch" forName="left_22_1" refType="h" fact="0.725"/>
        <dgm:constr type="ctrX" for="ch" forName="left_22_1" refType="w" fact="0.24"/>
        <dgm:constr type="w" for="ch" forName="left_22_2" refType="w" fact="0.36"/>
        <dgm:constr type="h" for="ch" forName="left_22_2" refType="h" fact="0.32"/>
        <dgm:constr type="b" for="ch" forName="left_22_2" refType="h" fact="0.39"/>
        <dgm:constr type="ctrX" for="ch" forName="left_22_2" refType="w" fact="0.24"/>
        <dgm:constr type="w" for="ch" forName="left_21_1" refType="w" fact="0.388"/>
        <dgm:constr type="h" for="ch" forName="left_21_1" refType="h" fact="0.36"/>
        <dgm:constr type="b" for="ch" forName="left_21_1" refType="h" fact="0.76"/>
        <dgm:constr type="ctrX" for="ch" forName="left_21_1" refType="w" fact="0.23"/>
        <dgm:constr type="w" for="ch" forName="left_21_2" refType="w" fact="0.388"/>
        <dgm:constr type="h" for="ch" forName="left_21_2" refType="h" fact="0.36"/>
        <dgm:constr type="b" for="ch" forName="left_21_2" refType="h" fact="0.42"/>
        <dgm:constr type="ctrX" for="ch" forName="left_21_2" refType="w" fact="0.21"/>
        <dgm:constr type="w" for="ch" forName="right_21_1" refType="w" fact="0.388"/>
        <dgm:constr type="h" for="ch" forName="right_21_1" refType="h" fact="0.36"/>
        <dgm:constr type="b" for="ch" forName="right_21_1" refType="h" fact="0.715"/>
        <dgm:constr type="ctrX" for="ch" forName="right_21_1" refType="w" fact="0.745"/>
        <dgm:constr type="w" for="ch" forName="right_03_1" refType="w" fact="0.37"/>
        <dgm:constr type="h" for="ch" forName="right_03_1" refType="h" fact="0.24"/>
        <dgm:constr type="b" for="ch" forName="right_03_1" refType="h" fact="0.76"/>
        <dgm:constr type="ctrX" for="ch" forName="right_03_1" refType="w" fact="0.77"/>
        <dgm:constr type="w" for="ch" forName="right_03_2" refType="w" fact="0.37"/>
        <dgm:constr type="h" for="ch" forName="right_03_2" refType="h" fact="0.24"/>
        <dgm:constr type="b" for="ch" forName="right_03_2" refType="h" fact="0.535"/>
        <dgm:constr type="ctrX" for="ch" forName="right_03_2" refType="w" fact="0.783"/>
        <dgm:constr type="w" for="ch" forName="right_03_3" refType="w" fact="0.37"/>
        <dgm:constr type="h" for="ch" forName="right_03_3" refType="h" fact="0.24"/>
        <dgm:constr type="b" for="ch" forName="right_03_3" refType="h" fact="0.315"/>
        <dgm:constr type="ctrX" for="ch" forName="right_03_3" refType="w" fact="0.796"/>
        <dgm:constr type="w" for="ch" forName="left_30_1" refType="w" fact="0.37"/>
        <dgm:constr type="h" for="ch" forName="left_30_1" refType="h" fact="0.24"/>
        <dgm:constr type="b" for="ch" forName="left_30_1" refType="h" fact="0.76"/>
        <dgm:constr type="ctrX" for="ch" forName="left_30_1" refType="w" fact="0.23"/>
        <dgm:constr type="w" for="ch" forName="left_30_2" refType="w" fact="0.37"/>
        <dgm:constr type="h" for="ch" forName="left_30_2" refType="h" fact="0.24"/>
        <dgm:constr type="b" for="ch" forName="left_30_2" refType="h" fact="0.535"/>
        <dgm:constr type="ctrX" for="ch" forName="left_30_2" refType="w" fact="0.217"/>
        <dgm:constr type="w" for="ch" forName="left_30_3" refType="w" fact="0.37"/>
        <dgm:constr type="h" for="ch" forName="left_30_3" refType="h" fact="0.24"/>
        <dgm:constr type="b" for="ch" forName="left_30_3" refType="h" fact="0.315"/>
        <dgm:constr type="ctrX" for="ch" forName="left_30_3" refType="w" fact="0.204"/>
        <dgm:constr type="w" for="ch" forName="right_13_1" refType="w" fact="0.37"/>
        <dgm:constr type="h" for="ch" forName="right_13_1" refType="h" fact="0.24"/>
        <dgm:constr type="b" for="ch" forName="right_13_1" refType="h" fact="0.76"/>
        <dgm:constr type="ctrX" for="ch" forName="right_13_1" refType="w" fact="0.77"/>
        <dgm:constr type="w" for="ch" forName="right_13_2" refType="w" fact="0.37"/>
        <dgm:constr type="h" for="ch" forName="right_13_2" refType="h" fact="0.24"/>
        <dgm:constr type="b" for="ch" forName="right_13_2" refType="h" fact="0.535"/>
        <dgm:constr type="ctrX" for="ch" forName="right_13_2" refType="w" fact="0.783"/>
        <dgm:constr type="w" for="ch" forName="right_13_3" refType="w" fact="0.37"/>
        <dgm:constr type="h" for="ch" forName="right_13_3" refType="h" fact="0.24"/>
        <dgm:constr type="b" for="ch" forName="right_13_3" refType="h" fact="0.315"/>
        <dgm:constr type="ctrX" for="ch" forName="right_13_3" refType="w" fact="0.796"/>
        <dgm:constr type="w" for="ch" forName="left_13_1" refType="w" fact="0.37"/>
        <dgm:constr type="h" for="ch" forName="left_13_1" refType="h" fact="0.24"/>
        <dgm:constr type="b" for="ch" forName="left_13_1" refType="h" fact="0.715"/>
        <dgm:constr type="ctrX" for="ch" forName="left_13_1" refType="w" fact="0.255"/>
        <dgm:constr type="w" for="ch" forName="left_31_1" refType="w" fact="0.37"/>
        <dgm:constr type="h" for="ch" forName="left_31_1" refType="h" fact="0.24"/>
        <dgm:constr type="b" for="ch" forName="left_31_1" refType="h" fact="0.76"/>
        <dgm:constr type="ctrX" for="ch" forName="left_31_1" refType="w" fact="0.23"/>
        <dgm:constr type="w" for="ch" forName="left_31_2" refType="w" fact="0.37"/>
        <dgm:constr type="h" for="ch" forName="left_31_2" refType="h" fact="0.24"/>
        <dgm:constr type="b" for="ch" forName="left_31_2" refType="h" fact="0.535"/>
        <dgm:constr type="ctrX" for="ch" forName="left_31_2" refType="w" fact="0.217"/>
        <dgm:constr type="w" for="ch" forName="left_31_3" refType="w" fact="0.37"/>
        <dgm:constr type="h" for="ch" forName="left_31_3" refType="h" fact="0.24"/>
        <dgm:constr type="b" for="ch" forName="left_31_3" refType="h" fact="0.315"/>
        <dgm:constr type="ctrX" for="ch" forName="left_31_3" refType="w" fact="0.204"/>
        <dgm:constr type="w" for="ch" forName="right_31_1" refType="w" fact="0.37"/>
        <dgm:constr type="h" for="ch" forName="right_31_1" refType="h" fact="0.24"/>
        <dgm:constr type="b" for="ch" forName="right_31_1" refType="h" fact="0.715"/>
        <dgm:constr type="ctrX" for="ch" forName="right_31_1" refType="w" fact="0.745"/>
        <dgm:constr type="w" for="ch" forName="right_23_1" refType="w" fact="0.37"/>
        <dgm:constr type="h" for="ch" forName="right_23_1" refType="h" fact="0.24"/>
        <dgm:constr type="b" for="ch" forName="right_23_1" refType="h" fact="0.76"/>
        <dgm:constr type="ctrX" for="ch" forName="right_23_1" refType="w" fact="0.77"/>
        <dgm:constr type="w" for="ch" forName="right_23_2" refType="w" fact="0.37"/>
        <dgm:constr type="h" for="ch" forName="right_23_2" refType="h" fact="0.24"/>
        <dgm:constr type="b" for="ch" forName="right_23_2" refType="h" fact="0.535"/>
        <dgm:constr type="ctrX" for="ch" forName="right_23_2" refType="w" fact="0.783"/>
        <dgm:constr type="w" for="ch" forName="right_23_3" refType="w" fact="0.37"/>
        <dgm:constr type="h" for="ch" forName="right_23_3" refType="h" fact="0.24"/>
        <dgm:constr type="b" for="ch" forName="right_23_3" refType="h" fact="0.315"/>
        <dgm:constr type="ctrX" for="ch" forName="right_23_3" refType="w" fact="0.796"/>
        <dgm:constr type="w" for="ch" forName="left_23_1" refType="w" fact="0.37"/>
        <dgm:constr type="h" for="ch" forName="left_23_1" refType="h" fact="0.24"/>
        <dgm:constr type="b" for="ch" forName="left_23_1" refType="h" fact="0.715"/>
        <dgm:constr type="ctrX" for="ch" forName="left_23_1" refType="w" fact="0.255"/>
        <dgm:constr type="w" for="ch" forName="left_23_2" refType="w" fact="0.37"/>
        <dgm:constr type="h" for="ch" forName="left_23_2" refType="h" fact="0.24"/>
        <dgm:constr type="b" for="ch" forName="left_23_2" refType="h" fact="0.49"/>
        <dgm:constr type="ctrX" for="ch" forName="left_23_2" refType="w" fact="0.268"/>
        <dgm:constr type="w" for="ch" forName="left_32_1" refType="w" fact="0.37"/>
        <dgm:constr type="h" for="ch" forName="left_32_1" refType="h" fact="0.24"/>
        <dgm:constr type="b" for="ch" forName="left_32_1" refType="h" fact="0.76"/>
        <dgm:constr type="ctrX" for="ch" forName="left_32_1" refType="w" fact="0.23"/>
        <dgm:constr type="w" for="ch" forName="left_32_2" refType="w" fact="0.37"/>
        <dgm:constr type="h" for="ch" forName="left_32_2" refType="h" fact="0.24"/>
        <dgm:constr type="b" for="ch" forName="left_32_2" refType="h" fact="0.535"/>
        <dgm:constr type="ctrX" for="ch" forName="left_32_2" refType="w" fact="0.217"/>
        <dgm:constr type="w" for="ch" forName="left_32_3" refType="w" fact="0.37"/>
        <dgm:constr type="h" for="ch" forName="left_32_3" refType="h" fact="0.24"/>
        <dgm:constr type="b" for="ch" forName="left_32_3" refType="h" fact="0.315"/>
        <dgm:constr type="ctrX" for="ch" forName="left_32_3" refType="w" fact="0.204"/>
        <dgm:constr type="w" for="ch" forName="right_32_1" refType="w" fact="0.37"/>
        <dgm:constr type="h" for="ch" forName="right_32_1" refType="h" fact="0.24"/>
        <dgm:constr type="b" for="ch" forName="right_32_1" refType="h" fact="0.715"/>
        <dgm:constr type="ctrX" for="ch" forName="right_32_1" refType="w" fact="0.745"/>
        <dgm:constr type="w" for="ch" forName="right_32_2" refType="w" fact="0.37"/>
        <dgm:constr type="h" for="ch" forName="right_32_2" refType="h" fact="0.24"/>
        <dgm:constr type="b" for="ch" forName="right_32_2" refType="h" fact="0.49"/>
        <dgm:constr type="ctrX" for="ch" forName="right_32_2" refType="w" fact="0.732"/>
        <dgm:constr type="w" for="ch" forName="right_33_1" refType="w" fact="0.36"/>
        <dgm:constr type="h" for="ch" forName="right_33_1" refType="h" fact="0.21"/>
        <dgm:constr type="b" for="ch" forName="right_33_1" refType="h" fact="0.725"/>
        <dgm:constr type="ctrX" for="ch" forName="right_33_1" refType="w" fact="0.76"/>
        <dgm:constr type="w" for="ch" forName="right_33_2" refType="w" fact="0.36"/>
        <dgm:constr type="h" for="ch" forName="right_33_2" refType="h" fact="0.21"/>
        <dgm:constr type="b" for="ch" forName="right_33_2" refType="h" fact="0.5"/>
        <dgm:constr type="ctrX" for="ch" forName="right_33_2" refType="w" fact="0.76"/>
        <dgm:constr type="w" for="ch" forName="right_33_3" refType="w" fact="0.36"/>
        <dgm:constr type="h" for="ch" forName="right_33_3" refType="h" fact="0.21"/>
        <dgm:constr type="b" for="ch" forName="right_33_3" refType="h" fact="0.275"/>
        <dgm:constr type="ctrX" for="ch" forName="right_33_3" refType="w" fact="0.76"/>
        <dgm:constr type="w" for="ch" forName="left_33_1" refType="w" fact="0.36"/>
        <dgm:constr type="h" for="ch" forName="left_33_1" refType="h" fact="0.21"/>
        <dgm:constr type="b" for="ch" forName="left_33_1" refType="h" fact="0.725"/>
        <dgm:constr type="ctrX" for="ch" forName="left_33_1" refType="w" fact="0.24"/>
        <dgm:constr type="w" for="ch" forName="left_33_2" refType="w" fact="0.36"/>
        <dgm:constr type="h" for="ch" forName="left_33_2" refType="h" fact="0.21"/>
        <dgm:constr type="b" for="ch" forName="left_33_2" refType="h" fact="0.5"/>
        <dgm:constr type="ctrX" for="ch" forName="left_33_2" refType="w" fact="0.24"/>
        <dgm:constr type="w" for="ch" forName="left_33_3" refType="w" fact="0.36"/>
        <dgm:constr type="h" for="ch" forName="left_33_3" refType="h" fact="0.21"/>
        <dgm:constr type="b" for="ch" forName="left_33_3" refType="h" fact="0.275"/>
        <dgm:constr type="ctrX" for="ch" forName="left_33_3" refType="w" fact="0.24"/>
        <dgm:constr type="w" for="ch" forName="right_04_1" refType="w" fact="0.365"/>
        <dgm:constr type="h" for="ch" forName="right_04_1" refType="h" fact="0.185"/>
        <dgm:constr type="b" for="ch" forName="right_04_1" refType="h" fact="0.76"/>
        <dgm:constr type="ctrX" for="ch" forName="right_04_1" refType="w" fact="0.77"/>
        <dgm:constr type="w" for="ch" forName="right_04_2" refType="w" fact="0.365"/>
        <dgm:constr type="h" for="ch" forName="right_04_2" refType="h" fact="0.185"/>
        <dgm:constr type="b" for="ch" forName="right_04_2" refType="h" fact="0.595"/>
        <dgm:constr type="ctrX" for="ch" forName="right_04_2" refType="w" fact="0.78"/>
        <dgm:constr type="w" for="ch" forName="right_04_3" refType="w" fact="0.365"/>
        <dgm:constr type="h" for="ch" forName="right_04_3" refType="h" fact="0.185"/>
        <dgm:constr type="b" for="ch" forName="right_04_3" refType="h" fact="0.43"/>
        <dgm:constr type="ctrX" for="ch" forName="right_04_3" refType="w" fact="0.79"/>
        <dgm:constr type="w" for="ch" forName="right_04_4" refType="w" fact="0.365"/>
        <dgm:constr type="h" for="ch" forName="right_04_4" refType="h" fact="0.185"/>
        <dgm:constr type="b" for="ch" forName="right_04_4" refType="h" fact="0.265"/>
        <dgm:constr type="ctrX" for="ch" forName="right_04_4" refType="w" fact="0.8"/>
        <dgm:constr type="w" for="ch" forName="left_40_1" refType="w" fact="0.365"/>
        <dgm:constr type="h" for="ch" forName="left_40_1" refType="h" fact="0.185"/>
        <dgm:constr type="b" for="ch" forName="left_40_1" refType="h" fact="0.76"/>
        <dgm:constr type="ctrX" for="ch" forName="left_40_1" refType="w" fact="0.23"/>
        <dgm:constr type="w" for="ch" forName="left_40_2" refType="w" fact="0.365"/>
        <dgm:constr type="h" for="ch" forName="left_40_2" refType="h" fact="0.185"/>
        <dgm:constr type="b" for="ch" forName="left_40_2" refType="h" fact="0.595"/>
        <dgm:constr type="ctrX" for="ch" forName="left_40_2" refType="w" fact="0.22"/>
        <dgm:constr type="w" for="ch" forName="left_40_3" refType="w" fact="0.365"/>
        <dgm:constr type="h" for="ch" forName="left_40_3" refType="h" fact="0.185"/>
        <dgm:constr type="b" for="ch" forName="left_40_3" refType="h" fact="0.43"/>
        <dgm:constr type="ctrX" for="ch" forName="left_40_3" refType="w" fact="0.21"/>
        <dgm:constr type="w" for="ch" forName="left_40_4" refType="w" fact="0.365"/>
        <dgm:constr type="h" for="ch" forName="left_40_4" refType="h" fact="0.185"/>
        <dgm:constr type="b" for="ch" forName="left_40_4" refType="h" fact="0.265"/>
        <dgm:constr type="ctrX" for="ch" forName="left_40_4" refType="w" fact="0.2"/>
        <dgm:constr type="w" for="ch" forName="right_14_1" refType="w" fact="0.365"/>
        <dgm:constr type="h" for="ch" forName="right_14_1" refType="h" fact="0.185"/>
        <dgm:constr type="b" for="ch" forName="right_14_1" refType="h" fact="0.76"/>
        <dgm:constr type="ctrX" for="ch" forName="right_14_1" refType="w" fact="0.77"/>
        <dgm:constr type="w" for="ch" forName="right_14_2" refType="w" fact="0.365"/>
        <dgm:constr type="h" for="ch" forName="right_14_2" refType="h" fact="0.185"/>
        <dgm:constr type="b" for="ch" forName="right_14_2" refType="h" fact="0.595"/>
        <dgm:constr type="ctrX" for="ch" forName="right_14_2" refType="w" fact="0.78"/>
        <dgm:constr type="w" for="ch" forName="right_14_3" refType="w" fact="0.365"/>
        <dgm:constr type="h" for="ch" forName="right_14_3" refType="h" fact="0.185"/>
        <dgm:constr type="b" for="ch" forName="right_14_3" refType="h" fact="0.43"/>
        <dgm:constr type="ctrX" for="ch" forName="right_14_3" refType="w" fact="0.79"/>
        <dgm:constr type="w" for="ch" forName="right_14_4" refType="w" fact="0.365"/>
        <dgm:constr type="h" for="ch" forName="right_14_4" refType="h" fact="0.185"/>
        <dgm:constr type="b" for="ch" forName="right_14_4" refType="h" fact="0.265"/>
        <dgm:constr type="ctrX" for="ch" forName="right_14_4" refType="w" fact="0.8"/>
        <dgm:constr type="w" for="ch" forName="left_14_1" refType="w" fact="0.365"/>
        <dgm:constr type="h" for="ch" forName="left_14_1" refType="h" fact="0.185"/>
        <dgm:constr type="b" for="ch" forName="left_14_1" refType="h" fact="0.715"/>
        <dgm:constr type="ctrX" for="ch" forName="left_14_1" refType="w" fact="0.25"/>
        <dgm:constr type="w" for="ch" forName="left_41_1" refType="w" fact="0.365"/>
        <dgm:constr type="h" for="ch" forName="left_41_1" refType="h" fact="0.185"/>
        <dgm:constr type="b" for="ch" forName="left_41_1" refType="h" fact="0.76"/>
        <dgm:constr type="ctrX" for="ch" forName="left_41_1" refType="w" fact="0.23"/>
        <dgm:constr type="w" for="ch" forName="left_41_2" refType="w" fact="0.365"/>
        <dgm:constr type="h" for="ch" forName="left_41_2" refType="h" fact="0.185"/>
        <dgm:constr type="b" for="ch" forName="left_41_2" refType="h" fact="0.595"/>
        <dgm:constr type="ctrX" for="ch" forName="left_41_2" refType="w" fact="0.22"/>
        <dgm:constr type="w" for="ch" forName="left_41_3" refType="w" fact="0.365"/>
        <dgm:constr type="h" for="ch" forName="left_41_3" refType="h" fact="0.185"/>
        <dgm:constr type="b" for="ch" forName="left_41_3" refType="h" fact="0.43"/>
        <dgm:constr type="ctrX" for="ch" forName="left_41_3" refType="w" fact="0.21"/>
        <dgm:constr type="w" for="ch" forName="left_41_4" refType="w" fact="0.365"/>
        <dgm:constr type="h" for="ch" forName="left_41_4" refType="h" fact="0.185"/>
        <dgm:constr type="b" for="ch" forName="left_41_4" refType="h" fact="0.265"/>
        <dgm:constr type="ctrX" for="ch" forName="left_41_4" refType="w" fact="0.2"/>
        <dgm:constr type="w" for="ch" forName="right_41_1" refType="w" fact="0.365"/>
        <dgm:constr type="h" for="ch" forName="right_41_1" refType="h" fact="0.185"/>
        <dgm:constr type="b" for="ch" forName="right_41_1" refType="h" fact="0.715"/>
        <dgm:constr type="ctrX" for="ch" forName="right_41_1" refType="w" fact="0.75"/>
        <dgm:constr type="w" for="ch" forName="right_24_1" refType="w" fact="0.365"/>
        <dgm:constr type="h" for="ch" forName="right_24_1" refType="h" fact="0.185"/>
        <dgm:constr type="b" for="ch" forName="right_24_1" refType="h" fact="0.76"/>
        <dgm:constr type="ctrX" for="ch" forName="right_24_1" refType="w" fact="0.77"/>
        <dgm:constr type="w" for="ch" forName="right_24_2" refType="w" fact="0.365"/>
        <dgm:constr type="h" for="ch" forName="right_24_2" refType="h" fact="0.185"/>
        <dgm:constr type="b" for="ch" forName="right_24_2" refType="h" fact="0.595"/>
        <dgm:constr type="ctrX" for="ch" forName="right_24_2" refType="w" fact="0.78"/>
        <dgm:constr type="w" for="ch" forName="right_24_3" refType="w" fact="0.365"/>
        <dgm:constr type="h" for="ch" forName="right_24_3" refType="h" fact="0.185"/>
        <dgm:constr type="b" for="ch" forName="right_24_3" refType="h" fact="0.43"/>
        <dgm:constr type="ctrX" for="ch" forName="right_24_3" refType="w" fact="0.79"/>
        <dgm:constr type="w" for="ch" forName="right_24_4" refType="w" fact="0.365"/>
        <dgm:constr type="h" for="ch" forName="right_24_4" refType="h" fact="0.185"/>
        <dgm:constr type="b" for="ch" forName="right_24_4" refType="h" fact="0.265"/>
        <dgm:constr type="ctrX" for="ch" forName="right_24_4" refType="w" fact="0.8"/>
        <dgm:constr type="w" for="ch" forName="left_24_1" refType="w" fact="0.365"/>
        <dgm:constr type="h" for="ch" forName="left_24_1" refType="h" fact="0.185"/>
        <dgm:constr type="b" for="ch" forName="left_24_1" refType="h" fact="0.715"/>
        <dgm:constr type="ctrX" for="ch" forName="left_24_1" refType="w" fact="0.25"/>
        <dgm:constr type="w" for="ch" forName="left_24_2" refType="w" fact="0.365"/>
        <dgm:constr type="h" for="ch" forName="left_24_2" refType="h" fact="0.185"/>
        <dgm:constr type="b" for="ch" forName="left_24_2" refType="h" fact="0.55"/>
        <dgm:constr type="ctrX" for="ch" forName="left_24_2" refType="w" fact="0.26"/>
        <dgm:constr type="w" for="ch" forName="left_42_1" refType="w" fact="0.365"/>
        <dgm:constr type="h" for="ch" forName="left_42_1" refType="h" fact="0.185"/>
        <dgm:constr type="b" for="ch" forName="left_42_1" refType="h" fact="0.76"/>
        <dgm:constr type="ctrX" for="ch" forName="left_42_1" refType="w" fact="0.23"/>
        <dgm:constr type="w" for="ch" forName="left_42_2" refType="w" fact="0.365"/>
        <dgm:constr type="h" for="ch" forName="left_42_2" refType="h" fact="0.185"/>
        <dgm:constr type="b" for="ch" forName="left_42_2" refType="h" fact="0.595"/>
        <dgm:constr type="ctrX" for="ch" forName="left_42_2" refType="w" fact="0.22"/>
        <dgm:constr type="w" for="ch" forName="left_42_3" refType="w" fact="0.365"/>
        <dgm:constr type="h" for="ch" forName="left_42_3" refType="h" fact="0.185"/>
        <dgm:constr type="b" for="ch" forName="left_42_3" refType="h" fact="0.43"/>
        <dgm:constr type="ctrX" for="ch" forName="left_42_3" refType="w" fact="0.21"/>
        <dgm:constr type="w" for="ch" forName="left_42_4" refType="w" fact="0.365"/>
        <dgm:constr type="h" for="ch" forName="left_42_4" refType="h" fact="0.185"/>
        <dgm:constr type="b" for="ch" forName="left_42_4" refType="h" fact="0.265"/>
        <dgm:constr type="ctrX" for="ch" forName="left_42_4" refType="w" fact="0.2"/>
        <dgm:constr type="w" for="ch" forName="right_42_1" refType="w" fact="0.365"/>
        <dgm:constr type="h" for="ch" forName="right_42_1" refType="h" fact="0.185"/>
        <dgm:constr type="b" for="ch" forName="right_42_1" refType="h" fact="0.715"/>
        <dgm:constr type="ctrX" for="ch" forName="right_42_1" refType="w" fact="0.75"/>
        <dgm:constr type="w" for="ch" forName="right_42_2" refType="w" fact="0.365"/>
        <dgm:constr type="h" for="ch" forName="right_42_2" refType="h" fact="0.185"/>
        <dgm:constr type="b" for="ch" forName="right_42_2" refType="h" fact="0.55"/>
        <dgm:constr type="ctrX" for="ch" forName="right_42_2" refType="w" fact="0.74"/>
        <dgm:constr type="w" for="ch" forName="right_34_1" refType="w" fact="0.365"/>
        <dgm:constr type="h" for="ch" forName="right_34_1" refType="h" fact="0.185"/>
        <dgm:constr type="b" for="ch" forName="right_34_1" refType="h" fact="0.76"/>
        <dgm:constr type="ctrX" for="ch" forName="right_34_1" refType="w" fact="0.77"/>
        <dgm:constr type="w" for="ch" forName="right_34_2" refType="w" fact="0.365"/>
        <dgm:constr type="h" for="ch" forName="right_34_2" refType="h" fact="0.185"/>
        <dgm:constr type="b" for="ch" forName="right_34_2" refType="h" fact="0.595"/>
        <dgm:constr type="ctrX" for="ch" forName="right_34_2" refType="w" fact="0.78"/>
        <dgm:constr type="w" for="ch" forName="right_34_3" refType="w" fact="0.365"/>
        <dgm:constr type="h" for="ch" forName="right_34_3" refType="h" fact="0.185"/>
        <dgm:constr type="b" for="ch" forName="right_34_3" refType="h" fact="0.43"/>
        <dgm:constr type="ctrX" for="ch" forName="right_34_3" refType="w" fact="0.79"/>
        <dgm:constr type="w" for="ch" forName="right_34_4" refType="w" fact="0.365"/>
        <dgm:constr type="h" for="ch" forName="right_34_4" refType="h" fact="0.185"/>
        <dgm:constr type="b" for="ch" forName="right_34_4" refType="h" fact="0.265"/>
        <dgm:constr type="ctrX" for="ch" forName="right_34_4" refType="w" fact="0.8"/>
        <dgm:constr type="w" for="ch" forName="left_34_1" refType="w" fact="0.365"/>
        <dgm:constr type="h" for="ch" forName="left_34_1" refType="h" fact="0.185"/>
        <dgm:constr type="b" for="ch" forName="left_34_1" refType="h" fact="0.715"/>
        <dgm:constr type="ctrX" for="ch" forName="left_34_1" refType="w" fact="0.25"/>
        <dgm:constr type="w" for="ch" forName="left_34_2" refType="w" fact="0.365"/>
        <dgm:constr type="h" for="ch" forName="left_34_2" refType="h" fact="0.185"/>
        <dgm:constr type="b" for="ch" forName="left_34_2" refType="h" fact="0.55"/>
        <dgm:constr type="ctrX" for="ch" forName="left_34_2" refType="w" fact="0.26"/>
        <dgm:constr type="w" for="ch" forName="left_34_3" refType="w" fact="0.365"/>
        <dgm:constr type="h" for="ch" forName="left_34_3" refType="h" fact="0.185"/>
        <dgm:constr type="b" for="ch" forName="left_34_3" refType="h" fact="0.385"/>
        <dgm:constr type="ctrX" for="ch" forName="left_34_3" refType="w" fact="0.27"/>
        <dgm:constr type="w" for="ch" forName="left_43_1" refType="w" fact="0.365"/>
        <dgm:constr type="h" for="ch" forName="left_43_1" refType="h" fact="0.185"/>
        <dgm:constr type="b" for="ch" forName="left_43_1" refType="h" fact="0.76"/>
        <dgm:constr type="ctrX" for="ch" forName="left_43_1" refType="w" fact="0.23"/>
        <dgm:constr type="w" for="ch" forName="left_43_2" refType="w" fact="0.365"/>
        <dgm:constr type="h" for="ch" forName="left_43_2" refType="h" fact="0.185"/>
        <dgm:constr type="b" for="ch" forName="left_43_2" refType="h" fact="0.595"/>
        <dgm:constr type="ctrX" for="ch" forName="left_43_2" refType="w" fact="0.22"/>
        <dgm:constr type="w" for="ch" forName="left_43_3" refType="w" fact="0.365"/>
        <dgm:constr type="h" for="ch" forName="left_43_3" refType="h" fact="0.185"/>
        <dgm:constr type="b" for="ch" forName="left_43_3" refType="h" fact="0.43"/>
        <dgm:constr type="ctrX" for="ch" forName="left_43_3" refType="w" fact="0.21"/>
        <dgm:constr type="w" for="ch" forName="left_43_4" refType="w" fact="0.365"/>
        <dgm:constr type="h" for="ch" forName="left_43_4" refType="h" fact="0.185"/>
        <dgm:constr type="b" for="ch" forName="left_43_4" refType="h" fact="0.265"/>
        <dgm:constr type="ctrX" for="ch" forName="left_43_4" refType="w" fact="0.2"/>
        <dgm:constr type="w" for="ch" forName="right_43_1" refType="w" fact="0.365"/>
        <dgm:constr type="h" for="ch" forName="right_43_1" refType="h" fact="0.185"/>
        <dgm:constr type="b" for="ch" forName="right_43_1" refType="h" fact="0.715"/>
        <dgm:constr type="ctrX" for="ch" forName="right_43_1" refType="w" fact="0.75"/>
        <dgm:constr type="w" for="ch" forName="right_43_2" refType="w" fact="0.365"/>
        <dgm:constr type="h" for="ch" forName="right_43_2" refType="h" fact="0.185"/>
        <dgm:constr type="b" for="ch" forName="right_43_2" refType="h" fact="0.55"/>
        <dgm:constr type="ctrX" for="ch" forName="right_43_2" refType="w" fact="0.74"/>
        <dgm:constr type="w" for="ch" forName="right_43_3" refType="w" fact="0.365"/>
        <dgm:constr type="h" for="ch" forName="right_43_3" refType="h" fact="0.185"/>
        <dgm:constr type="b" for="ch" forName="right_43_3" refType="h" fact="0.385"/>
        <dgm:constr type="ctrX" for="ch" forName="right_43_3" refType="w" fact="0.73"/>
        <dgm:constr type="w" for="ch" forName="right_44_1" refType="w" fact="0.36"/>
        <dgm:constr type="h" for="ch" forName="right_44_1" refType="h" fact="0.154"/>
        <dgm:constr type="b" for="ch" forName="right_44_1" refType="h" fact="0.725"/>
        <dgm:constr type="ctrX" for="ch" forName="right_44_1" refType="w" fact="0.76"/>
        <dgm:constr type="w" for="ch" forName="right_44_2" refType="w" fact="0.36"/>
        <dgm:constr type="h" for="ch" forName="right_44_2" refType="h" fact="0.154"/>
        <dgm:constr type="b" for="ch" forName="right_44_2" refType="h" fact="0.559"/>
        <dgm:constr type="ctrX" for="ch" forName="right_44_2" refType="w" fact="0.76"/>
        <dgm:constr type="w" for="ch" forName="right_44_3" refType="w" fact="0.36"/>
        <dgm:constr type="h" for="ch" forName="right_44_3" refType="h" fact="0.154"/>
        <dgm:constr type="b" for="ch" forName="right_44_3" refType="h" fact="0.393"/>
        <dgm:constr type="ctrX" for="ch" forName="right_44_3" refType="w" fact="0.76"/>
        <dgm:constr type="w" for="ch" forName="right_44_4" refType="w" fact="0.36"/>
        <dgm:constr type="h" for="ch" forName="right_44_4" refType="h" fact="0.154"/>
        <dgm:constr type="b" for="ch" forName="right_44_4" refType="h" fact="0.224"/>
        <dgm:constr type="ctrX" for="ch" forName="right_44_4" refType="w" fact="0.76"/>
        <dgm:constr type="w" for="ch" forName="left_44_1" refType="w" fact="0.36"/>
        <dgm:constr type="h" for="ch" forName="left_44_1" refType="h" fact="0.154"/>
        <dgm:constr type="b" for="ch" forName="left_44_1" refType="h" fact="0.725"/>
        <dgm:constr type="ctrX" for="ch" forName="left_44_1" refType="w" fact="0.24"/>
        <dgm:constr type="w" for="ch" forName="left_44_2" refType="w" fact="0.36"/>
        <dgm:constr type="h" for="ch" forName="left_44_2" refType="h" fact="0.154"/>
        <dgm:constr type="b" for="ch" forName="left_44_2" refType="h" fact="0.559"/>
        <dgm:constr type="ctrX" for="ch" forName="left_44_2" refType="w" fact="0.24"/>
        <dgm:constr type="w" for="ch" forName="left_44_3" refType="w" fact="0.36"/>
        <dgm:constr type="h" for="ch" forName="left_44_3" refType="h" fact="0.154"/>
        <dgm:constr type="b" for="ch" forName="left_44_3" refType="h" fact="0.393"/>
        <dgm:constr type="ctrX" for="ch" forName="left_44_3" refType="w" fact="0.24"/>
        <dgm:constr type="w" for="ch" forName="left_44_4" refType="w" fact="0.36"/>
        <dgm:constr type="h" for="ch" forName="left_44_4" refType="h" fact="0.154"/>
        <dgm:constr type="b" for="ch" forName="left_44_4" refType="h" fact="0.224"/>
        <dgm:constr type="ctrX" for="ch" forName="left_44_4" refType="w" fact="0.24"/>
      </dgm:constrLst>
      <dgm:ruleLst/>
      <dgm:layoutNode name="dummyMaxCanvas_ChildArea">
        <dgm:alg type="sp"/>
        <dgm:shape xmlns:r="http://schemas.openxmlformats.org/officeDocument/2006/relationships" r:blip="">
          <dgm:adjLst/>
        </dgm:shape>
        <dgm:presOf/>
        <dgm:constrLst/>
        <dgm:ruleLst/>
      </dgm:layoutNode>
      <dgm:layoutNode name="fulcrum" styleLbl="alignAccFollowNode1">
        <dgm:alg type="sp"/>
        <dgm:shape xmlns:r="http://schemas.openxmlformats.org/officeDocument/2006/relationships" type="triangle" r:blip="">
          <dgm:adjLst/>
        </dgm:shape>
        <dgm:presOf/>
        <dgm:constrLst/>
        <dgm:ruleLst/>
      </dgm:layoutNode>
      <dgm:choose name="Name0">
        <dgm:if name="Name1" axis="ch ch" ptType="node node" st="1 1" cnt="1 0" func="cnt" op="equ" val="0">
          <dgm:choose name="Name2">
            <dgm:if name="Name3" axis="ch ch" ptType="node node" st="2 1" cnt="1 0" func="cnt" op="equ" val="0">
              <dgm:layoutNode name="balance_00" styleLbl="alignAccFollowNode1">
                <dgm:varLst>
                  <dgm:bulletEnabled val="1"/>
                </dgm:varLst>
                <dgm:alg type="sp"/>
                <dgm:shape xmlns:r="http://schemas.openxmlformats.org/officeDocument/2006/relationships" type="rect" r:blip="">
                  <dgm:adjLst/>
                </dgm:shape>
                <dgm:presOf/>
                <dgm:constrLst/>
                <dgm:ruleLst/>
              </dgm:layoutNode>
            </dgm:if>
            <dgm:else name="Name4">
              <dgm:choose name="Name5">
                <dgm:if name="Name6" axis="ch ch" ptType="node node" st="2 1" cnt="1 0" func="cnt" op="equ" val="1">
                  <dgm:layoutNode name="balance_01" styleLbl="alignAccFollowNode1">
                    <dgm:varLst>
                      <dgm:bulletEnabled val="1"/>
                    </dgm:varLst>
                    <dgm:alg type="sp"/>
                    <dgm:shape xmlns:r="http://schemas.openxmlformats.org/officeDocument/2006/relationships" rot="4" type="rect" r:blip="">
                      <dgm:adjLst/>
                    </dgm:shape>
                    <dgm:presOf/>
                    <dgm:constrLst/>
                    <dgm:ruleLst/>
                  </dgm:layoutNode>
                  <dgm:layoutNode name="right_0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
                  <dgm:choose name="Name8">
                    <dgm:if name="Name9" axis="ch ch" ptType="node node" st="2 1" cnt="1 0" func="cnt" op="equ" val="2">
                      <dgm:layoutNode name="balance_02" styleLbl="alignAccFollowNode1">
                        <dgm:varLst>
                          <dgm:bulletEnabled val="1"/>
                        </dgm:varLst>
                        <dgm:alg type="sp"/>
                        <dgm:shape xmlns:r="http://schemas.openxmlformats.org/officeDocument/2006/relationships" rot="4" type="rect" r:blip="">
                          <dgm:adjLst/>
                        </dgm:shape>
                        <dgm:presOf/>
                        <dgm:constrLst/>
                        <dgm:ruleLst/>
                      </dgm:layoutNode>
                      <dgm:layoutNode name="right_0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
                      <dgm:choose name="Name11">
                        <dgm:if name="Name12" axis="ch ch" ptType="node node" st="2 1" cnt="1 0" func="cnt" op="equ" val="3">
                          <dgm:layoutNode name="balance_03" styleLbl="alignAccFollowNode1">
                            <dgm:varLst>
                              <dgm:bulletEnabled val="1"/>
                            </dgm:varLst>
                            <dgm:alg type="sp"/>
                            <dgm:shape xmlns:r="http://schemas.openxmlformats.org/officeDocument/2006/relationships" rot="4" type="rect" r:blip="">
                              <dgm:adjLst/>
                            </dgm:shape>
                            <dgm:presOf/>
                            <dgm:constrLst/>
                            <dgm:ruleLst/>
                          </dgm:layoutNode>
                          <dgm:layoutNode name="right_0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3">
                          <dgm:choose name="Name14">
                            <dgm:if name="Name15" axis="ch ch" ptType="node node" st="2 1" cnt="1 0" func="cnt" op="gte" val="4">
                              <dgm:layoutNode name="balance_04" styleLbl="alignAccFollowNode1">
                                <dgm:varLst>
                                  <dgm:bulletEnabled val="1"/>
                                </dgm:varLst>
                                <dgm:alg type="sp"/>
                                <dgm:shape xmlns:r="http://schemas.openxmlformats.org/officeDocument/2006/relationships" rot="4" type="rect" r:blip="">
                                  <dgm:adjLst/>
                                </dgm:shape>
                                <dgm:presOf/>
                                <dgm:constrLst/>
                                <dgm:ruleLst/>
                              </dgm:layoutNode>
                              <dgm:layoutNode name="right_0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6"/>
                          </dgm:choose>
                        </dgm:else>
                      </dgm:choose>
                    </dgm:else>
                  </dgm:choose>
                </dgm:else>
              </dgm:choose>
            </dgm:else>
          </dgm:choose>
        </dgm:if>
        <dgm:else name="Name17">
          <dgm:choose name="Name18">
            <dgm:if name="Name19" axis="ch ch" ptType="node node" st="1 1" cnt="1 0" func="cnt" op="equ" val="1">
              <dgm:choose name="Name20">
                <dgm:if name="Name21" axis="ch ch" ptType="node node" st="2 1" cnt="1 0" func="cnt" op="equ" val="0">
                  <dgm:layoutNode name="balance_10" styleLbl="alignAccFollowNode1">
                    <dgm:varLst>
                      <dgm:bulletEnabled val="1"/>
                    </dgm:varLst>
                    <dgm:alg type="sp"/>
                    <dgm:shape xmlns:r="http://schemas.openxmlformats.org/officeDocument/2006/relationships" rot="-4" type="rect" r:blip="">
                      <dgm:adjLst/>
                    </dgm:shape>
                    <dgm:presOf/>
                    <dgm:constrLst/>
                    <dgm:ruleLst/>
                  </dgm:layoutNode>
                  <dgm:layoutNode name="left_1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2">
                  <dgm:choose name="Name23">
                    <dgm:if name="Name24" axis="ch ch" ptType="node node" st="2 1" cnt="1 0" func="cnt" op="equ" val="1">
                      <dgm:layoutNode name="balance_11" styleLbl="alignAccFollowNode1">
                        <dgm:varLst>
                          <dgm:bulletEnabled val="1"/>
                        </dgm:varLst>
                        <dgm:alg type="sp"/>
                        <dgm:shape xmlns:r="http://schemas.openxmlformats.org/officeDocument/2006/relationships" type="rect" r:blip="">
                          <dgm:adjLst/>
                        </dgm:shape>
                        <dgm:presOf/>
                        <dgm:constrLst/>
                        <dgm:ruleLst/>
                      </dgm:layoutNode>
                      <dgm:layoutNode name="left_11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1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5">
                      <dgm:choose name="Name26">
                        <dgm:if name="Name27" axis="ch ch" ptType="node node" st="2 1" cnt="1 0" func="cnt" op="equ" val="2">
                          <dgm:layoutNode name="balance_12" styleLbl="alignAccFollowNode1">
                            <dgm:varLst>
                              <dgm:bulletEnabled val="1"/>
                            </dgm:varLst>
                            <dgm:alg type="sp"/>
                            <dgm:shape xmlns:r="http://schemas.openxmlformats.org/officeDocument/2006/relationships" rot="4" type="rect" r:blip="">
                              <dgm:adjLst/>
                            </dgm:shape>
                            <dgm:presOf/>
                            <dgm:constrLst/>
                            <dgm:ruleLst/>
                          </dgm:layoutNode>
                          <dgm:layoutNode name="right_1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8">
                          <dgm:choose name="Name29">
                            <dgm:if name="Name30" axis="ch ch" ptType="node node" st="2 1" cnt="1 0" func="cnt" op="equ" val="3">
                              <dgm:layoutNode name="balance_13" styleLbl="alignAccFollowNode1">
                                <dgm:varLst>
                                  <dgm:bulletEnabled val="1"/>
                                </dgm:varLst>
                                <dgm:alg type="sp"/>
                                <dgm:shape xmlns:r="http://schemas.openxmlformats.org/officeDocument/2006/relationships" rot="4" type="rect" r:blip="">
                                  <dgm:adjLst/>
                                </dgm:shape>
                                <dgm:presOf/>
                                <dgm:constrLst/>
                                <dgm:ruleLst/>
                              </dgm:layoutNode>
                              <dgm:layoutNode name="right_1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1">
                              <dgm:choose name="Name32">
                                <dgm:if name="Name33" axis="ch ch" ptType="node node" st="2 1" cnt="1 0" func="cnt" op="gte" val="4">
                                  <dgm:layoutNode name="balance_14" styleLbl="alignAccFollowNode1">
                                    <dgm:varLst>
                                      <dgm:bulletEnabled val="1"/>
                                    </dgm:varLst>
                                    <dgm:alg type="sp"/>
                                    <dgm:shape xmlns:r="http://schemas.openxmlformats.org/officeDocument/2006/relationships" rot="4" type="rect" r:blip="">
                                      <dgm:adjLst/>
                                    </dgm:shape>
                                    <dgm:presOf/>
                                    <dgm:constrLst/>
                                    <dgm:ruleLst/>
                                  </dgm:layoutNode>
                                  <dgm:layoutNode name="right_1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4"/>
                              </dgm:choose>
                            </dgm:else>
                          </dgm:choose>
                        </dgm:else>
                      </dgm:choose>
                    </dgm:else>
                  </dgm:choose>
                </dgm:else>
              </dgm:choose>
            </dgm:if>
            <dgm:else name="Name35">
              <dgm:choose name="Name36">
                <dgm:if name="Name37" axis="ch ch" ptType="node node" st="1 1" cnt="1 0" func="cnt" op="equ" val="2">
                  <dgm:choose name="Name38">
                    <dgm:if name="Name39" axis="ch ch" ptType="node node" st="2 1" cnt="1 0" func="cnt" op="equ" val="0">
                      <dgm:layoutNode name="balance_20" styleLbl="alignAccFollowNode1">
                        <dgm:varLst>
                          <dgm:bulletEnabled val="1"/>
                        </dgm:varLst>
                        <dgm:alg type="sp"/>
                        <dgm:shape xmlns:r="http://schemas.openxmlformats.org/officeDocument/2006/relationships" rot="-4" type="rect" r:blip="">
                          <dgm:adjLst/>
                        </dgm:shape>
                        <dgm:presOf/>
                        <dgm:constrLst/>
                        <dgm:ruleLst/>
                      </dgm:layoutNode>
                      <dgm:layoutNode name="left_2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0">
                      <dgm:choose name="Name41">
                        <dgm:if name="Name42" axis="ch ch" ptType="node node" st="2 1" cnt="1 0" func="cnt" op="equ" val="1">
                          <dgm:layoutNode name="balance_21" styleLbl="alignAccFollowNode1">
                            <dgm:varLst>
                              <dgm:bulletEnabled val="1"/>
                            </dgm:varLst>
                            <dgm:alg type="sp"/>
                            <dgm:shape xmlns:r="http://schemas.openxmlformats.org/officeDocument/2006/relationships" rot="-4" type="rect" r:blip="">
                              <dgm:adjLst/>
                            </dgm:shape>
                            <dgm:presOf/>
                            <dgm:constrLst/>
                            <dgm:ruleLst/>
                          </dgm:layoutNode>
                          <dgm:layoutNode name="left_2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3">
                          <dgm:choose name="Name44">
                            <dgm:if name="Name45" axis="ch ch" ptType="node node" st="2 1" cnt="1 0" func="cnt" op="equ" val="2">
                              <dgm:layoutNode name="balance_22" styleLbl="alignAccFollowNode1">
                                <dgm:varLst>
                                  <dgm:bulletEnabled val="1"/>
                                </dgm:varLst>
                                <dgm:alg type="sp"/>
                                <dgm:shape xmlns:r="http://schemas.openxmlformats.org/officeDocument/2006/relationships" type="rect" r:blip="">
                                  <dgm:adjLst/>
                                </dgm:shape>
                                <dgm:presOf/>
                                <dgm:constrLst/>
                                <dgm:ruleLst/>
                              </dgm:layoutNode>
                              <dgm:layoutNode name="right_22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2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6">
                              <dgm:choose name="Name47">
                                <dgm:if name="Name48" axis="ch ch" ptType="node node" st="2 1" cnt="1 0" func="cnt" op="equ" val="3">
                                  <dgm:layoutNode name="balance_23" styleLbl="alignAccFollowNode1">
                                    <dgm:varLst>
                                      <dgm:bulletEnabled val="1"/>
                                    </dgm:varLst>
                                    <dgm:alg type="sp"/>
                                    <dgm:shape xmlns:r="http://schemas.openxmlformats.org/officeDocument/2006/relationships" rot="4" type="rect" r:blip="">
                                      <dgm:adjLst/>
                                    </dgm:shape>
                                    <dgm:presOf/>
                                    <dgm:constrLst/>
                                    <dgm:ruleLst/>
                                  </dgm:layoutNode>
                                  <dgm:layoutNode name="right_2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9">
                                  <dgm:choose name="Name50">
                                    <dgm:if name="Name51" axis="ch ch" ptType="node node" st="2 1" cnt="1 0" func="cnt" op="gte" val="4">
                                      <dgm:layoutNode name="balance_24" styleLbl="alignAccFollowNode1">
                                        <dgm:varLst>
                                          <dgm:bulletEnabled val="1"/>
                                        </dgm:varLst>
                                        <dgm:alg type="sp"/>
                                        <dgm:shape xmlns:r="http://schemas.openxmlformats.org/officeDocument/2006/relationships" rot="4" type="rect" r:blip="">
                                          <dgm:adjLst/>
                                        </dgm:shape>
                                        <dgm:presOf/>
                                        <dgm:constrLst/>
                                        <dgm:ruleLst/>
                                      </dgm:layoutNode>
                                      <dgm:layoutNode name="right_2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2"/>
                                  </dgm:choose>
                                </dgm:else>
                              </dgm:choose>
                            </dgm:else>
                          </dgm:choose>
                        </dgm:else>
                      </dgm:choose>
                    </dgm:else>
                  </dgm:choose>
                </dgm:if>
                <dgm:else name="Name53">
                  <dgm:choose name="Name54">
                    <dgm:if name="Name55" axis="ch ch" ptType="node node" st="1 1" cnt="1 0" func="cnt" op="equ" val="3">
                      <dgm:choose name="Name56">
                        <dgm:if name="Name57" axis="ch ch" ptType="node node" st="2 1" cnt="1 0" func="cnt" op="equ" val="0">
                          <dgm:layoutNode name="balance_30" styleLbl="alignAccFollowNode1">
                            <dgm:varLst>
                              <dgm:bulletEnabled val="1"/>
                            </dgm:varLst>
                            <dgm:alg type="sp"/>
                            <dgm:shape xmlns:r="http://schemas.openxmlformats.org/officeDocument/2006/relationships" rot="-4" type="rect" r:blip="">
                              <dgm:adjLst/>
                            </dgm:shape>
                            <dgm:presOf/>
                            <dgm:constrLst/>
                            <dgm:ruleLst/>
                          </dgm:layoutNode>
                          <dgm:layoutNode name="left_3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name="Name59">
                            <dgm:if name="Name60" axis="ch ch" ptType="node node" st="2 1" cnt="1 0" func="cnt" op="equ" val="1">
                              <dgm:layoutNode name="balance_31" styleLbl="alignAccFollowNode1">
                                <dgm:varLst>
                                  <dgm:bulletEnabled val="1"/>
                                </dgm:varLst>
                                <dgm:alg type="sp"/>
                                <dgm:shape xmlns:r="http://schemas.openxmlformats.org/officeDocument/2006/relationships" rot="-4" type="rect" r:blip="">
                                  <dgm:adjLst/>
                                </dgm:shape>
                                <dgm:presOf/>
                                <dgm:constrLst/>
                                <dgm:ruleLst/>
                              </dgm:layoutNode>
                              <dgm:layoutNode name="left_3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1">
                              <dgm:choose name="Name62">
                                <dgm:if name="Name63" axis="ch ch" ptType="node node" st="2 1" cnt="1 0" func="cnt" op="equ" val="2">
                                  <dgm:layoutNode name="balance_32" styleLbl="alignAccFollowNode1">
                                    <dgm:varLst>
                                      <dgm:bulletEnabled val="1"/>
                                    </dgm:varLst>
                                    <dgm:alg type="sp"/>
                                    <dgm:shape xmlns:r="http://schemas.openxmlformats.org/officeDocument/2006/relationships" rot="-4" type="rect" r:blip="">
                                      <dgm:adjLst/>
                                    </dgm:shape>
                                    <dgm:presOf/>
                                    <dgm:constrLst/>
                                    <dgm:ruleLst/>
                                  </dgm:layoutNode>
                                  <dgm:layoutNode name="left_3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4">
                                  <dgm:choose name="Name65">
                                    <dgm:if name="Name66" axis="ch ch" ptType="node node" st="2 1" cnt="1 0" func="cnt" op="equ" val="3">
                                      <dgm:layoutNode name="balance_33" styleLbl="alignAccFollowNode1">
                                        <dgm:varLst>
                                          <dgm:bulletEnabled val="1"/>
                                        </dgm:varLst>
                                        <dgm:alg type="sp"/>
                                        <dgm:shape xmlns:r="http://schemas.openxmlformats.org/officeDocument/2006/relationships" type="rect" r:blip="">
                                          <dgm:adjLst/>
                                        </dgm:shape>
                                        <dgm:presOf/>
                                        <dgm:constrLst/>
                                        <dgm:ruleLst/>
                                      </dgm:layoutNode>
                                      <dgm:layoutNode name="right_33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7">
                                      <dgm:choose name="Name68">
                                        <dgm:if name="Name69" axis="ch ch" ptType="node node" st="2 1" cnt="1 0" func="cnt" op="gte" val="4">
                                          <dgm:layoutNode name="balance_34" styleLbl="alignAccFollowNode1">
                                            <dgm:varLst>
                                              <dgm:bulletEnabled val="1"/>
                                            </dgm:varLst>
                                            <dgm:alg type="sp"/>
                                            <dgm:shape xmlns:r="http://schemas.openxmlformats.org/officeDocument/2006/relationships" rot="4" type="rect" r:blip="">
                                              <dgm:adjLst/>
                                            </dgm:shape>
                                            <dgm:presOf/>
                                            <dgm:constrLst/>
                                            <dgm:ruleLst/>
                                          </dgm:layoutNode>
                                          <dgm:layoutNode name="right_3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0"/>
                                      </dgm:choose>
                                    </dgm:else>
                                  </dgm:choose>
                                </dgm:else>
                              </dgm:choose>
                            </dgm:else>
                          </dgm:choose>
                        </dgm:else>
                      </dgm:choose>
                    </dgm:if>
                    <dgm:else name="Name71">
                      <dgm:choose name="Name72">
                        <dgm:if name="Name73" axis="ch ch" ptType="node node" st="1 1" cnt="1 0" func="cnt" op="gte" val="4">
                          <dgm:choose name="Name74">
                            <dgm:if name="Name75" axis="ch ch" ptType="node node" st="2 1" cnt="1 0" func="cnt" op="equ" val="0">
                              <dgm:layoutNode name="balance_40" styleLbl="alignAccFollowNode1">
                                <dgm:varLst>
                                  <dgm:bulletEnabled val="1"/>
                                </dgm:varLst>
                                <dgm:alg type="sp"/>
                                <dgm:shape xmlns:r="http://schemas.openxmlformats.org/officeDocument/2006/relationships" rot="-4" type="rect" r:blip="">
                                  <dgm:adjLst/>
                                </dgm:shape>
                                <dgm:presOf/>
                                <dgm:constrLst/>
                                <dgm:ruleLst/>
                              </dgm:layoutNode>
                              <dgm:layoutNode name="left_4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6">
                              <dgm:choose name="Name77">
                                <dgm:if name="Name78" axis="ch ch" ptType="node node" st="2 1" cnt="1 0" func="cnt" op="equ" val="1">
                                  <dgm:layoutNode name="balance_41" styleLbl="alignAccFollowNode1">
                                    <dgm:varLst>
                                      <dgm:bulletEnabled val="1"/>
                                    </dgm:varLst>
                                    <dgm:alg type="sp"/>
                                    <dgm:shape xmlns:r="http://schemas.openxmlformats.org/officeDocument/2006/relationships" rot="-4" type="rect" r:blip="">
                                      <dgm:adjLst/>
                                    </dgm:shape>
                                    <dgm:presOf/>
                                    <dgm:constrLst/>
                                    <dgm:ruleLst/>
                                  </dgm:layoutNode>
                                  <dgm:layoutNode name="left_4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name="Name80">
                                    <dgm:if name="Name81" axis="ch ch" ptType="node node" st="2 1" cnt="1 0" func="cnt" op="equ" val="2">
                                      <dgm:layoutNode name="balance_42" styleLbl="alignAccFollowNode1">
                                        <dgm:varLst>
                                          <dgm:bulletEnabled val="1"/>
                                        </dgm:varLst>
                                        <dgm:alg type="sp"/>
                                        <dgm:shape xmlns:r="http://schemas.openxmlformats.org/officeDocument/2006/relationships" rot="-4" type="rect" r:blip="">
                                          <dgm:adjLst/>
                                        </dgm:shape>
                                        <dgm:presOf/>
                                        <dgm:constrLst/>
                                        <dgm:ruleLst/>
                                      </dgm:layoutNode>
                                      <dgm:layoutNode name="left_4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2">
                                      <dgm:choose name="Name83">
                                        <dgm:if name="Name84" axis="ch ch" ptType="node node" st="2 1" cnt="1 0" func="cnt" op="equ" val="3">
                                          <dgm:layoutNode name="balance_43" styleLbl="alignAccFollowNode1">
                                            <dgm:varLst>
                                              <dgm:bulletEnabled val="1"/>
                                            </dgm:varLst>
                                            <dgm:alg type="sp"/>
                                            <dgm:shape xmlns:r="http://schemas.openxmlformats.org/officeDocument/2006/relationships" rot="-4" type="rect" r:blip="">
                                              <dgm:adjLst/>
                                            </dgm:shape>
                                            <dgm:presOf/>
                                            <dgm:constrLst/>
                                            <dgm:ruleLst/>
                                          </dgm:layoutNode>
                                          <dgm:layoutNode name="left_4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5">
                                          <dgm:choose name="Name86">
                                            <dgm:if name="Name87" axis="ch ch" ptType="node node" st="2 1" cnt="1 0" func="cnt" op="gte" val="4">
                                              <dgm:layoutNode name="balance_44" styleLbl="alignAccFollowNode1">
                                                <dgm:varLst>
                                                  <dgm:bulletEnabled val="1"/>
                                                </dgm:varLst>
                                                <dgm:alg type="sp"/>
                                                <dgm:shape xmlns:r="http://schemas.openxmlformats.org/officeDocument/2006/relationships" type="rect" r:blip="">
                                                  <dgm:adjLst/>
                                                </dgm:shape>
                                                <dgm:presOf/>
                                                <dgm:constrLst/>
                                                <dgm:ruleLst/>
                                              </dgm:layoutNode>
                                              <dgm:layoutNode name="right_44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4" styleLbl="node1">
                                                <dgm:varLst>
                                                  <dgm:bulletEnabled val="1"/>
                                                </dgm:varLst>
                                                <dgm:alg type="tx"/>
                                                <dgm:shape xmlns:r="http://schemas.openxmlformats.org/officeDocument/2006/relationships"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4" styleLbl="node1">
                                                <dgm:varLst>
                                                  <dgm:bulletEnabled val="1"/>
                                                </dgm:varLst>
                                                <dgm:alg type="tx"/>
                                                <dgm:shape xmlns:r="http://schemas.openxmlformats.org/officeDocument/2006/relationships"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8"/>
                                          </dgm:choose>
                                        </dgm:else>
                                      </dgm:choose>
                                    </dgm:else>
                                  </dgm:choose>
                                </dgm:else>
                              </dgm:choose>
                            </dgm:else>
                          </dgm:choose>
                        </dgm:if>
                        <dgm:else name="Name89"/>
                      </dgm:choose>
                    </dgm:else>
                  </dgm:choose>
                </dgm:else>
              </dgm:choose>
            </dgm:else>
          </dgm:choose>
        </dgm:else>
      </dgm:choose>
    </dgm:layoutNode>
  </dgm:layoutNode>
</dgm:layoutDef>
</file>

<file path=ppt/diagrams/layout8.xml><?xml version="1.0" encoding="utf-8"?>
<dgm:layoutDef xmlns:dgm="http://schemas.openxmlformats.org/drawingml/2006/diagram" xmlns:a="http://schemas.openxmlformats.org/drawingml/2006/main" uniqueId="urn:microsoft.com/office/officeart/2005/8/layout/arrow4">
  <dgm:title val=""/>
  <dgm:desc val=""/>
  <dgm:catLst>
    <dgm:cat type="relationship" pri="8000"/>
    <dgm:cat type="process" pri="30000"/>
  </dgm:catLst>
  <dgm:samp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shape xmlns:r="http://schemas.openxmlformats.org/officeDocument/2006/relationships" r:blip="">
      <dgm:adjLst/>
    </dgm:shape>
    <dgm:presOf/>
    <dgm:choose name="Name0">
      <dgm:if name="Name1" func="var" arg="dir" op="equ" val="norm">
        <dgm:choose name="Name2">
          <dgm:if name="Name3" axis="ch" ptType="node" func="cnt" op="lte" val="1">
            <dgm:constrLst>
              <dgm:constr type="primFontSz" for="des" ptType="node" op="equ" val="65"/>
              <dgm:constr type="w" for="ch" forName="upArrow" refType="w" fact="0.33"/>
              <dgm:constr type="h" for="ch" forName="upArrow" refType="h"/>
              <dgm:constr type="b" for="ch" forName="upArrow" refType="h" fact="0.48"/>
              <dgm:constr type="l" for="ch" forName="upArrow"/>
              <dgm:constr type="h" for="ch" forName="upArrow" refType="w" refFor="ch" refForName="upArrow" op="gte" fact="0.75"/>
              <dgm:constr type="w" for="ch" forName="upArrowText" refType="w" fact="0.56"/>
              <dgm:constr type="h" for="ch" forName="upArrowText" refType="h"/>
              <dgm:constr type="b" for="ch" forName="upArrowText" refType="h" fact="0.48"/>
              <dgm:constr type="l" for="ch" forName="upArrowText" refType="w" refFor="ch" refForName="upArrow" fact="1.03"/>
            </dgm:constrLst>
          </dgm:if>
          <dgm:else name="Name4">
            <dgm:constrLst>
              <dgm:constr type="primFontSz" for="des" ptType="node" op="equ" val="65"/>
              <dgm:constr type="w" for="ch" forName="upArrow" refType="w" fact="0.33"/>
              <dgm:constr type="h" for="ch" forName="upArrow" refType="h" fact="0.48"/>
              <dgm:constr type="b" for="ch" forName="upArrow" refType="h" fact="0.48"/>
              <dgm:constr type="l" for="ch" forName="upArrow"/>
              <dgm:constr type="h" for="ch" forName="upArrow" refType="w" refFor="ch" refForName="upArrow" op="gte" fact="0.75"/>
              <dgm:constr type="w" for="ch" forName="upArrowText" refType="w" fact="0.56"/>
              <dgm:constr type="h" for="ch" forName="upArrowText" refType="h" fact="0.48"/>
              <dgm:constr type="b" for="ch" forName="upArrowText" refType="h" fact="0.48"/>
              <dgm:constr type="l" for="ch" forName="upArrowText" refType="w" refFor="ch" refForName="upArrow" fact="1.03"/>
              <dgm:constr type="w" for="ch" forName="downArrow" refType="w" fact="0.33"/>
              <dgm:constr type="h" for="ch" forName="downArrow" refType="h" fact="0.48"/>
              <dgm:constr type="t" for="ch" forName="downArrow" refType="h" fact="0.52"/>
              <dgm:constr type="l" for="ch" forName="downArrow" refType="w" refFor="ch" refForName="downArrow" fact="0.3"/>
              <dgm:constr type="h" for="ch" forName="downArrow" refType="w" refFor="ch" refForName="downArrow" op="gte" fact="0.75"/>
              <dgm:constr type="w" for="ch" forName="downArrowText" refType="w" fact="0.56"/>
              <dgm:constr type="h" for="ch" forName="downArrowText" refType="h" fact="0.48"/>
              <dgm:constr type="t" for="ch" forName="downArrowText" refType="h" fact="0.52"/>
              <dgm:constr type="l" for="ch" forName="downArrowText" refType="w" refFor="ch" refForName="downArrow" fact="1.33"/>
            </dgm:constrLst>
          </dgm:else>
        </dgm:choose>
      </dgm:if>
      <dgm:else name="Name5">
        <dgm:choose name="Name6">
          <dgm:if name="Name7" axis="ch" ptType="node" func="cnt" op="lte" val="1">
            <dgm:constrLst>
              <dgm:constr type="primFontSz" for="des" ptType="node" op="equ" val="65"/>
              <dgm:constr type="w" for="ch" forName="upArrow" refType="w" fact="0.33"/>
              <dgm:constr type="h" for="ch" forName="upArrow" refType="h"/>
              <dgm:constr type="t" for="ch" forName="upArrow"/>
              <dgm:constr type="l" for="ch" forName="upArrow" refType="w" fact="0.67"/>
              <dgm:constr type="h" for="ch" forName="upArrow" refType="w" refFor="ch" refForName="upArrow" op="gte" fact="0.75"/>
              <dgm:constr type="w" for="ch" forName="upArrowText" refType="w" fact="0.56"/>
              <dgm:constr type="h" for="ch" forName="upArrowText" refType="h"/>
              <dgm:constr type="t" for="ch" forName="upArrowText"/>
              <dgm:constr type="l" for="ch" forName="upArrowText" refType="w" fact="0.1"/>
            </dgm:constrLst>
          </dgm:if>
          <dgm:else name="Name8">
            <dgm:constrLst>
              <dgm:constr type="primFontSz" for="des" ptType="node" op="equ" val="65"/>
              <dgm:constr type="w" for="ch" forName="upArrow" refType="w" fact="0.33"/>
              <dgm:constr type="h" for="ch" forName="upArrow" refType="h" fact="0.48"/>
              <dgm:constr type="t" for="ch" forName="upArrow"/>
              <dgm:constr type="l" for="ch" forName="upArrow" refType="w" fact="0.67"/>
              <dgm:constr type="h" for="ch" forName="upArrow" refType="w" refFor="ch" refForName="upArrow" op="gte" fact="0.75"/>
              <dgm:constr type="w" for="ch" forName="upArrowText" refType="w" fact="0.56"/>
              <dgm:constr type="h" for="ch" forName="upArrowText" refType="h" fact="0.48"/>
              <dgm:constr type="t" for="ch" forName="upArrowText"/>
              <dgm:constr type="l" for="ch" forName="upArrowText" refType="w" fact="0.1"/>
              <dgm:constr type="w" for="ch" forName="downArrow" refType="w" fact="0.33"/>
              <dgm:constr type="h" for="ch" forName="downArrow" refType="h" fact="0.48"/>
              <dgm:constr type="t" for="ch" forName="downArrow" refType="h" fact="0.52"/>
              <dgm:constr type="l" for="ch" forName="downArrow" refType="w" fact="0.57"/>
              <dgm:constr type="h" for="ch" forName="downArrow" refType="w" refFor="ch" refForName="downArrow" op="gte" fact="0.75"/>
              <dgm:constr type="w" for="ch" forName="downArrowText" refType="w" fact="0.56"/>
              <dgm:constr type="h" for="ch" forName="downArrowText" refType="h" fact="0.48"/>
              <dgm:constr type="t" for="ch" forName="downArrowText" refType="h" fact="0.52"/>
              <dgm:constr type="l" for="ch" forName="downArrowText"/>
            </dgm:constrLst>
          </dgm:else>
        </dgm:choose>
      </dgm:else>
    </dgm:choose>
    <dgm:ruleLst/>
    <dgm:forEach name="Name9" axis="ch" ptType="node" cnt="1">
      <dgm:layoutNode name="upArrow" styleLbl="node1">
        <dgm:alg type="sp"/>
        <dgm:shape xmlns:r="http://schemas.openxmlformats.org/officeDocument/2006/relationships" type="upArrow" r:blip="">
          <dgm:adjLst/>
        </dgm:shape>
        <dgm:presOf/>
        <dgm:constrLst/>
        <dgm:ruleLst/>
      </dgm:layoutNode>
      <dgm:layoutNode name="upArrowText" styleLbl="revTx">
        <dgm:varLst>
          <dgm:chMax val="0"/>
          <dgm:bulletEnabled val="1"/>
        </dgm:varLst>
        <dgm:choose name="Name10">
          <dgm:if name="Name11" axis="root des" ptType="all node" func="maxDepth" op="gt" val="1">
            <dgm:alg type="tx">
              <dgm:param type="parTxLTRAlign" val="l"/>
              <dgm:param type="parTxRTLAlign" val="r"/>
              <dgm:param type="txAnchorVertCh" val="mid"/>
            </dgm:alg>
          </dgm:if>
          <dgm:else name="Name12">
            <dgm:choose name="Name13">
              <dgm:if name="Name14" func="var" arg="dir" op="equ" val="norm">
                <dgm:alg type="tx">
                  <dgm:param type="parTxLTRAlign" val="l"/>
                  <dgm:param type="parTxRTLAlign" val="l"/>
                  <dgm:param type="txAnchorVertCh" val="mid"/>
                </dgm:alg>
              </dgm:if>
              <dgm:else name="Name15">
                <dgm:alg type="tx">
                  <dgm:param type="parTxLTRAlign" val="r"/>
                  <dgm:param type="parTxRTLAlign" val="r"/>
                  <dgm:param type="txAnchorVertCh" val="mid"/>
                </dgm:alg>
              </dgm:else>
            </dgm:choose>
          </dgm:else>
        </dgm:choose>
        <dgm:shape xmlns:r="http://schemas.openxmlformats.org/officeDocument/2006/relationships" type="rect" r:blip="">
          <dgm:adjLst/>
        </dgm:shape>
        <dgm:presOf axis="desOrSelf" ptType="node"/>
        <dgm:constrLst>
          <dgm:constr type="tMarg"/>
        </dgm:constrLst>
        <dgm:ruleLst>
          <dgm:rule type="primFontSz" val="5" fact="NaN" max="NaN"/>
        </dgm:ruleLst>
      </dgm:layoutNode>
    </dgm:forEach>
    <dgm:forEach name="Name16" axis="ch" ptType="node" st="2"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chMax val="0"/>
          <dgm:bulletEnabled val="1"/>
        </dgm:varLst>
        <dgm:choose name="Name17">
          <dgm:if name="Name18" axis="root des" ptType="all node" func="maxDepth" op="gt" val="1">
            <dgm:alg type="tx">
              <dgm:param type="parTxLTRAlign" val="l"/>
              <dgm:param type="parTxRTLAlign" val="r"/>
              <dgm:param type="txAnchorVertCh" val="mid"/>
            </dgm:alg>
          </dgm:if>
          <dgm:else name="Name19">
            <dgm:choose name="Name20">
              <dgm:if name="Name21" func="var" arg="dir" op="equ" val="norm">
                <dgm:alg type="tx">
                  <dgm:param type="parTxLTRAlign" val="l"/>
                  <dgm:param type="parTxRTLAlign" val="l"/>
                  <dgm:param type="txAnchorVertCh" val="mid"/>
                </dgm:alg>
              </dgm:if>
              <dgm:else name="Name22">
                <dgm:alg type="tx">
                  <dgm:param type="parTxLTRAlign" val="r"/>
                  <dgm:param type="parTxRTLAlign" val="r"/>
                  <dgm:param type="txAnchorVertCh" val="mid"/>
                </dgm:alg>
              </dgm:else>
            </dgm:choose>
          </dgm:else>
        </dgm:choose>
        <dgm:shape xmlns:r="http://schemas.openxmlformats.org/officeDocument/2006/relationships" type="rect" r:blip="">
          <dgm:adjLst/>
        </dgm:shape>
        <dgm:presOf axis="desOrSelf" ptType="node"/>
        <dgm:constrLst>
          <dgm:constr type="tMarg"/>
        </dgm:constrLst>
        <dgm:ruleLst>
          <dgm:rule type="primFontSz" val="5" fact="NaN" max="NaN"/>
        </dgm:ruleLst>
      </dgm:layoutNode>
    </dgm:forEach>
  </dgm:layoutNode>
</dgm:layoutDef>
</file>

<file path=ppt/diagrams/layout9.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pPr/>
              <a:t>19/2/20</a:t>
            </a:fld>
            <a:endParaRPr lang="zh-CN" altLang="en-US"/>
          </a:p>
        </p:txBody>
      </p:sp>
      <p:sp>
        <p:nvSpPr>
          <p:cNvPr id="4" name="幻灯片图像占位符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pPr/>
              <a:t>‹#›</a:t>
            </a:fld>
            <a:endParaRPr lang="zh-CN" altLang="en-US"/>
          </a:p>
        </p:txBody>
      </p:sp>
    </p:spTree>
    <p:extLst>
      <p:ext uri="{BB962C8B-B14F-4D97-AF65-F5344CB8AC3E}">
        <p14:creationId xmlns:p14="http://schemas.microsoft.com/office/powerpoint/2010/main" val="12552096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4345690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9"/>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灯片编号占位符 5"/>
          <p:cNvSpPr>
            <a:spLocks noGrp="1"/>
          </p:cNvSpPr>
          <p:nvPr>
            <p:ph type="sldNum" sz="quarter" idx="10"/>
          </p:nvPr>
        </p:nvSpPr>
        <p:spPr/>
        <p:txBody>
          <a:bodyPr/>
          <a:lstStyle>
            <a:lvl1pPr>
              <a:defRPr/>
            </a:lvl1pPr>
          </a:lstStyle>
          <a:p>
            <a:fld id="{E7C84FD8-D0F2-4604-A02B-376EC1261655}" type="slidenum">
              <a:rPr lang="zh-CN" altLang="en-US" smtClean="0"/>
              <a:pPr/>
              <a:t>‹#›</a:t>
            </a:fld>
            <a:endParaRPr lang="zh-CN" altLang="en-US"/>
          </a:p>
        </p:txBody>
      </p:sp>
      <p:cxnSp>
        <p:nvCxnSpPr>
          <p:cNvPr id="6" name="直线连接符 5"/>
          <p:cNvCxnSpPr/>
          <p:nvPr userDrawn="1"/>
        </p:nvCxnSpPr>
        <p:spPr>
          <a:xfrm>
            <a:off x="827584" y="980728"/>
            <a:ext cx="8316416" cy="0"/>
          </a:xfrm>
          <a:prstGeom prst="line">
            <a:avLst/>
          </a:prstGeom>
          <a:ln w="28575"/>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4161635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15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zh-CN" altLang="en-US" noProof="0" smtClean="0"/>
              <a:t>将图片拖动到占位符，或单击添加图标</a:t>
            </a:r>
            <a:endParaRPr lang="zh-CN" altLang="en-US" noProof="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CN" altLang="en-US" smtClean="0"/>
              <a:t>单击此处编辑母版文本样式</a:t>
            </a:r>
          </a:p>
        </p:txBody>
      </p:sp>
      <p:sp>
        <p:nvSpPr>
          <p:cNvPr id="5" name="灯片编号占位符 5"/>
          <p:cNvSpPr>
            <a:spLocks noGrp="1"/>
          </p:cNvSpPr>
          <p:nvPr>
            <p:ph type="sldNum" sz="quarter" idx="10"/>
          </p:nvPr>
        </p:nvSpPr>
        <p:spPr/>
        <p:txBody>
          <a:bodyPr/>
          <a:lstStyle>
            <a:lvl1pPr>
              <a:defRPr/>
            </a:lvl1pPr>
          </a:lstStyle>
          <a:p>
            <a:fld id="{E7C84FD8-D0F2-4604-A02B-376EC1261655}" type="slidenum">
              <a:rPr lang="zh-CN" altLang="en-US" smtClean="0"/>
              <a:pPr/>
              <a:t>‹#›</a:t>
            </a:fld>
            <a:endParaRPr lang="zh-CN" altLang="en-US"/>
          </a:p>
        </p:txBody>
      </p:sp>
    </p:spTree>
    <p:extLst>
      <p:ext uri="{BB962C8B-B14F-4D97-AF65-F5344CB8AC3E}">
        <p14:creationId xmlns:p14="http://schemas.microsoft.com/office/powerpoint/2010/main" val="11947741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lang="zh-CN" altLang="en-US"/>
          </a:p>
        </p:txBody>
      </p:sp>
      <p:sp>
        <p:nvSpPr>
          <p:cNvPr id="4" name="灯片编号占位符 5"/>
          <p:cNvSpPr>
            <a:spLocks noGrp="1"/>
          </p:cNvSpPr>
          <p:nvPr>
            <p:ph type="sldNum" sz="quarter" idx="10"/>
          </p:nvPr>
        </p:nvSpPr>
        <p:spPr/>
        <p:txBody>
          <a:bodyPr/>
          <a:lstStyle>
            <a:lvl1pPr>
              <a:defRPr/>
            </a:lvl1pPr>
          </a:lstStyle>
          <a:p>
            <a:fld id="{E7C84FD8-D0F2-4604-A02B-376EC1261655}" type="slidenum">
              <a:rPr lang="zh-CN" altLang="en-US" smtClean="0"/>
              <a:pPr/>
              <a:t>‹#›</a:t>
            </a:fld>
            <a:endParaRPr lang="zh-CN" altLang="en-US"/>
          </a:p>
        </p:txBody>
      </p:sp>
    </p:spTree>
    <p:extLst>
      <p:ext uri="{BB962C8B-B14F-4D97-AF65-F5344CB8AC3E}">
        <p14:creationId xmlns:p14="http://schemas.microsoft.com/office/powerpoint/2010/main" val="15963841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42"/>
            <a:ext cx="20574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4642"/>
            <a:ext cx="6019800" cy="5851525"/>
          </a:xfrm>
        </p:spPr>
        <p:txBody>
          <a:bodyPr vert="eaVert"/>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lang="zh-CN" altLang="en-US"/>
          </a:p>
        </p:txBody>
      </p:sp>
      <p:sp>
        <p:nvSpPr>
          <p:cNvPr id="4" name="灯片编号占位符 5"/>
          <p:cNvSpPr>
            <a:spLocks noGrp="1"/>
          </p:cNvSpPr>
          <p:nvPr>
            <p:ph type="sldNum" sz="quarter" idx="10"/>
          </p:nvPr>
        </p:nvSpPr>
        <p:spPr/>
        <p:txBody>
          <a:bodyPr/>
          <a:lstStyle>
            <a:lvl1pPr>
              <a:defRPr/>
            </a:lvl1pPr>
          </a:lstStyle>
          <a:p>
            <a:fld id="{E7C84FD8-D0F2-4604-A02B-376EC1261655}" type="slidenum">
              <a:rPr lang="zh-CN" altLang="en-US" smtClean="0"/>
              <a:pPr/>
              <a:t>‹#›</a:t>
            </a:fld>
            <a:endParaRPr lang="zh-CN" altLang="en-US"/>
          </a:p>
        </p:txBody>
      </p:sp>
    </p:spTree>
    <p:extLst>
      <p:ext uri="{BB962C8B-B14F-4D97-AF65-F5344CB8AC3E}">
        <p14:creationId xmlns:p14="http://schemas.microsoft.com/office/powerpoint/2010/main" val="19148205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1122363"/>
            <a:ext cx="6858000" cy="2387600"/>
          </a:xfrm>
        </p:spPr>
        <p:txBody>
          <a:bodyPr anchor="b"/>
          <a:lstStyle>
            <a:lvl1pPr algn="ctr">
              <a:defRPr sz="6000"/>
            </a:lvl1pPr>
          </a:lstStyle>
          <a:p>
            <a:r>
              <a:rPr kumimoji="1" lang="zh-CN" altLang="en-US" smtClean="0"/>
              <a:t>单击此处编辑母版标题样式</a:t>
            </a:r>
            <a:endParaRPr kumimoji="1" lang="zh-CN" altLang="en-US"/>
          </a:p>
        </p:txBody>
      </p:sp>
      <p:sp>
        <p:nvSpPr>
          <p:cNvPr id="3" name="副标题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zh-CN" altLang="en-US" smtClean="0"/>
              <a:t>单击此处编辑母版副标题样式</a:t>
            </a:r>
            <a:endParaRPr kumimoji="1" lang="zh-CN" altLang="en-US"/>
          </a:p>
        </p:txBody>
      </p:sp>
      <p:sp>
        <p:nvSpPr>
          <p:cNvPr id="4" name="日期占位符 3"/>
          <p:cNvSpPr>
            <a:spLocks noGrp="1"/>
          </p:cNvSpPr>
          <p:nvPr>
            <p:ph type="dt" sz="half" idx="10"/>
          </p:nvPr>
        </p:nvSpPr>
        <p:spPr/>
        <p:txBody>
          <a:bodyPr/>
          <a:lstStyle/>
          <a:p>
            <a:fld id="{E95D9445-E068-7A4E-B1CE-1F8DDF35AF42}" type="datetimeFigureOut">
              <a:rPr kumimoji="1" lang="zh-CN" altLang="en-US" smtClean="0"/>
              <a:t>19/2/20</a:t>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幻灯片编号占位符 5"/>
          <p:cNvSpPr>
            <a:spLocks noGrp="1"/>
          </p:cNvSpPr>
          <p:nvPr>
            <p:ph type="sldNum" sz="quarter" idx="12"/>
          </p:nvPr>
        </p:nvSpPr>
        <p:spPr/>
        <p:txBody>
          <a:bodyPr/>
          <a:lstStyle/>
          <a:p>
            <a:fld id="{547E9F08-AA19-FF40-9657-9243EF4A9117}" type="slidenum">
              <a:rPr kumimoji="1" lang="zh-CN" altLang="en-US" smtClean="0"/>
              <a:t>‹#›</a:t>
            </a:fld>
            <a:endParaRPr kumimoji="1" lang="zh-CN" altLang="en-US"/>
          </a:p>
        </p:txBody>
      </p:sp>
    </p:spTree>
    <p:extLst>
      <p:ext uri="{BB962C8B-B14F-4D97-AF65-F5344CB8AC3E}">
        <p14:creationId xmlns:p14="http://schemas.microsoft.com/office/powerpoint/2010/main" val="1100938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smtClean="0"/>
              <a:t>单击此处编辑母版标题样式</a:t>
            </a:r>
            <a:endParaRPr kumimoji="1" lang="zh-CN" altLang="en-US"/>
          </a:p>
        </p:txBody>
      </p:sp>
      <p:sp>
        <p:nvSpPr>
          <p:cNvPr id="3" name="内容占位符 2"/>
          <p:cNvSpPr>
            <a:spLocks noGrp="1"/>
          </p:cNvSpPr>
          <p:nvPr>
            <p:ph idx="1"/>
          </p:nvPr>
        </p:nvSpPr>
        <p:spPr/>
        <p:txBody>
          <a:bodyPr/>
          <a:lstStyle/>
          <a:p>
            <a:pPr lvl="0"/>
            <a:r>
              <a:rPr kumimoji="1" lang="zh-CN" altLang="en-US" smtClean="0"/>
              <a:t>单击此处编辑母版文本样式</a:t>
            </a:r>
          </a:p>
          <a:p>
            <a:pPr lvl="1"/>
            <a:r>
              <a:rPr kumimoji="1" lang="zh-CN" altLang="en-US" smtClean="0"/>
              <a:t>二级</a:t>
            </a:r>
          </a:p>
          <a:p>
            <a:pPr lvl="2"/>
            <a:r>
              <a:rPr kumimoji="1" lang="zh-CN" altLang="en-US" smtClean="0"/>
              <a:t>三级</a:t>
            </a:r>
          </a:p>
          <a:p>
            <a:pPr lvl="3"/>
            <a:r>
              <a:rPr kumimoji="1" lang="zh-CN" altLang="en-US" smtClean="0"/>
              <a:t>四级</a:t>
            </a:r>
          </a:p>
          <a:p>
            <a:pPr lvl="4"/>
            <a:r>
              <a:rPr kumimoji="1" lang="zh-CN" altLang="en-US" smtClean="0"/>
              <a:t>五级</a:t>
            </a:r>
            <a:endParaRPr kumimoji="1" lang="zh-CN" altLang="en-US"/>
          </a:p>
        </p:txBody>
      </p:sp>
      <p:sp>
        <p:nvSpPr>
          <p:cNvPr id="4" name="日期占位符 3"/>
          <p:cNvSpPr>
            <a:spLocks noGrp="1"/>
          </p:cNvSpPr>
          <p:nvPr>
            <p:ph type="dt" sz="half" idx="10"/>
          </p:nvPr>
        </p:nvSpPr>
        <p:spPr/>
        <p:txBody>
          <a:bodyPr/>
          <a:lstStyle/>
          <a:p>
            <a:fld id="{E95D9445-E068-7A4E-B1CE-1F8DDF35AF42}" type="datetimeFigureOut">
              <a:rPr kumimoji="1" lang="zh-CN" altLang="en-US" smtClean="0"/>
              <a:t>19/2/20</a:t>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幻灯片编号占位符 5"/>
          <p:cNvSpPr>
            <a:spLocks noGrp="1"/>
          </p:cNvSpPr>
          <p:nvPr>
            <p:ph type="sldNum" sz="quarter" idx="12"/>
          </p:nvPr>
        </p:nvSpPr>
        <p:spPr/>
        <p:txBody>
          <a:bodyPr/>
          <a:lstStyle/>
          <a:p>
            <a:fld id="{547E9F08-AA19-FF40-9657-9243EF4A9117}" type="slidenum">
              <a:rPr kumimoji="1" lang="zh-CN" altLang="en-US" smtClean="0"/>
              <a:t>‹#›</a:t>
            </a:fld>
            <a:endParaRPr kumimoji="1" lang="zh-CN" altLang="en-US"/>
          </a:p>
        </p:txBody>
      </p:sp>
    </p:spTree>
    <p:extLst>
      <p:ext uri="{BB962C8B-B14F-4D97-AF65-F5344CB8AC3E}">
        <p14:creationId xmlns:p14="http://schemas.microsoft.com/office/powerpoint/2010/main" val="13633790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709738"/>
            <a:ext cx="7886700" cy="2852737"/>
          </a:xfrm>
        </p:spPr>
        <p:txBody>
          <a:bodyPr anchor="b"/>
          <a:lstStyle>
            <a:lvl1pPr>
              <a:defRPr sz="6000"/>
            </a:lvl1pPr>
          </a:lstStyle>
          <a:p>
            <a:r>
              <a:rPr kumimoji="1" lang="zh-CN" altLang="en-US" smtClean="0"/>
              <a:t>单击此处编辑母版标题样式</a:t>
            </a:r>
            <a:endParaRPr kumimoji="1" lang="zh-CN" altLang="en-US"/>
          </a:p>
        </p:txBody>
      </p:sp>
      <p:sp>
        <p:nvSpPr>
          <p:cNvPr id="3" name="文本占位符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zh-CN" altLang="en-US" smtClean="0"/>
              <a:t>单击此处编辑母版文本样式</a:t>
            </a:r>
          </a:p>
        </p:txBody>
      </p:sp>
      <p:sp>
        <p:nvSpPr>
          <p:cNvPr id="4" name="日期占位符 3"/>
          <p:cNvSpPr>
            <a:spLocks noGrp="1"/>
          </p:cNvSpPr>
          <p:nvPr>
            <p:ph type="dt" sz="half" idx="10"/>
          </p:nvPr>
        </p:nvSpPr>
        <p:spPr/>
        <p:txBody>
          <a:bodyPr/>
          <a:lstStyle/>
          <a:p>
            <a:fld id="{E95D9445-E068-7A4E-B1CE-1F8DDF35AF42}" type="datetimeFigureOut">
              <a:rPr kumimoji="1" lang="zh-CN" altLang="en-US" smtClean="0"/>
              <a:t>19/2/20</a:t>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幻灯片编号占位符 5"/>
          <p:cNvSpPr>
            <a:spLocks noGrp="1"/>
          </p:cNvSpPr>
          <p:nvPr>
            <p:ph type="sldNum" sz="quarter" idx="12"/>
          </p:nvPr>
        </p:nvSpPr>
        <p:spPr/>
        <p:txBody>
          <a:bodyPr/>
          <a:lstStyle/>
          <a:p>
            <a:fld id="{547E9F08-AA19-FF40-9657-9243EF4A9117}" type="slidenum">
              <a:rPr kumimoji="1" lang="zh-CN" altLang="en-US" smtClean="0"/>
              <a:t>‹#›</a:t>
            </a:fld>
            <a:endParaRPr kumimoji="1" lang="zh-CN" altLang="en-US"/>
          </a:p>
        </p:txBody>
      </p:sp>
    </p:spTree>
    <p:extLst>
      <p:ext uri="{BB962C8B-B14F-4D97-AF65-F5344CB8AC3E}">
        <p14:creationId xmlns:p14="http://schemas.microsoft.com/office/powerpoint/2010/main" val="6613311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项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smtClean="0"/>
              <a:t>单击此处编辑母版标题样式</a:t>
            </a:r>
            <a:endParaRPr kumimoji="1" lang="zh-CN" altLang="en-US"/>
          </a:p>
        </p:txBody>
      </p:sp>
      <p:sp>
        <p:nvSpPr>
          <p:cNvPr id="3" name="内容占位符 2"/>
          <p:cNvSpPr>
            <a:spLocks noGrp="1"/>
          </p:cNvSpPr>
          <p:nvPr>
            <p:ph sz="half" idx="1"/>
          </p:nvPr>
        </p:nvSpPr>
        <p:spPr>
          <a:xfrm>
            <a:off x="628650" y="1825625"/>
            <a:ext cx="3867150" cy="4351338"/>
          </a:xfrm>
        </p:spPr>
        <p:txBody>
          <a:bodyPr/>
          <a:lstStyle/>
          <a:p>
            <a:pPr lvl="0"/>
            <a:r>
              <a:rPr kumimoji="1" lang="zh-CN" altLang="en-US" smtClean="0"/>
              <a:t>单击此处编辑母版文本样式</a:t>
            </a:r>
          </a:p>
          <a:p>
            <a:pPr lvl="1"/>
            <a:r>
              <a:rPr kumimoji="1" lang="zh-CN" altLang="en-US" smtClean="0"/>
              <a:t>二级</a:t>
            </a:r>
          </a:p>
          <a:p>
            <a:pPr lvl="2"/>
            <a:r>
              <a:rPr kumimoji="1" lang="zh-CN" altLang="en-US" smtClean="0"/>
              <a:t>三级</a:t>
            </a:r>
          </a:p>
          <a:p>
            <a:pPr lvl="3"/>
            <a:r>
              <a:rPr kumimoji="1" lang="zh-CN" altLang="en-US" smtClean="0"/>
              <a:t>四级</a:t>
            </a:r>
          </a:p>
          <a:p>
            <a:pPr lvl="4"/>
            <a:r>
              <a:rPr kumimoji="1" lang="zh-CN" altLang="en-US" smtClean="0"/>
              <a:t>五级</a:t>
            </a:r>
            <a:endParaRPr kumimoji="1" lang="zh-CN" altLang="en-US"/>
          </a:p>
        </p:txBody>
      </p:sp>
      <p:sp>
        <p:nvSpPr>
          <p:cNvPr id="4" name="内容占位符 3"/>
          <p:cNvSpPr>
            <a:spLocks noGrp="1"/>
          </p:cNvSpPr>
          <p:nvPr>
            <p:ph sz="half" idx="2"/>
          </p:nvPr>
        </p:nvSpPr>
        <p:spPr>
          <a:xfrm>
            <a:off x="4648200" y="1825625"/>
            <a:ext cx="3867150" cy="4351338"/>
          </a:xfrm>
        </p:spPr>
        <p:txBody>
          <a:bodyPr/>
          <a:lstStyle/>
          <a:p>
            <a:pPr lvl="0"/>
            <a:r>
              <a:rPr kumimoji="1" lang="zh-CN" altLang="en-US" smtClean="0"/>
              <a:t>单击此处编辑母版文本样式</a:t>
            </a:r>
          </a:p>
          <a:p>
            <a:pPr lvl="1"/>
            <a:r>
              <a:rPr kumimoji="1" lang="zh-CN" altLang="en-US" smtClean="0"/>
              <a:t>二级</a:t>
            </a:r>
          </a:p>
          <a:p>
            <a:pPr lvl="2"/>
            <a:r>
              <a:rPr kumimoji="1" lang="zh-CN" altLang="en-US" smtClean="0"/>
              <a:t>三级</a:t>
            </a:r>
          </a:p>
          <a:p>
            <a:pPr lvl="3"/>
            <a:r>
              <a:rPr kumimoji="1" lang="zh-CN" altLang="en-US" smtClean="0"/>
              <a:t>四级</a:t>
            </a:r>
          </a:p>
          <a:p>
            <a:pPr lvl="4"/>
            <a:r>
              <a:rPr kumimoji="1" lang="zh-CN" altLang="en-US" smtClean="0"/>
              <a:t>五级</a:t>
            </a:r>
            <a:endParaRPr kumimoji="1" lang="zh-CN" altLang="en-US"/>
          </a:p>
        </p:txBody>
      </p:sp>
      <p:sp>
        <p:nvSpPr>
          <p:cNvPr id="5" name="日期占位符 4"/>
          <p:cNvSpPr>
            <a:spLocks noGrp="1"/>
          </p:cNvSpPr>
          <p:nvPr>
            <p:ph type="dt" sz="half" idx="10"/>
          </p:nvPr>
        </p:nvSpPr>
        <p:spPr/>
        <p:txBody>
          <a:bodyPr/>
          <a:lstStyle/>
          <a:p>
            <a:fld id="{E95D9445-E068-7A4E-B1CE-1F8DDF35AF42}" type="datetimeFigureOut">
              <a:rPr kumimoji="1" lang="zh-CN" altLang="en-US" smtClean="0"/>
              <a:t>19/2/20</a:t>
            </a:fld>
            <a:endParaRPr kumimoji="1" lang="zh-CN" altLang="en-US"/>
          </a:p>
        </p:txBody>
      </p:sp>
      <p:sp>
        <p:nvSpPr>
          <p:cNvPr id="6" name="页脚占位符 5"/>
          <p:cNvSpPr>
            <a:spLocks noGrp="1"/>
          </p:cNvSpPr>
          <p:nvPr>
            <p:ph type="ftr" sz="quarter" idx="11"/>
          </p:nvPr>
        </p:nvSpPr>
        <p:spPr/>
        <p:txBody>
          <a:bodyPr/>
          <a:lstStyle/>
          <a:p>
            <a:endParaRPr kumimoji="1" lang="zh-CN" altLang="en-US"/>
          </a:p>
        </p:txBody>
      </p:sp>
      <p:sp>
        <p:nvSpPr>
          <p:cNvPr id="7" name="幻灯片编号占位符 6"/>
          <p:cNvSpPr>
            <a:spLocks noGrp="1"/>
          </p:cNvSpPr>
          <p:nvPr>
            <p:ph type="sldNum" sz="quarter" idx="12"/>
          </p:nvPr>
        </p:nvSpPr>
        <p:spPr/>
        <p:txBody>
          <a:bodyPr/>
          <a:lstStyle/>
          <a:p>
            <a:fld id="{547E9F08-AA19-FF40-9657-9243EF4A9117}" type="slidenum">
              <a:rPr kumimoji="1" lang="zh-CN" altLang="en-US" smtClean="0"/>
              <a:t>‹#›</a:t>
            </a:fld>
            <a:endParaRPr kumimoji="1" lang="zh-CN" altLang="en-US"/>
          </a:p>
        </p:txBody>
      </p:sp>
    </p:spTree>
    <p:extLst>
      <p:ext uri="{BB962C8B-B14F-4D97-AF65-F5344CB8AC3E}">
        <p14:creationId xmlns:p14="http://schemas.microsoft.com/office/powerpoint/2010/main" val="17643110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30238" y="365125"/>
            <a:ext cx="7886700" cy="1325563"/>
          </a:xfrm>
        </p:spPr>
        <p:txBody>
          <a:bodyPr/>
          <a:lstStyle/>
          <a:p>
            <a:r>
              <a:rPr kumimoji="1" lang="zh-CN" altLang="en-US" smtClean="0"/>
              <a:t>单击此处编辑母版标题样式</a:t>
            </a:r>
            <a:endParaRPr kumimoji="1" lang="zh-CN" altLang="en-US"/>
          </a:p>
        </p:txBody>
      </p:sp>
      <p:sp>
        <p:nvSpPr>
          <p:cNvPr id="3" name="文本占位符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smtClean="0"/>
              <a:t>单击此处编辑母版文本样式</a:t>
            </a:r>
          </a:p>
        </p:txBody>
      </p:sp>
      <p:sp>
        <p:nvSpPr>
          <p:cNvPr id="4" name="内容占位符 3"/>
          <p:cNvSpPr>
            <a:spLocks noGrp="1"/>
          </p:cNvSpPr>
          <p:nvPr>
            <p:ph sz="half" idx="2"/>
          </p:nvPr>
        </p:nvSpPr>
        <p:spPr>
          <a:xfrm>
            <a:off x="630238" y="2505075"/>
            <a:ext cx="3868737" cy="3684588"/>
          </a:xfrm>
        </p:spPr>
        <p:txBody>
          <a:bodyPr/>
          <a:lstStyle/>
          <a:p>
            <a:pPr lvl="0"/>
            <a:r>
              <a:rPr kumimoji="1" lang="zh-CN" altLang="en-US" smtClean="0"/>
              <a:t>单击此处编辑母版文本样式</a:t>
            </a:r>
          </a:p>
          <a:p>
            <a:pPr lvl="1"/>
            <a:r>
              <a:rPr kumimoji="1" lang="zh-CN" altLang="en-US" smtClean="0"/>
              <a:t>二级</a:t>
            </a:r>
          </a:p>
          <a:p>
            <a:pPr lvl="2"/>
            <a:r>
              <a:rPr kumimoji="1" lang="zh-CN" altLang="en-US" smtClean="0"/>
              <a:t>三级</a:t>
            </a:r>
          </a:p>
          <a:p>
            <a:pPr lvl="3"/>
            <a:r>
              <a:rPr kumimoji="1" lang="zh-CN" altLang="en-US" smtClean="0"/>
              <a:t>四级</a:t>
            </a:r>
          </a:p>
          <a:p>
            <a:pPr lvl="4"/>
            <a:r>
              <a:rPr kumimoji="1" lang="zh-CN" altLang="en-US" smtClean="0"/>
              <a:t>五级</a:t>
            </a:r>
            <a:endParaRPr kumimoji="1" lang="zh-CN" altLang="en-US"/>
          </a:p>
        </p:txBody>
      </p:sp>
      <p:sp>
        <p:nvSpPr>
          <p:cNvPr id="5" name="文本占位符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smtClean="0"/>
              <a:t>单击此处编辑母版文本样式</a:t>
            </a:r>
          </a:p>
        </p:txBody>
      </p:sp>
      <p:sp>
        <p:nvSpPr>
          <p:cNvPr id="6" name="内容占位符 5"/>
          <p:cNvSpPr>
            <a:spLocks noGrp="1"/>
          </p:cNvSpPr>
          <p:nvPr>
            <p:ph sz="quarter" idx="4"/>
          </p:nvPr>
        </p:nvSpPr>
        <p:spPr>
          <a:xfrm>
            <a:off x="4629150" y="2505075"/>
            <a:ext cx="3887788" cy="3684588"/>
          </a:xfrm>
        </p:spPr>
        <p:txBody>
          <a:bodyPr/>
          <a:lstStyle/>
          <a:p>
            <a:pPr lvl="0"/>
            <a:r>
              <a:rPr kumimoji="1" lang="zh-CN" altLang="en-US" smtClean="0"/>
              <a:t>单击此处编辑母版文本样式</a:t>
            </a:r>
          </a:p>
          <a:p>
            <a:pPr lvl="1"/>
            <a:r>
              <a:rPr kumimoji="1" lang="zh-CN" altLang="en-US" smtClean="0"/>
              <a:t>二级</a:t>
            </a:r>
          </a:p>
          <a:p>
            <a:pPr lvl="2"/>
            <a:r>
              <a:rPr kumimoji="1" lang="zh-CN" altLang="en-US" smtClean="0"/>
              <a:t>三级</a:t>
            </a:r>
          </a:p>
          <a:p>
            <a:pPr lvl="3"/>
            <a:r>
              <a:rPr kumimoji="1" lang="zh-CN" altLang="en-US" smtClean="0"/>
              <a:t>四级</a:t>
            </a:r>
          </a:p>
          <a:p>
            <a:pPr lvl="4"/>
            <a:r>
              <a:rPr kumimoji="1" lang="zh-CN" altLang="en-US" smtClean="0"/>
              <a:t>五级</a:t>
            </a:r>
            <a:endParaRPr kumimoji="1" lang="zh-CN" altLang="en-US"/>
          </a:p>
        </p:txBody>
      </p:sp>
      <p:sp>
        <p:nvSpPr>
          <p:cNvPr id="7" name="日期占位符 6"/>
          <p:cNvSpPr>
            <a:spLocks noGrp="1"/>
          </p:cNvSpPr>
          <p:nvPr>
            <p:ph type="dt" sz="half" idx="10"/>
          </p:nvPr>
        </p:nvSpPr>
        <p:spPr/>
        <p:txBody>
          <a:bodyPr/>
          <a:lstStyle/>
          <a:p>
            <a:fld id="{E95D9445-E068-7A4E-B1CE-1F8DDF35AF42}" type="datetimeFigureOut">
              <a:rPr kumimoji="1" lang="zh-CN" altLang="en-US" smtClean="0"/>
              <a:t>19/2/20</a:t>
            </a:fld>
            <a:endParaRPr kumimoji="1" lang="zh-CN" altLang="en-US"/>
          </a:p>
        </p:txBody>
      </p:sp>
      <p:sp>
        <p:nvSpPr>
          <p:cNvPr id="8" name="页脚占位符 7"/>
          <p:cNvSpPr>
            <a:spLocks noGrp="1"/>
          </p:cNvSpPr>
          <p:nvPr>
            <p:ph type="ftr" sz="quarter" idx="11"/>
          </p:nvPr>
        </p:nvSpPr>
        <p:spPr/>
        <p:txBody>
          <a:bodyPr/>
          <a:lstStyle/>
          <a:p>
            <a:endParaRPr kumimoji="1" lang="zh-CN" altLang="en-US"/>
          </a:p>
        </p:txBody>
      </p:sp>
      <p:sp>
        <p:nvSpPr>
          <p:cNvPr id="9" name="幻灯片编号占位符 8"/>
          <p:cNvSpPr>
            <a:spLocks noGrp="1"/>
          </p:cNvSpPr>
          <p:nvPr>
            <p:ph type="sldNum" sz="quarter" idx="12"/>
          </p:nvPr>
        </p:nvSpPr>
        <p:spPr/>
        <p:txBody>
          <a:bodyPr/>
          <a:lstStyle/>
          <a:p>
            <a:fld id="{547E9F08-AA19-FF40-9657-9243EF4A9117}" type="slidenum">
              <a:rPr kumimoji="1" lang="zh-CN" altLang="en-US" smtClean="0"/>
              <a:t>‹#›</a:t>
            </a:fld>
            <a:endParaRPr kumimoji="1" lang="zh-CN" altLang="en-US"/>
          </a:p>
        </p:txBody>
      </p:sp>
    </p:spTree>
    <p:extLst>
      <p:ext uri="{BB962C8B-B14F-4D97-AF65-F5344CB8AC3E}">
        <p14:creationId xmlns:p14="http://schemas.microsoft.com/office/powerpoint/2010/main" val="3213842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smtClean="0"/>
              <a:t>单击此处编辑母版标题样式</a:t>
            </a:r>
            <a:endParaRPr kumimoji="1" lang="zh-CN" altLang="en-US"/>
          </a:p>
        </p:txBody>
      </p:sp>
      <p:sp>
        <p:nvSpPr>
          <p:cNvPr id="3" name="日期占位符 2"/>
          <p:cNvSpPr>
            <a:spLocks noGrp="1"/>
          </p:cNvSpPr>
          <p:nvPr>
            <p:ph type="dt" sz="half" idx="10"/>
          </p:nvPr>
        </p:nvSpPr>
        <p:spPr/>
        <p:txBody>
          <a:bodyPr/>
          <a:lstStyle/>
          <a:p>
            <a:fld id="{E95D9445-E068-7A4E-B1CE-1F8DDF35AF42}" type="datetimeFigureOut">
              <a:rPr kumimoji="1" lang="zh-CN" altLang="en-US" smtClean="0"/>
              <a:t>19/2/20</a:t>
            </a:fld>
            <a:endParaRPr kumimoji="1" lang="zh-CN" altLang="en-US"/>
          </a:p>
        </p:txBody>
      </p:sp>
      <p:sp>
        <p:nvSpPr>
          <p:cNvPr id="4" name="页脚占位符 3"/>
          <p:cNvSpPr>
            <a:spLocks noGrp="1"/>
          </p:cNvSpPr>
          <p:nvPr>
            <p:ph type="ftr" sz="quarter" idx="11"/>
          </p:nvPr>
        </p:nvSpPr>
        <p:spPr/>
        <p:txBody>
          <a:bodyPr/>
          <a:lstStyle/>
          <a:p>
            <a:endParaRPr kumimoji="1" lang="zh-CN" altLang="en-US"/>
          </a:p>
        </p:txBody>
      </p:sp>
      <p:sp>
        <p:nvSpPr>
          <p:cNvPr id="5" name="幻灯片编号占位符 4"/>
          <p:cNvSpPr>
            <a:spLocks noGrp="1"/>
          </p:cNvSpPr>
          <p:nvPr>
            <p:ph type="sldNum" sz="quarter" idx="12"/>
          </p:nvPr>
        </p:nvSpPr>
        <p:spPr/>
        <p:txBody>
          <a:bodyPr/>
          <a:lstStyle/>
          <a:p>
            <a:fld id="{547E9F08-AA19-FF40-9657-9243EF4A9117}" type="slidenum">
              <a:rPr kumimoji="1" lang="zh-CN" altLang="en-US" smtClean="0"/>
              <a:t>‹#›</a:t>
            </a:fld>
            <a:endParaRPr kumimoji="1" lang="zh-CN" altLang="en-US"/>
          </a:p>
        </p:txBody>
      </p:sp>
    </p:spTree>
    <p:extLst>
      <p:ext uri="{BB962C8B-B14F-4D97-AF65-F5344CB8AC3E}">
        <p14:creationId xmlns:p14="http://schemas.microsoft.com/office/powerpoint/2010/main" val="5841545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E95D9445-E068-7A4E-B1CE-1F8DDF35AF42}" type="datetimeFigureOut">
              <a:rPr kumimoji="1" lang="zh-CN" altLang="en-US" smtClean="0"/>
              <a:t>19/2/20</a:t>
            </a:fld>
            <a:endParaRPr kumimoji="1" lang="zh-CN" altLang="en-US"/>
          </a:p>
        </p:txBody>
      </p:sp>
      <p:sp>
        <p:nvSpPr>
          <p:cNvPr id="3" name="页脚占位符 2"/>
          <p:cNvSpPr>
            <a:spLocks noGrp="1"/>
          </p:cNvSpPr>
          <p:nvPr>
            <p:ph type="ftr" sz="quarter" idx="11"/>
          </p:nvPr>
        </p:nvSpPr>
        <p:spPr/>
        <p:txBody>
          <a:bodyPr/>
          <a:lstStyle/>
          <a:p>
            <a:endParaRPr kumimoji="1" lang="zh-CN" altLang="en-US"/>
          </a:p>
        </p:txBody>
      </p:sp>
      <p:sp>
        <p:nvSpPr>
          <p:cNvPr id="4" name="幻灯片编号占位符 3"/>
          <p:cNvSpPr>
            <a:spLocks noGrp="1"/>
          </p:cNvSpPr>
          <p:nvPr>
            <p:ph type="sldNum" sz="quarter" idx="12"/>
          </p:nvPr>
        </p:nvSpPr>
        <p:spPr/>
        <p:txBody>
          <a:bodyPr/>
          <a:lstStyle/>
          <a:p>
            <a:fld id="{547E9F08-AA19-FF40-9657-9243EF4A9117}" type="slidenum">
              <a:rPr kumimoji="1" lang="zh-CN" altLang="en-US" smtClean="0"/>
              <a:t>‹#›</a:t>
            </a:fld>
            <a:endParaRPr kumimoji="1" lang="zh-CN" altLang="en-US"/>
          </a:p>
        </p:txBody>
      </p:sp>
    </p:spTree>
    <p:extLst>
      <p:ext uri="{BB962C8B-B14F-4D97-AF65-F5344CB8AC3E}">
        <p14:creationId xmlns:p14="http://schemas.microsoft.com/office/powerpoint/2010/main" val="17373848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cxnSp>
        <p:nvCxnSpPr>
          <p:cNvPr id="4" name="直线连接符 3"/>
          <p:cNvCxnSpPr/>
          <p:nvPr/>
        </p:nvCxnSpPr>
        <p:spPr>
          <a:xfrm>
            <a:off x="885825" y="962845"/>
            <a:ext cx="8190309" cy="0"/>
          </a:xfrm>
          <a:prstGeom prst="line">
            <a:avLst/>
          </a:prstGeom>
          <a:ln w="28575"/>
        </p:spPr>
        <p:style>
          <a:lnRef idx="1">
            <a:schemeClr val="accent2"/>
          </a:lnRef>
          <a:fillRef idx="0">
            <a:schemeClr val="accent2"/>
          </a:fillRef>
          <a:effectRef idx="0">
            <a:schemeClr val="accent2"/>
          </a:effectRef>
          <a:fontRef idx="minor">
            <a:schemeClr val="tx1"/>
          </a:fontRef>
        </p:style>
      </p:cxnSp>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lang="zh-CN" altLang="en-US"/>
          </a:p>
        </p:txBody>
      </p:sp>
      <p:sp>
        <p:nvSpPr>
          <p:cNvPr id="5" name="灯片编号占位符 5"/>
          <p:cNvSpPr>
            <a:spLocks noGrp="1"/>
          </p:cNvSpPr>
          <p:nvPr>
            <p:ph type="sldNum" sz="quarter" idx="10"/>
          </p:nvPr>
        </p:nvSpPr>
        <p:spPr/>
        <p:txBody>
          <a:bodyPr/>
          <a:lstStyle>
            <a:lvl1pPr>
              <a:defRPr/>
            </a:lvl1pPr>
          </a:lstStyle>
          <a:p>
            <a:fld id="{E7C84FD8-D0F2-4604-A02B-376EC1261655}" type="slidenum">
              <a:rPr lang="zh-CN" altLang="en-US" smtClean="0"/>
              <a:pPr/>
              <a:t>‹#›</a:t>
            </a:fld>
            <a:endParaRPr lang="zh-CN" altLang="en-US"/>
          </a:p>
        </p:txBody>
      </p:sp>
    </p:spTree>
    <p:extLst>
      <p:ext uri="{BB962C8B-B14F-4D97-AF65-F5344CB8AC3E}">
        <p14:creationId xmlns:p14="http://schemas.microsoft.com/office/powerpoint/2010/main" val="89972683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30238" y="457200"/>
            <a:ext cx="2949575" cy="1600200"/>
          </a:xfrm>
        </p:spPr>
        <p:txBody>
          <a:bodyPr anchor="b"/>
          <a:lstStyle>
            <a:lvl1pPr>
              <a:defRPr sz="3200"/>
            </a:lvl1pPr>
          </a:lstStyle>
          <a:p>
            <a:r>
              <a:rPr kumimoji="1" lang="zh-CN" altLang="en-US" smtClean="0"/>
              <a:t>单击此处编辑母版标题样式</a:t>
            </a:r>
            <a:endParaRPr kumimoji="1" lang="zh-CN" altLang="en-US"/>
          </a:p>
        </p:txBody>
      </p:sp>
      <p:sp>
        <p:nvSpPr>
          <p:cNvPr id="3" name="内容占位符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zh-CN" altLang="en-US" smtClean="0"/>
              <a:t>单击此处编辑母版文本样式</a:t>
            </a:r>
          </a:p>
          <a:p>
            <a:pPr lvl="1"/>
            <a:r>
              <a:rPr kumimoji="1" lang="zh-CN" altLang="en-US" smtClean="0"/>
              <a:t>二级</a:t>
            </a:r>
          </a:p>
          <a:p>
            <a:pPr lvl="2"/>
            <a:r>
              <a:rPr kumimoji="1" lang="zh-CN" altLang="en-US" smtClean="0"/>
              <a:t>三级</a:t>
            </a:r>
          </a:p>
          <a:p>
            <a:pPr lvl="3"/>
            <a:r>
              <a:rPr kumimoji="1" lang="zh-CN" altLang="en-US" smtClean="0"/>
              <a:t>四级</a:t>
            </a:r>
          </a:p>
          <a:p>
            <a:pPr lvl="4"/>
            <a:r>
              <a:rPr kumimoji="1" lang="zh-CN" altLang="en-US" smtClean="0"/>
              <a:t>五级</a:t>
            </a:r>
            <a:endParaRPr kumimoji="1" lang="zh-CN" altLang="en-US"/>
          </a:p>
        </p:txBody>
      </p:sp>
      <p:sp>
        <p:nvSpPr>
          <p:cNvPr id="4" name="文本占位符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smtClean="0"/>
              <a:t>单击此处编辑母版文本样式</a:t>
            </a:r>
          </a:p>
        </p:txBody>
      </p:sp>
      <p:sp>
        <p:nvSpPr>
          <p:cNvPr id="5" name="日期占位符 4"/>
          <p:cNvSpPr>
            <a:spLocks noGrp="1"/>
          </p:cNvSpPr>
          <p:nvPr>
            <p:ph type="dt" sz="half" idx="10"/>
          </p:nvPr>
        </p:nvSpPr>
        <p:spPr/>
        <p:txBody>
          <a:bodyPr/>
          <a:lstStyle/>
          <a:p>
            <a:fld id="{E95D9445-E068-7A4E-B1CE-1F8DDF35AF42}" type="datetimeFigureOut">
              <a:rPr kumimoji="1" lang="zh-CN" altLang="en-US" smtClean="0"/>
              <a:t>19/2/20</a:t>
            </a:fld>
            <a:endParaRPr kumimoji="1" lang="zh-CN" altLang="en-US"/>
          </a:p>
        </p:txBody>
      </p:sp>
      <p:sp>
        <p:nvSpPr>
          <p:cNvPr id="6" name="页脚占位符 5"/>
          <p:cNvSpPr>
            <a:spLocks noGrp="1"/>
          </p:cNvSpPr>
          <p:nvPr>
            <p:ph type="ftr" sz="quarter" idx="11"/>
          </p:nvPr>
        </p:nvSpPr>
        <p:spPr/>
        <p:txBody>
          <a:bodyPr/>
          <a:lstStyle/>
          <a:p>
            <a:endParaRPr kumimoji="1" lang="zh-CN" altLang="en-US"/>
          </a:p>
        </p:txBody>
      </p:sp>
      <p:sp>
        <p:nvSpPr>
          <p:cNvPr id="7" name="幻灯片编号占位符 6"/>
          <p:cNvSpPr>
            <a:spLocks noGrp="1"/>
          </p:cNvSpPr>
          <p:nvPr>
            <p:ph type="sldNum" sz="quarter" idx="12"/>
          </p:nvPr>
        </p:nvSpPr>
        <p:spPr/>
        <p:txBody>
          <a:bodyPr/>
          <a:lstStyle/>
          <a:p>
            <a:fld id="{547E9F08-AA19-FF40-9657-9243EF4A9117}" type="slidenum">
              <a:rPr kumimoji="1" lang="zh-CN" altLang="en-US" smtClean="0"/>
              <a:t>‹#›</a:t>
            </a:fld>
            <a:endParaRPr kumimoji="1" lang="zh-CN" altLang="en-US"/>
          </a:p>
        </p:txBody>
      </p:sp>
    </p:spTree>
    <p:extLst>
      <p:ext uri="{BB962C8B-B14F-4D97-AF65-F5344CB8AC3E}">
        <p14:creationId xmlns:p14="http://schemas.microsoft.com/office/powerpoint/2010/main" val="8920593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30238" y="457200"/>
            <a:ext cx="2949575" cy="1600200"/>
          </a:xfrm>
        </p:spPr>
        <p:txBody>
          <a:bodyPr anchor="b"/>
          <a:lstStyle>
            <a:lvl1pPr>
              <a:defRPr sz="3200"/>
            </a:lvl1pPr>
          </a:lstStyle>
          <a:p>
            <a:r>
              <a:rPr kumimoji="1" lang="zh-CN" altLang="en-US" smtClean="0"/>
              <a:t>单击此处编辑母版标题样式</a:t>
            </a:r>
            <a:endParaRPr kumimoji="1" lang="zh-CN" altLang="en-US"/>
          </a:p>
        </p:txBody>
      </p:sp>
      <p:sp>
        <p:nvSpPr>
          <p:cNvPr id="3" name="图片占位符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zh-CN" altLang="en-US"/>
          </a:p>
        </p:txBody>
      </p:sp>
      <p:sp>
        <p:nvSpPr>
          <p:cNvPr id="4" name="文本占位符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smtClean="0"/>
              <a:t>单击此处编辑母版文本样式</a:t>
            </a:r>
          </a:p>
        </p:txBody>
      </p:sp>
      <p:sp>
        <p:nvSpPr>
          <p:cNvPr id="5" name="日期占位符 4"/>
          <p:cNvSpPr>
            <a:spLocks noGrp="1"/>
          </p:cNvSpPr>
          <p:nvPr>
            <p:ph type="dt" sz="half" idx="10"/>
          </p:nvPr>
        </p:nvSpPr>
        <p:spPr/>
        <p:txBody>
          <a:bodyPr/>
          <a:lstStyle/>
          <a:p>
            <a:fld id="{E95D9445-E068-7A4E-B1CE-1F8DDF35AF42}" type="datetimeFigureOut">
              <a:rPr kumimoji="1" lang="zh-CN" altLang="en-US" smtClean="0"/>
              <a:t>19/2/20</a:t>
            </a:fld>
            <a:endParaRPr kumimoji="1" lang="zh-CN" altLang="en-US"/>
          </a:p>
        </p:txBody>
      </p:sp>
      <p:sp>
        <p:nvSpPr>
          <p:cNvPr id="6" name="页脚占位符 5"/>
          <p:cNvSpPr>
            <a:spLocks noGrp="1"/>
          </p:cNvSpPr>
          <p:nvPr>
            <p:ph type="ftr" sz="quarter" idx="11"/>
          </p:nvPr>
        </p:nvSpPr>
        <p:spPr/>
        <p:txBody>
          <a:bodyPr/>
          <a:lstStyle/>
          <a:p>
            <a:endParaRPr kumimoji="1" lang="zh-CN" altLang="en-US"/>
          </a:p>
        </p:txBody>
      </p:sp>
      <p:sp>
        <p:nvSpPr>
          <p:cNvPr id="7" name="幻灯片编号占位符 6"/>
          <p:cNvSpPr>
            <a:spLocks noGrp="1"/>
          </p:cNvSpPr>
          <p:nvPr>
            <p:ph type="sldNum" sz="quarter" idx="12"/>
          </p:nvPr>
        </p:nvSpPr>
        <p:spPr/>
        <p:txBody>
          <a:bodyPr/>
          <a:lstStyle/>
          <a:p>
            <a:fld id="{547E9F08-AA19-FF40-9657-9243EF4A9117}" type="slidenum">
              <a:rPr kumimoji="1" lang="zh-CN" altLang="en-US" smtClean="0"/>
              <a:t>‹#›</a:t>
            </a:fld>
            <a:endParaRPr kumimoji="1" lang="zh-CN" altLang="en-US"/>
          </a:p>
        </p:txBody>
      </p:sp>
    </p:spTree>
    <p:extLst>
      <p:ext uri="{BB962C8B-B14F-4D97-AF65-F5344CB8AC3E}">
        <p14:creationId xmlns:p14="http://schemas.microsoft.com/office/powerpoint/2010/main" val="12573994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标题和竖排文本">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smtClean="0"/>
              <a:t>单击此处编辑母版标题样式</a:t>
            </a:r>
            <a:endParaRPr kumimoji="1" lang="zh-CN" altLang="en-US"/>
          </a:p>
        </p:txBody>
      </p:sp>
      <p:sp>
        <p:nvSpPr>
          <p:cNvPr id="3" name="竖排文本占位符 2"/>
          <p:cNvSpPr>
            <a:spLocks noGrp="1"/>
          </p:cNvSpPr>
          <p:nvPr>
            <p:ph type="body" orient="vert" idx="1"/>
          </p:nvPr>
        </p:nvSpPr>
        <p:spPr/>
        <p:txBody>
          <a:bodyPr vert="eaVert"/>
          <a:lstStyle/>
          <a:p>
            <a:pPr lvl="0"/>
            <a:r>
              <a:rPr kumimoji="1" lang="zh-CN" altLang="en-US" smtClean="0"/>
              <a:t>单击此处编辑母版文本样式</a:t>
            </a:r>
          </a:p>
          <a:p>
            <a:pPr lvl="1"/>
            <a:r>
              <a:rPr kumimoji="1" lang="zh-CN" altLang="en-US" smtClean="0"/>
              <a:t>二级</a:t>
            </a:r>
          </a:p>
          <a:p>
            <a:pPr lvl="2"/>
            <a:r>
              <a:rPr kumimoji="1" lang="zh-CN" altLang="en-US" smtClean="0"/>
              <a:t>三级</a:t>
            </a:r>
          </a:p>
          <a:p>
            <a:pPr lvl="3"/>
            <a:r>
              <a:rPr kumimoji="1" lang="zh-CN" altLang="en-US" smtClean="0"/>
              <a:t>四级</a:t>
            </a:r>
          </a:p>
          <a:p>
            <a:pPr lvl="4"/>
            <a:r>
              <a:rPr kumimoji="1" lang="zh-CN" altLang="en-US" smtClean="0"/>
              <a:t>五级</a:t>
            </a:r>
            <a:endParaRPr kumimoji="1" lang="zh-CN" altLang="en-US"/>
          </a:p>
        </p:txBody>
      </p:sp>
      <p:sp>
        <p:nvSpPr>
          <p:cNvPr id="4" name="日期占位符 3"/>
          <p:cNvSpPr>
            <a:spLocks noGrp="1"/>
          </p:cNvSpPr>
          <p:nvPr>
            <p:ph type="dt" sz="half" idx="10"/>
          </p:nvPr>
        </p:nvSpPr>
        <p:spPr/>
        <p:txBody>
          <a:bodyPr/>
          <a:lstStyle/>
          <a:p>
            <a:fld id="{E95D9445-E068-7A4E-B1CE-1F8DDF35AF42}" type="datetimeFigureOut">
              <a:rPr kumimoji="1" lang="zh-CN" altLang="en-US" smtClean="0"/>
              <a:t>19/2/20</a:t>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幻灯片编号占位符 5"/>
          <p:cNvSpPr>
            <a:spLocks noGrp="1"/>
          </p:cNvSpPr>
          <p:nvPr>
            <p:ph type="sldNum" sz="quarter" idx="12"/>
          </p:nvPr>
        </p:nvSpPr>
        <p:spPr/>
        <p:txBody>
          <a:bodyPr/>
          <a:lstStyle/>
          <a:p>
            <a:fld id="{547E9F08-AA19-FF40-9657-9243EF4A9117}" type="slidenum">
              <a:rPr kumimoji="1" lang="zh-CN" altLang="en-US" smtClean="0"/>
              <a:t>‹#›</a:t>
            </a:fld>
            <a:endParaRPr kumimoji="1" lang="zh-CN" altLang="en-US"/>
          </a:p>
        </p:txBody>
      </p:sp>
    </p:spTree>
    <p:extLst>
      <p:ext uri="{BB962C8B-B14F-4D97-AF65-F5344CB8AC3E}">
        <p14:creationId xmlns:p14="http://schemas.microsoft.com/office/powerpoint/2010/main" val="187309991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竖排标题和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5" y="365125"/>
            <a:ext cx="1971675" cy="5811838"/>
          </a:xfrm>
        </p:spPr>
        <p:txBody>
          <a:bodyPr vert="eaVert"/>
          <a:lstStyle/>
          <a:p>
            <a:r>
              <a:rPr kumimoji="1" lang="zh-CN" altLang="en-US" smtClean="0"/>
              <a:t>单击此处编辑母版标题样式</a:t>
            </a:r>
            <a:endParaRPr kumimoji="1" lang="zh-CN" altLang="en-US"/>
          </a:p>
        </p:txBody>
      </p:sp>
      <p:sp>
        <p:nvSpPr>
          <p:cNvPr id="3" name="竖排文本占位符 2"/>
          <p:cNvSpPr>
            <a:spLocks noGrp="1"/>
          </p:cNvSpPr>
          <p:nvPr>
            <p:ph type="body" orient="vert" idx="1"/>
          </p:nvPr>
        </p:nvSpPr>
        <p:spPr>
          <a:xfrm>
            <a:off x="628650" y="365125"/>
            <a:ext cx="5762625" cy="5811838"/>
          </a:xfrm>
        </p:spPr>
        <p:txBody>
          <a:bodyPr vert="eaVert"/>
          <a:lstStyle/>
          <a:p>
            <a:pPr lvl="0"/>
            <a:r>
              <a:rPr kumimoji="1" lang="zh-CN" altLang="en-US" smtClean="0"/>
              <a:t>单击此处编辑母版文本样式</a:t>
            </a:r>
          </a:p>
          <a:p>
            <a:pPr lvl="1"/>
            <a:r>
              <a:rPr kumimoji="1" lang="zh-CN" altLang="en-US" smtClean="0"/>
              <a:t>二级</a:t>
            </a:r>
          </a:p>
          <a:p>
            <a:pPr lvl="2"/>
            <a:r>
              <a:rPr kumimoji="1" lang="zh-CN" altLang="en-US" smtClean="0"/>
              <a:t>三级</a:t>
            </a:r>
          </a:p>
          <a:p>
            <a:pPr lvl="3"/>
            <a:r>
              <a:rPr kumimoji="1" lang="zh-CN" altLang="en-US" smtClean="0"/>
              <a:t>四级</a:t>
            </a:r>
          </a:p>
          <a:p>
            <a:pPr lvl="4"/>
            <a:r>
              <a:rPr kumimoji="1" lang="zh-CN" altLang="en-US" smtClean="0"/>
              <a:t>五级</a:t>
            </a:r>
            <a:endParaRPr kumimoji="1" lang="zh-CN" altLang="en-US"/>
          </a:p>
        </p:txBody>
      </p:sp>
      <p:sp>
        <p:nvSpPr>
          <p:cNvPr id="4" name="日期占位符 3"/>
          <p:cNvSpPr>
            <a:spLocks noGrp="1"/>
          </p:cNvSpPr>
          <p:nvPr>
            <p:ph type="dt" sz="half" idx="10"/>
          </p:nvPr>
        </p:nvSpPr>
        <p:spPr/>
        <p:txBody>
          <a:bodyPr/>
          <a:lstStyle/>
          <a:p>
            <a:fld id="{E95D9445-E068-7A4E-B1CE-1F8DDF35AF42}" type="datetimeFigureOut">
              <a:rPr kumimoji="1" lang="zh-CN" altLang="en-US" smtClean="0"/>
              <a:t>19/2/20</a:t>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幻灯片编号占位符 5"/>
          <p:cNvSpPr>
            <a:spLocks noGrp="1"/>
          </p:cNvSpPr>
          <p:nvPr>
            <p:ph type="sldNum" sz="quarter" idx="12"/>
          </p:nvPr>
        </p:nvSpPr>
        <p:spPr/>
        <p:txBody>
          <a:bodyPr/>
          <a:lstStyle/>
          <a:p>
            <a:fld id="{547E9F08-AA19-FF40-9657-9243EF4A9117}" type="slidenum">
              <a:rPr kumimoji="1" lang="zh-CN" altLang="en-US" smtClean="0"/>
              <a:t>‹#›</a:t>
            </a:fld>
            <a:endParaRPr kumimoji="1" lang="zh-CN" altLang="en-US"/>
          </a:p>
        </p:txBody>
      </p:sp>
    </p:spTree>
    <p:extLst>
      <p:ext uri="{BB962C8B-B14F-4D97-AF65-F5344CB8AC3E}">
        <p14:creationId xmlns:p14="http://schemas.microsoft.com/office/powerpoint/2010/main" val="122750683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1122363"/>
            <a:ext cx="6858000" cy="2387600"/>
          </a:xfrm>
        </p:spPr>
        <p:txBody>
          <a:bodyPr anchor="b"/>
          <a:lstStyle>
            <a:lvl1pPr algn="ctr">
              <a:defRPr sz="6000"/>
            </a:lvl1pPr>
          </a:lstStyle>
          <a:p>
            <a:r>
              <a:rPr kumimoji="1" lang="zh-CN" altLang="en-US" smtClean="0"/>
              <a:t>单击此处编辑母版标题样式</a:t>
            </a:r>
            <a:endParaRPr kumimoji="1" lang="zh-CN" altLang="en-US"/>
          </a:p>
        </p:txBody>
      </p:sp>
      <p:sp>
        <p:nvSpPr>
          <p:cNvPr id="3" name="副标题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zh-CN" altLang="en-US" smtClean="0"/>
              <a:t>单击此处编辑母版副标题样式</a:t>
            </a:r>
            <a:endParaRPr kumimoji="1" lang="zh-CN" altLang="en-US"/>
          </a:p>
        </p:txBody>
      </p:sp>
      <p:sp>
        <p:nvSpPr>
          <p:cNvPr id="4" name="日期占位符 3"/>
          <p:cNvSpPr>
            <a:spLocks noGrp="1"/>
          </p:cNvSpPr>
          <p:nvPr>
            <p:ph type="dt" sz="half" idx="10"/>
          </p:nvPr>
        </p:nvSpPr>
        <p:spPr/>
        <p:txBody>
          <a:bodyPr/>
          <a:lstStyle/>
          <a:p>
            <a:fld id="{206B563B-6E56-0D46-8CB8-B2F7A1BD70B4}" type="datetimeFigureOut">
              <a:rPr kumimoji="1" lang="zh-CN" altLang="en-US" smtClean="0"/>
              <a:t>19/2/20</a:t>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幻灯片编号占位符 5"/>
          <p:cNvSpPr>
            <a:spLocks noGrp="1"/>
          </p:cNvSpPr>
          <p:nvPr>
            <p:ph type="sldNum" sz="quarter" idx="12"/>
          </p:nvPr>
        </p:nvSpPr>
        <p:spPr/>
        <p:txBody>
          <a:bodyPr/>
          <a:lstStyle/>
          <a:p>
            <a:fld id="{23CE6C07-8110-2A45-89E5-FB59750C4C9B}" type="slidenum">
              <a:rPr kumimoji="1" lang="zh-CN" altLang="en-US" smtClean="0"/>
              <a:t>‹#›</a:t>
            </a:fld>
            <a:endParaRPr kumimoji="1" lang="zh-CN" altLang="en-US"/>
          </a:p>
        </p:txBody>
      </p:sp>
    </p:spTree>
    <p:extLst>
      <p:ext uri="{BB962C8B-B14F-4D97-AF65-F5344CB8AC3E}">
        <p14:creationId xmlns:p14="http://schemas.microsoft.com/office/powerpoint/2010/main" val="25579844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smtClean="0"/>
              <a:t>单击此处编辑母版标题样式</a:t>
            </a:r>
            <a:endParaRPr kumimoji="1" lang="zh-CN" altLang="en-US"/>
          </a:p>
        </p:txBody>
      </p:sp>
      <p:sp>
        <p:nvSpPr>
          <p:cNvPr id="3" name="内容占位符 2"/>
          <p:cNvSpPr>
            <a:spLocks noGrp="1"/>
          </p:cNvSpPr>
          <p:nvPr>
            <p:ph idx="1"/>
          </p:nvPr>
        </p:nvSpPr>
        <p:spPr/>
        <p:txBody>
          <a:bodyPr/>
          <a:lstStyle/>
          <a:p>
            <a:pPr lvl="0"/>
            <a:r>
              <a:rPr kumimoji="1" lang="zh-CN" altLang="en-US" smtClean="0"/>
              <a:t>单击此处编辑母版文本样式</a:t>
            </a:r>
          </a:p>
          <a:p>
            <a:pPr lvl="1"/>
            <a:r>
              <a:rPr kumimoji="1" lang="zh-CN" altLang="en-US" smtClean="0"/>
              <a:t>二级</a:t>
            </a:r>
          </a:p>
          <a:p>
            <a:pPr lvl="2"/>
            <a:r>
              <a:rPr kumimoji="1" lang="zh-CN" altLang="en-US" smtClean="0"/>
              <a:t>三级</a:t>
            </a:r>
          </a:p>
          <a:p>
            <a:pPr lvl="3"/>
            <a:r>
              <a:rPr kumimoji="1" lang="zh-CN" altLang="en-US" smtClean="0"/>
              <a:t>四级</a:t>
            </a:r>
          </a:p>
          <a:p>
            <a:pPr lvl="4"/>
            <a:r>
              <a:rPr kumimoji="1" lang="zh-CN" altLang="en-US" smtClean="0"/>
              <a:t>五级</a:t>
            </a:r>
            <a:endParaRPr kumimoji="1" lang="zh-CN" altLang="en-US"/>
          </a:p>
        </p:txBody>
      </p:sp>
      <p:sp>
        <p:nvSpPr>
          <p:cNvPr id="4" name="日期占位符 3"/>
          <p:cNvSpPr>
            <a:spLocks noGrp="1"/>
          </p:cNvSpPr>
          <p:nvPr>
            <p:ph type="dt" sz="half" idx="10"/>
          </p:nvPr>
        </p:nvSpPr>
        <p:spPr/>
        <p:txBody>
          <a:bodyPr/>
          <a:lstStyle/>
          <a:p>
            <a:fld id="{206B563B-6E56-0D46-8CB8-B2F7A1BD70B4}" type="datetimeFigureOut">
              <a:rPr kumimoji="1" lang="zh-CN" altLang="en-US" smtClean="0"/>
              <a:t>19/2/20</a:t>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幻灯片编号占位符 5"/>
          <p:cNvSpPr>
            <a:spLocks noGrp="1"/>
          </p:cNvSpPr>
          <p:nvPr>
            <p:ph type="sldNum" sz="quarter" idx="12"/>
          </p:nvPr>
        </p:nvSpPr>
        <p:spPr/>
        <p:txBody>
          <a:bodyPr/>
          <a:lstStyle/>
          <a:p>
            <a:fld id="{23CE6C07-8110-2A45-89E5-FB59750C4C9B}" type="slidenum">
              <a:rPr kumimoji="1" lang="zh-CN" altLang="en-US" smtClean="0"/>
              <a:t>‹#›</a:t>
            </a:fld>
            <a:endParaRPr kumimoji="1" lang="zh-CN" altLang="en-US"/>
          </a:p>
        </p:txBody>
      </p:sp>
    </p:spTree>
    <p:extLst>
      <p:ext uri="{BB962C8B-B14F-4D97-AF65-F5344CB8AC3E}">
        <p14:creationId xmlns:p14="http://schemas.microsoft.com/office/powerpoint/2010/main" val="208963704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709738"/>
            <a:ext cx="7886700" cy="2852737"/>
          </a:xfrm>
        </p:spPr>
        <p:txBody>
          <a:bodyPr anchor="b"/>
          <a:lstStyle>
            <a:lvl1pPr>
              <a:defRPr sz="6000"/>
            </a:lvl1pPr>
          </a:lstStyle>
          <a:p>
            <a:r>
              <a:rPr kumimoji="1" lang="zh-CN" altLang="en-US" smtClean="0"/>
              <a:t>单击此处编辑母版标题样式</a:t>
            </a:r>
            <a:endParaRPr kumimoji="1" lang="zh-CN" altLang="en-US"/>
          </a:p>
        </p:txBody>
      </p:sp>
      <p:sp>
        <p:nvSpPr>
          <p:cNvPr id="3" name="文本占位符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zh-CN" altLang="en-US" smtClean="0"/>
              <a:t>单击此处编辑母版文本样式</a:t>
            </a:r>
          </a:p>
        </p:txBody>
      </p:sp>
      <p:sp>
        <p:nvSpPr>
          <p:cNvPr id="4" name="日期占位符 3"/>
          <p:cNvSpPr>
            <a:spLocks noGrp="1"/>
          </p:cNvSpPr>
          <p:nvPr>
            <p:ph type="dt" sz="half" idx="10"/>
          </p:nvPr>
        </p:nvSpPr>
        <p:spPr/>
        <p:txBody>
          <a:bodyPr/>
          <a:lstStyle/>
          <a:p>
            <a:fld id="{206B563B-6E56-0D46-8CB8-B2F7A1BD70B4}" type="datetimeFigureOut">
              <a:rPr kumimoji="1" lang="zh-CN" altLang="en-US" smtClean="0"/>
              <a:t>19/2/20</a:t>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幻灯片编号占位符 5"/>
          <p:cNvSpPr>
            <a:spLocks noGrp="1"/>
          </p:cNvSpPr>
          <p:nvPr>
            <p:ph type="sldNum" sz="quarter" idx="12"/>
          </p:nvPr>
        </p:nvSpPr>
        <p:spPr/>
        <p:txBody>
          <a:bodyPr/>
          <a:lstStyle/>
          <a:p>
            <a:fld id="{23CE6C07-8110-2A45-89E5-FB59750C4C9B}" type="slidenum">
              <a:rPr kumimoji="1" lang="zh-CN" altLang="en-US" smtClean="0"/>
              <a:t>‹#›</a:t>
            </a:fld>
            <a:endParaRPr kumimoji="1" lang="zh-CN" altLang="en-US"/>
          </a:p>
        </p:txBody>
      </p:sp>
    </p:spTree>
    <p:extLst>
      <p:ext uri="{BB962C8B-B14F-4D97-AF65-F5344CB8AC3E}">
        <p14:creationId xmlns:p14="http://schemas.microsoft.com/office/powerpoint/2010/main" val="58228589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两项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smtClean="0"/>
              <a:t>单击此处编辑母版标题样式</a:t>
            </a:r>
            <a:endParaRPr kumimoji="1" lang="zh-CN" altLang="en-US"/>
          </a:p>
        </p:txBody>
      </p:sp>
      <p:sp>
        <p:nvSpPr>
          <p:cNvPr id="3" name="内容占位符 2"/>
          <p:cNvSpPr>
            <a:spLocks noGrp="1"/>
          </p:cNvSpPr>
          <p:nvPr>
            <p:ph sz="half" idx="1"/>
          </p:nvPr>
        </p:nvSpPr>
        <p:spPr>
          <a:xfrm>
            <a:off x="628650" y="1825625"/>
            <a:ext cx="3867150" cy="4351338"/>
          </a:xfrm>
        </p:spPr>
        <p:txBody>
          <a:bodyPr/>
          <a:lstStyle/>
          <a:p>
            <a:pPr lvl="0"/>
            <a:r>
              <a:rPr kumimoji="1" lang="zh-CN" altLang="en-US" smtClean="0"/>
              <a:t>单击此处编辑母版文本样式</a:t>
            </a:r>
          </a:p>
          <a:p>
            <a:pPr lvl="1"/>
            <a:r>
              <a:rPr kumimoji="1" lang="zh-CN" altLang="en-US" smtClean="0"/>
              <a:t>二级</a:t>
            </a:r>
          </a:p>
          <a:p>
            <a:pPr lvl="2"/>
            <a:r>
              <a:rPr kumimoji="1" lang="zh-CN" altLang="en-US" smtClean="0"/>
              <a:t>三级</a:t>
            </a:r>
          </a:p>
          <a:p>
            <a:pPr lvl="3"/>
            <a:r>
              <a:rPr kumimoji="1" lang="zh-CN" altLang="en-US" smtClean="0"/>
              <a:t>四级</a:t>
            </a:r>
          </a:p>
          <a:p>
            <a:pPr lvl="4"/>
            <a:r>
              <a:rPr kumimoji="1" lang="zh-CN" altLang="en-US" smtClean="0"/>
              <a:t>五级</a:t>
            </a:r>
            <a:endParaRPr kumimoji="1" lang="zh-CN" altLang="en-US"/>
          </a:p>
        </p:txBody>
      </p:sp>
      <p:sp>
        <p:nvSpPr>
          <p:cNvPr id="4" name="内容占位符 3"/>
          <p:cNvSpPr>
            <a:spLocks noGrp="1"/>
          </p:cNvSpPr>
          <p:nvPr>
            <p:ph sz="half" idx="2"/>
          </p:nvPr>
        </p:nvSpPr>
        <p:spPr>
          <a:xfrm>
            <a:off x="4648200" y="1825625"/>
            <a:ext cx="3867150" cy="4351338"/>
          </a:xfrm>
        </p:spPr>
        <p:txBody>
          <a:bodyPr/>
          <a:lstStyle/>
          <a:p>
            <a:pPr lvl="0"/>
            <a:r>
              <a:rPr kumimoji="1" lang="zh-CN" altLang="en-US" smtClean="0"/>
              <a:t>单击此处编辑母版文本样式</a:t>
            </a:r>
          </a:p>
          <a:p>
            <a:pPr lvl="1"/>
            <a:r>
              <a:rPr kumimoji="1" lang="zh-CN" altLang="en-US" smtClean="0"/>
              <a:t>二级</a:t>
            </a:r>
          </a:p>
          <a:p>
            <a:pPr lvl="2"/>
            <a:r>
              <a:rPr kumimoji="1" lang="zh-CN" altLang="en-US" smtClean="0"/>
              <a:t>三级</a:t>
            </a:r>
          </a:p>
          <a:p>
            <a:pPr lvl="3"/>
            <a:r>
              <a:rPr kumimoji="1" lang="zh-CN" altLang="en-US" smtClean="0"/>
              <a:t>四级</a:t>
            </a:r>
          </a:p>
          <a:p>
            <a:pPr lvl="4"/>
            <a:r>
              <a:rPr kumimoji="1" lang="zh-CN" altLang="en-US" smtClean="0"/>
              <a:t>五级</a:t>
            </a:r>
            <a:endParaRPr kumimoji="1" lang="zh-CN" altLang="en-US"/>
          </a:p>
        </p:txBody>
      </p:sp>
      <p:sp>
        <p:nvSpPr>
          <p:cNvPr id="5" name="日期占位符 4"/>
          <p:cNvSpPr>
            <a:spLocks noGrp="1"/>
          </p:cNvSpPr>
          <p:nvPr>
            <p:ph type="dt" sz="half" idx="10"/>
          </p:nvPr>
        </p:nvSpPr>
        <p:spPr/>
        <p:txBody>
          <a:bodyPr/>
          <a:lstStyle/>
          <a:p>
            <a:fld id="{206B563B-6E56-0D46-8CB8-B2F7A1BD70B4}" type="datetimeFigureOut">
              <a:rPr kumimoji="1" lang="zh-CN" altLang="en-US" smtClean="0"/>
              <a:t>19/2/20</a:t>
            </a:fld>
            <a:endParaRPr kumimoji="1" lang="zh-CN" altLang="en-US"/>
          </a:p>
        </p:txBody>
      </p:sp>
      <p:sp>
        <p:nvSpPr>
          <p:cNvPr id="6" name="页脚占位符 5"/>
          <p:cNvSpPr>
            <a:spLocks noGrp="1"/>
          </p:cNvSpPr>
          <p:nvPr>
            <p:ph type="ftr" sz="quarter" idx="11"/>
          </p:nvPr>
        </p:nvSpPr>
        <p:spPr/>
        <p:txBody>
          <a:bodyPr/>
          <a:lstStyle/>
          <a:p>
            <a:endParaRPr kumimoji="1" lang="zh-CN" altLang="en-US"/>
          </a:p>
        </p:txBody>
      </p:sp>
      <p:sp>
        <p:nvSpPr>
          <p:cNvPr id="7" name="幻灯片编号占位符 6"/>
          <p:cNvSpPr>
            <a:spLocks noGrp="1"/>
          </p:cNvSpPr>
          <p:nvPr>
            <p:ph type="sldNum" sz="quarter" idx="12"/>
          </p:nvPr>
        </p:nvSpPr>
        <p:spPr/>
        <p:txBody>
          <a:bodyPr/>
          <a:lstStyle/>
          <a:p>
            <a:fld id="{23CE6C07-8110-2A45-89E5-FB59750C4C9B}" type="slidenum">
              <a:rPr kumimoji="1" lang="zh-CN" altLang="en-US" smtClean="0"/>
              <a:t>‹#›</a:t>
            </a:fld>
            <a:endParaRPr kumimoji="1" lang="zh-CN" altLang="en-US"/>
          </a:p>
        </p:txBody>
      </p:sp>
    </p:spTree>
    <p:extLst>
      <p:ext uri="{BB962C8B-B14F-4D97-AF65-F5344CB8AC3E}">
        <p14:creationId xmlns:p14="http://schemas.microsoft.com/office/powerpoint/2010/main" val="39599065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30238" y="365125"/>
            <a:ext cx="7886700" cy="1325563"/>
          </a:xfrm>
        </p:spPr>
        <p:txBody>
          <a:bodyPr/>
          <a:lstStyle/>
          <a:p>
            <a:r>
              <a:rPr kumimoji="1" lang="zh-CN" altLang="en-US" smtClean="0"/>
              <a:t>单击此处编辑母版标题样式</a:t>
            </a:r>
            <a:endParaRPr kumimoji="1" lang="zh-CN" altLang="en-US"/>
          </a:p>
        </p:txBody>
      </p:sp>
      <p:sp>
        <p:nvSpPr>
          <p:cNvPr id="3" name="文本占位符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smtClean="0"/>
              <a:t>单击此处编辑母版文本样式</a:t>
            </a:r>
          </a:p>
        </p:txBody>
      </p:sp>
      <p:sp>
        <p:nvSpPr>
          <p:cNvPr id="4" name="内容占位符 3"/>
          <p:cNvSpPr>
            <a:spLocks noGrp="1"/>
          </p:cNvSpPr>
          <p:nvPr>
            <p:ph sz="half" idx="2"/>
          </p:nvPr>
        </p:nvSpPr>
        <p:spPr>
          <a:xfrm>
            <a:off x="630238" y="2505075"/>
            <a:ext cx="3868737" cy="3684588"/>
          </a:xfrm>
        </p:spPr>
        <p:txBody>
          <a:bodyPr/>
          <a:lstStyle/>
          <a:p>
            <a:pPr lvl="0"/>
            <a:r>
              <a:rPr kumimoji="1" lang="zh-CN" altLang="en-US" smtClean="0"/>
              <a:t>单击此处编辑母版文本样式</a:t>
            </a:r>
          </a:p>
          <a:p>
            <a:pPr lvl="1"/>
            <a:r>
              <a:rPr kumimoji="1" lang="zh-CN" altLang="en-US" smtClean="0"/>
              <a:t>二级</a:t>
            </a:r>
          </a:p>
          <a:p>
            <a:pPr lvl="2"/>
            <a:r>
              <a:rPr kumimoji="1" lang="zh-CN" altLang="en-US" smtClean="0"/>
              <a:t>三级</a:t>
            </a:r>
          </a:p>
          <a:p>
            <a:pPr lvl="3"/>
            <a:r>
              <a:rPr kumimoji="1" lang="zh-CN" altLang="en-US" smtClean="0"/>
              <a:t>四级</a:t>
            </a:r>
          </a:p>
          <a:p>
            <a:pPr lvl="4"/>
            <a:r>
              <a:rPr kumimoji="1" lang="zh-CN" altLang="en-US" smtClean="0"/>
              <a:t>五级</a:t>
            </a:r>
            <a:endParaRPr kumimoji="1" lang="zh-CN" altLang="en-US"/>
          </a:p>
        </p:txBody>
      </p:sp>
      <p:sp>
        <p:nvSpPr>
          <p:cNvPr id="5" name="文本占位符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smtClean="0"/>
              <a:t>单击此处编辑母版文本样式</a:t>
            </a:r>
          </a:p>
        </p:txBody>
      </p:sp>
      <p:sp>
        <p:nvSpPr>
          <p:cNvPr id="6" name="内容占位符 5"/>
          <p:cNvSpPr>
            <a:spLocks noGrp="1"/>
          </p:cNvSpPr>
          <p:nvPr>
            <p:ph sz="quarter" idx="4"/>
          </p:nvPr>
        </p:nvSpPr>
        <p:spPr>
          <a:xfrm>
            <a:off x="4629150" y="2505075"/>
            <a:ext cx="3887788" cy="3684588"/>
          </a:xfrm>
        </p:spPr>
        <p:txBody>
          <a:bodyPr/>
          <a:lstStyle/>
          <a:p>
            <a:pPr lvl="0"/>
            <a:r>
              <a:rPr kumimoji="1" lang="zh-CN" altLang="en-US" smtClean="0"/>
              <a:t>单击此处编辑母版文本样式</a:t>
            </a:r>
          </a:p>
          <a:p>
            <a:pPr lvl="1"/>
            <a:r>
              <a:rPr kumimoji="1" lang="zh-CN" altLang="en-US" smtClean="0"/>
              <a:t>二级</a:t>
            </a:r>
          </a:p>
          <a:p>
            <a:pPr lvl="2"/>
            <a:r>
              <a:rPr kumimoji="1" lang="zh-CN" altLang="en-US" smtClean="0"/>
              <a:t>三级</a:t>
            </a:r>
          </a:p>
          <a:p>
            <a:pPr lvl="3"/>
            <a:r>
              <a:rPr kumimoji="1" lang="zh-CN" altLang="en-US" smtClean="0"/>
              <a:t>四级</a:t>
            </a:r>
          </a:p>
          <a:p>
            <a:pPr lvl="4"/>
            <a:r>
              <a:rPr kumimoji="1" lang="zh-CN" altLang="en-US" smtClean="0"/>
              <a:t>五级</a:t>
            </a:r>
            <a:endParaRPr kumimoji="1" lang="zh-CN" altLang="en-US"/>
          </a:p>
        </p:txBody>
      </p:sp>
      <p:sp>
        <p:nvSpPr>
          <p:cNvPr id="7" name="日期占位符 6"/>
          <p:cNvSpPr>
            <a:spLocks noGrp="1"/>
          </p:cNvSpPr>
          <p:nvPr>
            <p:ph type="dt" sz="half" idx="10"/>
          </p:nvPr>
        </p:nvSpPr>
        <p:spPr/>
        <p:txBody>
          <a:bodyPr/>
          <a:lstStyle/>
          <a:p>
            <a:fld id="{206B563B-6E56-0D46-8CB8-B2F7A1BD70B4}" type="datetimeFigureOut">
              <a:rPr kumimoji="1" lang="zh-CN" altLang="en-US" smtClean="0"/>
              <a:t>19/2/20</a:t>
            </a:fld>
            <a:endParaRPr kumimoji="1" lang="zh-CN" altLang="en-US"/>
          </a:p>
        </p:txBody>
      </p:sp>
      <p:sp>
        <p:nvSpPr>
          <p:cNvPr id="8" name="页脚占位符 7"/>
          <p:cNvSpPr>
            <a:spLocks noGrp="1"/>
          </p:cNvSpPr>
          <p:nvPr>
            <p:ph type="ftr" sz="quarter" idx="11"/>
          </p:nvPr>
        </p:nvSpPr>
        <p:spPr/>
        <p:txBody>
          <a:bodyPr/>
          <a:lstStyle/>
          <a:p>
            <a:endParaRPr kumimoji="1" lang="zh-CN" altLang="en-US"/>
          </a:p>
        </p:txBody>
      </p:sp>
      <p:sp>
        <p:nvSpPr>
          <p:cNvPr id="9" name="幻灯片编号占位符 8"/>
          <p:cNvSpPr>
            <a:spLocks noGrp="1"/>
          </p:cNvSpPr>
          <p:nvPr>
            <p:ph type="sldNum" sz="quarter" idx="12"/>
          </p:nvPr>
        </p:nvSpPr>
        <p:spPr/>
        <p:txBody>
          <a:bodyPr/>
          <a:lstStyle/>
          <a:p>
            <a:fld id="{23CE6C07-8110-2A45-89E5-FB59750C4C9B}" type="slidenum">
              <a:rPr kumimoji="1" lang="zh-CN" altLang="en-US" smtClean="0"/>
              <a:t>‹#›</a:t>
            </a:fld>
            <a:endParaRPr kumimoji="1" lang="zh-CN" altLang="en-US"/>
          </a:p>
        </p:txBody>
      </p:sp>
    </p:spTree>
    <p:extLst>
      <p:ext uri="{BB962C8B-B14F-4D97-AF65-F5344CB8AC3E}">
        <p14:creationId xmlns:p14="http://schemas.microsoft.com/office/powerpoint/2010/main" val="36316695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smtClean="0"/>
              <a:t>单击此处编辑母版标题样式</a:t>
            </a:r>
            <a:endParaRPr kumimoji="1" lang="zh-CN" altLang="en-US"/>
          </a:p>
        </p:txBody>
      </p:sp>
      <p:sp>
        <p:nvSpPr>
          <p:cNvPr id="3" name="日期占位符 2"/>
          <p:cNvSpPr>
            <a:spLocks noGrp="1"/>
          </p:cNvSpPr>
          <p:nvPr>
            <p:ph type="dt" sz="half" idx="10"/>
          </p:nvPr>
        </p:nvSpPr>
        <p:spPr/>
        <p:txBody>
          <a:bodyPr/>
          <a:lstStyle/>
          <a:p>
            <a:fld id="{206B563B-6E56-0D46-8CB8-B2F7A1BD70B4}" type="datetimeFigureOut">
              <a:rPr kumimoji="1" lang="zh-CN" altLang="en-US" smtClean="0"/>
              <a:t>19/2/20</a:t>
            </a:fld>
            <a:endParaRPr kumimoji="1" lang="zh-CN" altLang="en-US"/>
          </a:p>
        </p:txBody>
      </p:sp>
      <p:sp>
        <p:nvSpPr>
          <p:cNvPr id="4" name="页脚占位符 3"/>
          <p:cNvSpPr>
            <a:spLocks noGrp="1"/>
          </p:cNvSpPr>
          <p:nvPr>
            <p:ph type="ftr" sz="quarter" idx="11"/>
          </p:nvPr>
        </p:nvSpPr>
        <p:spPr/>
        <p:txBody>
          <a:bodyPr/>
          <a:lstStyle/>
          <a:p>
            <a:endParaRPr kumimoji="1" lang="zh-CN" altLang="en-US"/>
          </a:p>
        </p:txBody>
      </p:sp>
      <p:sp>
        <p:nvSpPr>
          <p:cNvPr id="5" name="幻灯片编号占位符 4"/>
          <p:cNvSpPr>
            <a:spLocks noGrp="1"/>
          </p:cNvSpPr>
          <p:nvPr>
            <p:ph type="sldNum" sz="quarter" idx="12"/>
          </p:nvPr>
        </p:nvSpPr>
        <p:spPr/>
        <p:txBody>
          <a:bodyPr/>
          <a:lstStyle/>
          <a:p>
            <a:fld id="{23CE6C07-8110-2A45-89E5-FB59750C4C9B}" type="slidenum">
              <a:rPr kumimoji="1" lang="zh-CN" altLang="en-US" smtClean="0"/>
              <a:t>‹#›</a:t>
            </a:fld>
            <a:endParaRPr kumimoji="1" lang="zh-CN" altLang="en-US"/>
          </a:p>
        </p:txBody>
      </p:sp>
    </p:spTree>
    <p:extLst>
      <p:ext uri="{BB962C8B-B14F-4D97-AF65-F5344CB8AC3E}">
        <p14:creationId xmlns:p14="http://schemas.microsoft.com/office/powerpoint/2010/main" val="5984542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smtClean="0"/>
              <a:t>单击此处编辑母版标题样式</a:t>
            </a:r>
            <a:endParaRPr kumimoji="1" lang="zh-CN" altLang="en-US"/>
          </a:p>
        </p:txBody>
      </p:sp>
      <p:sp>
        <p:nvSpPr>
          <p:cNvPr id="3" name="幻灯片编号占位符 2"/>
          <p:cNvSpPr>
            <a:spLocks noGrp="1"/>
          </p:cNvSpPr>
          <p:nvPr>
            <p:ph type="sldNum" sz="quarter" idx="10"/>
          </p:nvPr>
        </p:nvSpPr>
        <p:spPr/>
        <p:txBody>
          <a:bodyPr/>
          <a:lstStyle/>
          <a:p>
            <a:fld id="{E7C84FD8-D0F2-4604-A02B-376EC1261655}" type="slidenum">
              <a:rPr lang="zh-CN" altLang="en-US" smtClean="0"/>
              <a:pPr/>
              <a:t>‹#›</a:t>
            </a:fld>
            <a:endParaRPr lang="zh-CN" altLang="en-US"/>
          </a:p>
        </p:txBody>
      </p:sp>
    </p:spTree>
    <p:extLst>
      <p:ext uri="{BB962C8B-B14F-4D97-AF65-F5344CB8AC3E}">
        <p14:creationId xmlns:p14="http://schemas.microsoft.com/office/powerpoint/2010/main" val="131108424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06B563B-6E56-0D46-8CB8-B2F7A1BD70B4}" type="datetimeFigureOut">
              <a:rPr kumimoji="1" lang="zh-CN" altLang="en-US" smtClean="0"/>
              <a:t>19/2/20</a:t>
            </a:fld>
            <a:endParaRPr kumimoji="1" lang="zh-CN" altLang="en-US"/>
          </a:p>
        </p:txBody>
      </p:sp>
      <p:sp>
        <p:nvSpPr>
          <p:cNvPr id="3" name="页脚占位符 2"/>
          <p:cNvSpPr>
            <a:spLocks noGrp="1"/>
          </p:cNvSpPr>
          <p:nvPr>
            <p:ph type="ftr" sz="quarter" idx="11"/>
          </p:nvPr>
        </p:nvSpPr>
        <p:spPr/>
        <p:txBody>
          <a:bodyPr/>
          <a:lstStyle/>
          <a:p>
            <a:endParaRPr kumimoji="1" lang="zh-CN" altLang="en-US"/>
          </a:p>
        </p:txBody>
      </p:sp>
      <p:sp>
        <p:nvSpPr>
          <p:cNvPr id="4" name="幻灯片编号占位符 3"/>
          <p:cNvSpPr>
            <a:spLocks noGrp="1"/>
          </p:cNvSpPr>
          <p:nvPr>
            <p:ph type="sldNum" sz="quarter" idx="12"/>
          </p:nvPr>
        </p:nvSpPr>
        <p:spPr/>
        <p:txBody>
          <a:bodyPr/>
          <a:lstStyle/>
          <a:p>
            <a:fld id="{23CE6C07-8110-2A45-89E5-FB59750C4C9B}" type="slidenum">
              <a:rPr kumimoji="1" lang="zh-CN" altLang="en-US" smtClean="0"/>
              <a:t>‹#›</a:t>
            </a:fld>
            <a:endParaRPr kumimoji="1" lang="zh-CN" altLang="en-US"/>
          </a:p>
        </p:txBody>
      </p:sp>
    </p:spTree>
    <p:extLst>
      <p:ext uri="{BB962C8B-B14F-4D97-AF65-F5344CB8AC3E}">
        <p14:creationId xmlns:p14="http://schemas.microsoft.com/office/powerpoint/2010/main" val="155545077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30238" y="457200"/>
            <a:ext cx="2949575" cy="1600200"/>
          </a:xfrm>
        </p:spPr>
        <p:txBody>
          <a:bodyPr anchor="b"/>
          <a:lstStyle>
            <a:lvl1pPr>
              <a:defRPr sz="3200"/>
            </a:lvl1pPr>
          </a:lstStyle>
          <a:p>
            <a:r>
              <a:rPr kumimoji="1" lang="zh-CN" altLang="en-US" smtClean="0"/>
              <a:t>单击此处编辑母版标题样式</a:t>
            </a:r>
            <a:endParaRPr kumimoji="1" lang="zh-CN" altLang="en-US"/>
          </a:p>
        </p:txBody>
      </p:sp>
      <p:sp>
        <p:nvSpPr>
          <p:cNvPr id="3" name="内容占位符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zh-CN" altLang="en-US" smtClean="0"/>
              <a:t>单击此处编辑母版文本样式</a:t>
            </a:r>
          </a:p>
          <a:p>
            <a:pPr lvl="1"/>
            <a:r>
              <a:rPr kumimoji="1" lang="zh-CN" altLang="en-US" smtClean="0"/>
              <a:t>二级</a:t>
            </a:r>
          </a:p>
          <a:p>
            <a:pPr lvl="2"/>
            <a:r>
              <a:rPr kumimoji="1" lang="zh-CN" altLang="en-US" smtClean="0"/>
              <a:t>三级</a:t>
            </a:r>
          </a:p>
          <a:p>
            <a:pPr lvl="3"/>
            <a:r>
              <a:rPr kumimoji="1" lang="zh-CN" altLang="en-US" smtClean="0"/>
              <a:t>四级</a:t>
            </a:r>
          </a:p>
          <a:p>
            <a:pPr lvl="4"/>
            <a:r>
              <a:rPr kumimoji="1" lang="zh-CN" altLang="en-US" smtClean="0"/>
              <a:t>五级</a:t>
            </a:r>
            <a:endParaRPr kumimoji="1" lang="zh-CN" altLang="en-US"/>
          </a:p>
        </p:txBody>
      </p:sp>
      <p:sp>
        <p:nvSpPr>
          <p:cNvPr id="4" name="文本占位符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smtClean="0"/>
              <a:t>单击此处编辑母版文本样式</a:t>
            </a:r>
          </a:p>
        </p:txBody>
      </p:sp>
      <p:sp>
        <p:nvSpPr>
          <p:cNvPr id="5" name="日期占位符 4"/>
          <p:cNvSpPr>
            <a:spLocks noGrp="1"/>
          </p:cNvSpPr>
          <p:nvPr>
            <p:ph type="dt" sz="half" idx="10"/>
          </p:nvPr>
        </p:nvSpPr>
        <p:spPr/>
        <p:txBody>
          <a:bodyPr/>
          <a:lstStyle/>
          <a:p>
            <a:fld id="{206B563B-6E56-0D46-8CB8-B2F7A1BD70B4}" type="datetimeFigureOut">
              <a:rPr kumimoji="1" lang="zh-CN" altLang="en-US" smtClean="0"/>
              <a:t>19/2/20</a:t>
            </a:fld>
            <a:endParaRPr kumimoji="1" lang="zh-CN" altLang="en-US"/>
          </a:p>
        </p:txBody>
      </p:sp>
      <p:sp>
        <p:nvSpPr>
          <p:cNvPr id="6" name="页脚占位符 5"/>
          <p:cNvSpPr>
            <a:spLocks noGrp="1"/>
          </p:cNvSpPr>
          <p:nvPr>
            <p:ph type="ftr" sz="quarter" idx="11"/>
          </p:nvPr>
        </p:nvSpPr>
        <p:spPr/>
        <p:txBody>
          <a:bodyPr/>
          <a:lstStyle/>
          <a:p>
            <a:endParaRPr kumimoji="1" lang="zh-CN" altLang="en-US"/>
          </a:p>
        </p:txBody>
      </p:sp>
      <p:sp>
        <p:nvSpPr>
          <p:cNvPr id="7" name="幻灯片编号占位符 6"/>
          <p:cNvSpPr>
            <a:spLocks noGrp="1"/>
          </p:cNvSpPr>
          <p:nvPr>
            <p:ph type="sldNum" sz="quarter" idx="12"/>
          </p:nvPr>
        </p:nvSpPr>
        <p:spPr/>
        <p:txBody>
          <a:bodyPr/>
          <a:lstStyle/>
          <a:p>
            <a:fld id="{23CE6C07-8110-2A45-89E5-FB59750C4C9B}" type="slidenum">
              <a:rPr kumimoji="1" lang="zh-CN" altLang="en-US" smtClean="0"/>
              <a:t>‹#›</a:t>
            </a:fld>
            <a:endParaRPr kumimoji="1" lang="zh-CN" altLang="en-US"/>
          </a:p>
        </p:txBody>
      </p:sp>
    </p:spTree>
    <p:extLst>
      <p:ext uri="{BB962C8B-B14F-4D97-AF65-F5344CB8AC3E}">
        <p14:creationId xmlns:p14="http://schemas.microsoft.com/office/powerpoint/2010/main" val="114279091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30238" y="457200"/>
            <a:ext cx="2949575" cy="1600200"/>
          </a:xfrm>
        </p:spPr>
        <p:txBody>
          <a:bodyPr anchor="b"/>
          <a:lstStyle>
            <a:lvl1pPr>
              <a:defRPr sz="3200"/>
            </a:lvl1pPr>
          </a:lstStyle>
          <a:p>
            <a:r>
              <a:rPr kumimoji="1" lang="zh-CN" altLang="en-US" smtClean="0"/>
              <a:t>单击此处编辑母版标题样式</a:t>
            </a:r>
            <a:endParaRPr kumimoji="1" lang="zh-CN" altLang="en-US"/>
          </a:p>
        </p:txBody>
      </p:sp>
      <p:sp>
        <p:nvSpPr>
          <p:cNvPr id="3" name="图片占位符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zh-CN" altLang="en-US"/>
          </a:p>
        </p:txBody>
      </p:sp>
      <p:sp>
        <p:nvSpPr>
          <p:cNvPr id="4" name="文本占位符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smtClean="0"/>
              <a:t>单击此处编辑母版文本样式</a:t>
            </a:r>
          </a:p>
        </p:txBody>
      </p:sp>
      <p:sp>
        <p:nvSpPr>
          <p:cNvPr id="5" name="日期占位符 4"/>
          <p:cNvSpPr>
            <a:spLocks noGrp="1"/>
          </p:cNvSpPr>
          <p:nvPr>
            <p:ph type="dt" sz="half" idx="10"/>
          </p:nvPr>
        </p:nvSpPr>
        <p:spPr/>
        <p:txBody>
          <a:bodyPr/>
          <a:lstStyle/>
          <a:p>
            <a:fld id="{206B563B-6E56-0D46-8CB8-B2F7A1BD70B4}" type="datetimeFigureOut">
              <a:rPr kumimoji="1" lang="zh-CN" altLang="en-US" smtClean="0"/>
              <a:t>19/2/20</a:t>
            </a:fld>
            <a:endParaRPr kumimoji="1" lang="zh-CN" altLang="en-US"/>
          </a:p>
        </p:txBody>
      </p:sp>
      <p:sp>
        <p:nvSpPr>
          <p:cNvPr id="6" name="页脚占位符 5"/>
          <p:cNvSpPr>
            <a:spLocks noGrp="1"/>
          </p:cNvSpPr>
          <p:nvPr>
            <p:ph type="ftr" sz="quarter" idx="11"/>
          </p:nvPr>
        </p:nvSpPr>
        <p:spPr/>
        <p:txBody>
          <a:bodyPr/>
          <a:lstStyle/>
          <a:p>
            <a:endParaRPr kumimoji="1" lang="zh-CN" altLang="en-US"/>
          </a:p>
        </p:txBody>
      </p:sp>
      <p:sp>
        <p:nvSpPr>
          <p:cNvPr id="7" name="幻灯片编号占位符 6"/>
          <p:cNvSpPr>
            <a:spLocks noGrp="1"/>
          </p:cNvSpPr>
          <p:nvPr>
            <p:ph type="sldNum" sz="quarter" idx="12"/>
          </p:nvPr>
        </p:nvSpPr>
        <p:spPr/>
        <p:txBody>
          <a:bodyPr/>
          <a:lstStyle/>
          <a:p>
            <a:fld id="{23CE6C07-8110-2A45-89E5-FB59750C4C9B}" type="slidenum">
              <a:rPr kumimoji="1" lang="zh-CN" altLang="en-US" smtClean="0"/>
              <a:t>‹#›</a:t>
            </a:fld>
            <a:endParaRPr kumimoji="1" lang="zh-CN" altLang="en-US"/>
          </a:p>
        </p:txBody>
      </p:sp>
    </p:spTree>
    <p:extLst>
      <p:ext uri="{BB962C8B-B14F-4D97-AF65-F5344CB8AC3E}">
        <p14:creationId xmlns:p14="http://schemas.microsoft.com/office/powerpoint/2010/main" val="194065328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标题和竖排文本">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smtClean="0"/>
              <a:t>单击此处编辑母版标题样式</a:t>
            </a:r>
            <a:endParaRPr kumimoji="1" lang="zh-CN" altLang="en-US"/>
          </a:p>
        </p:txBody>
      </p:sp>
      <p:sp>
        <p:nvSpPr>
          <p:cNvPr id="3" name="竖排文本占位符 2"/>
          <p:cNvSpPr>
            <a:spLocks noGrp="1"/>
          </p:cNvSpPr>
          <p:nvPr>
            <p:ph type="body" orient="vert" idx="1"/>
          </p:nvPr>
        </p:nvSpPr>
        <p:spPr/>
        <p:txBody>
          <a:bodyPr vert="eaVert"/>
          <a:lstStyle/>
          <a:p>
            <a:pPr lvl="0"/>
            <a:r>
              <a:rPr kumimoji="1" lang="zh-CN" altLang="en-US" smtClean="0"/>
              <a:t>单击此处编辑母版文本样式</a:t>
            </a:r>
          </a:p>
          <a:p>
            <a:pPr lvl="1"/>
            <a:r>
              <a:rPr kumimoji="1" lang="zh-CN" altLang="en-US" smtClean="0"/>
              <a:t>二级</a:t>
            </a:r>
          </a:p>
          <a:p>
            <a:pPr lvl="2"/>
            <a:r>
              <a:rPr kumimoji="1" lang="zh-CN" altLang="en-US" smtClean="0"/>
              <a:t>三级</a:t>
            </a:r>
          </a:p>
          <a:p>
            <a:pPr lvl="3"/>
            <a:r>
              <a:rPr kumimoji="1" lang="zh-CN" altLang="en-US" smtClean="0"/>
              <a:t>四级</a:t>
            </a:r>
          </a:p>
          <a:p>
            <a:pPr lvl="4"/>
            <a:r>
              <a:rPr kumimoji="1" lang="zh-CN" altLang="en-US" smtClean="0"/>
              <a:t>五级</a:t>
            </a:r>
            <a:endParaRPr kumimoji="1" lang="zh-CN" altLang="en-US"/>
          </a:p>
        </p:txBody>
      </p:sp>
      <p:sp>
        <p:nvSpPr>
          <p:cNvPr id="4" name="日期占位符 3"/>
          <p:cNvSpPr>
            <a:spLocks noGrp="1"/>
          </p:cNvSpPr>
          <p:nvPr>
            <p:ph type="dt" sz="half" idx="10"/>
          </p:nvPr>
        </p:nvSpPr>
        <p:spPr/>
        <p:txBody>
          <a:bodyPr/>
          <a:lstStyle/>
          <a:p>
            <a:fld id="{206B563B-6E56-0D46-8CB8-B2F7A1BD70B4}" type="datetimeFigureOut">
              <a:rPr kumimoji="1" lang="zh-CN" altLang="en-US" smtClean="0"/>
              <a:t>19/2/20</a:t>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幻灯片编号占位符 5"/>
          <p:cNvSpPr>
            <a:spLocks noGrp="1"/>
          </p:cNvSpPr>
          <p:nvPr>
            <p:ph type="sldNum" sz="quarter" idx="12"/>
          </p:nvPr>
        </p:nvSpPr>
        <p:spPr/>
        <p:txBody>
          <a:bodyPr/>
          <a:lstStyle/>
          <a:p>
            <a:fld id="{23CE6C07-8110-2A45-89E5-FB59750C4C9B}" type="slidenum">
              <a:rPr kumimoji="1" lang="zh-CN" altLang="en-US" smtClean="0"/>
              <a:t>‹#›</a:t>
            </a:fld>
            <a:endParaRPr kumimoji="1" lang="zh-CN" altLang="en-US"/>
          </a:p>
        </p:txBody>
      </p:sp>
    </p:spTree>
    <p:extLst>
      <p:ext uri="{BB962C8B-B14F-4D97-AF65-F5344CB8AC3E}">
        <p14:creationId xmlns:p14="http://schemas.microsoft.com/office/powerpoint/2010/main" val="57811355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竖排标题和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5" y="365125"/>
            <a:ext cx="1971675" cy="5811838"/>
          </a:xfrm>
        </p:spPr>
        <p:txBody>
          <a:bodyPr vert="eaVert"/>
          <a:lstStyle/>
          <a:p>
            <a:r>
              <a:rPr kumimoji="1" lang="zh-CN" altLang="en-US" smtClean="0"/>
              <a:t>单击此处编辑母版标题样式</a:t>
            </a:r>
            <a:endParaRPr kumimoji="1" lang="zh-CN" altLang="en-US"/>
          </a:p>
        </p:txBody>
      </p:sp>
      <p:sp>
        <p:nvSpPr>
          <p:cNvPr id="3" name="竖排文本占位符 2"/>
          <p:cNvSpPr>
            <a:spLocks noGrp="1"/>
          </p:cNvSpPr>
          <p:nvPr>
            <p:ph type="body" orient="vert" idx="1"/>
          </p:nvPr>
        </p:nvSpPr>
        <p:spPr>
          <a:xfrm>
            <a:off x="628650" y="365125"/>
            <a:ext cx="5762625" cy="5811838"/>
          </a:xfrm>
        </p:spPr>
        <p:txBody>
          <a:bodyPr vert="eaVert"/>
          <a:lstStyle/>
          <a:p>
            <a:pPr lvl="0"/>
            <a:r>
              <a:rPr kumimoji="1" lang="zh-CN" altLang="en-US" smtClean="0"/>
              <a:t>单击此处编辑母版文本样式</a:t>
            </a:r>
          </a:p>
          <a:p>
            <a:pPr lvl="1"/>
            <a:r>
              <a:rPr kumimoji="1" lang="zh-CN" altLang="en-US" smtClean="0"/>
              <a:t>二级</a:t>
            </a:r>
          </a:p>
          <a:p>
            <a:pPr lvl="2"/>
            <a:r>
              <a:rPr kumimoji="1" lang="zh-CN" altLang="en-US" smtClean="0"/>
              <a:t>三级</a:t>
            </a:r>
          </a:p>
          <a:p>
            <a:pPr lvl="3"/>
            <a:r>
              <a:rPr kumimoji="1" lang="zh-CN" altLang="en-US" smtClean="0"/>
              <a:t>四级</a:t>
            </a:r>
          </a:p>
          <a:p>
            <a:pPr lvl="4"/>
            <a:r>
              <a:rPr kumimoji="1" lang="zh-CN" altLang="en-US" smtClean="0"/>
              <a:t>五级</a:t>
            </a:r>
            <a:endParaRPr kumimoji="1" lang="zh-CN" altLang="en-US"/>
          </a:p>
        </p:txBody>
      </p:sp>
      <p:sp>
        <p:nvSpPr>
          <p:cNvPr id="4" name="日期占位符 3"/>
          <p:cNvSpPr>
            <a:spLocks noGrp="1"/>
          </p:cNvSpPr>
          <p:nvPr>
            <p:ph type="dt" sz="half" idx="10"/>
          </p:nvPr>
        </p:nvSpPr>
        <p:spPr/>
        <p:txBody>
          <a:bodyPr/>
          <a:lstStyle/>
          <a:p>
            <a:fld id="{206B563B-6E56-0D46-8CB8-B2F7A1BD70B4}" type="datetimeFigureOut">
              <a:rPr kumimoji="1" lang="zh-CN" altLang="en-US" smtClean="0"/>
              <a:t>19/2/20</a:t>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幻灯片编号占位符 5"/>
          <p:cNvSpPr>
            <a:spLocks noGrp="1"/>
          </p:cNvSpPr>
          <p:nvPr>
            <p:ph type="sldNum" sz="quarter" idx="12"/>
          </p:nvPr>
        </p:nvSpPr>
        <p:spPr/>
        <p:txBody>
          <a:bodyPr/>
          <a:lstStyle/>
          <a:p>
            <a:fld id="{23CE6C07-8110-2A45-89E5-FB59750C4C9B}" type="slidenum">
              <a:rPr kumimoji="1" lang="zh-CN" altLang="en-US" smtClean="0"/>
              <a:t>‹#›</a:t>
            </a:fld>
            <a:endParaRPr kumimoji="1" lang="zh-CN" altLang="en-US"/>
          </a:p>
        </p:txBody>
      </p:sp>
    </p:spTree>
    <p:extLst>
      <p:ext uri="{BB962C8B-B14F-4D97-AF65-F5344CB8AC3E}">
        <p14:creationId xmlns:p14="http://schemas.microsoft.com/office/powerpoint/2010/main" val="113844943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1122363"/>
            <a:ext cx="6858000" cy="2387600"/>
          </a:xfrm>
        </p:spPr>
        <p:txBody>
          <a:bodyPr anchor="b"/>
          <a:lstStyle>
            <a:lvl1pPr algn="ctr">
              <a:defRPr sz="45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lvl1pPr>
              <a:defRPr/>
            </a:lvl1pPr>
          </a:lstStyle>
          <a:p>
            <a:pPr>
              <a:defRPr/>
            </a:pPr>
            <a:fld id="{12C83C33-71A4-6B4F-9F41-CB824CC601C5}" type="datetimeFigureOut">
              <a:rPr lang="zh-CN" altLang="en-US"/>
              <a:pPr>
                <a:defRPr/>
              </a:pPr>
              <a:t>19/2/20</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幻灯片编号占位符 5"/>
          <p:cNvSpPr>
            <a:spLocks noGrp="1"/>
          </p:cNvSpPr>
          <p:nvPr>
            <p:ph type="sldNum" sz="quarter" idx="12"/>
          </p:nvPr>
        </p:nvSpPr>
        <p:spPr/>
        <p:txBody>
          <a:bodyPr/>
          <a:lstStyle>
            <a:lvl1pPr>
              <a:defRPr/>
            </a:lvl1pPr>
          </a:lstStyle>
          <a:p>
            <a:pPr>
              <a:defRPr/>
            </a:pPr>
            <a:fld id="{50C9A2B8-C7E5-4D4E-AE0F-E46EA606B957}" type="slidenum">
              <a:rPr lang="zh-CN" altLang="en-US"/>
              <a:pPr>
                <a:defRPr/>
              </a:pPr>
              <a:t>‹#›</a:t>
            </a:fld>
            <a:endParaRPr lang="zh-CN" altLang="en-US"/>
          </a:p>
        </p:txBody>
      </p:sp>
    </p:spTree>
    <p:extLst>
      <p:ext uri="{BB962C8B-B14F-4D97-AF65-F5344CB8AC3E}">
        <p14:creationId xmlns:p14="http://schemas.microsoft.com/office/powerpoint/2010/main" val="135049199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lang="zh-CN" altLang="en-US"/>
          </a:p>
        </p:txBody>
      </p:sp>
      <p:sp>
        <p:nvSpPr>
          <p:cNvPr id="4" name="日期占位符 3"/>
          <p:cNvSpPr>
            <a:spLocks noGrp="1"/>
          </p:cNvSpPr>
          <p:nvPr>
            <p:ph type="dt" sz="half" idx="10"/>
          </p:nvPr>
        </p:nvSpPr>
        <p:spPr/>
        <p:txBody>
          <a:bodyPr/>
          <a:lstStyle>
            <a:lvl1pPr>
              <a:defRPr/>
            </a:lvl1pPr>
          </a:lstStyle>
          <a:p>
            <a:pPr>
              <a:defRPr/>
            </a:pPr>
            <a:fld id="{55CB6E1D-D20D-7E49-AA57-41A3263D307D}" type="datetimeFigureOut">
              <a:rPr lang="zh-CN" altLang="en-US"/>
              <a:pPr>
                <a:defRPr/>
              </a:pPr>
              <a:t>19/2/20</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幻灯片编号占位符 5"/>
          <p:cNvSpPr>
            <a:spLocks noGrp="1"/>
          </p:cNvSpPr>
          <p:nvPr>
            <p:ph type="sldNum" sz="quarter" idx="12"/>
          </p:nvPr>
        </p:nvSpPr>
        <p:spPr/>
        <p:txBody>
          <a:bodyPr/>
          <a:lstStyle>
            <a:lvl1pPr>
              <a:defRPr/>
            </a:lvl1pPr>
          </a:lstStyle>
          <a:p>
            <a:pPr>
              <a:defRPr/>
            </a:pPr>
            <a:fld id="{0FB573BC-6899-A346-BD45-1EA099BB5C82}" type="slidenum">
              <a:rPr lang="zh-CN" altLang="en-US"/>
              <a:pPr>
                <a:defRPr/>
              </a:pPr>
              <a:t>‹#›</a:t>
            </a:fld>
            <a:endParaRPr lang="zh-CN" altLang="en-US"/>
          </a:p>
        </p:txBody>
      </p:sp>
    </p:spTree>
    <p:extLst>
      <p:ext uri="{BB962C8B-B14F-4D97-AF65-F5344CB8AC3E}">
        <p14:creationId xmlns:p14="http://schemas.microsoft.com/office/powerpoint/2010/main" val="96432843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709739"/>
            <a:ext cx="7886700" cy="2852737"/>
          </a:xfrm>
        </p:spPr>
        <p:txBody>
          <a:bodyPr anchor="b"/>
          <a:lstStyle>
            <a:lvl1pPr>
              <a:defRPr sz="45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lvl1pPr>
              <a:defRPr/>
            </a:lvl1pPr>
          </a:lstStyle>
          <a:p>
            <a:pPr>
              <a:defRPr/>
            </a:pPr>
            <a:fld id="{CDD48D75-D1E6-A44F-B1FC-CC32C4D8FBB4}" type="datetimeFigureOut">
              <a:rPr lang="zh-CN" altLang="en-US"/>
              <a:pPr>
                <a:defRPr/>
              </a:pPr>
              <a:t>19/2/20</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幻灯片编号占位符 5"/>
          <p:cNvSpPr>
            <a:spLocks noGrp="1"/>
          </p:cNvSpPr>
          <p:nvPr>
            <p:ph type="sldNum" sz="quarter" idx="12"/>
          </p:nvPr>
        </p:nvSpPr>
        <p:spPr/>
        <p:txBody>
          <a:bodyPr/>
          <a:lstStyle>
            <a:lvl1pPr>
              <a:defRPr/>
            </a:lvl1pPr>
          </a:lstStyle>
          <a:p>
            <a:pPr>
              <a:defRPr/>
            </a:pPr>
            <a:fld id="{FA7DF271-7BE2-C245-8AC5-5C6411296192}" type="slidenum">
              <a:rPr lang="zh-CN" altLang="en-US"/>
              <a:pPr>
                <a:defRPr/>
              </a:pPr>
              <a:t>‹#›</a:t>
            </a:fld>
            <a:endParaRPr lang="zh-CN" altLang="en-US"/>
          </a:p>
        </p:txBody>
      </p:sp>
    </p:spTree>
    <p:extLst>
      <p:ext uri="{BB962C8B-B14F-4D97-AF65-F5344CB8AC3E}">
        <p14:creationId xmlns:p14="http://schemas.microsoft.com/office/powerpoint/2010/main" val="40893994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两项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28650" y="1825625"/>
            <a:ext cx="3886200" cy="4351338"/>
          </a:xfrm>
        </p:spPr>
        <p:txBody>
          <a:bodyPr/>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lang="zh-CN" altLang="en-US"/>
          </a:p>
        </p:txBody>
      </p:sp>
      <p:sp>
        <p:nvSpPr>
          <p:cNvPr id="4" name="内容占位符 3"/>
          <p:cNvSpPr>
            <a:spLocks noGrp="1"/>
          </p:cNvSpPr>
          <p:nvPr>
            <p:ph sz="half" idx="2"/>
          </p:nvPr>
        </p:nvSpPr>
        <p:spPr>
          <a:xfrm>
            <a:off x="4629150" y="1825625"/>
            <a:ext cx="3886200" cy="4351338"/>
          </a:xfrm>
        </p:spPr>
        <p:txBody>
          <a:bodyPr/>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lang="zh-CN" altLang="en-US"/>
          </a:p>
        </p:txBody>
      </p:sp>
      <p:sp>
        <p:nvSpPr>
          <p:cNvPr id="5" name="日期占位符 3"/>
          <p:cNvSpPr>
            <a:spLocks noGrp="1"/>
          </p:cNvSpPr>
          <p:nvPr>
            <p:ph type="dt" sz="half" idx="10"/>
          </p:nvPr>
        </p:nvSpPr>
        <p:spPr/>
        <p:txBody>
          <a:bodyPr/>
          <a:lstStyle>
            <a:lvl1pPr>
              <a:defRPr/>
            </a:lvl1pPr>
          </a:lstStyle>
          <a:p>
            <a:pPr>
              <a:defRPr/>
            </a:pPr>
            <a:fld id="{9E493883-7AA9-E840-A1AC-F5D21D93413C}" type="datetimeFigureOut">
              <a:rPr lang="zh-CN" altLang="en-US"/>
              <a:pPr>
                <a:defRPr/>
              </a:pPr>
              <a:t>19/2/20</a:t>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幻灯片编号占位符 5"/>
          <p:cNvSpPr>
            <a:spLocks noGrp="1"/>
          </p:cNvSpPr>
          <p:nvPr>
            <p:ph type="sldNum" sz="quarter" idx="12"/>
          </p:nvPr>
        </p:nvSpPr>
        <p:spPr/>
        <p:txBody>
          <a:bodyPr/>
          <a:lstStyle>
            <a:lvl1pPr>
              <a:defRPr/>
            </a:lvl1pPr>
          </a:lstStyle>
          <a:p>
            <a:pPr>
              <a:defRPr/>
            </a:pPr>
            <a:fld id="{C7538487-8F7D-7240-BFAC-0A36E334F7D6}" type="slidenum">
              <a:rPr lang="zh-CN" altLang="en-US"/>
              <a:pPr>
                <a:defRPr/>
              </a:pPr>
              <a:t>‹#›</a:t>
            </a:fld>
            <a:endParaRPr lang="zh-CN" altLang="en-US"/>
          </a:p>
        </p:txBody>
      </p:sp>
    </p:spTree>
    <p:extLst>
      <p:ext uri="{BB962C8B-B14F-4D97-AF65-F5344CB8AC3E}">
        <p14:creationId xmlns:p14="http://schemas.microsoft.com/office/powerpoint/2010/main" val="110595160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365126"/>
            <a:ext cx="78867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smtClean="0"/>
              <a:t>单击此处编辑母版文本样式</a:t>
            </a:r>
          </a:p>
        </p:txBody>
      </p:sp>
      <p:sp>
        <p:nvSpPr>
          <p:cNvPr id="4" name="内容占位符 3"/>
          <p:cNvSpPr>
            <a:spLocks noGrp="1"/>
          </p:cNvSpPr>
          <p:nvPr>
            <p:ph sz="half" idx="2"/>
          </p:nvPr>
        </p:nvSpPr>
        <p:spPr>
          <a:xfrm>
            <a:off x="629842" y="2505075"/>
            <a:ext cx="3868340" cy="3684588"/>
          </a:xfrm>
        </p:spPr>
        <p:txBody>
          <a:bodyPr/>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lang="zh-CN" altLang="en-US"/>
          </a:p>
        </p:txBody>
      </p:sp>
      <p:sp>
        <p:nvSpPr>
          <p:cNvPr id="5" name="文本占位符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smtClean="0"/>
              <a:t>单击此处编辑母版文本样式</a:t>
            </a:r>
          </a:p>
        </p:txBody>
      </p:sp>
      <p:sp>
        <p:nvSpPr>
          <p:cNvPr id="6" name="内容占位符 5"/>
          <p:cNvSpPr>
            <a:spLocks noGrp="1"/>
          </p:cNvSpPr>
          <p:nvPr>
            <p:ph sz="quarter" idx="4"/>
          </p:nvPr>
        </p:nvSpPr>
        <p:spPr>
          <a:xfrm>
            <a:off x="4629150" y="2505075"/>
            <a:ext cx="3887391" cy="3684588"/>
          </a:xfrm>
        </p:spPr>
        <p:txBody>
          <a:bodyPr/>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lang="zh-CN" altLang="en-US"/>
          </a:p>
        </p:txBody>
      </p:sp>
      <p:sp>
        <p:nvSpPr>
          <p:cNvPr id="7" name="日期占位符 3"/>
          <p:cNvSpPr>
            <a:spLocks noGrp="1"/>
          </p:cNvSpPr>
          <p:nvPr>
            <p:ph type="dt" sz="half" idx="10"/>
          </p:nvPr>
        </p:nvSpPr>
        <p:spPr/>
        <p:txBody>
          <a:bodyPr/>
          <a:lstStyle>
            <a:lvl1pPr>
              <a:defRPr/>
            </a:lvl1pPr>
          </a:lstStyle>
          <a:p>
            <a:pPr>
              <a:defRPr/>
            </a:pPr>
            <a:fld id="{18C89E08-2326-304F-ABC9-5C5A58DC4E4E}" type="datetimeFigureOut">
              <a:rPr lang="zh-CN" altLang="en-US"/>
              <a:pPr>
                <a:defRPr/>
              </a:pPr>
              <a:t>19/2/20</a:t>
            </a:fld>
            <a:endParaRPr lang="zh-CN" altLang="en-US"/>
          </a:p>
        </p:txBody>
      </p:sp>
      <p:sp>
        <p:nvSpPr>
          <p:cNvPr id="8" name="页脚占位符 4"/>
          <p:cNvSpPr>
            <a:spLocks noGrp="1"/>
          </p:cNvSpPr>
          <p:nvPr>
            <p:ph type="ftr" sz="quarter" idx="11"/>
          </p:nvPr>
        </p:nvSpPr>
        <p:spPr/>
        <p:txBody>
          <a:bodyPr/>
          <a:lstStyle>
            <a:lvl1pPr>
              <a:defRPr/>
            </a:lvl1pPr>
          </a:lstStyle>
          <a:p>
            <a:pPr>
              <a:defRPr/>
            </a:pPr>
            <a:endParaRPr lang="zh-CN" altLang="en-US"/>
          </a:p>
        </p:txBody>
      </p:sp>
      <p:sp>
        <p:nvSpPr>
          <p:cNvPr id="9" name="幻灯片编号占位符 5"/>
          <p:cNvSpPr>
            <a:spLocks noGrp="1"/>
          </p:cNvSpPr>
          <p:nvPr>
            <p:ph type="sldNum" sz="quarter" idx="12"/>
          </p:nvPr>
        </p:nvSpPr>
        <p:spPr/>
        <p:txBody>
          <a:bodyPr/>
          <a:lstStyle>
            <a:lvl1pPr>
              <a:defRPr/>
            </a:lvl1pPr>
          </a:lstStyle>
          <a:p>
            <a:pPr>
              <a:defRPr/>
            </a:pPr>
            <a:fld id="{FB56BD46-1D7A-B747-813C-962F1E88318F}" type="slidenum">
              <a:rPr lang="zh-CN" altLang="en-US"/>
              <a:pPr>
                <a:defRPr/>
              </a:pPr>
              <a:t>‹#›</a:t>
            </a:fld>
            <a:endParaRPr lang="zh-CN" altLang="en-US"/>
          </a:p>
        </p:txBody>
      </p:sp>
    </p:spTree>
    <p:extLst>
      <p:ext uri="{BB962C8B-B14F-4D97-AF65-F5344CB8AC3E}">
        <p14:creationId xmlns:p14="http://schemas.microsoft.com/office/powerpoint/2010/main" val="12575932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4"/>
            <a:ext cx="7772400" cy="1362075"/>
          </a:xfrm>
        </p:spPr>
        <p:txBody>
          <a:bodyPr anchor="t"/>
          <a:lstStyle>
            <a:lvl1pPr algn="l">
              <a:defRPr sz="3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zh-CN" altLang="en-US" smtClean="0"/>
              <a:t>单击此处编辑母版文本样式</a:t>
            </a:r>
          </a:p>
        </p:txBody>
      </p:sp>
      <p:sp>
        <p:nvSpPr>
          <p:cNvPr id="4" name="灯片编号占位符 5"/>
          <p:cNvSpPr>
            <a:spLocks noGrp="1"/>
          </p:cNvSpPr>
          <p:nvPr>
            <p:ph type="sldNum" sz="quarter" idx="10"/>
          </p:nvPr>
        </p:nvSpPr>
        <p:spPr/>
        <p:txBody>
          <a:bodyPr/>
          <a:lstStyle>
            <a:lvl1pPr>
              <a:defRPr/>
            </a:lvl1pPr>
          </a:lstStyle>
          <a:p>
            <a:fld id="{E7C84FD8-D0F2-4604-A02B-376EC1261655}" type="slidenum">
              <a:rPr lang="zh-CN" altLang="en-US" smtClean="0"/>
              <a:pPr/>
              <a:t>‹#›</a:t>
            </a:fld>
            <a:endParaRPr lang="zh-CN" altLang="en-US"/>
          </a:p>
        </p:txBody>
      </p:sp>
    </p:spTree>
    <p:extLst>
      <p:ext uri="{BB962C8B-B14F-4D97-AF65-F5344CB8AC3E}">
        <p14:creationId xmlns:p14="http://schemas.microsoft.com/office/powerpoint/2010/main" val="127652370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3"/>
          <p:cNvSpPr>
            <a:spLocks noGrp="1"/>
          </p:cNvSpPr>
          <p:nvPr>
            <p:ph type="dt" sz="half" idx="10"/>
          </p:nvPr>
        </p:nvSpPr>
        <p:spPr/>
        <p:txBody>
          <a:bodyPr/>
          <a:lstStyle>
            <a:lvl1pPr>
              <a:defRPr/>
            </a:lvl1pPr>
          </a:lstStyle>
          <a:p>
            <a:pPr>
              <a:defRPr/>
            </a:pPr>
            <a:fld id="{A5B54845-A3EC-D64D-A34A-79459133805B}" type="datetimeFigureOut">
              <a:rPr lang="zh-CN" altLang="en-US"/>
              <a:pPr>
                <a:defRPr/>
              </a:pPr>
              <a:t>19/2/20</a:t>
            </a:fld>
            <a:endParaRPr lang="zh-CN" altLang="en-US"/>
          </a:p>
        </p:txBody>
      </p:sp>
      <p:sp>
        <p:nvSpPr>
          <p:cNvPr id="4" name="页脚占位符 4"/>
          <p:cNvSpPr>
            <a:spLocks noGrp="1"/>
          </p:cNvSpPr>
          <p:nvPr>
            <p:ph type="ftr" sz="quarter" idx="11"/>
          </p:nvPr>
        </p:nvSpPr>
        <p:spPr/>
        <p:txBody>
          <a:bodyPr/>
          <a:lstStyle>
            <a:lvl1pPr>
              <a:defRPr/>
            </a:lvl1pPr>
          </a:lstStyle>
          <a:p>
            <a:pPr>
              <a:defRPr/>
            </a:pPr>
            <a:endParaRPr lang="zh-CN" altLang="en-US"/>
          </a:p>
        </p:txBody>
      </p:sp>
      <p:sp>
        <p:nvSpPr>
          <p:cNvPr id="5" name="幻灯片编号占位符 5"/>
          <p:cNvSpPr>
            <a:spLocks noGrp="1"/>
          </p:cNvSpPr>
          <p:nvPr>
            <p:ph type="sldNum" sz="quarter" idx="12"/>
          </p:nvPr>
        </p:nvSpPr>
        <p:spPr/>
        <p:txBody>
          <a:bodyPr/>
          <a:lstStyle>
            <a:lvl1pPr>
              <a:defRPr/>
            </a:lvl1pPr>
          </a:lstStyle>
          <a:p>
            <a:pPr>
              <a:defRPr/>
            </a:pPr>
            <a:fld id="{D2E8898A-B50C-0245-99DE-21DC370030A5}" type="slidenum">
              <a:rPr lang="zh-CN" altLang="en-US"/>
              <a:pPr>
                <a:defRPr/>
              </a:pPr>
              <a:t>‹#›</a:t>
            </a:fld>
            <a:endParaRPr lang="zh-CN" altLang="en-US"/>
          </a:p>
        </p:txBody>
      </p:sp>
    </p:spTree>
    <p:extLst>
      <p:ext uri="{BB962C8B-B14F-4D97-AF65-F5344CB8AC3E}">
        <p14:creationId xmlns:p14="http://schemas.microsoft.com/office/powerpoint/2010/main" val="83522838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a:lstStyle>
            <a:lvl1pPr>
              <a:defRPr/>
            </a:lvl1pPr>
          </a:lstStyle>
          <a:p>
            <a:pPr>
              <a:defRPr/>
            </a:pPr>
            <a:fld id="{1BF89F2E-4953-7E42-A43D-6A00764407C7}" type="datetimeFigureOut">
              <a:rPr lang="zh-CN" altLang="en-US"/>
              <a:pPr>
                <a:defRPr/>
              </a:pPr>
              <a:t>19/2/20</a:t>
            </a:fld>
            <a:endParaRPr lang="zh-CN" altLang="en-US"/>
          </a:p>
        </p:txBody>
      </p:sp>
      <p:sp>
        <p:nvSpPr>
          <p:cNvPr id="3" name="页脚占位符 4"/>
          <p:cNvSpPr>
            <a:spLocks noGrp="1"/>
          </p:cNvSpPr>
          <p:nvPr>
            <p:ph type="ftr" sz="quarter" idx="11"/>
          </p:nvPr>
        </p:nvSpPr>
        <p:spPr/>
        <p:txBody>
          <a:bodyPr/>
          <a:lstStyle>
            <a:lvl1pPr>
              <a:defRPr/>
            </a:lvl1pPr>
          </a:lstStyle>
          <a:p>
            <a:pPr>
              <a:defRPr/>
            </a:pPr>
            <a:endParaRPr lang="zh-CN" altLang="en-US"/>
          </a:p>
        </p:txBody>
      </p:sp>
      <p:sp>
        <p:nvSpPr>
          <p:cNvPr id="4" name="幻灯片编号占位符 5"/>
          <p:cNvSpPr>
            <a:spLocks noGrp="1"/>
          </p:cNvSpPr>
          <p:nvPr>
            <p:ph type="sldNum" sz="quarter" idx="12"/>
          </p:nvPr>
        </p:nvSpPr>
        <p:spPr/>
        <p:txBody>
          <a:bodyPr/>
          <a:lstStyle>
            <a:lvl1pPr>
              <a:defRPr/>
            </a:lvl1pPr>
          </a:lstStyle>
          <a:p>
            <a:pPr>
              <a:defRPr/>
            </a:pPr>
            <a:fld id="{F5C3224C-191F-304C-9CFA-4E8CEA863785}" type="slidenum">
              <a:rPr lang="zh-CN" altLang="en-US"/>
              <a:pPr>
                <a:defRPr/>
              </a:pPr>
              <a:t>‹#›</a:t>
            </a:fld>
            <a:endParaRPr lang="zh-CN" altLang="en-US"/>
          </a:p>
        </p:txBody>
      </p:sp>
    </p:spTree>
    <p:extLst>
      <p:ext uri="{BB962C8B-B14F-4D97-AF65-F5344CB8AC3E}">
        <p14:creationId xmlns:p14="http://schemas.microsoft.com/office/powerpoint/2010/main" val="173026586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2949178" cy="1600200"/>
          </a:xfrm>
        </p:spPr>
        <p:txBody>
          <a:bodyPr anchor="b"/>
          <a:lstStyle>
            <a:lvl1pPr>
              <a:defRPr sz="24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lang="zh-CN" altLang="en-US"/>
          </a:p>
        </p:txBody>
      </p:sp>
      <p:sp>
        <p:nvSpPr>
          <p:cNvPr id="4" name="文本占位符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smtClean="0"/>
              <a:t>单击此处编辑母版文本样式</a:t>
            </a:r>
          </a:p>
        </p:txBody>
      </p:sp>
      <p:sp>
        <p:nvSpPr>
          <p:cNvPr id="5" name="日期占位符 3"/>
          <p:cNvSpPr>
            <a:spLocks noGrp="1"/>
          </p:cNvSpPr>
          <p:nvPr>
            <p:ph type="dt" sz="half" idx="10"/>
          </p:nvPr>
        </p:nvSpPr>
        <p:spPr/>
        <p:txBody>
          <a:bodyPr/>
          <a:lstStyle>
            <a:lvl1pPr>
              <a:defRPr/>
            </a:lvl1pPr>
          </a:lstStyle>
          <a:p>
            <a:pPr>
              <a:defRPr/>
            </a:pPr>
            <a:fld id="{D8258547-13C7-3E49-AFE6-6D0326326131}" type="datetimeFigureOut">
              <a:rPr lang="zh-CN" altLang="en-US"/>
              <a:pPr>
                <a:defRPr/>
              </a:pPr>
              <a:t>19/2/20</a:t>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幻灯片编号占位符 5"/>
          <p:cNvSpPr>
            <a:spLocks noGrp="1"/>
          </p:cNvSpPr>
          <p:nvPr>
            <p:ph type="sldNum" sz="quarter" idx="12"/>
          </p:nvPr>
        </p:nvSpPr>
        <p:spPr/>
        <p:txBody>
          <a:bodyPr/>
          <a:lstStyle>
            <a:lvl1pPr>
              <a:defRPr/>
            </a:lvl1pPr>
          </a:lstStyle>
          <a:p>
            <a:pPr>
              <a:defRPr/>
            </a:pPr>
            <a:fld id="{2F6ED31A-5BD4-6049-AF1A-FB6A2495B830}" type="slidenum">
              <a:rPr lang="zh-CN" altLang="en-US"/>
              <a:pPr>
                <a:defRPr/>
              </a:pPr>
              <a:t>‹#›</a:t>
            </a:fld>
            <a:endParaRPr lang="zh-CN" altLang="en-US"/>
          </a:p>
        </p:txBody>
      </p:sp>
    </p:spTree>
    <p:extLst>
      <p:ext uri="{BB962C8B-B14F-4D97-AF65-F5344CB8AC3E}">
        <p14:creationId xmlns:p14="http://schemas.microsoft.com/office/powerpoint/2010/main" val="150237944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2949178" cy="1600200"/>
          </a:xfrm>
        </p:spPr>
        <p:txBody>
          <a:bodyPr anchor="b"/>
          <a:lstStyle>
            <a:lvl1pPr>
              <a:defRPr sz="24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3887391" y="987426"/>
            <a:ext cx="4629150" cy="4873625"/>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zh-CN" altLang="en-US" noProof="0" smtClean="0"/>
              <a:t>将图片拖动到占位符，或单击添加图标</a:t>
            </a:r>
          </a:p>
        </p:txBody>
      </p:sp>
      <p:sp>
        <p:nvSpPr>
          <p:cNvPr id="4" name="文本占位符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smtClean="0"/>
              <a:t>单击此处编辑母版文本样式</a:t>
            </a:r>
          </a:p>
        </p:txBody>
      </p:sp>
      <p:sp>
        <p:nvSpPr>
          <p:cNvPr id="5" name="日期占位符 3"/>
          <p:cNvSpPr>
            <a:spLocks noGrp="1"/>
          </p:cNvSpPr>
          <p:nvPr>
            <p:ph type="dt" sz="half" idx="10"/>
          </p:nvPr>
        </p:nvSpPr>
        <p:spPr/>
        <p:txBody>
          <a:bodyPr/>
          <a:lstStyle>
            <a:lvl1pPr>
              <a:defRPr/>
            </a:lvl1pPr>
          </a:lstStyle>
          <a:p>
            <a:pPr>
              <a:defRPr/>
            </a:pPr>
            <a:fld id="{FB17CD25-2BE2-E849-88BD-8EED933D4683}" type="datetimeFigureOut">
              <a:rPr lang="zh-CN" altLang="en-US"/>
              <a:pPr>
                <a:defRPr/>
              </a:pPr>
              <a:t>19/2/20</a:t>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幻灯片编号占位符 5"/>
          <p:cNvSpPr>
            <a:spLocks noGrp="1"/>
          </p:cNvSpPr>
          <p:nvPr>
            <p:ph type="sldNum" sz="quarter" idx="12"/>
          </p:nvPr>
        </p:nvSpPr>
        <p:spPr/>
        <p:txBody>
          <a:bodyPr/>
          <a:lstStyle>
            <a:lvl1pPr>
              <a:defRPr/>
            </a:lvl1pPr>
          </a:lstStyle>
          <a:p>
            <a:pPr>
              <a:defRPr/>
            </a:pPr>
            <a:fld id="{48BEC359-2038-8A43-95D5-46A6BA3ECAC6}" type="slidenum">
              <a:rPr lang="zh-CN" altLang="en-US"/>
              <a:pPr>
                <a:defRPr/>
              </a:pPr>
              <a:t>‹#›</a:t>
            </a:fld>
            <a:endParaRPr lang="zh-CN" altLang="en-US"/>
          </a:p>
        </p:txBody>
      </p:sp>
    </p:spTree>
    <p:extLst>
      <p:ext uri="{BB962C8B-B14F-4D97-AF65-F5344CB8AC3E}">
        <p14:creationId xmlns:p14="http://schemas.microsoft.com/office/powerpoint/2010/main" val="37867791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标题和竖排文本">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本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lang="zh-CN" altLang="en-US"/>
          </a:p>
        </p:txBody>
      </p:sp>
      <p:sp>
        <p:nvSpPr>
          <p:cNvPr id="4" name="日期占位符 3"/>
          <p:cNvSpPr>
            <a:spLocks noGrp="1"/>
          </p:cNvSpPr>
          <p:nvPr>
            <p:ph type="dt" sz="half" idx="10"/>
          </p:nvPr>
        </p:nvSpPr>
        <p:spPr/>
        <p:txBody>
          <a:bodyPr/>
          <a:lstStyle>
            <a:lvl1pPr>
              <a:defRPr/>
            </a:lvl1pPr>
          </a:lstStyle>
          <a:p>
            <a:pPr>
              <a:defRPr/>
            </a:pPr>
            <a:fld id="{74237CB9-EC13-D34C-85A6-F10860D9EE83}" type="datetimeFigureOut">
              <a:rPr lang="zh-CN" altLang="en-US"/>
              <a:pPr>
                <a:defRPr/>
              </a:pPr>
              <a:t>19/2/20</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幻灯片编号占位符 5"/>
          <p:cNvSpPr>
            <a:spLocks noGrp="1"/>
          </p:cNvSpPr>
          <p:nvPr>
            <p:ph type="sldNum" sz="quarter" idx="12"/>
          </p:nvPr>
        </p:nvSpPr>
        <p:spPr/>
        <p:txBody>
          <a:bodyPr/>
          <a:lstStyle>
            <a:lvl1pPr>
              <a:defRPr/>
            </a:lvl1pPr>
          </a:lstStyle>
          <a:p>
            <a:pPr>
              <a:defRPr/>
            </a:pPr>
            <a:fld id="{01EA1DA9-F6E3-C349-8777-FF0FEE241284}" type="slidenum">
              <a:rPr lang="zh-CN" altLang="en-US"/>
              <a:pPr>
                <a:defRPr/>
              </a:pPr>
              <a:t>‹#›</a:t>
            </a:fld>
            <a:endParaRPr lang="zh-CN" altLang="en-US"/>
          </a:p>
        </p:txBody>
      </p:sp>
    </p:spTree>
    <p:extLst>
      <p:ext uri="{BB962C8B-B14F-4D97-AF65-F5344CB8AC3E}">
        <p14:creationId xmlns:p14="http://schemas.microsoft.com/office/powerpoint/2010/main" val="144570495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竖排标题和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5" y="365125"/>
            <a:ext cx="1971675" cy="5811838"/>
          </a:xfrm>
        </p:spPr>
        <p:txBody>
          <a:bodyPr vert="eaVert"/>
          <a:lstStyle/>
          <a:p>
            <a:r>
              <a:rPr lang="zh-CN" altLang="en-US" smtClean="0"/>
              <a:t>单击此处编辑母版标题样式</a:t>
            </a:r>
            <a:endParaRPr lang="zh-CN" altLang="en-US"/>
          </a:p>
        </p:txBody>
      </p:sp>
      <p:sp>
        <p:nvSpPr>
          <p:cNvPr id="3" name="竖排文本占位符 2"/>
          <p:cNvSpPr>
            <a:spLocks noGrp="1"/>
          </p:cNvSpPr>
          <p:nvPr>
            <p:ph type="body" orient="vert" idx="1"/>
          </p:nvPr>
        </p:nvSpPr>
        <p:spPr>
          <a:xfrm>
            <a:off x="628650" y="365125"/>
            <a:ext cx="5800725" cy="5811838"/>
          </a:xfrm>
        </p:spPr>
        <p:txBody>
          <a:bodyPr vert="eaVert"/>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lang="zh-CN" altLang="en-US"/>
          </a:p>
        </p:txBody>
      </p:sp>
      <p:sp>
        <p:nvSpPr>
          <p:cNvPr id="4" name="日期占位符 3"/>
          <p:cNvSpPr>
            <a:spLocks noGrp="1"/>
          </p:cNvSpPr>
          <p:nvPr>
            <p:ph type="dt" sz="half" idx="10"/>
          </p:nvPr>
        </p:nvSpPr>
        <p:spPr/>
        <p:txBody>
          <a:bodyPr/>
          <a:lstStyle>
            <a:lvl1pPr>
              <a:defRPr/>
            </a:lvl1pPr>
          </a:lstStyle>
          <a:p>
            <a:pPr>
              <a:defRPr/>
            </a:pPr>
            <a:fld id="{820AC89A-CDAD-DF4B-8C73-05052ABE390C}" type="datetimeFigureOut">
              <a:rPr lang="zh-CN" altLang="en-US"/>
              <a:pPr>
                <a:defRPr/>
              </a:pPr>
              <a:t>19/2/20</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幻灯片编号占位符 5"/>
          <p:cNvSpPr>
            <a:spLocks noGrp="1"/>
          </p:cNvSpPr>
          <p:nvPr>
            <p:ph type="sldNum" sz="quarter" idx="12"/>
          </p:nvPr>
        </p:nvSpPr>
        <p:spPr/>
        <p:txBody>
          <a:bodyPr/>
          <a:lstStyle>
            <a:lvl1pPr>
              <a:defRPr/>
            </a:lvl1pPr>
          </a:lstStyle>
          <a:p>
            <a:pPr>
              <a:defRPr/>
            </a:pPr>
            <a:fld id="{E93710B7-F581-4E4A-820E-01E4034653D9}" type="slidenum">
              <a:rPr lang="zh-CN" altLang="en-US"/>
              <a:pPr>
                <a:defRPr/>
              </a:pPr>
              <a:t>‹#›</a:t>
            </a:fld>
            <a:endParaRPr lang="zh-CN" altLang="en-US"/>
          </a:p>
        </p:txBody>
      </p:sp>
    </p:spTree>
    <p:extLst>
      <p:ext uri="{BB962C8B-B14F-4D97-AF65-F5344CB8AC3E}">
        <p14:creationId xmlns:p14="http://schemas.microsoft.com/office/powerpoint/2010/main" val="133324694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3"/>
          <p:cNvSpPr>
            <a:spLocks noGrp="1"/>
          </p:cNvSpPr>
          <p:nvPr>
            <p:ph type="dt" sz="half" idx="10"/>
          </p:nvPr>
        </p:nvSpPr>
        <p:spPr/>
        <p:txBody>
          <a:bodyPr/>
          <a:lstStyle>
            <a:lvl1pPr>
              <a:defRPr/>
            </a:lvl1pPr>
          </a:lstStyle>
          <a:p>
            <a:pPr>
              <a:defRPr/>
            </a:pPr>
            <a:fld id="{B227088D-2F71-A948-B983-F1C85EDC0D5A}" type="datetimeFigureOut">
              <a:rPr lang="zh-CN" altLang="en-US"/>
              <a:pPr>
                <a:defRPr/>
              </a:pPr>
              <a:t>19/2/20</a:t>
            </a:fld>
            <a:endParaRPr lang="zh-CN" altLang="en-US"/>
          </a:p>
        </p:txBody>
      </p:sp>
      <p:sp>
        <p:nvSpPr>
          <p:cNvPr id="4" name="页脚占位符 4"/>
          <p:cNvSpPr>
            <a:spLocks noGrp="1"/>
          </p:cNvSpPr>
          <p:nvPr>
            <p:ph type="ftr" sz="quarter" idx="11"/>
          </p:nvPr>
        </p:nvSpPr>
        <p:spPr/>
        <p:txBody>
          <a:bodyPr/>
          <a:lstStyle>
            <a:lvl1pPr>
              <a:defRPr/>
            </a:lvl1pPr>
          </a:lstStyle>
          <a:p>
            <a:pPr>
              <a:defRPr/>
            </a:pPr>
            <a:endParaRPr lang="zh-CN" altLang="en-US"/>
          </a:p>
        </p:txBody>
      </p:sp>
      <p:sp>
        <p:nvSpPr>
          <p:cNvPr id="5" name="幻灯片编号占位符 5"/>
          <p:cNvSpPr>
            <a:spLocks noGrp="1"/>
          </p:cNvSpPr>
          <p:nvPr>
            <p:ph type="sldNum" sz="quarter" idx="12"/>
          </p:nvPr>
        </p:nvSpPr>
        <p:spPr/>
        <p:txBody>
          <a:bodyPr/>
          <a:lstStyle>
            <a:lvl1pPr>
              <a:defRPr/>
            </a:lvl1pPr>
          </a:lstStyle>
          <a:p>
            <a:pPr>
              <a:defRPr/>
            </a:pPr>
            <a:fld id="{B7A393C7-8BAC-5C4C-BD4D-2925A5A3985B}" type="slidenum">
              <a:rPr lang="zh-CN" altLang="en-US"/>
              <a:pPr>
                <a:defRPr/>
              </a:pPr>
              <a:t>‹#›</a:t>
            </a:fld>
            <a:endParaRPr lang="zh-CN" altLang="en-US"/>
          </a:p>
        </p:txBody>
      </p:sp>
    </p:spTree>
    <p:extLst>
      <p:ext uri="{BB962C8B-B14F-4D97-AF65-F5344CB8AC3E}">
        <p14:creationId xmlns:p14="http://schemas.microsoft.com/office/powerpoint/2010/main" val="103708223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1122363"/>
            <a:ext cx="6858000" cy="2387600"/>
          </a:xfrm>
        </p:spPr>
        <p:txBody>
          <a:bodyPr anchor="b"/>
          <a:lstStyle>
            <a:lvl1pPr algn="ctr">
              <a:defRPr sz="45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lvl1pPr>
              <a:defRPr/>
            </a:lvl1pPr>
          </a:lstStyle>
          <a:p>
            <a:pPr>
              <a:defRPr/>
            </a:pPr>
            <a:fld id="{B2FFD6BB-1694-6443-8B89-8538E69766C5}" type="datetimeFigureOut">
              <a:rPr lang="zh-CN" altLang="en-US"/>
              <a:pPr>
                <a:defRPr/>
              </a:pPr>
              <a:t>19/2/20</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幻灯片编号占位符 5"/>
          <p:cNvSpPr>
            <a:spLocks noGrp="1"/>
          </p:cNvSpPr>
          <p:nvPr>
            <p:ph type="sldNum" sz="quarter" idx="12"/>
          </p:nvPr>
        </p:nvSpPr>
        <p:spPr/>
        <p:txBody>
          <a:bodyPr/>
          <a:lstStyle>
            <a:lvl1pPr>
              <a:defRPr/>
            </a:lvl1pPr>
          </a:lstStyle>
          <a:p>
            <a:pPr>
              <a:defRPr/>
            </a:pPr>
            <a:fld id="{73E8F477-FB2A-E74B-8E8F-D58CBB5547AC}" type="slidenum">
              <a:rPr lang="zh-CN" altLang="en-US"/>
              <a:pPr>
                <a:defRPr/>
              </a:pPr>
              <a:t>‹#›</a:t>
            </a:fld>
            <a:endParaRPr lang="zh-CN" altLang="en-US"/>
          </a:p>
        </p:txBody>
      </p:sp>
    </p:spTree>
    <p:extLst>
      <p:ext uri="{BB962C8B-B14F-4D97-AF65-F5344CB8AC3E}">
        <p14:creationId xmlns:p14="http://schemas.microsoft.com/office/powerpoint/2010/main" val="152274782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lang="zh-CN" altLang="en-US"/>
          </a:p>
        </p:txBody>
      </p:sp>
      <p:sp>
        <p:nvSpPr>
          <p:cNvPr id="4" name="日期占位符 3"/>
          <p:cNvSpPr>
            <a:spLocks noGrp="1"/>
          </p:cNvSpPr>
          <p:nvPr>
            <p:ph type="dt" sz="half" idx="10"/>
          </p:nvPr>
        </p:nvSpPr>
        <p:spPr/>
        <p:txBody>
          <a:bodyPr/>
          <a:lstStyle>
            <a:lvl1pPr>
              <a:defRPr/>
            </a:lvl1pPr>
          </a:lstStyle>
          <a:p>
            <a:pPr>
              <a:defRPr/>
            </a:pPr>
            <a:fld id="{0E58861C-BF02-1245-A5B7-C2FCA2914880}" type="datetimeFigureOut">
              <a:rPr lang="zh-CN" altLang="en-US"/>
              <a:pPr>
                <a:defRPr/>
              </a:pPr>
              <a:t>19/2/20</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幻灯片编号占位符 5"/>
          <p:cNvSpPr>
            <a:spLocks noGrp="1"/>
          </p:cNvSpPr>
          <p:nvPr>
            <p:ph type="sldNum" sz="quarter" idx="12"/>
          </p:nvPr>
        </p:nvSpPr>
        <p:spPr/>
        <p:txBody>
          <a:bodyPr/>
          <a:lstStyle>
            <a:lvl1pPr>
              <a:defRPr/>
            </a:lvl1pPr>
          </a:lstStyle>
          <a:p>
            <a:pPr>
              <a:defRPr/>
            </a:pPr>
            <a:fld id="{C468762D-60D9-D846-83D9-B27D852FAFA5}" type="slidenum">
              <a:rPr lang="zh-CN" altLang="en-US"/>
              <a:pPr>
                <a:defRPr/>
              </a:pPr>
              <a:t>‹#›</a:t>
            </a:fld>
            <a:endParaRPr lang="zh-CN" altLang="en-US"/>
          </a:p>
        </p:txBody>
      </p:sp>
    </p:spTree>
    <p:extLst>
      <p:ext uri="{BB962C8B-B14F-4D97-AF65-F5344CB8AC3E}">
        <p14:creationId xmlns:p14="http://schemas.microsoft.com/office/powerpoint/2010/main" val="126000624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709739"/>
            <a:ext cx="7886700" cy="2852737"/>
          </a:xfrm>
        </p:spPr>
        <p:txBody>
          <a:bodyPr anchor="b"/>
          <a:lstStyle>
            <a:lvl1pPr>
              <a:defRPr sz="45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lvl1pPr>
              <a:defRPr/>
            </a:lvl1pPr>
          </a:lstStyle>
          <a:p>
            <a:pPr>
              <a:defRPr/>
            </a:pPr>
            <a:fld id="{AC4F031A-85DD-894E-A7C7-F63BBCFB6C35}" type="datetimeFigureOut">
              <a:rPr lang="zh-CN" altLang="en-US"/>
              <a:pPr>
                <a:defRPr/>
              </a:pPr>
              <a:t>19/2/20</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幻灯片编号占位符 5"/>
          <p:cNvSpPr>
            <a:spLocks noGrp="1"/>
          </p:cNvSpPr>
          <p:nvPr>
            <p:ph type="sldNum" sz="quarter" idx="12"/>
          </p:nvPr>
        </p:nvSpPr>
        <p:spPr/>
        <p:txBody>
          <a:bodyPr/>
          <a:lstStyle>
            <a:lvl1pPr>
              <a:defRPr/>
            </a:lvl1pPr>
          </a:lstStyle>
          <a:p>
            <a:pPr>
              <a:defRPr/>
            </a:pPr>
            <a:fld id="{C083D0FC-DAEC-5740-A9CF-C85EFEA79AD7}" type="slidenum">
              <a:rPr lang="zh-CN" altLang="en-US"/>
              <a:pPr>
                <a:defRPr/>
              </a:pPr>
              <a:t>‹#›</a:t>
            </a:fld>
            <a:endParaRPr lang="zh-CN" altLang="en-US"/>
          </a:p>
        </p:txBody>
      </p:sp>
    </p:spTree>
    <p:extLst>
      <p:ext uri="{BB962C8B-B14F-4D97-AF65-F5344CB8AC3E}">
        <p14:creationId xmlns:p14="http://schemas.microsoft.com/office/powerpoint/2010/main" val="5887670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4"/>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lang="zh-CN" altLang="en-US"/>
          </a:p>
        </p:txBody>
      </p:sp>
      <p:sp>
        <p:nvSpPr>
          <p:cNvPr id="4" name="内容占位符 3"/>
          <p:cNvSpPr>
            <a:spLocks noGrp="1"/>
          </p:cNvSpPr>
          <p:nvPr>
            <p:ph sz="half" idx="2"/>
          </p:nvPr>
        </p:nvSpPr>
        <p:spPr>
          <a:xfrm>
            <a:off x="4648200" y="1600204"/>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lang="zh-CN" altLang="en-US"/>
          </a:p>
        </p:txBody>
      </p:sp>
      <p:sp>
        <p:nvSpPr>
          <p:cNvPr id="5" name="灯片编号占位符 5"/>
          <p:cNvSpPr>
            <a:spLocks noGrp="1"/>
          </p:cNvSpPr>
          <p:nvPr>
            <p:ph type="sldNum" sz="quarter" idx="10"/>
          </p:nvPr>
        </p:nvSpPr>
        <p:spPr/>
        <p:txBody>
          <a:bodyPr/>
          <a:lstStyle>
            <a:lvl1pPr>
              <a:defRPr/>
            </a:lvl1pPr>
          </a:lstStyle>
          <a:p>
            <a:fld id="{E7C84FD8-D0F2-4604-A02B-376EC1261655}" type="slidenum">
              <a:rPr lang="zh-CN" altLang="en-US" smtClean="0"/>
              <a:pPr/>
              <a:t>‹#›</a:t>
            </a:fld>
            <a:endParaRPr lang="zh-CN" altLang="en-US"/>
          </a:p>
        </p:txBody>
      </p:sp>
      <p:cxnSp>
        <p:nvCxnSpPr>
          <p:cNvPr id="7" name="直线连接符 6"/>
          <p:cNvCxnSpPr/>
          <p:nvPr userDrawn="1"/>
        </p:nvCxnSpPr>
        <p:spPr>
          <a:xfrm>
            <a:off x="885825" y="928688"/>
            <a:ext cx="8258175" cy="0"/>
          </a:xfrm>
          <a:prstGeom prst="line">
            <a:avLst/>
          </a:prstGeom>
          <a:ln w="28575"/>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17225959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两项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28650" y="1825625"/>
            <a:ext cx="3886200" cy="4351338"/>
          </a:xfrm>
        </p:spPr>
        <p:txBody>
          <a:bodyPr/>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lang="zh-CN" altLang="en-US"/>
          </a:p>
        </p:txBody>
      </p:sp>
      <p:sp>
        <p:nvSpPr>
          <p:cNvPr id="4" name="内容占位符 3"/>
          <p:cNvSpPr>
            <a:spLocks noGrp="1"/>
          </p:cNvSpPr>
          <p:nvPr>
            <p:ph sz="half" idx="2"/>
          </p:nvPr>
        </p:nvSpPr>
        <p:spPr>
          <a:xfrm>
            <a:off x="4629150" y="1825625"/>
            <a:ext cx="3886200" cy="4351338"/>
          </a:xfrm>
        </p:spPr>
        <p:txBody>
          <a:bodyPr/>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lang="zh-CN" altLang="en-US"/>
          </a:p>
        </p:txBody>
      </p:sp>
      <p:sp>
        <p:nvSpPr>
          <p:cNvPr id="5" name="日期占位符 3"/>
          <p:cNvSpPr>
            <a:spLocks noGrp="1"/>
          </p:cNvSpPr>
          <p:nvPr>
            <p:ph type="dt" sz="half" idx="10"/>
          </p:nvPr>
        </p:nvSpPr>
        <p:spPr/>
        <p:txBody>
          <a:bodyPr/>
          <a:lstStyle>
            <a:lvl1pPr>
              <a:defRPr/>
            </a:lvl1pPr>
          </a:lstStyle>
          <a:p>
            <a:pPr>
              <a:defRPr/>
            </a:pPr>
            <a:fld id="{F335A0D8-8E8B-3B4A-8F56-0BF40BC52C82}" type="datetimeFigureOut">
              <a:rPr lang="zh-CN" altLang="en-US"/>
              <a:pPr>
                <a:defRPr/>
              </a:pPr>
              <a:t>19/2/20</a:t>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幻灯片编号占位符 5"/>
          <p:cNvSpPr>
            <a:spLocks noGrp="1"/>
          </p:cNvSpPr>
          <p:nvPr>
            <p:ph type="sldNum" sz="quarter" idx="12"/>
          </p:nvPr>
        </p:nvSpPr>
        <p:spPr/>
        <p:txBody>
          <a:bodyPr/>
          <a:lstStyle>
            <a:lvl1pPr>
              <a:defRPr/>
            </a:lvl1pPr>
          </a:lstStyle>
          <a:p>
            <a:pPr>
              <a:defRPr/>
            </a:pPr>
            <a:fld id="{A28233C0-7262-1F48-9195-685CFDDAEA70}" type="slidenum">
              <a:rPr lang="zh-CN" altLang="en-US"/>
              <a:pPr>
                <a:defRPr/>
              </a:pPr>
              <a:t>‹#›</a:t>
            </a:fld>
            <a:endParaRPr lang="zh-CN" altLang="en-US"/>
          </a:p>
        </p:txBody>
      </p:sp>
    </p:spTree>
    <p:extLst>
      <p:ext uri="{BB962C8B-B14F-4D97-AF65-F5344CB8AC3E}">
        <p14:creationId xmlns:p14="http://schemas.microsoft.com/office/powerpoint/2010/main" val="195096695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365126"/>
            <a:ext cx="78867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smtClean="0"/>
              <a:t>单击此处编辑母版文本样式</a:t>
            </a:r>
          </a:p>
        </p:txBody>
      </p:sp>
      <p:sp>
        <p:nvSpPr>
          <p:cNvPr id="4" name="内容占位符 3"/>
          <p:cNvSpPr>
            <a:spLocks noGrp="1"/>
          </p:cNvSpPr>
          <p:nvPr>
            <p:ph sz="half" idx="2"/>
          </p:nvPr>
        </p:nvSpPr>
        <p:spPr>
          <a:xfrm>
            <a:off x="629842" y="2505075"/>
            <a:ext cx="3868340" cy="3684588"/>
          </a:xfrm>
        </p:spPr>
        <p:txBody>
          <a:bodyPr/>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lang="zh-CN" altLang="en-US"/>
          </a:p>
        </p:txBody>
      </p:sp>
      <p:sp>
        <p:nvSpPr>
          <p:cNvPr id="5" name="文本占位符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smtClean="0"/>
              <a:t>单击此处编辑母版文本样式</a:t>
            </a:r>
          </a:p>
        </p:txBody>
      </p:sp>
      <p:sp>
        <p:nvSpPr>
          <p:cNvPr id="6" name="内容占位符 5"/>
          <p:cNvSpPr>
            <a:spLocks noGrp="1"/>
          </p:cNvSpPr>
          <p:nvPr>
            <p:ph sz="quarter" idx="4"/>
          </p:nvPr>
        </p:nvSpPr>
        <p:spPr>
          <a:xfrm>
            <a:off x="4629150" y="2505075"/>
            <a:ext cx="3887391" cy="3684588"/>
          </a:xfrm>
        </p:spPr>
        <p:txBody>
          <a:bodyPr/>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lang="zh-CN" altLang="en-US"/>
          </a:p>
        </p:txBody>
      </p:sp>
      <p:sp>
        <p:nvSpPr>
          <p:cNvPr id="7" name="日期占位符 3"/>
          <p:cNvSpPr>
            <a:spLocks noGrp="1"/>
          </p:cNvSpPr>
          <p:nvPr>
            <p:ph type="dt" sz="half" idx="10"/>
          </p:nvPr>
        </p:nvSpPr>
        <p:spPr/>
        <p:txBody>
          <a:bodyPr/>
          <a:lstStyle>
            <a:lvl1pPr>
              <a:defRPr/>
            </a:lvl1pPr>
          </a:lstStyle>
          <a:p>
            <a:pPr>
              <a:defRPr/>
            </a:pPr>
            <a:fld id="{C8786458-567E-0340-B0AF-D0A68E415F2D}" type="datetimeFigureOut">
              <a:rPr lang="zh-CN" altLang="en-US"/>
              <a:pPr>
                <a:defRPr/>
              </a:pPr>
              <a:t>19/2/20</a:t>
            </a:fld>
            <a:endParaRPr lang="zh-CN" altLang="en-US"/>
          </a:p>
        </p:txBody>
      </p:sp>
      <p:sp>
        <p:nvSpPr>
          <p:cNvPr id="8" name="页脚占位符 4"/>
          <p:cNvSpPr>
            <a:spLocks noGrp="1"/>
          </p:cNvSpPr>
          <p:nvPr>
            <p:ph type="ftr" sz="quarter" idx="11"/>
          </p:nvPr>
        </p:nvSpPr>
        <p:spPr/>
        <p:txBody>
          <a:bodyPr/>
          <a:lstStyle>
            <a:lvl1pPr>
              <a:defRPr/>
            </a:lvl1pPr>
          </a:lstStyle>
          <a:p>
            <a:pPr>
              <a:defRPr/>
            </a:pPr>
            <a:endParaRPr lang="zh-CN" altLang="en-US"/>
          </a:p>
        </p:txBody>
      </p:sp>
      <p:sp>
        <p:nvSpPr>
          <p:cNvPr id="9" name="幻灯片编号占位符 5"/>
          <p:cNvSpPr>
            <a:spLocks noGrp="1"/>
          </p:cNvSpPr>
          <p:nvPr>
            <p:ph type="sldNum" sz="quarter" idx="12"/>
          </p:nvPr>
        </p:nvSpPr>
        <p:spPr/>
        <p:txBody>
          <a:bodyPr/>
          <a:lstStyle>
            <a:lvl1pPr>
              <a:defRPr/>
            </a:lvl1pPr>
          </a:lstStyle>
          <a:p>
            <a:pPr>
              <a:defRPr/>
            </a:pPr>
            <a:fld id="{5BD1BCDE-A659-8F42-B800-EDB1D6508353}" type="slidenum">
              <a:rPr lang="zh-CN" altLang="en-US"/>
              <a:pPr>
                <a:defRPr/>
              </a:pPr>
              <a:t>‹#›</a:t>
            </a:fld>
            <a:endParaRPr lang="zh-CN" altLang="en-US"/>
          </a:p>
        </p:txBody>
      </p:sp>
    </p:spTree>
    <p:extLst>
      <p:ext uri="{BB962C8B-B14F-4D97-AF65-F5344CB8AC3E}">
        <p14:creationId xmlns:p14="http://schemas.microsoft.com/office/powerpoint/2010/main" val="212127348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3"/>
          <p:cNvSpPr>
            <a:spLocks noGrp="1"/>
          </p:cNvSpPr>
          <p:nvPr>
            <p:ph type="dt" sz="half" idx="10"/>
          </p:nvPr>
        </p:nvSpPr>
        <p:spPr/>
        <p:txBody>
          <a:bodyPr/>
          <a:lstStyle>
            <a:lvl1pPr>
              <a:defRPr/>
            </a:lvl1pPr>
          </a:lstStyle>
          <a:p>
            <a:pPr>
              <a:defRPr/>
            </a:pPr>
            <a:fld id="{20F82783-3152-7048-A4FC-49741BCF1A82}" type="datetimeFigureOut">
              <a:rPr lang="zh-CN" altLang="en-US"/>
              <a:pPr>
                <a:defRPr/>
              </a:pPr>
              <a:t>19/2/20</a:t>
            </a:fld>
            <a:endParaRPr lang="zh-CN" altLang="en-US"/>
          </a:p>
        </p:txBody>
      </p:sp>
      <p:sp>
        <p:nvSpPr>
          <p:cNvPr id="4" name="页脚占位符 4"/>
          <p:cNvSpPr>
            <a:spLocks noGrp="1"/>
          </p:cNvSpPr>
          <p:nvPr>
            <p:ph type="ftr" sz="quarter" idx="11"/>
          </p:nvPr>
        </p:nvSpPr>
        <p:spPr/>
        <p:txBody>
          <a:bodyPr/>
          <a:lstStyle>
            <a:lvl1pPr>
              <a:defRPr/>
            </a:lvl1pPr>
          </a:lstStyle>
          <a:p>
            <a:pPr>
              <a:defRPr/>
            </a:pPr>
            <a:endParaRPr lang="zh-CN" altLang="en-US"/>
          </a:p>
        </p:txBody>
      </p:sp>
      <p:sp>
        <p:nvSpPr>
          <p:cNvPr id="5" name="幻灯片编号占位符 5"/>
          <p:cNvSpPr>
            <a:spLocks noGrp="1"/>
          </p:cNvSpPr>
          <p:nvPr>
            <p:ph type="sldNum" sz="quarter" idx="12"/>
          </p:nvPr>
        </p:nvSpPr>
        <p:spPr/>
        <p:txBody>
          <a:bodyPr/>
          <a:lstStyle>
            <a:lvl1pPr>
              <a:defRPr/>
            </a:lvl1pPr>
          </a:lstStyle>
          <a:p>
            <a:pPr>
              <a:defRPr/>
            </a:pPr>
            <a:fld id="{66F8727E-C2A1-BF4D-950A-B8AC94E2AF9D}" type="slidenum">
              <a:rPr lang="zh-CN" altLang="en-US"/>
              <a:pPr>
                <a:defRPr/>
              </a:pPr>
              <a:t>‹#›</a:t>
            </a:fld>
            <a:endParaRPr lang="zh-CN" altLang="en-US"/>
          </a:p>
        </p:txBody>
      </p:sp>
    </p:spTree>
    <p:extLst>
      <p:ext uri="{BB962C8B-B14F-4D97-AF65-F5344CB8AC3E}">
        <p14:creationId xmlns:p14="http://schemas.microsoft.com/office/powerpoint/2010/main" val="186738812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a:lstStyle>
            <a:lvl1pPr>
              <a:defRPr/>
            </a:lvl1pPr>
          </a:lstStyle>
          <a:p>
            <a:pPr>
              <a:defRPr/>
            </a:pPr>
            <a:fld id="{940D021D-110E-0C46-8B2A-F641CA0580CF}" type="datetimeFigureOut">
              <a:rPr lang="zh-CN" altLang="en-US"/>
              <a:pPr>
                <a:defRPr/>
              </a:pPr>
              <a:t>19/2/20</a:t>
            </a:fld>
            <a:endParaRPr lang="zh-CN" altLang="en-US"/>
          </a:p>
        </p:txBody>
      </p:sp>
      <p:sp>
        <p:nvSpPr>
          <p:cNvPr id="3" name="页脚占位符 4"/>
          <p:cNvSpPr>
            <a:spLocks noGrp="1"/>
          </p:cNvSpPr>
          <p:nvPr>
            <p:ph type="ftr" sz="quarter" idx="11"/>
          </p:nvPr>
        </p:nvSpPr>
        <p:spPr/>
        <p:txBody>
          <a:bodyPr/>
          <a:lstStyle>
            <a:lvl1pPr>
              <a:defRPr/>
            </a:lvl1pPr>
          </a:lstStyle>
          <a:p>
            <a:pPr>
              <a:defRPr/>
            </a:pPr>
            <a:endParaRPr lang="zh-CN" altLang="en-US"/>
          </a:p>
        </p:txBody>
      </p:sp>
      <p:sp>
        <p:nvSpPr>
          <p:cNvPr id="4" name="幻灯片编号占位符 5"/>
          <p:cNvSpPr>
            <a:spLocks noGrp="1"/>
          </p:cNvSpPr>
          <p:nvPr>
            <p:ph type="sldNum" sz="quarter" idx="12"/>
          </p:nvPr>
        </p:nvSpPr>
        <p:spPr/>
        <p:txBody>
          <a:bodyPr/>
          <a:lstStyle>
            <a:lvl1pPr>
              <a:defRPr/>
            </a:lvl1pPr>
          </a:lstStyle>
          <a:p>
            <a:pPr>
              <a:defRPr/>
            </a:pPr>
            <a:fld id="{F7C5C459-94AA-0D43-BE5E-B12FF86FCBF2}" type="slidenum">
              <a:rPr lang="zh-CN" altLang="en-US"/>
              <a:pPr>
                <a:defRPr/>
              </a:pPr>
              <a:t>‹#›</a:t>
            </a:fld>
            <a:endParaRPr lang="zh-CN" altLang="en-US"/>
          </a:p>
        </p:txBody>
      </p:sp>
    </p:spTree>
    <p:extLst>
      <p:ext uri="{BB962C8B-B14F-4D97-AF65-F5344CB8AC3E}">
        <p14:creationId xmlns:p14="http://schemas.microsoft.com/office/powerpoint/2010/main" val="186623323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2949178" cy="1600200"/>
          </a:xfrm>
        </p:spPr>
        <p:txBody>
          <a:bodyPr anchor="b"/>
          <a:lstStyle>
            <a:lvl1pPr>
              <a:defRPr sz="24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lang="zh-CN" altLang="en-US"/>
          </a:p>
        </p:txBody>
      </p:sp>
      <p:sp>
        <p:nvSpPr>
          <p:cNvPr id="4" name="文本占位符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smtClean="0"/>
              <a:t>单击此处编辑母版文本样式</a:t>
            </a:r>
          </a:p>
        </p:txBody>
      </p:sp>
      <p:sp>
        <p:nvSpPr>
          <p:cNvPr id="5" name="日期占位符 3"/>
          <p:cNvSpPr>
            <a:spLocks noGrp="1"/>
          </p:cNvSpPr>
          <p:nvPr>
            <p:ph type="dt" sz="half" idx="10"/>
          </p:nvPr>
        </p:nvSpPr>
        <p:spPr/>
        <p:txBody>
          <a:bodyPr/>
          <a:lstStyle>
            <a:lvl1pPr>
              <a:defRPr/>
            </a:lvl1pPr>
          </a:lstStyle>
          <a:p>
            <a:pPr>
              <a:defRPr/>
            </a:pPr>
            <a:fld id="{52C7CD68-2B7B-7942-AF37-2B635EAD6F04}" type="datetimeFigureOut">
              <a:rPr lang="zh-CN" altLang="en-US"/>
              <a:pPr>
                <a:defRPr/>
              </a:pPr>
              <a:t>19/2/20</a:t>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幻灯片编号占位符 5"/>
          <p:cNvSpPr>
            <a:spLocks noGrp="1"/>
          </p:cNvSpPr>
          <p:nvPr>
            <p:ph type="sldNum" sz="quarter" idx="12"/>
          </p:nvPr>
        </p:nvSpPr>
        <p:spPr/>
        <p:txBody>
          <a:bodyPr/>
          <a:lstStyle>
            <a:lvl1pPr>
              <a:defRPr/>
            </a:lvl1pPr>
          </a:lstStyle>
          <a:p>
            <a:pPr>
              <a:defRPr/>
            </a:pPr>
            <a:fld id="{B123BEBF-EF8A-3B4E-8445-83D5185211E1}" type="slidenum">
              <a:rPr lang="zh-CN" altLang="en-US"/>
              <a:pPr>
                <a:defRPr/>
              </a:pPr>
              <a:t>‹#›</a:t>
            </a:fld>
            <a:endParaRPr lang="zh-CN" altLang="en-US"/>
          </a:p>
        </p:txBody>
      </p:sp>
    </p:spTree>
    <p:extLst>
      <p:ext uri="{BB962C8B-B14F-4D97-AF65-F5344CB8AC3E}">
        <p14:creationId xmlns:p14="http://schemas.microsoft.com/office/powerpoint/2010/main" val="178324898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2949178" cy="1600200"/>
          </a:xfrm>
        </p:spPr>
        <p:txBody>
          <a:bodyPr anchor="b"/>
          <a:lstStyle>
            <a:lvl1pPr>
              <a:defRPr sz="24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3887391" y="987426"/>
            <a:ext cx="4629150" cy="4873625"/>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zh-CN" altLang="en-US" noProof="0" smtClean="0"/>
              <a:t>将图片拖动到占位符，或单击添加图标</a:t>
            </a:r>
          </a:p>
        </p:txBody>
      </p:sp>
      <p:sp>
        <p:nvSpPr>
          <p:cNvPr id="4" name="文本占位符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smtClean="0"/>
              <a:t>单击此处编辑母版文本样式</a:t>
            </a:r>
          </a:p>
        </p:txBody>
      </p:sp>
      <p:sp>
        <p:nvSpPr>
          <p:cNvPr id="5" name="日期占位符 3"/>
          <p:cNvSpPr>
            <a:spLocks noGrp="1"/>
          </p:cNvSpPr>
          <p:nvPr>
            <p:ph type="dt" sz="half" idx="10"/>
          </p:nvPr>
        </p:nvSpPr>
        <p:spPr/>
        <p:txBody>
          <a:bodyPr/>
          <a:lstStyle>
            <a:lvl1pPr>
              <a:defRPr/>
            </a:lvl1pPr>
          </a:lstStyle>
          <a:p>
            <a:pPr>
              <a:defRPr/>
            </a:pPr>
            <a:fld id="{7C8D82B2-E4A5-1A4C-A87C-8D469855E153}" type="datetimeFigureOut">
              <a:rPr lang="zh-CN" altLang="en-US"/>
              <a:pPr>
                <a:defRPr/>
              </a:pPr>
              <a:t>19/2/20</a:t>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幻灯片编号占位符 5"/>
          <p:cNvSpPr>
            <a:spLocks noGrp="1"/>
          </p:cNvSpPr>
          <p:nvPr>
            <p:ph type="sldNum" sz="quarter" idx="12"/>
          </p:nvPr>
        </p:nvSpPr>
        <p:spPr/>
        <p:txBody>
          <a:bodyPr/>
          <a:lstStyle>
            <a:lvl1pPr>
              <a:defRPr/>
            </a:lvl1pPr>
          </a:lstStyle>
          <a:p>
            <a:pPr>
              <a:defRPr/>
            </a:pPr>
            <a:fld id="{7225F528-4707-DB41-95E9-55B5BAFA1DC8}" type="slidenum">
              <a:rPr lang="zh-CN" altLang="en-US"/>
              <a:pPr>
                <a:defRPr/>
              </a:pPr>
              <a:t>‹#›</a:t>
            </a:fld>
            <a:endParaRPr lang="zh-CN" altLang="en-US"/>
          </a:p>
        </p:txBody>
      </p:sp>
    </p:spTree>
    <p:extLst>
      <p:ext uri="{BB962C8B-B14F-4D97-AF65-F5344CB8AC3E}">
        <p14:creationId xmlns:p14="http://schemas.microsoft.com/office/powerpoint/2010/main" val="78386294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标题和竖排文本">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本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lang="zh-CN" altLang="en-US"/>
          </a:p>
        </p:txBody>
      </p:sp>
      <p:sp>
        <p:nvSpPr>
          <p:cNvPr id="4" name="日期占位符 3"/>
          <p:cNvSpPr>
            <a:spLocks noGrp="1"/>
          </p:cNvSpPr>
          <p:nvPr>
            <p:ph type="dt" sz="half" idx="10"/>
          </p:nvPr>
        </p:nvSpPr>
        <p:spPr/>
        <p:txBody>
          <a:bodyPr/>
          <a:lstStyle>
            <a:lvl1pPr>
              <a:defRPr/>
            </a:lvl1pPr>
          </a:lstStyle>
          <a:p>
            <a:pPr>
              <a:defRPr/>
            </a:pPr>
            <a:fld id="{42C9C838-236A-EA41-8426-CB424D10ED53}" type="datetimeFigureOut">
              <a:rPr lang="zh-CN" altLang="en-US"/>
              <a:pPr>
                <a:defRPr/>
              </a:pPr>
              <a:t>19/2/20</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幻灯片编号占位符 5"/>
          <p:cNvSpPr>
            <a:spLocks noGrp="1"/>
          </p:cNvSpPr>
          <p:nvPr>
            <p:ph type="sldNum" sz="quarter" idx="12"/>
          </p:nvPr>
        </p:nvSpPr>
        <p:spPr/>
        <p:txBody>
          <a:bodyPr/>
          <a:lstStyle>
            <a:lvl1pPr>
              <a:defRPr/>
            </a:lvl1pPr>
          </a:lstStyle>
          <a:p>
            <a:pPr>
              <a:defRPr/>
            </a:pPr>
            <a:fld id="{67B64396-0E98-9B4F-8574-20BDC29C56CE}" type="slidenum">
              <a:rPr lang="zh-CN" altLang="en-US"/>
              <a:pPr>
                <a:defRPr/>
              </a:pPr>
              <a:t>‹#›</a:t>
            </a:fld>
            <a:endParaRPr lang="zh-CN" altLang="en-US"/>
          </a:p>
        </p:txBody>
      </p:sp>
    </p:spTree>
    <p:extLst>
      <p:ext uri="{BB962C8B-B14F-4D97-AF65-F5344CB8AC3E}">
        <p14:creationId xmlns:p14="http://schemas.microsoft.com/office/powerpoint/2010/main" val="171977549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竖排标题和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5" y="365125"/>
            <a:ext cx="1971675" cy="5811838"/>
          </a:xfrm>
        </p:spPr>
        <p:txBody>
          <a:bodyPr vert="eaVert"/>
          <a:lstStyle/>
          <a:p>
            <a:r>
              <a:rPr lang="zh-CN" altLang="en-US" smtClean="0"/>
              <a:t>单击此处编辑母版标题样式</a:t>
            </a:r>
            <a:endParaRPr lang="zh-CN" altLang="en-US"/>
          </a:p>
        </p:txBody>
      </p:sp>
      <p:sp>
        <p:nvSpPr>
          <p:cNvPr id="3" name="竖排文本占位符 2"/>
          <p:cNvSpPr>
            <a:spLocks noGrp="1"/>
          </p:cNvSpPr>
          <p:nvPr>
            <p:ph type="body" orient="vert" idx="1"/>
          </p:nvPr>
        </p:nvSpPr>
        <p:spPr>
          <a:xfrm>
            <a:off x="628650" y="365125"/>
            <a:ext cx="5800725" cy="5811838"/>
          </a:xfrm>
        </p:spPr>
        <p:txBody>
          <a:bodyPr vert="eaVert"/>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lang="zh-CN" altLang="en-US"/>
          </a:p>
        </p:txBody>
      </p:sp>
      <p:sp>
        <p:nvSpPr>
          <p:cNvPr id="4" name="日期占位符 3"/>
          <p:cNvSpPr>
            <a:spLocks noGrp="1"/>
          </p:cNvSpPr>
          <p:nvPr>
            <p:ph type="dt" sz="half" idx="10"/>
          </p:nvPr>
        </p:nvSpPr>
        <p:spPr/>
        <p:txBody>
          <a:bodyPr/>
          <a:lstStyle>
            <a:lvl1pPr>
              <a:defRPr/>
            </a:lvl1pPr>
          </a:lstStyle>
          <a:p>
            <a:pPr>
              <a:defRPr/>
            </a:pPr>
            <a:fld id="{1E682A57-7116-7E43-AFEA-668058C43136}" type="datetimeFigureOut">
              <a:rPr lang="zh-CN" altLang="en-US"/>
              <a:pPr>
                <a:defRPr/>
              </a:pPr>
              <a:t>19/2/20</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幻灯片编号占位符 5"/>
          <p:cNvSpPr>
            <a:spLocks noGrp="1"/>
          </p:cNvSpPr>
          <p:nvPr>
            <p:ph type="sldNum" sz="quarter" idx="12"/>
          </p:nvPr>
        </p:nvSpPr>
        <p:spPr/>
        <p:txBody>
          <a:bodyPr/>
          <a:lstStyle>
            <a:lvl1pPr>
              <a:defRPr/>
            </a:lvl1pPr>
          </a:lstStyle>
          <a:p>
            <a:pPr>
              <a:defRPr/>
            </a:pPr>
            <a:fld id="{0361B743-A8B7-E341-93BA-F4CC4277088C}" type="slidenum">
              <a:rPr lang="zh-CN" altLang="en-US"/>
              <a:pPr>
                <a:defRPr/>
              </a:pPr>
              <a:t>‹#›</a:t>
            </a:fld>
            <a:endParaRPr lang="zh-CN" altLang="en-US"/>
          </a:p>
        </p:txBody>
      </p:sp>
    </p:spTree>
    <p:extLst>
      <p:ext uri="{BB962C8B-B14F-4D97-AF65-F5344CB8AC3E}">
        <p14:creationId xmlns:p14="http://schemas.microsoft.com/office/powerpoint/2010/main" val="12843562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lang="zh-CN" altLang="en-US"/>
          </a:p>
        </p:txBody>
      </p:sp>
      <p:sp>
        <p:nvSpPr>
          <p:cNvPr id="5" name="文本占位符 4"/>
          <p:cNvSpPr>
            <a:spLocks noGrp="1"/>
          </p:cNvSpPr>
          <p:nvPr>
            <p:ph type="body" sz="quarter" idx="3"/>
          </p:nvPr>
        </p:nvSpPr>
        <p:spPr>
          <a:xfrm>
            <a:off x="4645027"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smtClean="0"/>
              <a:t>单击此处编辑母版文本样式</a:t>
            </a:r>
          </a:p>
        </p:txBody>
      </p:sp>
      <p:sp>
        <p:nvSpPr>
          <p:cNvPr id="6" name="内容占位符 5"/>
          <p:cNvSpPr>
            <a:spLocks noGrp="1"/>
          </p:cNvSpPr>
          <p:nvPr>
            <p:ph sz="quarter" idx="4"/>
          </p:nvPr>
        </p:nvSpPr>
        <p:spPr>
          <a:xfrm>
            <a:off x="4645027"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lang="zh-CN" altLang="en-US"/>
          </a:p>
        </p:txBody>
      </p:sp>
      <p:sp>
        <p:nvSpPr>
          <p:cNvPr id="7" name="灯片编号占位符 5"/>
          <p:cNvSpPr>
            <a:spLocks noGrp="1"/>
          </p:cNvSpPr>
          <p:nvPr>
            <p:ph type="sldNum" sz="quarter" idx="10"/>
          </p:nvPr>
        </p:nvSpPr>
        <p:spPr/>
        <p:txBody>
          <a:bodyPr/>
          <a:lstStyle>
            <a:lvl1pPr>
              <a:defRPr/>
            </a:lvl1pPr>
          </a:lstStyle>
          <a:p>
            <a:fld id="{E7C84FD8-D0F2-4604-A02B-376EC1261655}" type="slidenum">
              <a:rPr lang="zh-CN" altLang="en-US" smtClean="0"/>
              <a:pPr/>
              <a:t>‹#›</a:t>
            </a:fld>
            <a:endParaRPr lang="zh-CN" altLang="en-US"/>
          </a:p>
        </p:txBody>
      </p:sp>
    </p:spTree>
    <p:extLst>
      <p:ext uri="{BB962C8B-B14F-4D97-AF65-F5344CB8AC3E}">
        <p14:creationId xmlns:p14="http://schemas.microsoft.com/office/powerpoint/2010/main" val="11520860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灯片编号占位符 5"/>
          <p:cNvSpPr>
            <a:spLocks noGrp="1"/>
          </p:cNvSpPr>
          <p:nvPr>
            <p:ph type="sldNum" sz="quarter" idx="10"/>
          </p:nvPr>
        </p:nvSpPr>
        <p:spPr/>
        <p:txBody>
          <a:bodyPr/>
          <a:lstStyle>
            <a:lvl1pPr>
              <a:defRPr/>
            </a:lvl1pPr>
          </a:lstStyle>
          <a:p>
            <a:fld id="{E7C84FD8-D0F2-4604-A02B-376EC1261655}" type="slidenum">
              <a:rPr lang="zh-CN" altLang="en-US" smtClean="0"/>
              <a:pPr/>
              <a:t>‹#›</a:t>
            </a:fld>
            <a:endParaRPr lang="zh-CN" altLang="en-US"/>
          </a:p>
        </p:txBody>
      </p:sp>
    </p:spTree>
    <p:extLst>
      <p:ext uri="{BB962C8B-B14F-4D97-AF65-F5344CB8AC3E}">
        <p14:creationId xmlns:p14="http://schemas.microsoft.com/office/powerpoint/2010/main" val="13969751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灯片编号占位符 5"/>
          <p:cNvSpPr>
            <a:spLocks noGrp="1"/>
          </p:cNvSpPr>
          <p:nvPr>
            <p:ph type="sldNum" sz="quarter" idx="10"/>
          </p:nvPr>
        </p:nvSpPr>
        <p:spPr/>
        <p:txBody>
          <a:bodyPr/>
          <a:lstStyle>
            <a:lvl1pPr>
              <a:defRPr/>
            </a:lvl1pPr>
          </a:lstStyle>
          <a:p>
            <a:fld id="{E7C84FD8-D0F2-4604-A02B-376EC1261655}" type="slidenum">
              <a:rPr lang="zh-CN" altLang="en-US" smtClean="0"/>
              <a:pPr/>
              <a:t>‹#›</a:t>
            </a:fld>
            <a:endParaRPr lang="zh-CN" altLang="en-US"/>
          </a:p>
        </p:txBody>
      </p:sp>
    </p:spTree>
    <p:extLst>
      <p:ext uri="{BB962C8B-B14F-4D97-AF65-F5344CB8AC3E}">
        <p14:creationId xmlns:p14="http://schemas.microsoft.com/office/powerpoint/2010/main" val="5218602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2" y="273050"/>
            <a:ext cx="3008313" cy="1162050"/>
          </a:xfrm>
        </p:spPr>
        <p:txBody>
          <a:bodyPr anchor="b"/>
          <a:lstStyle>
            <a:lvl1pPr algn="l">
              <a:defRPr sz="15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4"/>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lang="zh-CN" altLang="en-US"/>
          </a:p>
        </p:txBody>
      </p:sp>
      <p:sp>
        <p:nvSpPr>
          <p:cNvPr id="4" name="文本占位符 3"/>
          <p:cNvSpPr>
            <a:spLocks noGrp="1"/>
          </p:cNvSpPr>
          <p:nvPr>
            <p:ph type="body" sz="half" idx="2"/>
          </p:nvPr>
        </p:nvSpPr>
        <p:spPr>
          <a:xfrm>
            <a:off x="457202" y="1435103"/>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CN" altLang="en-US" smtClean="0"/>
              <a:t>单击此处编辑母版文本样式</a:t>
            </a:r>
          </a:p>
        </p:txBody>
      </p:sp>
      <p:sp>
        <p:nvSpPr>
          <p:cNvPr id="5" name="灯片编号占位符 5"/>
          <p:cNvSpPr>
            <a:spLocks noGrp="1"/>
          </p:cNvSpPr>
          <p:nvPr>
            <p:ph type="sldNum" sz="quarter" idx="10"/>
          </p:nvPr>
        </p:nvSpPr>
        <p:spPr/>
        <p:txBody>
          <a:bodyPr/>
          <a:lstStyle>
            <a:lvl1pPr>
              <a:defRPr/>
            </a:lvl1pPr>
          </a:lstStyle>
          <a:p>
            <a:fld id="{E7C84FD8-D0F2-4604-A02B-376EC1261655}" type="slidenum">
              <a:rPr lang="zh-CN" altLang="en-US" smtClean="0"/>
              <a:pPr/>
              <a:t>‹#›</a:t>
            </a:fld>
            <a:endParaRPr lang="zh-CN" altLang="en-US"/>
          </a:p>
        </p:txBody>
      </p:sp>
    </p:spTree>
    <p:extLst>
      <p:ext uri="{BB962C8B-B14F-4D97-AF65-F5344CB8AC3E}">
        <p14:creationId xmlns:p14="http://schemas.microsoft.com/office/powerpoint/2010/main" val="58246119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3.xml"/><Relationship Id="rId12" Type="http://schemas.openxmlformats.org/officeDocument/2006/relationships/theme" Target="../theme/theme2.xml"/><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 Id="rId9" Type="http://schemas.openxmlformats.org/officeDocument/2006/relationships/slideLayout" Target="../slideLayouts/slideLayout21.xml"/><Relationship Id="rId10"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4.xml"/><Relationship Id="rId12" Type="http://schemas.openxmlformats.org/officeDocument/2006/relationships/theme" Target="../theme/theme3.xml"/><Relationship Id="rId1" Type="http://schemas.openxmlformats.org/officeDocument/2006/relationships/slideLayout" Target="../slideLayouts/slideLayout24.xml"/><Relationship Id="rId2" Type="http://schemas.openxmlformats.org/officeDocument/2006/relationships/slideLayout" Target="../slideLayouts/slideLayout25.xml"/><Relationship Id="rId3" Type="http://schemas.openxmlformats.org/officeDocument/2006/relationships/slideLayout" Target="../slideLayouts/slideLayout26.xml"/><Relationship Id="rId4" Type="http://schemas.openxmlformats.org/officeDocument/2006/relationships/slideLayout" Target="../slideLayouts/slideLayout27.xml"/><Relationship Id="rId5" Type="http://schemas.openxmlformats.org/officeDocument/2006/relationships/slideLayout" Target="../slideLayouts/slideLayout28.xml"/><Relationship Id="rId6" Type="http://schemas.openxmlformats.org/officeDocument/2006/relationships/slideLayout" Target="../slideLayouts/slideLayout29.xml"/><Relationship Id="rId7" Type="http://schemas.openxmlformats.org/officeDocument/2006/relationships/slideLayout" Target="../slideLayouts/slideLayout30.xml"/><Relationship Id="rId8" Type="http://schemas.openxmlformats.org/officeDocument/2006/relationships/slideLayout" Target="../slideLayouts/slideLayout31.xml"/><Relationship Id="rId9" Type="http://schemas.openxmlformats.org/officeDocument/2006/relationships/slideLayout" Target="../slideLayouts/slideLayout32.xml"/><Relationship Id="rId10"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5.xml"/><Relationship Id="rId12" Type="http://schemas.openxmlformats.org/officeDocument/2006/relationships/slideLayout" Target="../slideLayouts/slideLayout46.xml"/><Relationship Id="rId13" Type="http://schemas.openxmlformats.org/officeDocument/2006/relationships/theme" Target="../theme/theme4.xml"/><Relationship Id="rId1" Type="http://schemas.openxmlformats.org/officeDocument/2006/relationships/slideLayout" Target="../slideLayouts/slideLayout35.xml"/><Relationship Id="rId2" Type="http://schemas.openxmlformats.org/officeDocument/2006/relationships/slideLayout" Target="../slideLayouts/slideLayout36.xml"/><Relationship Id="rId3" Type="http://schemas.openxmlformats.org/officeDocument/2006/relationships/slideLayout" Target="../slideLayouts/slideLayout37.xml"/><Relationship Id="rId4" Type="http://schemas.openxmlformats.org/officeDocument/2006/relationships/slideLayout" Target="../slideLayouts/slideLayout38.xml"/><Relationship Id="rId5" Type="http://schemas.openxmlformats.org/officeDocument/2006/relationships/slideLayout" Target="../slideLayouts/slideLayout39.xml"/><Relationship Id="rId6" Type="http://schemas.openxmlformats.org/officeDocument/2006/relationships/slideLayout" Target="../slideLayouts/slideLayout40.xml"/><Relationship Id="rId7" Type="http://schemas.openxmlformats.org/officeDocument/2006/relationships/slideLayout" Target="../slideLayouts/slideLayout41.xml"/><Relationship Id="rId8" Type="http://schemas.openxmlformats.org/officeDocument/2006/relationships/slideLayout" Target="../slideLayouts/slideLayout42.xml"/><Relationship Id="rId9" Type="http://schemas.openxmlformats.org/officeDocument/2006/relationships/slideLayout" Target="../slideLayouts/slideLayout43.xml"/><Relationship Id="rId10"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7.xml"/><Relationship Id="rId12" Type="http://schemas.openxmlformats.org/officeDocument/2006/relationships/theme" Target="../theme/theme5.xml"/><Relationship Id="rId1" Type="http://schemas.openxmlformats.org/officeDocument/2006/relationships/slideLayout" Target="../slideLayouts/slideLayout47.xml"/><Relationship Id="rId2" Type="http://schemas.openxmlformats.org/officeDocument/2006/relationships/slideLayout" Target="../slideLayouts/slideLayout48.xml"/><Relationship Id="rId3" Type="http://schemas.openxmlformats.org/officeDocument/2006/relationships/slideLayout" Target="../slideLayouts/slideLayout49.xml"/><Relationship Id="rId4" Type="http://schemas.openxmlformats.org/officeDocument/2006/relationships/slideLayout" Target="../slideLayouts/slideLayout50.xml"/><Relationship Id="rId5" Type="http://schemas.openxmlformats.org/officeDocument/2006/relationships/slideLayout" Target="../slideLayouts/slideLayout51.xml"/><Relationship Id="rId6" Type="http://schemas.openxmlformats.org/officeDocument/2006/relationships/slideLayout" Target="../slideLayouts/slideLayout52.xml"/><Relationship Id="rId7" Type="http://schemas.openxmlformats.org/officeDocument/2006/relationships/slideLayout" Target="../slideLayouts/slideLayout53.xml"/><Relationship Id="rId8" Type="http://schemas.openxmlformats.org/officeDocument/2006/relationships/slideLayout" Target="../slideLayouts/slideLayout54.xml"/><Relationship Id="rId9" Type="http://schemas.openxmlformats.org/officeDocument/2006/relationships/slideLayout" Target="../slideLayouts/slideLayout55.xml"/><Relationship Id="rId10" Type="http://schemas.openxmlformats.org/officeDocument/2006/relationships/slideLayout" Target="../slideLayouts/slideLayout5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标题占位符 1"/>
          <p:cNvSpPr>
            <a:spLocks noGrp="1"/>
          </p:cNvSpPr>
          <p:nvPr>
            <p:ph type="title"/>
          </p:nvPr>
        </p:nvSpPr>
        <p:spPr bwMode="auto">
          <a:xfrm>
            <a:off x="885825" y="274638"/>
            <a:ext cx="7800975" cy="65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1027" name="文本占位符 2"/>
          <p:cNvSpPr>
            <a:spLocks noGrp="1"/>
          </p:cNvSpPr>
          <p:nvPr>
            <p:ph type="body" idx="1"/>
          </p:nvPr>
        </p:nvSpPr>
        <p:spPr bwMode="auto">
          <a:xfrm>
            <a:off x="457200" y="1600201"/>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灯片编号占位符 5"/>
          <p:cNvSpPr>
            <a:spLocks noGrp="1"/>
          </p:cNvSpPr>
          <p:nvPr>
            <p:ph type="sldNum" sz="quarter" idx="4"/>
          </p:nvPr>
        </p:nvSpPr>
        <p:spPr>
          <a:xfrm>
            <a:off x="6553200" y="6356351"/>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a:solidFill>
                  <a:srgbClr val="898989"/>
                </a:solidFill>
                <a:latin typeface="Calibri" panose="020F0502020204030204" pitchFamily="34" charset="0"/>
                <a:ea typeface="宋体" panose="02010600030101010101" pitchFamily="2" charset="-122"/>
                <a:cs typeface="Arial" panose="020B0604020202020204" pitchFamily="34" charset="0"/>
              </a:defRPr>
            </a:lvl1pPr>
          </a:lstStyle>
          <a:p>
            <a:fld id="{E7C84FD8-D0F2-4604-A02B-376EC1261655}" type="slidenum">
              <a:rPr lang="zh-CN" altLang="en-US" smtClean="0"/>
              <a:pPr/>
              <a:t>‹#›</a:t>
            </a:fld>
            <a:endParaRPr lang="zh-CN" altLang="en-US"/>
          </a:p>
        </p:txBody>
      </p:sp>
      <p:sp>
        <p:nvSpPr>
          <p:cNvPr id="13" name="矩形 12"/>
          <p:cNvSpPr/>
          <p:nvPr/>
        </p:nvSpPr>
        <p:spPr>
          <a:xfrm>
            <a:off x="375048" y="0"/>
            <a:ext cx="150019" cy="92868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350" noProof="1"/>
          </a:p>
        </p:txBody>
      </p:sp>
      <p:sp>
        <p:nvSpPr>
          <p:cNvPr id="14" name="矩形 13"/>
          <p:cNvSpPr/>
          <p:nvPr/>
        </p:nvSpPr>
        <p:spPr>
          <a:xfrm>
            <a:off x="621506" y="327026"/>
            <a:ext cx="167879" cy="587375"/>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350" noProof="1"/>
          </a:p>
        </p:txBody>
      </p:sp>
      <p:pic>
        <p:nvPicPr>
          <p:cNvPr id="1031" name="Picture 6" descr="E:\liyuan\学院资料\公文模板\jpg效果图\jpg效果图：LOGO（经院1）.jp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240066" y="6183313"/>
            <a:ext cx="2777728" cy="569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004545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709"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Lst>
  <p:timing>
    <p:tnLst>
      <p:par>
        <p:cTn id="1" dur="indefinite" restart="never" nodeType="tmRoot"/>
      </p:par>
    </p:tnLst>
  </p:timing>
  <p:txStyles>
    <p:titleStyle>
      <a:lvl1pPr algn="ctr" rtl="0" eaLnBrk="1" fontAlgn="base" hangingPunct="1">
        <a:spcBef>
          <a:spcPct val="0"/>
        </a:spcBef>
        <a:spcAft>
          <a:spcPct val="0"/>
        </a:spcAft>
        <a:defRPr sz="2700" kern="1200">
          <a:solidFill>
            <a:schemeClr val="tx1"/>
          </a:solidFill>
          <a:latin typeface="+mj-lt"/>
          <a:ea typeface="+mj-ea"/>
          <a:cs typeface="+mj-cs"/>
        </a:defRPr>
      </a:lvl1pPr>
      <a:lvl2pPr algn="ctr" rtl="0" eaLnBrk="1" fontAlgn="base" hangingPunct="1">
        <a:spcBef>
          <a:spcPct val="0"/>
        </a:spcBef>
        <a:spcAft>
          <a:spcPct val="0"/>
        </a:spcAft>
        <a:defRPr sz="2700">
          <a:solidFill>
            <a:schemeClr val="tx1"/>
          </a:solidFill>
          <a:latin typeface="Cambria" charset="0"/>
          <a:ea typeface="黑体" charset="-122"/>
        </a:defRPr>
      </a:lvl2pPr>
      <a:lvl3pPr algn="ctr" rtl="0" eaLnBrk="1" fontAlgn="base" hangingPunct="1">
        <a:spcBef>
          <a:spcPct val="0"/>
        </a:spcBef>
        <a:spcAft>
          <a:spcPct val="0"/>
        </a:spcAft>
        <a:defRPr sz="2700">
          <a:solidFill>
            <a:schemeClr val="tx1"/>
          </a:solidFill>
          <a:latin typeface="Cambria" charset="0"/>
          <a:ea typeface="黑体" charset="-122"/>
        </a:defRPr>
      </a:lvl3pPr>
      <a:lvl4pPr algn="ctr" rtl="0" eaLnBrk="1" fontAlgn="base" hangingPunct="1">
        <a:spcBef>
          <a:spcPct val="0"/>
        </a:spcBef>
        <a:spcAft>
          <a:spcPct val="0"/>
        </a:spcAft>
        <a:defRPr sz="2700">
          <a:solidFill>
            <a:schemeClr val="tx1"/>
          </a:solidFill>
          <a:latin typeface="Cambria" charset="0"/>
          <a:ea typeface="黑体" charset="-122"/>
        </a:defRPr>
      </a:lvl4pPr>
      <a:lvl5pPr algn="ctr" rtl="0" eaLnBrk="1" fontAlgn="base" hangingPunct="1">
        <a:spcBef>
          <a:spcPct val="0"/>
        </a:spcBef>
        <a:spcAft>
          <a:spcPct val="0"/>
        </a:spcAft>
        <a:defRPr sz="2700">
          <a:solidFill>
            <a:schemeClr val="tx1"/>
          </a:solidFill>
          <a:latin typeface="Cambria" charset="0"/>
          <a:ea typeface="黑体" charset="-122"/>
        </a:defRPr>
      </a:lvl5pPr>
      <a:lvl6pPr marL="342900" algn="ctr" rtl="0" eaLnBrk="1" fontAlgn="base" hangingPunct="1">
        <a:spcBef>
          <a:spcPct val="0"/>
        </a:spcBef>
        <a:spcAft>
          <a:spcPct val="0"/>
        </a:spcAft>
        <a:defRPr sz="3300">
          <a:solidFill>
            <a:schemeClr val="tx1"/>
          </a:solidFill>
          <a:latin typeface="Calibri" pitchFamily="34" charset="0"/>
          <a:ea typeface="宋体" charset="-122"/>
        </a:defRPr>
      </a:lvl6pPr>
      <a:lvl7pPr marL="685800" algn="ctr" rtl="0" eaLnBrk="1" fontAlgn="base" hangingPunct="1">
        <a:spcBef>
          <a:spcPct val="0"/>
        </a:spcBef>
        <a:spcAft>
          <a:spcPct val="0"/>
        </a:spcAft>
        <a:defRPr sz="3300">
          <a:solidFill>
            <a:schemeClr val="tx1"/>
          </a:solidFill>
          <a:latin typeface="Calibri" pitchFamily="34" charset="0"/>
          <a:ea typeface="宋体" charset="-122"/>
        </a:defRPr>
      </a:lvl7pPr>
      <a:lvl8pPr marL="1028700" algn="ctr" rtl="0" eaLnBrk="1" fontAlgn="base" hangingPunct="1">
        <a:spcBef>
          <a:spcPct val="0"/>
        </a:spcBef>
        <a:spcAft>
          <a:spcPct val="0"/>
        </a:spcAft>
        <a:defRPr sz="3300">
          <a:solidFill>
            <a:schemeClr val="tx1"/>
          </a:solidFill>
          <a:latin typeface="Calibri" pitchFamily="34" charset="0"/>
          <a:ea typeface="宋体" charset="-122"/>
        </a:defRPr>
      </a:lvl8pPr>
      <a:lvl9pPr marL="1371600" algn="ctr" rtl="0" eaLnBrk="1" fontAlgn="base" hangingPunct="1">
        <a:spcBef>
          <a:spcPct val="0"/>
        </a:spcBef>
        <a:spcAft>
          <a:spcPct val="0"/>
        </a:spcAft>
        <a:defRPr sz="3300">
          <a:solidFill>
            <a:schemeClr val="tx1"/>
          </a:solidFill>
          <a:latin typeface="Calibri" pitchFamily="34" charset="0"/>
          <a:ea typeface="宋体" charset="-122"/>
        </a:defRPr>
      </a:lvl9pPr>
    </p:titleStyle>
    <p:bodyStyle>
      <a:lvl1pPr marL="257175" indent="-257175"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1pPr>
      <a:lvl2pPr marL="557213" indent="-214313" algn="l" rtl="0" eaLnBrk="1" fontAlgn="base" hangingPunct="1">
        <a:spcBef>
          <a:spcPct val="20000"/>
        </a:spcBef>
        <a:spcAft>
          <a:spcPct val="0"/>
        </a:spcAft>
        <a:buFont typeface="Arial" charset="0"/>
        <a:buChar char="–"/>
        <a:defRPr sz="2100" kern="1200">
          <a:solidFill>
            <a:schemeClr val="tx1"/>
          </a:solidFill>
          <a:latin typeface="+mn-lt"/>
          <a:ea typeface="+mn-ea"/>
          <a:cs typeface="+mn-cs"/>
        </a:defRPr>
      </a:lvl2pPr>
      <a:lvl3pPr marL="857250" indent="-171450" algn="l" rtl="0" eaLnBrk="1" fontAlgn="base" hangingPunct="1">
        <a:spcBef>
          <a:spcPct val="20000"/>
        </a:spcBef>
        <a:spcAft>
          <a:spcPct val="0"/>
        </a:spcAft>
        <a:buFont typeface="Arial" charset="0"/>
        <a:buChar char="•"/>
        <a:defRPr sz="1800" kern="1200">
          <a:solidFill>
            <a:schemeClr val="tx1"/>
          </a:solidFill>
          <a:latin typeface="+mn-lt"/>
          <a:ea typeface="+mn-ea"/>
          <a:cs typeface="+mn-cs"/>
        </a:defRPr>
      </a:lvl3pPr>
      <a:lvl4pPr marL="1200150" indent="-171450" algn="l" rtl="0" eaLnBrk="1" fontAlgn="base" hangingPunct="1">
        <a:spcBef>
          <a:spcPct val="20000"/>
        </a:spcBef>
        <a:spcAft>
          <a:spcPct val="0"/>
        </a:spcAft>
        <a:buFont typeface="Arial" charset="0"/>
        <a:buChar char="–"/>
        <a:defRPr sz="1500" kern="1200">
          <a:solidFill>
            <a:schemeClr val="tx1"/>
          </a:solidFill>
          <a:latin typeface="+mn-lt"/>
          <a:ea typeface="+mn-ea"/>
          <a:cs typeface="+mn-cs"/>
        </a:defRPr>
      </a:lvl4pPr>
      <a:lvl5pPr marL="1543050" indent="-171450" algn="l" rtl="0" eaLnBrk="1" fontAlgn="base" hangingPunct="1">
        <a:spcBef>
          <a:spcPct val="20000"/>
        </a:spcBef>
        <a:spcAft>
          <a:spcPct val="0"/>
        </a:spcAft>
        <a:buFont typeface="Arial"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kumimoji="1" lang="zh-CN" altLang="en-US" smtClean="0"/>
              <a:t>单击此处编辑母版标题样式</a:t>
            </a:r>
            <a:endParaRPr kumimoji="1" lang="zh-CN" altLang="en-US"/>
          </a:p>
        </p:txBody>
      </p:sp>
      <p:sp>
        <p:nvSpPr>
          <p:cNvPr id="3" name="文本占位符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kumimoji="1" lang="zh-CN" altLang="en-US" smtClean="0"/>
              <a:t>单击此处编辑母版文本样式</a:t>
            </a:r>
          </a:p>
          <a:p>
            <a:pPr lvl="1"/>
            <a:r>
              <a:rPr kumimoji="1" lang="zh-CN" altLang="en-US" smtClean="0"/>
              <a:t>二级</a:t>
            </a:r>
          </a:p>
          <a:p>
            <a:pPr lvl="2"/>
            <a:r>
              <a:rPr kumimoji="1" lang="zh-CN" altLang="en-US" smtClean="0"/>
              <a:t>三级</a:t>
            </a:r>
          </a:p>
          <a:p>
            <a:pPr lvl="3"/>
            <a:r>
              <a:rPr kumimoji="1" lang="zh-CN" altLang="en-US" smtClean="0"/>
              <a:t>四级</a:t>
            </a:r>
          </a:p>
          <a:p>
            <a:pPr lvl="4"/>
            <a:r>
              <a:rPr kumimoji="1" lang="zh-CN" altLang="en-US" smtClean="0"/>
              <a:t>五级</a:t>
            </a:r>
            <a:endParaRPr kumimoji="1" lang="zh-CN" altLang="en-US"/>
          </a:p>
        </p:txBody>
      </p:sp>
      <p:sp>
        <p:nvSpPr>
          <p:cNvPr id="4" name="日期占位符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95D9445-E068-7A4E-B1CE-1F8DDF35AF42}" type="datetimeFigureOut">
              <a:rPr kumimoji="1" lang="zh-CN" altLang="en-US" smtClean="0"/>
              <a:t>19/2/20</a:t>
            </a:fld>
            <a:endParaRPr kumimoji="1" lang="zh-CN" altLang="en-US"/>
          </a:p>
        </p:txBody>
      </p:sp>
      <p:sp>
        <p:nvSpPr>
          <p:cNvPr id="5" name="页脚占位符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zh-CN" altLang="en-US"/>
          </a:p>
        </p:txBody>
      </p:sp>
      <p:sp>
        <p:nvSpPr>
          <p:cNvPr id="6" name="幻灯片编号占位符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47E9F08-AA19-FF40-9657-9243EF4A9117}" type="slidenum">
              <a:rPr kumimoji="1" lang="zh-CN" altLang="en-US" smtClean="0"/>
              <a:t>‹#›</a:t>
            </a:fld>
            <a:endParaRPr kumimoji="1" lang="zh-CN" altLang="en-US"/>
          </a:p>
        </p:txBody>
      </p:sp>
    </p:spTree>
    <p:extLst>
      <p:ext uri="{BB962C8B-B14F-4D97-AF65-F5344CB8AC3E}">
        <p14:creationId xmlns:p14="http://schemas.microsoft.com/office/powerpoint/2010/main" val="63254269"/>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kumimoji="1" lang="zh-CN" altLang="en-US" smtClean="0"/>
              <a:t>单击此处编辑母版标题样式</a:t>
            </a:r>
            <a:endParaRPr kumimoji="1" lang="zh-CN" altLang="en-US"/>
          </a:p>
        </p:txBody>
      </p:sp>
      <p:sp>
        <p:nvSpPr>
          <p:cNvPr id="3" name="文本占位符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kumimoji="1" lang="zh-CN" altLang="en-US" smtClean="0"/>
              <a:t>单击此处编辑母版文本样式</a:t>
            </a:r>
          </a:p>
          <a:p>
            <a:pPr lvl="1"/>
            <a:r>
              <a:rPr kumimoji="1" lang="zh-CN" altLang="en-US" smtClean="0"/>
              <a:t>二级</a:t>
            </a:r>
          </a:p>
          <a:p>
            <a:pPr lvl="2"/>
            <a:r>
              <a:rPr kumimoji="1" lang="zh-CN" altLang="en-US" smtClean="0"/>
              <a:t>三级</a:t>
            </a:r>
          </a:p>
          <a:p>
            <a:pPr lvl="3"/>
            <a:r>
              <a:rPr kumimoji="1" lang="zh-CN" altLang="en-US" smtClean="0"/>
              <a:t>四级</a:t>
            </a:r>
          </a:p>
          <a:p>
            <a:pPr lvl="4"/>
            <a:r>
              <a:rPr kumimoji="1" lang="zh-CN" altLang="en-US" smtClean="0"/>
              <a:t>五级</a:t>
            </a:r>
            <a:endParaRPr kumimoji="1" lang="zh-CN" altLang="en-US"/>
          </a:p>
        </p:txBody>
      </p:sp>
      <p:sp>
        <p:nvSpPr>
          <p:cNvPr id="4" name="日期占位符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06B563B-6E56-0D46-8CB8-B2F7A1BD70B4}" type="datetimeFigureOut">
              <a:rPr kumimoji="1" lang="zh-CN" altLang="en-US" smtClean="0"/>
              <a:t>19/2/20</a:t>
            </a:fld>
            <a:endParaRPr kumimoji="1" lang="zh-CN" altLang="en-US"/>
          </a:p>
        </p:txBody>
      </p:sp>
      <p:sp>
        <p:nvSpPr>
          <p:cNvPr id="5" name="页脚占位符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zh-CN" altLang="en-US"/>
          </a:p>
        </p:txBody>
      </p:sp>
      <p:sp>
        <p:nvSpPr>
          <p:cNvPr id="6" name="幻灯片编号占位符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CE6C07-8110-2A45-89E5-FB59750C4C9B}" type="slidenum">
              <a:rPr kumimoji="1" lang="zh-CN" altLang="en-US" smtClean="0"/>
              <a:t>‹#›</a:t>
            </a:fld>
            <a:endParaRPr kumimoji="1" lang="zh-CN" altLang="en-US"/>
          </a:p>
        </p:txBody>
      </p:sp>
    </p:spTree>
    <p:extLst>
      <p:ext uri="{BB962C8B-B14F-4D97-AF65-F5344CB8AC3E}">
        <p14:creationId xmlns:p14="http://schemas.microsoft.com/office/powerpoint/2010/main" val="1628228709"/>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8434" name="标题占位符 1"/>
          <p:cNvSpPr>
            <a:spLocks noGrp="1"/>
          </p:cNvSpPr>
          <p:nvPr>
            <p:ph type="title"/>
          </p:nvPr>
        </p:nvSpPr>
        <p:spPr bwMode="auto">
          <a:xfrm>
            <a:off x="628650" y="365126"/>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18435" name="文本占位符 2"/>
          <p:cNvSpPr>
            <a:spLocks noGrp="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kumimoji="1" sz="900" smtClean="0">
                <a:solidFill>
                  <a:schemeClr val="tx1">
                    <a:tint val="75000"/>
                  </a:schemeClr>
                </a:solidFill>
              </a:defRPr>
            </a:lvl1pPr>
          </a:lstStyle>
          <a:p>
            <a:pPr>
              <a:defRPr/>
            </a:pPr>
            <a:fld id="{6CB9AD04-2F1C-3F4F-9E0B-60A492B93945}" type="datetimeFigureOut">
              <a:rPr lang="zh-CN" altLang="en-US"/>
              <a:pPr>
                <a:defRPr/>
              </a:pPr>
              <a:t>19/2/20</a:t>
            </a:fld>
            <a:endParaRPr lang="zh-CN" altLang="en-US"/>
          </a:p>
        </p:txBody>
      </p:sp>
      <p:sp>
        <p:nvSpPr>
          <p:cNvPr id="5" name="页脚占位符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kumimoji="1" sz="900" smtClean="0">
                <a:solidFill>
                  <a:schemeClr val="tx1">
                    <a:tint val="75000"/>
                  </a:schemeClr>
                </a:solidFill>
              </a:defRPr>
            </a:lvl1pPr>
          </a:lstStyle>
          <a:p>
            <a:pPr>
              <a:defRPr/>
            </a:pPr>
            <a:endParaRPr lang="zh-CN" altLang="en-US"/>
          </a:p>
        </p:txBody>
      </p:sp>
      <p:sp>
        <p:nvSpPr>
          <p:cNvPr id="6" name="幻灯片编号占位符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kumimoji="1" sz="900" smtClean="0">
                <a:solidFill>
                  <a:schemeClr val="tx1">
                    <a:tint val="75000"/>
                  </a:schemeClr>
                </a:solidFill>
              </a:defRPr>
            </a:lvl1pPr>
          </a:lstStyle>
          <a:p>
            <a:pPr>
              <a:defRPr/>
            </a:pPr>
            <a:fld id="{35EC2032-EFCA-0F44-A964-83B06B6527B7}" type="slidenum">
              <a:rPr lang="zh-CN" altLang="en-US"/>
              <a:pPr>
                <a:defRPr/>
              </a:pPr>
              <a:t>‹#›</a:t>
            </a:fld>
            <a:endParaRPr lang="zh-CN" altLang="en-US"/>
          </a:p>
        </p:txBody>
      </p:sp>
    </p:spTree>
    <p:extLst>
      <p:ext uri="{BB962C8B-B14F-4D97-AF65-F5344CB8AC3E}">
        <p14:creationId xmlns:p14="http://schemas.microsoft.com/office/powerpoint/2010/main" val="19851208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l" rtl="0" eaLnBrk="1" fontAlgn="base" hangingPunct="1">
        <a:lnSpc>
          <a:spcPct val="90000"/>
        </a:lnSpc>
        <a:spcBef>
          <a:spcPct val="0"/>
        </a:spcBef>
        <a:spcAft>
          <a:spcPct val="0"/>
        </a:spcAft>
        <a:defRPr sz="3300" kern="1200">
          <a:solidFill>
            <a:schemeClr val="tx1"/>
          </a:solidFill>
          <a:latin typeface="+mj-lt"/>
          <a:ea typeface="+mj-ea"/>
          <a:cs typeface="DengXian Light" charset="-122"/>
        </a:defRPr>
      </a:lvl1pPr>
      <a:lvl2pPr algn="l" rtl="0" eaLnBrk="1" fontAlgn="base" hangingPunct="1">
        <a:lnSpc>
          <a:spcPct val="90000"/>
        </a:lnSpc>
        <a:spcBef>
          <a:spcPct val="0"/>
        </a:spcBef>
        <a:spcAft>
          <a:spcPct val="0"/>
        </a:spcAft>
        <a:defRPr sz="3300">
          <a:solidFill>
            <a:schemeClr val="tx1"/>
          </a:solidFill>
          <a:latin typeface="DengXian Light" charset="-122"/>
          <a:ea typeface="DengXian Light" charset="-122"/>
          <a:cs typeface="DengXian Light" charset="-122"/>
        </a:defRPr>
      </a:lvl2pPr>
      <a:lvl3pPr algn="l" rtl="0" eaLnBrk="1" fontAlgn="base" hangingPunct="1">
        <a:lnSpc>
          <a:spcPct val="90000"/>
        </a:lnSpc>
        <a:spcBef>
          <a:spcPct val="0"/>
        </a:spcBef>
        <a:spcAft>
          <a:spcPct val="0"/>
        </a:spcAft>
        <a:defRPr sz="3300">
          <a:solidFill>
            <a:schemeClr val="tx1"/>
          </a:solidFill>
          <a:latin typeface="DengXian Light" charset="-122"/>
          <a:ea typeface="DengXian Light" charset="-122"/>
          <a:cs typeface="DengXian Light" charset="-122"/>
        </a:defRPr>
      </a:lvl3pPr>
      <a:lvl4pPr algn="l" rtl="0" eaLnBrk="1" fontAlgn="base" hangingPunct="1">
        <a:lnSpc>
          <a:spcPct val="90000"/>
        </a:lnSpc>
        <a:spcBef>
          <a:spcPct val="0"/>
        </a:spcBef>
        <a:spcAft>
          <a:spcPct val="0"/>
        </a:spcAft>
        <a:defRPr sz="3300">
          <a:solidFill>
            <a:schemeClr val="tx1"/>
          </a:solidFill>
          <a:latin typeface="DengXian Light" charset="-122"/>
          <a:ea typeface="DengXian Light" charset="-122"/>
          <a:cs typeface="DengXian Light" charset="-122"/>
        </a:defRPr>
      </a:lvl4pPr>
      <a:lvl5pPr algn="l" rtl="0" eaLnBrk="1" fontAlgn="base" hangingPunct="1">
        <a:lnSpc>
          <a:spcPct val="90000"/>
        </a:lnSpc>
        <a:spcBef>
          <a:spcPct val="0"/>
        </a:spcBef>
        <a:spcAft>
          <a:spcPct val="0"/>
        </a:spcAft>
        <a:defRPr sz="3300">
          <a:solidFill>
            <a:schemeClr val="tx1"/>
          </a:solidFill>
          <a:latin typeface="DengXian Light" charset="-122"/>
          <a:ea typeface="DengXian Light" charset="-122"/>
          <a:cs typeface="DengXian Light" charset="-122"/>
        </a:defRPr>
      </a:lvl5pPr>
      <a:lvl6pPr marL="342900" algn="l" rtl="0" eaLnBrk="1" fontAlgn="base" hangingPunct="1">
        <a:lnSpc>
          <a:spcPct val="90000"/>
        </a:lnSpc>
        <a:spcBef>
          <a:spcPct val="0"/>
        </a:spcBef>
        <a:spcAft>
          <a:spcPct val="0"/>
        </a:spcAft>
        <a:defRPr sz="3300">
          <a:solidFill>
            <a:schemeClr val="tx1"/>
          </a:solidFill>
          <a:latin typeface="DengXian Light" charset="-122"/>
          <a:ea typeface="DengXian Light" charset="-122"/>
          <a:cs typeface="DengXian Light" charset="-122"/>
        </a:defRPr>
      </a:lvl6pPr>
      <a:lvl7pPr marL="685800" algn="l" rtl="0" eaLnBrk="1" fontAlgn="base" hangingPunct="1">
        <a:lnSpc>
          <a:spcPct val="90000"/>
        </a:lnSpc>
        <a:spcBef>
          <a:spcPct val="0"/>
        </a:spcBef>
        <a:spcAft>
          <a:spcPct val="0"/>
        </a:spcAft>
        <a:defRPr sz="3300">
          <a:solidFill>
            <a:schemeClr val="tx1"/>
          </a:solidFill>
          <a:latin typeface="DengXian Light" charset="-122"/>
          <a:ea typeface="DengXian Light" charset="-122"/>
          <a:cs typeface="DengXian Light" charset="-122"/>
        </a:defRPr>
      </a:lvl7pPr>
      <a:lvl8pPr marL="1028700" algn="l" rtl="0" eaLnBrk="1" fontAlgn="base" hangingPunct="1">
        <a:lnSpc>
          <a:spcPct val="90000"/>
        </a:lnSpc>
        <a:spcBef>
          <a:spcPct val="0"/>
        </a:spcBef>
        <a:spcAft>
          <a:spcPct val="0"/>
        </a:spcAft>
        <a:defRPr sz="3300">
          <a:solidFill>
            <a:schemeClr val="tx1"/>
          </a:solidFill>
          <a:latin typeface="DengXian Light" charset="-122"/>
          <a:ea typeface="DengXian Light" charset="-122"/>
          <a:cs typeface="DengXian Light" charset="-122"/>
        </a:defRPr>
      </a:lvl8pPr>
      <a:lvl9pPr marL="1371600" algn="l" rtl="0" eaLnBrk="1" fontAlgn="base" hangingPunct="1">
        <a:lnSpc>
          <a:spcPct val="90000"/>
        </a:lnSpc>
        <a:spcBef>
          <a:spcPct val="0"/>
        </a:spcBef>
        <a:spcAft>
          <a:spcPct val="0"/>
        </a:spcAft>
        <a:defRPr sz="3300">
          <a:solidFill>
            <a:schemeClr val="tx1"/>
          </a:solidFill>
          <a:latin typeface="DengXian Light" charset="-122"/>
          <a:ea typeface="DengXian Light" charset="-122"/>
          <a:cs typeface="DengXian Light" charset="-122"/>
        </a:defRPr>
      </a:lvl9pPr>
    </p:titleStyle>
    <p:bodyStyle>
      <a:lvl1pPr marL="171450" indent="-171450" algn="l" rtl="0" eaLnBrk="1" fontAlgn="base" hangingPunct="1">
        <a:lnSpc>
          <a:spcPct val="90000"/>
        </a:lnSpc>
        <a:spcBef>
          <a:spcPts val="750"/>
        </a:spcBef>
        <a:spcAft>
          <a:spcPct val="0"/>
        </a:spcAft>
        <a:buFont typeface="Arial" charset="0"/>
        <a:buChar char="•"/>
        <a:defRPr sz="2100" kern="1200">
          <a:solidFill>
            <a:schemeClr val="tx1"/>
          </a:solidFill>
          <a:latin typeface="+mn-lt"/>
          <a:ea typeface="+mn-ea"/>
          <a:cs typeface="DengXian" charset="-122"/>
        </a:defRPr>
      </a:lvl1pPr>
      <a:lvl2pPr marL="514350" indent="-171450" algn="l" rtl="0" eaLnBrk="1" fontAlgn="base" hangingPunct="1">
        <a:lnSpc>
          <a:spcPct val="90000"/>
        </a:lnSpc>
        <a:spcBef>
          <a:spcPts val="375"/>
        </a:spcBef>
        <a:spcAft>
          <a:spcPct val="0"/>
        </a:spcAft>
        <a:buFont typeface="Arial" charset="0"/>
        <a:buChar char="•"/>
        <a:defRPr sz="1800" kern="1200">
          <a:solidFill>
            <a:schemeClr val="tx1"/>
          </a:solidFill>
          <a:latin typeface="+mn-lt"/>
          <a:ea typeface="+mn-ea"/>
          <a:cs typeface="DengXian" charset="-122"/>
        </a:defRPr>
      </a:lvl2pPr>
      <a:lvl3pPr marL="857250" indent="-171450" algn="l" rtl="0" eaLnBrk="1" fontAlgn="base" hangingPunct="1">
        <a:lnSpc>
          <a:spcPct val="90000"/>
        </a:lnSpc>
        <a:spcBef>
          <a:spcPts val="375"/>
        </a:spcBef>
        <a:spcAft>
          <a:spcPct val="0"/>
        </a:spcAft>
        <a:buFont typeface="Arial" charset="0"/>
        <a:buChar char="•"/>
        <a:defRPr sz="1500" kern="1200">
          <a:solidFill>
            <a:schemeClr val="tx1"/>
          </a:solidFill>
          <a:latin typeface="+mn-lt"/>
          <a:ea typeface="+mn-ea"/>
          <a:cs typeface="DengXian" charset="-122"/>
        </a:defRPr>
      </a:lvl3pPr>
      <a:lvl4pPr marL="1200150" indent="-171450" algn="l" rtl="0" eaLnBrk="1" fontAlgn="base" hangingPunct="1">
        <a:lnSpc>
          <a:spcPct val="90000"/>
        </a:lnSpc>
        <a:spcBef>
          <a:spcPts val="375"/>
        </a:spcBef>
        <a:spcAft>
          <a:spcPct val="0"/>
        </a:spcAft>
        <a:buFont typeface="Arial" charset="0"/>
        <a:buChar char="•"/>
        <a:defRPr kern="1200">
          <a:solidFill>
            <a:schemeClr val="tx1"/>
          </a:solidFill>
          <a:latin typeface="+mn-lt"/>
          <a:ea typeface="+mn-ea"/>
          <a:cs typeface="DengXian" charset="-122"/>
        </a:defRPr>
      </a:lvl4pPr>
      <a:lvl5pPr marL="1543050" indent="-171450" algn="l" rtl="0" eaLnBrk="1" fontAlgn="base" hangingPunct="1">
        <a:lnSpc>
          <a:spcPct val="90000"/>
        </a:lnSpc>
        <a:spcBef>
          <a:spcPts val="375"/>
        </a:spcBef>
        <a:spcAft>
          <a:spcPct val="0"/>
        </a:spcAft>
        <a:buFont typeface="Arial" charset="0"/>
        <a:buChar char="•"/>
        <a:defRPr kern="1200">
          <a:solidFill>
            <a:schemeClr val="tx1"/>
          </a:solidFill>
          <a:latin typeface="+mn-lt"/>
          <a:ea typeface="+mn-ea"/>
          <a:cs typeface="DengXian" charset="-122"/>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9458" name="标题占位符 1"/>
          <p:cNvSpPr>
            <a:spLocks noGrp="1"/>
          </p:cNvSpPr>
          <p:nvPr>
            <p:ph type="title"/>
          </p:nvPr>
        </p:nvSpPr>
        <p:spPr bwMode="auto">
          <a:xfrm>
            <a:off x="628650" y="365126"/>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19459" name="文本占位符 2"/>
          <p:cNvSpPr>
            <a:spLocks noGrp="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kumimoji="1" sz="900" smtClean="0">
                <a:solidFill>
                  <a:schemeClr val="tx1">
                    <a:tint val="75000"/>
                  </a:schemeClr>
                </a:solidFill>
              </a:defRPr>
            </a:lvl1pPr>
          </a:lstStyle>
          <a:p>
            <a:pPr>
              <a:defRPr/>
            </a:pPr>
            <a:fld id="{D43BFDAF-1291-2645-A53C-CB1945687EDA}" type="datetimeFigureOut">
              <a:rPr lang="zh-CN" altLang="en-US"/>
              <a:pPr>
                <a:defRPr/>
              </a:pPr>
              <a:t>19/2/20</a:t>
            </a:fld>
            <a:endParaRPr lang="zh-CN" altLang="en-US"/>
          </a:p>
        </p:txBody>
      </p:sp>
      <p:sp>
        <p:nvSpPr>
          <p:cNvPr id="5" name="页脚占位符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kumimoji="1" sz="900" smtClean="0">
                <a:solidFill>
                  <a:schemeClr val="tx1">
                    <a:tint val="75000"/>
                  </a:schemeClr>
                </a:solidFill>
              </a:defRPr>
            </a:lvl1pPr>
          </a:lstStyle>
          <a:p>
            <a:pPr>
              <a:defRPr/>
            </a:pPr>
            <a:endParaRPr lang="zh-CN" altLang="en-US"/>
          </a:p>
        </p:txBody>
      </p:sp>
      <p:sp>
        <p:nvSpPr>
          <p:cNvPr id="6" name="幻灯片编号占位符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kumimoji="1" sz="900" smtClean="0">
                <a:solidFill>
                  <a:schemeClr val="tx1">
                    <a:tint val="75000"/>
                  </a:schemeClr>
                </a:solidFill>
              </a:defRPr>
            </a:lvl1pPr>
          </a:lstStyle>
          <a:p>
            <a:pPr>
              <a:defRPr/>
            </a:pPr>
            <a:fld id="{5E601D17-59DC-0247-A24F-6CE272B48C0B}" type="slidenum">
              <a:rPr lang="zh-CN" altLang="en-US"/>
              <a:pPr>
                <a:defRPr/>
              </a:pPr>
              <a:t>‹#›</a:t>
            </a:fld>
            <a:endParaRPr lang="zh-CN" altLang="en-US"/>
          </a:p>
        </p:txBody>
      </p:sp>
    </p:spTree>
    <p:extLst>
      <p:ext uri="{BB962C8B-B14F-4D97-AF65-F5344CB8AC3E}">
        <p14:creationId xmlns:p14="http://schemas.microsoft.com/office/powerpoint/2010/main" val="1263895014"/>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rtl="0" eaLnBrk="1" fontAlgn="base" hangingPunct="1">
        <a:lnSpc>
          <a:spcPct val="90000"/>
        </a:lnSpc>
        <a:spcBef>
          <a:spcPct val="0"/>
        </a:spcBef>
        <a:spcAft>
          <a:spcPct val="0"/>
        </a:spcAft>
        <a:defRPr sz="3300" kern="1200">
          <a:solidFill>
            <a:schemeClr val="tx1"/>
          </a:solidFill>
          <a:latin typeface="+mj-lt"/>
          <a:ea typeface="+mj-ea"/>
          <a:cs typeface="DengXian Light" charset="-122"/>
        </a:defRPr>
      </a:lvl1pPr>
      <a:lvl2pPr algn="l" rtl="0" eaLnBrk="1" fontAlgn="base" hangingPunct="1">
        <a:lnSpc>
          <a:spcPct val="90000"/>
        </a:lnSpc>
        <a:spcBef>
          <a:spcPct val="0"/>
        </a:spcBef>
        <a:spcAft>
          <a:spcPct val="0"/>
        </a:spcAft>
        <a:defRPr sz="3300">
          <a:solidFill>
            <a:schemeClr val="tx1"/>
          </a:solidFill>
          <a:latin typeface="DengXian Light" charset="-122"/>
          <a:ea typeface="DengXian Light" charset="-122"/>
          <a:cs typeface="DengXian Light" charset="-122"/>
        </a:defRPr>
      </a:lvl2pPr>
      <a:lvl3pPr algn="l" rtl="0" eaLnBrk="1" fontAlgn="base" hangingPunct="1">
        <a:lnSpc>
          <a:spcPct val="90000"/>
        </a:lnSpc>
        <a:spcBef>
          <a:spcPct val="0"/>
        </a:spcBef>
        <a:spcAft>
          <a:spcPct val="0"/>
        </a:spcAft>
        <a:defRPr sz="3300">
          <a:solidFill>
            <a:schemeClr val="tx1"/>
          </a:solidFill>
          <a:latin typeface="DengXian Light" charset="-122"/>
          <a:ea typeface="DengXian Light" charset="-122"/>
          <a:cs typeface="DengXian Light" charset="-122"/>
        </a:defRPr>
      </a:lvl3pPr>
      <a:lvl4pPr algn="l" rtl="0" eaLnBrk="1" fontAlgn="base" hangingPunct="1">
        <a:lnSpc>
          <a:spcPct val="90000"/>
        </a:lnSpc>
        <a:spcBef>
          <a:spcPct val="0"/>
        </a:spcBef>
        <a:spcAft>
          <a:spcPct val="0"/>
        </a:spcAft>
        <a:defRPr sz="3300">
          <a:solidFill>
            <a:schemeClr val="tx1"/>
          </a:solidFill>
          <a:latin typeface="DengXian Light" charset="-122"/>
          <a:ea typeface="DengXian Light" charset="-122"/>
          <a:cs typeface="DengXian Light" charset="-122"/>
        </a:defRPr>
      </a:lvl4pPr>
      <a:lvl5pPr algn="l" rtl="0" eaLnBrk="1" fontAlgn="base" hangingPunct="1">
        <a:lnSpc>
          <a:spcPct val="90000"/>
        </a:lnSpc>
        <a:spcBef>
          <a:spcPct val="0"/>
        </a:spcBef>
        <a:spcAft>
          <a:spcPct val="0"/>
        </a:spcAft>
        <a:defRPr sz="3300">
          <a:solidFill>
            <a:schemeClr val="tx1"/>
          </a:solidFill>
          <a:latin typeface="DengXian Light" charset="-122"/>
          <a:ea typeface="DengXian Light" charset="-122"/>
          <a:cs typeface="DengXian Light" charset="-122"/>
        </a:defRPr>
      </a:lvl5pPr>
      <a:lvl6pPr marL="342900" algn="l" rtl="0" eaLnBrk="1" fontAlgn="base" hangingPunct="1">
        <a:lnSpc>
          <a:spcPct val="90000"/>
        </a:lnSpc>
        <a:spcBef>
          <a:spcPct val="0"/>
        </a:spcBef>
        <a:spcAft>
          <a:spcPct val="0"/>
        </a:spcAft>
        <a:defRPr sz="3300">
          <a:solidFill>
            <a:schemeClr val="tx1"/>
          </a:solidFill>
          <a:latin typeface="DengXian Light" charset="-122"/>
          <a:ea typeface="DengXian Light" charset="-122"/>
          <a:cs typeface="DengXian Light" charset="-122"/>
        </a:defRPr>
      </a:lvl6pPr>
      <a:lvl7pPr marL="685800" algn="l" rtl="0" eaLnBrk="1" fontAlgn="base" hangingPunct="1">
        <a:lnSpc>
          <a:spcPct val="90000"/>
        </a:lnSpc>
        <a:spcBef>
          <a:spcPct val="0"/>
        </a:spcBef>
        <a:spcAft>
          <a:spcPct val="0"/>
        </a:spcAft>
        <a:defRPr sz="3300">
          <a:solidFill>
            <a:schemeClr val="tx1"/>
          </a:solidFill>
          <a:latin typeface="DengXian Light" charset="-122"/>
          <a:ea typeface="DengXian Light" charset="-122"/>
          <a:cs typeface="DengXian Light" charset="-122"/>
        </a:defRPr>
      </a:lvl7pPr>
      <a:lvl8pPr marL="1028700" algn="l" rtl="0" eaLnBrk="1" fontAlgn="base" hangingPunct="1">
        <a:lnSpc>
          <a:spcPct val="90000"/>
        </a:lnSpc>
        <a:spcBef>
          <a:spcPct val="0"/>
        </a:spcBef>
        <a:spcAft>
          <a:spcPct val="0"/>
        </a:spcAft>
        <a:defRPr sz="3300">
          <a:solidFill>
            <a:schemeClr val="tx1"/>
          </a:solidFill>
          <a:latin typeface="DengXian Light" charset="-122"/>
          <a:ea typeface="DengXian Light" charset="-122"/>
          <a:cs typeface="DengXian Light" charset="-122"/>
        </a:defRPr>
      </a:lvl8pPr>
      <a:lvl9pPr marL="1371600" algn="l" rtl="0" eaLnBrk="1" fontAlgn="base" hangingPunct="1">
        <a:lnSpc>
          <a:spcPct val="90000"/>
        </a:lnSpc>
        <a:spcBef>
          <a:spcPct val="0"/>
        </a:spcBef>
        <a:spcAft>
          <a:spcPct val="0"/>
        </a:spcAft>
        <a:defRPr sz="3300">
          <a:solidFill>
            <a:schemeClr val="tx1"/>
          </a:solidFill>
          <a:latin typeface="DengXian Light" charset="-122"/>
          <a:ea typeface="DengXian Light" charset="-122"/>
          <a:cs typeface="DengXian Light" charset="-122"/>
        </a:defRPr>
      </a:lvl9pPr>
    </p:titleStyle>
    <p:bodyStyle>
      <a:lvl1pPr marL="171450" indent="-171450" algn="l" rtl="0" eaLnBrk="1" fontAlgn="base" hangingPunct="1">
        <a:lnSpc>
          <a:spcPct val="90000"/>
        </a:lnSpc>
        <a:spcBef>
          <a:spcPts val="750"/>
        </a:spcBef>
        <a:spcAft>
          <a:spcPct val="0"/>
        </a:spcAft>
        <a:buFont typeface="Arial" charset="0"/>
        <a:buChar char="•"/>
        <a:defRPr sz="2100" kern="1200">
          <a:solidFill>
            <a:schemeClr val="tx1"/>
          </a:solidFill>
          <a:latin typeface="+mn-lt"/>
          <a:ea typeface="+mn-ea"/>
          <a:cs typeface="DengXian" charset="-122"/>
        </a:defRPr>
      </a:lvl1pPr>
      <a:lvl2pPr marL="514350" indent="-171450" algn="l" rtl="0" eaLnBrk="1" fontAlgn="base" hangingPunct="1">
        <a:lnSpc>
          <a:spcPct val="90000"/>
        </a:lnSpc>
        <a:spcBef>
          <a:spcPts val="375"/>
        </a:spcBef>
        <a:spcAft>
          <a:spcPct val="0"/>
        </a:spcAft>
        <a:buFont typeface="Arial" charset="0"/>
        <a:buChar char="•"/>
        <a:defRPr sz="1800" kern="1200">
          <a:solidFill>
            <a:schemeClr val="tx1"/>
          </a:solidFill>
          <a:latin typeface="+mn-lt"/>
          <a:ea typeface="+mn-ea"/>
          <a:cs typeface="DengXian" charset="-122"/>
        </a:defRPr>
      </a:lvl2pPr>
      <a:lvl3pPr marL="857250" indent="-171450" algn="l" rtl="0" eaLnBrk="1" fontAlgn="base" hangingPunct="1">
        <a:lnSpc>
          <a:spcPct val="90000"/>
        </a:lnSpc>
        <a:spcBef>
          <a:spcPts val="375"/>
        </a:spcBef>
        <a:spcAft>
          <a:spcPct val="0"/>
        </a:spcAft>
        <a:buFont typeface="Arial" charset="0"/>
        <a:buChar char="•"/>
        <a:defRPr sz="1500" kern="1200">
          <a:solidFill>
            <a:schemeClr val="tx1"/>
          </a:solidFill>
          <a:latin typeface="+mn-lt"/>
          <a:ea typeface="+mn-ea"/>
          <a:cs typeface="DengXian" charset="-122"/>
        </a:defRPr>
      </a:lvl3pPr>
      <a:lvl4pPr marL="1200150" indent="-171450" algn="l" rtl="0" eaLnBrk="1" fontAlgn="base" hangingPunct="1">
        <a:lnSpc>
          <a:spcPct val="90000"/>
        </a:lnSpc>
        <a:spcBef>
          <a:spcPts val="375"/>
        </a:spcBef>
        <a:spcAft>
          <a:spcPct val="0"/>
        </a:spcAft>
        <a:buFont typeface="Arial" charset="0"/>
        <a:buChar char="•"/>
        <a:defRPr kern="1200">
          <a:solidFill>
            <a:schemeClr val="tx1"/>
          </a:solidFill>
          <a:latin typeface="+mn-lt"/>
          <a:ea typeface="+mn-ea"/>
          <a:cs typeface="DengXian" charset="-122"/>
        </a:defRPr>
      </a:lvl4pPr>
      <a:lvl5pPr marL="1543050" indent="-171450" algn="l" rtl="0" eaLnBrk="1" fontAlgn="base" hangingPunct="1">
        <a:lnSpc>
          <a:spcPct val="90000"/>
        </a:lnSpc>
        <a:spcBef>
          <a:spcPts val="375"/>
        </a:spcBef>
        <a:spcAft>
          <a:spcPct val="0"/>
        </a:spcAft>
        <a:buFont typeface="Arial" charset="0"/>
        <a:buChar char="•"/>
        <a:defRPr kern="1200">
          <a:solidFill>
            <a:schemeClr val="tx1"/>
          </a:solidFill>
          <a:latin typeface="+mn-lt"/>
          <a:ea typeface="+mn-ea"/>
          <a:cs typeface="DengXian" charset="-122"/>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png"/><Relationship Id="rId3" Type="http://schemas.openxmlformats.org/officeDocument/2006/relationships/image" Target="../media/image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png"/><Relationship Id="rId3"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1" Type="http://schemas.openxmlformats.org/officeDocument/2006/relationships/slideLayout" Target="../slideLayouts/slideLayout1.xml"/><Relationship Id="rId2" Type="http://schemas.openxmlformats.org/officeDocument/2006/relationships/image" Target="../media/image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1.png"/><Relationship Id="rId3" Type="http://schemas.openxmlformats.org/officeDocument/2006/relationships/image" Target="../media/image1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4.xml"/><Relationship Id="rId4" Type="http://schemas.openxmlformats.org/officeDocument/2006/relationships/diagramQuickStyle" Target="../diagrams/quickStyle4.xml"/><Relationship Id="rId5" Type="http://schemas.openxmlformats.org/officeDocument/2006/relationships/diagramColors" Target="../diagrams/colors4.xml"/><Relationship Id="rId6" Type="http://schemas.microsoft.com/office/2007/relationships/diagramDrawing" Target="../diagrams/drawing4.xml"/><Relationship Id="rId1" Type="http://schemas.openxmlformats.org/officeDocument/2006/relationships/slideLayout" Target="../slideLayouts/slideLayout1.xml"/><Relationship Id="rId2" Type="http://schemas.openxmlformats.org/officeDocument/2006/relationships/diagramData" Target="../diagrams/data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3.png"/></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1" Type="http://schemas.openxmlformats.org/officeDocument/2006/relationships/slideLayout" Target="../slideLayouts/slideLayout1.xml"/><Relationship Id="rId2" Type="http://schemas.openxmlformats.org/officeDocument/2006/relationships/diagramData" Target="../diagrams/data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5.xml"/><Relationship Id="rId4" Type="http://schemas.openxmlformats.org/officeDocument/2006/relationships/diagramQuickStyle" Target="../diagrams/quickStyle5.xml"/><Relationship Id="rId5" Type="http://schemas.openxmlformats.org/officeDocument/2006/relationships/diagramColors" Target="../diagrams/colors5.xml"/><Relationship Id="rId6" Type="http://schemas.microsoft.com/office/2007/relationships/diagramDrawing" Target="../diagrams/drawing5.xml"/><Relationship Id="rId1" Type="http://schemas.openxmlformats.org/officeDocument/2006/relationships/slideLayout" Target="../slideLayouts/slideLayout1.xml"/><Relationship Id="rId2" Type="http://schemas.openxmlformats.org/officeDocument/2006/relationships/diagramData" Target="../diagrams/data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5.png"/><Relationship Id="rId3" Type="http://schemas.openxmlformats.org/officeDocument/2006/relationships/image" Target="../media/image16.png"/></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6.xml"/><Relationship Id="rId4" Type="http://schemas.openxmlformats.org/officeDocument/2006/relationships/diagramQuickStyle" Target="../diagrams/quickStyle6.xml"/><Relationship Id="rId5" Type="http://schemas.openxmlformats.org/officeDocument/2006/relationships/diagramColors" Target="../diagrams/colors6.xml"/><Relationship Id="rId6" Type="http://schemas.microsoft.com/office/2007/relationships/diagramDrawing" Target="../diagrams/drawing6.xml"/><Relationship Id="rId1" Type="http://schemas.openxmlformats.org/officeDocument/2006/relationships/slideLayout" Target="../slideLayouts/slideLayout1.xml"/><Relationship Id="rId2" Type="http://schemas.openxmlformats.org/officeDocument/2006/relationships/diagramData" Target="../diagrams/data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2.png"/></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7.xml"/><Relationship Id="rId4" Type="http://schemas.openxmlformats.org/officeDocument/2006/relationships/diagramQuickStyle" Target="../diagrams/quickStyle7.xml"/><Relationship Id="rId5" Type="http://schemas.openxmlformats.org/officeDocument/2006/relationships/diagramColors" Target="../diagrams/colors7.xml"/><Relationship Id="rId6" Type="http://schemas.microsoft.com/office/2007/relationships/diagramDrawing" Target="../diagrams/drawing7.xml"/><Relationship Id="rId1" Type="http://schemas.openxmlformats.org/officeDocument/2006/relationships/slideLayout" Target="../slideLayouts/slideLayout1.xml"/><Relationship Id="rId2" Type="http://schemas.openxmlformats.org/officeDocument/2006/relationships/diagramData" Target="../diagrams/data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diagramLayout" Target="../diagrams/layout8.xml"/><Relationship Id="rId4" Type="http://schemas.openxmlformats.org/officeDocument/2006/relationships/diagramQuickStyle" Target="../diagrams/quickStyle8.xml"/><Relationship Id="rId5" Type="http://schemas.openxmlformats.org/officeDocument/2006/relationships/diagramColors" Target="../diagrams/colors8.xml"/><Relationship Id="rId6" Type="http://schemas.microsoft.com/office/2007/relationships/diagramDrawing" Target="../diagrams/drawing8.xml"/><Relationship Id="rId1" Type="http://schemas.openxmlformats.org/officeDocument/2006/relationships/slideLayout" Target="../slideLayouts/slideLayout1.xml"/><Relationship Id="rId2" Type="http://schemas.openxmlformats.org/officeDocument/2006/relationships/diagramData" Target="../diagrams/data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3.png"/><Relationship Id="rId3" Type="http://schemas.openxmlformats.org/officeDocument/2006/relationships/image" Target="../media/image24.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5.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6.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8.tiff"/></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diagramLayout" Target="../diagrams/layout9.xml"/><Relationship Id="rId4" Type="http://schemas.openxmlformats.org/officeDocument/2006/relationships/diagramQuickStyle" Target="../diagrams/quickStyle9.xml"/><Relationship Id="rId5" Type="http://schemas.openxmlformats.org/officeDocument/2006/relationships/diagramColors" Target="../diagrams/colors9.xml"/><Relationship Id="rId6" Type="http://schemas.microsoft.com/office/2007/relationships/diagramDrawing" Target="../diagrams/drawing9.xml"/><Relationship Id="rId7" Type="http://schemas.openxmlformats.org/officeDocument/2006/relationships/image" Target="../media/image29.png"/><Relationship Id="rId8" Type="http://schemas.openxmlformats.org/officeDocument/2006/relationships/image" Target="../media/image30.png"/><Relationship Id="rId1" Type="http://schemas.openxmlformats.org/officeDocument/2006/relationships/slideLayout" Target="../slideLayouts/slideLayout1.xml"/><Relationship Id="rId2" Type="http://schemas.openxmlformats.org/officeDocument/2006/relationships/diagramData" Target="../diagrams/data9.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1.jpe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2.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3.tiff"/></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2.xml"/><Relationship Id="rId4" Type="http://schemas.openxmlformats.org/officeDocument/2006/relationships/diagramQuickStyle" Target="../diagrams/quickStyle2.xml"/><Relationship Id="rId5" Type="http://schemas.openxmlformats.org/officeDocument/2006/relationships/diagramColors" Target="../diagrams/colors2.xml"/><Relationship Id="rId6" Type="http://schemas.microsoft.com/office/2007/relationships/diagramDrawing" Target="../diagrams/drawing2.xml"/><Relationship Id="rId1" Type="http://schemas.openxmlformats.org/officeDocument/2006/relationships/slideLayout" Target="../slideLayouts/slideLayout1.xml"/><Relationship Id="rId2" Type="http://schemas.openxmlformats.org/officeDocument/2006/relationships/diagramData" Target="../diagrams/data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4.tiff"/></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3" Type="http://schemas.openxmlformats.org/officeDocument/2006/relationships/diagramLayout" Target="../diagrams/layout10.xml"/><Relationship Id="rId4" Type="http://schemas.openxmlformats.org/officeDocument/2006/relationships/diagramQuickStyle" Target="../diagrams/quickStyle10.xml"/><Relationship Id="rId5" Type="http://schemas.openxmlformats.org/officeDocument/2006/relationships/diagramColors" Target="../diagrams/colors10.xml"/><Relationship Id="rId6" Type="http://schemas.microsoft.com/office/2007/relationships/diagramDrawing" Target="../diagrams/drawing10.xml"/><Relationship Id="rId1" Type="http://schemas.openxmlformats.org/officeDocument/2006/relationships/slideLayout" Target="../slideLayouts/slideLayout1.xml"/><Relationship Id="rId2" Type="http://schemas.openxmlformats.org/officeDocument/2006/relationships/diagramData" Target="../diagrams/data10.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3.xml"/><Relationship Id="rId4" Type="http://schemas.openxmlformats.org/officeDocument/2006/relationships/diagramQuickStyle" Target="../diagrams/quickStyle3.xml"/><Relationship Id="rId5" Type="http://schemas.openxmlformats.org/officeDocument/2006/relationships/diagramColors" Target="../diagrams/colors3.xml"/><Relationship Id="rId6" Type="http://schemas.microsoft.com/office/2007/relationships/diagramDrawing" Target="../diagrams/drawing3.xml"/><Relationship Id="rId1" Type="http://schemas.openxmlformats.org/officeDocument/2006/relationships/slideLayout" Target="../slideLayouts/slideLayout1.xml"/><Relationship Id="rId2" Type="http://schemas.openxmlformats.org/officeDocument/2006/relationships/diagramData" Target="../diagrams/data3.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图片 1"/>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3" name="矩形 2"/>
          <p:cNvSpPr/>
          <p:nvPr/>
        </p:nvSpPr>
        <p:spPr>
          <a:xfrm>
            <a:off x="0" y="-3175"/>
            <a:ext cx="9144000" cy="6861175"/>
          </a:xfrm>
          <a:prstGeom prst="rect">
            <a:avLst/>
          </a:prstGeom>
          <a:solidFill>
            <a:schemeClr val="bg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5" name="矩形 4"/>
          <p:cNvSpPr/>
          <p:nvPr/>
        </p:nvSpPr>
        <p:spPr>
          <a:xfrm>
            <a:off x="462915" y="1026795"/>
            <a:ext cx="8218170" cy="4500245"/>
          </a:xfrm>
          <a:prstGeom prst="rect">
            <a:avLst/>
          </a:prstGeom>
          <a:solidFill>
            <a:srgbClr val="99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dirty="0"/>
          </a:p>
        </p:txBody>
      </p:sp>
      <p:cxnSp>
        <p:nvCxnSpPr>
          <p:cNvPr id="8" name="直接连接符 7"/>
          <p:cNvCxnSpPr/>
          <p:nvPr/>
        </p:nvCxnSpPr>
        <p:spPr>
          <a:xfrm>
            <a:off x="907415" y="3662045"/>
            <a:ext cx="7053580" cy="0"/>
          </a:xfrm>
          <a:prstGeom prst="line">
            <a:avLst/>
          </a:prstGeom>
          <a:ln w="38100">
            <a:solidFill>
              <a:schemeClr val="bg1"/>
            </a:solidFill>
            <a:prstDash val="solid"/>
          </a:ln>
          <a:effectLst/>
        </p:spPr>
        <p:style>
          <a:lnRef idx="1">
            <a:schemeClr val="accent1"/>
          </a:lnRef>
          <a:fillRef idx="0">
            <a:schemeClr val="accent1"/>
          </a:fillRef>
          <a:effectRef idx="0">
            <a:schemeClr val="accent1"/>
          </a:effectRef>
          <a:fontRef idx="minor">
            <a:schemeClr val="tx1"/>
          </a:fontRef>
        </p:style>
      </p:cxnSp>
      <p:sp>
        <p:nvSpPr>
          <p:cNvPr id="7" name="矩形 6"/>
          <p:cNvSpPr/>
          <p:nvPr/>
        </p:nvSpPr>
        <p:spPr>
          <a:xfrm>
            <a:off x="462915" y="5600065"/>
            <a:ext cx="8218170" cy="596265"/>
          </a:xfrm>
          <a:prstGeom prst="rect">
            <a:avLst/>
          </a:prstGeom>
          <a:solidFill>
            <a:srgbClr val="99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sz="2400">
                <a:solidFill>
                  <a:schemeClr val="tx1"/>
                </a:solidFill>
                <a:latin typeface="Arial" panose="020B0604020202020204" pitchFamily="34" charset="0"/>
                <a:ea typeface="宋体" panose="02010600030101010101" pitchFamily="2" charset="-122"/>
              </a:defRPr>
            </a:lvl1pPr>
            <a:lvl2pPr marL="742950" indent="-285750">
              <a:defRPr kumimoji="1" sz="2400">
                <a:solidFill>
                  <a:schemeClr val="tx1"/>
                </a:solidFill>
                <a:latin typeface="Arial" panose="020B0604020202020204" pitchFamily="34" charset="0"/>
                <a:ea typeface="宋体" panose="02010600030101010101" pitchFamily="2" charset="-122"/>
              </a:defRPr>
            </a:lvl2pPr>
            <a:lvl3pPr marL="1143000" indent="-228600">
              <a:defRPr kumimoji="1" sz="2400">
                <a:solidFill>
                  <a:schemeClr val="tx1"/>
                </a:solidFill>
                <a:latin typeface="Arial" panose="020B0604020202020204" pitchFamily="34" charset="0"/>
                <a:ea typeface="宋体" panose="02010600030101010101" pitchFamily="2" charset="-122"/>
              </a:defRPr>
            </a:lvl3pPr>
            <a:lvl4pPr marL="1600200" indent="-228600">
              <a:defRPr kumimoji="1" sz="2400">
                <a:solidFill>
                  <a:schemeClr val="tx1"/>
                </a:solidFill>
                <a:latin typeface="Arial" panose="020B0604020202020204" pitchFamily="34" charset="0"/>
                <a:ea typeface="宋体" panose="02010600030101010101" pitchFamily="2" charset="-122"/>
              </a:defRPr>
            </a:lvl4pPr>
            <a:lvl5pPr marL="2057400" indent="-228600">
              <a:defRPr kumimoji="1"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9pPr>
          </a:lstStyle>
          <a:p>
            <a:pPr algn="ctr" eaLnBrk="1" hangingPunct="1">
              <a:defRPr/>
            </a:pPr>
            <a:r>
              <a:rPr kumimoji="0" lang="en-US" altLang="zh-CN" sz="1800" smtClean="0">
                <a:solidFill>
                  <a:srgbClr val="FFFFFF"/>
                </a:solidFill>
                <a:ea typeface="黑体" panose="02010609060101010101" pitchFamily="2" charset="-122"/>
              </a:rPr>
              <a:t>   </a:t>
            </a:r>
            <a:endParaRPr kumimoji="0" lang="zh-CN" altLang="en-US" sz="1800" smtClean="0">
              <a:solidFill>
                <a:srgbClr val="FFFFFF"/>
              </a:solidFill>
              <a:ea typeface="黑体" panose="02010609060101010101" pitchFamily="2" charset="-122"/>
            </a:endParaRPr>
          </a:p>
        </p:txBody>
      </p:sp>
      <p:sp>
        <p:nvSpPr>
          <p:cNvPr id="10" name="矩形 9"/>
          <p:cNvSpPr/>
          <p:nvPr/>
        </p:nvSpPr>
        <p:spPr>
          <a:xfrm>
            <a:off x="462915" y="-3175"/>
            <a:ext cx="8218170" cy="941070"/>
          </a:xfrm>
          <a:prstGeom prst="rect">
            <a:avLst/>
          </a:prstGeom>
          <a:solidFill>
            <a:srgbClr val="99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dirty="0"/>
          </a:p>
        </p:txBody>
      </p:sp>
      <p:sp>
        <p:nvSpPr>
          <p:cNvPr id="4" name="文本框 5"/>
          <p:cNvSpPr txBox="1">
            <a:spLocks noChangeArrowheads="1"/>
          </p:cNvSpPr>
          <p:nvPr/>
        </p:nvSpPr>
        <p:spPr bwMode="auto">
          <a:xfrm>
            <a:off x="569942" y="1700808"/>
            <a:ext cx="7728525" cy="3831818"/>
          </a:xfrm>
          <a:prstGeom prst="rect">
            <a:avLst/>
          </a:prstGeom>
          <a:noFill/>
          <a:ln w="9525">
            <a:noFill/>
            <a:miter lim="800000"/>
          </a:ln>
        </p:spPr>
        <p:txBody>
          <a:bodyPr wrap="square">
            <a:spAutoFit/>
          </a:bodyPr>
          <a:lstStyle/>
          <a:p>
            <a:pPr algn="ctr">
              <a:lnSpc>
                <a:spcPct val="150000"/>
              </a:lnSpc>
              <a:tabLst/>
            </a:pPr>
            <a:r>
              <a:rPr lang="en-US" altLang="zh-CN" sz="3600" b="1" dirty="0" smtClean="0">
                <a:solidFill>
                  <a:schemeClr val="bg1"/>
                </a:solidFill>
                <a:latin typeface="+mj-ea"/>
                <a:ea typeface="+mj-ea"/>
                <a:cs typeface="SimHei" charset="-122"/>
              </a:rPr>
              <a:t>第</a:t>
            </a:r>
            <a:r>
              <a:rPr lang="zh-CN" altLang="en-US" sz="3600" b="1" dirty="0" smtClean="0">
                <a:solidFill>
                  <a:schemeClr val="bg1"/>
                </a:solidFill>
                <a:latin typeface="+mj-ea"/>
                <a:ea typeface="+mj-ea"/>
                <a:cs typeface="SimHei" charset="-122"/>
              </a:rPr>
              <a:t>五</a:t>
            </a:r>
            <a:r>
              <a:rPr lang="en-US" altLang="zh-CN" sz="3600" b="1" dirty="0" smtClean="0">
                <a:solidFill>
                  <a:schemeClr val="bg1"/>
                </a:solidFill>
                <a:latin typeface="+mj-ea"/>
                <a:ea typeface="+mj-ea"/>
                <a:cs typeface="SimHei" charset="-122"/>
              </a:rPr>
              <a:t>讲 </a:t>
            </a:r>
            <a:endParaRPr lang="en-US" altLang="zh-CN" sz="3600" b="1" dirty="0" smtClean="0">
              <a:solidFill>
                <a:schemeClr val="bg1"/>
              </a:solidFill>
              <a:latin typeface="+mj-ea"/>
              <a:ea typeface="+mj-ea"/>
              <a:cs typeface="SimHei" charset="-122"/>
            </a:endParaRPr>
          </a:p>
          <a:p>
            <a:pPr algn="ctr">
              <a:lnSpc>
                <a:spcPct val="150000"/>
              </a:lnSpc>
            </a:pPr>
            <a:r>
              <a:rPr lang="zh-CN" altLang="en-US" sz="3600" b="1" dirty="0">
                <a:solidFill>
                  <a:schemeClr val="bg1"/>
                </a:solidFill>
                <a:latin typeface="+mj-ea"/>
                <a:ea typeface="+mj-ea"/>
                <a:sym typeface="+mn-ea"/>
              </a:rPr>
              <a:t>魏晋南北朝的货币与乌托邦思想</a:t>
            </a:r>
            <a:endParaRPr lang="zh-CN" altLang="en-US" sz="3600" b="1" dirty="0">
              <a:solidFill>
                <a:schemeClr val="bg1"/>
              </a:solidFill>
              <a:latin typeface="+mj-ea"/>
              <a:ea typeface="+mj-ea"/>
            </a:endParaRPr>
          </a:p>
          <a:p>
            <a:pPr algn="ctr">
              <a:lnSpc>
                <a:spcPct val="150000"/>
              </a:lnSpc>
              <a:tabLst/>
            </a:pPr>
            <a:endParaRPr lang="zh-CN" altLang="en-US" sz="3600" b="1" dirty="0">
              <a:solidFill>
                <a:schemeClr val="bg1"/>
              </a:solidFill>
              <a:latin typeface="SimHei" charset="-122"/>
              <a:ea typeface="SimHei" charset="-122"/>
              <a:cs typeface="SimHei" charset="-122"/>
            </a:endParaRPr>
          </a:p>
          <a:p>
            <a:pPr algn="ctr" eaLnBrk="1" hangingPunct="1">
              <a:lnSpc>
                <a:spcPct val="150000"/>
              </a:lnSpc>
            </a:pPr>
            <a:endParaRPr lang="zh-CN" altLang="en-US" sz="5400" b="1" dirty="0">
              <a:solidFill>
                <a:schemeClr val="bg1"/>
              </a:solidFill>
              <a:latin typeface="微软雅黑" panose="020B0503020204020204" charset="-122"/>
              <a:ea typeface="微软雅黑" panose="020B0503020204020204" charset="-122"/>
            </a:endParaRPr>
          </a:p>
        </p:txBody>
      </p:sp>
    </p:spTree>
    <p:extLst>
      <p:ext uri="{BB962C8B-B14F-4D97-AF65-F5344CB8AC3E}">
        <p14:creationId xmlns:p14="http://schemas.microsoft.com/office/powerpoint/2010/main" val="9734030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
          <p:cNvSpPr txBox="1"/>
          <p:nvPr/>
        </p:nvSpPr>
        <p:spPr>
          <a:xfrm>
            <a:off x="899592" y="2060848"/>
            <a:ext cx="7873910" cy="2785378"/>
          </a:xfrm>
          <a:prstGeom prst="rect">
            <a:avLst/>
          </a:prstGeom>
          <a:noFill/>
        </p:spPr>
        <p:txBody>
          <a:bodyPr wrap="square" lIns="0" tIns="0" rIns="0" rtlCol="0">
            <a:spAutoFit/>
          </a:bodyPr>
          <a:lstStyle/>
          <a:p>
            <a:pPr marL="457200" indent="-457200" algn="just">
              <a:spcBef>
                <a:spcPts val="600"/>
              </a:spcBef>
              <a:spcAft>
                <a:spcPts val="600"/>
              </a:spcAft>
              <a:buFont typeface="Wingdings" charset="2"/>
              <a:buChar char="Ø"/>
            </a:pPr>
            <a:r>
              <a:rPr sz="2800" dirty="0" smtClean="0">
                <a:latin typeface="+mn-ea"/>
                <a:sym typeface="+mn-ea"/>
              </a:rPr>
              <a:t>政治</a:t>
            </a:r>
            <a:endParaRPr sz="2800" dirty="0">
              <a:latin typeface="+mn-ea"/>
              <a:sym typeface="+mn-ea"/>
            </a:endParaRPr>
          </a:p>
          <a:p>
            <a:pPr lvl="1" algn="just">
              <a:spcBef>
                <a:spcPts val="600"/>
              </a:spcBef>
              <a:spcAft>
                <a:spcPts val="600"/>
              </a:spcAft>
            </a:pPr>
            <a:r>
              <a:rPr sz="2800" dirty="0" smtClean="0">
                <a:latin typeface="+mn-ea"/>
                <a:sym typeface="+mn-ea"/>
              </a:rPr>
              <a:t>除晋武帝太康元年</a:t>
            </a:r>
            <a:r>
              <a:rPr lang="zh-CN" altLang="en-US" sz="2800" dirty="0" smtClean="0">
                <a:latin typeface="+mn-ea"/>
                <a:sym typeface="+mn-ea"/>
              </a:rPr>
              <a:t>（</a:t>
            </a:r>
            <a:r>
              <a:rPr sz="2800" dirty="0" smtClean="0">
                <a:latin typeface="+mn-ea"/>
                <a:sym typeface="+mn-ea"/>
              </a:rPr>
              <a:t>280年</a:t>
            </a:r>
            <a:r>
              <a:rPr lang="zh-CN" altLang="en-US" sz="2800" dirty="0" smtClean="0">
                <a:latin typeface="+mn-ea"/>
                <a:sym typeface="+mn-ea"/>
              </a:rPr>
              <a:t>）</a:t>
            </a:r>
            <a:r>
              <a:rPr sz="2800" dirty="0" smtClean="0">
                <a:latin typeface="+mn-ea"/>
                <a:sym typeface="+mn-ea"/>
              </a:rPr>
              <a:t>至惠帝永康元年</a:t>
            </a:r>
            <a:r>
              <a:rPr lang="zh-CN" altLang="en-US" sz="2800" dirty="0" smtClean="0">
                <a:latin typeface="+mn-ea"/>
                <a:sym typeface="+mn-ea"/>
              </a:rPr>
              <a:t>（</a:t>
            </a:r>
            <a:r>
              <a:rPr sz="2800" dirty="0" smtClean="0">
                <a:latin typeface="+mn-ea"/>
                <a:sym typeface="+mn-ea"/>
              </a:rPr>
              <a:t>300年</a:t>
            </a:r>
            <a:r>
              <a:rPr lang="zh-CN" altLang="en-US" sz="2800" dirty="0">
                <a:latin typeface="+mn-ea"/>
                <a:sym typeface="+mn-ea"/>
              </a:rPr>
              <a:t>）</a:t>
            </a:r>
            <a:r>
              <a:rPr sz="2800" dirty="0" smtClean="0">
                <a:latin typeface="+mn-ea"/>
                <a:sym typeface="+mn-ea"/>
              </a:rPr>
              <a:t>短暂的二十年</a:t>
            </a:r>
            <a:r>
              <a:rPr lang="zh-CN" altLang="en-US" sz="2800" dirty="0" smtClean="0">
                <a:latin typeface="+mn-ea"/>
                <a:sym typeface="+mn-ea"/>
              </a:rPr>
              <a:t>，</a:t>
            </a:r>
            <a:r>
              <a:rPr sz="2800" dirty="0" smtClean="0">
                <a:latin typeface="+mn-ea"/>
                <a:sym typeface="+mn-ea"/>
              </a:rPr>
              <a:t>权力中心不止一个</a:t>
            </a:r>
            <a:r>
              <a:rPr lang="zh-CN" altLang="en-US" sz="2800" dirty="0" smtClean="0">
                <a:latin typeface="+mn-ea"/>
                <a:sym typeface="+mn-ea"/>
              </a:rPr>
              <a:t>，</a:t>
            </a:r>
            <a:r>
              <a:rPr sz="2800" dirty="0" smtClean="0">
                <a:latin typeface="+mn-ea"/>
                <a:sym typeface="+mn-ea"/>
              </a:rPr>
              <a:t>开始于献帝时的各地割据</a:t>
            </a:r>
            <a:r>
              <a:rPr lang="zh-CN" altLang="en-US" sz="2800" dirty="0" smtClean="0">
                <a:latin typeface="+mn-ea"/>
                <a:sym typeface="+mn-ea"/>
              </a:rPr>
              <a:t>，</a:t>
            </a:r>
            <a:r>
              <a:rPr sz="2800" dirty="0" smtClean="0">
                <a:latin typeface="+mn-ea"/>
                <a:sym typeface="+mn-ea"/>
              </a:rPr>
              <a:t>经由三国</a:t>
            </a:r>
            <a:r>
              <a:rPr lang="zh-CN" altLang="en-US" sz="2800" dirty="0" smtClean="0">
                <a:latin typeface="+mn-ea"/>
                <a:sym typeface="+mn-ea"/>
              </a:rPr>
              <a:t>，</a:t>
            </a:r>
            <a:r>
              <a:rPr sz="2800" dirty="0" smtClean="0">
                <a:latin typeface="+mn-ea"/>
                <a:sym typeface="+mn-ea"/>
              </a:rPr>
              <a:t>进入五胡十六国</a:t>
            </a:r>
            <a:r>
              <a:rPr sz="2800" dirty="0">
                <a:latin typeface="+mn-ea"/>
                <a:sym typeface="+mn-ea"/>
              </a:rPr>
              <a:t>，</a:t>
            </a:r>
            <a:r>
              <a:rPr sz="2800" dirty="0" smtClean="0">
                <a:latin typeface="+mn-ea"/>
                <a:sym typeface="+mn-ea"/>
              </a:rPr>
              <a:t>以及南北朝对峙</a:t>
            </a:r>
            <a:r>
              <a:rPr lang="zh-CN" altLang="en-US" sz="2800" dirty="0">
                <a:latin typeface="+mn-ea"/>
                <a:sym typeface="+mn-ea"/>
              </a:rPr>
              <a:t>，</a:t>
            </a:r>
            <a:r>
              <a:rPr sz="2800" dirty="0" smtClean="0">
                <a:latin typeface="+mn-ea"/>
                <a:sym typeface="+mn-ea"/>
              </a:rPr>
              <a:t>中国版图分裂长达三百余年</a:t>
            </a:r>
            <a:r>
              <a:rPr sz="2800" dirty="0">
                <a:latin typeface="+mn-ea"/>
                <a:sym typeface="+mn-ea"/>
              </a:rPr>
              <a:t>。</a:t>
            </a:r>
          </a:p>
        </p:txBody>
      </p:sp>
      <p:sp>
        <p:nvSpPr>
          <p:cNvPr id="13" name="TextBox 1"/>
          <p:cNvSpPr txBox="1"/>
          <p:nvPr/>
        </p:nvSpPr>
        <p:spPr>
          <a:xfrm>
            <a:off x="1082522" y="191979"/>
            <a:ext cx="7386638" cy="784830"/>
          </a:xfrm>
          <a:prstGeom prst="rect">
            <a:avLst/>
          </a:prstGeom>
          <a:noFill/>
        </p:spPr>
        <p:txBody>
          <a:bodyPr wrap="none" lIns="0" tIns="0" rIns="0" rtlCol="0">
            <a:spAutoFit/>
          </a:bodyPr>
          <a:lstStyle/>
          <a:p>
            <a:pPr algn="ctr" defTabSz="-635">
              <a:lnSpc>
                <a:spcPct val="150000"/>
              </a:lnSpc>
              <a:spcBef>
                <a:spcPts val="600"/>
              </a:spcBef>
              <a:spcAft>
                <a:spcPts val="600"/>
              </a:spcAft>
            </a:pPr>
            <a:r>
              <a:rPr lang="zh-CN" altLang="en-US" sz="3200" b="1" dirty="0" smtClean="0">
                <a:latin typeface="+mj-ea"/>
                <a:ea typeface="+mj-ea"/>
                <a:sym typeface="+mn-ea"/>
              </a:rPr>
              <a:t>（一）多元体制的政治、经济、社会变迁</a:t>
            </a:r>
            <a:endParaRPr sz="3200" b="1" dirty="0">
              <a:latin typeface="+mj-ea"/>
              <a:ea typeface="+mj-ea"/>
              <a:sym typeface="+mn-ea"/>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cstate="print"/>
          <a:stretch>
            <a:fillRect/>
          </a:stretch>
        </p:blipFill>
        <p:spPr>
          <a:xfrm>
            <a:off x="242004" y="1052736"/>
            <a:ext cx="3888432" cy="3500433"/>
          </a:xfrm>
          <a:prstGeom prst="rect">
            <a:avLst/>
          </a:prstGeom>
        </p:spPr>
      </p:pic>
      <p:pic>
        <p:nvPicPr>
          <p:cNvPr id="3" name="图片 2"/>
          <p:cNvPicPr>
            <a:picLocks noChangeAspect="1"/>
          </p:cNvPicPr>
          <p:nvPr/>
        </p:nvPicPr>
        <p:blipFill>
          <a:blip r:embed="rId3" cstate="print"/>
          <a:stretch>
            <a:fillRect/>
          </a:stretch>
        </p:blipFill>
        <p:spPr>
          <a:xfrm>
            <a:off x="4869548" y="2659569"/>
            <a:ext cx="3941107" cy="3499165"/>
          </a:xfrm>
          <a:prstGeom prst="rect">
            <a:avLst/>
          </a:prstGeom>
        </p:spPr>
      </p:pic>
      <p:sp>
        <p:nvSpPr>
          <p:cNvPr id="6" name="右箭头 5"/>
          <p:cNvSpPr/>
          <p:nvPr/>
        </p:nvSpPr>
        <p:spPr>
          <a:xfrm>
            <a:off x="4211960" y="3573016"/>
            <a:ext cx="576064" cy="4320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stretch>
            <a:fillRect/>
          </a:stretch>
        </p:blipFill>
        <p:spPr>
          <a:xfrm>
            <a:off x="34549" y="1176665"/>
            <a:ext cx="4211960" cy="3496558"/>
          </a:xfrm>
          <a:prstGeom prst="rect">
            <a:avLst/>
          </a:prstGeom>
        </p:spPr>
      </p:pic>
      <p:pic>
        <p:nvPicPr>
          <p:cNvPr id="4" name="图片 3"/>
          <p:cNvPicPr>
            <a:picLocks noChangeAspect="1"/>
          </p:cNvPicPr>
          <p:nvPr/>
        </p:nvPicPr>
        <p:blipFill>
          <a:blip r:embed="rId3" cstate="print"/>
          <a:stretch>
            <a:fillRect/>
          </a:stretch>
        </p:blipFill>
        <p:spPr>
          <a:xfrm>
            <a:off x="4926220" y="2924944"/>
            <a:ext cx="4217780" cy="3125341"/>
          </a:xfrm>
          <a:prstGeom prst="rect">
            <a:avLst/>
          </a:prstGeom>
        </p:spPr>
      </p:pic>
      <p:sp>
        <p:nvSpPr>
          <p:cNvPr id="5" name="右箭头 4"/>
          <p:cNvSpPr/>
          <p:nvPr/>
        </p:nvSpPr>
        <p:spPr>
          <a:xfrm>
            <a:off x="4281058" y="3429000"/>
            <a:ext cx="576064" cy="4320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cstate="print"/>
          <a:stretch>
            <a:fillRect/>
          </a:stretch>
        </p:blipFill>
        <p:spPr>
          <a:xfrm>
            <a:off x="1" y="1628800"/>
            <a:ext cx="2797708" cy="3600400"/>
          </a:xfrm>
          <a:prstGeom prst="rect">
            <a:avLst/>
          </a:prstGeom>
        </p:spPr>
      </p:pic>
      <p:pic>
        <p:nvPicPr>
          <p:cNvPr id="5" name="图片 4"/>
          <p:cNvPicPr>
            <a:picLocks noChangeAspect="1"/>
          </p:cNvPicPr>
          <p:nvPr/>
        </p:nvPicPr>
        <p:blipFill>
          <a:blip r:embed="rId3" cstate="print"/>
          <a:stretch>
            <a:fillRect/>
          </a:stretch>
        </p:blipFill>
        <p:spPr>
          <a:xfrm>
            <a:off x="3303825" y="1626133"/>
            <a:ext cx="2736304" cy="3581524"/>
          </a:xfrm>
          <a:prstGeom prst="rect">
            <a:avLst/>
          </a:prstGeom>
        </p:spPr>
      </p:pic>
      <p:pic>
        <p:nvPicPr>
          <p:cNvPr id="6" name="图片 5"/>
          <p:cNvPicPr>
            <a:picLocks noChangeAspect="1"/>
          </p:cNvPicPr>
          <p:nvPr/>
        </p:nvPicPr>
        <p:blipFill>
          <a:blip r:embed="rId4" cstate="print"/>
          <a:stretch>
            <a:fillRect/>
          </a:stretch>
        </p:blipFill>
        <p:spPr>
          <a:xfrm>
            <a:off x="6546245" y="1626133"/>
            <a:ext cx="2592288" cy="3581524"/>
          </a:xfrm>
          <a:prstGeom prst="rect">
            <a:avLst/>
          </a:prstGeom>
        </p:spPr>
      </p:pic>
      <p:sp>
        <p:nvSpPr>
          <p:cNvPr id="7" name="右箭头 6"/>
          <p:cNvSpPr/>
          <p:nvPr/>
        </p:nvSpPr>
        <p:spPr>
          <a:xfrm>
            <a:off x="2811357" y="3212976"/>
            <a:ext cx="576064" cy="4320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8" name="右箭头 7"/>
          <p:cNvSpPr/>
          <p:nvPr/>
        </p:nvSpPr>
        <p:spPr>
          <a:xfrm>
            <a:off x="6053777" y="3212976"/>
            <a:ext cx="576064" cy="4320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
          <p:cNvSpPr txBox="1"/>
          <p:nvPr/>
        </p:nvSpPr>
        <p:spPr>
          <a:xfrm>
            <a:off x="1187623" y="1628800"/>
            <a:ext cx="7351637" cy="3924151"/>
          </a:xfrm>
          <a:prstGeom prst="rect">
            <a:avLst/>
          </a:prstGeom>
          <a:noFill/>
        </p:spPr>
        <p:txBody>
          <a:bodyPr wrap="square" lIns="0" tIns="0" rIns="0" rtlCol="0">
            <a:spAutoFit/>
          </a:bodyPr>
          <a:lstStyle/>
          <a:p>
            <a:pPr algn="just">
              <a:lnSpc>
                <a:spcPct val="150000"/>
              </a:lnSpc>
              <a:spcBef>
                <a:spcPts val="600"/>
              </a:spcBef>
              <a:spcAft>
                <a:spcPts val="600"/>
              </a:spcAft>
              <a:buFont typeface="Wingdings" panose="05000000000000000000" pitchFamily="2" charset="2"/>
              <a:buChar char="Ø"/>
            </a:pPr>
            <a:r>
              <a:rPr lang="zh-CN" altLang="en-US" sz="2800" b="1" dirty="0" smtClean="0">
                <a:latin typeface="+mn-ea"/>
                <a:sym typeface="+mn-ea"/>
              </a:rPr>
              <a:t> </a:t>
            </a:r>
            <a:r>
              <a:rPr sz="2800" b="1" dirty="0" smtClean="0">
                <a:latin typeface="+mn-ea"/>
                <a:sym typeface="+mn-ea"/>
              </a:rPr>
              <a:t>经济</a:t>
            </a:r>
          </a:p>
          <a:p>
            <a:pPr marL="800100" lvl="1" indent="-342900" algn="just">
              <a:spcBef>
                <a:spcPts val="600"/>
              </a:spcBef>
              <a:spcAft>
                <a:spcPts val="600"/>
              </a:spcAft>
              <a:buFont typeface="Wingdings" charset="2"/>
              <a:buChar char="u"/>
            </a:pPr>
            <a:r>
              <a:rPr sz="2000" dirty="0" smtClean="0">
                <a:latin typeface="+mn-ea"/>
                <a:sym typeface="+mn-ea"/>
              </a:rPr>
              <a:t>由于战乱，各地人民（包括流民）结众自卫，称为坞、堡、壁、垒、屯，在经济上以自给自足为主体，以致经济出现多元化。</a:t>
            </a:r>
          </a:p>
          <a:p>
            <a:pPr marL="800100" lvl="1" indent="-342900" algn="just">
              <a:spcBef>
                <a:spcPts val="600"/>
              </a:spcBef>
              <a:spcAft>
                <a:spcPts val="600"/>
              </a:spcAft>
              <a:buFont typeface="Wingdings" charset="2"/>
              <a:buChar char="u"/>
            </a:pPr>
            <a:r>
              <a:rPr sz="2000" dirty="0" smtClean="0">
                <a:latin typeface="+mn-ea"/>
                <a:sym typeface="+mn-ea"/>
              </a:rPr>
              <a:t>“汉末聚少年及宗族数千家，共坚壁以御寇。”</a:t>
            </a:r>
            <a:r>
              <a:rPr lang="zh-CN" altLang="en-US" sz="2000" dirty="0" smtClean="0">
                <a:latin typeface="+mn-ea"/>
                <a:sym typeface="+mn-ea"/>
              </a:rPr>
              <a:t>（</a:t>
            </a:r>
            <a:r>
              <a:rPr sz="2000" dirty="0" smtClean="0">
                <a:latin typeface="+mn-ea"/>
                <a:sym typeface="+mn-ea"/>
              </a:rPr>
              <a:t>《三国志·魏书·许褚传》</a:t>
            </a:r>
            <a:r>
              <a:rPr lang="zh-CN" altLang="en-US" sz="2000" dirty="0" smtClean="0">
                <a:latin typeface="+mn-ea"/>
                <a:sym typeface="+mn-ea"/>
              </a:rPr>
              <a:t>）</a:t>
            </a:r>
            <a:endParaRPr sz="2000" dirty="0" smtClean="0">
              <a:latin typeface="+mn-ea"/>
              <a:sym typeface="+mn-ea"/>
            </a:endParaRPr>
          </a:p>
          <a:p>
            <a:pPr marL="800100" lvl="1" indent="-342900" algn="just">
              <a:spcBef>
                <a:spcPts val="600"/>
              </a:spcBef>
              <a:spcAft>
                <a:spcPts val="600"/>
              </a:spcAft>
              <a:buFont typeface="Wingdings" charset="2"/>
              <a:buChar char="u"/>
            </a:pPr>
            <a:r>
              <a:rPr sz="2000" dirty="0" smtClean="0">
                <a:latin typeface="+mn-ea"/>
                <a:sym typeface="+mn-ea"/>
              </a:rPr>
              <a:t>“仇池四方壁立，自然有楼橹却敌状，高并数丈。有二十二道可攀缘而升，东西二门，盘道可七里，上有冈阜泉源。氐于上平地立宫室果园仓库，无贵贱皆为板屋土墙，所治处名洛谷。</a:t>
            </a:r>
            <a:r>
              <a:rPr lang="zh-CN" altLang="en-US" sz="2000" dirty="0" smtClean="0">
                <a:latin typeface="+mn-ea"/>
                <a:sym typeface="+mn-ea"/>
              </a:rPr>
              <a:t>”（</a:t>
            </a:r>
            <a:r>
              <a:rPr sz="2000" dirty="0" smtClean="0">
                <a:latin typeface="+mn-ea"/>
                <a:sym typeface="+mn-ea"/>
              </a:rPr>
              <a:t>《南齐书》卷五十九</a:t>
            </a:r>
            <a:r>
              <a:rPr lang="zh-CN" altLang="en-US" sz="2000" dirty="0" smtClean="0">
                <a:latin typeface="+mn-ea"/>
                <a:sym typeface="+mn-ea"/>
              </a:rPr>
              <a:t>）</a:t>
            </a:r>
            <a:endParaRPr sz="2000" dirty="0" smtClean="0">
              <a:latin typeface="+mn-ea"/>
              <a:sym typeface="+mn-ea"/>
            </a:endParaRPr>
          </a:p>
        </p:txBody>
      </p:sp>
      <p:sp>
        <p:nvSpPr>
          <p:cNvPr id="2" name="矩形 1"/>
          <p:cNvSpPr/>
          <p:nvPr/>
        </p:nvSpPr>
        <p:spPr>
          <a:xfrm>
            <a:off x="967958" y="116632"/>
            <a:ext cx="7571303" cy="715581"/>
          </a:xfrm>
          <a:prstGeom prst="rect">
            <a:avLst/>
          </a:prstGeom>
        </p:spPr>
        <p:txBody>
          <a:bodyPr wrap="none">
            <a:spAutoFit/>
          </a:bodyPr>
          <a:lstStyle/>
          <a:p>
            <a:pPr algn="ctr" defTabSz="-635">
              <a:lnSpc>
                <a:spcPct val="150000"/>
              </a:lnSpc>
              <a:spcBef>
                <a:spcPts val="600"/>
              </a:spcBef>
              <a:spcAft>
                <a:spcPts val="600"/>
              </a:spcAft>
            </a:pPr>
            <a:r>
              <a:rPr lang="zh-CN" altLang="en-US" sz="3200" b="1" dirty="0">
                <a:latin typeface="+mj-ea"/>
                <a:ea typeface="+mj-ea"/>
                <a:sym typeface="+mn-ea"/>
              </a:rPr>
              <a:t>（一）多元体制的政治、经济、社会变迁</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
          <p:cNvSpPr txBox="1"/>
          <p:nvPr/>
        </p:nvSpPr>
        <p:spPr>
          <a:xfrm>
            <a:off x="1259632" y="116632"/>
            <a:ext cx="6637020" cy="689228"/>
          </a:xfrm>
          <a:prstGeom prst="rect">
            <a:avLst/>
          </a:prstGeom>
          <a:noFill/>
        </p:spPr>
        <p:txBody>
          <a:bodyPr wrap="square" lIns="0" tIns="0" rIns="0" rtlCol="0">
            <a:spAutoFit/>
          </a:bodyPr>
          <a:lstStyle/>
          <a:p>
            <a:pPr algn="ctr" defTabSz="-635">
              <a:lnSpc>
                <a:spcPct val="150000"/>
              </a:lnSpc>
              <a:spcBef>
                <a:spcPts val="600"/>
              </a:spcBef>
              <a:spcAft>
                <a:spcPts val="600"/>
              </a:spcAft>
            </a:pPr>
            <a:r>
              <a:rPr sz="3200" b="1" dirty="0" smtClean="0">
                <a:latin typeface="+mj-ea"/>
                <a:ea typeface="+mj-ea"/>
                <a:sym typeface="+mn-ea"/>
              </a:rPr>
              <a:t>客家土楼（上饶）</a:t>
            </a:r>
          </a:p>
        </p:txBody>
      </p:sp>
      <p:pic>
        <p:nvPicPr>
          <p:cNvPr id="2" name="图片 1"/>
          <p:cNvPicPr>
            <a:picLocks noChangeAspect="1"/>
          </p:cNvPicPr>
          <p:nvPr/>
        </p:nvPicPr>
        <p:blipFill>
          <a:blip r:embed="rId2" cstate="print"/>
          <a:stretch>
            <a:fillRect/>
          </a:stretch>
        </p:blipFill>
        <p:spPr>
          <a:xfrm>
            <a:off x="2737924" y="1124744"/>
            <a:ext cx="3680435" cy="486236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
          <p:cNvSpPr txBox="1"/>
          <p:nvPr/>
        </p:nvSpPr>
        <p:spPr>
          <a:xfrm>
            <a:off x="1475656" y="116632"/>
            <a:ext cx="6637020" cy="689228"/>
          </a:xfrm>
          <a:prstGeom prst="rect">
            <a:avLst/>
          </a:prstGeom>
          <a:noFill/>
        </p:spPr>
        <p:txBody>
          <a:bodyPr wrap="square" lIns="0" tIns="0" rIns="0" rtlCol="0">
            <a:spAutoFit/>
          </a:bodyPr>
          <a:lstStyle/>
          <a:p>
            <a:pPr algn="ctr" defTabSz="-635">
              <a:lnSpc>
                <a:spcPct val="150000"/>
              </a:lnSpc>
              <a:spcBef>
                <a:spcPts val="600"/>
              </a:spcBef>
              <a:spcAft>
                <a:spcPts val="600"/>
              </a:spcAft>
            </a:pPr>
            <a:r>
              <a:rPr sz="3200" b="1" dirty="0" smtClean="0">
                <a:latin typeface="+mj-ea"/>
                <a:ea typeface="+mj-ea"/>
                <a:sym typeface="+mn-ea"/>
              </a:rPr>
              <a:t>客家土楼（永定）</a:t>
            </a:r>
          </a:p>
        </p:txBody>
      </p:sp>
      <p:pic>
        <p:nvPicPr>
          <p:cNvPr id="3" name="图片 2"/>
          <p:cNvPicPr>
            <a:picLocks noChangeAspect="1"/>
          </p:cNvPicPr>
          <p:nvPr/>
        </p:nvPicPr>
        <p:blipFill>
          <a:blip r:embed="rId2" cstate="print"/>
          <a:stretch>
            <a:fillRect/>
          </a:stretch>
        </p:blipFill>
        <p:spPr>
          <a:xfrm>
            <a:off x="633563" y="1268760"/>
            <a:ext cx="4160603" cy="3114477"/>
          </a:xfrm>
          <a:prstGeom prst="rect">
            <a:avLst/>
          </a:prstGeom>
        </p:spPr>
      </p:pic>
      <p:pic>
        <p:nvPicPr>
          <p:cNvPr id="4" name="图片 3"/>
          <p:cNvPicPr>
            <a:picLocks noChangeAspect="1"/>
          </p:cNvPicPr>
          <p:nvPr/>
        </p:nvPicPr>
        <p:blipFill>
          <a:blip r:embed="rId3" cstate="print"/>
          <a:stretch>
            <a:fillRect/>
          </a:stretch>
        </p:blipFill>
        <p:spPr>
          <a:xfrm>
            <a:off x="4211960" y="2996952"/>
            <a:ext cx="4292071" cy="320433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
          <p:cNvSpPr txBox="1"/>
          <p:nvPr/>
        </p:nvSpPr>
        <p:spPr>
          <a:xfrm>
            <a:off x="1139824" y="1844824"/>
            <a:ext cx="7536632" cy="2758440"/>
          </a:xfrm>
          <a:prstGeom prst="rect">
            <a:avLst/>
          </a:prstGeom>
          <a:noFill/>
        </p:spPr>
        <p:txBody>
          <a:bodyPr wrap="square" lIns="0" tIns="0" rIns="0" rtlCol="0">
            <a:spAutoFit/>
          </a:bodyPr>
          <a:lstStyle/>
          <a:p>
            <a:pPr algn="just">
              <a:lnSpc>
                <a:spcPct val="150000"/>
              </a:lnSpc>
              <a:spcBef>
                <a:spcPts val="600"/>
              </a:spcBef>
              <a:spcAft>
                <a:spcPts val="600"/>
              </a:spcAft>
              <a:buFont typeface="Wingdings" panose="05000000000000000000" pitchFamily="2" charset="2"/>
              <a:buChar char="Ø"/>
            </a:pPr>
            <a:r>
              <a:rPr lang="zh-CN" altLang="en-US" sz="2800" dirty="0" smtClean="0">
                <a:latin typeface="+mn-ea"/>
                <a:sym typeface="+mn-ea"/>
              </a:rPr>
              <a:t> </a:t>
            </a:r>
            <a:r>
              <a:rPr sz="2800" b="1" dirty="0" smtClean="0">
                <a:latin typeface="+mn-ea"/>
                <a:sym typeface="+mn-ea"/>
              </a:rPr>
              <a:t>社会 </a:t>
            </a:r>
          </a:p>
          <a:p>
            <a:pPr algn="just">
              <a:lnSpc>
                <a:spcPct val="150000"/>
              </a:lnSpc>
              <a:spcBef>
                <a:spcPts val="600"/>
              </a:spcBef>
              <a:spcAft>
                <a:spcPts val="600"/>
              </a:spcAft>
            </a:pPr>
            <a:r>
              <a:rPr sz="2800" dirty="0" smtClean="0">
                <a:latin typeface="+mn-ea"/>
                <a:sym typeface="+mn-ea"/>
              </a:rPr>
              <a:t>汉民族因战乱而大迁徙</a:t>
            </a:r>
            <a:r>
              <a:rPr lang="zh-CN" altLang="en-US" sz="2800" dirty="0" smtClean="0">
                <a:latin typeface="+mn-ea"/>
                <a:sym typeface="+mn-ea"/>
              </a:rPr>
              <a:t>，</a:t>
            </a:r>
            <a:r>
              <a:rPr sz="2800" dirty="0" smtClean="0">
                <a:latin typeface="+mn-ea"/>
                <a:sym typeface="+mn-ea"/>
              </a:rPr>
              <a:t>且因五胡乱华</a:t>
            </a:r>
            <a:r>
              <a:rPr lang="zh-CN" altLang="en-US" sz="2800" dirty="0" smtClean="0">
                <a:latin typeface="+mn-ea"/>
                <a:sym typeface="+mn-ea"/>
              </a:rPr>
              <a:t>，</a:t>
            </a:r>
            <a:r>
              <a:rPr sz="2800" dirty="0" smtClean="0">
                <a:latin typeface="+mn-ea"/>
                <a:sym typeface="+mn-ea"/>
              </a:rPr>
              <a:t>华夷杂处</a:t>
            </a:r>
            <a:r>
              <a:rPr lang="zh-CN" altLang="en-US" sz="2800" dirty="0">
                <a:latin typeface="+mn-ea"/>
                <a:sym typeface="+mn-ea"/>
              </a:rPr>
              <a:t>，</a:t>
            </a:r>
            <a:r>
              <a:rPr sz="2800" dirty="0" smtClean="0">
                <a:latin typeface="+mn-ea"/>
                <a:sym typeface="+mn-ea"/>
              </a:rPr>
              <a:t>生活习惯有多样化的趋向</a:t>
            </a:r>
            <a:r>
              <a:rPr lang="zh-CN" altLang="en-US" sz="2800" dirty="0">
                <a:latin typeface="+mn-ea"/>
                <a:sym typeface="+mn-ea"/>
              </a:rPr>
              <a:t>，</a:t>
            </a:r>
            <a:r>
              <a:rPr sz="2800" dirty="0" smtClean="0">
                <a:latin typeface="+mn-ea"/>
                <a:sym typeface="+mn-ea"/>
              </a:rPr>
              <a:t>大姓与世族形成</a:t>
            </a:r>
            <a:r>
              <a:rPr lang="zh-CN" altLang="en-US" sz="2800" dirty="0">
                <a:latin typeface="+mn-ea"/>
                <a:sym typeface="+mn-ea"/>
              </a:rPr>
              <a:t>，</a:t>
            </a:r>
            <a:r>
              <a:rPr sz="2800" dirty="0" smtClean="0">
                <a:latin typeface="+mn-ea"/>
                <a:sym typeface="+mn-ea"/>
              </a:rPr>
              <a:t>成为举足轻重的社会力量。</a:t>
            </a:r>
            <a:r>
              <a:rPr lang="zh-CN" altLang="en-US" sz="2800" dirty="0" smtClean="0">
                <a:latin typeface="+mn-ea"/>
                <a:sym typeface="+mn-ea"/>
              </a:rPr>
              <a:t> </a:t>
            </a:r>
            <a:endParaRPr sz="2800" dirty="0" smtClean="0">
              <a:latin typeface="+mn-ea"/>
              <a:sym typeface="+mn-ea"/>
            </a:endParaRPr>
          </a:p>
        </p:txBody>
      </p:sp>
      <p:sp>
        <p:nvSpPr>
          <p:cNvPr id="3" name="矩形 2"/>
          <p:cNvSpPr/>
          <p:nvPr/>
        </p:nvSpPr>
        <p:spPr>
          <a:xfrm>
            <a:off x="967958" y="116632"/>
            <a:ext cx="7571303" cy="715581"/>
          </a:xfrm>
          <a:prstGeom prst="rect">
            <a:avLst/>
          </a:prstGeom>
        </p:spPr>
        <p:txBody>
          <a:bodyPr wrap="none">
            <a:spAutoFit/>
          </a:bodyPr>
          <a:lstStyle/>
          <a:p>
            <a:pPr algn="ctr" defTabSz="-635">
              <a:lnSpc>
                <a:spcPct val="150000"/>
              </a:lnSpc>
              <a:spcBef>
                <a:spcPts val="600"/>
              </a:spcBef>
              <a:spcAft>
                <a:spcPts val="600"/>
              </a:spcAft>
            </a:pPr>
            <a:r>
              <a:rPr lang="zh-CN" altLang="en-US" sz="3200" b="1" dirty="0">
                <a:latin typeface="+mj-ea"/>
                <a:ea typeface="+mj-ea"/>
                <a:sym typeface="+mn-ea"/>
              </a:rPr>
              <a:t>（一）多元体制的政治、经济、社会变迁</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
          <p:cNvSpPr txBox="1"/>
          <p:nvPr/>
        </p:nvSpPr>
        <p:spPr>
          <a:xfrm>
            <a:off x="2599173" y="1412776"/>
            <a:ext cx="4308872" cy="591509"/>
          </a:xfrm>
          <a:prstGeom prst="rect">
            <a:avLst/>
          </a:prstGeom>
          <a:noFill/>
        </p:spPr>
        <p:txBody>
          <a:bodyPr wrap="none" lIns="0" tIns="0" rIns="0" rtlCol="0">
            <a:spAutoFit/>
          </a:bodyPr>
          <a:lstStyle/>
          <a:p>
            <a:pPr algn="ctr" defTabSz="-635">
              <a:lnSpc>
                <a:spcPct val="150000"/>
              </a:lnSpc>
              <a:spcBef>
                <a:spcPts val="600"/>
              </a:spcBef>
              <a:spcAft>
                <a:spcPts val="600"/>
              </a:spcAft>
            </a:pPr>
            <a:r>
              <a:rPr lang="zh-CN" altLang="en-US" sz="2800" b="1" dirty="0">
                <a:solidFill>
                  <a:srgbClr val="0070C0"/>
                </a:solidFill>
                <a:latin typeface="+mj-ea"/>
                <a:ea typeface="+mj-ea"/>
              </a:rPr>
              <a:t>多元时期的三次人口大迁徙</a:t>
            </a:r>
          </a:p>
        </p:txBody>
      </p:sp>
      <p:sp>
        <p:nvSpPr>
          <p:cNvPr id="4" name="矩形 3"/>
          <p:cNvSpPr/>
          <p:nvPr/>
        </p:nvSpPr>
        <p:spPr>
          <a:xfrm>
            <a:off x="967958" y="116632"/>
            <a:ext cx="7571303" cy="715581"/>
          </a:xfrm>
          <a:prstGeom prst="rect">
            <a:avLst/>
          </a:prstGeom>
        </p:spPr>
        <p:txBody>
          <a:bodyPr wrap="none">
            <a:spAutoFit/>
          </a:bodyPr>
          <a:lstStyle/>
          <a:p>
            <a:pPr algn="ctr" defTabSz="-635">
              <a:lnSpc>
                <a:spcPct val="150000"/>
              </a:lnSpc>
              <a:spcBef>
                <a:spcPts val="600"/>
              </a:spcBef>
              <a:spcAft>
                <a:spcPts val="600"/>
              </a:spcAft>
            </a:pPr>
            <a:r>
              <a:rPr lang="zh-CN" altLang="en-US" sz="3200" b="1" dirty="0">
                <a:latin typeface="+mj-ea"/>
                <a:ea typeface="+mj-ea"/>
                <a:sym typeface="+mn-ea"/>
              </a:rPr>
              <a:t>（一）多元体制的政治、经济、社会变迁</a:t>
            </a:r>
          </a:p>
        </p:txBody>
      </p:sp>
      <p:graphicFrame>
        <p:nvGraphicFramePr>
          <p:cNvPr id="2" name="图表 1"/>
          <p:cNvGraphicFramePr/>
          <p:nvPr>
            <p:extLst>
              <p:ext uri="{D42A27DB-BD31-4B8C-83A1-F6EECF244321}">
                <p14:modId xmlns:p14="http://schemas.microsoft.com/office/powerpoint/2010/main" val="952859636"/>
              </p:ext>
            </p:extLst>
          </p:nvPr>
        </p:nvGraphicFramePr>
        <p:xfrm>
          <a:off x="1259632" y="2440050"/>
          <a:ext cx="739278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
          <p:cNvSpPr txBox="1"/>
          <p:nvPr/>
        </p:nvSpPr>
        <p:spPr>
          <a:xfrm>
            <a:off x="2519838" y="188640"/>
            <a:ext cx="4103688" cy="691343"/>
          </a:xfrm>
          <a:prstGeom prst="rect">
            <a:avLst/>
          </a:prstGeom>
          <a:noFill/>
        </p:spPr>
        <p:txBody>
          <a:bodyPr wrap="none" lIns="0" tIns="0" rIns="0" rtlCol="0">
            <a:spAutoFit/>
          </a:bodyPr>
          <a:lstStyle/>
          <a:p>
            <a:pPr algn="ctr" defTabSz="-635">
              <a:lnSpc>
                <a:spcPct val="150000"/>
              </a:lnSpc>
              <a:spcBef>
                <a:spcPts val="600"/>
              </a:spcBef>
              <a:spcAft>
                <a:spcPts val="600"/>
              </a:spcAft>
            </a:pPr>
            <a:r>
              <a:rPr lang="zh-CN" altLang="en-US" sz="3200" dirty="0">
                <a:latin typeface="+mj-ea"/>
                <a:ea typeface="+mj-ea"/>
              </a:rPr>
              <a:t>第一次中原人口迁徙图</a:t>
            </a:r>
          </a:p>
        </p:txBody>
      </p:sp>
      <p:pic>
        <p:nvPicPr>
          <p:cNvPr id="2" name="图片 1"/>
          <p:cNvPicPr>
            <a:picLocks noChangeAspect="1"/>
          </p:cNvPicPr>
          <p:nvPr/>
        </p:nvPicPr>
        <p:blipFill>
          <a:blip r:embed="rId2" cstate="print"/>
          <a:stretch>
            <a:fillRect/>
          </a:stretch>
        </p:blipFill>
        <p:spPr>
          <a:xfrm>
            <a:off x="1331640" y="1412776"/>
            <a:ext cx="6912768" cy="441197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圆角矩形 13"/>
          <p:cNvSpPr/>
          <p:nvPr/>
        </p:nvSpPr>
        <p:spPr>
          <a:xfrm>
            <a:off x="2009877" y="1373298"/>
            <a:ext cx="5544615" cy="558655"/>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smtClean="0">
                <a:latin typeface="Microsoft YaHei" charset="-122"/>
                <a:ea typeface="Microsoft YaHei" charset="-122"/>
                <a:cs typeface="Microsoft YaHei" charset="-122"/>
              </a:rPr>
              <a:t>第一阶段：道家思想；放任主义</a:t>
            </a:r>
            <a:endParaRPr lang="zh-CN" altLang="en-US" sz="2400" dirty="0">
              <a:latin typeface="Microsoft YaHei" charset="-122"/>
              <a:ea typeface="Microsoft YaHei" charset="-122"/>
              <a:cs typeface="Microsoft YaHei" charset="-122"/>
            </a:endParaRPr>
          </a:p>
        </p:txBody>
      </p:sp>
      <p:sp>
        <p:nvSpPr>
          <p:cNvPr id="13" name="TextBox 1"/>
          <p:cNvSpPr txBox="1"/>
          <p:nvPr/>
        </p:nvSpPr>
        <p:spPr>
          <a:xfrm>
            <a:off x="1550531" y="165575"/>
            <a:ext cx="6463308" cy="772006"/>
          </a:xfrm>
          <a:prstGeom prst="rect">
            <a:avLst/>
          </a:prstGeom>
          <a:noFill/>
        </p:spPr>
        <p:txBody>
          <a:bodyPr wrap="none" lIns="0" tIns="0" rIns="0" rtlCol="0">
            <a:spAutoFit/>
          </a:bodyPr>
          <a:lstStyle/>
          <a:p>
            <a:pPr algn="ctr" defTabSz="-635">
              <a:lnSpc>
                <a:spcPct val="150000"/>
              </a:lnSpc>
              <a:spcBef>
                <a:spcPts val="600"/>
              </a:spcBef>
              <a:spcAft>
                <a:spcPts val="600"/>
              </a:spcAft>
            </a:pPr>
            <a:r>
              <a:rPr lang="zh-CN" altLang="en-US" sz="3600" b="1" dirty="0">
                <a:latin typeface="+mj-ea"/>
                <a:ea typeface="+mj-ea"/>
              </a:rPr>
              <a:t>回顾：汉代经济思想的基本脉络</a:t>
            </a:r>
          </a:p>
        </p:txBody>
      </p:sp>
      <p:graphicFrame>
        <p:nvGraphicFramePr>
          <p:cNvPr id="16" name="图表 15"/>
          <p:cNvGraphicFramePr/>
          <p:nvPr>
            <p:extLst>
              <p:ext uri="{D42A27DB-BD31-4B8C-83A1-F6EECF244321}">
                <p14:modId xmlns:p14="http://schemas.microsoft.com/office/powerpoint/2010/main" val="1842680454"/>
              </p:ext>
            </p:extLst>
          </p:nvPr>
        </p:nvGraphicFramePr>
        <p:xfrm>
          <a:off x="1512415" y="2400474"/>
          <a:ext cx="6540924" cy="34721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7" name="文本框 16"/>
          <p:cNvSpPr txBox="1"/>
          <p:nvPr/>
        </p:nvSpPr>
        <p:spPr>
          <a:xfrm>
            <a:off x="3131840" y="3068959"/>
            <a:ext cx="1296144" cy="646331"/>
          </a:xfrm>
          <a:prstGeom prst="rect">
            <a:avLst/>
          </a:prstGeom>
          <a:noFill/>
        </p:spPr>
        <p:txBody>
          <a:bodyPr wrap="square" rtlCol="0">
            <a:spAutoFit/>
          </a:bodyPr>
          <a:lstStyle/>
          <a:p>
            <a:r>
              <a:rPr kumimoji="1" lang="zh-CN" altLang="en-US" dirty="0" smtClean="0"/>
              <a:t>轻徭薄赋</a:t>
            </a:r>
            <a:endParaRPr kumimoji="1" lang="en-US" altLang="zh-CN" dirty="0" smtClean="0"/>
          </a:p>
          <a:p>
            <a:r>
              <a:rPr kumimoji="1" lang="zh-CN" altLang="en-US" dirty="0" smtClean="0"/>
              <a:t>重农崇俭</a:t>
            </a:r>
            <a:endParaRPr kumimoji="1" lang="zh-CN" altLang="en-US" dirty="0"/>
          </a:p>
        </p:txBody>
      </p:sp>
      <p:sp>
        <p:nvSpPr>
          <p:cNvPr id="18" name="文本框 17"/>
          <p:cNvSpPr txBox="1"/>
          <p:nvPr/>
        </p:nvSpPr>
        <p:spPr>
          <a:xfrm>
            <a:off x="5083558" y="3068958"/>
            <a:ext cx="1296144" cy="646331"/>
          </a:xfrm>
          <a:prstGeom prst="rect">
            <a:avLst/>
          </a:prstGeom>
          <a:noFill/>
        </p:spPr>
        <p:txBody>
          <a:bodyPr wrap="square" rtlCol="0">
            <a:spAutoFit/>
          </a:bodyPr>
          <a:lstStyle/>
          <a:p>
            <a:pPr algn="ctr"/>
            <a:r>
              <a:rPr kumimoji="1" lang="zh-CN" altLang="en-US" dirty="0" smtClean="0"/>
              <a:t>道莫大于无为</a:t>
            </a:r>
            <a:endParaRPr kumimoji="1" lang="en-US" altLang="zh-CN" dirty="0" smtClean="0"/>
          </a:p>
        </p:txBody>
      </p:sp>
      <p:sp>
        <p:nvSpPr>
          <p:cNvPr id="19" name="文本框 18"/>
          <p:cNvSpPr txBox="1"/>
          <p:nvPr/>
        </p:nvSpPr>
        <p:spPr>
          <a:xfrm>
            <a:off x="3470989" y="4609295"/>
            <a:ext cx="2622390" cy="369332"/>
          </a:xfrm>
          <a:prstGeom prst="rect">
            <a:avLst/>
          </a:prstGeom>
          <a:noFill/>
        </p:spPr>
        <p:txBody>
          <a:bodyPr wrap="square" rtlCol="0">
            <a:spAutoFit/>
          </a:bodyPr>
          <a:lstStyle/>
          <a:p>
            <a:pPr algn="ctr"/>
            <a:r>
              <a:rPr lang="zh-CN" altLang="en-US" dirty="0"/>
              <a:t>治道贵清净而民自定</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
          <p:cNvSpPr txBox="1"/>
          <p:nvPr/>
        </p:nvSpPr>
        <p:spPr>
          <a:xfrm>
            <a:off x="971600" y="1628800"/>
            <a:ext cx="7776864" cy="3831818"/>
          </a:xfrm>
          <a:prstGeom prst="rect">
            <a:avLst/>
          </a:prstGeom>
          <a:noFill/>
        </p:spPr>
        <p:txBody>
          <a:bodyPr wrap="square" lIns="0" tIns="0" rIns="0" rtlCol="0">
            <a:spAutoFit/>
          </a:bodyPr>
          <a:lstStyle/>
          <a:p>
            <a:pPr marL="285750" indent="-285750" algn="just">
              <a:lnSpc>
                <a:spcPct val="150000"/>
              </a:lnSpc>
              <a:spcBef>
                <a:spcPts val="600"/>
              </a:spcBef>
              <a:spcAft>
                <a:spcPts val="600"/>
              </a:spcAft>
              <a:buFont typeface="Wingdings" charset="2"/>
              <a:buChar char="Ø"/>
            </a:pPr>
            <a:r>
              <a:rPr smtClean="0">
                <a:latin typeface="+mn-ea"/>
                <a:sym typeface="+mn-ea"/>
              </a:rPr>
              <a:t>1</a:t>
            </a:r>
            <a:r>
              <a:rPr dirty="0">
                <a:latin typeface="+mn-ea"/>
                <a:sym typeface="+mn-ea"/>
              </a:rPr>
              <a:t>.关中祸乱导源地向南流播到汉水与长江中游的荆湘一带，约有十余万家，另有数十万户流入益州。蜀汉政权及西晋设置宁州之后，又从益州向西南迁徙；</a:t>
            </a:r>
          </a:p>
          <a:p>
            <a:pPr marL="285750" indent="-285750" algn="just">
              <a:lnSpc>
                <a:spcPct val="150000"/>
              </a:lnSpc>
              <a:spcBef>
                <a:spcPts val="600"/>
              </a:spcBef>
              <a:spcAft>
                <a:spcPts val="600"/>
              </a:spcAft>
              <a:buFont typeface="Wingdings" charset="2"/>
              <a:buChar char="Ø"/>
            </a:pPr>
            <a:r>
              <a:rPr dirty="0">
                <a:latin typeface="+mn-ea"/>
                <a:sym typeface="+mn-ea"/>
              </a:rPr>
              <a:t>2.由关中向西北凉州一带迁徙，依附西凉马超等政权；</a:t>
            </a:r>
          </a:p>
          <a:p>
            <a:pPr marL="285750" indent="-285750" algn="just">
              <a:lnSpc>
                <a:spcPct val="150000"/>
              </a:lnSpc>
              <a:spcBef>
                <a:spcPts val="600"/>
              </a:spcBef>
              <a:spcAft>
                <a:spcPts val="600"/>
              </a:spcAft>
              <a:buFont typeface="Wingdings" charset="2"/>
              <a:buChar char="Ø"/>
            </a:pPr>
            <a:r>
              <a:rPr dirty="0">
                <a:latin typeface="+mn-ea"/>
                <a:sym typeface="+mn-ea"/>
              </a:rPr>
              <a:t>3.由中原向东北地带幽州、冀州，百余万人，再顺次方向投奔辽东（含朝鲜半岛）；</a:t>
            </a:r>
          </a:p>
          <a:p>
            <a:pPr marL="285750" indent="-285750" algn="just">
              <a:lnSpc>
                <a:spcPct val="150000"/>
              </a:lnSpc>
              <a:spcBef>
                <a:spcPts val="600"/>
              </a:spcBef>
              <a:spcAft>
                <a:spcPts val="600"/>
              </a:spcAft>
              <a:buFont typeface="Wingdings" charset="2"/>
              <a:buChar char="Ø"/>
            </a:pPr>
            <a:r>
              <a:rPr dirty="0">
                <a:latin typeface="+mn-ea"/>
                <a:sym typeface="+mn-ea"/>
              </a:rPr>
              <a:t>4.从中原流入江淮、彭城，集结后，渡江而南，到达长江下游江南地区。孙吴由此建国。另有一支至会稽，再渡海至交趾。</a:t>
            </a:r>
          </a:p>
        </p:txBody>
      </p:sp>
      <p:sp>
        <p:nvSpPr>
          <p:cNvPr id="2" name="文本框 1"/>
          <p:cNvSpPr txBox="1"/>
          <p:nvPr/>
        </p:nvSpPr>
        <p:spPr>
          <a:xfrm>
            <a:off x="3419872" y="260648"/>
            <a:ext cx="3888432" cy="584775"/>
          </a:xfrm>
          <a:prstGeom prst="rect">
            <a:avLst/>
          </a:prstGeom>
          <a:noFill/>
        </p:spPr>
        <p:txBody>
          <a:bodyPr wrap="square" rtlCol="0">
            <a:spAutoFit/>
          </a:bodyPr>
          <a:lstStyle/>
          <a:p>
            <a:r>
              <a:rPr kumimoji="1" lang="zh-CN" altLang="en-US" sz="3200" dirty="0" smtClean="0">
                <a:latin typeface="+mj-ea"/>
                <a:ea typeface="+mj-ea"/>
              </a:rPr>
              <a:t>人口迁徙流向</a:t>
            </a:r>
            <a:endParaRPr kumimoji="1" lang="zh-CN" altLang="en-US" sz="3200" dirty="0">
              <a:latin typeface="+mj-ea"/>
              <a:ea typeface="+mj-ea"/>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
          <p:cNvSpPr txBox="1"/>
          <p:nvPr/>
        </p:nvSpPr>
        <p:spPr>
          <a:xfrm>
            <a:off x="3545760" y="188640"/>
            <a:ext cx="2051844" cy="691343"/>
          </a:xfrm>
          <a:prstGeom prst="rect">
            <a:avLst/>
          </a:prstGeom>
          <a:noFill/>
        </p:spPr>
        <p:txBody>
          <a:bodyPr wrap="none" lIns="0" tIns="0" rIns="0" rtlCol="0">
            <a:spAutoFit/>
          </a:bodyPr>
          <a:lstStyle/>
          <a:p>
            <a:pPr algn="ctr" defTabSz="-635">
              <a:lnSpc>
                <a:spcPct val="150000"/>
              </a:lnSpc>
              <a:spcBef>
                <a:spcPts val="600"/>
              </a:spcBef>
              <a:spcAft>
                <a:spcPts val="600"/>
              </a:spcAft>
            </a:pPr>
            <a:r>
              <a:rPr lang="zh-CN" altLang="en-US" sz="3200" b="1" dirty="0">
                <a:latin typeface="+mj-ea"/>
                <a:ea typeface="+mj-ea"/>
              </a:rPr>
              <a:t>五胡内迁图</a:t>
            </a:r>
          </a:p>
        </p:txBody>
      </p:sp>
      <p:pic>
        <p:nvPicPr>
          <p:cNvPr id="2" name="图片 1"/>
          <p:cNvPicPr>
            <a:picLocks noChangeAspect="1"/>
          </p:cNvPicPr>
          <p:nvPr/>
        </p:nvPicPr>
        <p:blipFill>
          <a:blip r:embed="rId2" cstate="print"/>
          <a:stretch>
            <a:fillRect/>
          </a:stretch>
        </p:blipFill>
        <p:spPr>
          <a:xfrm>
            <a:off x="1787542" y="1196752"/>
            <a:ext cx="5568280" cy="495048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
          <p:cNvSpPr txBox="1"/>
          <p:nvPr/>
        </p:nvSpPr>
        <p:spPr>
          <a:xfrm>
            <a:off x="910620" y="1412776"/>
            <a:ext cx="7730430" cy="5339923"/>
          </a:xfrm>
          <a:prstGeom prst="rect">
            <a:avLst/>
          </a:prstGeom>
          <a:noFill/>
        </p:spPr>
        <p:txBody>
          <a:bodyPr wrap="square" lIns="0" tIns="0" rIns="0" rtlCol="0">
            <a:spAutoFit/>
          </a:bodyPr>
          <a:lstStyle/>
          <a:p>
            <a:pPr marL="342900" indent="-342900" algn="just">
              <a:lnSpc>
                <a:spcPct val="150000"/>
              </a:lnSpc>
              <a:spcBef>
                <a:spcPts val="600"/>
              </a:spcBef>
              <a:spcAft>
                <a:spcPts val="600"/>
              </a:spcAft>
              <a:buFont typeface="Wingdings" charset="2"/>
              <a:buChar char="Ø"/>
            </a:pPr>
            <a:r>
              <a:rPr sz="2400" dirty="0">
                <a:latin typeface="+mn-ea"/>
                <a:sym typeface="+mn-ea"/>
              </a:rPr>
              <a:t>“山东大汉”</a:t>
            </a:r>
            <a:r>
              <a:rPr sz="2400" dirty="0" smtClean="0">
                <a:latin typeface="+mn-ea"/>
                <a:sym typeface="+mn-ea"/>
              </a:rPr>
              <a:t>的形成</a:t>
            </a:r>
            <a:r>
              <a:rPr lang="zh-CN" altLang="en-US" sz="2400" dirty="0" smtClean="0">
                <a:latin typeface="+mn-ea"/>
                <a:sym typeface="+mn-ea"/>
              </a:rPr>
              <a:t>：</a:t>
            </a:r>
            <a:r>
              <a:rPr sz="2400" dirty="0" smtClean="0">
                <a:latin typeface="+mn-ea"/>
                <a:sym typeface="+mn-ea"/>
              </a:rPr>
              <a:t>“</a:t>
            </a:r>
            <a:r>
              <a:rPr sz="2400" dirty="0">
                <a:latin typeface="+mn-ea"/>
                <a:sym typeface="+mn-ea"/>
              </a:rPr>
              <a:t>北魏常以高车及敕勒或丁零族充任边镇营户，盖此族为诸胡中最善战者。”</a:t>
            </a:r>
          </a:p>
          <a:p>
            <a:pPr marL="342900" indent="-342900" algn="just">
              <a:lnSpc>
                <a:spcPct val="150000"/>
              </a:lnSpc>
              <a:spcBef>
                <a:spcPts val="600"/>
              </a:spcBef>
              <a:spcAft>
                <a:spcPts val="600"/>
              </a:spcAft>
              <a:buFont typeface="Wingdings" charset="2"/>
              <a:buChar char="Ø"/>
            </a:pPr>
            <a:r>
              <a:rPr sz="2400" dirty="0" smtClean="0">
                <a:latin typeface="+mn-ea"/>
                <a:sym typeface="+mn-ea"/>
              </a:rPr>
              <a:t>“冀</a:t>
            </a:r>
            <a:r>
              <a:rPr sz="2400" dirty="0">
                <a:latin typeface="+mn-ea"/>
                <a:sym typeface="+mn-ea"/>
              </a:rPr>
              <a:t>、定、瀛、相、济、青、齐、徐、兖诸州皆隋末唐初间山东豪杰之出产地，其地实为北魏屯兵营户之所在。由此推测，此集团之骁勇善战，中多胡人姓氏 (翟让之‘翟’亦是丁零姓)，胡种形貌(如徐世绩之类)，及从事农业,而组织力又强(其由镇兵转为农民之历程涉及北朝兵制范围)”。 </a:t>
            </a:r>
          </a:p>
          <a:p>
            <a:pPr indent="0" algn="r">
              <a:lnSpc>
                <a:spcPct val="150000"/>
              </a:lnSpc>
              <a:spcBef>
                <a:spcPts val="600"/>
              </a:spcBef>
              <a:spcAft>
                <a:spcPts val="600"/>
              </a:spcAft>
              <a:buFont typeface="Wingdings" panose="05000000000000000000" pitchFamily="2" charset="2"/>
              <a:buNone/>
            </a:pPr>
            <a:r>
              <a:rPr sz="2400" dirty="0" smtClean="0">
                <a:latin typeface="微软雅黑" panose="020B0503020204020204" pitchFamily="34" charset="-122"/>
                <a:ea typeface="微软雅黑" panose="020B0503020204020204" pitchFamily="34" charset="-122"/>
                <a:sym typeface="+mn-ea"/>
              </a:rPr>
              <a:t>——陈寅恪</a:t>
            </a:r>
          </a:p>
        </p:txBody>
      </p:sp>
      <p:sp>
        <p:nvSpPr>
          <p:cNvPr id="13" name="TextBox 1"/>
          <p:cNvSpPr txBox="1"/>
          <p:nvPr/>
        </p:nvSpPr>
        <p:spPr>
          <a:xfrm>
            <a:off x="2929175" y="188640"/>
            <a:ext cx="3693319" cy="784830"/>
          </a:xfrm>
          <a:prstGeom prst="rect">
            <a:avLst/>
          </a:prstGeom>
          <a:noFill/>
        </p:spPr>
        <p:txBody>
          <a:bodyPr wrap="none" lIns="0" tIns="0" rIns="0" rtlCol="0">
            <a:spAutoFit/>
          </a:bodyPr>
          <a:lstStyle/>
          <a:p>
            <a:pPr algn="ctr" defTabSz="-635">
              <a:lnSpc>
                <a:spcPct val="150000"/>
              </a:lnSpc>
              <a:spcBef>
                <a:spcPts val="600"/>
              </a:spcBef>
              <a:spcAft>
                <a:spcPts val="600"/>
              </a:spcAft>
            </a:pPr>
            <a:r>
              <a:rPr lang="zh-CN" altLang="en-US" sz="3200" b="1" dirty="0">
                <a:latin typeface="+mj-ea"/>
                <a:ea typeface="+mj-ea"/>
              </a:rPr>
              <a:t>社会结构变动</a:t>
            </a:r>
            <a:r>
              <a:rPr lang="zh-CN" altLang="en-US" sz="3200" b="1" dirty="0" smtClean="0">
                <a:latin typeface="+mj-ea"/>
                <a:ea typeface="+mj-ea"/>
              </a:rPr>
              <a:t>的例证</a:t>
            </a:r>
            <a:endParaRPr lang="zh-CN" altLang="en-US" sz="3200" b="1" dirty="0">
              <a:latin typeface="+mj-ea"/>
              <a:ea typeface="+mj-ea"/>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
          <p:cNvSpPr txBox="1"/>
          <p:nvPr/>
        </p:nvSpPr>
        <p:spPr>
          <a:xfrm>
            <a:off x="2224088" y="116632"/>
            <a:ext cx="4616649" cy="747320"/>
          </a:xfrm>
          <a:prstGeom prst="rect">
            <a:avLst/>
          </a:prstGeom>
          <a:noFill/>
        </p:spPr>
        <p:txBody>
          <a:bodyPr wrap="none" lIns="0" tIns="0" rIns="0" rtlCol="0">
            <a:spAutoFit/>
          </a:bodyPr>
          <a:lstStyle/>
          <a:p>
            <a:pPr algn="ctr" defTabSz="-635">
              <a:lnSpc>
                <a:spcPct val="150000"/>
              </a:lnSpc>
              <a:spcBef>
                <a:spcPts val="600"/>
              </a:spcBef>
              <a:spcAft>
                <a:spcPts val="600"/>
              </a:spcAft>
            </a:pPr>
            <a:r>
              <a:rPr lang="zh-CN" altLang="en-US" sz="3600" b="1" dirty="0">
                <a:latin typeface="+mj-ea"/>
                <a:ea typeface="+mj-ea"/>
              </a:rPr>
              <a:t>（二）多元经济的优劣</a:t>
            </a:r>
          </a:p>
        </p:txBody>
      </p:sp>
      <p:graphicFrame>
        <p:nvGraphicFramePr>
          <p:cNvPr id="2" name="图表 1"/>
          <p:cNvGraphicFramePr/>
          <p:nvPr>
            <p:extLst>
              <p:ext uri="{D42A27DB-BD31-4B8C-83A1-F6EECF244321}">
                <p14:modId xmlns:p14="http://schemas.microsoft.com/office/powerpoint/2010/main" val="1262751150"/>
              </p:ext>
            </p:extLst>
          </p:nvPr>
        </p:nvGraphicFramePr>
        <p:xfrm>
          <a:off x="1259632" y="1700808"/>
          <a:ext cx="7224464" cy="42642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
          <p:cNvSpPr txBox="1"/>
          <p:nvPr/>
        </p:nvSpPr>
        <p:spPr>
          <a:xfrm>
            <a:off x="1187624" y="1595755"/>
            <a:ext cx="7272808" cy="3370153"/>
          </a:xfrm>
          <a:prstGeom prst="rect">
            <a:avLst/>
          </a:prstGeom>
          <a:noFill/>
        </p:spPr>
        <p:txBody>
          <a:bodyPr wrap="square" lIns="0" tIns="0" rIns="0" rtlCol="0">
            <a:spAutoFit/>
          </a:bodyPr>
          <a:lstStyle/>
          <a:p>
            <a:pPr algn="just">
              <a:lnSpc>
                <a:spcPct val="150000"/>
              </a:lnSpc>
              <a:spcBef>
                <a:spcPts val="600"/>
              </a:spcBef>
              <a:spcAft>
                <a:spcPts val="600"/>
              </a:spcAft>
              <a:buFont typeface="Wingdings" panose="05000000000000000000" pitchFamily="2" charset="2"/>
              <a:buChar char="Ø"/>
            </a:pPr>
            <a:r>
              <a:rPr lang="zh-CN" altLang="en-US" sz="2400" dirty="0" smtClean="0">
                <a:latin typeface="+mn-ea"/>
                <a:sym typeface="+mn-ea"/>
              </a:rPr>
              <a:t> </a:t>
            </a:r>
            <a:r>
              <a:rPr sz="2800" b="1" dirty="0" smtClean="0">
                <a:latin typeface="+mn-ea"/>
                <a:sym typeface="+mn-ea"/>
              </a:rPr>
              <a:t>割据政权的扩张与建设：近攻远交</a:t>
            </a:r>
          </a:p>
          <a:p>
            <a:pPr marL="342900" indent="-342900" algn="just">
              <a:lnSpc>
                <a:spcPct val="150000"/>
              </a:lnSpc>
              <a:spcBef>
                <a:spcPts val="600"/>
              </a:spcBef>
              <a:spcAft>
                <a:spcPts val="600"/>
              </a:spcAft>
              <a:buFont typeface="Arial" charset="0"/>
              <a:buChar char="•"/>
            </a:pPr>
            <a:r>
              <a:rPr sz="2400" dirty="0" smtClean="0">
                <a:latin typeface="+mn-ea"/>
                <a:sym typeface="+mn-ea"/>
              </a:rPr>
              <a:t>曹魏 </a:t>
            </a:r>
            <a:r>
              <a:rPr lang="en-US" sz="2400" dirty="0" smtClean="0">
                <a:latin typeface="+mn-ea"/>
                <a:sym typeface="+mn-ea"/>
              </a:rPr>
              <a:t>	</a:t>
            </a:r>
            <a:r>
              <a:rPr sz="2400" dirty="0" smtClean="0">
                <a:latin typeface="+mn-ea"/>
                <a:sym typeface="+mn-ea"/>
              </a:rPr>
              <a:t>北乌丸</a:t>
            </a:r>
            <a:r>
              <a:rPr lang="zh-CN" altLang="en-US" sz="2400" dirty="0" smtClean="0">
                <a:latin typeface="+mn-ea"/>
                <a:sym typeface="+mn-ea"/>
              </a:rPr>
              <a:t>、</a:t>
            </a:r>
            <a:r>
              <a:rPr sz="2400" dirty="0" smtClean="0">
                <a:latin typeface="+mn-ea"/>
                <a:sym typeface="+mn-ea"/>
              </a:rPr>
              <a:t>西北鲜卑</a:t>
            </a:r>
            <a:r>
              <a:rPr lang="zh-CN" altLang="en-US" sz="2400" dirty="0" smtClean="0">
                <a:latin typeface="+mn-ea"/>
                <a:sym typeface="+mn-ea"/>
              </a:rPr>
              <a:t>、</a:t>
            </a:r>
            <a:r>
              <a:rPr sz="2400" dirty="0" smtClean="0">
                <a:latin typeface="+mn-ea"/>
                <a:sym typeface="+mn-ea"/>
              </a:rPr>
              <a:t>东北高句丽</a:t>
            </a:r>
          </a:p>
          <a:p>
            <a:pPr marL="342900" indent="-342900" algn="just">
              <a:lnSpc>
                <a:spcPct val="150000"/>
              </a:lnSpc>
              <a:spcBef>
                <a:spcPts val="600"/>
              </a:spcBef>
              <a:spcAft>
                <a:spcPts val="600"/>
              </a:spcAft>
              <a:buFont typeface="Arial" charset="0"/>
              <a:buChar char="•"/>
            </a:pPr>
            <a:r>
              <a:rPr sz="2400" dirty="0" smtClean="0">
                <a:latin typeface="+mn-ea"/>
                <a:sym typeface="+mn-ea"/>
              </a:rPr>
              <a:t>孙吴 </a:t>
            </a:r>
            <a:r>
              <a:rPr lang="en-US" sz="2400" dirty="0" smtClean="0">
                <a:latin typeface="+mn-ea"/>
                <a:sym typeface="+mn-ea"/>
              </a:rPr>
              <a:t>	</a:t>
            </a:r>
            <a:r>
              <a:rPr sz="2400" dirty="0" smtClean="0">
                <a:latin typeface="+mn-ea"/>
                <a:sym typeface="+mn-ea"/>
              </a:rPr>
              <a:t>东南与南方土著：山越、蛮夷（浙江、福建、 两广、越南中北部、海南岛、台湾）</a:t>
            </a:r>
          </a:p>
          <a:p>
            <a:pPr marL="342900" indent="-342900" algn="just">
              <a:lnSpc>
                <a:spcPct val="150000"/>
              </a:lnSpc>
              <a:spcBef>
                <a:spcPts val="600"/>
              </a:spcBef>
              <a:spcAft>
                <a:spcPts val="600"/>
              </a:spcAft>
              <a:buFont typeface="Arial" charset="0"/>
              <a:buChar char="•"/>
            </a:pPr>
            <a:r>
              <a:rPr sz="2400" dirty="0" smtClean="0">
                <a:latin typeface="+mn-ea"/>
                <a:sym typeface="+mn-ea"/>
              </a:rPr>
              <a:t>蜀汉 </a:t>
            </a:r>
            <a:r>
              <a:rPr lang="en-US" sz="2400" dirty="0" smtClean="0">
                <a:latin typeface="+mn-ea"/>
                <a:sym typeface="+mn-ea"/>
              </a:rPr>
              <a:t>	</a:t>
            </a:r>
            <a:r>
              <a:rPr sz="2400" dirty="0" smtClean="0">
                <a:latin typeface="+mn-ea"/>
                <a:sym typeface="+mn-ea"/>
              </a:rPr>
              <a:t>西南“七擒孟获”（云贵）</a:t>
            </a:r>
          </a:p>
        </p:txBody>
      </p:sp>
      <p:sp>
        <p:nvSpPr>
          <p:cNvPr id="13" name="TextBox 1"/>
          <p:cNvSpPr txBox="1"/>
          <p:nvPr/>
        </p:nvSpPr>
        <p:spPr>
          <a:xfrm>
            <a:off x="2411760" y="83933"/>
            <a:ext cx="4385817" cy="747320"/>
          </a:xfrm>
          <a:prstGeom prst="rect">
            <a:avLst/>
          </a:prstGeom>
          <a:noFill/>
        </p:spPr>
        <p:txBody>
          <a:bodyPr wrap="none" lIns="0" tIns="0" rIns="0" rtlCol="0">
            <a:spAutoFit/>
          </a:bodyPr>
          <a:lstStyle/>
          <a:p>
            <a:pPr algn="ctr" defTabSz="-635">
              <a:lnSpc>
                <a:spcPct val="150000"/>
              </a:lnSpc>
              <a:spcBef>
                <a:spcPts val="600"/>
              </a:spcBef>
              <a:spcAft>
                <a:spcPts val="600"/>
              </a:spcAft>
            </a:pPr>
            <a:r>
              <a:rPr lang="zh-CN" altLang="en-US" sz="3600" b="1" dirty="0">
                <a:latin typeface="+mj-ea"/>
                <a:ea typeface="+mj-ea"/>
              </a:rPr>
              <a:t>1. 扩大经济活动空间</a:t>
            </a:r>
          </a:p>
        </p:txBody>
      </p:sp>
      <p:sp>
        <p:nvSpPr>
          <p:cNvPr id="2" name="右箭头 1"/>
          <p:cNvSpPr/>
          <p:nvPr/>
        </p:nvSpPr>
        <p:spPr>
          <a:xfrm>
            <a:off x="2145030" y="2543175"/>
            <a:ext cx="792480" cy="28765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右箭头 2"/>
          <p:cNvSpPr/>
          <p:nvPr/>
        </p:nvSpPr>
        <p:spPr>
          <a:xfrm>
            <a:off x="2145030" y="3218815"/>
            <a:ext cx="792480" cy="28765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右箭头 3"/>
          <p:cNvSpPr/>
          <p:nvPr/>
        </p:nvSpPr>
        <p:spPr>
          <a:xfrm>
            <a:off x="2145030" y="4481195"/>
            <a:ext cx="792480" cy="28765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
          <p:cNvSpPr txBox="1"/>
          <p:nvPr/>
        </p:nvSpPr>
        <p:spPr>
          <a:xfrm>
            <a:off x="899592" y="1628800"/>
            <a:ext cx="7776864" cy="3308598"/>
          </a:xfrm>
          <a:prstGeom prst="rect">
            <a:avLst/>
          </a:prstGeom>
          <a:noFill/>
        </p:spPr>
        <p:txBody>
          <a:bodyPr wrap="square" lIns="0" tIns="0" rIns="0" rtlCol="0">
            <a:spAutoFit/>
          </a:bodyPr>
          <a:lstStyle/>
          <a:p>
            <a:pPr marL="457200" indent="-457200" algn="just">
              <a:spcBef>
                <a:spcPts val="600"/>
              </a:spcBef>
              <a:spcAft>
                <a:spcPts val="600"/>
              </a:spcAft>
              <a:buFont typeface="Wingdings" charset="2"/>
              <a:buChar char="Ø"/>
            </a:pPr>
            <a:r>
              <a:rPr sz="2400" dirty="0" smtClean="0">
                <a:latin typeface="+mn-ea"/>
                <a:sym typeface="+mn-ea"/>
              </a:rPr>
              <a:t>六朝时代，汉族势力不伸，大部分时间仅有长江流域，陆地 通西域之道既绝，而海上交通至是记载渐详。</a:t>
            </a:r>
            <a:endParaRPr lang="en-US" sz="2400" dirty="0" smtClean="0">
              <a:latin typeface="+mn-ea"/>
              <a:sym typeface="+mn-ea"/>
            </a:endParaRPr>
          </a:p>
          <a:p>
            <a:pPr algn="r">
              <a:spcBef>
                <a:spcPts val="600"/>
              </a:spcBef>
              <a:spcAft>
                <a:spcPts val="600"/>
              </a:spcAft>
            </a:pPr>
            <a:r>
              <a:rPr sz="2400" dirty="0" smtClean="0">
                <a:latin typeface="+mn-ea"/>
                <a:sym typeface="+mn-ea"/>
              </a:rPr>
              <a:t> ——张星烺</a:t>
            </a:r>
          </a:p>
          <a:p>
            <a:pPr marL="457200" indent="-457200" algn="just">
              <a:spcBef>
                <a:spcPts val="600"/>
              </a:spcBef>
              <a:spcAft>
                <a:spcPts val="600"/>
              </a:spcAft>
              <a:buFont typeface="Wingdings" charset="2"/>
              <a:buChar char="Ø"/>
            </a:pPr>
            <a:r>
              <a:rPr sz="2400" dirty="0" smtClean="0">
                <a:latin typeface="+mn-ea"/>
                <a:sym typeface="+mn-ea"/>
              </a:rPr>
              <a:t>《南史.夷貊传》：林邑国（越南中部）、扶南（柬埔寨一带）、狮子国（斯里兰卡）、中天竺、天竺迦毗黎国（印度）、婆皇国、盘盘国、狼牙修国（马来半岛）、呵罗单国、干阣利国（苏门答腊）、婆利国（巴里岛）、丹丹国（关岛）、诃罗阣国、婆达国等。</a:t>
            </a:r>
          </a:p>
        </p:txBody>
      </p:sp>
      <p:sp>
        <p:nvSpPr>
          <p:cNvPr id="4" name="TextBox 1"/>
          <p:cNvSpPr txBox="1"/>
          <p:nvPr/>
        </p:nvSpPr>
        <p:spPr>
          <a:xfrm>
            <a:off x="2411760" y="83933"/>
            <a:ext cx="4385817" cy="747320"/>
          </a:xfrm>
          <a:prstGeom prst="rect">
            <a:avLst/>
          </a:prstGeom>
          <a:noFill/>
        </p:spPr>
        <p:txBody>
          <a:bodyPr wrap="none" lIns="0" tIns="0" rIns="0" rtlCol="0">
            <a:spAutoFit/>
          </a:bodyPr>
          <a:lstStyle/>
          <a:p>
            <a:pPr algn="ctr" defTabSz="-635">
              <a:lnSpc>
                <a:spcPct val="150000"/>
              </a:lnSpc>
              <a:spcBef>
                <a:spcPts val="600"/>
              </a:spcBef>
              <a:spcAft>
                <a:spcPts val="600"/>
              </a:spcAft>
            </a:pPr>
            <a:r>
              <a:rPr lang="zh-CN" altLang="en-US" sz="3600" b="1" dirty="0">
                <a:latin typeface="+mj-ea"/>
                <a:ea typeface="+mj-ea"/>
              </a:rPr>
              <a:t>1. 扩大经济活动空间</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
          <p:cNvSpPr txBox="1"/>
          <p:nvPr/>
        </p:nvSpPr>
        <p:spPr>
          <a:xfrm>
            <a:off x="1140077" y="1556792"/>
            <a:ext cx="7227570" cy="2046714"/>
          </a:xfrm>
          <a:prstGeom prst="rect">
            <a:avLst/>
          </a:prstGeom>
          <a:noFill/>
        </p:spPr>
        <p:txBody>
          <a:bodyPr wrap="square" lIns="0" tIns="0" rIns="0" rtlCol="0">
            <a:spAutoFit/>
          </a:bodyPr>
          <a:lstStyle/>
          <a:p>
            <a:pPr marL="342900" indent="-342900" algn="just">
              <a:spcBef>
                <a:spcPts val="600"/>
              </a:spcBef>
              <a:spcAft>
                <a:spcPts val="600"/>
              </a:spcAft>
              <a:buFont typeface="Wingdings" charset="2"/>
              <a:buChar char="Ø"/>
            </a:pPr>
            <a:r>
              <a:rPr sz="2400" dirty="0" smtClean="0">
                <a:latin typeface="+mn-ea"/>
                <a:sym typeface="+mn-ea"/>
              </a:rPr>
              <a:t>自葱岭以西，至于大秦，百国千城，莫不款附。商胡贩客，日奔塞下，所谓尽天地之区矣。乐中国土风，因而宅者，不可胜数。是以附化之民，万有余家。……天下难得之货，咸悉在焉。</a:t>
            </a:r>
          </a:p>
          <a:p>
            <a:pPr algn="r">
              <a:spcBef>
                <a:spcPts val="600"/>
              </a:spcBef>
              <a:spcAft>
                <a:spcPts val="600"/>
              </a:spcAft>
            </a:pPr>
            <a:r>
              <a:rPr sz="2400" dirty="0" smtClean="0">
                <a:latin typeface="+mn-ea"/>
                <a:sym typeface="+mn-ea"/>
              </a:rPr>
              <a:t>——《洛阳伽蓝记》</a:t>
            </a:r>
          </a:p>
        </p:txBody>
      </p:sp>
      <p:pic>
        <p:nvPicPr>
          <p:cNvPr id="2" name="图片 1"/>
          <p:cNvPicPr>
            <a:picLocks noChangeAspect="1"/>
          </p:cNvPicPr>
          <p:nvPr/>
        </p:nvPicPr>
        <p:blipFill>
          <a:blip r:embed="rId2" cstate="print"/>
          <a:stretch>
            <a:fillRect/>
          </a:stretch>
        </p:blipFill>
        <p:spPr>
          <a:xfrm>
            <a:off x="1763688" y="3912964"/>
            <a:ext cx="2381250" cy="1752600"/>
          </a:xfrm>
          <a:prstGeom prst="rect">
            <a:avLst/>
          </a:prstGeom>
        </p:spPr>
      </p:pic>
      <p:pic>
        <p:nvPicPr>
          <p:cNvPr id="3" name="图片 2"/>
          <p:cNvPicPr>
            <a:picLocks noChangeAspect="1"/>
          </p:cNvPicPr>
          <p:nvPr/>
        </p:nvPicPr>
        <p:blipFill>
          <a:blip r:embed="rId3" cstate="print"/>
          <a:stretch>
            <a:fillRect/>
          </a:stretch>
        </p:blipFill>
        <p:spPr>
          <a:xfrm>
            <a:off x="5292080" y="3912964"/>
            <a:ext cx="2266950" cy="1762125"/>
          </a:xfrm>
          <a:prstGeom prst="rect">
            <a:avLst/>
          </a:prstGeom>
        </p:spPr>
      </p:pic>
      <p:sp>
        <p:nvSpPr>
          <p:cNvPr id="6" name="TextBox 1"/>
          <p:cNvSpPr txBox="1"/>
          <p:nvPr/>
        </p:nvSpPr>
        <p:spPr>
          <a:xfrm>
            <a:off x="2411760" y="83933"/>
            <a:ext cx="4385817" cy="747320"/>
          </a:xfrm>
          <a:prstGeom prst="rect">
            <a:avLst/>
          </a:prstGeom>
          <a:noFill/>
        </p:spPr>
        <p:txBody>
          <a:bodyPr wrap="none" lIns="0" tIns="0" rIns="0" rtlCol="0">
            <a:spAutoFit/>
          </a:bodyPr>
          <a:lstStyle/>
          <a:p>
            <a:pPr algn="ctr" defTabSz="-635">
              <a:lnSpc>
                <a:spcPct val="150000"/>
              </a:lnSpc>
              <a:spcBef>
                <a:spcPts val="600"/>
              </a:spcBef>
              <a:spcAft>
                <a:spcPts val="600"/>
              </a:spcAft>
            </a:pPr>
            <a:r>
              <a:rPr lang="zh-CN" altLang="en-US" sz="3600" b="1" dirty="0">
                <a:latin typeface="+mj-ea"/>
                <a:ea typeface="+mj-ea"/>
              </a:rPr>
              <a:t>1. 扩大经济活动空间</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
          <p:cNvSpPr txBox="1"/>
          <p:nvPr/>
        </p:nvSpPr>
        <p:spPr>
          <a:xfrm>
            <a:off x="1043666" y="1503370"/>
            <a:ext cx="6939422" cy="784830"/>
          </a:xfrm>
          <a:prstGeom prst="rect">
            <a:avLst/>
          </a:prstGeom>
          <a:noFill/>
        </p:spPr>
        <p:txBody>
          <a:bodyPr wrap="square" lIns="0" tIns="0" rIns="0" rtlCol="0">
            <a:spAutoFit/>
          </a:bodyPr>
          <a:lstStyle/>
          <a:p>
            <a:pPr marL="457200" indent="-457200" algn="ctr">
              <a:lnSpc>
                <a:spcPct val="150000"/>
              </a:lnSpc>
              <a:spcBef>
                <a:spcPts val="600"/>
              </a:spcBef>
              <a:spcAft>
                <a:spcPts val="600"/>
              </a:spcAft>
              <a:buFont typeface="Wingdings" charset="2"/>
              <a:buChar char="Ø"/>
            </a:pPr>
            <a:r>
              <a:rPr lang="zh-CN" altLang="en-US" sz="3200" b="1" dirty="0" smtClean="0">
                <a:solidFill>
                  <a:srgbClr val="0070C0"/>
                </a:solidFill>
                <a:latin typeface="+mj-ea"/>
                <a:ea typeface="+mj-ea"/>
                <a:sym typeface="+mn-ea"/>
              </a:rPr>
              <a:t> </a:t>
            </a:r>
            <a:r>
              <a:rPr sz="3200" b="1" dirty="0" smtClean="0">
                <a:solidFill>
                  <a:srgbClr val="0070C0"/>
                </a:solidFill>
                <a:latin typeface="+mj-ea"/>
                <a:ea typeface="+mj-ea"/>
                <a:sym typeface="+mn-ea"/>
              </a:rPr>
              <a:t>劳动力缺乏——新式技术的发明</a:t>
            </a:r>
          </a:p>
        </p:txBody>
      </p:sp>
      <p:sp>
        <p:nvSpPr>
          <p:cNvPr id="13" name="TextBox 1"/>
          <p:cNvSpPr txBox="1"/>
          <p:nvPr/>
        </p:nvSpPr>
        <p:spPr>
          <a:xfrm>
            <a:off x="2467511" y="188640"/>
            <a:ext cx="4616649" cy="747320"/>
          </a:xfrm>
          <a:prstGeom prst="rect">
            <a:avLst/>
          </a:prstGeom>
          <a:noFill/>
        </p:spPr>
        <p:txBody>
          <a:bodyPr wrap="none" lIns="0" tIns="0" rIns="0" rtlCol="0">
            <a:spAutoFit/>
          </a:bodyPr>
          <a:lstStyle/>
          <a:p>
            <a:pPr algn="ctr" defTabSz="-635">
              <a:lnSpc>
                <a:spcPct val="150000"/>
              </a:lnSpc>
              <a:spcBef>
                <a:spcPts val="600"/>
              </a:spcBef>
              <a:spcAft>
                <a:spcPts val="600"/>
              </a:spcAft>
            </a:pPr>
            <a:r>
              <a:rPr lang="zh-CN" altLang="en-US" sz="3600" b="1" dirty="0">
                <a:latin typeface="+mj-ea"/>
                <a:ea typeface="+mj-ea"/>
              </a:rPr>
              <a:t>2. 提高资源使用效率 </a:t>
            </a:r>
          </a:p>
        </p:txBody>
      </p:sp>
      <p:graphicFrame>
        <p:nvGraphicFramePr>
          <p:cNvPr id="2" name="图表 1"/>
          <p:cNvGraphicFramePr/>
          <p:nvPr>
            <p:extLst>
              <p:ext uri="{D42A27DB-BD31-4B8C-83A1-F6EECF244321}">
                <p14:modId xmlns:p14="http://schemas.microsoft.com/office/powerpoint/2010/main" val="320568331"/>
              </p:ext>
            </p:extLst>
          </p:nvPr>
        </p:nvGraphicFramePr>
        <p:xfrm>
          <a:off x="442092" y="2264274"/>
          <a:ext cx="8224456"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
          <p:cNvSpPr txBox="1"/>
          <p:nvPr/>
        </p:nvSpPr>
        <p:spPr>
          <a:xfrm>
            <a:off x="1403648" y="1384022"/>
            <a:ext cx="7227570" cy="2385268"/>
          </a:xfrm>
          <a:prstGeom prst="rect">
            <a:avLst/>
          </a:prstGeom>
          <a:noFill/>
        </p:spPr>
        <p:txBody>
          <a:bodyPr wrap="square" lIns="0" tIns="0" rIns="0" rtlCol="0">
            <a:spAutoFit/>
          </a:bodyPr>
          <a:lstStyle/>
          <a:p>
            <a:pPr marL="457200" indent="-457200" algn="just">
              <a:lnSpc>
                <a:spcPct val="150000"/>
              </a:lnSpc>
              <a:spcBef>
                <a:spcPts val="600"/>
              </a:spcBef>
              <a:spcAft>
                <a:spcPts val="600"/>
              </a:spcAft>
              <a:buFont typeface="Wingdings" charset="2"/>
              <a:buChar char="Ø"/>
            </a:pPr>
            <a:r>
              <a:rPr sz="3200" b="1" dirty="0" smtClean="0">
                <a:solidFill>
                  <a:srgbClr val="0070C0"/>
                </a:solidFill>
                <a:latin typeface="+mn-ea"/>
                <a:sym typeface="+mn-ea"/>
              </a:rPr>
              <a:t>土地荒芜——人力与土地的新结合</a:t>
            </a:r>
          </a:p>
          <a:p>
            <a:pPr indent="0" algn="just">
              <a:lnSpc>
                <a:spcPct val="150000"/>
              </a:lnSpc>
              <a:spcBef>
                <a:spcPts val="600"/>
              </a:spcBef>
              <a:spcAft>
                <a:spcPts val="600"/>
              </a:spcAft>
              <a:buFont typeface="Wingdings" panose="05000000000000000000" pitchFamily="2" charset="2"/>
              <a:buNone/>
            </a:pPr>
            <a:r>
              <a:rPr lang="en-US" sz="2800" dirty="0" smtClean="0">
                <a:latin typeface="+mn-ea"/>
                <a:sym typeface="+mn-ea"/>
              </a:rPr>
              <a:t>					</a:t>
            </a:r>
            <a:endParaRPr sz="2800" dirty="0" smtClean="0">
              <a:latin typeface="+mn-ea"/>
              <a:sym typeface="+mn-ea"/>
            </a:endParaRPr>
          </a:p>
          <a:p>
            <a:pPr indent="0" algn="just">
              <a:lnSpc>
                <a:spcPct val="150000"/>
              </a:lnSpc>
              <a:spcBef>
                <a:spcPts val="600"/>
              </a:spcBef>
              <a:spcAft>
                <a:spcPts val="600"/>
              </a:spcAft>
              <a:buFont typeface="Wingdings" panose="05000000000000000000" pitchFamily="2" charset="2"/>
              <a:buNone/>
            </a:pPr>
            <a:r>
              <a:rPr lang="en-US" sz="2800" dirty="0" smtClean="0">
                <a:latin typeface="+mn-ea"/>
                <a:sym typeface="+mn-ea"/>
              </a:rPr>
              <a:t>					</a:t>
            </a:r>
            <a:endParaRPr sz="2800" dirty="0" smtClean="0">
              <a:latin typeface="+mn-ea"/>
              <a:sym typeface="+mn-ea"/>
            </a:endParaRPr>
          </a:p>
        </p:txBody>
      </p:sp>
      <p:sp>
        <p:nvSpPr>
          <p:cNvPr id="2050" name=" 2050"/>
          <p:cNvSpPr/>
          <p:nvPr/>
        </p:nvSpPr>
        <p:spPr bwMode="auto">
          <a:xfrm flipH="1">
            <a:off x="4493894" y="3179613"/>
            <a:ext cx="361315" cy="1741805"/>
          </a:xfrm>
          <a:custGeom>
            <a:avLst/>
            <a:gdLst>
              <a:gd name="T0" fmla="*/ 2147483646 w 41"/>
              <a:gd name="T1" fmla="*/ 2147483646 h 281"/>
              <a:gd name="T2" fmla="*/ 2147483646 w 41"/>
              <a:gd name="T3" fmla="*/ 2147483646 h 281"/>
              <a:gd name="T4" fmla="*/ 0 w 41"/>
              <a:gd name="T5" fmla="*/ 0 h 281"/>
              <a:gd name="T6" fmla="*/ 2147483646 w 41"/>
              <a:gd name="T7" fmla="*/ 2147483646 h 281"/>
              <a:gd name="T8" fmla="*/ 2147483646 w 41"/>
              <a:gd name="T9" fmla="*/ 2147483646 h 281"/>
              <a:gd name="T10" fmla="*/ 2147483646 w 41"/>
              <a:gd name="T11" fmla="*/ 2147483646 h 281"/>
              <a:gd name="T12" fmla="*/ 2147483646 w 41"/>
              <a:gd name="T13" fmla="*/ 2147483646 h 281"/>
              <a:gd name="T14" fmla="*/ 2147483646 w 41"/>
              <a:gd name="T15" fmla="*/ 2147483646 h 281"/>
              <a:gd name="T16" fmla="*/ 2147483646 w 41"/>
              <a:gd name="T17" fmla="*/ 2147483646 h 281"/>
              <a:gd name="T18" fmla="*/ 2147483646 w 41"/>
              <a:gd name="T19" fmla="*/ 2147483646 h 281"/>
              <a:gd name="T20" fmla="*/ 2147483646 w 41"/>
              <a:gd name="T21" fmla="*/ 2147483646 h 281"/>
              <a:gd name="T22" fmla="*/ 2147483646 w 41"/>
              <a:gd name="T23" fmla="*/ 2147483646 h 281"/>
              <a:gd name="T24" fmla="*/ 2147483646 w 41"/>
              <a:gd name="T25" fmla="*/ 2147483646 h 281"/>
              <a:gd name="T26" fmla="*/ 0 w 41"/>
              <a:gd name="T27" fmla="*/ 2147483646 h 281"/>
              <a:gd name="T28" fmla="*/ 2147483646 w 41"/>
              <a:gd name="T29" fmla="*/ 2147483646 h 281"/>
              <a:gd name="T30" fmla="*/ 2147483646 w 41"/>
              <a:gd name="T31" fmla="*/ 2147483646 h 281"/>
              <a:gd name="T32" fmla="*/ 2147483646 w 41"/>
              <a:gd name="T33" fmla="*/ 2147483646 h 281"/>
              <a:gd name="T34" fmla="*/ 2147483646 w 41"/>
              <a:gd name="T35" fmla="*/ 2147483646 h 281"/>
              <a:gd name="T36" fmla="*/ 2147483646 w 41"/>
              <a:gd name="T37" fmla="*/ 2147483646 h 281"/>
              <a:gd name="T38" fmla="*/ 2147483646 w 41"/>
              <a:gd name="T39" fmla="*/ 2147483646 h 281"/>
              <a:gd name="T40" fmla="*/ 2147483646 w 41"/>
              <a:gd name="T41" fmla="*/ 2147483646 h 281"/>
              <a:gd name="T42" fmla="*/ 2147483646 w 41"/>
              <a:gd name="T43" fmla="*/ 2147483646 h 28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1" h="281">
                <a:moveTo>
                  <a:pt x="15" y="41"/>
                </a:moveTo>
                <a:cubicBezTo>
                  <a:pt x="15" y="29"/>
                  <a:pt x="13" y="19"/>
                  <a:pt x="11" y="13"/>
                </a:cubicBezTo>
                <a:cubicBezTo>
                  <a:pt x="9" y="7"/>
                  <a:pt x="5" y="2"/>
                  <a:pt x="0" y="0"/>
                </a:cubicBezTo>
                <a:cubicBezTo>
                  <a:pt x="10" y="0"/>
                  <a:pt x="17" y="3"/>
                  <a:pt x="21" y="9"/>
                </a:cubicBezTo>
                <a:cubicBezTo>
                  <a:pt x="25" y="14"/>
                  <a:pt x="27" y="27"/>
                  <a:pt x="27" y="45"/>
                </a:cubicBezTo>
                <a:cubicBezTo>
                  <a:pt x="27" y="103"/>
                  <a:pt x="27" y="103"/>
                  <a:pt x="27" y="103"/>
                </a:cubicBezTo>
                <a:cubicBezTo>
                  <a:pt x="27" y="114"/>
                  <a:pt x="28" y="122"/>
                  <a:pt x="30" y="128"/>
                </a:cubicBezTo>
                <a:cubicBezTo>
                  <a:pt x="32" y="134"/>
                  <a:pt x="35" y="138"/>
                  <a:pt x="41" y="141"/>
                </a:cubicBezTo>
                <a:cubicBezTo>
                  <a:pt x="35" y="143"/>
                  <a:pt x="31" y="147"/>
                  <a:pt x="30" y="153"/>
                </a:cubicBezTo>
                <a:cubicBezTo>
                  <a:pt x="28" y="158"/>
                  <a:pt x="27" y="167"/>
                  <a:pt x="27" y="179"/>
                </a:cubicBezTo>
                <a:cubicBezTo>
                  <a:pt x="27" y="232"/>
                  <a:pt x="27" y="232"/>
                  <a:pt x="27" y="232"/>
                </a:cubicBezTo>
                <a:cubicBezTo>
                  <a:pt x="27" y="245"/>
                  <a:pt x="26" y="255"/>
                  <a:pt x="25" y="262"/>
                </a:cubicBezTo>
                <a:cubicBezTo>
                  <a:pt x="23" y="269"/>
                  <a:pt x="20" y="274"/>
                  <a:pt x="16" y="277"/>
                </a:cubicBezTo>
                <a:cubicBezTo>
                  <a:pt x="12" y="279"/>
                  <a:pt x="7" y="281"/>
                  <a:pt x="0" y="281"/>
                </a:cubicBezTo>
                <a:cubicBezTo>
                  <a:pt x="5" y="279"/>
                  <a:pt x="9" y="274"/>
                  <a:pt x="11" y="268"/>
                </a:cubicBezTo>
                <a:cubicBezTo>
                  <a:pt x="13" y="261"/>
                  <a:pt x="15" y="252"/>
                  <a:pt x="15" y="240"/>
                </a:cubicBezTo>
                <a:cubicBezTo>
                  <a:pt x="15" y="186"/>
                  <a:pt x="15" y="186"/>
                  <a:pt x="15" y="186"/>
                </a:cubicBezTo>
                <a:cubicBezTo>
                  <a:pt x="15" y="172"/>
                  <a:pt x="15" y="162"/>
                  <a:pt x="17" y="155"/>
                </a:cubicBezTo>
                <a:cubicBezTo>
                  <a:pt x="19" y="148"/>
                  <a:pt x="23" y="144"/>
                  <a:pt x="29" y="141"/>
                </a:cubicBezTo>
                <a:cubicBezTo>
                  <a:pt x="23" y="138"/>
                  <a:pt x="19" y="133"/>
                  <a:pt x="17" y="127"/>
                </a:cubicBezTo>
                <a:cubicBezTo>
                  <a:pt x="15" y="121"/>
                  <a:pt x="15" y="111"/>
                  <a:pt x="15" y="98"/>
                </a:cubicBezTo>
                <a:lnTo>
                  <a:pt x="15" y="41"/>
                </a:ln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anchor="ctr"/>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endParaRPr lang="zh-CN" altLang="en-US"/>
          </a:p>
        </p:txBody>
      </p:sp>
      <p:sp>
        <p:nvSpPr>
          <p:cNvPr id="6" name="TextBox 1"/>
          <p:cNvSpPr txBox="1"/>
          <p:nvPr/>
        </p:nvSpPr>
        <p:spPr>
          <a:xfrm>
            <a:off x="2467511" y="188640"/>
            <a:ext cx="4616649" cy="747320"/>
          </a:xfrm>
          <a:prstGeom prst="rect">
            <a:avLst/>
          </a:prstGeom>
          <a:noFill/>
        </p:spPr>
        <p:txBody>
          <a:bodyPr wrap="none" lIns="0" tIns="0" rIns="0" rtlCol="0">
            <a:spAutoFit/>
          </a:bodyPr>
          <a:lstStyle/>
          <a:p>
            <a:pPr algn="ctr" defTabSz="-635">
              <a:lnSpc>
                <a:spcPct val="150000"/>
              </a:lnSpc>
              <a:spcBef>
                <a:spcPts val="600"/>
              </a:spcBef>
              <a:spcAft>
                <a:spcPts val="600"/>
              </a:spcAft>
            </a:pPr>
            <a:r>
              <a:rPr lang="zh-CN" altLang="en-US" sz="3600" b="1" dirty="0">
                <a:latin typeface="+mj-ea"/>
                <a:ea typeface="+mj-ea"/>
              </a:rPr>
              <a:t>2. 提高资源使用效率 </a:t>
            </a:r>
          </a:p>
        </p:txBody>
      </p:sp>
      <p:sp>
        <p:nvSpPr>
          <p:cNvPr id="4" name="椭圆 3"/>
          <p:cNvSpPr/>
          <p:nvPr/>
        </p:nvSpPr>
        <p:spPr>
          <a:xfrm>
            <a:off x="1534279" y="3474452"/>
            <a:ext cx="2816620" cy="115212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ctr">
              <a:lnSpc>
                <a:spcPct val="150000"/>
              </a:lnSpc>
              <a:spcBef>
                <a:spcPts val="600"/>
              </a:spcBef>
              <a:spcAft>
                <a:spcPts val="600"/>
              </a:spcAft>
              <a:buFont typeface="Wingdings" panose="05000000000000000000" pitchFamily="2" charset="2"/>
              <a:buNone/>
            </a:pPr>
            <a:r>
              <a:rPr lang="zh-CN" altLang="en-US" sz="2400" dirty="0">
                <a:latin typeface="+mn-ea"/>
                <a:sym typeface="+mn-ea"/>
              </a:rPr>
              <a:t>大规模农业经营</a:t>
            </a:r>
          </a:p>
        </p:txBody>
      </p:sp>
      <p:sp>
        <p:nvSpPr>
          <p:cNvPr id="7" name="椭圆 6"/>
          <p:cNvSpPr/>
          <p:nvPr/>
        </p:nvSpPr>
        <p:spPr>
          <a:xfrm>
            <a:off x="5148064" y="2857882"/>
            <a:ext cx="2666760" cy="105202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2000" b="1" dirty="0" smtClean="0"/>
              <a:t>公营：屯田制</a:t>
            </a:r>
            <a:endParaRPr kumimoji="1" lang="zh-CN" altLang="en-US" sz="2000" b="1" dirty="0"/>
          </a:p>
        </p:txBody>
      </p:sp>
      <p:sp>
        <p:nvSpPr>
          <p:cNvPr id="9" name="椭圆 8"/>
          <p:cNvSpPr/>
          <p:nvPr/>
        </p:nvSpPr>
        <p:spPr>
          <a:xfrm>
            <a:off x="5169375" y="4191129"/>
            <a:ext cx="2666760" cy="105202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2000" b="1" dirty="0" smtClean="0"/>
              <a:t>私营</a:t>
            </a:r>
            <a:endParaRPr kumimoji="1" lang="zh-CN" altLang="en-US" sz="2000" b="1"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
          <p:cNvSpPr txBox="1"/>
          <p:nvPr/>
        </p:nvSpPr>
        <p:spPr>
          <a:xfrm>
            <a:off x="971600" y="1484784"/>
            <a:ext cx="7344816" cy="4078039"/>
          </a:xfrm>
          <a:prstGeom prst="rect">
            <a:avLst/>
          </a:prstGeom>
          <a:noFill/>
        </p:spPr>
        <p:txBody>
          <a:bodyPr wrap="square" lIns="0" tIns="0" rIns="0" rtlCol="0">
            <a:spAutoFit/>
          </a:bodyPr>
          <a:lstStyle/>
          <a:p>
            <a:pPr algn="just">
              <a:lnSpc>
                <a:spcPct val="150000"/>
              </a:lnSpc>
              <a:spcBef>
                <a:spcPts val="600"/>
              </a:spcBef>
              <a:spcAft>
                <a:spcPts val="600"/>
              </a:spcAft>
              <a:buFont typeface="Wingdings" panose="05000000000000000000" pitchFamily="2" charset="2"/>
              <a:buChar char="Ø"/>
            </a:pPr>
            <a:r>
              <a:rPr lang="zh-CN" altLang="en-US" sz="2400" dirty="0" smtClean="0">
                <a:latin typeface="+mn-ea"/>
                <a:sym typeface="+mn-ea"/>
              </a:rPr>
              <a:t> </a:t>
            </a:r>
            <a:r>
              <a:rPr sz="2400" b="1" dirty="0" smtClean="0">
                <a:latin typeface="+mn-ea"/>
                <a:sym typeface="+mn-ea"/>
              </a:rPr>
              <a:t>私营</a:t>
            </a:r>
            <a:r>
              <a:rPr lang="zh-CN" altLang="en-US" sz="2400" b="1" dirty="0" smtClean="0">
                <a:latin typeface="+mn-ea"/>
                <a:sym typeface="+mn-ea"/>
              </a:rPr>
              <a:t>农业案例：</a:t>
            </a:r>
            <a:endParaRPr sz="2400" b="1" dirty="0" smtClean="0">
              <a:latin typeface="+mn-ea"/>
              <a:sym typeface="+mn-ea"/>
            </a:endParaRPr>
          </a:p>
          <a:p>
            <a:pPr lvl="1" algn="just">
              <a:lnSpc>
                <a:spcPct val="150000"/>
              </a:lnSpc>
              <a:spcBef>
                <a:spcPts val="600"/>
              </a:spcBef>
              <a:spcAft>
                <a:spcPts val="600"/>
              </a:spcAft>
            </a:pPr>
            <a:r>
              <a:rPr sz="2400" dirty="0" smtClean="0">
                <a:latin typeface="+mn-ea"/>
                <a:sym typeface="+mn-ea"/>
              </a:rPr>
              <a:t>《三国志·吴志·三嗣主孙休传》裴松之注引《襄阳记》</a:t>
            </a:r>
            <a:r>
              <a:rPr lang="zh-CN" altLang="en-US" sz="2400" dirty="0" smtClean="0">
                <a:latin typeface="+mn-ea"/>
                <a:sym typeface="+mn-ea"/>
              </a:rPr>
              <a:t>：</a:t>
            </a:r>
            <a:r>
              <a:rPr sz="2400" dirty="0" smtClean="0">
                <a:latin typeface="+mn-ea"/>
                <a:sym typeface="+mn-ea"/>
              </a:rPr>
              <a:t>“(李)衡每欲治家，妻既不听。后密遣客十人于武陵龙阳汜州上作宅，种甘橘千株。临死，赦儿曰：‘汝母恶我治家，故穷如是。然吾州里有千头木奴，不责汝衣食，岁上一匹绢，亦可足用耳。’……吴末，衡柑橘成，岁得绢数千匹，家道殷足。”</a:t>
            </a:r>
          </a:p>
        </p:txBody>
      </p:sp>
      <p:sp>
        <p:nvSpPr>
          <p:cNvPr id="3" name="TextBox 1"/>
          <p:cNvSpPr txBox="1"/>
          <p:nvPr/>
        </p:nvSpPr>
        <p:spPr>
          <a:xfrm>
            <a:off x="2467511" y="188640"/>
            <a:ext cx="4616649" cy="747320"/>
          </a:xfrm>
          <a:prstGeom prst="rect">
            <a:avLst/>
          </a:prstGeom>
          <a:noFill/>
        </p:spPr>
        <p:txBody>
          <a:bodyPr wrap="none" lIns="0" tIns="0" rIns="0" rtlCol="0">
            <a:spAutoFit/>
          </a:bodyPr>
          <a:lstStyle/>
          <a:p>
            <a:pPr algn="ctr" defTabSz="-635">
              <a:lnSpc>
                <a:spcPct val="150000"/>
              </a:lnSpc>
              <a:spcBef>
                <a:spcPts val="600"/>
              </a:spcBef>
              <a:spcAft>
                <a:spcPts val="600"/>
              </a:spcAft>
            </a:pPr>
            <a:r>
              <a:rPr lang="zh-CN" altLang="en-US" sz="3600" b="1" dirty="0">
                <a:latin typeface="+mj-ea"/>
                <a:ea typeface="+mj-ea"/>
              </a:rPr>
              <a:t>2. 提高资源使用效率 </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
          <p:cNvSpPr txBox="1"/>
          <p:nvPr/>
        </p:nvSpPr>
        <p:spPr>
          <a:xfrm>
            <a:off x="1115616" y="2060848"/>
            <a:ext cx="7370390" cy="2758440"/>
          </a:xfrm>
          <a:prstGeom prst="rect">
            <a:avLst/>
          </a:prstGeom>
          <a:noFill/>
        </p:spPr>
        <p:txBody>
          <a:bodyPr wrap="square" lIns="0" tIns="0" rIns="0" rtlCol="0">
            <a:spAutoFit/>
          </a:bodyPr>
          <a:lstStyle/>
          <a:p>
            <a:pPr marL="457200" indent="-457200" algn="just">
              <a:lnSpc>
                <a:spcPct val="150000"/>
              </a:lnSpc>
              <a:spcBef>
                <a:spcPts val="600"/>
              </a:spcBef>
              <a:spcAft>
                <a:spcPts val="600"/>
              </a:spcAft>
              <a:buFont typeface="Wingdings" charset="2"/>
              <a:buChar char="u"/>
            </a:pPr>
            <a:r>
              <a:rPr lang="zh-CN" altLang="en-US" sz="2800" dirty="0" smtClean="0">
                <a:latin typeface="+mn-ea"/>
                <a:sym typeface="+mn-ea"/>
              </a:rPr>
              <a:t>孝文帝本好刑名之言。及至孝景,</a:t>
            </a:r>
            <a:r>
              <a:rPr lang="zh-CN" altLang="en-US" sz="2800" dirty="0" smtClean="0">
                <a:solidFill>
                  <a:srgbClr val="FF0000"/>
                </a:solidFill>
                <a:latin typeface="+mn-ea"/>
                <a:sym typeface="+mn-ea"/>
              </a:rPr>
              <a:t>不任儒者,而窦太后又好黄老之术</a:t>
            </a:r>
            <a:r>
              <a:rPr lang="zh-CN" altLang="en-US" sz="2800" dirty="0" smtClean="0">
                <a:latin typeface="+mn-ea"/>
                <a:sym typeface="+mn-ea"/>
              </a:rPr>
              <a:t>,故诸博士具官待问,未有进者。</a:t>
            </a:r>
          </a:p>
          <a:p>
            <a:pPr algn="r">
              <a:lnSpc>
                <a:spcPct val="150000"/>
              </a:lnSpc>
              <a:spcBef>
                <a:spcPts val="600"/>
              </a:spcBef>
              <a:spcAft>
                <a:spcPts val="600"/>
              </a:spcAft>
            </a:pPr>
            <a:r>
              <a:rPr lang="zh-CN" altLang="en-US" sz="2800" dirty="0" smtClean="0">
                <a:latin typeface="+mn-ea"/>
                <a:sym typeface="+mn-ea"/>
              </a:rPr>
              <a:t>——《史记·外戚世家》</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stretch>
            <a:fillRect/>
          </a:stretch>
        </p:blipFill>
        <p:spPr>
          <a:xfrm>
            <a:off x="5796136" y="2060848"/>
            <a:ext cx="2477075" cy="2952328"/>
          </a:xfrm>
          <a:prstGeom prst="rect">
            <a:avLst/>
          </a:prstGeom>
        </p:spPr>
      </p:pic>
      <p:sp>
        <p:nvSpPr>
          <p:cNvPr id="5" name="TextBox 1"/>
          <p:cNvSpPr txBox="1"/>
          <p:nvPr/>
        </p:nvSpPr>
        <p:spPr>
          <a:xfrm>
            <a:off x="1259632" y="1772816"/>
            <a:ext cx="4202038" cy="4047262"/>
          </a:xfrm>
          <a:prstGeom prst="rect">
            <a:avLst/>
          </a:prstGeom>
          <a:noFill/>
        </p:spPr>
        <p:txBody>
          <a:bodyPr wrap="square" lIns="0" tIns="0" rIns="0" rtlCol="0">
            <a:spAutoFit/>
          </a:bodyPr>
          <a:lstStyle/>
          <a:p>
            <a:pPr marL="457200" indent="-457200" algn="just">
              <a:spcBef>
                <a:spcPts val="600"/>
              </a:spcBef>
              <a:spcAft>
                <a:spcPts val="600"/>
              </a:spcAft>
              <a:buFont typeface="Wingdings" charset="2"/>
              <a:buChar char="Ø"/>
            </a:pPr>
            <a:r>
              <a:rPr lang="zh-CN" altLang="en-US" sz="2400" dirty="0" smtClean="0">
                <a:latin typeface="+mn-ea"/>
                <a:sym typeface="+mn-ea"/>
              </a:rPr>
              <a:t>傅玄，</a:t>
            </a:r>
            <a:r>
              <a:rPr sz="2400" dirty="0" smtClean="0">
                <a:latin typeface="+mn-ea"/>
                <a:sym typeface="+mn-ea"/>
              </a:rPr>
              <a:t>公元217~278，字休弈，北地泥阳人（今陕西耀县）。魏扶风太守傅干子，举秀才，除郎中，历安东卫军参军，转温令，迁弘农太守，领典农校尉。</a:t>
            </a:r>
          </a:p>
          <a:p>
            <a:pPr marL="457200" indent="-457200" algn="just">
              <a:spcBef>
                <a:spcPts val="600"/>
              </a:spcBef>
              <a:spcAft>
                <a:spcPts val="600"/>
              </a:spcAft>
              <a:buFont typeface="Wingdings" charset="2"/>
              <a:buChar char="Ø"/>
            </a:pPr>
            <a:r>
              <a:rPr sz="2400" dirty="0" smtClean="0">
                <a:latin typeface="+mn-ea"/>
                <a:sym typeface="+mn-ea"/>
              </a:rPr>
              <a:t>西晋初年的著名政治家、思想家</a:t>
            </a:r>
            <a:r>
              <a:rPr lang="zh-CN" altLang="en-US" sz="2400" dirty="0" smtClean="0">
                <a:latin typeface="+mn-ea"/>
                <a:sym typeface="+mn-ea"/>
              </a:rPr>
              <a:t>。</a:t>
            </a:r>
            <a:endParaRPr lang="en-US" altLang="zh-CN" sz="2400" dirty="0" smtClean="0">
              <a:latin typeface="+mn-ea"/>
              <a:sym typeface="+mn-ea"/>
            </a:endParaRPr>
          </a:p>
          <a:p>
            <a:pPr marL="457200" indent="-457200" algn="just">
              <a:spcBef>
                <a:spcPts val="600"/>
              </a:spcBef>
              <a:spcAft>
                <a:spcPts val="600"/>
              </a:spcAft>
              <a:buFont typeface="Wingdings" charset="2"/>
              <a:buChar char="Ø"/>
            </a:pPr>
            <a:r>
              <a:rPr sz="2400" dirty="0" smtClean="0">
                <a:latin typeface="+mn-ea"/>
                <a:sym typeface="+mn-ea"/>
              </a:rPr>
              <a:t>“魏晋之际经济思想的主要代表人物”（赵靖语）</a:t>
            </a:r>
          </a:p>
        </p:txBody>
      </p:sp>
      <p:sp>
        <p:nvSpPr>
          <p:cNvPr id="13" name="TextBox 1"/>
          <p:cNvSpPr txBox="1"/>
          <p:nvPr/>
        </p:nvSpPr>
        <p:spPr>
          <a:xfrm>
            <a:off x="1331640" y="188640"/>
            <a:ext cx="7386638" cy="747320"/>
          </a:xfrm>
          <a:prstGeom prst="rect">
            <a:avLst/>
          </a:prstGeom>
          <a:noFill/>
        </p:spPr>
        <p:txBody>
          <a:bodyPr wrap="none" lIns="0" tIns="0" rIns="0" rtlCol="0">
            <a:spAutoFit/>
          </a:bodyPr>
          <a:lstStyle/>
          <a:p>
            <a:pPr algn="ctr" defTabSz="-635">
              <a:lnSpc>
                <a:spcPct val="150000"/>
              </a:lnSpc>
              <a:spcBef>
                <a:spcPts val="600"/>
              </a:spcBef>
              <a:spcAft>
                <a:spcPts val="600"/>
              </a:spcAft>
            </a:pPr>
            <a:r>
              <a:rPr lang="zh-CN" altLang="en-US" sz="3600" b="1" dirty="0" smtClean="0">
                <a:latin typeface="+mj-ea"/>
                <a:ea typeface="+mj-ea"/>
              </a:rPr>
              <a:t>链接</a:t>
            </a:r>
            <a:r>
              <a:rPr lang="en-US" altLang="zh-CN" sz="3600" b="1" dirty="0">
                <a:latin typeface="+mj-ea"/>
                <a:ea typeface="+mj-ea"/>
              </a:rPr>
              <a:t>——</a:t>
            </a:r>
            <a:r>
              <a:rPr lang="zh-CN" altLang="en-US" sz="3600" b="1" dirty="0" smtClean="0">
                <a:latin typeface="+mj-ea"/>
                <a:ea typeface="+mj-ea"/>
              </a:rPr>
              <a:t>魏晋</a:t>
            </a:r>
            <a:r>
              <a:rPr lang="zh-CN" altLang="en-US" sz="3600" b="1" dirty="0">
                <a:latin typeface="+mj-ea"/>
                <a:ea typeface="+mj-ea"/>
              </a:rPr>
              <a:t>时期的农业思想（一</a:t>
            </a:r>
            <a:r>
              <a:rPr lang="zh-CN" altLang="en-US" sz="3600" b="1" dirty="0" smtClean="0">
                <a:latin typeface="+mj-ea"/>
                <a:ea typeface="+mj-ea"/>
              </a:rPr>
              <a:t>）</a:t>
            </a:r>
            <a:endParaRPr lang="zh-CN" altLang="en-US" sz="3600" b="1" dirty="0">
              <a:latin typeface="+mj-ea"/>
              <a:ea typeface="+mj-ea"/>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
          <p:cNvSpPr txBox="1"/>
          <p:nvPr/>
        </p:nvSpPr>
        <p:spPr>
          <a:xfrm>
            <a:off x="725349" y="1340768"/>
            <a:ext cx="7450658" cy="4693593"/>
          </a:xfrm>
          <a:prstGeom prst="rect">
            <a:avLst/>
          </a:prstGeom>
          <a:noFill/>
        </p:spPr>
        <p:txBody>
          <a:bodyPr wrap="square" lIns="0" tIns="0" rIns="0" rtlCol="0">
            <a:spAutoFit/>
          </a:bodyPr>
          <a:lstStyle/>
          <a:p>
            <a:pPr indent="0" algn="just">
              <a:lnSpc>
                <a:spcPct val="150000"/>
              </a:lnSpc>
              <a:spcBef>
                <a:spcPts val="600"/>
              </a:spcBef>
              <a:spcAft>
                <a:spcPts val="600"/>
              </a:spcAft>
              <a:buFont typeface="Wingdings" panose="05000000000000000000" pitchFamily="2" charset="2"/>
              <a:buNone/>
            </a:pPr>
            <a:r>
              <a:rPr lang="zh-CN" altLang="en-US" sz="2400" b="1" dirty="0" smtClean="0">
                <a:latin typeface="+mn-ea"/>
                <a:sym typeface="+mn-ea"/>
              </a:rPr>
              <a:t>（</a:t>
            </a:r>
            <a:r>
              <a:rPr sz="2400" b="1" dirty="0" smtClean="0">
                <a:latin typeface="+mn-ea"/>
                <a:sym typeface="+mn-ea"/>
              </a:rPr>
              <a:t>1</a:t>
            </a:r>
            <a:r>
              <a:rPr lang="zh-CN" altLang="en-US" sz="2400" b="1" dirty="0" smtClean="0">
                <a:latin typeface="+mn-ea"/>
                <a:sym typeface="+mn-ea"/>
              </a:rPr>
              <a:t>）</a:t>
            </a:r>
            <a:r>
              <a:rPr sz="2400" b="1" dirty="0" smtClean="0">
                <a:latin typeface="+mn-ea"/>
                <a:sym typeface="+mn-ea"/>
              </a:rPr>
              <a:t>《水旱上便宜五事疏》</a:t>
            </a:r>
          </a:p>
          <a:p>
            <a:pPr marL="800100" lvl="1" indent="-342900" algn="just">
              <a:spcBef>
                <a:spcPts val="600"/>
              </a:spcBef>
              <a:spcAft>
                <a:spcPts val="600"/>
              </a:spcAft>
              <a:buFont typeface="Wingdings" charset="2"/>
              <a:buChar char="Ø"/>
            </a:pPr>
            <a:r>
              <a:rPr dirty="0" smtClean="0">
                <a:latin typeface="+mn-ea"/>
                <a:sym typeface="+mn-ea"/>
              </a:rPr>
              <a:t>其一曰</a:t>
            </a:r>
            <a:r>
              <a:rPr lang="zh-CN" altLang="en-US" dirty="0" smtClean="0">
                <a:latin typeface="+mn-ea"/>
                <a:sym typeface="+mn-ea"/>
              </a:rPr>
              <a:t>：</a:t>
            </a:r>
            <a:r>
              <a:rPr dirty="0" smtClean="0">
                <a:latin typeface="+mn-ea"/>
                <a:sym typeface="+mn-ea"/>
              </a:rPr>
              <a:t>宜佃兵持官牛者与四分</a:t>
            </a:r>
            <a:r>
              <a:rPr dirty="0">
                <a:latin typeface="+mn-ea"/>
                <a:sym typeface="+mn-ea"/>
              </a:rPr>
              <a:t>，持私牛与官中分，则天下兵作欢然悦乐</a:t>
            </a:r>
            <a:r>
              <a:rPr dirty="0" smtClean="0">
                <a:latin typeface="+mn-ea"/>
                <a:sym typeface="+mn-ea"/>
              </a:rPr>
              <a:t>，爱惜成谷</a:t>
            </a:r>
            <a:r>
              <a:rPr dirty="0">
                <a:latin typeface="+mn-ea"/>
                <a:sym typeface="+mn-ea"/>
              </a:rPr>
              <a:t>，无有损弃之忧。 </a:t>
            </a:r>
          </a:p>
          <a:p>
            <a:pPr marL="800100" lvl="1" indent="-342900" algn="just">
              <a:spcBef>
                <a:spcPts val="600"/>
              </a:spcBef>
              <a:spcAft>
                <a:spcPts val="600"/>
              </a:spcAft>
              <a:buFont typeface="Wingdings" charset="2"/>
              <a:buChar char="Ø"/>
            </a:pPr>
            <a:r>
              <a:rPr dirty="0" smtClean="0">
                <a:latin typeface="+mn-ea"/>
                <a:sym typeface="+mn-ea"/>
              </a:rPr>
              <a:t>其二曰</a:t>
            </a:r>
            <a:r>
              <a:rPr lang="zh-CN" altLang="en-US" dirty="0" smtClean="0">
                <a:latin typeface="+mn-ea"/>
                <a:sym typeface="+mn-ea"/>
              </a:rPr>
              <a:t>：</a:t>
            </a:r>
            <a:r>
              <a:rPr dirty="0" smtClean="0">
                <a:latin typeface="+mn-ea"/>
                <a:sym typeface="+mn-ea"/>
              </a:rPr>
              <a:t>以二千石虽奉务农之诏</a:t>
            </a:r>
            <a:r>
              <a:rPr dirty="0">
                <a:latin typeface="+mn-ea"/>
                <a:sym typeface="+mn-ea"/>
              </a:rPr>
              <a:t>，犹不勤心以尽地利。昔汉氏以垦田不实</a:t>
            </a:r>
            <a:r>
              <a:rPr dirty="0" smtClean="0">
                <a:latin typeface="+mn-ea"/>
                <a:sym typeface="+mn-ea"/>
              </a:rPr>
              <a:t>，征杀二千石以十数</a:t>
            </a:r>
            <a:r>
              <a:rPr dirty="0">
                <a:latin typeface="+mn-ea"/>
                <a:sym typeface="+mn-ea"/>
              </a:rPr>
              <a:t>。臣愚以为宜申汉氏旧典，以警戒天下郡县，</a:t>
            </a:r>
            <a:r>
              <a:rPr dirty="0" smtClean="0">
                <a:latin typeface="+mn-ea"/>
                <a:sym typeface="+mn-ea"/>
              </a:rPr>
              <a:t>皆以死刑督之</a:t>
            </a:r>
            <a:r>
              <a:rPr dirty="0">
                <a:latin typeface="+mn-ea"/>
                <a:sym typeface="+mn-ea"/>
              </a:rPr>
              <a:t>。 </a:t>
            </a:r>
          </a:p>
          <a:p>
            <a:pPr marL="800100" lvl="1" indent="-342900" algn="just">
              <a:spcBef>
                <a:spcPts val="600"/>
              </a:spcBef>
              <a:spcAft>
                <a:spcPts val="600"/>
              </a:spcAft>
              <a:buFont typeface="Wingdings" charset="2"/>
              <a:buChar char="Ø"/>
            </a:pPr>
            <a:r>
              <a:rPr dirty="0">
                <a:latin typeface="+mn-ea"/>
                <a:sym typeface="+mn-ea"/>
              </a:rPr>
              <a:t> </a:t>
            </a:r>
            <a:r>
              <a:rPr dirty="0" smtClean="0">
                <a:latin typeface="+mn-ea"/>
                <a:sym typeface="+mn-ea"/>
              </a:rPr>
              <a:t>其三曰</a:t>
            </a:r>
            <a:r>
              <a:rPr lang="zh-CN" altLang="en-US" dirty="0" smtClean="0">
                <a:latin typeface="+mn-ea"/>
                <a:sym typeface="+mn-ea"/>
              </a:rPr>
              <a:t>：</a:t>
            </a:r>
            <a:r>
              <a:rPr dirty="0" smtClean="0">
                <a:latin typeface="+mn-ea"/>
                <a:sym typeface="+mn-ea"/>
              </a:rPr>
              <a:t>以魏初未留意于水事</a:t>
            </a:r>
            <a:r>
              <a:rPr dirty="0">
                <a:latin typeface="+mn-ea"/>
                <a:sym typeface="+mn-ea"/>
              </a:rPr>
              <a:t>，先帝统百揆，分河堤为四部，</a:t>
            </a:r>
            <a:r>
              <a:rPr dirty="0" smtClean="0">
                <a:latin typeface="+mn-ea"/>
                <a:sym typeface="+mn-ea"/>
              </a:rPr>
              <a:t>并本凡五谒者</a:t>
            </a:r>
            <a:r>
              <a:rPr dirty="0">
                <a:latin typeface="+mn-ea"/>
                <a:sym typeface="+mn-ea"/>
              </a:rPr>
              <a:t>，以水功至大，与农事并兴，非一人所周故也。 </a:t>
            </a:r>
          </a:p>
          <a:p>
            <a:pPr marL="800100" lvl="1" indent="-342900" algn="just">
              <a:spcBef>
                <a:spcPts val="600"/>
              </a:spcBef>
              <a:spcAft>
                <a:spcPts val="600"/>
              </a:spcAft>
              <a:buFont typeface="Wingdings" charset="2"/>
              <a:buChar char="Ø"/>
            </a:pPr>
            <a:r>
              <a:rPr dirty="0" smtClean="0">
                <a:latin typeface="+mn-ea"/>
                <a:sym typeface="+mn-ea"/>
              </a:rPr>
              <a:t>其四曰</a:t>
            </a:r>
            <a:r>
              <a:rPr lang="zh-CN" altLang="en-US" dirty="0" smtClean="0">
                <a:latin typeface="+mn-ea"/>
                <a:sym typeface="+mn-ea"/>
              </a:rPr>
              <a:t>：</a:t>
            </a:r>
            <a:r>
              <a:rPr dirty="0" smtClean="0">
                <a:latin typeface="+mn-ea"/>
                <a:sym typeface="+mn-ea"/>
              </a:rPr>
              <a:t>非与曩时异天地</a:t>
            </a:r>
            <a:r>
              <a:rPr dirty="0">
                <a:latin typeface="+mn-ea"/>
                <a:sym typeface="+mn-ea"/>
              </a:rPr>
              <a:t>，横遇灾害也，其病正在于务多顷亩而功不修耳。</a:t>
            </a:r>
          </a:p>
          <a:p>
            <a:pPr marL="800100" lvl="1" indent="-342900" algn="just">
              <a:spcBef>
                <a:spcPts val="600"/>
              </a:spcBef>
              <a:spcAft>
                <a:spcPts val="600"/>
              </a:spcAft>
              <a:buFont typeface="Wingdings" charset="2"/>
              <a:buChar char="Ø"/>
            </a:pPr>
            <a:r>
              <a:rPr dirty="0" smtClean="0">
                <a:latin typeface="+mn-ea"/>
                <a:sym typeface="+mn-ea"/>
              </a:rPr>
              <a:t>其五曰</a:t>
            </a:r>
            <a:r>
              <a:rPr lang="zh-CN" altLang="en-US" dirty="0" smtClean="0">
                <a:latin typeface="+mn-ea"/>
                <a:sym typeface="+mn-ea"/>
              </a:rPr>
              <a:t>：</a:t>
            </a:r>
            <a:r>
              <a:rPr dirty="0" smtClean="0">
                <a:latin typeface="+mn-ea"/>
                <a:sym typeface="+mn-ea"/>
              </a:rPr>
              <a:t>臣以为胡夷兽心</a:t>
            </a:r>
            <a:r>
              <a:rPr dirty="0">
                <a:latin typeface="+mn-ea"/>
                <a:sym typeface="+mn-ea"/>
              </a:rPr>
              <a:t>，不与华同，鲜卑最甚。宜更置一郡于高平川</a:t>
            </a:r>
            <a:r>
              <a:rPr dirty="0" smtClean="0">
                <a:latin typeface="+mn-ea"/>
                <a:sym typeface="+mn-ea"/>
              </a:rPr>
              <a:t>，因安定西州都尉募乐徙民</a:t>
            </a:r>
            <a:r>
              <a:rPr dirty="0">
                <a:latin typeface="+mn-ea"/>
                <a:sym typeface="+mn-ea"/>
              </a:rPr>
              <a:t>，重其复除以充之，以通北道，渐以实边。</a:t>
            </a:r>
          </a:p>
        </p:txBody>
      </p:sp>
      <p:sp>
        <p:nvSpPr>
          <p:cNvPr id="13" name="TextBox 1"/>
          <p:cNvSpPr txBox="1"/>
          <p:nvPr/>
        </p:nvSpPr>
        <p:spPr>
          <a:xfrm>
            <a:off x="2411760" y="188640"/>
            <a:ext cx="4077836" cy="669414"/>
          </a:xfrm>
          <a:prstGeom prst="rect">
            <a:avLst/>
          </a:prstGeom>
          <a:noFill/>
        </p:spPr>
        <p:txBody>
          <a:bodyPr wrap="square" lIns="0" tIns="0" rIns="0" rtlCol="0">
            <a:spAutoFit/>
          </a:bodyPr>
          <a:lstStyle/>
          <a:p>
            <a:pPr algn="ctr" defTabSz="-635">
              <a:lnSpc>
                <a:spcPct val="150000"/>
              </a:lnSpc>
              <a:spcBef>
                <a:spcPts val="600"/>
              </a:spcBef>
              <a:spcAft>
                <a:spcPts val="600"/>
              </a:spcAft>
            </a:pPr>
            <a:r>
              <a:rPr lang="zh-CN" altLang="en-US" sz="3200" b="1" dirty="0">
                <a:latin typeface="+mj-ea"/>
                <a:ea typeface="+mj-ea"/>
              </a:rPr>
              <a:t>傅玄的经济思想</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
          <p:cNvSpPr txBox="1"/>
          <p:nvPr/>
        </p:nvSpPr>
        <p:spPr>
          <a:xfrm>
            <a:off x="818928" y="1628800"/>
            <a:ext cx="7263499" cy="3556615"/>
          </a:xfrm>
          <a:prstGeom prst="rect">
            <a:avLst/>
          </a:prstGeom>
          <a:noFill/>
        </p:spPr>
        <p:txBody>
          <a:bodyPr wrap="square" lIns="0" tIns="0" rIns="0" rtlCol="0">
            <a:spAutoFit/>
          </a:bodyPr>
          <a:lstStyle/>
          <a:p>
            <a:pPr algn="just">
              <a:lnSpc>
                <a:spcPct val="150000"/>
              </a:lnSpc>
              <a:spcBef>
                <a:spcPts val="600"/>
              </a:spcBef>
              <a:spcAft>
                <a:spcPts val="600"/>
              </a:spcAft>
            </a:pPr>
            <a:r>
              <a:rPr lang="zh-CN" altLang="en-US" sz="2400" b="1" dirty="0" smtClean="0">
                <a:latin typeface="+mn-ea"/>
                <a:sym typeface="+mn-ea"/>
              </a:rPr>
              <a:t>（</a:t>
            </a:r>
            <a:r>
              <a:rPr sz="2400" b="1" dirty="0" smtClean="0">
                <a:latin typeface="+mn-ea"/>
                <a:sym typeface="+mn-ea"/>
              </a:rPr>
              <a:t>2</a:t>
            </a:r>
            <a:r>
              <a:rPr lang="zh-CN" altLang="en-US" sz="2400" b="1" dirty="0" smtClean="0">
                <a:latin typeface="+mn-ea"/>
                <a:sym typeface="+mn-ea"/>
              </a:rPr>
              <a:t>）</a:t>
            </a:r>
            <a:r>
              <a:rPr sz="2400" b="1" dirty="0" smtClean="0">
                <a:latin typeface="+mn-ea"/>
                <a:sym typeface="+mn-ea"/>
              </a:rPr>
              <a:t>四民分业，尊儒尚学，贵农贱商</a:t>
            </a:r>
          </a:p>
          <a:p>
            <a:pPr marL="800100" lvl="1" indent="-342900" algn="just">
              <a:lnSpc>
                <a:spcPct val="150000"/>
              </a:lnSpc>
              <a:spcBef>
                <a:spcPts val="600"/>
              </a:spcBef>
              <a:spcAft>
                <a:spcPts val="600"/>
              </a:spcAft>
              <a:buFont typeface="Wingdings" charset="2"/>
              <a:buChar char="Ø"/>
            </a:pPr>
            <a:r>
              <a:rPr sz="2000" dirty="0" smtClean="0">
                <a:latin typeface="+mn-ea"/>
                <a:sym typeface="+mn-ea"/>
              </a:rPr>
              <a:t>“臣以为宜亟定其制，而通计天下若干人为士，足以副在官之吏；若干人为农，三年足有一年之储；若干人为工，足其器用；若干人为商贾，足以通货而已。尊儒尚学</a:t>
            </a:r>
            <a:r>
              <a:rPr lang="zh-CN" altLang="en-US" sz="2000" dirty="0" smtClean="0">
                <a:latin typeface="+mn-ea"/>
                <a:sym typeface="+mn-ea"/>
              </a:rPr>
              <a:t>，</a:t>
            </a:r>
            <a:r>
              <a:rPr sz="2000" dirty="0" smtClean="0">
                <a:latin typeface="+mn-ea"/>
                <a:sym typeface="+mn-ea"/>
              </a:rPr>
              <a:t>贵农贱商，此皆事业之要务也。……夫为政之要，计民而置官，分民而授事，士农工商之分不可斯须而废也。”《上疏陈要务》</a:t>
            </a:r>
          </a:p>
        </p:txBody>
      </p:sp>
      <p:sp>
        <p:nvSpPr>
          <p:cNvPr id="3" name="TextBox 1"/>
          <p:cNvSpPr txBox="1"/>
          <p:nvPr/>
        </p:nvSpPr>
        <p:spPr>
          <a:xfrm>
            <a:off x="2411760" y="188640"/>
            <a:ext cx="4077836" cy="669414"/>
          </a:xfrm>
          <a:prstGeom prst="rect">
            <a:avLst/>
          </a:prstGeom>
          <a:noFill/>
        </p:spPr>
        <p:txBody>
          <a:bodyPr wrap="square" lIns="0" tIns="0" rIns="0" rtlCol="0">
            <a:spAutoFit/>
          </a:bodyPr>
          <a:lstStyle/>
          <a:p>
            <a:pPr algn="ctr" defTabSz="-635">
              <a:lnSpc>
                <a:spcPct val="150000"/>
              </a:lnSpc>
              <a:spcBef>
                <a:spcPts val="600"/>
              </a:spcBef>
              <a:spcAft>
                <a:spcPts val="600"/>
              </a:spcAft>
            </a:pPr>
            <a:r>
              <a:rPr lang="zh-CN" altLang="en-US" sz="3200" b="1" dirty="0">
                <a:latin typeface="+mj-ea"/>
                <a:ea typeface="+mj-ea"/>
              </a:rPr>
              <a:t>傅玄的经济思想</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
          <p:cNvSpPr txBox="1"/>
          <p:nvPr/>
        </p:nvSpPr>
        <p:spPr>
          <a:xfrm>
            <a:off x="1187624" y="1910241"/>
            <a:ext cx="3553966" cy="3739485"/>
          </a:xfrm>
          <a:prstGeom prst="rect">
            <a:avLst/>
          </a:prstGeom>
          <a:noFill/>
        </p:spPr>
        <p:txBody>
          <a:bodyPr wrap="square" lIns="0" tIns="0" rIns="0" rtlCol="0">
            <a:spAutoFit/>
          </a:bodyPr>
          <a:lstStyle/>
          <a:p>
            <a:pPr marL="342900" indent="-342900" algn="just">
              <a:spcBef>
                <a:spcPts val="600"/>
              </a:spcBef>
              <a:spcAft>
                <a:spcPts val="600"/>
              </a:spcAft>
              <a:buFont typeface="Wingdings" charset="2"/>
              <a:buChar char="Ø"/>
            </a:pPr>
            <a:r>
              <a:rPr sz="2400" dirty="0" smtClean="0">
                <a:ea typeface="微软雅黑" panose="020B0503020204020204" pitchFamily="34" charset="-122"/>
                <a:sym typeface="+mn-ea"/>
              </a:rPr>
              <a:t> </a:t>
            </a:r>
            <a:r>
              <a:rPr lang="zh-CN" altLang="en-US" sz="2400" dirty="0" smtClean="0">
                <a:latin typeface="+mn-ea"/>
                <a:sym typeface="+mn-ea"/>
              </a:rPr>
              <a:t>贾思勰，</a:t>
            </a:r>
            <a:r>
              <a:rPr sz="2400" dirty="0" smtClean="0">
                <a:latin typeface="+mn-ea"/>
                <a:sym typeface="+mn-ea"/>
              </a:rPr>
              <a:t>北魏益都（山东青州）人。生活于5世纪末北魏孝文帝时期，曾任高阳太守。大约在公元533~544年写成农学名著《齐民要术》。《齐民要术》是中国现存的最早最完整的农书，</a:t>
            </a:r>
            <a:r>
              <a:rPr lang="zh-CN" altLang="en-US" sz="2400" dirty="0" smtClean="0">
                <a:latin typeface="+mn-ea"/>
                <a:sym typeface="+mn-ea"/>
              </a:rPr>
              <a:t>同时</a:t>
            </a:r>
            <a:r>
              <a:rPr sz="2400" dirty="0" smtClean="0">
                <a:latin typeface="+mn-ea"/>
                <a:sym typeface="+mn-ea"/>
              </a:rPr>
              <a:t>也是世界农学史上最早的专著之一。</a:t>
            </a:r>
          </a:p>
        </p:txBody>
      </p:sp>
      <p:pic>
        <p:nvPicPr>
          <p:cNvPr id="2" name="图片 1"/>
          <p:cNvPicPr>
            <a:picLocks noChangeAspect="1"/>
          </p:cNvPicPr>
          <p:nvPr/>
        </p:nvPicPr>
        <p:blipFill>
          <a:blip r:embed="rId2" cstate="print"/>
          <a:stretch>
            <a:fillRect/>
          </a:stretch>
        </p:blipFill>
        <p:spPr>
          <a:xfrm>
            <a:off x="5580112" y="2060848"/>
            <a:ext cx="2376264" cy="3150552"/>
          </a:xfrm>
          <a:prstGeom prst="rect">
            <a:avLst/>
          </a:prstGeom>
        </p:spPr>
      </p:pic>
      <p:sp>
        <p:nvSpPr>
          <p:cNvPr id="6" name="TextBox 1"/>
          <p:cNvSpPr txBox="1"/>
          <p:nvPr/>
        </p:nvSpPr>
        <p:spPr>
          <a:xfrm>
            <a:off x="1331640" y="188640"/>
            <a:ext cx="7386638" cy="877163"/>
          </a:xfrm>
          <a:prstGeom prst="rect">
            <a:avLst/>
          </a:prstGeom>
          <a:noFill/>
        </p:spPr>
        <p:txBody>
          <a:bodyPr wrap="none" lIns="0" tIns="0" rIns="0" rtlCol="0">
            <a:spAutoFit/>
          </a:bodyPr>
          <a:lstStyle/>
          <a:p>
            <a:pPr algn="ctr" defTabSz="-635">
              <a:lnSpc>
                <a:spcPct val="150000"/>
              </a:lnSpc>
              <a:spcBef>
                <a:spcPts val="600"/>
              </a:spcBef>
              <a:spcAft>
                <a:spcPts val="600"/>
              </a:spcAft>
            </a:pPr>
            <a:r>
              <a:rPr lang="zh-CN" altLang="en-US" sz="3600" b="1" dirty="0" smtClean="0">
                <a:latin typeface="+mj-ea"/>
                <a:ea typeface="+mj-ea"/>
              </a:rPr>
              <a:t>链接</a:t>
            </a:r>
            <a:r>
              <a:rPr lang="en-US" altLang="zh-CN" sz="3600" b="1" dirty="0">
                <a:latin typeface="+mj-ea"/>
                <a:ea typeface="+mj-ea"/>
              </a:rPr>
              <a:t>——</a:t>
            </a:r>
            <a:r>
              <a:rPr lang="zh-CN" altLang="en-US" sz="3600" b="1" dirty="0" smtClean="0">
                <a:latin typeface="+mj-ea"/>
                <a:ea typeface="+mj-ea"/>
              </a:rPr>
              <a:t>魏晋</a:t>
            </a:r>
            <a:r>
              <a:rPr lang="zh-CN" altLang="en-US" sz="3600" b="1" dirty="0">
                <a:latin typeface="+mj-ea"/>
                <a:ea typeface="+mj-ea"/>
              </a:rPr>
              <a:t>时期的农业思想</a:t>
            </a:r>
            <a:r>
              <a:rPr lang="zh-CN" altLang="en-US" sz="3600" b="1" dirty="0" smtClean="0">
                <a:latin typeface="+mj-ea"/>
                <a:ea typeface="+mj-ea"/>
              </a:rPr>
              <a:t>（二）</a:t>
            </a:r>
            <a:endParaRPr lang="zh-CN" altLang="en-US" sz="3600" b="1" dirty="0">
              <a:latin typeface="+mj-ea"/>
              <a:ea typeface="+mj-ea"/>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
          <p:cNvSpPr txBox="1"/>
          <p:nvPr/>
        </p:nvSpPr>
        <p:spPr>
          <a:xfrm>
            <a:off x="1187624" y="1628800"/>
            <a:ext cx="7128792" cy="3677930"/>
          </a:xfrm>
          <a:prstGeom prst="rect">
            <a:avLst/>
          </a:prstGeom>
          <a:noFill/>
        </p:spPr>
        <p:txBody>
          <a:bodyPr wrap="square" lIns="0" tIns="0" rIns="0" rtlCol="0">
            <a:spAutoFit/>
          </a:bodyPr>
          <a:lstStyle/>
          <a:p>
            <a:pPr marL="342900" indent="-342900" algn="just">
              <a:lnSpc>
                <a:spcPct val="150000"/>
              </a:lnSpc>
              <a:spcBef>
                <a:spcPts val="600"/>
              </a:spcBef>
              <a:spcAft>
                <a:spcPts val="600"/>
              </a:spcAft>
              <a:buFont typeface="Wingdings" charset="2"/>
              <a:buChar char="Ø"/>
            </a:pPr>
            <a:r>
              <a:rPr sz="2400" dirty="0" smtClean="0">
                <a:latin typeface="+mn-ea"/>
                <a:sym typeface="+mn-ea"/>
              </a:rPr>
              <a:t>“齐民”，平民百姓</a:t>
            </a:r>
            <a:r>
              <a:rPr lang="zh-CN" altLang="en-US" sz="2400" dirty="0" smtClean="0">
                <a:latin typeface="+mn-ea"/>
                <a:sym typeface="+mn-ea"/>
              </a:rPr>
              <a:t>；</a:t>
            </a:r>
            <a:r>
              <a:rPr sz="2400" dirty="0" smtClean="0">
                <a:latin typeface="+mn-ea"/>
                <a:sym typeface="+mn-ea"/>
              </a:rPr>
              <a:t>“要术”，谋生方法。</a:t>
            </a:r>
          </a:p>
          <a:p>
            <a:pPr marL="342900" indent="-342900" algn="just">
              <a:lnSpc>
                <a:spcPct val="150000"/>
              </a:lnSpc>
              <a:spcBef>
                <a:spcPts val="600"/>
              </a:spcBef>
              <a:spcAft>
                <a:spcPts val="600"/>
              </a:spcAft>
              <a:buFont typeface="Wingdings" charset="2"/>
              <a:buChar char="Ø"/>
            </a:pPr>
            <a:r>
              <a:rPr sz="2400" dirty="0" smtClean="0">
                <a:latin typeface="+mn-ea"/>
                <a:sym typeface="+mn-ea"/>
              </a:rPr>
              <a:t>“仅仅把《齐民要术》看作迄今为止少有的最古、最完整的农书是不够的，其重要价值还在于，它是</a:t>
            </a:r>
            <a:r>
              <a:rPr sz="2400" b="1" dirty="0" smtClean="0">
                <a:latin typeface="+mn-ea"/>
                <a:sym typeface="+mn-ea"/>
              </a:rPr>
              <a:t>中国封建社会比较全面地论述地主家庭经营管理问题的第一部著作，是地主治生之学的奠基之作</a:t>
            </a:r>
            <a:r>
              <a:rPr sz="2400" dirty="0" smtClean="0">
                <a:latin typeface="+mn-ea"/>
                <a:sym typeface="+mn-ea"/>
              </a:rPr>
              <a:t>。”</a:t>
            </a:r>
          </a:p>
          <a:p>
            <a:pPr marL="342900" indent="-342900" algn="just">
              <a:lnSpc>
                <a:spcPct val="150000"/>
              </a:lnSpc>
              <a:spcBef>
                <a:spcPts val="600"/>
              </a:spcBef>
              <a:spcAft>
                <a:spcPts val="600"/>
              </a:spcAft>
              <a:buFont typeface="Wingdings" charset="2"/>
              <a:buChar char="Ø"/>
            </a:pPr>
            <a:r>
              <a:rPr sz="2400" dirty="0" smtClean="0">
                <a:latin typeface="+mn-ea"/>
                <a:sym typeface="+mn-ea"/>
              </a:rPr>
              <a:t>“以末致财，用本守之”</a:t>
            </a:r>
            <a:r>
              <a:rPr lang="en-US" altLang="zh-CN" sz="2400" dirty="0" smtClean="0">
                <a:latin typeface="+mn-ea"/>
                <a:sym typeface="+mn-ea"/>
              </a:rPr>
              <a:t>——</a:t>
            </a:r>
            <a:r>
              <a:rPr sz="2400" dirty="0" smtClean="0">
                <a:latin typeface="+mn-ea"/>
                <a:sym typeface="+mn-ea"/>
              </a:rPr>
              <a:t>从商人治生到地主治生</a:t>
            </a:r>
          </a:p>
        </p:txBody>
      </p:sp>
      <p:sp>
        <p:nvSpPr>
          <p:cNvPr id="13" name="TextBox 1"/>
          <p:cNvSpPr txBox="1"/>
          <p:nvPr/>
        </p:nvSpPr>
        <p:spPr>
          <a:xfrm>
            <a:off x="1619672" y="188640"/>
            <a:ext cx="6155531" cy="784830"/>
          </a:xfrm>
          <a:prstGeom prst="rect">
            <a:avLst/>
          </a:prstGeom>
          <a:noFill/>
        </p:spPr>
        <p:txBody>
          <a:bodyPr wrap="none" lIns="0" tIns="0" rIns="0" rtlCol="0">
            <a:spAutoFit/>
          </a:bodyPr>
          <a:lstStyle/>
          <a:p>
            <a:pPr algn="ctr" defTabSz="-635">
              <a:lnSpc>
                <a:spcPct val="150000"/>
              </a:lnSpc>
              <a:spcBef>
                <a:spcPts val="600"/>
              </a:spcBef>
              <a:spcAft>
                <a:spcPts val="600"/>
              </a:spcAft>
            </a:pPr>
            <a:r>
              <a:rPr lang="en-US" altLang="zh-CN" sz="3200" b="1" dirty="0" smtClean="0">
                <a:latin typeface="+mj-ea"/>
                <a:ea typeface="+mj-ea"/>
              </a:rPr>
              <a:t>《</a:t>
            </a:r>
            <a:r>
              <a:rPr lang="zh-CN" altLang="en-US" sz="3200" b="1" dirty="0" smtClean="0">
                <a:latin typeface="+mj-ea"/>
                <a:ea typeface="+mj-ea"/>
              </a:rPr>
              <a:t>齐民要术</a:t>
            </a:r>
            <a:r>
              <a:rPr lang="en-US" altLang="zh-CN" sz="3200" b="1" dirty="0" smtClean="0">
                <a:latin typeface="+mj-ea"/>
                <a:ea typeface="+mj-ea"/>
              </a:rPr>
              <a:t>》</a:t>
            </a:r>
            <a:r>
              <a:rPr lang="zh-CN" altLang="en-US" sz="3200" b="1" dirty="0" smtClean="0">
                <a:latin typeface="+mj-ea"/>
                <a:ea typeface="+mj-ea"/>
              </a:rPr>
              <a:t>的地主家庭治生思想</a:t>
            </a:r>
            <a:endParaRPr lang="zh-CN" altLang="en-US" sz="3200" b="1" dirty="0">
              <a:latin typeface="+mj-ea"/>
              <a:ea typeface="+mj-ea"/>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
          <p:cNvSpPr txBox="1"/>
          <p:nvPr/>
        </p:nvSpPr>
        <p:spPr>
          <a:xfrm>
            <a:off x="971600" y="1916832"/>
            <a:ext cx="7776864" cy="3000821"/>
          </a:xfrm>
          <a:prstGeom prst="rect">
            <a:avLst/>
          </a:prstGeom>
          <a:noFill/>
        </p:spPr>
        <p:txBody>
          <a:bodyPr wrap="square" lIns="0" tIns="0" rIns="0" rtlCol="0">
            <a:spAutoFit/>
          </a:bodyPr>
          <a:lstStyle/>
          <a:p>
            <a:pPr indent="0" algn="just">
              <a:lnSpc>
                <a:spcPct val="150000"/>
              </a:lnSpc>
              <a:spcBef>
                <a:spcPts val="600"/>
              </a:spcBef>
              <a:spcAft>
                <a:spcPts val="600"/>
              </a:spcAft>
              <a:buFont typeface="Wingdings" panose="05000000000000000000" pitchFamily="2" charset="2"/>
              <a:buNone/>
            </a:pPr>
            <a:r>
              <a:rPr lang="zh-CN" altLang="en-US" sz="2800" b="1" dirty="0" smtClean="0">
                <a:latin typeface="+mn-ea"/>
                <a:sym typeface="+mn-ea"/>
              </a:rPr>
              <a:t>（</a:t>
            </a:r>
            <a:r>
              <a:rPr sz="2800" b="1" dirty="0" smtClean="0">
                <a:latin typeface="+mn-ea"/>
                <a:sym typeface="+mn-ea"/>
              </a:rPr>
              <a:t>1</a:t>
            </a:r>
            <a:r>
              <a:rPr lang="zh-CN" altLang="en-US" sz="2800" b="1" dirty="0" smtClean="0">
                <a:latin typeface="+mn-ea"/>
                <a:sym typeface="+mn-ea"/>
              </a:rPr>
              <a:t>）</a:t>
            </a:r>
            <a:r>
              <a:rPr sz="2800" b="1" dirty="0" smtClean="0">
                <a:latin typeface="+mn-ea"/>
                <a:sym typeface="+mn-ea"/>
              </a:rPr>
              <a:t>治生之道——经营对象及其理论</a:t>
            </a:r>
          </a:p>
          <a:p>
            <a:pPr marL="800100" lvl="1" indent="-342900" algn="just">
              <a:spcBef>
                <a:spcPts val="600"/>
              </a:spcBef>
              <a:spcAft>
                <a:spcPts val="600"/>
              </a:spcAft>
              <a:buFont typeface="Wingdings" charset="2"/>
              <a:buChar char="Ø"/>
            </a:pPr>
            <a:r>
              <a:rPr sz="2400" dirty="0" smtClean="0">
                <a:solidFill>
                  <a:srgbClr val="0070C0"/>
                </a:solidFill>
                <a:latin typeface="+mn-ea"/>
                <a:sym typeface="+mn-ea"/>
              </a:rPr>
              <a:t>“夫治生之道，不仕则农。若昧于田畴，则多匮乏。”</a:t>
            </a:r>
          </a:p>
          <a:p>
            <a:pPr marL="800100" lvl="1" indent="-342900" algn="just">
              <a:spcBef>
                <a:spcPts val="600"/>
              </a:spcBef>
              <a:spcAft>
                <a:spcPts val="600"/>
              </a:spcAft>
              <a:buFont typeface="Wingdings" charset="2"/>
              <a:buChar char="Ø"/>
            </a:pPr>
            <a:r>
              <a:rPr sz="2400" dirty="0" smtClean="0">
                <a:solidFill>
                  <a:srgbClr val="0070C0"/>
                </a:solidFill>
                <a:latin typeface="+mn-ea"/>
                <a:sym typeface="+mn-ea"/>
              </a:rPr>
              <a:t>“舍本逐末，贤哲所非。日富岁贫，饥寒之渐。故商贾之事，阙而不录。”</a:t>
            </a:r>
          </a:p>
          <a:p>
            <a:pPr marL="800100" lvl="1" indent="-342900" algn="just">
              <a:spcBef>
                <a:spcPts val="600"/>
              </a:spcBef>
              <a:spcAft>
                <a:spcPts val="600"/>
              </a:spcAft>
              <a:buFont typeface="Wingdings" charset="2"/>
              <a:buChar char="Ø"/>
            </a:pPr>
            <a:r>
              <a:rPr sz="2400" dirty="0" smtClean="0">
                <a:solidFill>
                  <a:srgbClr val="0070C0"/>
                </a:solidFill>
                <a:latin typeface="+mn-ea"/>
                <a:sym typeface="+mn-ea"/>
              </a:rPr>
              <a:t>“家犹国，国犹家，是以家贫思良妻，国乱思良相，其义一也。”</a:t>
            </a:r>
          </a:p>
        </p:txBody>
      </p:sp>
      <p:sp>
        <p:nvSpPr>
          <p:cNvPr id="4" name="TextBox 1"/>
          <p:cNvSpPr txBox="1"/>
          <p:nvPr/>
        </p:nvSpPr>
        <p:spPr>
          <a:xfrm>
            <a:off x="1619672" y="188640"/>
            <a:ext cx="6155531" cy="784830"/>
          </a:xfrm>
          <a:prstGeom prst="rect">
            <a:avLst/>
          </a:prstGeom>
          <a:noFill/>
        </p:spPr>
        <p:txBody>
          <a:bodyPr wrap="none" lIns="0" tIns="0" rIns="0" rtlCol="0">
            <a:spAutoFit/>
          </a:bodyPr>
          <a:lstStyle/>
          <a:p>
            <a:pPr algn="ctr" defTabSz="-635">
              <a:lnSpc>
                <a:spcPct val="150000"/>
              </a:lnSpc>
              <a:spcBef>
                <a:spcPts val="600"/>
              </a:spcBef>
              <a:spcAft>
                <a:spcPts val="600"/>
              </a:spcAft>
            </a:pPr>
            <a:r>
              <a:rPr lang="en-US" altLang="zh-CN" sz="3200" b="1" dirty="0" smtClean="0">
                <a:latin typeface="+mj-ea"/>
                <a:ea typeface="+mj-ea"/>
              </a:rPr>
              <a:t>《</a:t>
            </a:r>
            <a:r>
              <a:rPr lang="zh-CN" altLang="en-US" sz="3200" b="1" dirty="0" smtClean="0">
                <a:latin typeface="+mj-ea"/>
                <a:ea typeface="+mj-ea"/>
              </a:rPr>
              <a:t>齐民要术</a:t>
            </a:r>
            <a:r>
              <a:rPr lang="en-US" altLang="zh-CN" sz="3200" b="1" dirty="0" smtClean="0">
                <a:latin typeface="+mj-ea"/>
                <a:ea typeface="+mj-ea"/>
              </a:rPr>
              <a:t>》</a:t>
            </a:r>
            <a:r>
              <a:rPr lang="zh-CN" altLang="en-US" sz="3200" b="1" dirty="0" smtClean="0">
                <a:latin typeface="+mj-ea"/>
                <a:ea typeface="+mj-ea"/>
              </a:rPr>
              <a:t>的地主家庭治生思想</a:t>
            </a:r>
            <a:endParaRPr lang="zh-CN" altLang="en-US" sz="3200" b="1" dirty="0">
              <a:latin typeface="+mj-ea"/>
              <a:ea typeface="+mj-ea"/>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
          <p:cNvSpPr txBox="1"/>
          <p:nvPr/>
        </p:nvSpPr>
        <p:spPr>
          <a:xfrm>
            <a:off x="1083652" y="1700808"/>
            <a:ext cx="7227570" cy="3739485"/>
          </a:xfrm>
          <a:prstGeom prst="rect">
            <a:avLst/>
          </a:prstGeom>
          <a:noFill/>
        </p:spPr>
        <p:txBody>
          <a:bodyPr wrap="square" lIns="0" tIns="0" rIns="0" rtlCol="0">
            <a:spAutoFit/>
          </a:bodyPr>
          <a:lstStyle/>
          <a:p>
            <a:pPr algn="just">
              <a:lnSpc>
                <a:spcPct val="150000"/>
              </a:lnSpc>
              <a:spcBef>
                <a:spcPts val="600"/>
              </a:spcBef>
              <a:spcAft>
                <a:spcPts val="600"/>
              </a:spcAft>
            </a:pPr>
            <a:r>
              <a:rPr lang="zh-CN" altLang="en-US" sz="2800" b="1" dirty="0" smtClean="0">
                <a:latin typeface="+mn-ea"/>
                <a:sym typeface="+mn-ea"/>
              </a:rPr>
              <a:t>（</a:t>
            </a:r>
            <a:r>
              <a:rPr sz="2800" b="1" dirty="0" smtClean="0">
                <a:latin typeface="+mn-ea"/>
                <a:sym typeface="+mn-ea"/>
              </a:rPr>
              <a:t>2</a:t>
            </a:r>
            <a:r>
              <a:rPr lang="zh-CN" altLang="en-US" sz="2800" b="1" dirty="0">
                <a:latin typeface="+mn-ea"/>
                <a:sym typeface="+mn-ea"/>
              </a:rPr>
              <a:t>）</a:t>
            </a:r>
            <a:r>
              <a:rPr sz="2800" b="1" dirty="0" smtClean="0">
                <a:latin typeface="+mn-ea"/>
                <a:sym typeface="+mn-ea"/>
              </a:rPr>
              <a:t>治生之理——经营管理规律</a:t>
            </a:r>
          </a:p>
          <a:p>
            <a:pPr marL="800100" lvl="1" indent="-342900" algn="just">
              <a:spcBef>
                <a:spcPts val="600"/>
              </a:spcBef>
              <a:spcAft>
                <a:spcPts val="600"/>
              </a:spcAft>
              <a:buFont typeface="Wingdings" charset="2"/>
              <a:buChar char="Ø"/>
            </a:pPr>
            <a:r>
              <a:rPr sz="2400" dirty="0" smtClean="0">
                <a:latin typeface="+mn-ea"/>
                <a:sym typeface="+mn-ea"/>
              </a:rPr>
              <a:t>勤俭持家以致富</a:t>
            </a:r>
            <a:r>
              <a:rPr lang="zh-CN" altLang="en-US" sz="2400" dirty="0" smtClean="0">
                <a:latin typeface="+mn-ea"/>
                <a:sym typeface="+mn-ea"/>
              </a:rPr>
              <a:t>。</a:t>
            </a:r>
            <a:r>
              <a:rPr sz="2400" dirty="0" smtClean="0">
                <a:solidFill>
                  <a:srgbClr val="0070C0"/>
                </a:solidFill>
                <a:latin typeface="+mn-ea"/>
                <a:sym typeface="+mn-ea"/>
              </a:rPr>
              <a:t>“《传》曰：‘人生在勤，勤则不匮。’”</a:t>
            </a:r>
          </a:p>
          <a:p>
            <a:pPr marL="800100" lvl="1" indent="-342900" algn="just">
              <a:spcBef>
                <a:spcPts val="600"/>
              </a:spcBef>
              <a:spcAft>
                <a:spcPts val="600"/>
              </a:spcAft>
              <a:buFont typeface="Wingdings" charset="2"/>
              <a:buChar char="Ø"/>
            </a:pPr>
            <a:r>
              <a:rPr sz="2400" dirty="0" smtClean="0">
                <a:latin typeface="+mn-ea"/>
                <a:sym typeface="+mn-ea"/>
              </a:rPr>
              <a:t>劳动管理要督课与抚恤相结合</a:t>
            </a:r>
            <a:r>
              <a:rPr lang="zh-CN" altLang="en-US" sz="2400" dirty="0" smtClean="0">
                <a:latin typeface="+mn-ea"/>
                <a:sym typeface="+mn-ea"/>
              </a:rPr>
              <a:t>。</a:t>
            </a:r>
            <a:r>
              <a:rPr sz="2400" dirty="0" smtClean="0">
                <a:solidFill>
                  <a:srgbClr val="0070C0"/>
                </a:solidFill>
                <a:latin typeface="+mn-ea"/>
                <a:sym typeface="+mn-ea"/>
              </a:rPr>
              <a:t>“稼穑不修，桑果不茂，畜产不肥，鞭之可也；杝落不完，垣墙不牢，扫除不净，笞之可也。”……“抚恤其人”</a:t>
            </a:r>
          </a:p>
          <a:p>
            <a:pPr marL="800100" lvl="1" indent="-342900" algn="just">
              <a:spcBef>
                <a:spcPts val="600"/>
              </a:spcBef>
              <a:spcAft>
                <a:spcPts val="600"/>
              </a:spcAft>
              <a:buFont typeface="Wingdings" charset="2"/>
              <a:buChar char="Ø"/>
            </a:pPr>
            <a:r>
              <a:rPr sz="2400" dirty="0" smtClean="0">
                <a:latin typeface="+mn-ea"/>
                <a:sym typeface="+mn-ea"/>
              </a:rPr>
              <a:t>因时因地讲求效益</a:t>
            </a:r>
            <a:r>
              <a:rPr lang="zh-CN" altLang="en-US" sz="2400" dirty="0" smtClean="0">
                <a:latin typeface="+mn-ea"/>
                <a:sym typeface="+mn-ea"/>
              </a:rPr>
              <a:t>。</a:t>
            </a:r>
            <a:r>
              <a:rPr sz="2400" dirty="0" smtClean="0">
                <a:solidFill>
                  <a:srgbClr val="0070C0"/>
                </a:solidFill>
                <a:latin typeface="+mn-ea"/>
                <a:sym typeface="+mn-ea"/>
              </a:rPr>
              <a:t>“顺天时，量地利，则用力少而成功多。”</a:t>
            </a:r>
          </a:p>
        </p:txBody>
      </p:sp>
      <p:sp>
        <p:nvSpPr>
          <p:cNvPr id="3" name="TextBox 1"/>
          <p:cNvSpPr txBox="1"/>
          <p:nvPr/>
        </p:nvSpPr>
        <p:spPr>
          <a:xfrm>
            <a:off x="1619672" y="188640"/>
            <a:ext cx="6155531" cy="784830"/>
          </a:xfrm>
          <a:prstGeom prst="rect">
            <a:avLst/>
          </a:prstGeom>
          <a:noFill/>
        </p:spPr>
        <p:txBody>
          <a:bodyPr wrap="none" lIns="0" tIns="0" rIns="0" rtlCol="0">
            <a:spAutoFit/>
          </a:bodyPr>
          <a:lstStyle/>
          <a:p>
            <a:pPr algn="ctr" defTabSz="-635">
              <a:lnSpc>
                <a:spcPct val="150000"/>
              </a:lnSpc>
              <a:spcBef>
                <a:spcPts val="600"/>
              </a:spcBef>
              <a:spcAft>
                <a:spcPts val="600"/>
              </a:spcAft>
            </a:pPr>
            <a:r>
              <a:rPr lang="en-US" altLang="zh-CN" sz="3200" b="1" dirty="0" smtClean="0">
                <a:latin typeface="+mj-ea"/>
                <a:ea typeface="+mj-ea"/>
              </a:rPr>
              <a:t>《</a:t>
            </a:r>
            <a:r>
              <a:rPr lang="zh-CN" altLang="en-US" sz="3200" b="1" dirty="0" smtClean="0">
                <a:latin typeface="+mj-ea"/>
                <a:ea typeface="+mj-ea"/>
              </a:rPr>
              <a:t>齐民要术</a:t>
            </a:r>
            <a:r>
              <a:rPr lang="en-US" altLang="zh-CN" sz="3200" b="1" dirty="0" smtClean="0">
                <a:latin typeface="+mj-ea"/>
                <a:ea typeface="+mj-ea"/>
              </a:rPr>
              <a:t>》</a:t>
            </a:r>
            <a:r>
              <a:rPr lang="zh-CN" altLang="en-US" sz="3200" b="1" dirty="0" smtClean="0">
                <a:latin typeface="+mj-ea"/>
                <a:ea typeface="+mj-ea"/>
              </a:rPr>
              <a:t>的地主家庭治生思想</a:t>
            </a:r>
            <a:endParaRPr lang="zh-CN" altLang="en-US" sz="3200" b="1" dirty="0">
              <a:latin typeface="+mj-ea"/>
              <a:ea typeface="+mj-ea"/>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
          <p:cNvSpPr txBox="1"/>
          <p:nvPr/>
        </p:nvSpPr>
        <p:spPr>
          <a:xfrm>
            <a:off x="1018336" y="1772816"/>
            <a:ext cx="7358201" cy="3154710"/>
          </a:xfrm>
          <a:prstGeom prst="rect">
            <a:avLst/>
          </a:prstGeom>
          <a:noFill/>
        </p:spPr>
        <p:txBody>
          <a:bodyPr wrap="square" lIns="0" tIns="0" rIns="0" rtlCol="0">
            <a:spAutoFit/>
          </a:bodyPr>
          <a:lstStyle/>
          <a:p>
            <a:pPr algn="just">
              <a:spcBef>
                <a:spcPts val="600"/>
              </a:spcBef>
              <a:spcAft>
                <a:spcPts val="600"/>
              </a:spcAft>
            </a:pPr>
            <a:r>
              <a:rPr lang="zh-CN" altLang="en-US" sz="2800" b="1" dirty="0" smtClean="0">
                <a:latin typeface="+mn-ea"/>
                <a:sym typeface="+mn-ea"/>
              </a:rPr>
              <a:t>（</a:t>
            </a:r>
            <a:r>
              <a:rPr sz="2800" b="1" dirty="0" smtClean="0">
                <a:latin typeface="+mn-ea"/>
                <a:sym typeface="+mn-ea"/>
              </a:rPr>
              <a:t>3</a:t>
            </a:r>
            <a:r>
              <a:rPr lang="zh-CN" altLang="en-US" sz="2800" b="1" dirty="0">
                <a:latin typeface="+mn-ea"/>
                <a:sym typeface="+mn-ea"/>
              </a:rPr>
              <a:t>）</a:t>
            </a:r>
            <a:r>
              <a:rPr sz="2800" b="1" dirty="0" smtClean="0">
                <a:latin typeface="+mn-ea"/>
                <a:sym typeface="+mn-ea"/>
              </a:rPr>
              <a:t>治生之策——经营管理方法</a:t>
            </a:r>
          </a:p>
          <a:p>
            <a:pPr marL="800100" lvl="1" indent="-342900" algn="just">
              <a:spcBef>
                <a:spcPts val="600"/>
              </a:spcBef>
              <a:spcAft>
                <a:spcPts val="600"/>
              </a:spcAft>
              <a:buFont typeface="Wingdings" charset="2"/>
              <a:buChar char="Ø"/>
            </a:pPr>
            <a:r>
              <a:rPr sz="2400" dirty="0" smtClean="0">
                <a:latin typeface="+mn-ea"/>
                <a:sym typeface="+mn-ea"/>
              </a:rPr>
              <a:t> 集约经营，精耕细作</a:t>
            </a:r>
            <a:r>
              <a:rPr lang="zh-CN" altLang="en-US" sz="2400" dirty="0" smtClean="0">
                <a:latin typeface="+mn-ea"/>
                <a:sym typeface="+mn-ea"/>
              </a:rPr>
              <a:t>。</a:t>
            </a:r>
            <a:r>
              <a:rPr sz="2400" dirty="0" smtClean="0">
                <a:solidFill>
                  <a:srgbClr val="0070C0"/>
                </a:solidFill>
                <a:latin typeface="+mn-ea"/>
                <a:sym typeface="+mn-ea"/>
              </a:rPr>
              <a:t> “谚曰：‘顷不如亩善’，谓多恶不如少善也。”</a:t>
            </a:r>
          </a:p>
          <a:p>
            <a:pPr marL="800100" lvl="1" indent="-342900" algn="just">
              <a:spcBef>
                <a:spcPts val="600"/>
              </a:spcBef>
              <a:spcAft>
                <a:spcPts val="600"/>
              </a:spcAft>
              <a:buFont typeface="Wingdings" charset="2"/>
              <a:buChar char="Ø"/>
            </a:pPr>
            <a:r>
              <a:rPr sz="2400" dirty="0" smtClean="0">
                <a:latin typeface="+mn-ea"/>
                <a:sym typeface="+mn-ea"/>
              </a:rPr>
              <a:t> 多种经营，农贸结合</a:t>
            </a:r>
            <a:r>
              <a:rPr lang="zh-CN" altLang="en-US" sz="2400" dirty="0" smtClean="0">
                <a:latin typeface="+mn-ea"/>
                <a:sym typeface="+mn-ea"/>
              </a:rPr>
              <a:t>。</a:t>
            </a:r>
            <a:r>
              <a:rPr sz="2400" dirty="0" smtClean="0">
                <a:solidFill>
                  <a:srgbClr val="0070C0"/>
                </a:solidFill>
                <a:latin typeface="+mn-ea"/>
                <a:sym typeface="+mn-ea"/>
              </a:rPr>
              <a:t> “凡籴五谷菜子，皆须初熟日籴，将种时粜，收利必倍。”</a:t>
            </a:r>
          </a:p>
          <a:p>
            <a:pPr marL="800100" lvl="1" indent="-342900" algn="just">
              <a:spcBef>
                <a:spcPts val="600"/>
              </a:spcBef>
              <a:spcAft>
                <a:spcPts val="600"/>
              </a:spcAft>
              <a:buFont typeface="Wingdings" charset="2"/>
              <a:buChar char="Ø"/>
            </a:pPr>
            <a:r>
              <a:rPr sz="2400" dirty="0" smtClean="0">
                <a:latin typeface="+mn-ea"/>
                <a:sym typeface="+mn-ea"/>
              </a:rPr>
              <a:t> 改进工具和提高人的劳动兴趣</a:t>
            </a:r>
            <a:r>
              <a:rPr lang="zh-CN" altLang="en-US" sz="2400" dirty="0" smtClean="0">
                <a:latin typeface="+mn-ea"/>
                <a:sym typeface="+mn-ea"/>
              </a:rPr>
              <a:t>。</a:t>
            </a:r>
            <a:r>
              <a:rPr sz="2400" dirty="0" smtClean="0">
                <a:latin typeface="+mn-ea"/>
                <a:sym typeface="+mn-ea"/>
              </a:rPr>
              <a:t> </a:t>
            </a:r>
            <a:r>
              <a:rPr sz="2400" dirty="0" smtClean="0">
                <a:solidFill>
                  <a:srgbClr val="0070C0"/>
                </a:solidFill>
                <a:latin typeface="+mn-ea"/>
                <a:sym typeface="+mn-ea"/>
              </a:rPr>
              <a:t>“欲善其事，必利其器；悦以使人，人忘其劳。”</a:t>
            </a:r>
          </a:p>
        </p:txBody>
      </p:sp>
      <p:sp>
        <p:nvSpPr>
          <p:cNvPr id="3" name="TextBox 1"/>
          <p:cNvSpPr txBox="1"/>
          <p:nvPr/>
        </p:nvSpPr>
        <p:spPr>
          <a:xfrm>
            <a:off x="1619672" y="188640"/>
            <a:ext cx="6155531" cy="784830"/>
          </a:xfrm>
          <a:prstGeom prst="rect">
            <a:avLst/>
          </a:prstGeom>
          <a:noFill/>
        </p:spPr>
        <p:txBody>
          <a:bodyPr wrap="none" lIns="0" tIns="0" rIns="0" rtlCol="0">
            <a:spAutoFit/>
          </a:bodyPr>
          <a:lstStyle/>
          <a:p>
            <a:pPr algn="ctr" defTabSz="-635">
              <a:lnSpc>
                <a:spcPct val="150000"/>
              </a:lnSpc>
              <a:spcBef>
                <a:spcPts val="600"/>
              </a:spcBef>
              <a:spcAft>
                <a:spcPts val="600"/>
              </a:spcAft>
            </a:pPr>
            <a:r>
              <a:rPr lang="en-US" altLang="zh-CN" sz="3200" b="1" dirty="0" smtClean="0">
                <a:latin typeface="+mj-ea"/>
                <a:ea typeface="+mj-ea"/>
              </a:rPr>
              <a:t>《</a:t>
            </a:r>
            <a:r>
              <a:rPr lang="zh-CN" altLang="en-US" sz="3200" b="1" dirty="0" smtClean="0">
                <a:latin typeface="+mj-ea"/>
                <a:ea typeface="+mj-ea"/>
              </a:rPr>
              <a:t>齐民要术</a:t>
            </a:r>
            <a:r>
              <a:rPr lang="en-US" altLang="zh-CN" sz="3200" b="1" dirty="0" smtClean="0">
                <a:latin typeface="+mj-ea"/>
                <a:ea typeface="+mj-ea"/>
              </a:rPr>
              <a:t>》</a:t>
            </a:r>
            <a:r>
              <a:rPr lang="zh-CN" altLang="en-US" sz="3200" b="1" dirty="0" smtClean="0">
                <a:latin typeface="+mj-ea"/>
                <a:ea typeface="+mj-ea"/>
              </a:rPr>
              <a:t>的地主家庭治生思想</a:t>
            </a:r>
            <a:endParaRPr lang="zh-CN" altLang="en-US" sz="3200" b="1" dirty="0">
              <a:latin typeface="+mj-ea"/>
              <a:ea typeface="+mj-ea"/>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stretch>
            <a:fillRect/>
          </a:stretch>
        </p:blipFill>
        <p:spPr>
          <a:xfrm>
            <a:off x="1331640" y="1124744"/>
            <a:ext cx="6984776" cy="5097566"/>
          </a:xfrm>
          <a:prstGeom prst="rect">
            <a:avLst/>
          </a:prstGeom>
        </p:spPr>
      </p:pic>
      <p:sp>
        <p:nvSpPr>
          <p:cNvPr id="4" name="TextBox 1"/>
          <p:cNvSpPr txBox="1"/>
          <p:nvPr/>
        </p:nvSpPr>
        <p:spPr>
          <a:xfrm>
            <a:off x="1619672" y="188640"/>
            <a:ext cx="6155531" cy="784830"/>
          </a:xfrm>
          <a:prstGeom prst="rect">
            <a:avLst/>
          </a:prstGeom>
          <a:noFill/>
        </p:spPr>
        <p:txBody>
          <a:bodyPr wrap="none" lIns="0" tIns="0" rIns="0" rtlCol="0">
            <a:spAutoFit/>
          </a:bodyPr>
          <a:lstStyle/>
          <a:p>
            <a:pPr algn="ctr" defTabSz="-635">
              <a:lnSpc>
                <a:spcPct val="150000"/>
              </a:lnSpc>
              <a:spcBef>
                <a:spcPts val="600"/>
              </a:spcBef>
              <a:spcAft>
                <a:spcPts val="600"/>
              </a:spcAft>
            </a:pPr>
            <a:r>
              <a:rPr lang="en-US" altLang="zh-CN" sz="3200" b="1" dirty="0" smtClean="0">
                <a:latin typeface="+mj-ea"/>
                <a:ea typeface="+mj-ea"/>
              </a:rPr>
              <a:t>《</a:t>
            </a:r>
            <a:r>
              <a:rPr lang="zh-CN" altLang="en-US" sz="3200" b="1" dirty="0" smtClean="0">
                <a:latin typeface="+mj-ea"/>
                <a:ea typeface="+mj-ea"/>
              </a:rPr>
              <a:t>齐民要术</a:t>
            </a:r>
            <a:r>
              <a:rPr lang="en-US" altLang="zh-CN" sz="3200" b="1" dirty="0" smtClean="0">
                <a:latin typeface="+mj-ea"/>
                <a:ea typeface="+mj-ea"/>
              </a:rPr>
              <a:t>》</a:t>
            </a:r>
            <a:r>
              <a:rPr lang="zh-CN" altLang="en-US" sz="3200" b="1" dirty="0" smtClean="0">
                <a:latin typeface="+mj-ea"/>
                <a:ea typeface="+mj-ea"/>
              </a:rPr>
              <a:t>的地主家庭治生思想</a:t>
            </a:r>
            <a:endParaRPr lang="zh-CN" altLang="en-US" sz="3200" b="1" dirty="0">
              <a:latin typeface="+mj-ea"/>
              <a:ea typeface="+mj-ea"/>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
          <p:cNvSpPr txBox="1"/>
          <p:nvPr/>
        </p:nvSpPr>
        <p:spPr>
          <a:xfrm>
            <a:off x="2224088" y="116632"/>
            <a:ext cx="4616649" cy="747320"/>
          </a:xfrm>
          <a:prstGeom prst="rect">
            <a:avLst/>
          </a:prstGeom>
          <a:noFill/>
        </p:spPr>
        <p:txBody>
          <a:bodyPr wrap="none" lIns="0" tIns="0" rIns="0" rtlCol="0">
            <a:spAutoFit/>
          </a:bodyPr>
          <a:lstStyle/>
          <a:p>
            <a:pPr algn="ctr" defTabSz="-635">
              <a:lnSpc>
                <a:spcPct val="150000"/>
              </a:lnSpc>
              <a:spcBef>
                <a:spcPts val="600"/>
              </a:spcBef>
              <a:spcAft>
                <a:spcPts val="600"/>
              </a:spcAft>
            </a:pPr>
            <a:r>
              <a:rPr lang="zh-CN" altLang="en-US" sz="3600" b="1" dirty="0">
                <a:latin typeface="+mj-ea"/>
                <a:ea typeface="+mj-ea"/>
              </a:rPr>
              <a:t>（二）多元经济的优劣</a:t>
            </a:r>
          </a:p>
        </p:txBody>
      </p:sp>
      <p:graphicFrame>
        <p:nvGraphicFramePr>
          <p:cNvPr id="2" name="图表 1"/>
          <p:cNvGraphicFramePr/>
          <p:nvPr>
            <p:extLst>
              <p:ext uri="{D42A27DB-BD31-4B8C-83A1-F6EECF244321}">
                <p14:modId xmlns:p14="http://schemas.microsoft.com/office/powerpoint/2010/main" val="806369200"/>
              </p:ext>
            </p:extLst>
          </p:nvPr>
        </p:nvGraphicFramePr>
        <p:xfrm>
          <a:off x="1259632" y="1268760"/>
          <a:ext cx="7632848" cy="46962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11033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圆角矩形 13"/>
          <p:cNvSpPr/>
          <p:nvPr/>
        </p:nvSpPr>
        <p:spPr>
          <a:xfrm>
            <a:off x="1639702" y="1287513"/>
            <a:ext cx="6112041" cy="558655"/>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latin typeface="微软雅黑" panose="020B0503020204020204" pitchFamily="34" charset="-122"/>
                <a:ea typeface="微软雅黑" panose="020B0503020204020204" pitchFamily="34" charset="-122"/>
              </a:rPr>
              <a:t>第二阶段：儒？法？；实用主义</a:t>
            </a:r>
          </a:p>
        </p:txBody>
      </p:sp>
      <p:sp>
        <p:nvSpPr>
          <p:cNvPr id="13" name="TextBox 1"/>
          <p:cNvSpPr txBox="1"/>
          <p:nvPr/>
        </p:nvSpPr>
        <p:spPr>
          <a:xfrm>
            <a:off x="1550531" y="165575"/>
            <a:ext cx="6463308" cy="772006"/>
          </a:xfrm>
          <a:prstGeom prst="rect">
            <a:avLst/>
          </a:prstGeom>
          <a:noFill/>
        </p:spPr>
        <p:txBody>
          <a:bodyPr wrap="none" lIns="0" tIns="0" rIns="0" rtlCol="0">
            <a:spAutoFit/>
          </a:bodyPr>
          <a:lstStyle/>
          <a:p>
            <a:pPr algn="ctr" defTabSz="-635">
              <a:lnSpc>
                <a:spcPct val="150000"/>
              </a:lnSpc>
              <a:spcBef>
                <a:spcPts val="600"/>
              </a:spcBef>
              <a:spcAft>
                <a:spcPts val="600"/>
              </a:spcAft>
            </a:pPr>
            <a:r>
              <a:rPr lang="zh-CN" altLang="en-US" sz="3600" b="1" dirty="0">
                <a:latin typeface="+mj-ea"/>
                <a:ea typeface="+mj-ea"/>
              </a:rPr>
              <a:t>回顾：汉代经济思想的基本脉络</a:t>
            </a:r>
          </a:p>
        </p:txBody>
      </p:sp>
      <p:sp>
        <p:nvSpPr>
          <p:cNvPr id="3" name="矩形 2"/>
          <p:cNvSpPr/>
          <p:nvPr/>
        </p:nvSpPr>
        <p:spPr>
          <a:xfrm>
            <a:off x="932325" y="2080944"/>
            <a:ext cx="3384376" cy="12241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fontAlgn="auto">
              <a:buFont typeface="Wingdings" charset="2"/>
              <a:buChar char="u"/>
            </a:pPr>
            <a:r>
              <a:rPr lang="zh-CN" altLang="en-US" b="1" dirty="0" smtClean="0">
                <a:latin typeface="+mj-ea"/>
                <a:ea typeface="+mj-ea"/>
              </a:rPr>
              <a:t>贾谊</a:t>
            </a:r>
            <a:endParaRPr lang="en-US" altLang="zh-CN" b="1" dirty="0">
              <a:latin typeface="+mj-ea"/>
              <a:ea typeface="+mj-ea"/>
            </a:endParaRPr>
          </a:p>
          <a:p>
            <a:pPr marL="285750" indent="-285750">
              <a:buFont typeface="Arial" charset="0"/>
              <a:buChar char="•"/>
            </a:pPr>
            <a:r>
              <a:rPr lang="zh-CN" altLang="en-US" sz="1600" dirty="0" smtClean="0">
                <a:latin typeface="+mn-ea"/>
              </a:rPr>
              <a:t>驱民</a:t>
            </a:r>
            <a:r>
              <a:rPr lang="zh-CN" altLang="en-US" sz="1600" dirty="0">
                <a:latin typeface="+mn-ea"/>
              </a:rPr>
              <a:t>而归之农，皆著于本 </a:t>
            </a:r>
          </a:p>
          <a:p>
            <a:pPr marL="285750" indent="-285750">
              <a:buFont typeface="Arial" charset="0"/>
              <a:buChar char="•"/>
            </a:pPr>
            <a:r>
              <a:rPr lang="zh-CN" altLang="en-US" sz="1600" dirty="0" smtClean="0">
                <a:latin typeface="+mn-ea"/>
              </a:rPr>
              <a:t>铜毕</a:t>
            </a:r>
            <a:r>
              <a:rPr lang="zh-CN" altLang="en-US" sz="1600" dirty="0">
                <a:latin typeface="+mn-ea"/>
              </a:rPr>
              <a:t>归于上，上挟铜积以御轻重 </a:t>
            </a:r>
          </a:p>
          <a:p>
            <a:pPr marL="285750" indent="-285750">
              <a:buFont typeface="Arial" charset="0"/>
              <a:buChar char="•"/>
            </a:pPr>
            <a:r>
              <a:rPr lang="zh-CN" altLang="en-US" sz="1600" dirty="0" smtClean="0">
                <a:latin typeface="+mn-ea"/>
              </a:rPr>
              <a:t>众建</a:t>
            </a:r>
            <a:r>
              <a:rPr lang="zh-CN" altLang="en-US" sz="1600" dirty="0">
                <a:latin typeface="+mn-ea"/>
              </a:rPr>
              <a:t>诸侯而少其力</a:t>
            </a:r>
          </a:p>
        </p:txBody>
      </p:sp>
      <p:sp>
        <p:nvSpPr>
          <p:cNvPr id="11" name="矩形 10"/>
          <p:cNvSpPr/>
          <p:nvPr/>
        </p:nvSpPr>
        <p:spPr>
          <a:xfrm>
            <a:off x="5021796" y="2080944"/>
            <a:ext cx="3572166" cy="12241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fontAlgn="auto">
              <a:buFont typeface="Wingdings" charset="2"/>
              <a:buChar char="u"/>
            </a:pPr>
            <a:r>
              <a:rPr lang="zh-CN" altLang="en-US" b="1" dirty="0">
                <a:latin typeface="+mj-ea"/>
                <a:ea typeface="+mj-ea"/>
              </a:rPr>
              <a:t>晁错</a:t>
            </a:r>
            <a:endParaRPr lang="en-US" altLang="zh-CN" b="1" dirty="0">
              <a:latin typeface="+mj-ea"/>
              <a:ea typeface="+mj-ea"/>
            </a:endParaRPr>
          </a:p>
          <a:p>
            <a:pPr marL="285750" indent="-285750">
              <a:buFont typeface="Arial" charset="0"/>
              <a:buChar char="•"/>
            </a:pPr>
            <a:r>
              <a:rPr lang="zh-CN" altLang="en-US" sz="1600" dirty="0">
                <a:latin typeface="+mn-ea"/>
              </a:rPr>
              <a:t>欲民务农，在于贵粟 </a:t>
            </a:r>
          </a:p>
          <a:p>
            <a:pPr marL="285750" indent="-285750">
              <a:buFont typeface="Arial" charset="0"/>
              <a:buChar char="•"/>
            </a:pPr>
            <a:r>
              <a:rPr lang="zh-CN" altLang="en-US" sz="1600" dirty="0" smtClean="0">
                <a:latin typeface="+mn-ea"/>
              </a:rPr>
              <a:t>夫珠玉</a:t>
            </a:r>
            <a:r>
              <a:rPr lang="zh-CN" altLang="en-US" sz="1600" dirty="0">
                <a:latin typeface="+mn-ea"/>
              </a:rPr>
              <a:t>金银，饥不可食，寒不</a:t>
            </a:r>
            <a:r>
              <a:rPr lang="zh-CN" altLang="en-US" sz="1600" dirty="0" smtClean="0">
                <a:latin typeface="+mn-ea"/>
              </a:rPr>
              <a:t>可衣</a:t>
            </a:r>
            <a:endParaRPr lang="en-US" altLang="zh-CN" sz="1600" dirty="0" smtClean="0">
              <a:latin typeface="+mn-ea"/>
            </a:endParaRPr>
          </a:p>
          <a:p>
            <a:pPr marL="285750" indent="-285750">
              <a:buFont typeface="Arial" charset="0"/>
              <a:buChar char="•"/>
            </a:pPr>
            <a:r>
              <a:rPr lang="zh-CN" altLang="en-US" sz="1600" dirty="0" smtClean="0">
                <a:latin typeface="+mn-ea"/>
              </a:rPr>
              <a:t>宜削</a:t>
            </a:r>
            <a:r>
              <a:rPr lang="zh-CN" altLang="en-US" sz="1600" dirty="0">
                <a:latin typeface="+mn-ea"/>
              </a:rPr>
              <a:t>诸侯</a:t>
            </a:r>
          </a:p>
        </p:txBody>
      </p:sp>
      <p:sp>
        <p:nvSpPr>
          <p:cNvPr id="15" name=" 2050"/>
          <p:cNvSpPr/>
          <p:nvPr/>
        </p:nvSpPr>
        <p:spPr bwMode="auto">
          <a:xfrm rot="16200000" flipH="1">
            <a:off x="4523697" y="1282477"/>
            <a:ext cx="186912" cy="4289425"/>
          </a:xfrm>
          <a:custGeom>
            <a:avLst/>
            <a:gdLst>
              <a:gd name="T0" fmla="*/ 2147483646 w 41"/>
              <a:gd name="T1" fmla="*/ 2147483646 h 281"/>
              <a:gd name="T2" fmla="*/ 2147483646 w 41"/>
              <a:gd name="T3" fmla="*/ 2147483646 h 281"/>
              <a:gd name="T4" fmla="*/ 0 w 41"/>
              <a:gd name="T5" fmla="*/ 0 h 281"/>
              <a:gd name="T6" fmla="*/ 2147483646 w 41"/>
              <a:gd name="T7" fmla="*/ 2147483646 h 281"/>
              <a:gd name="T8" fmla="*/ 2147483646 w 41"/>
              <a:gd name="T9" fmla="*/ 2147483646 h 281"/>
              <a:gd name="T10" fmla="*/ 2147483646 w 41"/>
              <a:gd name="T11" fmla="*/ 2147483646 h 281"/>
              <a:gd name="T12" fmla="*/ 2147483646 w 41"/>
              <a:gd name="T13" fmla="*/ 2147483646 h 281"/>
              <a:gd name="T14" fmla="*/ 2147483646 w 41"/>
              <a:gd name="T15" fmla="*/ 2147483646 h 281"/>
              <a:gd name="T16" fmla="*/ 2147483646 w 41"/>
              <a:gd name="T17" fmla="*/ 2147483646 h 281"/>
              <a:gd name="T18" fmla="*/ 2147483646 w 41"/>
              <a:gd name="T19" fmla="*/ 2147483646 h 281"/>
              <a:gd name="T20" fmla="*/ 2147483646 w 41"/>
              <a:gd name="T21" fmla="*/ 2147483646 h 281"/>
              <a:gd name="T22" fmla="*/ 2147483646 w 41"/>
              <a:gd name="T23" fmla="*/ 2147483646 h 281"/>
              <a:gd name="T24" fmla="*/ 2147483646 w 41"/>
              <a:gd name="T25" fmla="*/ 2147483646 h 281"/>
              <a:gd name="T26" fmla="*/ 0 w 41"/>
              <a:gd name="T27" fmla="*/ 2147483646 h 281"/>
              <a:gd name="T28" fmla="*/ 2147483646 w 41"/>
              <a:gd name="T29" fmla="*/ 2147483646 h 281"/>
              <a:gd name="T30" fmla="*/ 2147483646 w 41"/>
              <a:gd name="T31" fmla="*/ 2147483646 h 281"/>
              <a:gd name="T32" fmla="*/ 2147483646 w 41"/>
              <a:gd name="T33" fmla="*/ 2147483646 h 281"/>
              <a:gd name="T34" fmla="*/ 2147483646 w 41"/>
              <a:gd name="T35" fmla="*/ 2147483646 h 281"/>
              <a:gd name="T36" fmla="*/ 2147483646 w 41"/>
              <a:gd name="T37" fmla="*/ 2147483646 h 281"/>
              <a:gd name="T38" fmla="*/ 2147483646 w 41"/>
              <a:gd name="T39" fmla="*/ 2147483646 h 281"/>
              <a:gd name="T40" fmla="*/ 2147483646 w 41"/>
              <a:gd name="T41" fmla="*/ 2147483646 h 281"/>
              <a:gd name="T42" fmla="*/ 2147483646 w 41"/>
              <a:gd name="T43" fmla="*/ 2147483646 h 28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1" h="281">
                <a:moveTo>
                  <a:pt x="15" y="41"/>
                </a:moveTo>
                <a:cubicBezTo>
                  <a:pt x="15" y="29"/>
                  <a:pt x="13" y="19"/>
                  <a:pt x="11" y="13"/>
                </a:cubicBezTo>
                <a:cubicBezTo>
                  <a:pt x="9" y="7"/>
                  <a:pt x="5" y="2"/>
                  <a:pt x="0" y="0"/>
                </a:cubicBezTo>
                <a:cubicBezTo>
                  <a:pt x="10" y="0"/>
                  <a:pt x="17" y="3"/>
                  <a:pt x="21" y="9"/>
                </a:cubicBezTo>
                <a:cubicBezTo>
                  <a:pt x="25" y="14"/>
                  <a:pt x="27" y="27"/>
                  <a:pt x="27" y="45"/>
                </a:cubicBezTo>
                <a:cubicBezTo>
                  <a:pt x="27" y="103"/>
                  <a:pt x="27" y="103"/>
                  <a:pt x="27" y="103"/>
                </a:cubicBezTo>
                <a:cubicBezTo>
                  <a:pt x="27" y="114"/>
                  <a:pt x="28" y="122"/>
                  <a:pt x="30" y="128"/>
                </a:cubicBezTo>
                <a:cubicBezTo>
                  <a:pt x="32" y="134"/>
                  <a:pt x="35" y="138"/>
                  <a:pt x="41" y="141"/>
                </a:cubicBezTo>
                <a:cubicBezTo>
                  <a:pt x="35" y="143"/>
                  <a:pt x="31" y="147"/>
                  <a:pt x="30" y="153"/>
                </a:cubicBezTo>
                <a:cubicBezTo>
                  <a:pt x="28" y="158"/>
                  <a:pt x="27" y="167"/>
                  <a:pt x="27" y="179"/>
                </a:cubicBezTo>
                <a:cubicBezTo>
                  <a:pt x="27" y="232"/>
                  <a:pt x="27" y="232"/>
                  <a:pt x="27" y="232"/>
                </a:cubicBezTo>
                <a:cubicBezTo>
                  <a:pt x="27" y="245"/>
                  <a:pt x="26" y="255"/>
                  <a:pt x="25" y="262"/>
                </a:cubicBezTo>
                <a:cubicBezTo>
                  <a:pt x="23" y="269"/>
                  <a:pt x="20" y="274"/>
                  <a:pt x="16" y="277"/>
                </a:cubicBezTo>
                <a:cubicBezTo>
                  <a:pt x="12" y="279"/>
                  <a:pt x="7" y="281"/>
                  <a:pt x="0" y="281"/>
                </a:cubicBezTo>
                <a:cubicBezTo>
                  <a:pt x="5" y="279"/>
                  <a:pt x="9" y="274"/>
                  <a:pt x="11" y="268"/>
                </a:cubicBezTo>
                <a:cubicBezTo>
                  <a:pt x="13" y="261"/>
                  <a:pt x="15" y="252"/>
                  <a:pt x="15" y="240"/>
                </a:cubicBezTo>
                <a:cubicBezTo>
                  <a:pt x="15" y="186"/>
                  <a:pt x="15" y="186"/>
                  <a:pt x="15" y="186"/>
                </a:cubicBezTo>
                <a:cubicBezTo>
                  <a:pt x="15" y="172"/>
                  <a:pt x="15" y="162"/>
                  <a:pt x="17" y="155"/>
                </a:cubicBezTo>
                <a:cubicBezTo>
                  <a:pt x="19" y="148"/>
                  <a:pt x="23" y="144"/>
                  <a:pt x="29" y="141"/>
                </a:cubicBezTo>
                <a:cubicBezTo>
                  <a:pt x="23" y="138"/>
                  <a:pt x="19" y="133"/>
                  <a:pt x="17" y="127"/>
                </a:cubicBezTo>
                <a:cubicBezTo>
                  <a:pt x="15" y="121"/>
                  <a:pt x="15" y="111"/>
                  <a:pt x="15" y="98"/>
                </a:cubicBezTo>
                <a:lnTo>
                  <a:pt x="15" y="41"/>
                </a:ln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style>
          <a:lnRef idx="0">
            <a:scrgbClr r="0" g="0" b="0"/>
          </a:lnRef>
          <a:fillRef idx="0">
            <a:scrgbClr r="0" g="0" b="0"/>
          </a:fillRef>
          <a:effectRef idx="0">
            <a:scrgbClr r="0" g="0" b="0"/>
          </a:effectRef>
          <a:fontRef idx="major"/>
        </p:style>
        <p:txBody>
          <a:bodyPr anchor="ct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endParaRPr lang="zh-CN" altLang="en-US" sz="1600" kern="1200">
              <a:latin typeface="+mn-ea"/>
              <a:ea typeface="+mn-ea"/>
            </a:endParaRPr>
          </a:p>
        </p:txBody>
      </p:sp>
      <p:cxnSp>
        <p:nvCxnSpPr>
          <p:cNvPr id="20" name="直接箭头连接符 6"/>
          <p:cNvCxnSpPr/>
          <p:nvPr/>
        </p:nvCxnSpPr>
        <p:spPr>
          <a:xfrm flipH="1">
            <a:off x="4617153" y="3520645"/>
            <a:ext cx="5216" cy="615348"/>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sp>
        <p:nvSpPr>
          <p:cNvPr id="21" name="文本框 20"/>
          <p:cNvSpPr txBox="1"/>
          <p:nvPr/>
        </p:nvSpPr>
        <p:spPr>
          <a:xfrm>
            <a:off x="3102069" y="3659042"/>
            <a:ext cx="1097901" cy="338554"/>
          </a:xfrm>
          <a:prstGeom prst="rect">
            <a:avLst/>
          </a:prstGeom>
          <a:noFill/>
        </p:spPr>
        <p:style>
          <a:lnRef idx="0">
            <a:scrgbClr r="0" g="0" b="0"/>
          </a:lnRef>
          <a:fillRef idx="0">
            <a:scrgbClr r="0" g="0" b="0"/>
          </a:fillRef>
          <a:effectRef idx="0">
            <a:scrgbClr r="0" g="0" b="0"/>
          </a:effectRef>
          <a:fontRef idx="major"/>
        </p:style>
        <p:txBody>
          <a:bodyPr vert="horz" wrap="square" rtlCol="0" anchor="t">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r>
              <a:rPr lang="zh-CN" altLang="en-US" sz="1600" kern="1200" dirty="0" smtClean="0">
                <a:latin typeface="+mn-ea"/>
                <a:ea typeface="+mn-ea"/>
              </a:rPr>
              <a:t>理论工具 </a:t>
            </a:r>
            <a:endParaRPr lang="zh-CN" altLang="en-US" sz="1600" kern="1200" dirty="0">
              <a:latin typeface="+mn-ea"/>
              <a:ea typeface="+mn-ea"/>
            </a:endParaRPr>
          </a:p>
        </p:txBody>
      </p:sp>
      <p:sp>
        <p:nvSpPr>
          <p:cNvPr id="22" name="文本框 21"/>
          <p:cNvSpPr txBox="1"/>
          <p:nvPr/>
        </p:nvSpPr>
        <p:spPr>
          <a:xfrm>
            <a:off x="4992975" y="3654093"/>
            <a:ext cx="1887213" cy="338554"/>
          </a:xfrm>
          <a:prstGeom prst="rect">
            <a:avLst/>
          </a:prstGeom>
          <a:noFill/>
        </p:spPr>
        <p:style>
          <a:lnRef idx="0">
            <a:scrgbClr r="0" g="0" b="0"/>
          </a:lnRef>
          <a:fillRef idx="0">
            <a:scrgbClr r="0" g="0" b="0"/>
          </a:fillRef>
          <a:effectRef idx="0">
            <a:scrgbClr r="0" g="0" b="0"/>
          </a:effectRef>
          <a:fontRef idx="major"/>
        </p:style>
        <p:txBody>
          <a:bodyPr vert="horz" wrap="square" rtlCol="0" anchor="t">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r>
              <a:rPr lang="zh-CN" altLang="en-US" sz="1600" kern="1200" dirty="0" smtClean="0">
                <a:latin typeface="+mn-ea"/>
                <a:ea typeface="+mn-ea"/>
              </a:rPr>
              <a:t>从无为到有为</a:t>
            </a:r>
            <a:endParaRPr lang="zh-CN" altLang="en-US" sz="1600" kern="1200" dirty="0">
              <a:latin typeface="+mn-ea"/>
              <a:ea typeface="+mn-ea"/>
            </a:endParaRPr>
          </a:p>
        </p:txBody>
      </p:sp>
      <p:sp>
        <p:nvSpPr>
          <p:cNvPr id="23" name="圆角矩形 22"/>
          <p:cNvSpPr/>
          <p:nvPr/>
        </p:nvSpPr>
        <p:spPr>
          <a:xfrm>
            <a:off x="1639702" y="4177112"/>
            <a:ext cx="6112041" cy="558655"/>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smtClean="0">
                <a:latin typeface="微软雅黑" panose="020B0503020204020204" pitchFamily="34" charset="-122"/>
                <a:ea typeface="微软雅黑" panose="020B0503020204020204" pitchFamily="34" charset="-122"/>
              </a:rPr>
              <a:t>第三阶段之</a:t>
            </a:r>
            <a:r>
              <a:rPr lang="en-US" altLang="zh-CN" sz="2400" dirty="0" smtClean="0">
                <a:latin typeface="微软雅黑" panose="020B0503020204020204" pitchFamily="34" charset="-122"/>
                <a:ea typeface="微软雅黑" panose="020B0503020204020204" pitchFamily="34" charset="-122"/>
              </a:rPr>
              <a:t>1</a:t>
            </a:r>
            <a:r>
              <a:rPr lang="zh-CN" altLang="en-US" sz="2400" dirty="0" smtClean="0">
                <a:latin typeface="微软雅黑" panose="020B0503020204020204" pitchFamily="34" charset="-122"/>
                <a:ea typeface="微软雅黑" panose="020B0503020204020204" pitchFamily="34" charset="-122"/>
              </a:rPr>
              <a:t>：法家思想；国家干预主义</a:t>
            </a:r>
            <a:endParaRPr lang="zh-CN" altLang="en-US" sz="2400" dirty="0">
              <a:latin typeface="微软雅黑" panose="020B0503020204020204" pitchFamily="34" charset="-122"/>
              <a:ea typeface="微软雅黑" panose="020B0503020204020204" pitchFamily="34" charset="-122"/>
            </a:endParaRPr>
          </a:p>
        </p:txBody>
      </p:sp>
      <p:sp>
        <p:nvSpPr>
          <p:cNvPr id="24" name="矩形 23"/>
          <p:cNvSpPr/>
          <p:nvPr/>
        </p:nvSpPr>
        <p:spPr>
          <a:xfrm>
            <a:off x="1156183" y="4995731"/>
            <a:ext cx="6921939" cy="12241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fontAlgn="auto">
              <a:buFont typeface="Wingdings" charset="2"/>
              <a:buChar char="u"/>
            </a:pPr>
            <a:r>
              <a:rPr lang="zh-CN" altLang="en-US" b="1" dirty="0" smtClean="0">
                <a:latin typeface="+mj-ea"/>
                <a:ea typeface="+mj-ea"/>
              </a:rPr>
              <a:t>轻重论</a:t>
            </a:r>
            <a:endParaRPr lang="en-US" altLang="zh-CN" b="1" dirty="0">
              <a:latin typeface="+mj-ea"/>
              <a:ea typeface="+mj-ea"/>
            </a:endParaRPr>
          </a:p>
          <a:p>
            <a:pPr marL="285750" indent="-285750" fontAlgn="auto">
              <a:buFont typeface="Arial" charset="0"/>
              <a:buChar char="•"/>
            </a:pPr>
            <a:r>
              <a:rPr lang="zh-CN" altLang="en-US" sz="1600" dirty="0" smtClean="0">
                <a:latin typeface="+mn-ea"/>
              </a:rPr>
              <a:t>不</a:t>
            </a:r>
            <a:r>
              <a:rPr lang="zh-CN" altLang="en-US" sz="1600" dirty="0">
                <a:latin typeface="+mn-ea"/>
              </a:rPr>
              <a:t>通于轻重，不可为笼以守民；不能调通民利，不可以语制为大治。</a:t>
            </a:r>
          </a:p>
          <a:p>
            <a:pPr marL="285750" indent="-285750" fontAlgn="auto">
              <a:buFont typeface="Arial" charset="0"/>
              <a:buChar char="•"/>
            </a:pPr>
            <a:r>
              <a:rPr lang="zh-CN" altLang="en-US" sz="1600" dirty="0" smtClean="0">
                <a:latin typeface="+mn-ea"/>
              </a:rPr>
              <a:t>轻重</a:t>
            </a:r>
            <a:r>
              <a:rPr lang="zh-CN" altLang="en-US" sz="1600" dirty="0">
                <a:latin typeface="+mn-ea"/>
              </a:rPr>
              <a:t>之学；轻重之势；轻重之术</a:t>
            </a:r>
          </a:p>
        </p:txBody>
      </p:sp>
    </p:spTree>
    <p:extLst>
      <p:ext uri="{BB962C8B-B14F-4D97-AF65-F5344CB8AC3E}">
        <p14:creationId xmlns:p14="http://schemas.microsoft.com/office/powerpoint/2010/main" val="4433501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
          <p:cNvSpPr txBox="1"/>
          <p:nvPr/>
        </p:nvSpPr>
        <p:spPr>
          <a:xfrm>
            <a:off x="2518807" y="116632"/>
            <a:ext cx="4514056" cy="669414"/>
          </a:xfrm>
          <a:prstGeom prst="rect">
            <a:avLst/>
          </a:prstGeom>
          <a:noFill/>
        </p:spPr>
        <p:txBody>
          <a:bodyPr wrap="none" lIns="0" tIns="0" rIns="0" rtlCol="0">
            <a:spAutoFit/>
          </a:bodyPr>
          <a:lstStyle/>
          <a:p>
            <a:pPr algn="ctr" defTabSz="-635">
              <a:lnSpc>
                <a:spcPct val="150000"/>
              </a:lnSpc>
              <a:spcBef>
                <a:spcPts val="600"/>
              </a:spcBef>
              <a:spcAft>
                <a:spcPts val="600"/>
              </a:spcAft>
            </a:pPr>
            <a:r>
              <a:rPr lang="zh-CN" altLang="en-US" sz="3200" b="1" dirty="0">
                <a:latin typeface="+mj-ea"/>
                <a:ea typeface="+mj-ea"/>
              </a:rPr>
              <a:t>二、分裂时期的货币思想</a:t>
            </a:r>
          </a:p>
        </p:txBody>
      </p:sp>
      <p:graphicFrame>
        <p:nvGraphicFramePr>
          <p:cNvPr id="4" name="图表 3"/>
          <p:cNvGraphicFramePr/>
          <p:nvPr>
            <p:extLst>
              <p:ext uri="{D42A27DB-BD31-4B8C-83A1-F6EECF244321}">
                <p14:modId xmlns:p14="http://schemas.microsoft.com/office/powerpoint/2010/main" val="786168609"/>
              </p:ext>
            </p:extLst>
          </p:nvPr>
        </p:nvGraphicFramePr>
        <p:xfrm>
          <a:off x="675900" y="2204864"/>
          <a:ext cx="8199869" cy="230464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
          <p:cNvSpPr txBox="1"/>
          <p:nvPr/>
        </p:nvSpPr>
        <p:spPr>
          <a:xfrm>
            <a:off x="1043608" y="1916832"/>
            <a:ext cx="7272808" cy="3677930"/>
          </a:xfrm>
          <a:prstGeom prst="rect">
            <a:avLst/>
          </a:prstGeom>
          <a:noFill/>
        </p:spPr>
        <p:txBody>
          <a:bodyPr wrap="square" lIns="0" tIns="0" rIns="0" rtlCol="0">
            <a:spAutoFit/>
          </a:bodyPr>
          <a:lstStyle/>
          <a:p>
            <a:pPr algn="just" fontAlgn="auto">
              <a:lnSpc>
                <a:spcPct val="150000"/>
              </a:lnSpc>
              <a:spcBef>
                <a:spcPts val="600"/>
              </a:spcBef>
              <a:spcAft>
                <a:spcPts val="600"/>
              </a:spcAft>
              <a:buFont typeface="Wingdings" panose="05000000000000000000" pitchFamily="2" charset="2"/>
              <a:buChar char="Ø"/>
            </a:pPr>
            <a:r>
              <a:rPr sz="2400" dirty="0" smtClean="0">
                <a:latin typeface="+mn-ea"/>
                <a:sym typeface="+mn-ea"/>
              </a:rPr>
              <a:t>《钱神论》人物对话体</a:t>
            </a:r>
            <a:r>
              <a:rPr lang="zh-CN" altLang="en-US" sz="2400" dirty="0" smtClean="0">
                <a:latin typeface="+mn-ea"/>
                <a:sym typeface="+mn-ea"/>
              </a:rPr>
              <a:t>：</a:t>
            </a:r>
            <a:r>
              <a:rPr sz="2400" dirty="0" smtClean="0">
                <a:latin typeface="+mn-ea"/>
                <a:sym typeface="+mn-ea"/>
              </a:rPr>
              <a:t>司空公子VS 綦毋先生</a:t>
            </a:r>
          </a:p>
          <a:p>
            <a:pPr lvl="1" algn="just">
              <a:lnSpc>
                <a:spcPct val="150000"/>
              </a:lnSpc>
              <a:spcBef>
                <a:spcPts val="600"/>
              </a:spcBef>
              <a:spcAft>
                <a:spcPts val="600"/>
              </a:spcAft>
            </a:pPr>
            <a:r>
              <a:rPr lang="zh-CN" altLang="en-US" sz="2000" dirty="0" smtClean="0">
                <a:solidFill>
                  <a:srgbClr val="0070C0"/>
                </a:solidFill>
                <a:latin typeface="+mn-ea"/>
                <a:sym typeface="+mn-ea"/>
              </a:rPr>
              <a:t>例：</a:t>
            </a:r>
            <a:endParaRPr lang="en-US" altLang="zh-CN" sz="2000" dirty="0" smtClean="0">
              <a:solidFill>
                <a:srgbClr val="0070C0"/>
              </a:solidFill>
              <a:latin typeface="+mn-ea"/>
              <a:sym typeface="+mn-ea"/>
            </a:endParaRPr>
          </a:p>
          <a:p>
            <a:pPr lvl="1" algn="just">
              <a:lnSpc>
                <a:spcPct val="150000"/>
              </a:lnSpc>
              <a:spcBef>
                <a:spcPts val="600"/>
              </a:spcBef>
              <a:spcAft>
                <a:spcPts val="600"/>
              </a:spcAft>
            </a:pPr>
            <a:r>
              <a:rPr sz="2000" dirty="0" smtClean="0">
                <a:solidFill>
                  <a:srgbClr val="0070C0"/>
                </a:solidFill>
                <a:latin typeface="+mn-ea"/>
                <a:sym typeface="+mn-ea"/>
              </a:rPr>
              <a:t>先生曰</a:t>
            </a:r>
            <a:r>
              <a:rPr sz="2000" dirty="0">
                <a:solidFill>
                  <a:srgbClr val="0070C0"/>
                </a:solidFill>
                <a:latin typeface="+mn-ea"/>
                <a:sym typeface="+mn-ea"/>
              </a:rPr>
              <a:t>:“吾将以清谈为筐篚。以机神为币帛。所谓礼云礼云。玉帛云乎哉者已。″公子拊髀大笑曰:“固哉子之云也,既不知古,又不知今;当今之急,何用清谈。时易世变，古今异俗。富者荣贵,贫者贱辱。而子尚质,而子守实,无异于遗剑刻舡,胶柱调瑟。贫不离於身名，誉不出乎家室。固其宜也。”</a:t>
            </a:r>
          </a:p>
        </p:txBody>
      </p:sp>
      <p:sp>
        <p:nvSpPr>
          <p:cNvPr id="4" name="文本框 3"/>
          <p:cNvSpPr txBox="1"/>
          <p:nvPr/>
        </p:nvSpPr>
        <p:spPr>
          <a:xfrm>
            <a:off x="3203848" y="260648"/>
            <a:ext cx="3467616" cy="584775"/>
          </a:xfrm>
          <a:prstGeom prst="rect">
            <a:avLst/>
          </a:prstGeom>
          <a:noFill/>
        </p:spPr>
        <p:txBody>
          <a:bodyPr wrap="none" rtlCol="0">
            <a:spAutoFit/>
          </a:bodyPr>
          <a:lstStyle/>
          <a:p>
            <a:r>
              <a:rPr kumimoji="1" lang="zh-CN" altLang="en-US" sz="3200" b="1" dirty="0" smtClean="0">
                <a:latin typeface="+mj-ea"/>
                <a:ea typeface="+mj-ea"/>
              </a:rPr>
              <a:t>（一）</a:t>
            </a:r>
            <a:r>
              <a:rPr kumimoji="1" lang="en-US" altLang="zh-CN" sz="3200" b="1" dirty="0" smtClean="0">
                <a:latin typeface="+mj-ea"/>
                <a:ea typeface="+mj-ea"/>
              </a:rPr>
              <a:t>《</a:t>
            </a:r>
            <a:r>
              <a:rPr kumimoji="1" lang="zh-CN" altLang="en-US" sz="3200" b="1" dirty="0" smtClean="0">
                <a:latin typeface="+mj-ea"/>
                <a:ea typeface="+mj-ea"/>
              </a:rPr>
              <a:t>钱神论</a:t>
            </a:r>
            <a:r>
              <a:rPr kumimoji="1" lang="en-US" altLang="zh-CN" sz="3200" b="1" dirty="0" smtClean="0">
                <a:latin typeface="+mj-ea"/>
                <a:ea typeface="+mj-ea"/>
              </a:rPr>
              <a:t>》</a:t>
            </a:r>
            <a:endParaRPr kumimoji="1" lang="zh-CN" altLang="en-US" sz="3200" b="1" dirty="0">
              <a:latin typeface="+mj-ea"/>
              <a:ea typeface="+mj-ea"/>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p:txBody>
          <a:bodyPr/>
          <a:lstStyle/>
          <a:p>
            <a:pPr algn="just">
              <a:lnSpc>
                <a:spcPct val="150000"/>
              </a:lnSpc>
              <a:spcBef>
                <a:spcPts val="600"/>
              </a:spcBef>
              <a:spcAft>
                <a:spcPts val="600"/>
              </a:spcAft>
              <a:buFont typeface="Wingdings" panose="05000000000000000000" pitchFamily="2" charset="2"/>
              <a:buChar char="Ø"/>
            </a:pPr>
            <a:r>
              <a:rPr lang="zh-CN" altLang="en-US" sz="2800" dirty="0" smtClean="0">
                <a:latin typeface="+mn-ea"/>
                <a:sym typeface="+mn-ea"/>
              </a:rPr>
              <a:t>“孔方兄</a:t>
            </a:r>
            <a:r>
              <a:rPr lang="zh-CN" altLang="en-US" sz="2800" dirty="0">
                <a:latin typeface="+mn-ea"/>
                <a:sym typeface="+mn-ea"/>
              </a:rPr>
              <a:t>”的出处</a:t>
            </a:r>
          </a:p>
          <a:p>
            <a:pPr indent="0" algn="just">
              <a:lnSpc>
                <a:spcPct val="150000"/>
              </a:lnSpc>
              <a:spcBef>
                <a:spcPts val="600"/>
              </a:spcBef>
              <a:spcAft>
                <a:spcPts val="600"/>
              </a:spcAft>
              <a:buFont typeface="Wingdings" panose="05000000000000000000" pitchFamily="2" charset="2"/>
              <a:buNone/>
            </a:pPr>
            <a:r>
              <a:rPr lang="zh-CN" altLang="en-US" dirty="0">
                <a:solidFill>
                  <a:srgbClr val="0070C0"/>
                </a:solidFill>
                <a:latin typeface="+mn-ea"/>
                <a:sym typeface="+mn-ea"/>
              </a:rPr>
              <a:t>亲爱如兄，字曰孔方。</a:t>
            </a:r>
            <a:r>
              <a:rPr lang="en-US" altLang="zh-CN" dirty="0">
                <a:solidFill>
                  <a:srgbClr val="0070C0"/>
                </a:solidFill>
                <a:latin typeface="+mn-ea"/>
                <a:sym typeface="+mn-ea"/>
              </a:rPr>
              <a:t>……</a:t>
            </a:r>
            <a:r>
              <a:rPr lang="zh-CN" altLang="en-US" dirty="0">
                <a:solidFill>
                  <a:srgbClr val="0070C0"/>
                </a:solidFill>
                <a:latin typeface="+mn-ea"/>
                <a:sym typeface="+mn-ea"/>
              </a:rPr>
              <a:t>京邑衣冠，疲劳讲肆。厌闻清谈，对之睡寐，见我家兄，莫不惊视。</a:t>
            </a:r>
            <a:r>
              <a:rPr lang="en-US" altLang="zh-CN" dirty="0">
                <a:solidFill>
                  <a:srgbClr val="0070C0"/>
                </a:solidFill>
                <a:latin typeface="+mn-ea"/>
                <a:sym typeface="+mn-ea"/>
              </a:rPr>
              <a:t>……</a:t>
            </a:r>
            <a:r>
              <a:rPr lang="zh-CN" altLang="en-US" dirty="0">
                <a:solidFill>
                  <a:srgbClr val="0070C0"/>
                </a:solidFill>
                <a:latin typeface="+mn-ea"/>
                <a:sym typeface="+mn-ea"/>
              </a:rPr>
              <a:t>若臧武仲之智， 卞庄子之勇，冉求之艺，文之以礼乐，可以成人矣。今之成人者何必然，唯孔方兄而已。</a:t>
            </a:r>
          </a:p>
          <a:p>
            <a:endParaRPr kumimoji="1" lang="zh-CN" altLang="en-US" dirty="0">
              <a:latin typeface="+mn-ea"/>
            </a:endParaRPr>
          </a:p>
        </p:txBody>
      </p:sp>
      <p:sp>
        <p:nvSpPr>
          <p:cNvPr id="4" name="标题 3"/>
          <p:cNvSpPr txBox="1">
            <a:spLocks noGrp="1"/>
          </p:cNvSpPr>
          <p:nvPr>
            <p:ph type="title"/>
          </p:nvPr>
        </p:nvSpPr>
        <p:spPr>
          <a:xfrm>
            <a:off x="3052504" y="309275"/>
            <a:ext cx="3467617" cy="584775"/>
          </a:xfrm>
          <a:prstGeom prst="rect">
            <a:avLst/>
          </a:prstGeom>
          <a:noFill/>
        </p:spPr>
        <p:txBody>
          <a:bodyPr wrap="none" rtlCol="0">
            <a:spAutoFit/>
          </a:bodyPr>
          <a:lstStyle/>
          <a:p>
            <a:r>
              <a:rPr kumimoji="1" lang="zh-CN" altLang="en-US" sz="3200" b="1" dirty="0" smtClean="0">
                <a:latin typeface="+mj-ea"/>
                <a:ea typeface="+mj-ea"/>
              </a:rPr>
              <a:t>（一）</a:t>
            </a:r>
            <a:r>
              <a:rPr kumimoji="1" lang="en-US" altLang="zh-CN" sz="3200" b="1" dirty="0" smtClean="0">
                <a:latin typeface="+mj-ea"/>
                <a:ea typeface="+mj-ea"/>
              </a:rPr>
              <a:t>《</a:t>
            </a:r>
            <a:r>
              <a:rPr kumimoji="1" lang="zh-CN" altLang="en-US" sz="3200" b="1" dirty="0" smtClean="0">
                <a:latin typeface="+mj-ea"/>
                <a:ea typeface="+mj-ea"/>
              </a:rPr>
              <a:t>钱神论</a:t>
            </a:r>
            <a:r>
              <a:rPr kumimoji="1" lang="en-US" altLang="zh-CN" sz="3200" b="1" dirty="0" smtClean="0">
                <a:latin typeface="+mj-ea"/>
                <a:ea typeface="+mj-ea"/>
              </a:rPr>
              <a:t>》</a:t>
            </a:r>
            <a:endParaRPr kumimoji="1" lang="zh-CN" altLang="en-US" sz="3200" b="1" dirty="0">
              <a:latin typeface="+mj-ea"/>
              <a:ea typeface="+mj-ea"/>
            </a:endParaRPr>
          </a:p>
        </p:txBody>
      </p:sp>
    </p:spTree>
    <p:extLst>
      <p:ext uri="{BB962C8B-B14F-4D97-AF65-F5344CB8AC3E}">
        <p14:creationId xmlns:p14="http://schemas.microsoft.com/office/powerpoint/2010/main" val="49286833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62050" y="1439545"/>
            <a:ext cx="7227570" cy="3524042"/>
          </a:xfrm>
          <a:prstGeom prst="rect">
            <a:avLst/>
          </a:prstGeom>
          <a:noFill/>
        </p:spPr>
        <p:txBody>
          <a:bodyPr wrap="square" lIns="0" tIns="0" rIns="0" rtlCol="0">
            <a:spAutoFit/>
          </a:bodyPr>
          <a:lstStyle/>
          <a:p>
            <a:pPr algn="just">
              <a:lnSpc>
                <a:spcPct val="150000"/>
              </a:lnSpc>
              <a:spcBef>
                <a:spcPts val="600"/>
              </a:spcBef>
              <a:spcAft>
                <a:spcPts val="600"/>
              </a:spcAft>
              <a:buFont typeface="Wingdings" panose="05000000000000000000" pitchFamily="2" charset="2"/>
              <a:buChar char="Ø"/>
            </a:pPr>
            <a:r>
              <a:rPr sz="2800" dirty="0" smtClean="0">
                <a:latin typeface="+mn-ea"/>
                <a:sym typeface="+mn-ea"/>
              </a:rPr>
              <a:t>货币的法力</a:t>
            </a:r>
          </a:p>
          <a:p>
            <a:pPr lvl="1" algn="just">
              <a:lnSpc>
                <a:spcPct val="150000"/>
              </a:lnSpc>
              <a:spcBef>
                <a:spcPts val="600"/>
              </a:spcBef>
              <a:spcAft>
                <a:spcPts val="600"/>
              </a:spcAft>
              <a:buFont typeface="Wingdings" panose="05000000000000000000" pitchFamily="2" charset="2"/>
              <a:buNone/>
            </a:pPr>
            <a:r>
              <a:rPr sz="2400" dirty="0" smtClean="0">
                <a:solidFill>
                  <a:srgbClr val="0070C0"/>
                </a:solidFill>
                <a:latin typeface="+mn-ea"/>
                <a:sym typeface="+mn-ea"/>
              </a:rPr>
              <a:t>失之则贫弱，得之则富强。无翼而飞，无足而走。解严毅之颜，开难发之口。钱多者处前，钱少者居后。……钱之所在，危可使安、死可使活。钱之所去，贵可使贱、生可使 杀。……“有钱可使鬼。”而况於人乎？</a:t>
            </a:r>
          </a:p>
        </p:txBody>
      </p:sp>
      <p:sp>
        <p:nvSpPr>
          <p:cNvPr id="3" name="文本框 2"/>
          <p:cNvSpPr txBox="1"/>
          <p:nvPr/>
        </p:nvSpPr>
        <p:spPr>
          <a:xfrm>
            <a:off x="3203848" y="260648"/>
            <a:ext cx="3467616" cy="584775"/>
          </a:xfrm>
          <a:prstGeom prst="rect">
            <a:avLst/>
          </a:prstGeom>
          <a:noFill/>
        </p:spPr>
        <p:txBody>
          <a:bodyPr wrap="none" rtlCol="0">
            <a:spAutoFit/>
          </a:bodyPr>
          <a:lstStyle/>
          <a:p>
            <a:r>
              <a:rPr kumimoji="1" lang="zh-CN" altLang="en-US" sz="3200" b="1" dirty="0" smtClean="0">
                <a:latin typeface="+mj-ea"/>
                <a:ea typeface="+mj-ea"/>
              </a:rPr>
              <a:t>（一）</a:t>
            </a:r>
            <a:r>
              <a:rPr kumimoji="1" lang="en-US" altLang="zh-CN" sz="3200" b="1" dirty="0" smtClean="0">
                <a:latin typeface="+mj-ea"/>
                <a:ea typeface="+mj-ea"/>
              </a:rPr>
              <a:t>《</a:t>
            </a:r>
            <a:r>
              <a:rPr kumimoji="1" lang="zh-CN" altLang="en-US" sz="3200" b="1" dirty="0" smtClean="0">
                <a:latin typeface="+mj-ea"/>
                <a:ea typeface="+mj-ea"/>
              </a:rPr>
              <a:t>钱神论</a:t>
            </a:r>
            <a:r>
              <a:rPr kumimoji="1" lang="en-US" altLang="zh-CN" sz="3200" b="1" dirty="0" smtClean="0">
                <a:latin typeface="+mj-ea"/>
                <a:ea typeface="+mj-ea"/>
              </a:rPr>
              <a:t>》</a:t>
            </a:r>
            <a:endParaRPr kumimoji="1" lang="zh-CN" altLang="en-US" sz="3200" b="1" dirty="0">
              <a:latin typeface="+mj-ea"/>
              <a:ea typeface="+mj-ea"/>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
          <p:cNvSpPr txBox="1"/>
          <p:nvPr/>
        </p:nvSpPr>
        <p:spPr>
          <a:xfrm>
            <a:off x="1043608" y="1484784"/>
            <a:ext cx="7227570" cy="4170372"/>
          </a:xfrm>
          <a:prstGeom prst="rect">
            <a:avLst/>
          </a:prstGeom>
          <a:noFill/>
        </p:spPr>
        <p:txBody>
          <a:bodyPr wrap="square" lIns="0" tIns="0" rIns="0" rtlCol="0">
            <a:spAutoFit/>
          </a:bodyPr>
          <a:lstStyle/>
          <a:p>
            <a:pPr algn="just">
              <a:lnSpc>
                <a:spcPct val="150000"/>
              </a:lnSpc>
              <a:spcBef>
                <a:spcPts val="600"/>
              </a:spcBef>
              <a:spcAft>
                <a:spcPts val="600"/>
              </a:spcAft>
              <a:buFont typeface="Wingdings" panose="05000000000000000000" pitchFamily="2" charset="2"/>
              <a:buChar char="Ø"/>
            </a:pPr>
            <a:r>
              <a:rPr sz="2800" dirty="0" smtClean="0">
                <a:latin typeface="+mn-ea"/>
                <a:sym typeface="+mn-ea"/>
              </a:rPr>
              <a:t>货币的地位</a:t>
            </a:r>
          </a:p>
          <a:p>
            <a:pPr lvl="1" algn="just">
              <a:lnSpc>
                <a:spcPct val="150000"/>
              </a:lnSpc>
              <a:spcBef>
                <a:spcPts val="600"/>
              </a:spcBef>
              <a:spcAft>
                <a:spcPts val="600"/>
              </a:spcAft>
              <a:buFont typeface="Wingdings" panose="05000000000000000000" pitchFamily="2" charset="2"/>
              <a:buNone/>
            </a:pPr>
            <a:r>
              <a:rPr sz="2400" dirty="0" smtClean="0">
                <a:solidFill>
                  <a:srgbClr val="0070C0"/>
                </a:solidFill>
                <a:latin typeface="+mn-ea"/>
                <a:sym typeface="+mn-ea"/>
              </a:rPr>
              <a:t>子夏云，死生有命，富贵在天。吾以死生无命，富贵在钱。何以明之？钱能转祸为福，因败为成。危者得安，死者得生。性命长短，相禄贵贱，皆在乎钱。天何与焉，天有所短，钱有所长；四时行焉，百物生焉，钱不如天。达穷开塞，振贫济乏。天不如钱。</a:t>
            </a:r>
          </a:p>
        </p:txBody>
      </p:sp>
      <p:sp>
        <p:nvSpPr>
          <p:cNvPr id="3" name="文本框 2"/>
          <p:cNvSpPr txBox="1"/>
          <p:nvPr/>
        </p:nvSpPr>
        <p:spPr>
          <a:xfrm>
            <a:off x="3059832" y="260648"/>
            <a:ext cx="3467616" cy="584775"/>
          </a:xfrm>
          <a:prstGeom prst="rect">
            <a:avLst/>
          </a:prstGeom>
          <a:noFill/>
        </p:spPr>
        <p:txBody>
          <a:bodyPr wrap="none" rtlCol="0">
            <a:spAutoFit/>
          </a:bodyPr>
          <a:lstStyle/>
          <a:p>
            <a:r>
              <a:rPr kumimoji="1" lang="zh-CN" altLang="en-US" sz="3200" b="1" dirty="0" smtClean="0">
                <a:latin typeface="+mj-ea"/>
                <a:ea typeface="+mj-ea"/>
              </a:rPr>
              <a:t>（一）</a:t>
            </a:r>
            <a:r>
              <a:rPr kumimoji="1" lang="en-US" altLang="zh-CN" sz="3200" b="1" dirty="0" smtClean="0">
                <a:latin typeface="+mj-ea"/>
                <a:ea typeface="+mj-ea"/>
              </a:rPr>
              <a:t>《</a:t>
            </a:r>
            <a:r>
              <a:rPr kumimoji="1" lang="zh-CN" altLang="en-US" sz="3200" b="1" dirty="0" smtClean="0">
                <a:latin typeface="+mj-ea"/>
                <a:ea typeface="+mj-ea"/>
              </a:rPr>
              <a:t>钱神论</a:t>
            </a:r>
            <a:r>
              <a:rPr kumimoji="1" lang="en-US" altLang="zh-CN" sz="3200" b="1" dirty="0" smtClean="0">
                <a:latin typeface="+mj-ea"/>
                <a:ea typeface="+mj-ea"/>
              </a:rPr>
              <a:t>》</a:t>
            </a:r>
            <a:endParaRPr kumimoji="1" lang="zh-CN" altLang="en-US" sz="3200" b="1" dirty="0">
              <a:latin typeface="+mj-ea"/>
              <a:ea typeface="+mj-ea"/>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
          <p:cNvSpPr txBox="1"/>
          <p:nvPr/>
        </p:nvSpPr>
        <p:spPr>
          <a:xfrm>
            <a:off x="1198653" y="1916832"/>
            <a:ext cx="7154366" cy="3348032"/>
          </a:xfrm>
          <a:prstGeom prst="rect">
            <a:avLst/>
          </a:prstGeom>
          <a:noFill/>
        </p:spPr>
        <p:txBody>
          <a:bodyPr wrap="square" lIns="0" tIns="0" rIns="0" rtlCol="0">
            <a:spAutoFit/>
          </a:bodyPr>
          <a:lstStyle/>
          <a:p>
            <a:pPr marL="457200" indent="-457200" algn="just">
              <a:lnSpc>
                <a:spcPct val="150000"/>
              </a:lnSpc>
              <a:spcBef>
                <a:spcPts val="600"/>
              </a:spcBef>
              <a:spcAft>
                <a:spcPts val="600"/>
              </a:spcAft>
              <a:buFont typeface="Wingdings" charset="2"/>
              <a:buChar char="Ø"/>
            </a:pPr>
            <a:r>
              <a:rPr sz="2800" dirty="0" smtClean="0">
                <a:solidFill>
                  <a:srgbClr val="0070C0"/>
                </a:solidFill>
                <a:latin typeface="+mn-ea"/>
                <a:sym typeface="+mn-ea"/>
              </a:rPr>
              <a:t>齐人有欲得金者，清旦被衣冠，往鬻金者之所，见人操金，攫而夺之。吏搏而束缚之，问曰：“人皆在焉，子攫人之金，何故？”对吏曰：“殊不见人，徒见金耳。”</a:t>
            </a:r>
            <a:r>
              <a:rPr lang="zh-CN" altLang="en-US" sz="2800" dirty="0">
                <a:latin typeface="+mn-ea"/>
                <a:sym typeface="+mn-ea"/>
              </a:rPr>
              <a:t> </a:t>
            </a:r>
            <a:endParaRPr lang="en-US" altLang="zh-CN" sz="2800" dirty="0" smtClean="0">
              <a:latin typeface="+mn-ea"/>
              <a:sym typeface="+mn-ea"/>
            </a:endParaRPr>
          </a:p>
          <a:p>
            <a:pPr algn="r">
              <a:lnSpc>
                <a:spcPct val="150000"/>
              </a:lnSpc>
              <a:spcBef>
                <a:spcPts val="600"/>
              </a:spcBef>
              <a:spcAft>
                <a:spcPts val="600"/>
              </a:spcAft>
            </a:pPr>
            <a:r>
              <a:rPr lang="en-US" altLang="zh-CN" sz="2800" dirty="0">
                <a:solidFill>
                  <a:srgbClr val="0070C0"/>
                </a:solidFill>
                <a:latin typeface="+mn-ea"/>
                <a:sym typeface="+mn-ea"/>
              </a:rPr>
              <a:t>——</a:t>
            </a:r>
            <a:r>
              <a:rPr lang="en-US" altLang="zh-CN" sz="2800" dirty="0" smtClean="0">
                <a:solidFill>
                  <a:srgbClr val="0070C0"/>
                </a:solidFill>
                <a:latin typeface="+mn-ea"/>
                <a:sym typeface="+mn-ea"/>
              </a:rPr>
              <a:t>《</a:t>
            </a:r>
            <a:r>
              <a:rPr lang="zh-CN" altLang="en-US" sz="2800" dirty="0">
                <a:solidFill>
                  <a:srgbClr val="0070C0"/>
                </a:solidFill>
                <a:latin typeface="+mn-ea"/>
                <a:sym typeface="+mn-ea"/>
              </a:rPr>
              <a:t>吕氏春秋</a:t>
            </a:r>
            <a:r>
              <a:rPr lang="en-US" altLang="zh-CN" sz="2800" dirty="0" smtClean="0">
                <a:solidFill>
                  <a:srgbClr val="0070C0"/>
                </a:solidFill>
                <a:latin typeface="+mn-ea"/>
                <a:sym typeface="+mn-ea"/>
              </a:rPr>
              <a:t>》</a:t>
            </a:r>
            <a:endParaRPr sz="2800" dirty="0" smtClean="0">
              <a:solidFill>
                <a:srgbClr val="0070C0"/>
              </a:solidFill>
              <a:latin typeface="+mn-ea"/>
              <a:sym typeface="+mn-ea"/>
            </a:endParaRPr>
          </a:p>
        </p:txBody>
      </p:sp>
      <p:sp>
        <p:nvSpPr>
          <p:cNvPr id="13" name="TextBox 1"/>
          <p:cNvSpPr txBox="1"/>
          <p:nvPr/>
        </p:nvSpPr>
        <p:spPr>
          <a:xfrm>
            <a:off x="2723992" y="116632"/>
            <a:ext cx="4103688" cy="669414"/>
          </a:xfrm>
          <a:prstGeom prst="rect">
            <a:avLst/>
          </a:prstGeom>
          <a:noFill/>
        </p:spPr>
        <p:txBody>
          <a:bodyPr wrap="none" lIns="0" tIns="0" rIns="0" rtlCol="0">
            <a:spAutoFit/>
          </a:bodyPr>
          <a:lstStyle/>
          <a:p>
            <a:pPr algn="ctr" defTabSz="-635">
              <a:lnSpc>
                <a:spcPct val="150000"/>
              </a:lnSpc>
              <a:spcBef>
                <a:spcPts val="600"/>
              </a:spcBef>
              <a:spcAft>
                <a:spcPts val="600"/>
              </a:spcAft>
            </a:pPr>
            <a:r>
              <a:rPr lang="zh-CN" altLang="en-US" sz="3200" b="1" dirty="0">
                <a:latin typeface="+mj-ea"/>
                <a:ea typeface="+mj-ea"/>
              </a:rPr>
              <a:t>《钱神论》的时代背景</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
          <p:cNvSpPr txBox="1"/>
          <p:nvPr/>
        </p:nvSpPr>
        <p:spPr>
          <a:xfrm>
            <a:off x="946623" y="1484784"/>
            <a:ext cx="7658422" cy="4231928"/>
          </a:xfrm>
          <a:prstGeom prst="rect">
            <a:avLst/>
          </a:prstGeom>
          <a:noFill/>
        </p:spPr>
        <p:txBody>
          <a:bodyPr wrap="square" lIns="0" tIns="0" rIns="0" rtlCol="0">
            <a:spAutoFit/>
          </a:bodyPr>
          <a:lstStyle/>
          <a:p>
            <a:pPr marL="342900" indent="-342900" algn="just">
              <a:lnSpc>
                <a:spcPct val="150000"/>
              </a:lnSpc>
              <a:spcBef>
                <a:spcPts val="600"/>
              </a:spcBef>
              <a:spcAft>
                <a:spcPts val="600"/>
              </a:spcAft>
              <a:buFont typeface="Wingdings" charset="2"/>
              <a:buChar char="Ø"/>
            </a:pPr>
            <a:r>
              <a:rPr sz="2400" dirty="0" smtClean="0">
                <a:latin typeface="+mn-ea"/>
                <a:sym typeface="+mn-ea"/>
              </a:rPr>
              <a:t> </a:t>
            </a:r>
            <a:r>
              <a:rPr sz="2800" b="1" dirty="0" smtClean="0">
                <a:latin typeface="+mn-ea"/>
                <a:sym typeface="+mn-ea"/>
              </a:rPr>
              <a:t>奢侈无度</a:t>
            </a:r>
          </a:p>
          <a:p>
            <a:pPr marL="800100" lvl="1" indent="-342900" algn="just">
              <a:lnSpc>
                <a:spcPct val="150000"/>
              </a:lnSpc>
              <a:spcBef>
                <a:spcPts val="600"/>
              </a:spcBef>
              <a:spcAft>
                <a:spcPts val="600"/>
              </a:spcAft>
              <a:buFont typeface="Arial" charset="0"/>
              <a:buChar char="•"/>
            </a:pPr>
            <a:r>
              <a:rPr sz="2400" dirty="0" smtClean="0">
                <a:solidFill>
                  <a:srgbClr val="0070C0"/>
                </a:solidFill>
                <a:latin typeface="+mn-ea"/>
                <a:sym typeface="+mn-ea"/>
              </a:rPr>
              <a:t>武帝尝降王武子（王济）家，武子供馔，并用琉璃器。婢子百余人，皆绫 罗绔，以手擎饮食。蒸豚肥美，异于常味。帝怪而问之。答曰：“以人乳饮豚。”帝甚不平，食未毕，便去。王、石所未知作。</a:t>
            </a:r>
          </a:p>
          <a:p>
            <a:pPr marL="800100" lvl="1" indent="-342900" algn="just">
              <a:lnSpc>
                <a:spcPct val="150000"/>
              </a:lnSpc>
              <a:spcBef>
                <a:spcPts val="600"/>
              </a:spcBef>
              <a:spcAft>
                <a:spcPts val="600"/>
              </a:spcAft>
              <a:buFont typeface="Arial" charset="0"/>
              <a:buChar char="•"/>
            </a:pPr>
            <a:r>
              <a:rPr sz="2400" dirty="0" smtClean="0">
                <a:solidFill>
                  <a:srgbClr val="0070C0"/>
                </a:solidFill>
                <a:latin typeface="+mn-ea"/>
                <a:sym typeface="+mn-ea"/>
              </a:rPr>
              <a:t>王武子被责，移第北邙下。于时人多地贵，济好马射，买地作埒，编钱匝 地竟埒。时人号曰金沟。</a:t>
            </a:r>
          </a:p>
        </p:txBody>
      </p:sp>
      <p:sp>
        <p:nvSpPr>
          <p:cNvPr id="13" name="TextBox 1"/>
          <p:cNvSpPr txBox="1"/>
          <p:nvPr/>
        </p:nvSpPr>
        <p:spPr>
          <a:xfrm>
            <a:off x="3955097" y="116632"/>
            <a:ext cx="1641475" cy="669414"/>
          </a:xfrm>
          <a:prstGeom prst="rect">
            <a:avLst/>
          </a:prstGeom>
          <a:noFill/>
        </p:spPr>
        <p:txBody>
          <a:bodyPr wrap="none" lIns="0" tIns="0" rIns="0" rtlCol="0">
            <a:spAutoFit/>
          </a:bodyPr>
          <a:lstStyle/>
          <a:p>
            <a:pPr algn="ctr" defTabSz="-635">
              <a:lnSpc>
                <a:spcPct val="150000"/>
              </a:lnSpc>
              <a:spcBef>
                <a:spcPts val="600"/>
              </a:spcBef>
              <a:spcAft>
                <a:spcPts val="600"/>
              </a:spcAft>
            </a:pPr>
            <a:r>
              <a:rPr lang="zh-CN" altLang="en-US" sz="3200" b="1" dirty="0">
                <a:latin typeface="+mj-ea"/>
                <a:ea typeface="+mj-ea"/>
              </a:rPr>
              <a:t>西晋风气</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
          <p:cNvSpPr txBox="1"/>
          <p:nvPr/>
        </p:nvSpPr>
        <p:spPr>
          <a:xfrm>
            <a:off x="971600" y="1628800"/>
            <a:ext cx="7227570" cy="3862596"/>
          </a:xfrm>
          <a:prstGeom prst="rect">
            <a:avLst/>
          </a:prstGeom>
          <a:noFill/>
        </p:spPr>
        <p:txBody>
          <a:bodyPr wrap="square" lIns="0" tIns="0" rIns="0" rtlCol="0">
            <a:spAutoFit/>
          </a:bodyPr>
          <a:lstStyle/>
          <a:p>
            <a:pPr marL="342900" indent="-342900" algn="just">
              <a:spcBef>
                <a:spcPts val="600"/>
              </a:spcBef>
              <a:spcAft>
                <a:spcPts val="600"/>
              </a:spcAft>
              <a:buFont typeface="Wingdings" charset="2"/>
              <a:buChar char="Ø"/>
            </a:pPr>
            <a:r>
              <a:rPr sz="2000" dirty="0" smtClean="0">
                <a:latin typeface="+mn-ea"/>
                <a:sym typeface="+mn-ea"/>
              </a:rPr>
              <a:t> </a:t>
            </a:r>
            <a:r>
              <a:rPr sz="2800" b="1" dirty="0" smtClean="0">
                <a:latin typeface="+mn-ea"/>
                <a:sym typeface="+mn-ea"/>
              </a:rPr>
              <a:t>爱财如命</a:t>
            </a:r>
          </a:p>
          <a:p>
            <a:pPr marL="800100" lvl="1" indent="-342900" algn="just">
              <a:spcBef>
                <a:spcPts val="600"/>
              </a:spcBef>
              <a:spcAft>
                <a:spcPts val="600"/>
              </a:spcAft>
              <a:buFont typeface="Arial" charset="0"/>
              <a:buChar char="•"/>
            </a:pPr>
            <a:r>
              <a:rPr sz="2000" dirty="0" smtClean="0">
                <a:solidFill>
                  <a:srgbClr val="0070C0"/>
                </a:solidFill>
                <a:latin typeface="+mn-ea"/>
                <a:sym typeface="+mn-ea"/>
              </a:rPr>
              <a:t>（王戎）性好兴利，广收八方园田水碓，周遍天下。积实聚钱，不知纪极，每自执牙筹，昼夜算计，恒若不足。而又俭啬，不自奉养，天下人谓之膏肓之疾。女适裴頠，贷钱数万，久而未还。女后归宁，戎色不悦，女遽还直，然后乃欢。从子将婚，戎遣其一单衣，婚讫而更责取。家有好李，常出货之，恐人得种，恒钻其核。以此获讥于世。</a:t>
            </a:r>
            <a:endParaRPr lang="en-US" sz="2000" dirty="0" smtClean="0">
              <a:solidFill>
                <a:srgbClr val="0070C0"/>
              </a:solidFill>
              <a:latin typeface="+mn-ea"/>
              <a:sym typeface="+mn-ea"/>
            </a:endParaRPr>
          </a:p>
          <a:p>
            <a:pPr marL="800100" lvl="1" indent="-342900" algn="just">
              <a:spcBef>
                <a:spcPts val="600"/>
              </a:spcBef>
              <a:spcAft>
                <a:spcPts val="600"/>
              </a:spcAft>
              <a:buFont typeface="Arial" charset="0"/>
              <a:buChar char="•"/>
            </a:pPr>
            <a:r>
              <a:rPr lang="zh-CN" altLang="en-US" sz="2000" dirty="0">
                <a:solidFill>
                  <a:srgbClr val="0070C0"/>
                </a:solidFill>
                <a:latin typeface="+mn-ea"/>
                <a:sym typeface="+mn-ea"/>
              </a:rPr>
              <a:t>王戎之弟王衍，官至宰相。妻子郭氏，贪得无厌。王衍标榜清高，“口不言钱”。其妻恶搞之，在睡眠时用钱把床围了起来，“夷甫晨起，见钱阂行，呼婢曰</a:t>
            </a:r>
            <a:r>
              <a:rPr lang="zh-CN" altLang="en-US" sz="2000" dirty="0" smtClean="0">
                <a:solidFill>
                  <a:srgbClr val="0070C0"/>
                </a:solidFill>
                <a:latin typeface="+mn-ea"/>
                <a:sym typeface="+mn-ea"/>
              </a:rPr>
              <a:t>：“举却</a:t>
            </a:r>
            <a:r>
              <a:rPr lang="zh-CN" altLang="en-US" sz="2000" dirty="0">
                <a:solidFill>
                  <a:srgbClr val="0070C0"/>
                </a:solidFill>
                <a:latin typeface="+mn-ea"/>
                <a:sym typeface="+mn-ea"/>
              </a:rPr>
              <a:t>阿堵物</a:t>
            </a:r>
            <a:r>
              <a:rPr lang="zh-CN" altLang="en-US" sz="2000" dirty="0" smtClean="0">
                <a:solidFill>
                  <a:srgbClr val="0070C0"/>
                </a:solidFill>
                <a:latin typeface="+mn-ea"/>
                <a:sym typeface="+mn-ea"/>
              </a:rPr>
              <a:t>。”</a:t>
            </a:r>
            <a:endParaRPr lang="zh-CN" altLang="en-US" sz="2000" dirty="0">
              <a:solidFill>
                <a:srgbClr val="0070C0"/>
              </a:solidFill>
              <a:latin typeface="+mn-ea"/>
              <a:sym typeface="+mn-ea"/>
            </a:endParaRPr>
          </a:p>
        </p:txBody>
      </p:sp>
      <p:sp>
        <p:nvSpPr>
          <p:cNvPr id="3" name="TextBox 1"/>
          <p:cNvSpPr txBox="1"/>
          <p:nvPr/>
        </p:nvSpPr>
        <p:spPr>
          <a:xfrm>
            <a:off x="3955097" y="116632"/>
            <a:ext cx="1641475" cy="669414"/>
          </a:xfrm>
          <a:prstGeom prst="rect">
            <a:avLst/>
          </a:prstGeom>
          <a:noFill/>
        </p:spPr>
        <p:txBody>
          <a:bodyPr wrap="none" lIns="0" tIns="0" rIns="0" rtlCol="0">
            <a:spAutoFit/>
          </a:bodyPr>
          <a:lstStyle/>
          <a:p>
            <a:pPr algn="ctr" defTabSz="-635">
              <a:lnSpc>
                <a:spcPct val="150000"/>
              </a:lnSpc>
              <a:spcBef>
                <a:spcPts val="600"/>
              </a:spcBef>
              <a:spcAft>
                <a:spcPts val="600"/>
              </a:spcAft>
            </a:pPr>
            <a:r>
              <a:rPr lang="zh-CN" altLang="en-US" sz="3200" b="1" dirty="0">
                <a:latin typeface="+mj-ea"/>
                <a:ea typeface="+mj-ea"/>
              </a:rPr>
              <a:t>西晋风气</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
          <p:cNvSpPr txBox="1"/>
          <p:nvPr/>
        </p:nvSpPr>
        <p:spPr>
          <a:xfrm>
            <a:off x="1162050" y="1439545"/>
            <a:ext cx="7227570" cy="685800"/>
          </a:xfrm>
          <a:prstGeom prst="rect">
            <a:avLst/>
          </a:prstGeom>
          <a:noFill/>
        </p:spPr>
        <p:txBody>
          <a:bodyPr wrap="square" lIns="0" tIns="0" rIns="0" rtlCol="0">
            <a:spAutoFit/>
          </a:bodyPr>
          <a:lstStyle/>
          <a:p>
            <a:pPr algn="just">
              <a:lnSpc>
                <a:spcPct val="150000"/>
              </a:lnSpc>
              <a:spcBef>
                <a:spcPts val="600"/>
              </a:spcBef>
              <a:spcAft>
                <a:spcPts val="600"/>
              </a:spcAft>
              <a:buFont typeface="Wingdings" panose="05000000000000000000" pitchFamily="2" charset="2"/>
              <a:buChar char="Ø"/>
            </a:pPr>
            <a:endParaRPr sz="2800" dirty="0" smtClean="0">
              <a:latin typeface="Times New Roman" panose="02020603050405020304" charset="0"/>
              <a:ea typeface="微软雅黑" panose="020B0503020204020204" pitchFamily="34" charset="-122"/>
              <a:sym typeface="+mn-ea"/>
            </a:endParaRPr>
          </a:p>
        </p:txBody>
      </p:sp>
      <p:sp>
        <p:nvSpPr>
          <p:cNvPr id="13" name="TextBox 1"/>
          <p:cNvSpPr txBox="1"/>
          <p:nvPr/>
        </p:nvSpPr>
        <p:spPr>
          <a:xfrm>
            <a:off x="3339544" y="188640"/>
            <a:ext cx="2872581" cy="669414"/>
          </a:xfrm>
          <a:prstGeom prst="rect">
            <a:avLst/>
          </a:prstGeom>
          <a:noFill/>
        </p:spPr>
        <p:txBody>
          <a:bodyPr wrap="none" lIns="0" tIns="0" rIns="0" rtlCol="0">
            <a:spAutoFit/>
          </a:bodyPr>
          <a:lstStyle/>
          <a:p>
            <a:pPr algn="ctr" defTabSz="-635">
              <a:lnSpc>
                <a:spcPct val="150000"/>
              </a:lnSpc>
              <a:spcBef>
                <a:spcPts val="600"/>
              </a:spcBef>
              <a:spcAft>
                <a:spcPts val="600"/>
              </a:spcAft>
            </a:pPr>
            <a:r>
              <a:rPr lang="zh-CN" altLang="en-US" sz="3200" b="1" dirty="0">
                <a:latin typeface="+mj-ea"/>
                <a:ea typeface="+mj-ea"/>
              </a:rPr>
              <a:t>天下黄金一样亲</a:t>
            </a:r>
          </a:p>
        </p:txBody>
      </p:sp>
      <p:sp>
        <p:nvSpPr>
          <p:cNvPr id="2" name="TextBox 1"/>
          <p:cNvSpPr txBox="1"/>
          <p:nvPr/>
        </p:nvSpPr>
        <p:spPr>
          <a:xfrm>
            <a:off x="1043608" y="1268760"/>
            <a:ext cx="7227570" cy="4555093"/>
          </a:xfrm>
          <a:prstGeom prst="rect">
            <a:avLst/>
          </a:prstGeom>
          <a:noFill/>
        </p:spPr>
        <p:txBody>
          <a:bodyPr wrap="square" lIns="0" tIns="0" rIns="0" rtlCol="0">
            <a:spAutoFit/>
          </a:bodyPr>
          <a:lstStyle/>
          <a:p>
            <a:pPr marL="342900" lvl="1" indent="-342900" algn="just">
              <a:lnSpc>
                <a:spcPct val="150000"/>
              </a:lnSpc>
              <a:spcBef>
                <a:spcPts val="600"/>
              </a:spcBef>
              <a:spcAft>
                <a:spcPts val="600"/>
              </a:spcAft>
              <a:buFont typeface="Arial" charset="0"/>
              <a:buChar char="•"/>
            </a:pPr>
            <a:r>
              <a:rPr lang="zh-CN" altLang="en-US" dirty="0">
                <a:latin typeface="+mn-ea"/>
                <a:sym typeface="+mn-ea"/>
              </a:rPr>
              <a:t>黄金（阿兹特克语）</a:t>
            </a:r>
            <a:r>
              <a:rPr lang="en-US" altLang="zh-CN" dirty="0" err="1">
                <a:latin typeface="+mn-ea"/>
                <a:sym typeface="+mn-ea"/>
              </a:rPr>
              <a:t>teocuitlatl</a:t>
            </a:r>
            <a:r>
              <a:rPr lang="zh-CN" altLang="en-US" dirty="0">
                <a:latin typeface="+mn-ea"/>
                <a:sym typeface="+mn-ea"/>
              </a:rPr>
              <a:t>，意为“上帝的大便”</a:t>
            </a:r>
            <a:r>
              <a:rPr lang="zh-CN" altLang="en-US" dirty="0" smtClean="0">
                <a:latin typeface="+mn-ea"/>
                <a:sym typeface="+mn-ea"/>
              </a:rPr>
              <a:t>。</a:t>
            </a:r>
            <a:endParaRPr lang="en-US" dirty="0" smtClean="0">
              <a:latin typeface="微软雅黑" panose="020B0503020204020204" pitchFamily="34" charset="-122"/>
              <a:ea typeface="微软雅黑" panose="020B0503020204020204" pitchFamily="34" charset="-122"/>
              <a:sym typeface="+mn-ea"/>
            </a:endParaRPr>
          </a:p>
          <a:p>
            <a:pPr marL="342900" indent="-342900" algn="just">
              <a:lnSpc>
                <a:spcPct val="150000"/>
              </a:lnSpc>
              <a:spcBef>
                <a:spcPts val="600"/>
              </a:spcBef>
              <a:spcAft>
                <a:spcPts val="600"/>
              </a:spcAft>
              <a:buFont typeface="Arial" charset="0"/>
              <a:buChar char="•"/>
            </a:pPr>
            <a:r>
              <a:rPr dirty="0" smtClean="0">
                <a:latin typeface="微软雅黑" panose="020B0503020204020204" pitchFamily="34" charset="-122"/>
                <a:ea typeface="微软雅黑" panose="020B0503020204020204" pitchFamily="34" charset="-122"/>
                <a:sym typeface="+mn-ea"/>
              </a:rPr>
              <a:t> </a:t>
            </a:r>
            <a:r>
              <a:rPr dirty="0" smtClean="0">
                <a:latin typeface="+mn-ea"/>
                <a:sym typeface="+mn-ea"/>
              </a:rPr>
              <a:t>“金子！黄黄的，发光的，宝贵的金子！它可以使黑的变成白的，丑的变成美的，卑贱变成尊贵，老人变成少年，懦夫变成勇士。这黄色的奴隶可以使异族同盟，同宗分裂；它可以使受诅咒的人得福，使害着癞病的人为众人所敬爱；它可以使窃贼得到高爵显位；它可以使鸡皮黄脸的寡妇重做新娘，即使她的尊容可以使身 染恶疮的人见了呕吐，有了这东西也会恢复三春的娇艳；它会使冰炭化为胶漆，仇敌互相亲吻；它会说任何方言，使每一个人唯命是从。它是一尊了不得的神明，即使它住在比猪巢还卑劣的庙宇里，也会受人膜拜顶礼。” </a:t>
            </a:r>
          </a:p>
          <a:p>
            <a:pPr indent="0" algn="r">
              <a:lnSpc>
                <a:spcPct val="150000"/>
              </a:lnSpc>
              <a:spcBef>
                <a:spcPts val="600"/>
              </a:spcBef>
              <a:spcAft>
                <a:spcPts val="600"/>
              </a:spcAft>
              <a:buFont typeface="Wingdings" panose="05000000000000000000" pitchFamily="2" charset="2"/>
              <a:buNone/>
            </a:pPr>
            <a:r>
              <a:rPr sz="2000" dirty="0" smtClean="0">
                <a:latin typeface="微软雅黑" panose="020B0503020204020204" pitchFamily="34" charset="-122"/>
                <a:ea typeface="微软雅黑" panose="020B0503020204020204" pitchFamily="34" charset="-122"/>
                <a:sym typeface="+mn-ea"/>
              </a:rPr>
              <a:t>——William ShakespeareTimonof Athens</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
          <p:cNvSpPr txBox="1"/>
          <p:nvPr/>
        </p:nvSpPr>
        <p:spPr>
          <a:xfrm>
            <a:off x="1162050" y="1439545"/>
            <a:ext cx="7227570" cy="685800"/>
          </a:xfrm>
          <a:prstGeom prst="rect">
            <a:avLst/>
          </a:prstGeom>
          <a:noFill/>
        </p:spPr>
        <p:txBody>
          <a:bodyPr wrap="square" lIns="0" tIns="0" rIns="0" rtlCol="0">
            <a:spAutoFit/>
          </a:bodyPr>
          <a:lstStyle/>
          <a:p>
            <a:pPr algn="just">
              <a:lnSpc>
                <a:spcPct val="150000"/>
              </a:lnSpc>
              <a:spcBef>
                <a:spcPts val="600"/>
              </a:spcBef>
              <a:spcAft>
                <a:spcPts val="600"/>
              </a:spcAft>
              <a:buFont typeface="Wingdings" panose="05000000000000000000" pitchFamily="2" charset="2"/>
              <a:buChar char="Ø"/>
            </a:pPr>
            <a:endParaRPr sz="2800" dirty="0" smtClean="0">
              <a:latin typeface="Times New Roman" panose="02020603050405020304" charset="0"/>
              <a:ea typeface="微软雅黑" panose="020B0503020204020204" pitchFamily="34" charset="-122"/>
              <a:sym typeface="+mn-ea"/>
            </a:endParaRPr>
          </a:p>
        </p:txBody>
      </p:sp>
      <p:sp>
        <p:nvSpPr>
          <p:cNvPr id="2" name="TextBox 1"/>
          <p:cNvSpPr txBox="1"/>
          <p:nvPr/>
        </p:nvSpPr>
        <p:spPr>
          <a:xfrm>
            <a:off x="779668" y="2096224"/>
            <a:ext cx="7992333" cy="2939266"/>
          </a:xfrm>
          <a:prstGeom prst="rect">
            <a:avLst/>
          </a:prstGeom>
          <a:noFill/>
        </p:spPr>
        <p:txBody>
          <a:bodyPr wrap="square" lIns="0" tIns="0" rIns="0" rtlCol="0">
            <a:spAutoFit/>
          </a:bodyPr>
          <a:lstStyle/>
          <a:p>
            <a:pPr marL="457200" indent="-457200" algn="just">
              <a:spcBef>
                <a:spcPts val="600"/>
              </a:spcBef>
              <a:spcAft>
                <a:spcPts val="600"/>
              </a:spcAft>
              <a:buFont typeface="Wingdings" charset="2"/>
              <a:buChar char="Ø"/>
            </a:pPr>
            <a:r>
              <a:rPr sz="2800" dirty="0" smtClean="0">
                <a:latin typeface="+mn-ea"/>
                <a:sym typeface="+mn-ea"/>
              </a:rPr>
              <a:t> 东汉以后的货币制度</a:t>
            </a:r>
            <a:r>
              <a:rPr lang="zh-CN" altLang="en-US" sz="2800" dirty="0" smtClean="0">
                <a:latin typeface="+mn-ea"/>
                <a:sym typeface="+mn-ea"/>
              </a:rPr>
              <a:t>，</a:t>
            </a:r>
            <a:r>
              <a:rPr sz="2800" dirty="0" smtClean="0">
                <a:latin typeface="+mn-ea"/>
                <a:sym typeface="+mn-ea"/>
              </a:rPr>
              <a:t>300多年间，缺乏统一和连贯。</a:t>
            </a:r>
            <a:endParaRPr lang="en-US" sz="2800" dirty="0" smtClean="0">
              <a:latin typeface="+mn-ea"/>
              <a:sym typeface="+mn-ea"/>
            </a:endParaRPr>
          </a:p>
          <a:p>
            <a:pPr marL="457200" indent="-457200" algn="just">
              <a:spcBef>
                <a:spcPts val="600"/>
              </a:spcBef>
              <a:spcAft>
                <a:spcPts val="600"/>
              </a:spcAft>
              <a:buFont typeface="Wingdings" charset="2"/>
              <a:buChar char="Ø"/>
            </a:pPr>
            <a:r>
              <a:rPr sz="2800" dirty="0" smtClean="0">
                <a:latin typeface="+mn-ea"/>
                <a:sym typeface="+mn-ea"/>
              </a:rPr>
              <a:t>北方游牧自给自足，南方以钱为主，以帛为副。</a:t>
            </a:r>
            <a:endParaRPr lang="en-US" sz="2800" dirty="0" smtClean="0">
              <a:latin typeface="+mn-ea"/>
              <a:sym typeface="+mn-ea"/>
            </a:endParaRPr>
          </a:p>
          <a:p>
            <a:pPr marL="457200" indent="-457200" algn="just">
              <a:spcBef>
                <a:spcPts val="600"/>
              </a:spcBef>
              <a:spcAft>
                <a:spcPts val="600"/>
              </a:spcAft>
              <a:buFont typeface="Wingdings" charset="2"/>
              <a:buChar char="Ø"/>
            </a:pPr>
            <a:r>
              <a:rPr sz="2800" dirty="0" smtClean="0">
                <a:latin typeface="+mn-ea"/>
                <a:sym typeface="+mn-ea"/>
              </a:rPr>
              <a:t>铜钱中仍以五铢钱为主（王莽改制后废，刘秀重铸，后董卓铸小钱，曹魏恢复。南北朝多铸五铢钱。）</a:t>
            </a:r>
          </a:p>
        </p:txBody>
      </p:sp>
      <p:sp>
        <p:nvSpPr>
          <p:cNvPr id="13" name="TextBox 1"/>
          <p:cNvSpPr txBox="1"/>
          <p:nvPr/>
        </p:nvSpPr>
        <p:spPr>
          <a:xfrm>
            <a:off x="1887959" y="188640"/>
            <a:ext cx="5539979" cy="747320"/>
          </a:xfrm>
          <a:prstGeom prst="rect">
            <a:avLst/>
          </a:prstGeom>
          <a:noFill/>
        </p:spPr>
        <p:txBody>
          <a:bodyPr wrap="none" lIns="0" tIns="0" rIns="0" rtlCol="0">
            <a:spAutoFit/>
          </a:bodyPr>
          <a:lstStyle/>
          <a:p>
            <a:pPr algn="ctr" defTabSz="-635">
              <a:lnSpc>
                <a:spcPct val="150000"/>
              </a:lnSpc>
              <a:spcBef>
                <a:spcPts val="600"/>
              </a:spcBef>
              <a:spcAft>
                <a:spcPts val="600"/>
              </a:spcAft>
            </a:pPr>
            <a:r>
              <a:rPr lang="zh-CN" altLang="en-US" sz="3600" b="1" dirty="0">
                <a:latin typeface="+mj-ea"/>
                <a:ea typeface="+mj-ea"/>
              </a:rPr>
              <a:t>（二）多元时期的货币思想</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圆角矩形 13"/>
          <p:cNvSpPr/>
          <p:nvPr/>
        </p:nvSpPr>
        <p:spPr>
          <a:xfrm>
            <a:off x="1726164" y="3853496"/>
            <a:ext cx="6112041" cy="558655"/>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smtClean="0">
                <a:latin typeface="微软雅黑" panose="020B0503020204020204" pitchFamily="34" charset="-122"/>
                <a:ea typeface="微软雅黑" panose="020B0503020204020204" pitchFamily="34" charset="-122"/>
              </a:rPr>
              <a:t>第四阶段：兼用法儒；</a:t>
            </a:r>
            <a:r>
              <a:rPr lang="zh-CN" altLang="en-US" sz="2400" dirty="0">
                <a:latin typeface="微软雅黑" panose="020B0503020204020204" pitchFamily="34" charset="-122"/>
                <a:ea typeface="微软雅黑" panose="020B0503020204020204" pitchFamily="34" charset="-122"/>
              </a:rPr>
              <a:t>实用主义</a:t>
            </a:r>
          </a:p>
        </p:txBody>
      </p:sp>
      <p:sp>
        <p:nvSpPr>
          <p:cNvPr id="13" name="TextBox 1"/>
          <p:cNvSpPr txBox="1"/>
          <p:nvPr/>
        </p:nvSpPr>
        <p:spPr>
          <a:xfrm>
            <a:off x="1550531" y="165575"/>
            <a:ext cx="6463308" cy="772006"/>
          </a:xfrm>
          <a:prstGeom prst="rect">
            <a:avLst/>
          </a:prstGeom>
          <a:noFill/>
        </p:spPr>
        <p:txBody>
          <a:bodyPr wrap="none" lIns="0" tIns="0" rIns="0" rtlCol="0">
            <a:spAutoFit/>
          </a:bodyPr>
          <a:lstStyle/>
          <a:p>
            <a:pPr algn="ctr" defTabSz="-635">
              <a:lnSpc>
                <a:spcPct val="150000"/>
              </a:lnSpc>
              <a:spcBef>
                <a:spcPts val="600"/>
              </a:spcBef>
              <a:spcAft>
                <a:spcPts val="600"/>
              </a:spcAft>
            </a:pPr>
            <a:r>
              <a:rPr lang="zh-CN" altLang="en-US" sz="3600" b="1" dirty="0">
                <a:latin typeface="+mj-ea"/>
                <a:ea typeface="+mj-ea"/>
              </a:rPr>
              <a:t>回顾：汉代经济思想的基本脉络</a:t>
            </a:r>
          </a:p>
        </p:txBody>
      </p:sp>
      <p:sp>
        <p:nvSpPr>
          <p:cNvPr id="21" name="文本框 20"/>
          <p:cNvSpPr txBox="1"/>
          <p:nvPr/>
        </p:nvSpPr>
        <p:spPr>
          <a:xfrm>
            <a:off x="3779912" y="3363915"/>
            <a:ext cx="2334027" cy="338554"/>
          </a:xfrm>
          <a:prstGeom prst="rect">
            <a:avLst/>
          </a:prstGeom>
          <a:noFill/>
        </p:spPr>
        <p:style>
          <a:lnRef idx="0">
            <a:scrgbClr r="0" g="0" b="0"/>
          </a:lnRef>
          <a:fillRef idx="0">
            <a:scrgbClr r="0" g="0" b="0"/>
          </a:fillRef>
          <a:effectRef idx="0">
            <a:scrgbClr r="0" g="0" b="0"/>
          </a:effectRef>
          <a:fontRef idx="major"/>
        </p:style>
        <p:txBody>
          <a:bodyPr vert="horz" wrap="square" rtlCol="0" anchor="t">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r>
              <a:rPr lang="zh-CN" altLang="en-US" sz="1600" b="1" dirty="0" smtClean="0">
                <a:latin typeface="+mj-ea"/>
              </a:rPr>
              <a:t>善因论  </a:t>
            </a:r>
            <a:r>
              <a:rPr lang="en-US" altLang="zh-CN" sz="1600" b="1" dirty="0" smtClean="0">
                <a:latin typeface="+mj-ea"/>
              </a:rPr>
              <a:t>VS</a:t>
            </a:r>
            <a:r>
              <a:rPr lang="zh-CN" altLang="en-US" sz="1600" b="1" dirty="0" smtClean="0">
                <a:latin typeface="+mj-ea"/>
              </a:rPr>
              <a:t>  轻重论</a:t>
            </a:r>
            <a:r>
              <a:rPr lang="zh-CN" altLang="en-US" sz="1600" b="1" kern="1200" dirty="0" smtClean="0">
                <a:latin typeface="+mj-ea"/>
              </a:rPr>
              <a:t> </a:t>
            </a:r>
            <a:endParaRPr lang="zh-CN" altLang="en-US" sz="1600" b="1" kern="1200" dirty="0">
              <a:latin typeface="+mj-ea"/>
            </a:endParaRPr>
          </a:p>
        </p:txBody>
      </p:sp>
      <p:sp>
        <p:nvSpPr>
          <p:cNvPr id="23" name="圆角矩形 22"/>
          <p:cNvSpPr/>
          <p:nvPr/>
        </p:nvSpPr>
        <p:spPr>
          <a:xfrm>
            <a:off x="1726164" y="1255787"/>
            <a:ext cx="6112041" cy="558655"/>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smtClean="0">
                <a:latin typeface="微软雅黑" panose="020B0503020204020204" pitchFamily="34" charset="-122"/>
                <a:ea typeface="微软雅黑" panose="020B0503020204020204" pitchFamily="34" charset="-122"/>
              </a:rPr>
              <a:t>第三阶段之</a:t>
            </a:r>
            <a:r>
              <a:rPr lang="en-US" altLang="zh-CN" sz="2400" dirty="0">
                <a:latin typeface="微软雅黑" panose="020B0503020204020204" pitchFamily="34" charset="-122"/>
                <a:ea typeface="微软雅黑" panose="020B0503020204020204" pitchFamily="34" charset="-122"/>
              </a:rPr>
              <a:t>2</a:t>
            </a:r>
            <a:r>
              <a:rPr lang="zh-CN" altLang="en-US" sz="2400" dirty="0" smtClean="0">
                <a:latin typeface="微软雅黑" panose="020B0503020204020204" pitchFamily="34" charset="-122"/>
                <a:ea typeface="微软雅黑" panose="020B0503020204020204" pitchFamily="34" charset="-122"/>
              </a:rPr>
              <a:t>：道家思想；自由经济主义</a:t>
            </a:r>
            <a:endParaRPr lang="zh-CN" altLang="en-US" sz="2400" dirty="0">
              <a:latin typeface="微软雅黑" panose="020B0503020204020204" pitchFamily="34" charset="-122"/>
              <a:ea typeface="微软雅黑" panose="020B0503020204020204" pitchFamily="34" charset="-122"/>
            </a:endParaRPr>
          </a:p>
        </p:txBody>
      </p:sp>
      <p:sp>
        <p:nvSpPr>
          <p:cNvPr id="24" name="矩形 23"/>
          <p:cNvSpPr/>
          <p:nvPr/>
        </p:nvSpPr>
        <p:spPr>
          <a:xfrm>
            <a:off x="1344560" y="5445195"/>
            <a:ext cx="6875245" cy="5607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fontAlgn="auto">
              <a:buFont typeface="Wingdings" charset="2"/>
              <a:buChar char="u"/>
            </a:pPr>
            <a:r>
              <a:rPr lang="zh-CN" altLang="en-US" b="1" dirty="0" smtClean="0">
                <a:latin typeface="+mj-ea"/>
                <a:ea typeface="+mj-ea"/>
              </a:rPr>
              <a:t>中国</a:t>
            </a:r>
            <a:r>
              <a:rPr lang="zh-CN" altLang="en-US" b="1" dirty="0">
                <a:latin typeface="+mj-ea"/>
                <a:ea typeface="+mj-ea"/>
              </a:rPr>
              <a:t>传统经济思想三大</a:t>
            </a:r>
            <a:r>
              <a:rPr lang="zh-CN" altLang="en-US" b="1" dirty="0" smtClean="0">
                <a:latin typeface="+mj-ea"/>
                <a:ea typeface="+mj-ea"/>
              </a:rPr>
              <a:t>教条</a:t>
            </a:r>
            <a:r>
              <a:rPr lang="zh-CN" altLang="en-US" b="1" dirty="0">
                <a:latin typeface="+mj-ea"/>
                <a:ea typeface="+mj-ea"/>
              </a:rPr>
              <a:t>：</a:t>
            </a:r>
            <a:r>
              <a:rPr lang="zh-CN" altLang="en-US" b="1" dirty="0" smtClean="0">
                <a:latin typeface="+mj-ea"/>
                <a:ea typeface="+mj-ea"/>
              </a:rPr>
              <a:t>贵义</a:t>
            </a:r>
            <a:r>
              <a:rPr lang="zh-CN" altLang="en-US" b="1" dirty="0">
                <a:latin typeface="+mj-ea"/>
                <a:ea typeface="+mj-ea"/>
              </a:rPr>
              <a:t>贱利、重本抑末、黜奢崇俭</a:t>
            </a:r>
          </a:p>
        </p:txBody>
      </p:sp>
      <p:sp>
        <p:nvSpPr>
          <p:cNvPr id="16" name="矩形 15"/>
          <p:cNvSpPr/>
          <p:nvPr/>
        </p:nvSpPr>
        <p:spPr>
          <a:xfrm>
            <a:off x="1435871" y="1988752"/>
            <a:ext cx="6692625" cy="12241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fontAlgn="auto">
              <a:buFont typeface="Wingdings" charset="2"/>
              <a:buChar char="u"/>
            </a:pPr>
            <a:r>
              <a:rPr lang="zh-CN" altLang="en-US" b="1" dirty="0" smtClean="0">
                <a:latin typeface="+mj-ea"/>
                <a:ea typeface="+mj-ea"/>
              </a:rPr>
              <a:t>善因论</a:t>
            </a:r>
            <a:endParaRPr lang="en-US" altLang="zh-CN" b="1" dirty="0">
              <a:latin typeface="+mj-ea"/>
              <a:ea typeface="+mj-ea"/>
            </a:endParaRPr>
          </a:p>
          <a:p>
            <a:pPr marL="285750" indent="-285750" fontAlgn="auto">
              <a:buFont typeface="Arial" charset="0"/>
              <a:buChar char="•"/>
            </a:pPr>
            <a:r>
              <a:rPr lang="zh-CN" altLang="en-US" sz="1600" dirty="0">
                <a:latin typeface="+mn-ea"/>
              </a:rPr>
              <a:t>善者因之，其次利道之，其次教诲之，其次整齐之，最下者与之争。 </a:t>
            </a:r>
            <a:endParaRPr lang="en-US" altLang="zh-CN" sz="1600" dirty="0" smtClean="0">
              <a:latin typeface="+mn-ea"/>
            </a:endParaRPr>
          </a:p>
          <a:p>
            <a:pPr marL="285750" indent="-285750" fontAlgn="auto">
              <a:buFont typeface="Arial" charset="0"/>
              <a:buChar char="•"/>
            </a:pPr>
            <a:r>
              <a:rPr lang="zh-CN" altLang="en-US" sz="1600" dirty="0" smtClean="0">
                <a:latin typeface="+mn-ea"/>
              </a:rPr>
              <a:t>网疏</a:t>
            </a:r>
            <a:r>
              <a:rPr lang="zh-CN" altLang="en-US" sz="1600" dirty="0">
                <a:latin typeface="+mn-ea"/>
              </a:rPr>
              <a:t>而民富</a:t>
            </a:r>
          </a:p>
        </p:txBody>
      </p:sp>
      <p:cxnSp>
        <p:nvCxnSpPr>
          <p:cNvPr id="5" name="直线箭头连接符 4"/>
          <p:cNvCxnSpPr/>
          <p:nvPr/>
        </p:nvCxnSpPr>
        <p:spPr>
          <a:xfrm flipH="1">
            <a:off x="4782181" y="3295175"/>
            <a:ext cx="1" cy="50414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7" name="矩形 16"/>
          <p:cNvSpPr/>
          <p:nvPr/>
        </p:nvSpPr>
        <p:spPr>
          <a:xfrm>
            <a:off x="2238372" y="4548615"/>
            <a:ext cx="5087620" cy="4624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charset="2"/>
              <a:buChar char="u"/>
            </a:pPr>
            <a:r>
              <a:rPr lang="zh-CN" altLang="en-US" b="1" dirty="0" smtClean="0">
                <a:latin typeface="+mj-ea"/>
                <a:ea typeface="+mj-ea"/>
              </a:rPr>
              <a:t>盐铁会议</a:t>
            </a:r>
            <a:r>
              <a:rPr lang="en-US" altLang="zh-CN" b="1" dirty="0" smtClean="0">
                <a:latin typeface="+mj-ea"/>
                <a:ea typeface="+mj-ea"/>
              </a:rPr>
              <a:t>——《</a:t>
            </a:r>
            <a:r>
              <a:rPr lang="zh-CN" altLang="en-US" b="1" dirty="0" smtClean="0">
                <a:latin typeface="+mj-ea"/>
                <a:ea typeface="+mj-ea"/>
              </a:rPr>
              <a:t>盐铁论</a:t>
            </a:r>
            <a:r>
              <a:rPr lang="en-US" altLang="zh-CN" b="1" dirty="0" smtClean="0">
                <a:latin typeface="+mj-ea"/>
                <a:ea typeface="+mj-ea"/>
              </a:rPr>
              <a:t>》</a:t>
            </a:r>
            <a:r>
              <a:rPr lang="zh-CN" altLang="en-US" b="1" dirty="0" smtClean="0">
                <a:latin typeface="+mj-ea"/>
                <a:ea typeface="+mj-ea"/>
              </a:rPr>
              <a:t>：</a:t>
            </a:r>
            <a:r>
              <a:rPr lang="zh-CN" altLang="en-US" b="1" dirty="0">
                <a:latin typeface="+mj-ea"/>
              </a:rPr>
              <a:t>贤良</a:t>
            </a:r>
            <a:r>
              <a:rPr lang="zh-CN" altLang="en-US" b="1" dirty="0" smtClean="0">
                <a:latin typeface="+mj-ea"/>
              </a:rPr>
              <a:t>文学</a:t>
            </a:r>
            <a:r>
              <a:rPr lang="en-US" altLang="zh-CN" b="1" dirty="0" smtClean="0">
                <a:latin typeface="+mj-ea"/>
              </a:rPr>
              <a:t>VS</a:t>
            </a:r>
            <a:r>
              <a:rPr lang="zh-CN" altLang="en-US" b="1" dirty="0" smtClean="0">
                <a:latin typeface="+mj-ea"/>
              </a:rPr>
              <a:t>桑弘扬 </a:t>
            </a:r>
            <a:endParaRPr lang="zh-CN" altLang="en-US" b="1" dirty="0">
              <a:latin typeface="+mj-ea"/>
            </a:endParaRPr>
          </a:p>
        </p:txBody>
      </p:sp>
      <p:cxnSp>
        <p:nvCxnSpPr>
          <p:cNvPr id="19" name="直线箭头连接符 18"/>
          <p:cNvCxnSpPr/>
          <p:nvPr/>
        </p:nvCxnSpPr>
        <p:spPr>
          <a:xfrm flipH="1">
            <a:off x="4782183" y="5035394"/>
            <a:ext cx="2" cy="40980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11652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
          <p:cNvSpPr txBox="1"/>
          <p:nvPr/>
        </p:nvSpPr>
        <p:spPr>
          <a:xfrm>
            <a:off x="2506742" y="113665"/>
            <a:ext cx="4514056" cy="669414"/>
          </a:xfrm>
          <a:prstGeom prst="rect">
            <a:avLst/>
          </a:prstGeom>
          <a:noFill/>
        </p:spPr>
        <p:txBody>
          <a:bodyPr wrap="none" lIns="0" tIns="0" rIns="0" rtlCol="0">
            <a:spAutoFit/>
          </a:bodyPr>
          <a:lstStyle/>
          <a:p>
            <a:pPr algn="ctr" defTabSz="-635">
              <a:lnSpc>
                <a:spcPct val="150000"/>
              </a:lnSpc>
              <a:spcBef>
                <a:spcPts val="600"/>
              </a:spcBef>
              <a:spcAft>
                <a:spcPts val="600"/>
              </a:spcAft>
            </a:pPr>
            <a:r>
              <a:rPr lang="zh-CN" altLang="en-US" sz="3200" b="1" dirty="0">
                <a:latin typeface="+mj-ea"/>
                <a:ea typeface="+mj-ea"/>
              </a:rPr>
              <a:t>董卓小五铢和“沈郎钱”</a:t>
            </a:r>
          </a:p>
        </p:txBody>
      </p:sp>
      <p:sp>
        <p:nvSpPr>
          <p:cNvPr id="3" name="TextBox 1"/>
          <p:cNvSpPr txBox="1"/>
          <p:nvPr/>
        </p:nvSpPr>
        <p:spPr>
          <a:xfrm>
            <a:off x="899592" y="4581128"/>
            <a:ext cx="7514406" cy="1417320"/>
          </a:xfrm>
          <a:prstGeom prst="rect">
            <a:avLst/>
          </a:prstGeom>
          <a:noFill/>
        </p:spPr>
        <p:txBody>
          <a:bodyPr wrap="square" lIns="0" tIns="0" rIns="0" rtlCol="0">
            <a:spAutoFit/>
          </a:bodyPr>
          <a:lstStyle/>
          <a:p>
            <a:pPr marL="342900" indent="-342900" algn="just">
              <a:lnSpc>
                <a:spcPct val="150000"/>
              </a:lnSpc>
              <a:spcBef>
                <a:spcPts val="600"/>
              </a:spcBef>
              <a:spcAft>
                <a:spcPts val="600"/>
              </a:spcAft>
              <a:buFont typeface="Arial" charset="0"/>
              <a:buChar char="•"/>
            </a:pPr>
            <a:r>
              <a:rPr sz="2000" dirty="0" smtClean="0">
                <a:latin typeface="微软雅黑" panose="020B0503020204020204" pitchFamily="34" charset="-122"/>
                <a:ea typeface="微软雅黑" panose="020B0503020204020204" pitchFamily="34" charset="-122"/>
                <a:sym typeface="+mn-ea"/>
              </a:rPr>
              <a:t>《晋书·食货志》：“晋自中原丧乱，元帝过江，</a:t>
            </a:r>
            <a:r>
              <a:rPr sz="2000" smtClean="0">
                <a:latin typeface="微软雅黑" panose="020B0503020204020204" pitchFamily="34" charset="-122"/>
                <a:ea typeface="微软雅黑" panose="020B0503020204020204" pitchFamily="34" charset="-122"/>
                <a:sym typeface="+mn-ea"/>
              </a:rPr>
              <a:t>用孙氏旧钱，轻重杂行</a:t>
            </a:r>
            <a:r>
              <a:rPr sz="2000" dirty="0" smtClean="0">
                <a:latin typeface="微软雅黑" panose="020B0503020204020204" pitchFamily="34" charset="-122"/>
                <a:ea typeface="微软雅黑" panose="020B0503020204020204" pitchFamily="34" charset="-122"/>
                <a:sym typeface="+mn-ea"/>
              </a:rPr>
              <a:t>。大者谓之比轮，中者谓之四文；吴光沈充又铸小钱， 谓之'沈郎钱'。”</a:t>
            </a:r>
          </a:p>
        </p:txBody>
      </p:sp>
      <p:pic>
        <p:nvPicPr>
          <p:cNvPr id="2" name="图片 1"/>
          <p:cNvPicPr>
            <a:picLocks noChangeAspect="1"/>
          </p:cNvPicPr>
          <p:nvPr/>
        </p:nvPicPr>
        <p:blipFill>
          <a:blip r:embed="rId2" cstate="print"/>
          <a:stretch>
            <a:fillRect/>
          </a:stretch>
        </p:blipFill>
        <p:spPr>
          <a:xfrm>
            <a:off x="1691680" y="2132856"/>
            <a:ext cx="2143125" cy="1619250"/>
          </a:xfrm>
          <a:prstGeom prst="rect">
            <a:avLst/>
          </a:prstGeom>
        </p:spPr>
      </p:pic>
      <p:pic>
        <p:nvPicPr>
          <p:cNvPr id="5" name="图片 4"/>
          <p:cNvPicPr>
            <a:picLocks noChangeAspect="1"/>
          </p:cNvPicPr>
          <p:nvPr/>
        </p:nvPicPr>
        <p:blipFill>
          <a:blip r:embed="rId3" cstate="print"/>
          <a:stretch>
            <a:fillRect/>
          </a:stretch>
        </p:blipFill>
        <p:spPr>
          <a:xfrm>
            <a:off x="5004048" y="1641708"/>
            <a:ext cx="2542540" cy="259969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
          <p:cNvSpPr txBox="1"/>
          <p:nvPr/>
        </p:nvSpPr>
        <p:spPr>
          <a:xfrm>
            <a:off x="1076682" y="1556792"/>
            <a:ext cx="7455758" cy="4038600"/>
          </a:xfrm>
          <a:prstGeom prst="rect">
            <a:avLst/>
          </a:prstGeom>
          <a:noFill/>
        </p:spPr>
        <p:txBody>
          <a:bodyPr wrap="square" lIns="0" tIns="0" rIns="0" rtlCol="0">
            <a:spAutoFit/>
          </a:bodyPr>
          <a:lstStyle/>
          <a:p>
            <a:pPr marL="457200" indent="-457200" algn="just">
              <a:lnSpc>
                <a:spcPct val="150000"/>
              </a:lnSpc>
              <a:spcBef>
                <a:spcPts val="600"/>
              </a:spcBef>
              <a:spcAft>
                <a:spcPts val="600"/>
              </a:spcAft>
              <a:buFont typeface="Wingdings" charset="2"/>
              <a:buChar char="Ø"/>
            </a:pPr>
            <a:r>
              <a:rPr sz="2800" dirty="0" smtClean="0">
                <a:latin typeface="+mn-ea"/>
                <a:sym typeface="+mn-ea"/>
              </a:rPr>
              <a:t>两晋南北朝那三百多年间，有时候长期不铸钱，有时候大行通货贬值，看来似乎很奇怪。实际上这是因为在思想方面有几种对立的理论在冲击着：一方面是</a:t>
            </a:r>
            <a:r>
              <a:rPr sz="2800" dirty="0" smtClean="0">
                <a:solidFill>
                  <a:srgbClr val="C00000"/>
                </a:solidFill>
                <a:latin typeface="+mn-ea"/>
                <a:sym typeface="+mn-ea"/>
              </a:rPr>
              <a:t>金属论者</a:t>
            </a:r>
            <a:r>
              <a:rPr sz="2800" dirty="0" smtClean="0">
                <a:latin typeface="+mn-ea"/>
                <a:sym typeface="+mn-ea"/>
              </a:rPr>
              <a:t>和</a:t>
            </a:r>
            <a:r>
              <a:rPr sz="2800" dirty="0" smtClean="0">
                <a:solidFill>
                  <a:srgbClr val="C00000"/>
                </a:solidFill>
                <a:latin typeface="+mn-ea"/>
                <a:sym typeface="+mn-ea"/>
              </a:rPr>
              <a:t>名目论者</a:t>
            </a:r>
            <a:r>
              <a:rPr sz="2800" dirty="0" smtClean="0">
                <a:latin typeface="+mn-ea"/>
                <a:sym typeface="+mn-ea"/>
              </a:rPr>
              <a:t>，另一方面是</a:t>
            </a:r>
            <a:r>
              <a:rPr sz="2800" dirty="0" smtClean="0">
                <a:solidFill>
                  <a:srgbClr val="C00000"/>
                </a:solidFill>
                <a:latin typeface="+mn-ea"/>
                <a:sym typeface="+mn-ea"/>
              </a:rPr>
              <a:t>实物论者</a:t>
            </a:r>
            <a:r>
              <a:rPr sz="2800" dirty="0" smtClean="0">
                <a:latin typeface="+mn-ea"/>
                <a:sym typeface="+mn-ea"/>
              </a:rPr>
              <a:t>。 </a:t>
            </a:r>
          </a:p>
          <a:p>
            <a:pPr algn="r">
              <a:lnSpc>
                <a:spcPct val="150000"/>
              </a:lnSpc>
              <a:spcBef>
                <a:spcPts val="600"/>
              </a:spcBef>
              <a:spcAft>
                <a:spcPts val="600"/>
              </a:spcAft>
            </a:pPr>
            <a:r>
              <a:rPr sz="2800" dirty="0" smtClean="0">
                <a:latin typeface="+mn-ea"/>
                <a:sym typeface="+mn-ea"/>
              </a:rPr>
              <a:t>——彭信威《中国货币史》</a:t>
            </a:r>
          </a:p>
        </p:txBody>
      </p:sp>
      <p:sp>
        <p:nvSpPr>
          <p:cNvPr id="13" name="TextBox 1"/>
          <p:cNvSpPr txBox="1"/>
          <p:nvPr/>
        </p:nvSpPr>
        <p:spPr>
          <a:xfrm>
            <a:off x="2843808" y="188640"/>
            <a:ext cx="3693319" cy="669414"/>
          </a:xfrm>
          <a:prstGeom prst="rect">
            <a:avLst/>
          </a:prstGeom>
          <a:noFill/>
        </p:spPr>
        <p:txBody>
          <a:bodyPr wrap="none" lIns="0" tIns="0" rIns="0" rtlCol="0">
            <a:spAutoFit/>
          </a:bodyPr>
          <a:lstStyle/>
          <a:p>
            <a:pPr algn="ctr" defTabSz="-635">
              <a:lnSpc>
                <a:spcPct val="150000"/>
              </a:lnSpc>
              <a:spcBef>
                <a:spcPts val="600"/>
              </a:spcBef>
              <a:spcAft>
                <a:spcPts val="600"/>
              </a:spcAft>
            </a:pPr>
            <a:r>
              <a:rPr lang="zh-CN" altLang="en-US" sz="3200" b="1" dirty="0">
                <a:latin typeface="+mj-ea"/>
                <a:ea typeface="+mj-ea"/>
              </a:rPr>
              <a:t>货币制度与货币理论</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
          <p:cNvSpPr txBox="1"/>
          <p:nvPr/>
        </p:nvSpPr>
        <p:spPr>
          <a:xfrm>
            <a:off x="2723991" y="188640"/>
            <a:ext cx="4103688" cy="669414"/>
          </a:xfrm>
          <a:prstGeom prst="rect">
            <a:avLst/>
          </a:prstGeom>
          <a:noFill/>
        </p:spPr>
        <p:txBody>
          <a:bodyPr wrap="none" lIns="0" tIns="0" rIns="0" rtlCol="0">
            <a:spAutoFit/>
          </a:bodyPr>
          <a:lstStyle/>
          <a:p>
            <a:pPr algn="ctr" defTabSz="-635">
              <a:lnSpc>
                <a:spcPct val="150000"/>
              </a:lnSpc>
              <a:spcBef>
                <a:spcPts val="600"/>
              </a:spcBef>
              <a:spcAft>
                <a:spcPts val="600"/>
              </a:spcAft>
            </a:pPr>
            <a:r>
              <a:rPr lang="zh-CN" altLang="en-US" sz="3200" b="1" dirty="0">
                <a:latin typeface="+mj-ea"/>
                <a:ea typeface="+mj-ea"/>
              </a:rPr>
              <a:t>理论之一：货币金属论</a:t>
            </a:r>
          </a:p>
        </p:txBody>
      </p:sp>
      <p:sp>
        <p:nvSpPr>
          <p:cNvPr id="5" name="TextBox 1"/>
          <p:cNvSpPr txBox="1"/>
          <p:nvPr/>
        </p:nvSpPr>
        <p:spPr>
          <a:xfrm>
            <a:off x="1162050" y="1916832"/>
            <a:ext cx="7227570" cy="3246120"/>
          </a:xfrm>
          <a:prstGeom prst="rect">
            <a:avLst/>
          </a:prstGeom>
          <a:noFill/>
        </p:spPr>
        <p:txBody>
          <a:bodyPr wrap="square" lIns="0" tIns="0" rIns="0" rtlCol="0">
            <a:spAutoFit/>
          </a:bodyPr>
          <a:lstStyle/>
          <a:p>
            <a:pPr marL="457200" indent="-457200" algn="just">
              <a:lnSpc>
                <a:spcPct val="150000"/>
              </a:lnSpc>
              <a:spcBef>
                <a:spcPts val="600"/>
              </a:spcBef>
              <a:spcAft>
                <a:spcPts val="600"/>
              </a:spcAft>
              <a:buFont typeface="Wingdings" charset="2"/>
              <a:buChar char="Ø"/>
            </a:pPr>
            <a:r>
              <a:rPr sz="2800" dirty="0" smtClean="0">
                <a:latin typeface="+mn-ea"/>
                <a:sym typeface="+mn-ea"/>
              </a:rPr>
              <a:t>金钱是一种财富，数量越多越好。</a:t>
            </a:r>
            <a:r>
              <a:rPr sz="2800" dirty="0" smtClean="0">
                <a:solidFill>
                  <a:srgbClr val="FF0000"/>
                </a:solidFill>
                <a:latin typeface="+mn-ea"/>
                <a:sym typeface="+mn-ea"/>
              </a:rPr>
              <a:t>钱币的价值在于金属本身</a:t>
            </a:r>
            <a:r>
              <a:rPr sz="2800" dirty="0" smtClean="0">
                <a:latin typeface="+mn-ea"/>
                <a:sym typeface="+mn-ea"/>
              </a:rPr>
              <a:t>，换言之，金属本身是有价值的东西，用金属来做货币，只要钱币的分量不减少，其价值是不会变动的。</a:t>
            </a:r>
            <a:r>
              <a:rPr sz="2800" dirty="0" smtClean="0">
                <a:solidFill>
                  <a:srgbClr val="FF0000"/>
                </a:solidFill>
                <a:latin typeface="+mn-ea"/>
                <a:sym typeface="+mn-ea"/>
              </a:rPr>
              <a:t>货币数量不能影响购买力的大小。</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
          <p:cNvSpPr txBox="1"/>
          <p:nvPr/>
        </p:nvSpPr>
        <p:spPr>
          <a:xfrm>
            <a:off x="2723991" y="188640"/>
            <a:ext cx="4103688" cy="669414"/>
          </a:xfrm>
          <a:prstGeom prst="rect">
            <a:avLst/>
          </a:prstGeom>
          <a:noFill/>
        </p:spPr>
        <p:txBody>
          <a:bodyPr wrap="none" lIns="0" tIns="0" rIns="0" rtlCol="0">
            <a:spAutoFit/>
          </a:bodyPr>
          <a:lstStyle/>
          <a:p>
            <a:pPr algn="ctr" defTabSz="-635">
              <a:lnSpc>
                <a:spcPct val="150000"/>
              </a:lnSpc>
              <a:spcBef>
                <a:spcPts val="600"/>
              </a:spcBef>
              <a:spcAft>
                <a:spcPts val="600"/>
              </a:spcAft>
            </a:pPr>
            <a:r>
              <a:rPr lang="zh-CN" altLang="en-US" sz="3200" b="1" dirty="0">
                <a:latin typeface="+mj-ea"/>
                <a:ea typeface="+mj-ea"/>
              </a:rPr>
              <a:t>理论之二：货币名目论</a:t>
            </a:r>
          </a:p>
        </p:txBody>
      </p:sp>
      <p:sp>
        <p:nvSpPr>
          <p:cNvPr id="4" name="TextBox 1"/>
          <p:cNvSpPr txBox="1"/>
          <p:nvPr/>
        </p:nvSpPr>
        <p:spPr>
          <a:xfrm>
            <a:off x="838612" y="1556792"/>
            <a:ext cx="7874446" cy="4231928"/>
          </a:xfrm>
          <a:prstGeom prst="rect">
            <a:avLst/>
          </a:prstGeom>
          <a:noFill/>
        </p:spPr>
        <p:txBody>
          <a:bodyPr wrap="square" lIns="0" tIns="0" rIns="0" rtlCol="0">
            <a:spAutoFit/>
          </a:bodyPr>
          <a:lstStyle/>
          <a:p>
            <a:pPr marL="342900" indent="-342900" algn="just">
              <a:lnSpc>
                <a:spcPct val="150000"/>
              </a:lnSpc>
              <a:spcBef>
                <a:spcPts val="600"/>
              </a:spcBef>
              <a:spcAft>
                <a:spcPts val="600"/>
              </a:spcAft>
              <a:buFont typeface="Wingdings" charset="2"/>
              <a:buChar char="Ø"/>
            </a:pPr>
            <a:r>
              <a:rPr sz="2400" dirty="0" smtClean="0">
                <a:latin typeface="+mn-ea"/>
                <a:sym typeface="+mn-ea"/>
              </a:rPr>
              <a:t>货币的价值是一种法律问题，而非经济问题，即使钱币分量减轻，</a:t>
            </a:r>
            <a:r>
              <a:rPr sz="2400" dirty="0" smtClean="0">
                <a:solidFill>
                  <a:srgbClr val="FF0000"/>
                </a:solidFill>
                <a:latin typeface="+mn-ea"/>
                <a:sym typeface="+mn-ea"/>
              </a:rPr>
              <a:t>只要给以一种名目价值，其价值可以不变。</a:t>
            </a:r>
          </a:p>
          <a:p>
            <a:pPr marL="342900" indent="-342900" algn="just">
              <a:lnSpc>
                <a:spcPct val="150000"/>
              </a:lnSpc>
              <a:spcBef>
                <a:spcPts val="600"/>
              </a:spcBef>
              <a:spcAft>
                <a:spcPts val="600"/>
              </a:spcAft>
              <a:buFont typeface="Wingdings" charset="2"/>
              <a:buChar char="Ø"/>
            </a:pPr>
            <a:r>
              <a:rPr sz="2000" dirty="0" smtClean="0">
                <a:solidFill>
                  <a:srgbClr val="0070C0"/>
                </a:solidFill>
                <a:latin typeface="+mn-ea"/>
                <a:sym typeface="+mn-ea"/>
              </a:rPr>
              <a:t>夫珠玉金银，饥不可食，寒不可衣，然而众贵之者，以上用之故也。其为物轻微易藏，在于把握，可以周海内而无饥寒之患。此令臣轻背其主，而民易去其乡，盗贼有所劝，亡逃者得轻资也。粟米布帛生于地，长于时，聚于力，非可一日成也。数石之重，中人弗胜，不为奸邪所利；一日弗得而饥寒至。是故明君贵五谷而贱金玉。 </a:t>
            </a:r>
          </a:p>
          <a:p>
            <a:pPr algn="r">
              <a:lnSpc>
                <a:spcPct val="150000"/>
              </a:lnSpc>
              <a:spcBef>
                <a:spcPts val="600"/>
              </a:spcBef>
              <a:spcAft>
                <a:spcPts val="600"/>
              </a:spcAft>
            </a:pPr>
            <a:r>
              <a:rPr sz="2000" dirty="0" smtClean="0">
                <a:solidFill>
                  <a:srgbClr val="0070C0"/>
                </a:solidFill>
                <a:latin typeface="+mn-ea"/>
                <a:sym typeface="+mn-ea"/>
              </a:rPr>
              <a:t>——晁错《论贵粟疏》</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
          <p:cNvSpPr txBox="1"/>
          <p:nvPr/>
        </p:nvSpPr>
        <p:spPr>
          <a:xfrm>
            <a:off x="2556160" y="116632"/>
            <a:ext cx="4103688" cy="669414"/>
          </a:xfrm>
          <a:prstGeom prst="rect">
            <a:avLst/>
          </a:prstGeom>
          <a:noFill/>
        </p:spPr>
        <p:txBody>
          <a:bodyPr wrap="none" lIns="0" tIns="0" rIns="0" rtlCol="0">
            <a:spAutoFit/>
          </a:bodyPr>
          <a:lstStyle/>
          <a:p>
            <a:pPr algn="ctr" defTabSz="-635">
              <a:lnSpc>
                <a:spcPct val="150000"/>
              </a:lnSpc>
              <a:spcBef>
                <a:spcPts val="600"/>
              </a:spcBef>
              <a:spcAft>
                <a:spcPts val="600"/>
              </a:spcAft>
            </a:pPr>
            <a:r>
              <a:rPr lang="zh-CN" altLang="en-US" sz="3200" b="1" dirty="0">
                <a:latin typeface="+mj-ea"/>
                <a:ea typeface="+mj-ea"/>
              </a:rPr>
              <a:t>理论之三：货币实物论</a:t>
            </a:r>
          </a:p>
        </p:txBody>
      </p:sp>
      <p:sp>
        <p:nvSpPr>
          <p:cNvPr id="4" name="TextBox 1"/>
          <p:cNvSpPr txBox="1"/>
          <p:nvPr/>
        </p:nvSpPr>
        <p:spPr>
          <a:xfrm>
            <a:off x="899592" y="1412776"/>
            <a:ext cx="7416824" cy="4587240"/>
          </a:xfrm>
          <a:prstGeom prst="rect">
            <a:avLst/>
          </a:prstGeom>
          <a:noFill/>
        </p:spPr>
        <p:txBody>
          <a:bodyPr wrap="square" lIns="0" tIns="0" rIns="0" rtlCol="0">
            <a:spAutoFit/>
          </a:bodyPr>
          <a:lstStyle/>
          <a:p>
            <a:pPr marL="342900" indent="-342900" algn="just">
              <a:lnSpc>
                <a:spcPct val="150000"/>
              </a:lnSpc>
              <a:spcBef>
                <a:spcPts val="600"/>
              </a:spcBef>
              <a:spcAft>
                <a:spcPts val="600"/>
              </a:spcAft>
              <a:buFont typeface="Wingdings" charset="2"/>
              <a:buChar char="Ø"/>
            </a:pPr>
            <a:r>
              <a:rPr sz="2400" dirty="0" smtClean="0">
                <a:latin typeface="+mn-ea"/>
                <a:sym typeface="+mn-ea"/>
              </a:rPr>
              <a:t>与名目论相似的，都认为钱币没有价值。但实物论者因此</a:t>
            </a:r>
            <a:r>
              <a:rPr sz="2400" dirty="0" smtClean="0">
                <a:solidFill>
                  <a:srgbClr val="FF0000"/>
                </a:solidFill>
                <a:latin typeface="+mn-ea"/>
                <a:sym typeface="+mn-ea"/>
              </a:rPr>
              <a:t>主张废止无价值的钱币，而用有价值的榖帛</a:t>
            </a:r>
            <a:r>
              <a:rPr sz="2400" dirty="0" smtClean="0">
                <a:latin typeface="+mn-ea"/>
                <a:sym typeface="+mn-ea"/>
              </a:rPr>
              <a:t>。</a:t>
            </a:r>
            <a:r>
              <a:rPr sz="2400" smtClean="0">
                <a:latin typeface="+mn-ea"/>
                <a:sym typeface="+mn-ea"/>
              </a:rPr>
              <a:t>主此说者，</a:t>
            </a:r>
            <a:r>
              <a:rPr sz="2400" smtClean="0">
                <a:solidFill>
                  <a:srgbClr val="FF0000"/>
                </a:solidFill>
                <a:latin typeface="+mn-ea"/>
                <a:sym typeface="+mn-ea"/>
              </a:rPr>
              <a:t>往往是数量论者</a:t>
            </a:r>
            <a:r>
              <a:rPr sz="2400" dirty="0" smtClean="0">
                <a:latin typeface="+mn-ea"/>
                <a:sym typeface="+mn-ea"/>
              </a:rPr>
              <a:t>。</a:t>
            </a:r>
          </a:p>
          <a:p>
            <a:pPr marL="342900" indent="-342900" algn="just">
              <a:lnSpc>
                <a:spcPct val="150000"/>
              </a:lnSpc>
              <a:spcBef>
                <a:spcPts val="600"/>
              </a:spcBef>
              <a:spcAft>
                <a:spcPts val="600"/>
              </a:spcAft>
              <a:buFont typeface="Wingdings" charset="2"/>
              <a:buChar char="Ø"/>
            </a:pPr>
            <a:r>
              <a:rPr sz="2400" dirty="0" smtClean="0">
                <a:latin typeface="+mn-ea"/>
                <a:sym typeface="+mn-ea"/>
              </a:rPr>
              <a:t>货币数量论（the quantity theory of money）认为在货币数量变动与物价及货币价值变动之间存在着一种因果关系的理论。核心思想：假定其他因素不变，商品价格水平涨落与货币数量成正比，货币价值的高低与货币数量的多少成反比。</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
          <p:cNvSpPr txBox="1"/>
          <p:nvPr/>
        </p:nvSpPr>
        <p:spPr>
          <a:xfrm>
            <a:off x="1043608" y="1772816"/>
            <a:ext cx="7227570" cy="3398520"/>
          </a:xfrm>
          <a:prstGeom prst="rect">
            <a:avLst/>
          </a:prstGeom>
          <a:noFill/>
        </p:spPr>
        <p:txBody>
          <a:bodyPr wrap="square" lIns="0" tIns="0" rIns="0" rtlCol="0">
            <a:spAutoFit/>
          </a:bodyPr>
          <a:lstStyle/>
          <a:p>
            <a:pPr marL="457200" indent="-457200" algn="just">
              <a:lnSpc>
                <a:spcPct val="150000"/>
              </a:lnSpc>
              <a:spcBef>
                <a:spcPts val="600"/>
              </a:spcBef>
              <a:spcAft>
                <a:spcPts val="600"/>
              </a:spcAft>
              <a:buFont typeface="Wingdings" charset="2"/>
              <a:buChar char="u"/>
            </a:pPr>
            <a:r>
              <a:rPr sz="2800" dirty="0" smtClean="0">
                <a:latin typeface="+mn-ea"/>
                <a:sym typeface="+mn-ea"/>
              </a:rPr>
              <a:t>上述几种理论，轮流支配着中国自3世纪后半到6世纪底的货币思想和政策。两晋虽然还是用钱，却没有铸过钱，大体上是受实物论者的影响。</a:t>
            </a:r>
          </a:p>
          <a:p>
            <a:pPr indent="0" algn="r">
              <a:lnSpc>
                <a:spcPct val="150000"/>
              </a:lnSpc>
              <a:spcBef>
                <a:spcPts val="600"/>
              </a:spcBef>
              <a:spcAft>
                <a:spcPts val="600"/>
              </a:spcAft>
              <a:buFont typeface="Wingdings" panose="05000000000000000000" pitchFamily="2" charset="2"/>
              <a:buNone/>
            </a:pPr>
            <a:r>
              <a:rPr sz="2800" dirty="0" smtClean="0">
                <a:latin typeface="+mn-ea"/>
                <a:sym typeface="+mn-ea"/>
              </a:rPr>
              <a:t>——彭信威《中国货币史》</a:t>
            </a:r>
          </a:p>
        </p:txBody>
      </p:sp>
      <p:sp>
        <p:nvSpPr>
          <p:cNvPr id="3" name="TextBox 1"/>
          <p:cNvSpPr txBox="1"/>
          <p:nvPr/>
        </p:nvSpPr>
        <p:spPr>
          <a:xfrm>
            <a:off x="2843808" y="188640"/>
            <a:ext cx="3693319" cy="669414"/>
          </a:xfrm>
          <a:prstGeom prst="rect">
            <a:avLst/>
          </a:prstGeom>
          <a:noFill/>
        </p:spPr>
        <p:txBody>
          <a:bodyPr wrap="none" lIns="0" tIns="0" rIns="0" rtlCol="0">
            <a:spAutoFit/>
          </a:bodyPr>
          <a:lstStyle/>
          <a:p>
            <a:pPr algn="ctr" defTabSz="-635">
              <a:lnSpc>
                <a:spcPct val="150000"/>
              </a:lnSpc>
              <a:spcBef>
                <a:spcPts val="600"/>
              </a:spcBef>
              <a:spcAft>
                <a:spcPts val="600"/>
              </a:spcAft>
            </a:pPr>
            <a:r>
              <a:rPr lang="zh-CN" altLang="en-US" sz="3200" b="1" dirty="0">
                <a:latin typeface="+mj-ea"/>
                <a:ea typeface="+mj-ea"/>
              </a:rPr>
              <a:t>货币制度与货币理论</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
          <p:cNvSpPr txBox="1"/>
          <p:nvPr/>
        </p:nvSpPr>
        <p:spPr>
          <a:xfrm>
            <a:off x="1043608" y="1700808"/>
            <a:ext cx="7227570" cy="3994363"/>
          </a:xfrm>
          <a:prstGeom prst="rect">
            <a:avLst/>
          </a:prstGeom>
          <a:noFill/>
        </p:spPr>
        <p:txBody>
          <a:bodyPr wrap="square" lIns="0" tIns="0" rIns="0" rtlCol="0">
            <a:spAutoFit/>
          </a:bodyPr>
          <a:lstStyle/>
          <a:p>
            <a:pPr marL="457200" indent="-457200" algn="just">
              <a:lnSpc>
                <a:spcPct val="150000"/>
              </a:lnSpc>
              <a:spcBef>
                <a:spcPts val="600"/>
              </a:spcBef>
              <a:spcAft>
                <a:spcPts val="600"/>
              </a:spcAft>
              <a:buFont typeface="Wingdings" charset="2"/>
              <a:buChar char="Ø"/>
            </a:pPr>
            <a:r>
              <a:rPr sz="2800" dirty="0" smtClean="0">
                <a:latin typeface="+mn-ea"/>
                <a:sym typeface="+mn-ea"/>
              </a:rPr>
              <a:t>在中国漫长的封建时代，</a:t>
            </a:r>
            <a:r>
              <a:rPr sz="2800" dirty="0" smtClean="0">
                <a:solidFill>
                  <a:srgbClr val="C00000"/>
                </a:solidFill>
                <a:latin typeface="+mn-ea"/>
                <a:sym typeface="+mn-ea"/>
              </a:rPr>
              <a:t>自然经济</a:t>
            </a:r>
            <a:r>
              <a:rPr sz="2800" dirty="0" smtClean="0">
                <a:latin typeface="+mn-ea"/>
                <a:sym typeface="+mn-ea"/>
              </a:rPr>
              <a:t>在社会经济生活中占主要地位；同时，</a:t>
            </a:r>
            <a:r>
              <a:rPr sz="2800" dirty="0" smtClean="0">
                <a:solidFill>
                  <a:srgbClr val="C00000"/>
                </a:solidFill>
                <a:latin typeface="+mn-ea"/>
                <a:sym typeface="+mn-ea"/>
              </a:rPr>
              <a:t>商品经济和货币流通</a:t>
            </a:r>
            <a:r>
              <a:rPr sz="2800" dirty="0" smtClean="0">
                <a:latin typeface="+mn-ea"/>
                <a:sym typeface="+mn-ea"/>
              </a:rPr>
              <a:t>，又有一定程度的发展，而且这种发展又具有十分畸形的和不平衡的特点。</a:t>
            </a:r>
            <a:endParaRPr lang="en-US" sz="2800" dirty="0" smtClean="0">
              <a:latin typeface="+mn-ea"/>
              <a:sym typeface="+mn-ea"/>
            </a:endParaRPr>
          </a:p>
          <a:p>
            <a:pPr marL="457200" indent="-457200" algn="just">
              <a:lnSpc>
                <a:spcPct val="150000"/>
              </a:lnSpc>
              <a:spcBef>
                <a:spcPts val="600"/>
              </a:spcBef>
              <a:spcAft>
                <a:spcPts val="600"/>
              </a:spcAft>
              <a:buFont typeface="Wingdings" charset="2"/>
              <a:buChar char="Ø"/>
            </a:pPr>
            <a:r>
              <a:rPr sz="2800" dirty="0" smtClean="0">
                <a:latin typeface="+mn-ea"/>
                <a:sym typeface="+mn-ea"/>
              </a:rPr>
              <a:t>这种矛盾反映在货币思想领域，其主要形式之一就是</a:t>
            </a:r>
            <a:r>
              <a:rPr sz="2800" dirty="0" smtClean="0">
                <a:solidFill>
                  <a:srgbClr val="C00000"/>
                </a:solidFill>
                <a:latin typeface="+mn-ea"/>
                <a:sym typeface="+mn-ea"/>
              </a:rPr>
              <a:t>废钱</a:t>
            </a:r>
            <a:r>
              <a:rPr sz="2800" dirty="0" smtClean="0">
                <a:latin typeface="+mn-ea"/>
                <a:sym typeface="+mn-ea"/>
              </a:rPr>
              <a:t>和</a:t>
            </a:r>
            <a:r>
              <a:rPr sz="2800" dirty="0" smtClean="0">
                <a:solidFill>
                  <a:srgbClr val="C00000"/>
                </a:solidFill>
                <a:latin typeface="+mn-ea"/>
                <a:sym typeface="+mn-ea"/>
              </a:rPr>
              <a:t>反废钱</a:t>
            </a:r>
            <a:r>
              <a:rPr sz="2800" dirty="0" smtClean="0">
                <a:latin typeface="+mn-ea"/>
                <a:sym typeface="+mn-ea"/>
              </a:rPr>
              <a:t>之争。 </a:t>
            </a:r>
          </a:p>
        </p:txBody>
      </p:sp>
      <p:sp>
        <p:nvSpPr>
          <p:cNvPr id="13" name="TextBox 1"/>
          <p:cNvSpPr txBox="1"/>
          <p:nvPr/>
        </p:nvSpPr>
        <p:spPr>
          <a:xfrm>
            <a:off x="2518807" y="116632"/>
            <a:ext cx="4514056" cy="669414"/>
          </a:xfrm>
          <a:prstGeom prst="rect">
            <a:avLst/>
          </a:prstGeom>
          <a:noFill/>
        </p:spPr>
        <p:txBody>
          <a:bodyPr wrap="none" lIns="0" tIns="0" rIns="0" rtlCol="0">
            <a:spAutoFit/>
          </a:bodyPr>
          <a:lstStyle/>
          <a:p>
            <a:pPr algn="ctr" defTabSz="-635">
              <a:lnSpc>
                <a:spcPct val="150000"/>
              </a:lnSpc>
              <a:spcBef>
                <a:spcPts val="600"/>
              </a:spcBef>
              <a:spcAft>
                <a:spcPts val="600"/>
              </a:spcAft>
            </a:pPr>
            <a:r>
              <a:rPr lang="zh-CN" altLang="en-US" sz="3200" b="1" dirty="0">
                <a:latin typeface="+mj-ea"/>
                <a:ea typeface="+mj-ea"/>
              </a:rPr>
              <a:t>争论之一：废钱与反废钱</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
          <p:cNvSpPr txBox="1"/>
          <p:nvPr/>
        </p:nvSpPr>
        <p:spPr>
          <a:xfrm>
            <a:off x="971600" y="1268760"/>
            <a:ext cx="7658422" cy="938719"/>
          </a:xfrm>
          <a:prstGeom prst="rect">
            <a:avLst/>
          </a:prstGeom>
          <a:noFill/>
        </p:spPr>
        <p:txBody>
          <a:bodyPr wrap="square" lIns="0" tIns="0" rIns="0" rtlCol="0">
            <a:spAutoFit/>
          </a:bodyPr>
          <a:lstStyle/>
          <a:p>
            <a:pPr algn="just">
              <a:spcBef>
                <a:spcPts val="600"/>
              </a:spcBef>
              <a:spcAft>
                <a:spcPts val="600"/>
              </a:spcAft>
              <a:buFont typeface="Wingdings" panose="05000000000000000000" pitchFamily="2" charset="2"/>
              <a:buChar char="Ø"/>
            </a:pPr>
            <a:r>
              <a:rPr sz="2400" dirty="0" smtClean="0">
                <a:latin typeface="+mn-ea"/>
                <a:sym typeface="+mn-ea"/>
              </a:rPr>
              <a:t> </a:t>
            </a:r>
            <a:r>
              <a:rPr sz="2000" b="1" dirty="0" smtClean="0">
                <a:latin typeface="+mn-ea"/>
                <a:sym typeface="+mn-ea"/>
              </a:rPr>
              <a:t>沈约（441年~513年），吴兴武康（今浙江德清）人，南朝名相</a:t>
            </a:r>
          </a:p>
          <a:p>
            <a:pPr algn="just">
              <a:spcBef>
                <a:spcPts val="600"/>
              </a:spcBef>
              <a:spcAft>
                <a:spcPts val="600"/>
              </a:spcAft>
            </a:pPr>
            <a:endParaRPr sz="2400" b="1" dirty="0" smtClean="0">
              <a:latin typeface="+mn-ea"/>
              <a:sym typeface="+mn-ea"/>
            </a:endParaRPr>
          </a:p>
        </p:txBody>
      </p:sp>
      <p:sp>
        <p:nvSpPr>
          <p:cNvPr id="13" name="TextBox 1"/>
          <p:cNvSpPr txBox="1"/>
          <p:nvPr/>
        </p:nvSpPr>
        <p:spPr>
          <a:xfrm>
            <a:off x="3616152" y="188640"/>
            <a:ext cx="1846659" cy="784830"/>
          </a:xfrm>
          <a:prstGeom prst="rect">
            <a:avLst/>
          </a:prstGeom>
          <a:noFill/>
        </p:spPr>
        <p:txBody>
          <a:bodyPr wrap="none" lIns="0" tIns="0" rIns="0" rtlCol="0">
            <a:spAutoFit/>
          </a:bodyPr>
          <a:lstStyle/>
          <a:p>
            <a:pPr algn="ctr" defTabSz="-635">
              <a:lnSpc>
                <a:spcPct val="150000"/>
              </a:lnSpc>
              <a:spcBef>
                <a:spcPts val="600"/>
              </a:spcBef>
              <a:spcAft>
                <a:spcPts val="600"/>
              </a:spcAft>
            </a:pPr>
            <a:r>
              <a:rPr lang="en-US" altLang="zh-CN" sz="3200" b="1" dirty="0" smtClean="0">
                <a:latin typeface="+mj-ea"/>
                <a:ea typeface="+mj-ea"/>
              </a:rPr>
              <a:t>1</a:t>
            </a:r>
            <a:r>
              <a:rPr lang="zh-CN" altLang="en-US" sz="3200" b="1" dirty="0" smtClean="0">
                <a:latin typeface="+mj-ea"/>
                <a:ea typeface="+mj-ea"/>
              </a:rPr>
              <a:t>、废</a:t>
            </a:r>
            <a:r>
              <a:rPr lang="zh-CN" altLang="en-US" sz="3200" b="1" dirty="0">
                <a:latin typeface="+mj-ea"/>
                <a:ea typeface="+mj-ea"/>
              </a:rPr>
              <a:t>钱论</a:t>
            </a:r>
          </a:p>
        </p:txBody>
      </p:sp>
      <p:pic>
        <p:nvPicPr>
          <p:cNvPr id="5" name="图片 4"/>
          <p:cNvPicPr>
            <a:picLocks noChangeAspect="1"/>
          </p:cNvPicPr>
          <p:nvPr/>
        </p:nvPicPr>
        <p:blipFill>
          <a:blip r:embed="rId2" cstate="print"/>
          <a:stretch>
            <a:fillRect/>
          </a:stretch>
        </p:blipFill>
        <p:spPr>
          <a:xfrm>
            <a:off x="129245" y="1844824"/>
            <a:ext cx="8820472" cy="438261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
          <p:cNvSpPr txBox="1"/>
          <p:nvPr/>
        </p:nvSpPr>
        <p:spPr>
          <a:xfrm>
            <a:off x="539552" y="1772816"/>
            <a:ext cx="8424936" cy="3677930"/>
          </a:xfrm>
          <a:prstGeom prst="rect">
            <a:avLst/>
          </a:prstGeom>
          <a:noFill/>
        </p:spPr>
        <p:txBody>
          <a:bodyPr wrap="square" lIns="0" tIns="0" rIns="0" rtlCol="0">
            <a:spAutoFit/>
          </a:bodyPr>
          <a:lstStyle/>
          <a:p>
            <a:pPr marL="457200" indent="-457200" algn="just">
              <a:spcBef>
                <a:spcPts val="600"/>
              </a:spcBef>
              <a:spcAft>
                <a:spcPts val="600"/>
              </a:spcAft>
              <a:buFont typeface="Arial" charset="0"/>
              <a:buChar char="•"/>
            </a:pPr>
            <a:r>
              <a:rPr sz="2800" dirty="0" smtClean="0">
                <a:latin typeface="+mn-ea"/>
                <a:sym typeface="+mn-ea"/>
              </a:rPr>
              <a:t>1.货币具有合理意义，便于商品流通；</a:t>
            </a:r>
          </a:p>
          <a:p>
            <a:pPr marL="457200" indent="-457200" algn="just">
              <a:spcBef>
                <a:spcPts val="600"/>
              </a:spcBef>
              <a:spcAft>
                <a:spcPts val="600"/>
              </a:spcAft>
              <a:buFont typeface="Arial" charset="0"/>
              <a:buChar char="•"/>
            </a:pPr>
            <a:r>
              <a:rPr sz="2800" dirty="0" smtClean="0">
                <a:latin typeface="+mn-ea"/>
                <a:sym typeface="+mn-ea"/>
              </a:rPr>
              <a:t>2.货币与商业关系紧密，经商易获利；</a:t>
            </a:r>
          </a:p>
          <a:p>
            <a:pPr marL="457200" indent="-457200" algn="just">
              <a:spcBef>
                <a:spcPts val="600"/>
              </a:spcBef>
              <a:spcAft>
                <a:spcPts val="600"/>
              </a:spcAft>
              <a:buFont typeface="Arial" charset="0"/>
              <a:buChar char="•"/>
            </a:pPr>
            <a:r>
              <a:rPr sz="2800" dirty="0" smtClean="0">
                <a:latin typeface="+mn-ea"/>
                <a:sym typeface="+mn-ea"/>
              </a:rPr>
              <a:t>3.商品、货币在经济生活中的作用弊多利少，过大于功；</a:t>
            </a:r>
          </a:p>
          <a:p>
            <a:pPr marL="457200" indent="-457200" algn="just">
              <a:spcBef>
                <a:spcPts val="600"/>
              </a:spcBef>
              <a:spcAft>
                <a:spcPts val="600"/>
              </a:spcAft>
              <a:buFont typeface="Arial" charset="0"/>
              <a:buChar char="•"/>
            </a:pPr>
            <a:r>
              <a:rPr sz="2800" dirty="0" smtClean="0">
                <a:latin typeface="+mn-ea"/>
                <a:sym typeface="+mn-ea"/>
              </a:rPr>
              <a:t>4.造成窖藏货币风气，减低储存粮食的动力，削弱抗灾能力</a:t>
            </a:r>
            <a:r>
              <a:rPr lang="zh-CN" altLang="en-US" sz="2800" dirty="0">
                <a:latin typeface="+mn-ea"/>
                <a:sym typeface="+mn-ea"/>
              </a:rPr>
              <a:t>；</a:t>
            </a:r>
            <a:endParaRPr lang="en-US" sz="2800" dirty="0" smtClean="0">
              <a:latin typeface="+mn-ea"/>
              <a:sym typeface="+mn-ea"/>
            </a:endParaRPr>
          </a:p>
          <a:p>
            <a:pPr marL="457200" indent="-457200" algn="just">
              <a:spcBef>
                <a:spcPts val="600"/>
              </a:spcBef>
              <a:spcAft>
                <a:spcPts val="600"/>
              </a:spcAft>
              <a:buFont typeface="Arial" charset="0"/>
              <a:buChar char="•"/>
            </a:pPr>
            <a:r>
              <a:rPr sz="2800" dirty="0" smtClean="0">
                <a:latin typeface="+mn-ea"/>
                <a:sym typeface="+mn-ea"/>
              </a:rPr>
              <a:t>5.重本抑末，厉行抑末措施。</a:t>
            </a:r>
          </a:p>
        </p:txBody>
      </p:sp>
      <p:sp>
        <p:nvSpPr>
          <p:cNvPr id="2" name="文本框 1"/>
          <p:cNvSpPr txBox="1"/>
          <p:nvPr/>
        </p:nvSpPr>
        <p:spPr>
          <a:xfrm>
            <a:off x="2699792" y="332656"/>
            <a:ext cx="4320480" cy="523220"/>
          </a:xfrm>
          <a:prstGeom prst="rect">
            <a:avLst/>
          </a:prstGeom>
          <a:noFill/>
        </p:spPr>
        <p:txBody>
          <a:bodyPr wrap="square" rtlCol="0">
            <a:spAutoFit/>
          </a:bodyPr>
          <a:lstStyle/>
          <a:p>
            <a:r>
              <a:rPr kumimoji="1" lang="zh-CN" altLang="en-US" sz="2800" b="1" dirty="0" smtClean="0">
                <a:latin typeface="+mj-ea"/>
                <a:ea typeface="+mj-ea"/>
              </a:rPr>
              <a:t>其中所蕴含的思想认识</a:t>
            </a:r>
            <a:endParaRPr kumimoji="1" lang="zh-CN" altLang="en-US" sz="2800" b="1" dirty="0">
              <a:latin typeface="+mj-ea"/>
              <a:ea typeface="+mj-ea"/>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
          <p:cNvSpPr txBox="1"/>
          <p:nvPr/>
        </p:nvSpPr>
        <p:spPr>
          <a:xfrm>
            <a:off x="899592" y="1844824"/>
            <a:ext cx="7570137" cy="3677930"/>
          </a:xfrm>
          <a:prstGeom prst="rect">
            <a:avLst/>
          </a:prstGeom>
          <a:noFill/>
        </p:spPr>
        <p:txBody>
          <a:bodyPr wrap="square" lIns="0" tIns="0" rIns="0" rtlCol="0">
            <a:spAutoFit/>
          </a:bodyPr>
          <a:lstStyle/>
          <a:p>
            <a:pPr marL="342900" indent="-342900" algn="just">
              <a:lnSpc>
                <a:spcPct val="150000"/>
              </a:lnSpc>
              <a:spcBef>
                <a:spcPts val="600"/>
              </a:spcBef>
              <a:spcAft>
                <a:spcPts val="600"/>
              </a:spcAft>
              <a:buFont typeface="Arial" charset="0"/>
              <a:buChar char="•"/>
            </a:pPr>
            <a:r>
              <a:rPr sz="2400" dirty="0" smtClean="0">
                <a:latin typeface="+mn-ea"/>
                <a:sym typeface="+mn-ea"/>
              </a:rPr>
              <a:t>第一步，“削华止伪，还淳反古”，改变社会奢侈浮靡的风气，提倡淳朴简素的生活。</a:t>
            </a:r>
          </a:p>
          <a:p>
            <a:pPr marL="342900" indent="-342900" algn="just">
              <a:lnSpc>
                <a:spcPct val="150000"/>
              </a:lnSpc>
              <a:spcBef>
                <a:spcPts val="600"/>
              </a:spcBef>
              <a:spcAft>
                <a:spcPts val="600"/>
              </a:spcAft>
              <a:buFont typeface="Arial" charset="0"/>
              <a:buChar char="•"/>
            </a:pPr>
            <a:r>
              <a:rPr sz="2400" dirty="0" smtClean="0">
                <a:latin typeface="+mn-ea"/>
                <a:sym typeface="+mn-ea"/>
              </a:rPr>
              <a:t>第二步，“驱一世之民反耕桑之路”，使百姓从农业生产中获利。——贾谊“驱民而归之农”</a:t>
            </a:r>
            <a:r>
              <a:rPr lang="zh-CN" altLang="en-US" sz="2400" dirty="0" smtClean="0">
                <a:latin typeface="+mn-ea"/>
                <a:sym typeface="+mn-ea"/>
              </a:rPr>
              <a:t>；</a:t>
            </a:r>
            <a:r>
              <a:rPr sz="2400" dirty="0" smtClean="0">
                <a:latin typeface="+mn-ea"/>
                <a:sym typeface="+mn-ea"/>
              </a:rPr>
              <a:t>晁错“贵粟”</a:t>
            </a:r>
          </a:p>
          <a:p>
            <a:pPr marL="342900" indent="-342900" algn="just">
              <a:lnSpc>
                <a:spcPct val="150000"/>
              </a:lnSpc>
              <a:spcBef>
                <a:spcPts val="600"/>
              </a:spcBef>
              <a:spcAft>
                <a:spcPts val="600"/>
              </a:spcAft>
              <a:buFont typeface="Arial" charset="0"/>
              <a:buChar char="•"/>
            </a:pPr>
            <a:r>
              <a:rPr sz="2400" dirty="0" smtClean="0">
                <a:latin typeface="+mn-ea"/>
                <a:sym typeface="+mn-ea"/>
              </a:rPr>
              <a:t>第三步，“荡涤圜法，削铸勿遗”，“一罢钱货，专用榖帛”，彻底销毁金属货币，把废钱用谷定为永久之法。</a:t>
            </a:r>
          </a:p>
        </p:txBody>
      </p:sp>
      <p:sp>
        <p:nvSpPr>
          <p:cNvPr id="5" name="TextBox 1"/>
          <p:cNvSpPr txBox="1"/>
          <p:nvPr/>
        </p:nvSpPr>
        <p:spPr>
          <a:xfrm>
            <a:off x="2898011" y="188640"/>
            <a:ext cx="3282950" cy="784830"/>
          </a:xfrm>
          <a:prstGeom prst="rect">
            <a:avLst/>
          </a:prstGeom>
          <a:noFill/>
        </p:spPr>
        <p:txBody>
          <a:bodyPr wrap="none" lIns="0" tIns="0" rIns="0" rtlCol="0">
            <a:spAutoFit/>
          </a:bodyPr>
          <a:lstStyle/>
          <a:p>
            <a:pPr algn="ctr" defTabSz="-635">
              <a:lnSpc>
                <a:spcPct val="150000"/>
              </a:lnSpc>
              <a:spcBef>
                <a:spcPts val="600"/>
              </a:spcBef>
              <a:spcAft>
                <a:spcPts val="600"/>
              </a:spcAft>
            </a:pPr>
            <a:r>
              <a:rPr lang="zh-CN" altLang="en-US" sz="3200" b="1" dirty="0">
                <a:latin typeface="+mj-ea"/>
                <a:ea typeface="+mj-ea"/>
              </a:rPr>
              <a:t>废</a:t>
            </a:r>
            <a:r>
              <a:rPr lang="zh-CN" altLang="en-US" sz="3200" b="1" dirty="0" smtClean="0">
                <a:latin typeface="+mj-ea"/>
                <a:ea typeface="+mj-ea"/>
              </a:rPr>
              <a:t>钱论的政策建议</a:t>
            </a:r>
            <a:endParaRPr lang="zh-CN" altLang="en-US" sz="3200" b="1" dirty="0">
              <a:latin typeface="+mj-ea"/>
              <a:ea typeface="+mj-ea"/>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
          <p:cNvSpPr txBox="1"/>
          <p:nvPr/>
        </p:nvSpPr>
        <p:spPr>
          <a:xfrm>
            <a:off x="971600" y="1772816"/>
            <a:ext cx="7442398" cy="2785378"/>
          </a:xfrm>
          <a:prstGeom prst="rect">
            <a:avLst/>
          </a:prstGeom>
          <a:noFill/>
        </p:spPr>
        <p:txBody>
          <a:bodyPr wrap="square" lIns="0" tIns="0" rIns="0" rtlCol="0">
            <a:spAutoFit/>
          </a:bodyPr>
          <a:lstStyle/>
          <a:p>
            <a:pPr marL="457200" indent="-457200" algn="just">
              <a:lnSpc>
                <a:spcPct val="150000"/>
              </a:lnSpc>
              <a:spcBef>
                <a:spcPts val="600"/>
              </a:spcBef>
              <a:spcAft>
                <a:spcPts val="600"/>
              </a:spcAft>
              <a:buFont typeface="Wingdings" charset="2"/>
              <a:buChar char="u"/>
            </a:pPr>
            <a:r>
              <a:rPr sz="2800" dirty="0" smtClean="0">
                <a:latin typeface="+mn-ea"/>
                <a:sym typeface="+mn-ea"/>
              </a:rPr>
              <a:t>汉家自有制度，本以霸王道杂之，奈何纯德教，用周政乎！</a:t>
            </a:r>
            <a:r>
              <a:rPr sz="2800" dirty="0" smtClean="0">
                <a:solidFill>
                  <a:srgbClr val="FF0000"/>
                </a:solidFill>
                <a:latin typeface="+mn-ea"/>
                <a:sym typeface="+mn-ea"/>
              </a:rPr>
              <a:t>且俗儒不达时宜，好是古非今，使人眩于名实，不知所守，何足委任？</a:t>
            </a:r>
          </a:p>
          <a:p>
            <a:pPr algn="r">
              <a:lnSpc>
                <a:spcPct val="150000"/>
              </a:lnSpc>
              <a:spcBef>
                <a:spcPts val="600"/>
              </a:spcBef>
              <a:spcAft>
                <a:spcPts val="600"/>
              </a:spcAft>
            </a:pPr>
            <a:r>
              <a:rPr sz="2800" dirty="0" smtClean="0">
                <a:latin typeface="+mn-ea"/>
                <a:sym typeface="+mn-ea"/>
              </a:rPr>
              <a:t>——《汉书·元帝记》</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
          <p:cNvSpPr txBox="1"/>
          <p:nvPr/>
        </p:nvSpPr>
        <p:spPr>
          <a:xfrm>
            <a:off x="971600" y="1844824"/>
            <a:ext cx="7658422" cy="3431709"/>
          </a:xfrm>
          <a:prstGeom prst="rect">
            <a:avLst/>
          </a:prstGeom>
          <a:noFill/>
        </p:spPr>
        <p:txBody>
          <a:bodyPr wrap="square" lIns="0" tIns="0" rIns="0" rtlCol="0">
            <a:spAutoFit/>
          </a:bodyPr>
          <a:lstStyle/>
          <a:p>
            <a:pPr marL="457200" indent="-457200" algn="just">
              <a:lnSpc>
                <a:spcPct val="150000"/>
              </a:lnSpc>
              <a:spcBef>
                <a:spcPts val="600"/>
              </a:spcBef>
              <a:spcAft>
                <a:spcPts val="600"/>
              </a:spcAft>
              <a:buFont typeface="Wingdings" charset="2"/>
              <a:buChar char="Ø"/>
            </a:pPr>
            <a:r>
              <a:rPr sz="2800" dirty="0" smtClean="0">
                <a:latin typeface="+mn-ea"/>
                <a:sym typeface="+mn-ea"/>
              </a:rPr>
              <a:t>孔琳之（369年~423年），会稽人，南朝名臣</a:t>
            </a:r>
          </a:p>
          <a:p>
            <a:pPr marL="457200" indent="-457200" algn="just">
              <a:lnSpc>
                <a:spcPct val="150000"/>
              </a:lnSpc>
              <a:spcBef>
                <a:spcPts val="600"/>
              </a:spcBef>
              <a:spcAft>
                <a:spcPts val="600"/>
              </a:spcAft>
              <a:buFont typeface="Wingdings" charset="2"/>
              <a:buChar char="Ø"/>
            </a:pPr>
            <a:r>
              <a:rPr sz="2800" dirty="0" smtClean="0">
                <a:latin typeface="+mn-ea"/>
                <a:sym typeface="+mn-ea"/>
              </a:rPr>
              <a:t>桓玄执政时，曾议废钱币，以谷帛代之，实行以物易物。琳之建议：“制无用之货，以通有用之财，既无毁败之费，又省难运之苦。此钱所以嗣功龟贝，历代不废者也。”</a:t>
            </a:r>
          </a:p>
        </p:txBody>
      </p:sp>
      <p:sp>
        <p:nvSpPr>
          <p:cNvPr id="13" name="TextBox 1"/>
          <p:cNvSpPr txBox="1"/>
          <p:nvPr/>
        </p:nvSpPr>
        <p:spPr>
          <a:xfrm>
            <a:off x="3400128" y="188640"/>
            <a:ext cx="2257028" cy="784830"/>
          </a:xfrm>
          <a:prstGeom prst="rect">
            <a:avLst/>
          </a:prstGeom>
          <a:noFill/>
        </p:spPr>
        <p:txBody>
          <a:bodyPr wrap="none" lIns="0" tIns="0" rIns="0" rtlCol="0">
            <a:spAutoFit/>
          </a:bodyPr>
          <a:lstStyle/>
          <a:p>
            <a:pPr algn="ctr" defTabSz="-635">
              <a:lnSpc>
                <a:spcPct val="150000"/>
              </a:lnSpc>
              <a:spcBef>
                <a:spcPts val="600"/>
              </a:spcBef>
              <a:spcAft>
                <a:spcPts val="600"/>
              </a:spcAft>
            </a:pPr>
            <a:r>
              <a:rPr lang="en-US" altLang="zh-CN" sz="3200" b="1" dirty="0" smtClean="0">
                <a:latin typeface="+mj-ea"/>
                <a:ea typeface="+mj-ea"/>
              </a:rPr>
              <a:t>2</a:t>
            </a:r>
            <a:r>
              <a:rPr lang="zh-CN" altLang="en-US" sz="3200" b="1" dirty="0" smtClean="0">
                <a:latin typeface="+mj-ea"/>
                <a:ea typeface="+mj-ea"/>
              </a:rPr>
              <a:t>、反废</a:t>
            </a:r>
            <a:r>
              <a:rPr lang="zh-CN" altLang="en-US" sz="3200" b="1" dirty="0">
                <a:latin typeface="+mj-ea"/>
                <a:ea typeface="+mj-ea"/>
              </a:rPr>
              <a:t>钱论</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
          <p:cNvSpPr txBox="1"/>
          <p:nvPr/>
        </p:nvSpPr>
        <p:spPr>
          <a:xfrm>
            <a:off x="1018631" y="1340768"/>
            <a:ext cx="7514406" cy="4770120"/>
          </a:xfrm>
          <a:prstGeom prst="rect">
            <a:avLst/>
          </a:prstGeom>
          <a:noFill/>
        </p:spPr>
        <p:txBody>
          <a:bodyPr wrap="square" lIns="0" tIns="0" rIns="0" rtlCol="0">
            <a:spAutoFit/>
          </a:bodyPr>
          <a:lstStyle/>
          <a:p>
            <a:pPr marL="342900" indent="-342900" algn="just">
              <a:lnSpc>
                <a:spcPct val="150000"/>
              </a:lnSpc>
              <a:spcBef>
                <a:spcPts val="600"/>
              </a:spcBef>
              <a:spcAft>
                <a:spcPts val="600"/>
              </a:spcAft>
              <a:buFont typeface="Arial" charset="0"/>
              <a:buChar char="•"/>
            </a:pPr>
            <a:r>
              <a:rPr sz="2000" dirty="0" smtClean="0">
                <a:latin typeface="+mn-ea"/>
                <a:sym typeface="+mn-ea"/>
              </a:rPr>
              <a:t> 1.钱是“交易之资，为用之至要者乎？” </a:t>
            </a:r>
          </a:p>
          <a:p>
            <a:pPr marL="342900" indent="-342900" algn="just">
              <a:lnSpc>
                <a:spcPct val="150000"/>
              </a:lnSpc>
              <a:spcBef>
                <a:spcPts val="600"/>
              </a:spcBef>
              <a:spcAft>
                <a:spcPts val="600"/>
              </a:spcAft>
              <a:buFont typeface="Arial" charset="0"/>
              <a:buChar char="•"/>
            </a:pPr>
            <a:r>
              <a:rPr sz="2000" dirty="0" smtClean="0">
                <a:latin typeface="+mn-ea"/>
                <a:sym typeface="+mn-ea"/>
              </a:rPr>
              <a:t> 2.金属货币作为“交易之所资”，优于其他商品。“既无毁败之费，又省运置之苦。”用谷帛为币则极易损耗。 </a:t>
            </a:r>
          </a:p>
          <a:p>
            <a:pPr marL="342900" indent="-342900" algn="just">
              <a:lnSpc>
                <a:spcPct val="150000"/>
              </a:lnSpc>
              <a:spcBef>
                <a:spcPts val="600"/>
              </a:spcBef>
              <a:spcAft>
                <a:spcPts val="600"/>
              </a:spcAft>
              <a:buFont typeface="Arial" charset="0"/>
              <a:buChar char="•"/>
            </a:pPr>
            <a:r>
              <a:rPr sz="2000" dirty="0" smtClean="0">
                <a:latin typeface="+mn-ea"/>
                <a:sym typeface="+mn-ea"/>
              </a:rPr>
              <a:t> 3.粮食作为商品，也需要货币来流通。如果废钱，粮食作用也会受到限制。 </a:t>
            </a:r>
          </a:p>
          <a:p>
            <a:pPr marL="342900" indent="-342900" algn="just">
              <a:lnSpc>
                <a:spcPct val="150000"/>
              </a:lnSpc>
              <a:spcBef>
                <a:spcPts val="600"/>
              </a:spcBef>
              <a:spcAft>
                <a:spcPts val="600"/>
              </a:spcAft>
              <a:buFont typeface="Arial" charset="0"/>
              <a:buChar char="•"/>
            </a:pPr>
            <a:r>
              <a:rPr sz="2000" dirty="0" smtClean="0">
                <a:latin typeface="+mn-ea"/>
                <a:sym typeface="+mn-ea"/>
              </a:rPr>
              <a:t> 4.用钱未必“贫国”，废钱未必“富民”。 </a:t>
            </a:r>
          </a:p>
          <a:p>
            <a:pPr marL="342900" indent="-342900" algn="just">
              <a:lnSpc>
                <a:spcPct val="150000"/>
              </a:lnSpc>
              <a:spcBef>
                <a:spcPts val="600"/>
              </a:spcBef>
              <a:spcAft>
                <a:spcPts val="600"/>
              </a:spcAft>
              <a:buFont typeface="Arial" charset="0"/>
              <a:buChar char="•"/>
            </a:pPr>
            <a:r>
              <a:rPr sz="2000" dirty="0" smtClean="0">
                <a:latin typeface="+mn-ea"/>
                <a:sym typeface="+mn-ea"/>
              </a:rPr>
              <a:t> 5.历史经验，“魏明帝时，钱废谷用三十年矣。以不便于民，乃举朝大议，精才达治之士莫不以为宜复用钱。……足以明榖帛之弊，著于已诫。”</a:t>
            </a:r>
          </a:p>
        </p:txBody>
      </p:sp>
      <p:sp>
        <p:nvSpPr>
          <p:cNvPr id="13" name="TextBox 1"/>
          <p:cNvSpPr txBox="1"/>
          <p:nvPr/>
        </p:nvSpPr>
        <p:spPr>
          <a:xfrm>
            <a:off x="3955097" y="116632"/>
            <a:ext cx="1641475" cy="669414"/>
          </a:xfrm>
          <a:prstGeom prst="rect">
            <a:avLst/>
          </a:prstGeom>
          <a:noFill/>
        </p:spPr>
        <p:txBody>
          <a:bodyPr wrap="none" lIns="0" tIns="0" rIns="0" rtlCol="0">
            <a:spAutoFit/>
          </a:bodyPr>
          <a:lstStyle/>
          <a:p>
            <a:pPr algn="ctr" defTabSz="-635">
              <a:lnSpc>
                <a:spcPct val="150000"/>
              </a:lnSpc>
              <a:spcBef>
                <a:spcPts val="600"/>
              </a:spcBef>
              <a:spcAft>
                <a:spcPts val="600"/>
              </a:spcAft>
            </a:pPr>
            <a:r>
              <a:rPr lang="zh-CN" altLang="en-US" sz="3200" b="1" dirty="0">
                <a:latin typeface="+mj-ea"/>
                <a:ea typeface="+mj-ea"/>
              </a:rPr>
              <a:t>反对理由</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
          <p:cNvSpPr txBox="1"/>
          <p:nvPr/>
        </p:nvSpPr>
        <p:spPr>
          <a:xfrm>
            <a:off x="2696593" y="188640"/>
            <a:ext cx="4103688" cy="669414"/>
          </a:xfrm>
          <a:prstGeom prst="rect">
            <a:avLst/>
          </a:prstGeom>
          <a:noFill/>
        </p:spPr>
        <p:txBody>
          <a:bodyPr wrap="none" lIns="0" tIns="0" rIns="0" rtlCol="0">
            <a:spAutoFit/>
          </a:bodyPr>
          <a:lstStyle/>
          <a:p>
            <a:pPr algn="ctr" defTabSz="-635">
              <a:lnSpc>
                <a:spcPct val="150000"/>
              </a:lnSpc>
              <a:spcBef>
                <a:spcPts val="600"/>
              </a:spcBef>
              <a:spcAft>
                <a:spcPts val="600"/>
              </a:spcAft>
            </a:pPr>
            <a:r>
              <a:rPr lang="zh-CN" altLang="en-US" sz="3200" b="1" dirty="0">
                <a:latin typeface="+mj-ea"/>
                <a:ea typeface="+mj-ea"/>
              </a:rPr>
              <a:t>争论之二：官铸与私铸</a:t>
            </a:r>
          </a:p>
        </p:txBody>
      </p:sp>
      <p:pic>
        <p:nvPicPr>
          <p:cNvPr id="2" name="图片 1"/>
          <p:cNvPicPr>
            <a:picLocks noChangeAspect="1"/>
          </p:cNvPicPr>
          <p:nvPr/>
        </p:nvPicPr>
        <p:blipFill>
          <a:blip r:embed="rId2" cstate="print"/>
          <a:stretch>
            <a:fillRect/>
          </a:stretch>
        </p:blipFill>
        <p:spPr>
          <a:xfrm>
            <a:off x="3190875" y="2400300"/>
            <a:ext cx="2761615" cy="2057400"/>
          </a:xfrm>
          <a:prstGeom prst="rect">
            <a:avLst/>
          </a:prstGeom>
        </p:spPr>
      </p:pic>
      <p:pic>
        <p:nvPicPr>
          <p:cNvPr id="3" name="图片 2"/>
          <p:cNvPicPr>
            <a:picLocks noChangeAspect="1"/>
          </p:cNvPicPr>
          <p:nvPr/>
        </p:nvPicPr>
        <p:blipFill>
          <a:blip r:embed="rId2" cstate="print"/>
          <a:stretch>
            <a:fillRect/>
          </a:stretch>
        </p:blipFill>
        <p:spPr>
          <a:xfrm>
            <a:off x="3190875" y="2400300"/>
            <a:ext cx="2761615" cy="2057400"/>
          </a:xfrm>
          <a:prstGeom prst="rect">
            <a:avLst/>
          </a:prstGeom>
        </p:spPr>
      </p:pic>
      <p:sp>
        <p:nvSpPr>
          <p:cNvPr id="5" name="TextBox 1"/>
          <p:cNvSpPr txBox="1"/>
          <p:nvPr/>
        </p:nvSpPr>
        <p:spPr>
          <a:xfrm>
            <a:off x="3926205" y="4711065"/>
            <a:ext cx="1290955" cy="457200"/>
          </a:xfrm>
          <a:prstGeom prst="rect">
            <a:avLst/>
          </a:prstGeom>
          <a:noFill/>
        </p:spPr>
        <p:txBody>
          <a:bodyPr wrap="square" lIns="0" tIns="0" rIns="0" rtlCol="0">
            <a:spAutoFit/>
          </a:bodyPr>
          <a:lstStyle/>
          <a:p>
            <a:pPr indent="0" algn="just">
              <a:lnSpc>
                <a:spcPct val="150000"/>
              </a:lnSpc>
              <a:spcBef>
                <a:spcPts val="600"/>
              </a:spcBef>
              <a:spcAft>
                <a:spcPts val="600"/>
              </a:spcAft>
              <a:buFont typeface="Wingdings" panose="05000000000000000000" pitchFamily="2" charset="2"/>
              <a:buNone/>
            </a:pPr>
            <a:r>
              <a:rPr dirty="0" smtClean="0">
                <a:latin typeface="微软雅黑" panose="020B0503020204020204" pitchFamily="34" charset="-122"/>
                <a:ea typeface="微软雅黑" panose="020B0503020204020204" pitchFamily="34" charset="-122"/>
                <a:sym typeface="+mn-ea"/>
              </a:rPr>
              <a:t>磨边五铢钱</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
          <p:cNvSpPr txBox="1"/>
          <p:nvPr/>
        </p:nvSpPr>
        <p:spPr>
          <a:xfrm>
            <a:off x="1043608" y="2060848"/>
            <a:ext cx="7272808" cy="3216265"/>
          </a:xfrm>
          <a:prstGeom prst="rect">
            <a:avLst/>
          </a:prstGeom>
          <a:noFill/>
        </p:spPr>
        <p:txBody>
          <a:bodyPr wrap="square" lIns="0" tIns="0" rIns="0" rtlCol="0">
            <a:spAutoFit/>
          </a:bodyPr>
          <a:lstStyle/>
          <a:p>
            <a:pPr marL="457200" indent="-457200" algn="just">
              <a:spcBef>
                <a:spcPts val="600"/>
              </a:spcBef>
              <a:spcAft>
                <a:spcPts val="600"/>
              </a:spcAft>
              <a:buFont typeface="Wingdings" charset="2"/>
              <a:buChar char="Ø"/>
            </a:pPr>
            <a:r>
              <a:rPr sz="2800" dirty="0" smtClean="0">
                <a:latin typeface="+mn-ea"/>
                <a:sym typeface="+mn-ea"/>
              </a:rPr>
              <a:t>孔</a:t>
            </a:r>
            <a:r>
              <a:rPr lang="zh-CN" altLang="en-US" sz="2800" dirty="0" smtClean="0">
                <a:latin typeface="+mn-ea"/>
              </a:rPr>
              <a:t>觊</a:t>
            </a:r>
            <a:r>
              <a:rPr sz="2800" dirty="0" smtClean="0">
                <a:latin typeface="+mn-ea"/>
                <a:sym typeface="+mn-ea"/>
              </a:rPr>
              <a:t>，南朝宋会稽山阴人</a:t>
            </a:r>
          </a:p>
          <a:p>
            <a:pPr marL="457200" indent="-457200" algn="just">
              <a:spcBef>
                <a:spcPts val="600"/>
              </a:spcBef>
              <a:spcAft>
                <a:spcPts val="600"/>
              </a:spcAft>
              <a:buFont typeface="Wingdings" charset="2"/>
              <a:buChar char="Ø"/>
            </a:pPr>
            <a:r>
              <a:rPr sz="2800" dirty="0" smtClean="0">
                <a:latin typeface="+mn-ea"/>
                <a:sym typeface="+mn-ea"/>
              </a:rPr>
              <a:t> 482年，南齐高帝萧道成铸钱，孔</a:t>
            </a:r>
            <a:r>
              <a:rPr lang="zh-CN" altLang="en-US" sz="2800" dirty="0" smtClean="0">
                <a:latin typeface="+mn-ea"/>
              </a:rPr>
              <a:t>觊</a:t>
            </a:r>
            <a:r>
              <a:rPr sz="2800" dirty="0" smtClean="0">
                <a:latin typeface="+mn-ea"/>
                <a:sym typeface="+mn-ea"/>
              </a:rPr>
              <a:t>上《铸钱均货议》，主张：依汉法铸造足值的五铢钱，通行全国，收回不合此标准的一切官钱，销熔改铸，对一切小钱、轻钱及被割截、凿损过的钱，均严禁通行，以保证币值稳定和商品流通。</a:t>
            </a:r>
          </a:p>
        </p:txBody>
      </p:sp>
      <p:sp>
        <p:nvSpPr>
          <p:cNvPr id="13" name="TextBox 1"/>
          <p:cNvSpPr txBox="1"/>
          <p:nvPr/>
        </p:nvSpPr>
        <p:spPr>
          <a:xfrm>
            <a:off x="3205196" y="116632"/>
            <a:ext cx="2667397" cy="669414"/>
          </a:xfrm>
          <a:prstGeom prst="rect">
            <a:avLst/>
          </a:prstGeom>
          <a:noFill/>
        </p:spPr>
        <p:txBody>
          <a:bodyPr wrap="none" lIns="0" tIns="0" rIns="0" rtlCol="0">
            <a:spAutoFit/>
          </a:bodyPr>
          <a:lstStyle/>
          <a:p>
            <a:pPr algn="ctr" defTabSz="-635">
              <a:lnSpc>
                <a:spcPct val="150000"/>
              </a:lnSpc>
              <a:spcBef>
                <a:spcPts val="600"/>
              </a:spcBef>
              <a:spcAft>
                <a:spcPts val="600"/>
              </a:spcAft>
            </a:pPr>
            <a:r>
              <a:rPr lang="en-US" altLang="zh-CN" sz="3200" b="1" dirty="0" smtClean="0">
                <a:latin typeface="+mj-ea"/>
                <a:ea typeface="+mj-ea"/>
              </a:rPr>
              <a:t>1</a:t>
            </a:r>
            <a:r>
              <a:rPr lang="zh-CN" altLang="en-US" sz="3200" b="1" dirty="0" smtClean="0">
                <a:latin typeface="+mj-ea"/>
                <a:ea typeface="+mj-ea"/>
              </a:rPr>
              <a:t>、铸钱</a:t>
            </a:r>
            <a:r>
              <a:rPr lang="zh-CN" altLang="en-US" sz="3200" b="1" dirty="0">
                <a:latin typeface="+mj-ea"/>
                <a:ea typeface="+mj-ea"/>
              </a:rPr>
              <a:t>均货议</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827584" y="1340768"/>
            <a:ext cx="7787208" cy="5357850"/>
          </a:xfrm>
        </p:spPr>
        <p:txBody>
          <a:bodyPr>
            <a:normAutofit/>
          </a:bodyPr>
          <a:lstStyle/>
          <a:p>
            <a:r>
              <a:rPr lang="en-US" altLang="zh-CN" dirty="0" smtClean="0"/>
              <a:t>1911</a:t>
            </a:r>
            <a:r>
              <a:rPr lang="zh-CN" altLang="en-US" dirty="0" smtClean="0"/>
              <a:t>年，美国经济学家欧文</a:t>
            </a:r>
            <a:r>
              <a:rPr lang="en-US" altLang="zh-CN" dirty="0" smtClean="0"/>
              <a:t>·</a:t>
            </a:r>
            <a:r>
              <a:rPr lang="zh-CN" altLang="en-US" dirty="0" smtClean="0"/>
              <a:t>费雪</a:t>
            </a:r>
            <a:r>
              <a:rPr lang="en-US" altLang="zh-CN" dirty="0" smtClean="0"/>
              <a:t>(</a:t>
            </a:r>
            <a:r>
              <a:rPr lang="en-US" dirty="0" smtClean="0"/>
              <a:t>Irving Fisher)</a:t>
            </a:r>
            <a:r>
              <a:rPr lang="zh-CN" altLang="en-US" dirty="0" smtClean="0"/>
              <a:t>在其巨著</a:t>
            </a:r>
            <a:r>
              <a:rPr lang="en-US" altLang="zh-CN" dirty="0" smtClean="0"/>
              <a:t>《</a:t>
            </a:r>
            <a:r>
              <a:rPr lang="zh-CN" altLang="en-US" dirty="0" smtClean="0"/>
              <a:t>货币购买力</a:t>
            </a:r>
            <a:r>
              <a:rPr lang="en-US" altLang="zh-CN" dirty="0" smtClean="0"/>
              <a:t>》</a:t>
            </a:r>
            <a:r>
              <a:rPr lang="en-US" i="1" dirty="0" smtClean="0"/>
              <a:t>Purchasing Power of Money</a:t>
            </a:r>
            <a:r>
              <a:rPr lang="zh-CN" altLang="en-US" dirty="0" smtClean="0"/>
              <a:t>中，提出交换方程式 </a:t>
            </a:r>
            <a:r>
              <a:rPr lang="en-US" dirty="0" smtClean="0"/>
              <a:t>MV = PT</a:t>
            </a:r>
            <a:r>
              <a:rPr lang="zh-CN" altLang="en-US" dirty="0" smtClean="0"/>
              <a:t>的一千四百多年前，</a:t>
            </a:r>
            <a:r>
              <a:rPr lang="zh-CN" altLang="en-US" dirty="0">
                <a:solidFill>
                  <a:srgbClr val="C00000"/>
                </a:solidFill>
                <a:latin typeface="+mn-ea"/>
                <a:sym typeface="+mn-ea"/>
              </a:rPr>
              <a:t>孔</a:t>
            </a:r>
            <a:r>
              <a:rPr lang="zh-CN" altLang="en-US" dirty="0">
                <a:solidFill>
                  <a:srgbClr val="C00000"/>
                </a:solidFill>
                <a:latin typeface="+mn-ea"/>
              </a:rPr>
              <a:t>觊</a:t>
            </a:r>
            <a:r>
              <a:rPr lang="zh-CN" altLang="en-US" dirty="0" smtClean="0">
                <a:solidFill>
                  <a:srgbClr val="C00000"/>
                </a:solidFill>
              </a:rPr>
              <a:t>已经知道物价膨胀是一种货币现象</a:t>
            </a:r>
            <a:r>
              <a:rPr lang="zh-CN" altLang="en-US" dirty="0" smtClean="0"/>
              <a:t>，其原因是货币供给成长率高于经济成长率。</a:t>
            </a:r>
            <a:endParaRPr lang="en-US" altLang="zh-CN" dirty="0" smtClean="0"/>
          </a:p>
          <a:p>
            <a:r>
              <a:rPr lang="zh-CN" altLang="en-US" dirty="0">
                <a:latin typeface="+mn-ea"/>
                <a:sym typeface="+mn-ea"/>
              </a:rPr>
              <a:t>孔</a:t>
            </a:r>
            <a:r>
              <a:rPr lang="zh-CN" altLang="en-US" dirty="0">
                <a:latin typeface="+mn-ea"/>
              </a:rPr>
              <a:t>觊</a:t>
            </a:r>
            <a:r>
              <a:rPr lang="zh-CN" altLang="en-US" dirty="0" smtClean="0"/>
              <a:t>并讨论了最适的金属货币重量：</a:t>
            </a:r>
            <a:r>
              <a:rPr lang="zh-CN" altLang="en-US" dirty="0" smtClean="0">
                <a:solidFill>
                  <a:srgbClr val="0070C0"/>
                </a:solidFill>
              </a:rPr>
              <a:t>“铸钱之弊，在轻重屡变。重钱患难用，而难用为累轻；轻钱弊盗铸，而盗铸为祸深。”</a:t>
            </a:r>
            <a:r>
              <a:rPr lang="zh-CN" altLang="en-US" dirty="0" smtClean="0"/>
              <a:t>太重的金属货币增加了携带及搬运等交易成本，妨碍市场交易的进行；然而太轻的金属货币降低的盗铸的成本，使得官方不易控制货币数量。</a:t>
            </a:r>
            <a:endParaRPr lang="zh-CN" altLang="en-US" dirty="0"/>
          </a:p>
        </p:txBody>
      </p:sp>
      <p:sp>
        <p:nvSpPr>
          <p:cNvPr id="4" name="TextBox 1"/>
          <p:cNvSpPr txBox="1"/>
          <p:nvPr/>
        </p:nvSpPr>
        <p:spPr>
          <a:xfrm>
            <a:off x="3205196" y="116632"/>
            <a:ext cx="2667397" cy="669414"/>
          </a:xfrm>
          <a:prstGeom prst="rect">
            <a:avLst/>
          </a:prstGeom>
          <a:noFill/>
        </p:spPr>
        <p:txBody>
          <a:bodyPr wrap="none" lIns="0" tIns="0" rIns="0" rtlCol="0">
            <a:spAutoFit/>
          </a:bodyPr>
          <a:lstStyle/>
          <a:p>
            <a:pPr algn="ctr" defTabSz="-635">
              <a:lnSpc>
                <a:spcPct val="150000"/>
              </a:lnSpc>
              <a:spcBef>
                <a:spcPts val="600"/>
              </a:spcBef>
              <a:spcAft>
                <a:spcPts val="600"/>
              </a:spcAft>
            </a:pPr>
            <a:r>
              <a:rPr lang="en-US" altLang="zh-CN" sz="3200" b="1" dirty="0" smtClean="0">
                <a:latin typeface="+mj-ea"/>
                <a:ea typeface="+mj-ea"/>
              </a:rPr>
              <a:t>1</a:t>
            </a:r>
            <a:r>
              <a:rPr lang="zh-CN" altLang="en-US" sz="3200" b="1" dirty="0" smtClean="0">
                <a:latin typeface="+mj-ea"/>
                <a:ea typeface="+mj-ea"/>
              </a:rPr>
              <a:t>、铸钱</a:t>
            </a:r>
            <a:r>
              <a:rPr lang="zh-CN" altLang="en-US" sz="3200" b="1" dirty="0">
                <a:latin typeface="+mj-ea"/>
                <a:ea typeface="+mj-ea"/>
              </a:rPr>
              <a:t>均货议</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827584" y="1268760"/>
            <a:ext cx="8003232" cy="5429288"/>
          </a:xfrm>
        </p:spPr>
        <p:txBody>
          <a:bodyPr>
            <a:normAutofit/>
          </a:bodyPr>
          <a:lstStyle/>
          <a:p>
            <a:r>
              <a:rPr lang="zh-CN" altLang="en-US" dirty="0">
                <a:latin typeface="+mn-ea"/>
                <a:sym typeface="+mn-ea"/>
              </a:rPr>
              <a:t>孔</a:t>
            </a:r>
            <a:r>
              <a:rPr lang="zh-CN" altLang="en-US" dirty="0">
                <a:latin typeface="+mn-ea"/>
              </a:rPr>
              <a:t>觊</a:t>
            </a:r>
            <a:r>
              <a:rPr lang="zh-CN" altLang="en-US" dirty="0" smtClean="0"/>
              <a:t>也讨论了贵金属的货币及其它用途的取舍：</a:t>
            </a:r>
            <a:r>
              <a:rPr lang="zh-CN" altLang="en-US" dirty="0" smtClean="0">
                <a:solidFill>
                  <a:srgbClr val="0070C0"/>
                </a:solidFill>
              </a:rPr>
              <a:t>“民所盗铸，严法不禁者，由上铸钱惜铜爱工也。惜铜爱工者，谓钱无用之器，以通交易，务欲令轻而数多，使省工而易成，不详虑其为患也。”</a:t>
            </a:r>
            <a:r>
              <a:rPr lang="zh-CN" altLang="en-US" dirty="0" smtClean="0"/>
              <a:t>当时已有人指出：除了铸钱以外，铜矿还有其它商业用途。而官方为了节省铜的投入，发行了重量较轻的铜钱，降低了伪造铜钱的边际成本。</a:t>
            </a:r>
          </a:p>
          <a:p>
            <a:r>
              <a:rPr lang="zh-CN" altLang="en-US" dirty="0" smtClean="0">
                <a:solidFill>
                  <a:srgbClr val="0070C0"/>
                </a:solidFill>
              </a:rPr>
              <a:t>“自汉铸五铢钱，至宋文帝，历五百余年，制度世有废兴，而不变五铢钱者，明其轻重可法，得货之宜。以为宜开置泉府，方牧贡金，大兴熔铸。钱重五铢，一依汉法。”</a:t>
            </a:r>
            <a:r>
              <a:rPr lang="zh-CN" altLang="en-US" dirty="0">
                <a:latin typeface="+mn-ea"/>
                <a:sym typeface="+mn-ea"/>
              </a:rPr>
              <a:t>孔</a:t>
            </a:r>
            <a:r>
              <a:rPr lang="zh-CN" altLang="en-US" dirty="0">
                <a:latin typeface="+mn-ea"/>
              </a:rPr>
              <a:t>觊</a:t>
            </a:r>
            <a:r>
              <a:rPr lang="zh-CN" altLang="en-US" dirty="0" smtClean="0"/>
              <a:t>赞扬汉朝五铢钱的优点，符合最适金属货币重量，且货币材质及重量统一。</a:t>
            </a:r>
          </a:p>
          <a:p>
            <a:endParaRPr lang="zh-CN" altLang="en-US" dirty="0"/>
          </a:p>
        </p:txBody>
      </p:sp>
      <p:sp>
        <p:nvSpPr>
          <p:cNvPr id="4" name="TextBox 1"/>
          <p:cNvSpPr txBox="1"/>
          <p:nvPr/>
        </p:nvSpPr>
        <p:spPr>
          <a:xfrm>
            <a:off x="3205196" y="116632"/>
            <a:ext cx="2667397" cy="669414"/>
          </a:xfrm>
          <a:prstGeom prst="rect">
            <a:avLst/>
          </a:prstGeom>
          <a:noFill/>
        </p:spPr>
        <p:txBody>
          <a:bodyPr wrap="none" lIns="0" tIns="0" rIns="0" rtlCol="0">
            <a:spAutoFit/>
          </a:bodyPr>
          <a:lstStyle/>
          <a:p>
            <a:pPr algn="ctr" defTabSz="-635">
              <a:lnSpc>
                <a:spcPct val="150000"/>
              </a:lnSpc>
              <a:spcBef>
                <a:spcPts val="600"/>
              </a:spcBef>
              <a:spcAft>
                <a:spcPts val="600"/>
              </a:spcAft>
            </a:pPr>
            <a:r>
              <a:rPr lang="en-US" altLang="zh-CN" sz="3200" b="1" dirty="0" smtClean="0">
                <a:latin typeface="+mj-ea"/>
                <a:ea typeface="+mj-ea"/>
              </a:rPr>
              <a:t>1</a:t>
            </a:r>
            <a:r>
              <a:rPr lang="zh-CN" altLang="en-US" sz="3200" b="1" dirty="0" smtClean="0">
                <a:latin typeface="+mj-ea"/>
                <a:ea typeface="+mj-ea"/>
              </a:rPr>
              <a:t>、铸钱</a:t>
            </a:r>
            <a:r>
              <a:rPr lang="zh-CN" altLang="en-US" sz="3200" b="1" dirty="0">
                <a:latin typeface="+mj-ea"/>
                <a:ea typeface="+mj-ea"/>
              </a:rPr>
              <a:t>均货议</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827584" y="1700808"/>
            <a:ext cx="7787208" cy="3798184"/>
          </a:xfrm>
        </p:spPr>
        <p:txBody>
          <a:bodyPr>
            <a:normAutofit/>
          </a:bodyPr>
          <a:lstStyle/>
          <a:p>
            <a:r>
              <a:rPr lang="zh-CN" altLang="en-US" dirty="0" smtClean="0"/>
              <a:t>历代皆有争论长期下</a:t>
            </a:r>
            <a:r>
              <a:rPr lang="zh-CN" altLang="en-US" dirty="0" smtClean="0">
                <a:solidFill>
                  <a:srgbClr val="C00000"/>
                </a:solidFill>
              </a:rPr>
              <a:t>货币是否具有中立性</a:t>
            </a:r>
            <a:r>
              <a:rPr lang="zh-CN" altLang="en-US" dirty="0" smtClean="0"/>
              <a:t>，亦即长期下货币数量是否只影响物价水平，而不影响其它长期实质总体经济变量。</a:t>
            </a:r>
            <a:endParaRPr lang="en-US" altLang="zh-CN" dirty="0" smtClean="0"/>
          </a:p>
          <a:p>
            <a:r>
              <a:rPr lang="zh-CN" altLang="en-US" dirty="0">
                <a:latin typeface="+mn-ea"/>
                <a:sym typeface="+mn-ea"/>
              </a:rPr>
              <a:t>孔</a:t>
            </a:r>
            <a:r>
              <a:rPr lang="zh-CN" altLang="en-US" dirty="0">
                <a:latin typeface="+mn-ea"/>
              </a:rPr>
              <a:t>觊</a:t>
            </a:r>
            <a:r>
              <a:rPr lang="zh-CN" altLang="en-US" dirty="0" smtClean="0"/>
              <a:t>指出：</a:t>
            </a:r>
            <a:r>
              <a:rPr lang="zh-CN" altLang="en-US" dirty="0" smtClean="0">
                <a:solidFill>
                  <a:srgbClr val="0070C0"/>
                </a:solidFill>
              </a:rPr>
              <a:t>货币数量长期只会影响物价，然而货币本身的材质、重量、花纹设计等特征却决定交易成本的高低。</a:t>
            </a:r>
            <a:r>
              <a:rPr lang="zh-CN" altLang="en-US" dirty="0" smtClean="0"/>
              <a:t>能降低交易成本的货币政策，才是长期有效果的货币政策。至于藉由不稳定的货币数量来制造冲击的权衡政策，长期下只有制造物价膨胀的效果，且造成人民怀疑政府的诚信。</a:t>
            </a:r>
          </a:p>
          <a:p>
            <a:endParaRPr lang="zh-CN" altLang="en-US" dirty="0"/>
          </a:p>
        </p:txBody>
      </p:sp>
      <p:sp>
        <p:nvSpPr>
          <p:cNvPr id="4" name="TextBox 1"/>
          <p:cNvSpPr txBox="1"/>
          <p:nvPr/>
        </p:nvSpPr>
        <p:spPr>
          <a:xfrm>
            <a:off x="3205196" y="116632"/>
            <a:ext cx="2667397" cy="669414"/>
          </a:xfrm>
          <a:prstGeom prst="rect">
            <a:avLst/>
          </a:prstGeom>
          <a:noFill/>
        </p:spPr>
        <p:txBody>
          <a:bodyPr wrap="none" lIns="0" tIns="0" rIns="0" rtlCol="0">
            <a:spAutoFit/>
          </a:bodyPr>
          <a:lstStyle/>
          <a:p>
            <a:pPr algn="ctr" defTabSz="-635">
              <a:lnSpc>
                <a:spcPct val="150000"/>
              </a:lnSpc>
              <a:spcBef>
                <a:spcPts val="600"/>
              </a:spcBef>
              <a:spcAft>
                <a:spcPts val="600"/>
              </a:spcAft>
            </a:pPr>
            <a:r>
              <a:rPr lang="en-US" altLang="zh-CN" sz="3200" b="1" dirty="0" smtClean="0">
                <a:latin typeface="+mj-ea"/>
                <a:ea typeface="+mj-ea"/>
              </a:rPr>
              <a:t>1</a:t>
            </a:r>
            <a:r>
              <a:rPr lang="zh-CN" altLang="en-US" sz="3200" b="1" dirty="0" smtClean="0">
                <a:latin typeface="+mj-ea"/>
                <a:ea typeface="+mj-ea"/>
              </a:rPr>
              <a:t>、铸钱</a:t>
            </a:r>
            <a:r>
              <a:rPr lang="zh-CN" altLang="en-US" sz="3200" b="1" dirty="0">
                <a:latin typeface="+mj-ea"/>
                <a:ea typeface="+mj-ea"/>
              </a:rPr>
              <a:t>均货议</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
          <p:cNvSpPr txBox="1"/>
          <p:nvPr/>
        </p:nvSpPr>
        <p:spPr>
          <a:xfrm>
            <a:off x="899592" y="1628800"/>
            <a:ext cx="7560840" cy="3642360"/>
          </a:xfrm>
          <a:prstGeom prst="rect">
            <a:avLst/>
          </a:prstGeom>
          <a:noFill/>
        </p:spPr>
        <p:txBody>
          <a:bodyPr wrap="square" lIns="0" tIns="0" rIns="0" rtlCol="0">
            <a:spAutoFit/>
          </a:bodyPr>
          <a:lstStyle/>
          <a:p>
            <a:pPr marL="342900" indent="-342900" algn="just">
              <a:lnSpc>
                <a:spcPct val="150000"/>
              </a:lnSpc>
              <a:spcBef>
                <a:spcPts val="600"/>
              </a:spcBef>
              <a:spcAft>
                <a:spcPts val="600"/>
              </a:spcAft>
              <a:buFont typeface="Wingdings" charset="2"/>
              <a:buChar char="Ø"/>
            </a:pPr>
            <a:r>
              <a:rPr sz="2400" dirty="0" smtClean="0">
                <a:latin typeface="+mn-ea"/>
                <a:sym typeface="+mn-ea"/>
              </a:rPr>
              <a:t>沈庆之（386年~465年）吴兴武康人，南朝名臣</a:t>
            </a:r>
          </a:p>
          <a:p>
            <a:pPr marL="342900" indent="-342900" algn="just">
              <a:lnSpc>
                <a:spcPct val="150000"/>
              </a:lnSpc>
              <a:spcBef>
                <a:spcPts val="600"/>
              </a:spcBef>
              <a:spcAft>
                <a:spcPts val="600"/>
              </a:spcAft>
              <a:buFont typeface="Wingdings" charset="2"/>
              <a:buChar char="Ø"/>
            </a:pPr>
            <a:r>
              <a:rPr sz="2400" dirty="0" smtClean="0">
                <a:solidFill>
                  <a:srgbClr val="0070C0"/>
                </a:solidFill>
                <a:latin typeface="+mn-ea"/>
                <a:sym typeface="+mn-ea"/>
              </a:rPr>
              <a:t>“宜听民铸钱，郡县置钱署，乐铸之家皆居署内，平其准式，去其杂伪。去春所禁新品，一时施用，今铸悉依此格。万税三千，严检盗铸。”</a:t>
            </a:r>
          </a:p>
          <a:p>
            <a:pPr marL="342900" indent="-342900" algn="just">
              <a:lnSpc>
                <a:spcPct val="150000"/>
              </a:lnSpc>
              <a:spcBef>
                <a:spcPts val="600"/>
              </a:spcBef>
              <a:spcAft>
                <a:spcPts val="600"/>
              </a:spcAft>
              <a:buFont typeface="Wingdings" charset="2"/>
              <a:buChar char="Ø"/>
            </a:pPr>
            <a:r>
              <a:rPr sz="2400" dirty="0" smtClean="0">
                <a:latin typeface="+mn-ea"/>
                <a:sym typeface="+mn-ea"/>
              </a:rPr>
              <a:t>此后六十余年，北朝杨侃：</a:t>
            </a:r>
            <a:r>
              <a:rPr sz="2400" dirty="0" smtClean="0">
                <a:solidFill>
                  <a:srgbClr val="0070C0"/>
                </a:solidFill>
                <a:latin typeface="+mn-ea"/>
                <a:sym typeface="+mn-ea"/>
              </a:rPr>
              <a:t>“听人与官并铸五铢钱，使人乐为，而俗弊得改。”</a:t>
            </a:r>
          </a:p>
        </p:txBody>
      </p:sp>
      <p:sp>
        <p:nvSpPr>
          <p:cNvPr id="13" name="TextBox 1"/>
          <p:cNvSpPr txBox="1"/>
          <p:nvPr/>
        </p:nvSpPr>
        <p:spPr>
          <a:xfrm>
            <a:off x="3031768" y="188640"/>
            <a:ext cx="3488134" cy="669414"/>
          </a:xfrm>
          <a:prstGeom prst="rect">
            <a:avLst/>
          </a:prstGeom>
          <a:noFill/>
        </p:spPr>
        <p:txBody>
          <a:bodyPr wrap="none" lIns="0" tIns="0" rIns="0" rtlCol="0">
            <a:spAutoFit/>
          </a:bodyPr>
          <a:lstStyle/>
          <a:p>
            <a:pPr algn="ctr" defTabSz="-635">
              <a:lnSpc>
                <a:spcPct val="150000"/>
              </a:lnSpc>
              <a:spcBef>
                <a:spcPts val="600"/>
              </a:spcBef>
              <a:spcAft>
                <a:spcPts val="600"/>
              </a:spcAft>
            </a:pPr>
            <a:r>
              <a:rPr lang="en-US" altLang="zh-CN" sz="3200" b="1" dirty="0" smtClean="0">
                <a:latin typeface="+mj-ea"/>
                <a:ea typeface="+mj-ea"/>
              </a:rPr>
              <a:t>2</a:t>
            </a:r>
            <a:r>
              <a:rPr lang="zh-CN" altLang="en-US" sz="3200" b="1" dirty="0" smtClean="0">
                <a:latin typeface="+mj-ea"/>
                <a:ea typeface="+mj-ea"/>
              </a:rPr>
              <a:t>、私铸</a:t>
            </a:r>
            <a:r>
              <a:rPr lang="zh-CN" altLang="en-US" sz="3200" b="1" dirty="0">
                <a:latin typeface="+mj-ea"/>
                <a:ea typeface="+mj-ea"/>
              </a:rPr>
              <a:t>：听民铸钱</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1"/>
          <p:cNvSpPr txBox="1"/>
          <p:nvPr/>
        </p:nvSpPr>
        <p:spPr>
          <a:xfrm>
            <a:off x="899592" y="1412776"/>
            <a:ext cx="7658422" cy="4355038"/>
          </a:xfrm>
          <a:prstGeom prst="rect">
            <a:avLst/>
          </a:prstGeom>
          <a:noFill/>
        </p:spPr>
        <p:txBody>
          <a:bodyPr wrap="square" lIns="0" tIns="0" rIns="0" rtlCol="0">
            <a:spAutoFit/>
          </a:bodyPr>
          <a:lstStyle/>
          <a:p>
            <a:pPr marL="342900" indent="-342900" algn="just" latinLnBrk="1">
              <a:spcBef>
                <a:spcPts val="600"/>
              </a:spcBef>
              <a:spcAft>
                <a:spcPts val="600"/>
              </a:spcAft>
              <a:buFont typeface="Wingdings" charset="2"/>
              <a:buChar char="Ø"/>
            </a:pPr>
            <a:r>
              <a:rPr sz="2400" dirty="0" smtClean="0">
                <a:latin typeface="+mn-ea"/>
                <a:sym typeface="+mn-ea"/>
              </a:rPr>
              <a:t>我相信，世界各国的君主，都是贪婪不公的。他们欺骗臣民，把货币最初所含金属的真实分量，次第削减。</a:t>
            </a:r>
            <a:r>
              <a:rPr lang="en-US" sz="2400" dirty="0" smtClean="0">
                <a:latin typeface="+mn-ea"/>
                <a:sym typeface="+mn-ea"/>
              </a:rPr>
              <a:t>     </a:t>
            </a:r>
          </a:p>
          <a:p>
            <a:pPr algn="r" latinLnBrk="1">
              <a:spcBef>
                <a:spcPts val="600"/>
              </a:spcBef>
              <a:spcAft>
                <a:spcPts val="600"/>
              </a:spcAft>
            </a:pPr>
            <a:r>
              <a:rPr lang="en-US" sz="2400" dirty="0" smtClean="0">
                <a:latin typeface="+mn-ea"/>
                <a:sym typeface="+mn-ea"/>
              </a:rPr>
              <a:t> </a:t>
            </a:r>
            <a:r>
              <a:rPr lang="en-US" altLang="zh-CN" sz="2400" dirty="0" smtClean="0">
                <a:latin typeface="+mn-ea"/>
                <a:sym typeface="+mn-ea"/>
              </a:rPr>
              <a:t>——</a:t>
            </a:r>
            <a:r>
              <a:rPr lang="zh-CN" altLang="en-US" sz="2400" dirty="0" smtClean="0">
                <a:latin typeface="+mn-ea"/>
                <a:sym typeface="+mn-ea"/>
              </a:rPr>
              <a:t> </a:t>
            </a:r>
            <a:r>
              <a:rPr sz="2400" dirty="0" smtClean="0">
                <a:sym typeface="+mn-ea"/>
              </a:rPr>
              <a:t>Adam Smith 1776</a:t>
            </a:r>
            <a:endParaRPr lang="en-US" sz="2400" dirty="0" smtClean="0">
              <a:sym typeface="+mn-ea"/>
            </a:endParaRPr>
          </a:p>
          <a:p>
            <a:pPr algn="r" latinLnBrk="1">
              <a:spcBef>
                <a:spcPts val="600"/>
              </a:spcBef>
              <a:spcAft>
                <a:spcPts val="600"/>
              </a:spcAft>
            </a:pPr>
            <a:endParaRPr sz="2400" dirty="0" smtClean="0">
              <a:sym typeface="+mn-ea"/>
            </a:endParaRPr>
          </a:p>
          <a:p>
            <a:pPr marL="342900" indent="-342900" algn="just" latinLnBrk="1">
              <a:spcBef>
                <a:spcPts val="600"/>
              </a:spcBef>
              <a:spcAft>
                <a:spcPts val="600"/>
              </a:spcAft>
              <a:buFont typeface="Wingdings" charset="2"/>
              <a:buChar char="Ø"/>
            </a:pPr>
            <a:r>
              <a:rPr sz="2400" dirty="0" smtClean="0">
                <a:latin typeface="+mn-ea"/>
                <a:sym typeface="+mn-ea"/>
              </a:rPr>
              <a:t>货币非国家化是货币发行制度改革的根本方向，由私营银行发行竞争性的货币（即自由货币）来取代国家发行垄断性的货币是理想的货币发行制度。Hayek相信，只有废除各国政府对其货币创造的垄断才能实现价格水平稳定。</a:t>
            </a:r>
            <a:endParaRPr lang="en-US" sz="2400" dirty="0" smtClean="0">
              <a:latin typeface="+mn-ea"/>
              <a:sym typeface="+mn-ea"/>
            </a:endParaRPr>
          </a:p>
          <a:p>
            <a:pPr algn="r" latinLnBrk="1">
              <a:spcBef>
                <a:spcPts val="600"/>
              </a:spcBef>
              <a:spcAft>
                <a:spcPts val="600"/>
              </a:spcAft>
            </a:pPr>
            <a:r>
              <a:rPr lang="en-US" altLang="zh-CN" sz="2400" dirty="0" smtClean="0">
                <a:latin typeface="+mn-ea"/>
                <a:sym typeface="+mn-ea"/>
              </a:rPr>
              <a:t>——</a:t>
            </a:r>
            <a:r>
              <a:rPr lang="zh-CN" altLang="en-US" sz="2400" dirty="0" smtClean="0">
                <a:latin typeface="+mn-ea"/>
                <a:sym typeface="+mn-ea"/>
              </a:rPr>
              <a:t> </a:t>
            </a:r>
            <a:r>
              <a:rPr lang="zh-CN" altLang="en-US" sz="2400" dirty="0" smtClean="0"/>
              <a:t>Hayek</a:t>
            </a:r>
            <a:r>
              <a:rPr lang="zh-CN" altLang="en-US" sz="2400" dirty="0"/>
              <a:t>: Denationalisation of Money</a:t>
            </a:r>
            <a:endParaRPr sz="2400" dirty="0" smtClean="0">
              <a:sym typeface="+mn-ea"/>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
          <p:cNvSpPr txBox="1"/>
          <p:nvPr/>
        </p:nvSpPr>
        <p:spPr>
          <a:xfrm>
            <a:off x="1509469" y="116632"/>
            <a:ext cx="6463308" cy="747320"/>
          </a:xfrm>
          <a:prstGeom prst="rect">
            <a:avLst/>
          </a:prstGeom>
          <a:noFill/>
        </p:spPr>
        <p:txBody>
          <a:bodyPr wrap="none" lIns="0" tIns="0" rIns="0" rtlCol="0">
            <a:spAutoFit/>
          </a:bodyPr>
          <a:lstStyle/>
          <a:p>
            <a:pPr algn="ctr" defTabSz="-635">
              <a:lnSpc>
                <a:spcPct val="150000"/>
              </a:lnSpc>
              <a:spcBef>
                <a:spcPts val="600"/>
              </a:spcBef>
              <a:spcAft>
                <a:spcPts val="600"/>
              </a:spcAft>
            </a:pPr>
            <a:r>
              <a:rPr lang="zh-CN" altLang="en-US" sz="3600" b="1" dirty="0">
                <a:latin typeface="+mj-ea"/>
                <a:ea typeface="+mj-ea"/>
              </a:rPr>
              <a:t>三、中国人</a:t>
            </a:r>
            <a:r>
              <a:rPr lang="zh-CN" altLang="en-US" sz="3600" b="1" dirty="0" smtClean="0">
                <a:latin typeface="+mj-ea"/>
                <a:ea typeface="+mj-ea"/>
              </a:rPr>
              <a:t>的乌托邦（Utopia）</a:t>
            </a:r>
            <a:endParaRPr lang="zh-CN" altLang="en-US" sz="3600" b="1" dirty="0">
              <a:latin typeface="+mj-ea"/>
              <a:ea typeface="+mj-ea"/>
            </a:endParaRPr>
          </a:p>
        </p:txBody>
      </p:sp>
      <p:sp>
        <p:nvSpPr>
          <p:cNvPr id="4" name="TextBox 1"/>
          <p:cNvSpPr txBox="1"/>
          <p:nvPr/>
        </p:nvSpPr>
        <p:spPr>
          <a:xfrm>
            <a:off x="637842" y="4945072"/>
            <a:ext cx="7920880" cy="1277273"/>
          </a:xfrm>
          <a:prstGeom prst="rect">
            <a:avLst/>
          </a:prstGeom>
          <a:noFill/>
        </p:spPr>
        <p:txBody>
          <a:bodyPr wrap="square" lIns="0" tIns="0" rIns="0" rtlCol="0">
            <a:spAutoFit/>
          </a:bodyPr>
          <a:lstStyle/>
          <a:p>
            <a:pPr marL="342900" indent="-342900" algn="just">
              <a:spcBef>
                <a:spcPts val="600"/>
              </a:spcBef>
              <a:spcAft>
                <a:spcPts val="600"/>
              </a:spcAft>
              <a:buFont typeface="Wingdings" charset="2"/>
              <a:buChar char="Ø"/>
            </a:pPr>
            <a:r>
              <a:rPr sz="2000" dirty="0" smtClean="0">
                <a:latin typeface="+mn-ea"/>
                <a:sym typeface="+mn-ea"/>
              </a:rPr>
              <a:t>乌托邦的原词来自两个希腊语的词根：ou是没有的意思，另一个说法是eu是好的意思，topos是地方的意思，合在一起是“没有的地方”或“好地方”的意思，是一种理想国，并非一个真实的国家，而是一个虚构的国度，有着至美的一切，没有纠纷。</a:t>
            </a:r>
            <a:r>
              <a:rPr lang="en-US" sz="2000" dirty="0" smtClean="0">
                <a:latin typeface="+mn-ea"/>
                <a:sym typeface="+mn-ea"/>
              </a:rPr>
              <a:t>	</a:t>
            </a:r>
            <a:endParaRPr sz="2000" dirty="0" smtClean="0">
              <a:latin typeface="+mn-ea"/>
              <a:sym typeface="+mn-ea"/>
            </a:endParaRPr>
          </a:p>
        </p:txBody>
      </p:sp>
      <p:pic>
        <p:nvPicPr>
          <p:cNvPr id="5" name="图片 4"/>
          <p:cNvPicPr>
            <a:picLocks noChangeAspect="1"/>
          </p:cNvPicPr>
          <p:nvPr/>
        </p:nvPicPr>
        <p:blipFill>
          <a:blip r:embed="rId2" cstate="print"/>
          <a:stretch>
            <a:fillRect/>
          </a:stretch>
        </p:blipFill>
        <p:spPr>
          <a:xfrm>
            <a:off x="3806781" y="1234505"/>
            <a:ext cx="4410758" cy="3438340"/>
          </a:xfrm>
          <a:prstGeom prst="rect">
            <a:avLst/>
          </a:prstGeom>
        </p:spPr>
      </p:pic>
      <p:sp>
        <p:nvSpPr>
          <p:cNvPr id="2" name="矩形 1"/>
          <p:cNvSpPr/>
          <p:nvPr/>
        </p:nvSpPr>
        <p:spPr>
          <a:xfrm>
            <a:off x="637842" y="1639840"/>
            <a:ext cx="2604103" cy="2554545"/>
          </a:xfrm>
          <a:prstGeom prst="rect">
            <a:avLst/>
          </a:prstGeom>
        </p:spPr>
        <p:txBody>
          <a:bodyPr wrap="square">
            <a:spAutoFit/>
          </a:bodyPr>
          <a:lstStyle/>
          <a:p>
            <a:pPr marL="342900" indent="-342900" algn="just">
              <a:spcBef>
                <a:spcPts val="600"/>
              </a:spcBef>
              <a:spcAft>
                <a:spcPts val="600"/>
              </a:spcAft>
              <a:buFont typeface="Wingdings" charset="2"/>
              <a:buChar char="Ø"/>
            </a:pPr>
            <a:r>
              <a:rPr lang="en-US" altLang="zh-CN" sz="2000" dirty="0">
                <a:latin typeface="+mn-ea"/>
                <a:sym typeface="+mn-ea"/>
              </a:rPr>
              <a:t>《</a:t>
            </a:r>
            <a:r>
              <a:rPr lang="zh-CN" altLang="en-US" sz="2000" dirty="0">
                <a:latin typeface="+mn-ea"/>
                <a:sym typeface="+mn-ea"/>
              </a:rPr>
              <a:t>乌托邦</a:t>
            </a:r>
            <a:r>
              <a:rPr lang="en-US" altLang="zh-CN" sz="2000" dirty="0">
                <a:latin typeface="+mn-ea"/>
                <a:sym typeface="+mn-ea"/>
              </a:rPr>
              <a:t>》</a:t>
            </a:r>
            <a:r>
              <a:rPr lang="zh-CN" altLang="en-US" sz="2000" dirty="0">
                <a:latin typeface="+mn-ea"/>
                <a:sym typeface="+mn-ea"/>
              </a:rPr>
              <a:t>是托马斯</a:t>
            </a:r>
            <a:r>
              <a:rPr lang="en-US" altLang="zh-CN" sz="2000" dirty="0">
                <a:latin typeface="+mn-ea"/>
                <a:sym typeface="+mn-ea"/>
              </a:rPr>
              <a:t>·</a:t>
            </a:r>
            <a:r>
              <a:rPr lang="zh-CN" altLang="en-US" sz="2000" dirty="0">
                <a:latin typeface="+mn-ea"/>
                <a:sym typeface="+mn-ea"/>
              </a:rPr>
              <a:t>摩尔写的一部拉丁语的书的名字，全名为</a:t>
            </a:r>
            <a:r>
              <a:rPr lang="en-US" altLang="zh-CN" sz="2000" dirty="0">
                <a:latin typeface="+mn-ea"/>
                <a:sym typeface="+mn-ea"/>
              </a:rPr>
              <a:t>《</a:t>
            </a:r>
            <a:r>
              <a:rPr lang="zh-CN" altLang="en-US" sz="2000" dirty="0">
                <a:latin typeface="+mn-ea"/>
                <a:sym typeface="+mn-ea"/>
              </a:rPr>
              <a:t>关于最完全的国家制度和乌托邦新岛的既有益又有趣的全书</a:t>
            </a:r>
            <a:r>
              <a:rPr lang="en-US" altLang="zh-CN" sz="2000" dirty="0">
                <a:latin typeface="+mn-ea"/>
                <a:sym typeface="+mn-ea"/>
              </a:rPr>
              <a:t>》</a:t>
            </a:r>
            <a:r>
              <a:rPr lang="zh-CN" altLang="en-US" sz="2000" dirty="0">
                <a:latin typeface="+mn-ea"/>
                <a:sym typeface="+mn-ea"/>
              </a:rPr>
              <a:t>，出版于约</a:t>
            </a:r>
            <a:r>
              <a:rPr lang="en-US" altLang="zh-CN" sz="2000" dirty="0">
                <a:latin typeface="+mn-ea"/>
                <a:sym typeface="+mn-ea"/>
              </a:rPr>
              <a:t>1516</a:t>
            </a:r>
            <a:r>
              <a:rPr lang="zh-CN" altLang="en-US" sz="2000" dirty="0">
                <a:latin typeface="+mn-ea"/>
                <a:sym typeface="+mn-ea"/>
              </a:rPr>
              <a:t>年。</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圆角矩形 13"/>
          <p:cNvSpPr/>
          <p:nvPr/>
        </p:nvSpPr>
        <p:spPr>
          <a:xfrm>
            <a:off x="1726164" y="3853496"/>
            <a:ext cx="6112041" cy="558655"/>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smtClean="0">
                <a:latin typeface="微软雅黑" panose="020B0503020204020204" pitchFamily="34" charset="-122"/>
                <a:ea typeface="微软雅黑" panose="020B0503020204020204" pitchFamily="34" charset="-122"/>
              </a:rPr>
              <a:t>第六阶段：儒家思想；批判主义</a:t>
            </a:r>
            <a:endParaRPr lang="zh-CN" altLang="en-US" sz="2400" dirty="0">
              <a:latin typeface="微软雅黑" panose="020B0503020204020204" pitchFamily="34" charset="-122"/>
              <a:ea typeface="微软雅黑" panose="020B0503020204020204" pitchFamily="34" charset="-122"/>
            </a:endParaRPr>
          </a:p>
        </p:txBody>
      </p:sp>
      <p:sp>
        <p:nvSpPr>
          <p:cNvPr id="13" name="TextBox 1"/>
          <p:cNvSpPr txBox="1"/>
          <p:nvPr/>
        </p:nvSpPr>
        <p:spPr>
          <a:xfrm>
            <a:off x="1550531" y="165575"/>
            <a:ext cx="6463308" cy="772006"/>
          </a:xfrm>
          <a:prstGeom prst="rect">
            <a:avLst/>
          </a:prstGeom>
          <a:noFill/>
        </p:spPr>
        <p:txBody>
          <a:bodyPr wrap="none" lIns="0" tIns="0" rIns="0" rtlCol="0">
            <a:spAutoFit/>
          </a:bodyPr>
          <a:lstStyle/>
          <a:p>
            <a:pPr algn="ctr" defTabSz="-635">
              <a:lnSpc>
                <a:spcPct val="150000"/>
              </a:lnSpc>
              <a:spcBef>
                <a:spcPts val="600"/>
              </a:spcBef>
              <a:spcAft>
                <a:spcPts val="600"/>
              </a:spcAft>
            </a:pPr>
            <a:r>
              <a:rPr lang="zh-CN" altLang="en-US" sz="3600" b="1" dirty="0">
                <a:latin typeface="+mj-ea"/>
                <a:ea typeface="+mj-ea"/>
              </a:rPr>
              <a:t>回顾：汉代经济思想的基本脉络</a:t>
            </a:r>
          </a:p>
        </p:txBody>
      </p:sp>
      <p:sp>
        <p:nvSpPr>
          <p:cNvPr id="23" name="圆角矩形 22"/>
          <p:cNvSpPr/>
          <p:nvPr/>
        </p:nvSpPr>
        <p:spPr>
          <a:xfrm>
            <a:off x="1726164" y="1255787"/>
            <a:ext cx="6112041" cy="558655"/>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smtClean="0">
                <a:latin typeface="微软雅黑" panose="020B0503020204020204" pitchFamily="34" charset="-122"/>
                <a:ea typeface="微软雅黑" panose="020B0503020204020204" pitchFamily="34" charset="-122"/>
              </a:rPr>
              <a:t>第五阶段：复古思想；统制经济</a:t>
            </a:r>
            <a:endParaRPr lang="zh-CN" altLang="en-US" sz="2400" dirty="0">
              <a:latin typeface="微软雅黑" panose="020B0503020204020204" pitchFamily="34" charset="-122"/>
              <a:ea typeface="微软雅黑" panose="020B0503020204020204" pitchFamily="34" charset="-122"/>
            </a:endParaRPr>
          </a:p>
        </p:txBody>
      </p:sp>
      <p:sp>
        <p:nvSpPr>
          <p:cNvPr id="16" name="矩形 15"/>
          <p:cNvSpPr/>
          <p:nvPr/>
        </p:nvSpPr>
        <p:spPr>
          <a:xfrm>
            <a:off x="3635896" y="1942740"/>
            <a:ext cx="2520280" cy="12241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fontAlgn="auto">
              <a:buFont typeface="Wingdings" charset="2"/>
              <a:buChar char="u"/>
            </a:pPr>
            <a:r>
              <a:rPr lang="zh-CN" altLang="en-US" b="1" dirty="0" smtClean="0">
                <a:latin typeface="+mj-ea"/>
                <a:ea typeface="+mj-ea"/>
              </a:rPr>
              <a:t>王莽改制</a:t>
            </a:r>
            <a:endParaRPr lang="en-US" altLang="zh-CN" b="1" dirty="0">
              <a:latin typeface="+mj-ea"/>
              <a:ea typeface="+mj-ea"/>
            </a:endParaRPr>
          </a:p>
          <a:p>
            <a:pPr marL="285750" indent="-285750" fontAlgn="auto">
              <a:buFont typeface="Arial" charset="0"/>
              <a:buChar char="•"/>
            </a:pPr>
            <a:r>
              <a:rPr lang="zh-CN" altLang="en-US" sz="1600" dirty="0" smtClean="0">
                <a:latin typeface="+mn-ea"/>
              </a:rPr>
              <a:t>最早的社会主义改革</a:t>
            </a:r>
            <a:endParaRPr lang="en-US" altLang="zh-CN" sz="1600" dirty="0" smtClean="0">
              <a:latin typeface="+mn-ea"/>
            </a:endParaRPr>
          </a:p>
          <a:p>
            <a:pPr marL="285750" indent="-285750" fontAlgn="auto">
              <a:buFont typeface="Arial" charset="0"/>
              <a:buChar char="•"/>
            </a:pPr>
            <a:r>
              <a:rPr lang="zh-CN" altLang="en-US" sz="1600" dirty="0" smtClean="0">
                <a:latin typeface="+mn-ea"/>
              </a:rPr>
              <a:t>王田、禁奴、六管</a:t>
            </a:r>
            <a:endParaRPr lang="zh-CN" altLang="en-US" sz="1600" dirty="0">
              <a:latin typeface="+mn-ea"/>
            </a:endParaRPr>
          </a:p>
        </p:txBody>
      </p:sp>
      <p:cxnSp>
        <p:nvCxnSpPr>
          <p:cNvPr id="5" name="直线箭头连接符 4"/>
          <p:cNvCxnSpPr/>
          <p:nvPr/>
        </p:nvCxnSpPr>
        <p:spPr>
          <a:xfrm flipH="1">
            <a:off x="4782181" y="3295175"/>
            <a:ext cx="1" cy="50414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7" name="矩形 16"/>
          <p:cNvSpPr/>
          <p:nvPr/>
        </p:nvSpPr>
        <p:spPr>
          <a:xfrm>
            <a:off x="1726164" y="4725144"/>
            <a:ext cx="6045805" cy="132865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fontAlgn="auto">
              <a:buFont typeface="Wingdings" charset="2"/>
              <a:buChar char="u"/>
            </a:pPr>
            <a:r>
              <a:rPr lang="zh-CN" altLang="en-US" dirty="0">
                <a:latin typeface="+mn-ea"/>
              </a:rPr>
              <a:t>王符——富者竞欲相过，贫者耻不逮及 </a:t>
            </a:r>
          </a:p>
          <a:p>
            <a:pPr marL="285750" indent="-285750" fontAlgn="auto">
              <a:buFont typeface="Wingdings" charset="2"/>
              <a:buChar char="u"/>
            </a:pPr>
            <a:r>
              <a:rPr lang="zh-CN" altLang="en-US" dirty="0">
                <a:latin typeface="+mn-ea"/>
              </a:rPr>
              <a:t>荀悦——夫土地者，天下之本也；耕而勿有，以俟制度</a:t>
            </a:r>
          </a:p>
          <a:p>
            <a:pPr marL="285750" indent="-285750" fontAlgn="auto">
              <a:buFont typeface="Wingdings" charset="2"/>
              <a:buChar char="u"/>
            </a:pPr>
            <a:r>
              <a:rPr lang="zh-CN" altLang="en-US" dirty="0">
                <a:latin typeface="+mn-ea"/>
              </a:rPr>
              <a:t>仲长统——富贵生不仁；井田之变</a:t>
            </a:r>
          </a:p>
        </p:txBody>
      </p:sp>
      <p:sp>
        <p:nvSpPr>
          <p:cNvPr id="2" name="上弧形箭头 1"/>
          <p:cNvSpPr/>
          <p:nvPr/>
        </p:nvSpPr>
        <p:spPr>
          <a:xfrm rot="16200000">
            <a:off x="6521865" y="2380659"/>
            <a:ext cx="1807441" cy="825239"/>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solidFill>
            </a:endParaRPr>
          </a:p>
        </p:txBody>
      </p:sp>
    </p:spTree>
    <p:extLst>
      <p:ext uri="{BB962C8B-B14F-4D97-AF65-F5344CB8AC3E}">
        <p14:creationId xmlns:p14="http://schemas.microsoft.com/office/powerpoint/2010/main" val="11132071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
          <p:cNvSpPr txBox="1"/>
          <p:nvPr/>
        </p:nvSpPr>
        <p:spPr>
          <a:xfrm>
            <a:off x="2725341" y="116632"/>
            <a:ext cx="3693319" cy="784830"/>
          </a:xfrm>
          <a:prstGeom prst="rect">
            <a:avLst/>
          </a:prstGeom>
          <a:noFill/>
        </p:spPr>
        <p:txBody>
          <a:bodyPr wrap="none" lIns="0" tIns="0" rIns="0" rtlCol="0">
            <a:spAutoFit/>
          </a:bodyPr>
          <a:lstStyle/>
          <a:p>
            <a:pPr algn="ctr" defTabSz="-635">
              <a:lnSpc>
                <a:spcPct val="150000"/>
              </a:lnSpc>
              <a:spcBef>
                <a:spcPts val="600"/>
              </a:spcBef>
              <a:spcAft>
                <a:spcPts val="600"/>
              </a:spcAft>
            </a:pPr>
            <a:r>
              <a:rPr lang="zh-CN" altLang="en-US" sz="3200" b="1" dirty="0" smtClean="0">
                <a:latin typeface="+mj-ea"/>
                <a:ea typeface="+mj-ea"/>
              </a:rPr>
              <a:t>西方Utopia</a:t>
            </a:r>
            <a:r>
              <a:rPr lang="zh-CN" altLang="en-US" sz="3200" b="1" dirty="0">
                <a:latin typeface="+mj-ea"/>
                <a:ea typeface="+mj-ea"/>
              </a:rPr>
              <a:t>系列丛书</a:t>
            </a:r>
          </a:p>
        </p:txBody>
      </p:sp>
      <p:sp>
        <p:nvSpPr>
          <p:cNvPr id="4" name="TextBox 1"/>
          <p:cNvSpPr txBox="1"/>
          <p:nvPr/>
        </p:nvSpPr>
        <p:spPr>
          <a:xfrm>
            <a:off x="3635896" y="1628800"/>
            <a:ext cx="5184576" cy="4108817"/>
          </a:xfrm>
          <a:prstGeom prst="rect">
            <a:avLst/>
          </a:prstGeom>
          <a:noFill/>
        </p:spPr>
        <p:txBody>
          <a:bodyPr wrap="square" lIns="0" tIns="0" rIns="0" rtlCol="0">
            <a:spAutoFit/>
          </a:bodyPr>
          <a:lstStyle/>
          <a:p>
            <a:pPr marL="342900" indent="-342900">
              <a:spcBef>
                <a:spcPts val="600"/>
              </a:spcBef>
              <a:spcAft>
                <a:spcPts val="600"/>
              </a:spcAft>
              <a:buFont typeface="Arial" charset="0"/>
              <a:buChar char="•"/>
            </a:pPr>
            <a:r>
              <a:rPr sz="2400" dirty="0" smtClean="0">
                <a:latin typeface="+mn-ea"/>
                <a:sym typeface="+mn-ea"/>
              </a:rPr>
              <a:t>柏拉图</a:t>
            </a:r>
            <a:r>
              <a:rPr lang="zh-CN" altLang="en-US" sz="2400" dirty="0" smtClean="0">
                <a:latin typeface="+mn-ea"/>
                <a:sym typeface="+mn-ea"/>
              </a:rPr>
              <a:t>的</a:t>
            </a:r>
            <a:r>
              <a:rPr lang="en-US" altLang="zh-CN" sz="2400" dirty="0" smtClean="0">
                <a:latin typeface="+mn-ea"/>
                <a:sym typeface="+mn-ea"/>
              </a:rPr>
              <a:t>《</a:t>
            </a:r>
            <a:r>
              <a:rPr sz="2400" dirty="0" smtClean="0">
                <a:latin typeface="+mn-ea"/>
                <a:sym typeface="+mn-ea"/>
              </a:rPr>
              <a:t>理想国》（Republic），大约在公元前389~前369年间所著。书中内容广泛深刻，优生、节育、婚姻、专政、独裁、共产、民主、宗教、自选、文艺、教育、男女平等各种问题，实际上是哲人政治家柏拉图所写的治国计划纲领。</a:t>
            </a:r>
            <a:r>
              <a:rPr sz="2400" dirty="0" smtClean="0">
                <a:solidFill>
                  <a:srgbClr val="C00000"/>
                </a:solidFill>
                <a:latin typeface="+mn-ea"/>
                <a:sym typeface="+mn-ea"/>
              </a:rPr>
              <a:t>在人类思想史上第一次提出了一个完整系统的理想国家方案，构成了以后各种作为社会政治理想而提出的乌托邦方案的开端。</a:t>
            </a:r>
          </a:p>
        </p:txBody>
      </p:sp>
      <p:pic>
        <p:nvPicPr>
          <p:cNvPr id="3" name="图片 2"/>
          <p:cNvPicPr>
            <a:picLocks noChangeAspect="1"/>
          </p:cNvPicPr>
          <p:nvPr/>
        </p:nvPicPr>
        <p:blipFill>
          <a:blip r:embed="rId2"/>
          <a:stretch>
            <a:fillRect/>
          </a:stretch>
        </p:blipFill>
        <p:spPr>
          <a:xfrm>
            <a:off x="755576" y="1684070"/>
            <a:ext cx="2592288" cy="399827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
          <p:cNvSpPr txBox="1"/>
          <p:nvPr/>
        </p:nvSpPr>
        <p:spPr>
          <a:xfrm>
            <a:off x="971600" y="1628800"/>
            <a:ext cx="7819583" cy="4047262"/>
          </a:xfrm>
          <a:prstGeom prst="rect">
            <a:avLst/>
          </a:prstGeom>
          <a:noFill/>
        </p:spPr>
        <p:txBody>
          <a:bodyPr wrap="square" lIns="0" tIns="0" rIns="0" rtlCol="0">
            <a:spAutoFit/>
          </a:bodyPr>
          <a:lstStyle/>
          <a:p>
            <a:pPr marL="342900" indent="-342900" algn="just">
              <a:spcBef>
                <a:spcPts val="600"/>
              </a:spcBef>
              <a:spcAft>
                <a:spcPts val="600"/>
              </a:spcAft>
              <a:buFont typeface="Wingdings" charset="2"/>
              <a:buChar char="Ø"/>
            </a:pPr>
            <a:r>
              <a:rPr dirty="0" smtClean="0">
                <a:sym typeface="+mn-ea"/>
              </a:rPr>
              <a:t>培根（Bacon）《新大西洋大陆》（New Atlantis，1627）</a:t>
            </a:r>
            <a:endParaRPr lang="en-US" dirty="0" smtClean="0">
              <a:sym typeface="+mn-ea"/>
            </a:endParaRPr>
          </a:p>
          <a:p>
            <a:pPr marL="342900" indent="-342900" algn="just">
              <a:spcBef>
                <a:spcPts val="600"/>
              </a:spcBef>
              <a:spcAft>
                <a:spcPts val="600"/>
              </a:spcAft>
              <a:buFont typeface="Wingdings" charset="2"/>
              <a:buChar char="Ø"/>
            </a:pPr>
            <a:r>
              <a:rPr dirty="0" smtClean="0">
                <a:sym typeface="+mn-ea"/>
              </a:rPr>
              <a:t>康帕内拉（Campanella）《太阳之都》（City of the Sun， 1637）</a:t>
            </a:r>
          </a:p>
          <a:p>
            <a:pPr marL="342900" indent="-342900" algn="just">
              <a:spcBef>
                <a:spcPts val="600"/>
              </a:spcBef>
              <a:spcAft>
                <a:spcPts val="600"/>
              </a:spcAft>
              <a:buFont typeface="Wingdings" charset="2"/>
              <a:buChar char="Ø"/>
            </a:pPr>
            <a:r>
              <a:rPr dirty="0" smtClean="0">
                <a:sym typeface="+mn-ea"/>
              </a:rPr>
              <a:t>贝拉密</a:t>
            </a:r>
            <a:r>
              <a:rPr lang="zh-CN" altLang="en-US" dirty="0" smtClean="0">
                <a:sym typeface="+mn-ea"/>
              </a:rPr>
              <a:t> </a:t>
            </a:r>
            <a:r>
              <a:rPr dirty="0" smtClean="0">
                <a:sym typeface="+mn-ea"/>
              </a:rPr>
              <a:t>&amp;</a:t>
            </a:r>
            <a:r>
              <a:rPr lang="zh-CN" altLang="en-US" dirty="0" smtClean="0">
                <a:sym typeface="+mn-ea"/>
              </a:rPr>
              <a:t> </a:t>
            </a:r>
            <a:r>
              <a:rPr dirty="0" smtClean="0">
                <a:sym typeface="+mn-ea"/>
              </a:rPr>
              <a:t>威尔斯《现代乌托邦》（Modern Utopia，1905）</a:t>
            </a:r>
          </a:p>
          <a:p>
            <a:pPr marL="342900" indent="-342900" algn="just">
              <a:spcBef>
                <a:spcPts val="600"/>
              </a:spcBef>
              <a:spcAft>
                <a:spcPts val="600"/>
              </a:spcAft>
              <a:buFont typeface="Wingdings" charset="2"/>
              <a:buChar char="Ø"/>
            </a:pPr>
            <a:r>
              <a:rPr dirty="0" smtClean="0">
                <a:sym typeface="+mn-ea"/>
              </a:rPr>
              <a:t>摩里斯（William Morris）《来自乌有之乡的消息》（News form Nowhere，1890）</a:t>
            </a:r>
            <a:endParaRPr lang="en-US" dirty="0" smtClean="0">
              <a:sym typeface="+mn-ea"/>
            </a:endParaRPr>
          </a:p>
          <a:p>
            <a:pPr marL="285750" indent="-285750" algn="just">
              <a:spcBef>
                <a:spcPts val="600"/>
              </a:spcBef>
              <a:spcAft>
                <a:spcPts val="600"/>
              </a:spcAft>
              <a:buFont typeface="Wingdings" charset="2"/>
              <a:buChar char="Ø"/>
            </a:pPr>
            <a:r>
              <a:rPr lang="zh-CN" altLang="en-US" dirty="0" smtClean="0">
                <a:sym typeface="+mn-ea"/>
              </a:rPr>
              <a:t> 巴特勒</a:t>
            </a:r>
            <a:r>
              <a:rPr lang="zh-CN" altLang="en-US" dirty="0">
                <a:sym typeface="+mn-ea"/>
              </a:rPr>
              <a:t>（</a:t>
            </a:r>
            <a:r>
              <a:rPr lang="en-US" altLang="zh-CN" dirty="0">
                <a:sym typeface="+mn-ea"/>
              </a:rPr>
              <a:t>Samuel Butler</a:t>
            </a:r>
            <a:r>
              <a:rPr lang="zh-CN" altLang="en-US" dirty="0">
                <a:sym typeface="+mn-ea"/>
              </a:rPr>
              <a:t>）</a:t>
            </a:r>
            <a:r>
              <a:rPr lang="en-US" altLang="zh-CN" dirty="0">
                <a:sym typeface="+mn-ea"/>
              </a:rPr>
              <a:t>《</a:t>
            </a:r>
            <a:r>
              <a:rPr lang="zh-CN" altLang="en-US" dirty="0">
                <a:sym typeface="+mn-ea"/>
              </a:rPr>
              <a:t>乌有之乡</a:t>
            </a:r>
            <a:r>
              <a:rPr lang="en-US" altLang="zh-CN" dirty="0">
                <a:sym typeface="+mn-ea"/>
              </a:rPr>
              <a:t>》</a:t>
            </a:r>
            <a:r>
              <a:rPr lang="zh-CN" altLang="en-US" dirty="0">
                <a:sym typeface="+mn-ea"/>
              </a:rPr>
              <a:t>（</a:t>
            </a:r>
            <a:r>
              <a:rPr lang="en-US" altLang="zh-CN" dirty="0" err="1">
                <a:sym typeface="+mn-ea"/>
              </a:rPr>
              <a:t>Erewhon</a:t>
            </a:r>
            <a:r>
              <a:rPr lang="zh-CN" altLang="en-US" dirty="0">
                <a:sym typeface="+mn-ea"/>
              </a:rPr>
              <a:t>， </a:t>
            </a:r>
            <a:r>
              <a:rPr lang="en-US" altLang="zh-CN" dirty="0">
                <a:sym typeface="+mn-ea"/>
              </a:rPr>
              <a:t>1872</a:t>
            </a:r>
            <a:r>
              <a:rPr lang="zh-CN" altLang="en-US" dirty="0">
                <a:sym typeface="+mn-ea"/>
              </a:rPr>
              <a:t>） </a:t>
            </a:r>
          </a:p>
          <a:p>
            <a:pPr marL="285750" indent="-285750" algn="just">
              <a:spcBef>
                <a:spcPts val="600"/>
              </a:spcBef>
              <a:spcAft>
                <a:spcPts val="600"/>
              </a:spcAft>
              <a:buFont typeface="Wingdings" charset="2"/>
              <a:buChar char="Ø"/>
            </a:pPr>
            <a:r>
              <a:rPr lang="zh-CN" altLang="en-US" dirty="0" smtClean="0">
                <a:sym typeface="+mn-ea"/>
              </a:rPr>
              <a:t> 赫胥黎</a:t>
            </a:r>
            <a:r>
              <a:rPr lang="zh-CN" altLang="en-US" dirty="0">
                <a:sym typeface="+mn-ea"/>
              </a:rPr>
              <a:t>（</a:t>
            </a:r>
            <a:r>
              <a:rPr lang="en-US" altLang="zh-CN" dirty="0">
                <a:sym typeface="+mn-ea"/>
              </a:rPr>
              <a:t>Aldous Huxley</a:t>
            </a:r>
            <a:r>
              <a:rPr lang="zh-CN" altLang="en-US" dirty="0">
                <a:sym typeface="+mn-ea"/>
              </a:rPr>
              <a:t>）</a:t>
            </a:r>
            <a:r>
              <a:rPr lang="en-US" altLang="zh-CN" dirty="0">
                <a:sym typeface="+mn-ea"/>
              </a:rPr>
              <a:t>《</a:t>
            </a:r>
            <a:r>
              <a:rPr lang="zh-CN" altLang="en-US" dirty="0">
                <a:sym typeface="+mn-ea"/>
              </a:rPr>
              <a:t>美丽新世界</a:t>
            </a:r>
            <a:r>
              <a:rPr lang="en-US" altLang="zh-CN" dirty="0">
                <a:sym typeface="+mn-ea"/>
              </a:rPr>
              <a:t>》</a:t>
            </a:r>
            <a:r>
              <a:rPr lang="zh-CN" altLang="en-US" dirty="0">
                <a:sym typeface="+mn-ea"/>
              </a:rPr>
              <a:t>（</a:t>
            </a:r>
            <a:r>
              <a:rPr lang="en-US" altLang="zh-CN" dirty="0">
                <a:sym typeface="+mn-ea"/>
              </a:rPr>
              <a:t>Brave New World</a:t>
            </a:r>
            <a:r>
              <a:rPr lang="zh-CN" altLang="en-US" dirty="0">
                <a:sym typeface="+mn-ea"/>
              </a:rPr>
              <a:t>，</a:t>
            </a:r>
            <a:r>
              <a:rPr lang="en-US" altLang="zh-CN" dirty="0">
                <a:sym typeface="+mn-ea"/>
              </a:rPr>
              <a:t>1932</a:t>
            </a:r>
            <a:r>
              <a:rPr lang="zh-CN" altLang="en-US" dirty="0">
                <a:sym typeface="+mn-ea"/>
              </a:rPr>
              <a:t>） </a:t>
            </a:r>
          </a:p>
          <a:p>
            <a:pPr marL="285750" indent="-285750" algn="just">
              <a:spcBef>
                <a:spcPts val="600"/>
              </a:spcBef>
              <a:spcAft>
                <a:spcPts val="600"/>
              </a:spcAft>
              <a:buFont typeface="Wingdings" charset="2"/>
              <a:buChar char="Ø"/>
            </a:pPr>
            <a:r>
              <a:rPr lang="zh-CN" altLang="en-US" dirty="0" smtClean="0">
                <a:sym typeface="+mn-ea"/>
              </a:rPr>
              <a:t> 奥威尔</a:t>
            </a:r>
            <a:r>
              <a:rPr lang="zh-CN" altLang="en-US" dirty="0">
                <a:sym typeface="+mn-ea"/>
              </a:rPr>
              <a:t>（</a:t>
            </a:r>
            <a:r>
              <a:rPr lang="en-US" altLang="zh-CN" dirty="0">
                <a:sym typeface="+mn-ea"/>
              </a:rPr>
              <a:t>George Orwell</a:t>
            </a:r>
            <a:r>
              <a:rPr lang="zh-CN" altLang="en-US" dirty="0">
                <a:sym typeface="+mn-ea"/>
              </a:rPr>
              <a:t>）</a:t>
            </a:r>
            <a:r>
              <a:rPr lang="en-US" altLang="zh-CN" dirty="0">
                <a:sym typeface="+mn-ea"/>
              </a:rPr>
              <a:t>《</a:t>
            </a:r>
            <a:r>
              <a:rPr lang="zh-CN" altLang="en-US" dirty="0">
                <a:sym typeface="+mn-ea"/>
              </a:rPr>
              <a:t>一九八四</a:t>
            </a:r>
            <a:r>
              <a:rPr lang="en-US" altLang="zh-CN" dirty="0">
                <a:sym typeface="+mn-ea"/>
              </a:rPr>
              <a:t>》</a:t>
            </a:r>
            <a:r>
              <a:rPr lang="zh-CN" altLang="en-US" dirty="0">
                <a:sym typeface="+mn-ea"/>
              </a:rPr>
              <a:t>（</a:t>
            </a:r>
            <a:r>
              <a:rPr lang="en-US" altLang="zh-CN" dirty="0">
                <a:sym typeface="+mn-ea"/>
              </a:rPr>
              <a:t>Nineteen Eighty-Four</a:t>
            </a:r>
            <a:r>
              <a:rPr lang="zh-CN" altLang="en-US" dirty="0">
                <a:sym typeface="+mn-ea"/>
              </a:rPr>
              <a:t>，</a:t>
            </a:r>
            <a:r>
              <a:rPr lang="en-US" altLang="zh-CN" dirty="0">
                <a:sym typeface="+mn-ea"/>
              </a:rPr>
              <a:t>1949</a:t>
            </a:r>
            <a:r>
              <a:rPr lang="zh-CN" altLang="en-US" dirty="0">
                <a:sym typeface="+mn-ea"/>
              </a:rPr>
              <a:t>） </a:t>
            </a:r>
          </a:p>
          <a:p>
            <a:pPr marL="285750" indent="-285750" algn="just">
              <a:spcBef>
                <a:spcPts val="600"/>
              </a:spcBef>
              <a:spcAft>
                <a:spcPts val="600"/>
              </a:spcAft>
              <a:buFont typeface="Wingdings" charset="2"/>
              <a:buChar char="Ø"/>
            </a:pPr>
            <a:r>
              <a:rPr lang="zh-CN" altLang="en-US" dirty="0" smtClean="0">
                <a:sym typeface="+mn-ea"/>
              </a:rPr>
              <a:t> 史基纳</a:t>
            </a:r>
            <a:r>
              <a:rPr lang="zh-CN" altLang="en-US" dirty="0">
                <a:sym typeface="+mn-ea"/>
              </a:rPr>
              <a:t>（</a:t>
            </a:r>
            <a:r>
              <a:rPr lang="en-US" altLang="zh-CN" dirty="0" err="1">
                <a:sym typeface="+mn-ea"/>
              </a:rPr>
              <a:t>B.F.Skinner</a:t>
            </a:r>
            <a:r>
              <a:rPr lang="zh-CN" altLang="en-US" dirty="0">
                <a:sym typeface="+mn-ea"/>
              </a:rPr>
              <a:t>）的</a:t>
            </a:r>
            <a:r>
              <a:rPr lang="en-US" altLang="zh-CN" dirty="0">
                <a:sym typeface="+mn-ea"/>
              </a:rPr>
              <a:t>《</a:t>
            </a:r>
            <a:r>
              <a:rPr lang="zh-CN" altLang="en-US" dirty="0">
                <a:sym typeface="+mn-ea"/>
              </a:rPr>
              <a:t>桃源二村</a:t>
            </a:r>
            <a:r>
              <a:rPr lang="en-US" altLang="zh-CN" dirty="0">
                <a:sym typeface="+mn-ea"/>
              </a:rPr>
              <a:t>》</a:t>
            </a:r>
            <a:r>
              <a:rPr lang="zh-CN" altLang="en-US" dirty="0">
                <a:sym typeface="+mn-ea"/>
              </a:rPr>
              <a:t>（</a:t>
            </a:r>
            <a:r>
              <a:rPr lang="en-US" altLang="zh-CN" dirty="0">
                <a:sym typeface="+mn-ea"/>
              </a:rPr>
              <a:t>Walden Two</a:t>
            </a:r>
            <a:r>
              <a:rPr lang="zh-CN" altLang="en-US" dirty="0">
                <a:sym typeface="+mn-ea"/>
              </a:rPr>
              <a:t>， </a:t>
            </a:r>
            <a:r>
              <a:rPr lang="en-US" altLang="zh-CN" dirty="0">
                <a:sym typeface="+mn-ea"/>
              </a:rPr>
              <a:t>1948</a:t>
            </a:r>
            <a:r>
              <a:rPr lang="zh-CN" altLang="en-US" dirty="0">
                <a:sym typeface="+mn-ea"/>
              </a:rPr>
              <a:t>） </a:t>
            </a:r>
          </a:p>
          <a:p>
            <a:pPr marL="285750" indent="-285750" algn="just">
              <a:spcBef>
                <a:spcPts val="600"/>
              </a:spcBef>
              <a:spcAft>
                <a:spcPts val="600"/>
              </a:spcAft>
              <a:buFont typeface="Wingdings" charset="2"/>
              <a:buChar char="Ø"/>
            </a:pPr>
            <a:r>
              <a:rPr lang="zh-CN" altLang="en-US" dirty="0" smtClean="0">
                <a:sym typeface="+mn-ea"/>
              </a:rPr>
              <a:t> 马孤哲</a:t>
            </a:r>
            <a:r>
              <a:rPr lang="zh-CN" altLang="en-US" dirty="0">
                <a:sym typeface="+mn-ea"/>
              </a:rPr>
              <a:t>（</a:t>
            </a:r>
            <a:r>
              <a:rPr lang="en-US" altLang="zh-CN" dirty="0">
                <a:sym typeface="+mn-ea"/>
              </a:rPr>
              <a:t>Herbert Marcuse</a:t>
            </a:r>
            <a:r>
              <a:rPr lang="zh-CN" altLang="en-US" dirty="0">
                <a:sym typeface="+mn-ea"/>
              </a:rPr>
              <a:t>）的</a:t>
            </a:r>
            <a:r>
              <a:rPr lang="en-US" altLang="zh-CN" dirty="0">
                <a:sym typeface="+mn-ea"/>
              </a:rPr>
              <a:t>《</a:t>
            </a:r>
            <a:r>
              <a:rPr lang="zh-CN" altLang="en-US" dirty="0">
                <a:sym typeface="+mn-ea"/>
              </a:rPr>
              <a:t>论解放</a:t>
            </a:r>
            <a:r>
              <a:rPr lang="en-US" altLang="zh-CN" dirty="0">
                <a:sym typeface="+mn-ea"/>
              </a:rPr>
              <a:t>》</a:t>
            </a:r>
            <a:r>
              <a:rPr lang="zh-CN" altLang="en-US" dirty="0">
                <a:sym typeface="+mn-ea"/>
              </a:rPr>
              <a:t>（</a:t>
            </a:r>
            <a:r>
              <a:rPr lang="en-US" altLang="zh-CN" dirty="0">
                <a:sym typeface="+mn-ea"/>
              </a:rPr>
              <a:t>An Essay on Liberation</a:t>
            </a:r>
            <a:r>
              <a:rPr lang="zh-CN" altLang="en-US" dirty="0">
                <a:sym typeface="+mn-ea"/>
              </a:rPr>
              <a:t>，</a:t>
            </a:r>
            <a:r>
              <a:rPr lang="en-US" altLang="zh-CN" dirty="0">
                <a:sym typeface="+mn-ea"/>
              </a:rPr>
              <a:t>1969</a:t>
            </a:r>
            <a:r>
              <a:rPr lang="zh-CN" altLang="en-US" dirty="0" smtClean="0">
                <a:sym typeface="+mn-ea"/>
              </a:rPr>
              <a:t>）</a:t>
            </a:r>
            <a:endParaRPr lang="zh-CN" altLang="en-US" dirty="0">
              <a:sym typeface="+mn-ea"/>
            </a:endParaRPr>
          </a:p>
        </p:txBody>
      </p:sp>
      <p:sp>
        <p:nvSpPr>
          <p:cNvPr id="3" name="TextBox 1"/>
          <p:cNvSpPr txBox="1"/>
          <p:nvPr/>
        </p:nvSpPr>
        <p:spPr>
          <a:xfrm>
            <a:off x="2725341" y="116632"/>
            <a:ext cx="3693319" cy="784830"/>
          </a:xfrm>
          <a:prstGeom prst="rect">
            <a:avLst/>
          </a:prstGeom>
          <a:noFill/>
        </p:spPr>
        <p:txBody>
          <a:bodyPr wrap="none" lIns="0" tIns="0" rIns="0" rtlCol="0">
            <a:spAutoFit/>
          </a:bodyPr>
          <a:lstStyle/>
          <a:p>
            <a:pPr algn="ctr" defTabSz="-635">
              <a:lnSpc>
                <a:spcPct val="150000"/>
              </a:lnSpc>
              <a:spcBef>
                <a:spcPts val="600"/>
              </a:spcBef>
              <a:spcAft>
                <a:spcPts val="600"/>
              </a:spcAft>
            </a:pPr>
            <a:r>
              <a:rPr lang="zh-CN" altLang="en-US" sz="3200" b="1" dirty="0" smtClean="0">
                <a:latin typeface="+mj-ea"/>
                <a:ea typeface="+mj-ea"/>
              </a:rPr>
              <a:t>西方Utopia</a:t>
            </a:r>
            <a:r>
              <a:rPr lang="zh-CN" altLang="en-US" sz="3200" b="1" dirty="0">
                <a:latin typeface="+mj-ea"/>
                <a:ea typeface="+mj-ea"/>
              </a:rPr>
              <a:t>系列丛书</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
          <p:cNvSpPr txBox="1"/>
          <p:nvPr/>
        </p:nvSpPr>
        <p:spPr>
          <a:xfrm>
            <a:off x="1144905" y="1588135"/>
            <a:ext cx="6854190" cy="3831818"/>
          </a:xfrm>
          <a:prstGeom prst="rect">
            <a:avLst/>
          </a:prstGeom>
          <a:noFill/>
        </p:spPr>
        <p:txBody>
          <a:bodyPr wrap="square" lIns="0" tIns="0" rIns="0" rtlCol="0">
            <a:spAutoFit/>
          </a:bodyPr>
          <a:lstStyle/>
          <a:p>
            <a:pPr algn="just">
              <a:lnSpc>
                <a:spcPct val="150000"/>
              </a:lnSpc>
              <a:spcBef>
                <a:spcPts val="600"/>
              </a:spcBef>
              <a:spcAft>
                <a:spcPts val="600"/>
              </a:spcAft>
              <a:buFont typeface="Wingdings" panose="05000000000000000000" pitchFamily="2" charset="2"/>
              <a:buChar char="Ø"/>
            </a:pPr>
            <a:r>
              <a:rPr sz="2800" b="1" dirty="0" smtClean="0">
                <a:latin typeface="+mn-ea"/>
                <a:sym typeface="+mn-ea"/>
              </a:rPr>
              <a:t>《诗经·硕鼠》 </a:t>
            </a:r>
          </a:p>
          <a:p>
            <a:pPr lvl="1" algn="just">
              <a:spcBef>
                <a:spcPts val="600"/>
              </a:spcBef>
              <a:spcAft>
                <a:spcPts val="600"/>
              </a:spcAft>
              <a:buFont typeface="Wingdings" panose="05000000000000000000" pitchFamily="2" charset="2"/>
              <a:buNone/>
            </a:pPr>
            <a:r>
              <a:rPr sz="2400" dirty="0" smtClean="0">
                <a:latin typeface="+mn-ea"/>
                <a:sym typeface="+mn-ea"/>
              </a:rPr>
              <a:t>硕鼠硕鼠，无食我黍！三岁贯女，莫我肯顾。 </a:t>
            </a:r>
          </a:p>
          <a:p>
            <a:pPr lvl="1" algn="just">
              <a:spcBef>
                <a:spcPts val="600"/>
              </a:spcBef>
              <a:spcAft>
                <a:spcPts val="600"/>
              </a:spcAft>
              <a:buFont typeface="Wingdings" panose="05000000000000000000" pitchFamily="2" charset="2"/>
              <a:buNone/>
            </a:pPr>
            <a:r>
              <a:rPr sz="2400" dirty="0" smtClean="0">
                <a:latin typeface="+mn-ea"/>
                <a:sym typeface="+mn-ea"/>
              </a:rPr>
              <a:t>逝将去女，适彼乐土。乐土乐土，爰得我所。 </a:t>
            </a:r>
          </a:p>
          <a:p>
            <a:pPr lvl="1" algn="just">
              <a:spcBef>
                <a:spcPts val="600"/>
              </a:spcBef>
              <a:spcAft>
                <a:spcPts val="600"/>
              </a:spcAft>
              <a:buFont typeface="Wingdings" panose="05000000000000000000" pitchFamily="2" charset="2"/>
              <a:buNone/>
            </a:pPr>
            <a:r>
              <a:rPr sz="2400" dirty="0" smtClean="0">
                <a:latin typeface="+mn-ea"/>
                <a:sym typeface="+mn-ea"/>
              </a:rPr>
              <a:t>硕鼠硕鼠，无食我麦！三岁贯女，莫我肯德。 </a:t>
            </a:r>
          </a:p>
          <a:p>
            <a:pPr lvl="1" algn="just">
              <a:spcBef>
                <a:spcPts val="600"/>
              </a:spcBef>
              <a:spcAft>
                <a:spcPts val="600"/>
              </a:spcAft>
              <a:buFont typeface="Wingdings" panose="05000000000000000000" pitchFamily="2" charset="2"/>
              <a:buNone/>
            </a:pPr>
            <a:r>
              <a:rPr sz="2400" dirty="0" smtClean="0">
                <a:latin typeface="+mn-ea"/>
                <a:sym typeface="+mn-ea"/>
              </a:rPr>
              <a:t>逝将去女，适彼乐国。乐国乐国，爰得我直。 </a:t>
            </a:r>
          </a:p>
          <a:p>
            <a:pPr lvl="1" algn="just">
              <a:spcBef>
                <a:spcPts val="600"/>
              </a:spcBef>
              <a:spcAft>
                <a:spcPts val="600"/>
              </a:spcAft>
              <a:buFont typeface="Wingdings" panose="05000000000000000000" pitchFamily="2" charset="2"/>
              <a:buNone/>
            </a:pPr>
            <a:r>
              <a:rPr sz="2400" dirty="0" smtClean="0">
                <a:latin typeface="+mn-ea"/>
                <a:sym typeface="+mn-ea"/>
              </a:rPr>
              <a:t>硕鼠硕鼠，无食我苗！三岁贯女，莫我肯劳。 </a:t>
            </a:r>
          </a:p>
          <a:p>
            <a:pPr lvl="1" algn="just">
              <a:spcBef>
                <a:spcPts val="600"/>
              </a:spcBef>
              <a:spcAft>
                <a:spcPts val="600"/>
              </a:spcAft>
              <a:buFont typeface="Wingdings" panose="05000000000000000000" pitchFamily="2" charset="2"/>
              <a:buNone/>
            </a:pPr>
            <a:r>
              <a:rPr sz="2400" dirty="0" smtClean="0">
                <a:latin typeface="+mn-ea"/>
                <a:sym typeface="+mn-ea"/>
              </a:rPr>
              <a:t>逝将去女，适彼乐郊。乐郊乐郊，谁之永号？</a:t>
            </a:r>
          </a:p>
        </p:txBody>
      </p:sp>
      <p:sp>
        <p:nvSpPr>
          <p:cNvPr id="13" name="TextBox 1"/>
          <p:cNvSpPr txBox="1"/>
          <p:nvPr/>
        </p:nvSpPr>
        <p:spPr>
          <a:xfrm>
            <a:off x="2339752" y="188640"/>
            <a:ext cx="4924425" cy="669414"/>
          </a:xfrm>
          <a:prstGeom prst="rect">
            <a:avLst/>
          </a:prstGeom>
          <a:noFill/>
        </p:spPr>
        <p:txBody>
          <a:bodyPr wrap="none" lIns="0" tIns="0" rIns="0" rtlCol="0">
            <a:spAutoFit/>
          </a:bodyPr>
          <a:lstStyle/>
          <a:p>
            <a:pPr algn="ctr" defTabSz="-635">
              <a:lnSpc>
                <a:spcPct val="150000"/>
              </a:lnSpc>
              <a:spcBef>
                <a:spcPts val="600"/>
              </a:spcBef>
              <a:spcAft>
                <a:spcPts val="600"/>
              </a:spcAft>
            </a:pPr>
            <a:r>
              <a:rPr lang="zh-CN" altLang="en-US" sz="3200" b="1" dirty="0">
                <a:latin typeface="+mj-ea"/>
                <a:ea typeface="+mj-ea"/>
              </a:rPr>
              <a:t>中国人的</a:t>
            </a:r>
            <a:r>
              <a:rPr lang="zh-CN" altLang="en-US" sz="3200" b="1" dirty="0" smtClean="0">
                <a:latin typeface="+mj-ea"/>
                <a:ea typeface="+mj-ea"/>
              </a:rPr>
              <a:t>乌托邦</a:t>
            </a:r>
            <a:r>
              <a:rPr lang="zh-CN" altLang="en-US" sz="3200" b="1" dirty="0">
                <a:latin typeface="+mj-ea"/>
              </a:rPr>
              <a:t>（Utopia</a:t>
            </a:r>
            <a:r>
              <a:rPr lang="zh-CN" altLang="en-US" sz="3200" b="1" dirty="0" smtClean="0">
                <a:latin typeface="+mj-ea"/>
              </a:rPr>
              <a:t>）</a:t>
            </a:r>
            <a:endParaRPr lang="zh-CN" altLang="en-US" sz="3200" b="1" dirty="0">
              <a:latin typeface="+mj-ea"/>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
          <p:cNvSpPr txBox="1"/>
          <p:nvPr/>
        </p:nvSpPr>
        <p:spPr>
          <a:xfrm>
            <a:off x="856168" y="1700808"/>
            <a:ext cx="7891592" cy="3985706"/>
          </a:xfrm>
          <a:prstGeom prst="rect">
            <a:avLst/>
          </a:prstGeom>
          <a:noFill/>
        </p:spPr>
        <p:txBody>
          <a:bodyPr wrap="square" lIns="0" tIns="0" rIns="0" rtlCol="0">
            <a:spAutoFit/>
          </a:bodyPr>
          <a:lstStyle/>
          <a:p>
            <a:pPr marL="342900" indent="-342900" algn="just">
              <a:spcBef>
                <a:spcPts val="600"/>
              </a:spcBef>
              <a:spcAft>
                <a:spcPts val="1800"/>
              </a:spcAft>
              <a:buFont typeface="Wingdings" charset="2"/>
              <a:buChar char="Ø"/>
            </a:pPr>
            <a:r>
              <a:rPr sz="2800" b="1" dirty="0" smtClean="0">
                <a:latin typeface="+mn-ea"/>
                <a:sym typeface="+mn-ea"/>
              </a:rPr>
              <a:t>老子</a:t>
            </a:r>
            <a:r>
              <a:rPr sz="2800" dirty="0" smtClean="0">
                <a:latin typeface="+mn-ea"/>
                <a:sym typeface="+mn-ea"/>
              </a:rPr>
              <a:t>：小国寡民（邻国相望，鸡犬之声相闻，民至老死， 不相往来。）</a:t>
            </a:r>
          </a:p>
          <a:p>
            <a:pPr marL="342900" indent="-342900" algn="just">
              <a:spcBef>
                <a:spcPts val="600"/>
              </a:spcBef>
              <a:spcAft>
                <a:spcPts val="1800"/>
              </a:spcAft>
              <a:buFont typeface="Wingdings" charset="2"/>
              <a:buChar char="Ø"/>
            </a:pPr>
            <a:r>
              <a:rPr sz="2800" b="1" dirty="0" smtClean="0">
                <a:latin typeface="+mn-ea"/>
                <a:sym typeface="+mn-ea"/>
              </a:rPr>
              <a:t>孟子</a:t>
            </a:r>
            <a:r>
              <a:rPr sz="2800" dirty="0" smtClean="0">
                <a:latin typeface="+mn-ea"/>
                <a:sym typeface="+mn-ea"/>
              </a:rPr>
              <a:t>：井田制（百亩之田，五亩之宅）</a:t>
            </a:r>
          </a:p>
          <a:p>
            <a:pPr marL="342900" indent="-342900" algn="just">
              <a:spcBef>
                <a:spcPts val="600"/>
              </a:spcBef>
              <a:spcAft>
                <a:spcPts val="1800"/>
              </a:spcAft>
              <a:buFont typeface="Wingdings" charset="2"/>
              <a:buChar char="Ø"/>
            </a:pPr>
            <a:r>
              <a:rPr sz="2800" b="1" dirty="0" smtClean="0">
                <a:latin typeface="+mn-ea"/>
                <a:sym typeface="+mn-ea"/>
              </a:rPr>
              <a:t>墨子</a:t>
            </a:r>
            <a:r>
              <a:rPr sz="2800" dirty="0" smtClean="0">
                <a:latin typeface="+mn-ea"/>
                <a:sym typeface="+mn-ea"/>
              </a:rPr>
              <a:t>：兼爱非攻（天下之人皆相爱，强不执弱，众不劫寡，富不侮贫，贵不敖贱，诈不欺愚）</a:t>
            </a:r>
          </a:p>
          <a:p>
            <a:pPr marL="342900" indent="-342900" algn="just">
              <a:spcBef>
                <a:spcPts val="600"/>
              </a:spcBef>
              <a:spcAft>
                <a:spcPts val="1800"/>
              </a:spcAft>
              <a:buFont typeface="Wingdings" charset="2"/>
              <a:buChar char="Ø"/>
            </a:pPr>
            <a:r>
              <a:rPr sz="2800" dirty="0" smtClean="0">
                <a:latin typeface="+mn-ea"/>
                <a:sym typeface="+mn-ea"/>
              </a:rPr>
              <a:t>《庄子》《离骚》《礼记》《山海经》《镜花缘》《大同 书》《共产党宣言》</a:t>
            </a:r>
            <a:r>
              <a:rPr lang="zh-CN" altLang="en-US" sz="2800" dirty="0" smtClean="0">
                <a:latin typeface="+mn-ea"/>
                <a:sym typeface="+mn-ea"/>
              </a:rPr>
              <a:t>等</a:t>
            </a:r>
            <a:endParaRPr sz="2800" dirty="0" smtClean="0">
              <a:latin typeface="+mn-ea"/>
              <a:sym typeface="+mn-ea"/>
            </a:endParaRPr>
          </a:p>
        </p:txBody>
      </p:sp>
      <p:sp>
        <p:nvSpPr>
          <p:cNvPr id="3" name="TextBox 1"/>
          <p:cNvSpPr txBox="1"/>
          <p:nvPr/>
        </p:nvSpPr>
        <p:spPr>
          <a:xfrm>
            <a:off x="2339752" y="188640"/>
            <a:ext cx="4924425" cy="669414"/>
          </a:xfrm>
          <a:prstGeom prst="rect">
            <a:avLst/>
          </a:prstGeom>
          <a:noFill/>
        </p:spPr>
        <p:txBody>
          <a:bodyPr wrap="none" lIns="0" tIns="0" rIns="0" rtlCol="0">
            <a:spAutoFit/>
          </a:bodyPr>
          <a:lstStyle/>
          <a:p>
            <a:pPr algn="ctr" defTabSz="-635">
              <a:lnSpc>
                <a:spcPct val="150000"/>
              </a:lnSpc>
              <a:spcBef>
                <a:spcPts val="600"/>
              </a:spcBef>
              <a:spcAft>
                <a:spcPts val="600"/>
              </a:spcAft>
            </a:pPr>
            <a:r>
              <a:rPr lang="zh-CN" altLang="en-US" sz="3200" b="1" dirty="0">
                <a:latin typeface="+mj-ea"/>
                <a:ea typeface="+mj-ea"/>
              </a:rPr>
              <a:t>中国人的</a:t>
            </a:r>
            <a:r>
              <a:rPr lang="zh-CN" altLang="en-US" sz="3200" b="1" dirty="0" smtClean="0">
                <a:latin typeface="+mj-ea"/>
                <a:ea typeface="+mj-ea"/>
              </a:rPr>
              <a:t>乌托邦</a:t>
            </a:r>
            <a:r>
              <a:rPr lang="zh-CN" altLang="en-US" sz="3200" b="1" dirty="0">
                <a:latin typeface="+mj-ea"/>
              </a:rPr>
              <a:t>（Utopia</a:t>
            </a:r>
            <a:r>
              <a:rPr lang="zh-CN" altLang="en-US" sz="3200" b="1" dirty="0" smtClean="0">
                <a:latin typeface="+mj-ea"/>
              </a:rPr>
              <a:t>）</a:t>
            </a:r>
            <a:endParaRPr lang="zh-CN" altLang="en-US" sz="3200" b="1" dirty="0">
              <a:latin typeface="+mj-ea"/>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
          <p:cNvSpPr txBox="1"/>
          <p:nvPr/>
        </p:nvSpPr>
        <p:spPr>
          <a:xfrm>
            <a:off x="1843564" y="188640"/>
            <a:ext cx="6155531" cy="669414"/>
          </a:xfrm>
          <a:prstGeom prst="rect">
            <a:avLst/>
          </a:prstGeom>
          <a:noFill/>
        </p:spPr>
        <p:txBody>
          <a:bodyPr wrap="none" lIns="0" tIns="0" rIns="0" rtlCol="0">
            <a:spAutoFit/>
          </a:bodyPr>
          <a:lstStyle/>
          <a:p>
            <a:pPr algn="ctr" defTabSz="-635">
              <a:lnSpc>
                <a:spcPct val="150000"/>
              </a:lnSpc>
              <a:spcBef>
                <a:spcPts val="600"/>
              </a:spcBef>
              <a:spcAft>
                <a:spcPts val="600"/>
              </a:spcAft>
            </a:pPr>
            <a:r>
              <a:rPr lang="zh-CN" altLang="en-US" sz="3200" b="1" dirty="0">
                <a:latin typeface="+mj-ea"/>
                <a:ea typeface="+mj-ea"/>
              </a:rPr>
              <a:t>魏晋风度：乌托邦思想的集中爆发</a:t>
            </a:r>
          </a:p>
        </p:txBody>
      </p:sp>
      <p:graphicFrame>
        <p:nvGraphicFramePr>
          <p:cNvPr id="2" name="图表 1"/>
          <p:cNvGraphicFramePr/>
          <p:nvPr>
            <p:extLst>
              <p:ext uri="{D42A27DB-BD31-4B8C-83A1-F6EECF244321}">
                <p14:modId xmlns:p14="http://schemas.microsoft.com/office/powerpoint/2010/main" val="1571388010"/>
              </p:ext>
            </p:extLst>
          </p:nvPr>
        </p:nvGraphicFramePr>
        <p:xfrm>
          <a:off x="323528" y="1340768"/>
          <a:ext cx="8424936" cy="50405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图片 4"/>
          <p:cNvPicPr>
            <a:picLocks noChangeAspect="1"/>
          </p:cNvPicPr>
          <p:nvPr/>
        </p:nvPicPr>
        <p:blipFill>
          <a:blip r:embed="rId7" cstate="print"/>
          <a:stretch>
            <a:fillRect/>
          </a:stretch>
        </p:blipFill>
        <p:spPr>
          <a:xfrm>
            <a:off x="539552" y="2167577"/>
            <a:ext cx="2319615" cy="3386942"/>
          </a:xfrm>
          <a:prstGeom prst="rect">
            <a:avLst/>
          </a:prstGeom>
        </p:spPr>
      </p:pic>
      <p:pic>
        <p:nvPicPr>
          <p:cNvPr id="6" name="图片 5"/>
          <p:cNvPicPr>
            <a:picLocks noChangeAspect="1"/>
          </p:cNvPicPr>
          <p:nvPr/>
        </p:nvPicPr>
        <p:blipFill>
          <a:blip r:embed="rId8" cstate="print"/>
          <a:stretch>
            <a:fillRect/>
          </a:stretch>
        </p:blipFill>
        <p:spPr>
          <a:xfrm>
            <a:off x="6228184" y="2146989"/>
            <a:ext cx="2414362" cy="338694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
          <p:cNvSpPr txBox="1"/>
          <p:nvPr/>
        </p:nvSpPr>
        <p:spPr>
          <a:xfrm>
            <a:off x="1043608" y="4221088"/>
            <a:ext cx="7560840" cy="1923604"/>
          </a:xfrm>
          <a:prstGeom prst="rect">
            <a:avLst/>
          </a:prstGeom>
          <a:noFill/>
        </p:spPr>
        <p:txBody>
          <a:bodyPr wrap="square" lIns="0" tIns="0" rIns="0" rtlCol="0">
            <a:spAutoFit/>
          </a:bodyPr>
          <a:lstStyle/>
          <a:p>
            <a:pPr algn="just">
              <a:spcBef>
                <a:spcPts val="600"/>
              </a:spcBef>
              <a:spcAft>
                <a:spcPts val="600"/>
              </a:spcAft>
            </a:pPr>
            <a:r>
              <a:rPr sz="2800" dirty="0" smtClean="0">
                <a:latin typeface="+mn-ea"/>
                <a:sym typeface="+mn-ea"/>
              </a:rPr>
              <a:t>家世儒学，少有儁才，旷迈不群，高亮任性，不修名誉，宽简有大量。学不师授，博洽多闻；长而好老、</a:t>
            </a:r>
            <a:r>
              <a:rPr sz="2800" smtClean="0">
                <a:latin typeface="+mn-ea"/>
                <a:sym typeface="+mn-ea"/>
              </a:rPr>
              <a:t>庄之业，恬静无欲</a:t>
            </a:r>
            <a:r>
              <a:rPr sz="2800" dirty="0" smtClean="0">
                <a:latin typeface="+mn-ea"/>
                <a:sym typeface="+mn-ea"/>
              </a:rPr>
              <a:t>。</a:t>
            </a:r>
          </a:p>
          <a:p>
            <a:pPr algn="r">
              <a:spcBef>
                <a:spcPts val="600"/>
              </a:spcBef>
              <a:spcAft>
                <a:spcPts val="600"/>
              </a:spcAft>
            </a:pPr>
            <a:r>
              <a:rPr sz="2800" dirty="0" smtClean="0">
                <a:latin typeface="+mn-ea"/>
                <a:sym typeface="+mn-ea"/>
              </a:rPr>
              <a:t>——《三国志·王粲传附嵇康传》</a:t>
            </a:r>
          </a:p>
        </p:txBody>
      </p:sp>
      <p:sp>
        <p:nvSpPr>
          <p:cNvPr id="13" name="TextBox 1"/>
          <p:cNvSpPr txBox="1"/>
          <p:nvPr/>
        </p:nvSpPr>
        <p:spPr>
          <a:xfrm>
            <a:off x="3419872" y="188640"/>
            <a:ext cx="2051844" cy="669414"/>
          </a:xfrm>
          <a:prstGeom prst="rect">
            <a:avLst/>
          </a:prstGeom>
          <a:noFill/>
        </p:spPr>
        <p:txBody>
          <a:bodyPr wrap="none" lIns="0" tIns="0" rIns="0" rtlCol="0">
            <a:spAutoFit/>
          </a:bodyPr>
          <a:lstStyle/>
          <a:p>
            <a:pPr algn="ctr" defTabSz="-635">
              <a:lnSpc>
                <a:spcPct val="150000"/>
              </a:lnSpc>
              <a:spcBef>
                <a:spcPts val="600"/>
              </a:spcBef>
              <a:spcAft>
                <a:spcPts val="600"/>
              </a:spcAft>
            </a:pPr>
            <a:r>
              <a:rPr lang="zh-CN" altLang="en-US" sz="3200" b="1" dirty="0">
                <a:latin typeface="+mj-ea"/>
                <a:ea typeface="+mj-ea"/>
              </a:rPr>
              <a:t>（一）嵇康</a:t>
            </a:r>
          </a:p>
        </p:txBody>
      </p:sp>
      <p:pic>
        <p:nvPicPr>
          <p:cNvPr id="2" name="图片 1"/>
          <p:cNvPicPr>
            <a:picLocks noChangeAspect="1"/>
          </p:cNvPicPr>
          <p:nvPr/>
        </p:nvPicPr>
        <p:blipFill>
          <a:blip r:embed="rId2" cstate="print"/>
          <a:stretch>
            <a:fillRect/>
          </a:stretch>
        </p:blipFill>
        <p:spPr>
          <a:xfrm>
            <a:off x="3635896" y="1484784"/>
            <a:ext cx="2057599" cy="240970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
          <p:cNvSpPr txBox="1"/>
          <p:nvPr/>
        </p:nvSpPr>
        <p:spPr>
          <a:xfrm>
            <a:off x="1187624" y="1988840"/>
            <a:ext cx="7200800" cy="2785378"/>
          </a:xfrm>
          <a:prstGeom prst="rect">
            <a:avLst/>
          </a:prstGeom>
          <a:noFill/>
        </p:spPr>
        <p:txBody>
          <a:bodyPr wrap="square" lIns="0" tIns="0" rIns="0" rtlCol="0">
            <a:spAutoFit/>
          </a:bodyPr>
          <a:lstStyle/>
          <a:p>
            <a:pPr marL="457200" indent="-457200" algn="just">
              <a:spcBef>
                <a:spcPts val="600"/>
              </a:spcBef>
              <a:spcAft>
                <a:spcPts val="600"/>
              </a:spcAft>
              <a:buFont typeface="Wingdings" charset="2"/>
              <a:buChar char="Ø"/>
            </a:pPr>
            <a:r>
              <a:rPr lang="zh-CN" altLang="en-US" sz="2400" b="1" dirty="0">
                <a:latin typeface="+mn-ea"/>
                <a:sym typeface="+mn-ea"/>
              </a:rPr>
              <a:t>思想特征</a:t>
            </a:r>
            <a:r>
              <a:rPr lang="en-US" altLang="zh-CN" sz="2400" b="1" dirty="0">
                <a:latin typeface="+mn-ea"/>
                <a:sym typeface="+mn-ea"/>
              </a:rPr>
              <a:t>——</a:t>
            </a:r>
            <a:r>
              <a:rPr lang="zh-CN" altLang="en-US" sz="2400" b="1" dirty="0">
                <a:latin typeface="+mn-ea"/>
                <a:sym typeface="+mn-ea"/>
              </a:rPr>
              <a:t>无为而治</a:t>
            </a:r>
          </a:p>
          <a:p>
            <a:pPr marL="457200" indent="-457200" algn="just">
              <a:spcBef>
                <a:spcPts val="600"/>
              </a:spcBef>
              <a:spcAft>
                <a:spcPts val="600"/>
              </a:spcAft>
              <a:buFont typeface="Wingdings" charset="2"/>
              <a:buChar char="Ø"/>
            </a:pPr>
            <a:r>
              <a:rPr sz="2400" dirty="0" smtClean="0">
                <a:latin typeface="+mn-ea"/>
                <a:sym typeface="+mn-ea"/>
              </a:rPr>
              <a:t>古之王者，承天理物，</a:t>
            </a:r>
            <a:r>
              <a:rPr sz="2400" dirty="0" smtClean="0">
                <a:solidFill>
                  <a:srgbClr val="FF0000"/>
                </a:solidFill>
                <a:latin typeface="+mn-ea"/>
                <a:sym typeface="+mn-ea"/>
              </a:rPr>
              <a:t>必崇简易之教，御无为之治</a:t>
            </a:r>
            <a:r>
              <a:rPr sz="2400" dirty="0" smtClean="0">
                <a:latin typeface="+mn-ea"/>
                <a:sym typeface="+mn-ea"/>
              </a:rPr>
              <a:t>。君静于上，臣顺于下；玄化潜通，天人交泰。枯槁之灵，浸育灵液。六合之内，沐浴鸿流，荡涤尘垢；</a:t>
            </a:r>
            <a:r>
              <a:rPr sz="2400" dirty="0" smtClean="0">
                <a:solidFill>
                  <a:srgbClr val="FF0000"/>
                </a:solidFill>
                <a:latin typeface="+mn-ea"/>
                <a:sym typeface="+mn-ea"/>
              </a:rPr>
              <a:t>群生安逸，自求多福，默然从道，怀忠抱义，而不觉其所以然也。</a:t>
            </a:r>
            <a:r>
              <a:rPr sz="2400" dirty="0" smtClean="0">
                <a:latin typeface="+mn-ea"/>
                <a:sym typeface="+mn-ea"/>
              </a:rPr>
              <a:t>……大道之隆，莫盛于兹，太平之业，莫显于此。（《声无哀乐论》）</a:t>
            </a:r>
          </a:p>
        </p:txBody>
      </p:sp>
      <p:sp>
        <p:nvSpPr>
          <p:cNvPr id="13" name="TextBox 1"/>
          <p:cNvSpPr txBox="1"/>
          <p:nvPr/>
        </p:nvSpPr>
        <p:spPr>
          <a:xfrm>
            <a:off x="3135710" y="116632"/>
            <a:ext cx="2872581" cy="669414"/>
          </a:xfrm>
          <a:prstGeom prst="rect">
            <a:avLst/>
          </a:prstGeom>
          <a:noFill/>
        </p:spPr>
        <p:txBody>
          <a:bodyPr wrap="none" lIns="0" tIns="0" rIns="0" rtlCol="0">
            <a:spAutoFit/>
          </a:bodyPr>
          <a:lstStyle/>
          <a:p>
            <a:pPr algn="ctr" defTabSz="-635">
              <a:lnSpc>
                <a:spcPct val="150000"/>
              </a:lnSpc>
              <a:spcBef>
                <a:spcPts val="600"/>
              </a:spcBef>
              <a:spcAft>
                <a:spcPts val="600"/>
              </a:spcAft>
            </a:pPr>
            <a:r>
              <a:rPr lang="zh-CN" altLang="en-US" sz="3200" b="1" dirty="0">
                <a:latin typeface="+mj-ea"/>
                <a:ea typeface="+mj-ea"/>
              </a:rPr>
              <a:t>嵇康的理想世界</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
          <p:cNvSpPr txBox="1"/>
          <p:nvPr/>
        </p:nvSpPr>
        <p:spPr>
          <a:xfrm>
            <a:off x="827584" y="4077072"/>
            <a:ext cx="7999095" cy="1831271"/>
          </a:xfrm>
          <a:prstGeom prst="rect">
            <a:avLst/>
          </a:prstGeom>
          <a:noFill/>
        </p:spPr>
        <p:txBody>
          <a:bodyPr wrap="square" lIns="0" tIns="0" rIns="0" rtlCol="0">
            <a:spAutoFit/>
          </a:bodyPr>
          <a:lstStyle/>
          <a:p>
            <a:pPr marL="342900" indent="-342900" algn="just">
              <a:spcBef>
                <a:spcPts val="600"/>
              </a:spcBef>
              <a:spcAft>
                <a:spcPts val="600"/>
              </a:spcAft>
              <a:buFont typeface="Arial" charset="0"/>
              <a:buChar char="•"/>
            </a:pPr>
            <a:r>
              <a:rPr sz="2400" dirty="0" smtClean="0">
                <a:latin typeface="+mn-ea"/>
                <a:sym typeface="+mn-ea"/>
              </a:rPr>
              <a:t>少年学击剑，妙伎过曲成。 </a:t>
            </a:r>
          </a:p>
          <a:p>
            <a:pPr marL="342900" indent="-342900" algn="just">
              <a:spcBef>
                <a:spcPts val="600"/>
              </a:spcBef>
              <a:spcAft>
                <a:spcPts val="600"/>
              </a:spcAft>
              <a:buFont typeface="Arial" charset="0"/>
              <a:buChar char="•"/>
            </a:pPr>
            <a:r>
              <a:rPr sz="2400" dirty="0" smtClean="0">
                <a:latin typeface="+mn-ea"/>
                <a:sym typeface="+mn-ea"/>
              </a:rPr>
              <a:t>英风截云霓，超世发奇声。</a:t>
            </a:r>
            <a:endParaRPr lang="en-US" sz="2400" dirty="0" smtClean="0">
              <a:latin typeface="+mn-ea"/>
              <a:sym typeface="+mn-ea"/>
            </a:endParaRPr>
          </a:p>
          <a:p>
            <a:pPr marL="342900" indent="-342900" algn="just">
              <a:spcBef>
                <a:spcPts val="600"/>
              </a:spcBef>
              <a:spcAft>
                <a:spcPts val="600"/>
              </a:spcAft>
              <a:buFont typeface="Arial" charset="0"/>
              <a:buChar char="•"/>
            </a:pPr>
            <a:r>
              <a:rPr lang="en-US" altLang="zh-CN" sz="2400" dirty="0">
                <a:latin typeface="+mn-ea"/>
              </a:rPr>
              <a:t>《</a:t>
            </a:r>
            <a:r>
              <a:rPr lang="zh-CN" altLang="en-US" sz="2400" dirty="0">
                <a:latin typeface="+mn-ea"/>
              </a:rPr>
              <a:t>大人先生传</a:t>
            </a:r>
            <a:r>
              <a:rPr lang="en-US" altLang="zh-CN" sz="2400" dirty="0">
                <a:latin typeface="+mn-ea"/>
              </a:rPr>
              <a:t>》</a:t>
            </a:r>
            <a:r>
              <a:rPr lang="zh-CN" altLang="en-US" sz="2400" dirty="0">
                <a:latin typeface="+mn-ea"/>
              </a:rPr>
              <a:t>对当时司马氏的统治，尤其是虚伪的立法制度，作了激烈的斥责和辛辣的嘲讽。</a:t>
            </a:r>
            <a:endParaRPr lang="en-US" altLang="zh-CN" sz="2400" dirty="0">
              <a:latin typeface="+mn-ea"/>
            </a:endParaRPr>
          </a:p>
        </p:txBody>
      </p:sp>
      <p:sp>
        <p:nvSpPr>
          <p:cNvPr id="13" name="TextBox 1"/>
          <p:cNvSpPr txBox="1"/>
          <p:nvPr/>
        </p:nvSpPr>
        <p:spPr>
          <a:xfrm>
            <a:off x="3546078" y="237428"/>
            <a:ext cx="2051844" cy="784830"/>
          </a:xfrm>
          <a:prstGeom prst="rect">
            <a:avLst/>
          </a:prstGeom>
          <a:noFill/>
        </p:spPr>
        <p:txBody>
          <a:bodyPr wrap="none" lIns="0" tIns="0" rIns="0" rtlCol="0">
            <a:spAutoFit/>
          </a:bodyPr>
          <a:lstStyle/>
          <a:p>
            <a:pPr algn="ctr" defTabSz="-635">
              <a:lnSpc>
                <a:spcPct val="150000"/>
              </a:lnSpc>
              <a:spcBef>
                <a:spcPts val="600"/>
              </a:spcBef>
              <a:spcAft>
                <a:spcPts val="600"/>
              </a:spcAft>
            </a:pPr>
            <a:r>
              <a:rPr lang="zh-CN" altLang="en-US" sz="3200" b="1" dirty="0">
                <a:latin typeface="+mj-ea"/>
                <a:ea typeface="+mj-ea"/>
              </a:rPr>
              <a:t>（二）</a:t>
            </a:r>
            <a:r>
              <a:rPr lang="zh-CN" altLang="en-US" sz="3200" b="1" dirty="0" smtClean="0">
                <a:latin typeface="+mj-ea"/>
                <a:ea typeface="+mj-ea"/>
              </a:rPr>
              <a:t>阮籍</a:t>
            </a:r>
            <a:endParaRPr lang="zh-CN" altLang="en-US" sz="3200" b="1" dirty="0">
              <a:latin typeface="+mj-ea"/>
              <a:ea typeface="+mj-ea"/>
            </a:endParaRPr>
          </a:p>
        </p:txBody>
      </p:sp>
      <p:pic>
        <p:nvPicPr>
          <p:cNvPr id="3" name="图片 2"/>
          <p:cNvPicPr>
            <a:picLocks noChangeAspect="1"/>
          </p:cNvPicPr>
          <p:nvPr/>
        </p:nvPicPr>
        <p:blipFill>
          <a:blip r:embed="rId2" cstate="print"/>
          <a:stretch>
            <a:fillRect/>
          </a:stretch>
        </p:blipFill>
        <p:spPr>
          <a:xfrm>
            <a:off x="3328987" y="1301332"/>
            <a:ext cx="2486025" cy="238125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
          <p:cNvSpPr txBox="1"/>
          <p:nvPr/>
        </p:nvSpPr>
        <p:spPr>
          <a:xfrm>
            <a:off x="827587" y="1988840"/>
            <a:ext cx="7488832" cy="3329116"/>
          </a:xfrm>
          <a:prstGeom prst="rect">
            <a:avLst/>
          </a:prstGeom>
          <a:noFill/>
        </p:spPr>
        <p:txBody>
          <a:bodyPr wrap="square" lIns="0" tIns="0" rIns="0" rtlCol="0">
            <a:spAutoFit/>
          </a:bodyPr>
          <a:lstStyle/>
          <a:p>
            <a:pPr marL="342900" indent="-342900" algn="just">
              <a:lnSpc>
                <a:spcPts val="3180"/>
              </a:lnSpc>
              <a:spcBef>
                <a:spcPts val="600"/>
              </a:spcBef>
              <a:spcAft>
                <a:spcPts val="600"/>
              </a:spcAft>
              <a:buFont typeface="Wingdings" charset="2"/>
              <a:buChar char="Ø"/>
            </a:pPr>
            <a:r>
              <a:rPr lang="zh-CN" altLang="en-US" sz="2400"/>
              <a:t>“往者天尝在下，地尝在上，反覆颠倒，未之安固。焉得不失度式而常之？天因地动，山陷川起，云散震坏，六合失理，汝又焉得择地而行，趋步商羽？往者群气争存，万物死虑，支体不从，身为泥土，根拔枝殊，咸失其所，汝又焉得束身修行，磬折抱鼓？李牧功而身死，伯宗忠而世绝，进求利而丧身，营爵赏而家灭，汝又焉得挟金玉万亿，只祗奉君上，而全妻子乎？</a:t>
            </a:r>
            <a:endParaRPr sz="2400" dirty="0" smtClean="0">
              <a:latin typeface="+mn-ea"/>
              <a:sym typeface="+mn-ea"/>
            </a:endParaRPr>
          </a:p>
        </p:txBody>
      </p:sp>
      <p:sp>
        <p:nvSpPr>
          <p:cNvPr id="5" name="TextBox 1"/>
          <p:cNvSpPr txBox="1"/>
          <p:nvPr/>
        </p:nvSpPr>
        <p:spPr>
          <a:xfrm>
            <a:off x="1904606" y="237428"/>
            <a:ext cx="5334795" cy="784830"/>
          </a:xfrm>
          <a:prstGeom prst="rect">
            <a:avLst/>
          </a:prstGeom>
          <a:noFill/>
        </p:spPr>
        <p:txBody>
          <a:bodyPr wrap="none" lIns="0" tIns="0" rIns="0" rtlCol="0">
            <a:spAutoFit/>
          </a:bodyPr>
          <a:lstStyle/>
          <a:p>
            <a:pPr algn="ctr" defTabSz="-635">
              <a:lnSpc>
                <a:spcPct val="150000"/>
              </a:lnSpc>
              <a:spcBef>
                <a:spcPts val="600"/>
              </a:spcBef>
              <a:spcAft>
                <a:spcPts val="600"/>
              </a:spcAft>
            </a:pPr>
            <a:r>
              <a:rPr lang="zh-CN" altLang="en-US" sz="3200" b="1" dirty="0">
                <a:latin typeface="+mj-ea"/>
                <a:ea typeface="+mj-ea"/>
              </a:rPr>
              <a:t>（二）</a:t>
            </a:r>
            <a:r>
              <a:rPr lang="zh-CN" altLang="en-US" sz="3200" b="1" dirty="0" smtClean="0">
                <a:latin typeface="+mj-ea"/>
                <a:ea typeface="+mj-ea"/>
              </a:rPr>
              <a:t>阮籍的</a:t>
            </a:r>
            <a:r>
              <a:rPr lang="en-US" altLang="zh-CN" sz="3200" b="1" dirty="0" smtClean="0">
                <a:latin typeface="+mj-ea"/>
                <a:ea typeface="+mj-ea"/>
              </a:rPr>
              <a:t>《</a:t>
            </a:r>
            <a:r>
              <a:rPr lang="zh-CN" altLang="en-US" sz="3200" b="1" dirty="0" smtClean="0">
                <a:latin typeface="+mj-ea"/>
                <a:ea typeface="+mj-ea"/>
              </a:rPr>
              <a:t>大人先生传</a:t>
            </a:r>
            <a:r>
              <a:rPr lang="en-US" altLang="zh-CN" sz="3200" b="1" dirty="0" smtClean="0">
                <a:latin typeface="+mj-ea"/>
                <a:ea typeface="+mj-ea"/>
              </a:rPr>
              <a:t>》</a:t>
            </a:r>
            <a:endParaRPr lang="zh-CN" altLang="en-US" sz="3200" b="1" dirty="0">
              <a:latin typeface="+mj-ea"/>
              <a:ea typeface="+mj-ea"/>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
          <p:cNvSpPr txBox="1"/>
          <p:nvPr/>
        </p:nvSpPr>
        <p:spPr>
          <a:xfrm>
            <a:off x="873009" y="4725144"/>
            <a:ext cx="7631043" cy="1308050"/>
          </a:xfrm>
          <a:prstGeom prst="rect">
            <a:avLst/>
          </a:prstGeom>
          <a:noFill/>
        </p:spPr>
        <p:txBody>
          <a:bodyPr wrap="square" lIns="0" tIns="0" rIns="0" rtlCol="0">
            <a:spAutoFit/>
          </a:bodyPr>
          <a:lstStyle/>
          <a:p>
            <a:pPr algn="just">
              <a:spcBef>
                <a:spcPts val="600"/>
              </a:spcBef>
              <a:spcAft>
                <a:spcPts val="600"/>
              </a:spcAft>
            </a:pPr>
            <a:r>
              <a:rPr sz="2400" dirty="0" smtClean="0">
                <a:latin typeface="+mn-ea"/>
                <a:sym typeface="+mn-ea"/>
              </a:rPr>
              <a:t>“鲍生敬言，好老庄之书，治剧辩之言，以为古者无君， 胜于今世。”     </a:t>
            </a:r>
          </a:p>
          <a:p>
            <a:pPr algn="r">
              <a:spcBef>
                <a:spcPts val="600"/>
              </a:spcBef>
              <a:spcAft>
                <a:spcPts val="600"/>
              </a:spcAft>
            </a:pPr>
            <a:r>
              <a:rPr sz="2400" dirty="0" smtClean="0">
                <a:latin typeface="+mn-ea"/>
                <a:sym typeface="+mn-ea"/>
              </a:rPr>
              <a:t>——葛洪</a:t>
            </a:r>
          </a:p>
        </p:txBody>
      </p:sp>
      <p:sp>
        <p:nvSpPr>
          <p:cNvPr id="13" name="TextBox 1"/>
          <p:cNvSpPr txBox="1"/>
          <p:nvPr/>
        </p:nvSpPr>
        <p:spPr>
          <a:xfrm>
            <a:off x="2123728" y="188640"/>
            <a:ext cx="5129609" cy="669414"/>
          </a:xfrm>
          <a:prstGeom prst="rect">
            <a:avLst/>
          </a:prstGeom>
          <a:noFill/>
        </p:spPr>
        <p:txBody>
          <a:bodyPr wrap="none" lIns="0" tIns="0" rIns="0" rtlCol="0">
            <a:spAutoFit/>
          </a:bodyPr>
          <a:lstStyle/>
          <a:p>
            <a:pPr algn="ctr" defTabSz="-635">
              <a:lnSpc>
                <a:spcPct val="150000"/>
              </a:lnSpc>
              <a:spcBef>
                <a:spcPts val="600"/>
              </a:spcBef>
              <a:spcAft>
                <a:spcPts val="600"/>
              </a:spcAft>
            </a:pPr>
            <a:r>
              <a:rPr lang="zh-CN" altLang="en-US" sz="3200" b="1" dirty="0">
                <a:latin typeface="+mj-ea"/>
                <a:ea typeface="+mj-ea"/>
              </a:rPr>
              <a:t>（三）鲍敬言的《无君论》 </a:t>
            </a:r>
          </a:p>
        </p:txBody>
      </p:sp>
      <p:pic>
        <p:nvPicPr>
          <p:cNvPr id="2" name="图片 1"/>
          <p:cNvPicPr>
            <a:picLocks noChangeAspect="1"/>
          </p:cNvPicPr>
          <p:nvPr/>
        </p:nvPicPr>
        <p:blipFill>
          <a:blip r:embed="rId2"/>
          <a:stretch>
            <a:fillRect/>
          </a:stretch>
        </p:blipFill>
        <p:spPr>
          <a:xfrm>
            <a:off x="2078495" y="1484784"/>
            <a:ext cx="5220072" cy="291647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
          <p:cNvSpPr txBox="1"/>
          <p:nvPr/>
        </p:nvSpPr>
        <p:spPr>
          <a:xfrm>
            <a:off x="3181229" y="188640"/>
            <a:ext cx="3384376" cy="769570"/>
          </a:xfrm>
          <a:prstGeom prst="rect">
            <a:avLst/>
          </a:prstGeom>
          <a:noFill/>
        </p:spPr>
        <p:txBody>
          <a:bodyPr wrap="square" lIns="0" tIns="0" rIns="0" rtlCol="0">
            <a:spAutoFit/>
          </a:bodyPr>
          <a:lstStyle/>
          <a:p>
            <a:pPr algn="ctr" defTabSz="-635">
              <a:lnSpc>
                <a:spcPct val="150000"/>
              </a:lnSpc>
              <a:spcBef>
                <a:spcPts val="600"/>
              </a:spcBef>
              <a:spcAft>
                <a:spcPts val="600"/>
              </a:spcAft>
            </a:pPr>
            <a:r>
              <a:rPr lang="zh-CN" altLang="en-US" sz="3600" b="1" smtClean="0">
                <a:latin typeface="+mj-ea"/>
                <a:ea typeface="+mj-ea"/>
                <a:sym typeface="+mn-ea"/>
              </a:rPr>
              <a:t>主要内容</a:t>
            </a:r>
            <a:endParaRPr sz="3600" b="1" dirty="0">
              <a:latin typeface="+mj-ea"/>
              <a:ea typeface="+mj-ea"/>
              <a:sym typeface="+mn-ea"/>
            </a:endParaRPr>
          </a:p>
        </p:txBody>
      </p:sp>
      <p:graphicFrame>
        <p:nvGraphicFramePr>
          <p:cNvPr id="3" name="图表 2"/>
          <p:cNvGraphicFramePr/>
          <p:nvPr>
            <p:extLst>
              <p:ext uri="{D42A27DB-BD31-4B8C-83A1-F6EECF244321}">
                <p14:modId xmlns:p14="http://schemas.microsoft.com/office/powerpoint/2010/main" val="912239732"/>
              </p:ext>
            </p:extLst>
          </p:nvPr>
        </p:nvGraphicFramePr>
        <p:xfrm>
          <a:off x="1824251" y="1751842"/>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
          <p:cNvSpPr txBox="1"/>
          <p:nvPr/>
        </p:nvSpPr>
        <p:spPr>
          <a:xfrm>
            <a:off x="971600" y="1916832"/>
            <a:ext cx="7459542" cy="3216265"/>
          </a:xfrm>
          <a:prstGeom prst="rect">
            <a:avLst/>
          </a:prstGeom>
          <a:noFill/>
        </p:spPr>
        <p:txBody>
          <a:bodyPr wrap="square" lIns="0" tIns="0" rIns="0" rtlCol="0">
            <a:spAutoFit/>
          </a:bodyPr>
          <a:lstStyle/>
          <a:p>
            <a:pPr marL="342900" indent="-342900" algn="just">
              <a:lnSpc>
                <a:spcPct val="150000"/>
              </a:lnSpc>
              <a:spcBef>
                <a:spcPts val="600"/>
              </a:spcBef>
              <a:spcAft>
                <a:spcPts val="600"/>
              </a:spcAft>
              <a:buFont typeface="Wingdings" charset="2"/>
              <a:buChar char="Ø"/>
            </a:pPr>
            <a:r>
              <a:rPr sz="2400" dirty="0" smtClean="0">
                <a:latin typeface="+mn-ea"/>
                <a:sym typeface="+mn-ea"/>
              </a:rPr>
              <a:t> </a:t>
            </a:r>
            <a:r>
              <a:rPr sz="2800" b="1" dirty="0" smtClean="0">
                <a:latin typeface="+mn-ea"/>
                <a:sym typeface="+mn-ea"/>
              </a:rPr>
              <a:t>1.</a:t>
            </a:r>
            <a:r>
              <a:rPr lang="zh-CN" altLang="en-US" sz="2800" b="1" dirty="0" smtClean="0">
                <a:latin typeface="+mn-ea"/>
                <a:sym typeface="+mn-ea"/>
              </a:rPr>
              <a:t> </a:t>
            </a:r>
            <a:r>
              <a:rPr sz="2800" b="1" dirty="0" smtClean="0">
                <a:latin typeface="+mn-ea"/>
                <a:sym typeface="+mn-ea"/>
              </a:rPr>
              <a:t>批判君权神授</a:t>
            </a:r>
          </a:p>
          <a:p>
            <a:pPr marL="800100" lvl="1" indent="-342900" algn="just">
              <a:spcBef>
                <a:spcPts val="600"/>
              </a:spcBef>
              <a:spcAft>
                <a:spcPts val="600"/>
              </a:spcAft>
              <a:buFont typeface="Arial" charset="0"/>
              <a:buChar char="•"/>
            </a:pPr>
            <a:r>
              <a:rPr sz="2400" dirty="0" smtClean="0">
                <a:latin typeface="+mn-ea"/>
                <a:sym typeface="+mn-ea"/>
              </a:rPr>
              <a:t>儒者曰：</a:t>
            </a:r>
            <a:r>
              <a:rPr sz="2400" dirty="0" smtClean="0">
                <a:solidFill>
                  <a:srgbClr val="FF0000"/>
                </a:solidFill>
                <a:latin typeface="+mn-ea"/>
                <a:sym typeface="+mn-ea"/>
              </a:rPr>
              <a:t>天生烝民而树之君。岂其皇天谆谆言，亦将欲之者为辞哉？</a:t>
            </a:r>
          </a:p>
          <a:p>
            <a:pPr marL="800100" lvl="1" indent="-342900" algn="just">
              <a:spcBef>
                <a:spcPts val="600"/>
              </a:spcBef>
              <a:spcAft>
                <a:spcPts val="600"/>
              </a:spcAft>
              <a:buFont typeface="Arial" charset="0"/>
              <a:buChar char="•"/>
            </a:pPr>
            <a:r>
              <a:rPr sz="2400" dirty="0" smtClean="0">
                <a:latin typeface="+mn-ea"/>
                <a:sym typeface="+mn-ea"/>
              </a:rPr>
              <a:t>夫强者凌弱，则弱者服之矣；智者诈愚，则愚者事之矣。服之，故君臣之道起焉；事之，故力寡之民制焉。然则隶属役御，由乎争强弱而校愚智，彼苍天果无事也。</a:t>
            </a:r>
          </a:p>
        </p:txBody>
      </p:sp>
      <p:sp>
        <p:nvSpPr>
          <p:cNvPr id="13" name="TextBox 1"/>
          <p:cNvSpPr txBox="1"/>
          <p:nvPr/>
        </p:nvSpPr>
        <p:spPr>
          <a:xfrm>
            <a:off x="2520157" y="188640"/>
            <a:ext cx="4103688" cy="669414"/>
          </a:xfrm>
          <a:prstGeom prst="rect">
            <a:avLst/>
          </a:prstGeom>
          <a:noFill/>
        </p:spPr>
        <p:txBody>
          <a:bodyPr wrap="none" lIns="0" tIns="0" rIns="0" rtlCol="0">
            <a:spAutoFit/>
          </a:bodyPr>
          <a:lstStyle/>
          <a:p>
            <a:pPr algn="ctr" defTabSz="-635">
              <a:lnSpc>
                <a:spcPct val="150000"/>
              </a:lnSpc>
              <a:spcBef>
                <a:spcPts val="600"/>
              </a:spcBef>
              <a:spcAft>
                <a:spcPts val="600"/>
              </a:spcAft>
            </a:pPr>
            <a:r>
              <a:rPr lang="zh-CN" altLang="en-US" sz="3200" b="1" dirty="0">
                <a:latin typeface="+mj-ea"/>
                <a:ea typeface="+mj-ea"/>
              </a:rPr>
              <a:t>《无君论》的主要观点</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
          <p:cNvSpPr txBox="1"/>
          <p:nvPr/>
        </p:nvSpPr>
        <p:spPr>
          <a:xfrm>
            <a:off x="899592" y="1916832"/>
            <a:ext cx="7776864" cy="3431709"/>
          </a:xfrm>
          <a:prstGeom prst="rect">
            <a:avLst/>
          </a:prstGeom>
          <a:noFill/>
        </p:spPr>
        <p:txBody>
          <a:bodyPr wrap="square" lIns="0" tIns="0" rIns="0" rtlCol="0">
            <a:spAutoFit/>
          </a:bodyPr>
          <a:lstStyle/>
          <a:p>
            <a:pPr marL="342900" indent="-342900" algn="just">
              <a:lnSpc>
                <a:spcPct val="150000"/>
              </a:lnSpc>
              <a:spcBef>
                <a:spcPts val="600"/>
              </a:spcBef>
              <a:spcAft>
                <a:spcPts val="600"/>
              </a:spcAft>
              <a:buFont typeface="Wingdings" charset="2"/>
              <a:buChar char="Ø"/>
            </a:pPr>
            <a:r>
              <a:rPr sz="2400" dirty="0" smtClean="0">
                <a:latin typeface="+mn-ea"/>
                <a:sym typeface="+mn-ea"/>
              </a:rPr>
              <a:t> </a:t>
            </a:r>
            <a:r>
              <a:rPr sz="2800" b="1" dirty="0" smtClean="0">
                <a:latin typeface="+mn-ea"/>
                <a:sym typeface="+mn-ea"/>
              </a:rPr>
              <a:t>2.</a:t>
            </a:r>
            <a:r>
              <a:rPr lang="zh-CN" altLang="en-US" sz="2800" b="1" dirty="0" smtClean="0">
                <a:latin typeface="+mn-ea"/>
                <a:sym typeface="+mn-ea"/>
              </a:rPr>
              <a:t> </a:t>
            </a:r>
            <a:r>
              <a:rPr sz="2800" b="1" dirty="0" smtClean="0">
                <a:latin typeface="+mn-ea"/>
                <a:sym typeface="+mn-ea"/>
              </a:rPr>
              <a:t>君主乃万恶之源</a:t>
            </a:r>
          </a:p>
          <a:p>
            <a:pPr marL="800100" lvl="1" indent="-342900" algn="just">
              <a:spcBef>
                <a:spcPts val="600"/>
              </a:spcBef>
              <a:spcAft>
                <a:spcPts val="600"/>
              </a:spcAft>
              <a:buFont typeface="Arial" charset="0"/>
              <a:buChar char="•"/>
            </a:pPr>
            <a:r>
              <a:rPr sz="2400" dirty="0" smtClean="0">
                <a:solidFill>
                  <a:srgbClr val="FF0000"/>
                </a:solidFill>
                <a:latin typeface="+mn-ea"/>
                <a:sym typeface="+mn-ea"/>
              </a:rPr>
              <a:t>君臣既立，而变化遂滋。夫獭多则鱼扰，鹰众则鸟乱。有司设则百姓困，奉上厚则下民贫。</a:t>
            </a:r>
            <a:r>
              <a:rPr sz="2400" dirty="0" smtClean="0">
                <a:latin typeface="+mn-ea"/>
                <a:sym typeface="+mn-ea"/>
              </a:rPr>
              <a:t>壅崇宝货，饰玩台榭，食则方丈，衣则龙章，……采难得之宝，贵奇怪之物，造无益之器，恣不已不欲。非鬼非神，财力安出哉？夫谷帛积则民有饥寒之俭，百官备则坐靡供奉之费。宿已有徒食之众，百姓养游手之人。</a:t>
            </a:r>
          </a:p>
        </p:txBody>
      </p:sp>
      <p:sp>
        <p:nvSpPr>
          <p:cNvPr id="3" name="TextBox 1"/>
          <p:cNvSpPr txBox="1"/>
          <p:nvPr/>
        </p:nvSpPr>
        <p:spPr>
          <a:xfrm>
            <a:off x="2520157" y="188640"/>
            <a:ext cx="4103688" cy="669414"/>
          </a:xfrm>
          <a:prstGeom prst="rect">
            <a:avLst/>
          </a:prstGeom>
          <a:noFill/>
        </p:spPr>
        <p:txBody>
          <a:bodyPr wrap="none" lIns="0" tIns="0" rIns="0" rtlCol="0">
            <a:spAutoFit/>
          </a:bodyPr>
          <a:lstStyle/>
          <a:p>
            <a:pPr algn="ctr" defTabSz="-635">
              <a:lnSpc>
                <a:spcPct val="150000"/>
              </a:lnSpc>
              <a:spcBef>
                <a:spcPts val="600"/>
              </a:spcBef>
              <a:spcAft>
                <a:spcPts val="600"/>
              </a:spcAft>
            </a:pPr>
            <a:r>
              <a:rPr lang="zh-CN" altLang="en-US" sz="3200" b="1" dirty="0">
                <a:latin typeface="+mj-ea"/>
                <a:ea typeface="+mj-ea"/>
              </a:rPr>
              <a:t>《无君论》的主要观点</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
          <p:cNvSpPr txBox="1"/>
          <p:nvPr/>
        </p:nvSpPr>
        <p:spPr>
          <a:xfrm>
            <a:off x="827584" y="1556792"/>
            <a:ext cx="7999095" cy="4170372"/>
          </a:xfrm>
          <a:prstGeom prst="rect">
            <a:avLst/>
          </a:prstGeom>
          <a:noFill/>
        </p:spPr>
        <p:txBody>
          <a:bodyPr wrap="square" lIns="0" tIns="0" rIns="0" rtlCol="0">
            <a:spAutoFit/>
          </a:bodyPr>
          <a:lstStyle/>
          <a:p>
            <a:pPr marL="342900" indent="-342900" algn="just">
              <a:lnSpc>
                <a:spcPct val="150000"/>
              </a:lnSpc>
              <a:spcBef>
                <a:spcPts val="600"/>
              </a:spcBef>
              <a:spcAft>
                <a:spcPts val="600"/>
              </a:spcAft>
              <a:buFont typeface="Wingdings" charset="2"/>
              <a:buChar char="Ø"/>
            </a:pPr>
            <a:r>
              <a:rPr sz="2400" dirty="0" smtClean="0">
                <a:latin typeface="+mn-ea"/>
                <a:sym typeface="+mn-ea"/>
              </a:rPr>
              <a:t> </a:t>
            </a:r>
            <a:r>
              <a:rPr sz="2800" b="1" dirty="0" smtClean="0">
                <a:latin typeface="+mn-ea"/>
                <a:sym typeface="+mn-ea"/>
              </a:rPr>
              <a:t>3.</a:t>
            </a:r>
            <a:r>
              <a:rPr lang="zh-CN" altLang="en-US" sz="2800" b="1" dirty="0" smtClean="0">
                <a:latin typeface="+mn-ea"/>
                <a:sym typeface="+mn-ea"/>
              </a:rPr>
              <a:t> </a:t>
            </a:r>
            <a:r>
              <a:rPr sz="2800" b="1" dirty="0" smtClean="0">
                <a:latin typeface="+mn-ea"/>
                <a:sym typeface="+mn-ea"/>
              </a:rPr>
              <a:t>理想世界 </a:t>
            </a:r>
          </a:p>
          <a:p>
            <a:pPr marL="800100" lvl="1" indent="-342900" algn="just">
              <a:spcBef>
                <a:spcPts val="600"/>
              </a:spcBef>
              <a:spcAft>
                <a:spcPts val="600"/>
              </a:spcAft>
              <a:buFont typeface="Arial" charset="0"/>
              <a:buChar char="•"/>
            </a:pPr>
            <a:r>
              <a:rPr sz="2400" dirty="0" smtClean="0">
                <a:solidFill>
                  <a:srgbClr val="FF0000"/>
                </a:solidFill>
                <a:latin typeface="+mn-ea"/>
                <a:sym typeface="+mn-ea"/>
              </a:rPr>
              <a:t>曩古之世，无君无臣。穿井而饮，耕田而食。日出而作，日入而息。泛然不系，恢尔自得。不竞不营，无荣无辱。</a:t>
            </a:r>
            <a:r>
              <a:rPr sz="2400" dirty="0" smtClean="0">
                <a:latin typeface="+mn-ea"/>
                <a:sym typeface="+mn-ea"/>
              </a:rPr>
              <a:t>山无溪径，泽无舟梁。川谷不通，则不相并兼；士众不聚，则不相攻伐。……涉泽而鸥鸟不飞，入林而狐兔不惊。势利不萌，祸乱不作。干戈不用，城池不设。万物玄同，相忘于道。疫疠不流，民获考终。纯白在胸，机心不生。含哺而熙，鼓腹而游。其言不华，其行不饬。安得聚敛以夺民财，安得严刑以为坑穽。</a:t>
            </a:r>
          </a:p>
        </p:txBody>
      </p:sp>
      <p:sp>
        <p:nvSpPr>
          <p:cNvPr id="3" name="TextBox 1"/>
          <p:cNvSpPr txBox="1"/>
          <p:nvPr/>
        </p:nvSpPr>
        <p:spPr>
          <a:xfrm>
            <a:off x="2520157" y="188640"/>
            <a:ext cx="4103688" cy="669414"/>
          </a:xfrm>
          <a:prstGeom prst="rect">
            <a:avLst/>
          </a:prstGeom>
          <a:noFill/>
        </p:spPr>
        <p:txBody>
          <a:bodyPr wrap="none" lIns="0" tIns="0" rIns="0" rtlCol="0">
            <a:spAutoFit/>
          </a:bodyPr>
          <a:lstStyle/>
          <a:p>
            <a:pPr algn="ctr" defTabSz="-635">
              <a:lnSpc>
                <a:spcPct val="150000"/>
              </a:lnSpc>
              <a:spcBef>
                <a:spcPts val="600"/>
              </a:spcBef>
              <a:spcAft>
                <a:spcPts val="600"/>
              </a:spcAft>
            </a:pPr>
            <a:r>
              <a:rPr lang="zh-CN" altLang="en-US" sz="3200" b="1" dirty="0">
                <a:latin typeface="+mj-ea"/>
                <a:ea typeface="+mj-ea"/>
              </a:rPr>
              <a:t>《无君论》的主要观点</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
          <p:cNvSpPr txBox="1"/>
          <p:nvPr/>
        </p:nvSpPr>
        <p:spPr>
          <a:xfrm>
            <a:off x="1043608" y="2348880"/>
            <a:ext cx="7531552" cy="2416929"/>
          </a:xfrm>
          <a:prstGeom prst="rect">
            <a:avLst/>
          </a:prstGeom>
          <a:noFill/>
        </p:spPr>
        <p:txBody>
          <a:bodyPr wrap="square" lIns="0" tIns="0" rIns="0" rtlCol="0">
            <a:spAutoFit/>
          </a:bodyPr>
          <a:lstStyle/>
          <a:p>
            <a:pPr marL="457200" indent="-457200" algn="just">
              <a:spcBef>
                <a:spcPts val="600"/>
              </a:spcBef>
              <a:spcAft>
                <a:spcPts val="600"/>
              </a:spcAft>
              <a:buFont typeface="Wingdings" charset="2"/>
              <a:buChar char="Ø"/>
            </a:pPr>
            <a:r>
              <a:rPr lang="en-US" altLang="zh-CN" sz="2800" dirty="0">
                <a:latin typeface="+mn-ea"/>
                <a:sym typeface="+mn-ea"/>
              </a:rPr>
              <a:t>《</a:t>
            </a:r>
            <a:r>
              <a:rPr lang="zh-CN" altLang="en-US" sz="2800" dirty="0">
                <a:latin typeface="+mn-ea"/>
                <a:sym typeface="+mn-ea"/>
              </a:rPr>
              <a:t>无君论</a:t>
            </a:r>
            <a:r>
              <a:rPr lang="en-US" altLang="zh-CN" sz="2800" dirty="0">
                <a:latin typeface="+mn-ea"/>
                <a:sym typeface="+mn-ea"/>
              </a:rPr>
              <a:t>》</a:t>
            </a:r>
            <a:r>
              <a:rPr lang="zh-CN" altLang="en-US" sz="2800" dirty="0">
                <a:latin typeface="+mn-ea"/>
                <a:sym typeface="+mn-ea"/>
              </a:rPr>
              <a:t>是中国古代能够找到的直接批判封建君主专制制度的最早的文献</a:t>
            </a:r>
            <a:r>
              <a:rPr lang="zh-CN" altLang="en-US" sz="2800" dirty="0" smtClean="0">
                <a:latin typeface="+mn-ea"/>
                <a:sym typeface="+mn-ea"/>
              </a:rPr>
              <a:t>。</a:t>
            </a:r>
            <a:endParaRPr lang="en-US" sz="2800" dirty="0" smtClean="0">
              <a:latin typeface="+mn-ea"/>
              <a:sym typeface="+mn-ea"/>
            </a:endParaRPr>
          </a:p>
          <a:p>
            <a:pPr marL="457200" indent="-457200" algn="just">
              <a:spcBef>
                <a:spcPts val="600"/>
              </a:spcBef>
              <a:spcAft>
                <a:spcPts val="600"/>
              </a:spcAft>
              <a:buFont typeface="Wingdings" charset="2"/>
              <a:buChar char="Ø"/>
            </a:pPr>
            <a:r>
              <a:rPr sz="2800" dirty="0" smtClean="0">
                <a:latin typeface="+mn-ea"/>
                <a:sym typeface="+mn-ea"/>
              </a:rPr>
              <a:t>既是一种把原始时代理想化的乌托邦式的空想，又是一种激烈的、具有叛逆精神的异端思想。</a:t>
            </a:r>
            <a:endParaRPr lang="en-US" sz="2800" dirty="0" smtClean="0">
              <a:latin typeface="+mn-ea"/>
              <a:sym typeface="+mn-ea"/>
            </a:endParaRPr>
          </a:p>
        </p:txBody>
      </p:sp>
      <p:sp>
        <p:nvSpPr>
          <p:cNvPr id="13" name="TextBox 1"/>
          <p:cNvSpPr txBox="1"/>
          <p:nvPr/>
        </p:nvSpPr>
        <p:spPr>
          <a:xfrm>
            <a:off x="1699418" y="260648"/>
            <a:ext cx="5745163" cy="669414"/>
          </a:xfrm>
          <a:prstGeom prst="rect">
            <a:avLst/>
          </a:prstGeom>
          <a:noFill/>
        </p:spPr>
        <p:txBody>
          <a:bodyPr wrap="none" lIns="0" tIns="0" rIns="0" rtlCol="0">
            <a:spAutoFit/>
          </a:bodyPr>
          <a:lstStyle/>
          <a:p>
            <a:pPr algn="ctr" defTabSz="-635">
              <a:lnSpc>
                <a:spcPct val="150000"/>
              </a:lnSpc>
              <a:spcBef>
                <a:spcPts val="600"/>
              </a:spcBef>
              <a:spcAft>
                <a:spcPts val="600"/>
              </a:spcAft>
            </a:pPr>
            <a:r>
              <a:rPr lang="zh-CN" altLang="en-US" sz="3200" b="1" dirty="0">
                <a:latin typeface="+mj-ea"/>
                <a:ea typeface="+mj-ea"/>
              </a:rPr>
              <a:t>鲍敬言与《无君论》的思想地位</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
          <p:cNvSpPr txBox="1"/>
          <p:nvPr/>
        </p:nvSpPr>
        <p:spPr>
          <a:xfrm>
            <a:off x="683568" y="1916832"/>
            <a:ext cx="7999095" cy="3062377"/>
          </a:xfrm>
          <a:prstGeom prst="rect">
            <a:avLst/>
          </a:prstGeom>
          <a:noFill/>
        </p:spPr>
        <p:txBody>
          <a:bodyPr wrap="square" lIns="0" tIns="0" rIns="0" rtlCol="0">
            <a:spAutoFit/>
          </a:bodyPr>
          <a:lstStyle/>
          <a:p>
            <a:pPr marL="457200" indent="-457200" algn="just">
              <a:spcBef>
                <a:spcPts val="600"/>
              </a:spcBef>
              <a:spcAft>
                <a:spcPts val="600"/>
              </a:spcAft>
              <a:buFont typeface="Wingdings" charset="2"/>
              <a:buChar char="Ø"/>
            </a:pPr>
            <a:r>
              <a:rPr sz="2800" dirty="0" smtClean="0">
                <a:latin typeface="+mn-ea"/>
                <a:sym typeface="+mn-ea"/>
              </a:rPr>
              <a:t>禹之治水土也，迷而失途，谬之一国。滨北海之北，不知距齐州几千万里。其国名曰终北，不知际畔之所齐限，无风雨霜露，不生鸟兽、虫鱼、草木之类。四方悉平，周以乔陟。当国之中有山，山名壶领，状若甔甀。顶有口，状若员环，名曰滋穴。有水涌出，名曰神瀵，臭过兰椒，味过醪醴。一源分为四埒，注于山下。</a:t>
            </a:r>
          </a:p>
        </p:txBody>
      </p:sp>
      <p:sp>
        <p:nvSpPr>
          <p:cNvPr id="13" name="TextBox 1"/>
          <p:cNvSpPr txBox="1"/>
          <p:nvPr/>
        </p:nvSpPr>
        <p:spPr>
          <a:xfrm>
            <a:off x="1691680" y="188640"/>
            <a:ext cx="6155531" cy="669414"/>
          </a:xfrm>
          <a:prstGeom prst="rect">
            <a:avLst/>
          </a:prstGeom>
          <a:noFill/>
        </p:spPr>
        <p:txBody>
          <a:bodyPr wrap="none" lIns="0" tIns="0" rIns="0" rtlCol="0">
            <a:spAutoFit/>
          </a:bodyPr>
          <a:lstStyle/>
          <a:p>
            <a:pPr algn="ctr" defTabSz="-635">
              <a:lnSpc>
                <a:spcPct val="150000"/>
              </a:lnSpc>
              <a:spcBef>
                <a:spcPts val="600"/>
              </a:spcBef>
              <a:spcAft>
                <a:spcPts val="600"/>
              </a:spcAft>
            </a:pPr>
            <a:r>
              <a:rPr lang="zh-CN" altLang="en-US" sz="3200" b="1" dirty="0">
                <a:latin typeface="+mj-ea"/>
                <a:ea typeface="+mj-ea"/>
              </a:rPr>
              <a:t>（四）《列子》中的“终北之国”</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
          <p:cNvSpPr txBox="1"/>
          <p:nvPr/>
        </p:nvSpPr>
        <p:spPr>
          <a:xfrm>
            <a:off x="1187624" y="1916832"/>
            <a:ext cx="6912768" cy="3000821"/>
          </a:xfrm>
          <a:prstGeom prst="rect">
            <a:avLst/>
          </a:prstGeom>
          <a:noFill/>
        </p:spPr>
        <p:txBody>
          <a:bodyPr wrap="square" lIns="0" tIns="0" rIns="0" rtlCol="0">
            <a:spAutoFit/>
          </a:bodyPr>
          <a:lstStyle/>
          <a:p>
            <a:pPr marL="342900" indent="-342900" algn="just">
              <a:spcBef>
                <a:spcPts val="600"/>
              </a:spcBef>
              <a:spcAft>
                <a:spcPts val="600"/>
              </a:spcAft>
              <a:buFont typeface="Wingdings" charset="2"/>
              <a:buChar char="Ø"/>
            </a:pPr>
            <a:r>
              <a:rPr sz="2400" dirty="0" smtClean="0">
                <a:latin typeface="+mn-ea"/>
                <a:sym typeface="+mn-ea"/>
              </a:rPr>
              <a:t> 经营一国，亡不悉遍。</a:t>
            </a:r>
            <a:r>
              <a:rPr sz="2400" dirty="0" smtClean="0">
                <a:solidFill>
                  <a:srgbClr val="FF0000"/>
                </a:solidFill>
                <a:latin typeface="+mn-ea"/>
                <a:sym typeface="+mn-ea"/>
              </a:rPr>
              <a:t>土气和，亡札厉。人性婉而从物，不竞不争。柔心而弱骨，不骄不忌；长幼侪居。不君不臣；男女杂游，不媒不聘；缘水而居，不耕不稼。土气温适，不织不衣；百年而死，不夭不病。</a:t>
            </a:r>
            <a:r>
              <a:rPr sz="2400" dirty="0" smtClean="0">
                <a:latin typeface="+mn-ea"/>
                <a:sym typeface="+mn-ea"/>
              </a:rPr>
              <a:t>其民孳阜亡数，有喜乐，亡衰老哀苦。其俗好声，相携而迭谣，终日不辍音。</a:t>
            </a:r>
            <a:r>
              <a:rPr sz="2400" dirty="0" smtClean="0">
                <a:solidFill>
                  <a:srgbClr val="FF0000"/>
                </a:solidFill>
                <a:latin typeface="+mn-ea"/>
                <a:sym typeface="+mn-ea"/>
              </a:rPr>
              <a:t>饥惓则饮神瀵，力志和平。过则醉，经旬乃醒。沐浴神瀵，肤色脂泽，香气经旬乃歇。</a:t>
            </a:r>
          </a:p>
        </p:txBody>
      </p:sp>
      <p:sp>
        <p:nvSpPr>
          <p:cNvPr id="3" name="TextBox 1"/>
          <p:cNvSpPr txBox="1"/>
          <p:nvPr/>
        </p:nvSpPr>
        <p:spPr>
          <a:xfrm>
            <a:off x="1691680" y="188640"/>
            <a:ext cx="6155531" cy="669414"/>
          </a:xfrm>
          <a:prstGeom prst="rect">
            <a:avLst/>
          </a:prstGeom>
          <a:noFill/>
        </p:spPr>
        <p:txBody>
          <a:bodyPr wrap="none" lIns="0" tIns="0" rIns="0" rtlCol="0">
            <a:spAutoFit/>
          </a:bodyPr>
          <a:lstStyle/>
          <a:p>
            <a:pPr algn="ctr" defTabSz="-635">
              <a:lnSpc>
                <a:spcPct val="150000"/>
              </a:lnSpc>
              <a:spcBef>
                <a:spcPts val="600"/>
              </a:spcBef>
              <a:spcAft>
                <a:spcPts val="600"/>
              </a:spcAft>
            </a:pPr>
            <a:r>
              <a:rPr lang="zh-CN" altLang="en-US" sz="3200" b="1" dirty="0">
                <a:latin typeface="+mj-ea"/>
                <a:ea typeface="+mj-ea"/>
              </a:rPr>
              <a:t>（四）《列子》中的“终北之国”</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
          <p:cNvSpPr txBox="1"/>
          <p:nvPr/>
        </p:nvSpPr>
        <p:spPr>
          <a:xfrm>
            <a:off x="913894" y="1988840"/>
            <a:ext cx="7603559" cy="3400931"/>
          </a:xfrm>
          <a:prstGeom prst="rect">
            <a:avLst/>
          </a:prstGeom>
          <a:noFill/>
        </p:spPr>
        <p:txBody>
          <a:bodyPr wrap="square" lIns="0" tIns="0" rIns="0" rtlCol="0">
            <a:spAutoFit/>
          </a:bodyPr>
          <a:lstStyle/>
          <a:p>
            <a:pPr marL="342900" indent="-342900" algn="just">
              <a:spcBef>
                <a:spcPts val="600"/>
              </a:spcBef>
              <a:spcAft>
                <a:spcPts val="600"/>
              </a:spcAft>
              <a:buFont typeface="Wingdings" charset="2"/>
              <a:buChar char="Ø"/>
            </a:pPr>
            <a:r>
              <a:rPr sz="2400" b="1" dirty="0" smtClean="0">
                <a:latin typeface="+mn-ea"/>
                <a:sym typeface="+mn-ea"/>
              </a:rPr>
              <a:t> 1.</a:t>
            </a:r>
            <a:r>
              <a:rPr lang="zh-CN" altLang="en-US" sz="2400" b="1" dirty="0" smtClean="0">
                <a:latin typeface="+mn-ea"/>
                <a:sym typeface="+mn-ea"/>
              </a:rPr>
              <a:t> </a:t>
            </a:r>
            <a:r>
              <a:rPr sz="2400" b="1" dirty="0" smtClean="0">
                <a:latin typeface="+mn-ea"/>
                <a:sym typeface="+mn-ea"/>
              </a:rPr>
              <a:t>原始形态： </a:t>
            </a:r>
          </a:p>
          <a:p>
            <a:pPr lvl="1" algn="just">
              <a:spcBef>
                <a:spcPts val="600"/>
              </a:spcBef>
              <a:spcAft>
                <a:spcPts val="600"/>
              </a:spcAft>
            </a:pPr>
            <a:r>
              <a:rPr sz="2400" dirty="0" smtClean="0">
                <a:solidFill>
                  <a:srgbClr val="0070C0"/>
                </a:solidFill>
                <a:latin typeface="+mn-ea"/>
                <a:sym typeface="+mn-ea"/>
              </a:rPr>
              <a:t>长幼侪居。不君不臣；男女杂游，不媒不聘。</a:t>
            </a:r>
          </a:p>
          <a:p>
            <a:pPr marL="342900" indent="-342900" algn="just">
              <a:spcBef>
                <a:spcPts val="600"/>
              </a:spcBef>
              <a:spcAft>
                <a:spcPts val="600"/>
              </a:spcAft>
              <a:buFont typeface="Wingdings" charset="2"/>
              <a:buChar char="Ø"/>
            </a:pPr>
            <a:r>
              <a:rPr sz="2400" b="1" dirty="0" smtClean="0">
                <a:latin typeface="+mn-ea"/>
                <a:sym typeface="+mn-ea"/>
              </a:rPr>
              <a:t>  2.</a:t>
            </a:r>
            <a:r>
              <a:rPr lang="zh-CN" altLang="en-US" sz="2400" b="1" dirty="0" smtClean="0">
                <a:latin typeface="+mn-ea"/>
                <a:sym typeface="+mn-ea"/>
              </a:rPr>
              <a:t> </a:t>
            </a:r>
            <a:r>
              <a:rPr sz="2400" b="1" dirty="0" smtClean="0">
                <a:latin typeface="+mn-ea"/>
                <a:sym typeface="+mn-ea"/>
              </a:rPr>
              <a:t>美好理想： </a:t>
            </a:r>
          </a:p>
          <a:p>
            <a:pPr lvl="1" algn="just">
              <a:spcBef>
                <a:spcPts val="600"/>
              </a:spcBef>
              <a:spcAft>
                <a:spcPts val="600"/>
              </a:spcAft>
            </a:pPr>
            <a:r>
              <a:rPr sz="2400" dirty="0" smtClean="0">
                <a:solidFill>
                  <a:srgbClr val="0070C0"/>
                </a:solidFill>
                <a:latin typeface="+mn-ea"/>
                <a:sym typeface="+mn-ea"/>
              </a:rPr>
              <a:t>缘水而居，不耕不稼。土气温适，不织不衣；百年而死， 不夭不病。……饥惓则饮神瀵，力志和平。</a:t>
            </a:r>
          </a:p>
          <a:p>
            <a:pPr marL="342900" indent="-342900" algn="just">
              <a:spcBef>
                <a:spcPts val="600"/>
              </a:spcBef>
              <a:spcAft>
                <a:spcPts val="600"/>
              </a:spcAft>
              <a:buFont typeface="Wingdings" charset="2"/>
              <a:buChar char="Ø"/>
            </a:pPr>
            <a:r>
              <a:rPr sz="2400" dirty="0" smtClean="0">
                <a:latin typeface="+mn-ea"/>
                <a:sym typeface="+mn-ea"/>
              </a:rPr>
              <a:t>  </a:t>
            </a:r>
            <a:r>
              <a:rPr sz="2400" b="1" dirty="0" smtClean="0">
                <a:latin typeface="+mn-ea"/>
                <a:sym typeface="+mn-ea"/>
              </a:rPr>
              <a:t>3.</a:t>
            </a:r>
            <a:r>
              <a:rPr lang="zh-CN" altLang="en-US" sz="2400" b="1" dirty="0" smtClean="0">
                <a:latin typeface="+mn-ea"/>
                <a:sym typeface="+mn-ea"/>
              </a:rPr>
              <a:t> </a:t>
            </a:r>
            <a:r>
              <a:rPr sz="2400" b="1" dirty="0" smtClean="0">
                <a:latin typeface="+mn-ea"/>
                <a:sym typeface="+mn-ea"/>
              </a:rPr>
              <a:t>和谐为本： </a:t>
            </a:r>
          </a:p>
          <a:p>
            <a:pPr lvl="1" algn="just">
              <a:spcBef>
                <a:spcPts val="600"/>
              </a:spcBef>
              <a:spcAft>
                <a:spcPts val="600"/>
              </a:spcAft>
            </a:pPr>
            <a:r>
              <a:rPr sz="2400" dirty="0" smtClean="0">
                <a:solidFill>
                  <a:srgbClr val="0070C0"/>
                </a:solidFill>
                <a:latin typeface="+mn-ea"/>
                <a:sym typeface="+mn-ea"/>
              </a:rPr>
              <a:t>人性婉而从物，不竞不争。柔心而弱骨，不骄不忌。</a:t>
            </a:r>
          </a:p>
        </p:txBody>
      </p:sp>
      <p:sp>
        <p:nvSpPr>
          <p:cNvPr id="13" name="TextBox 1"/>
          <p:cNvSpPr txBox="1"/>
          <p:nvPr/>
        </p:nvSpPr>
        <p:spPr>
          <a:xfrm>
            <a:off x="2458646" y="188640"/>
            <a:ext cx="4514056" cy="669414"/>
          </a:xfrm>
          <a:prstGeom prst="rect">
            <a:avLst/>
          </a:prstGeom>
          <a:noFill/>
        </p:spPr>
        <p:txBody>
          <a:bodyPr wrap="none" lIns="0" tIns="0" rIns="0" rtlCol="0">
            <a:spAutoFit/>
          </a:bodyPr>
          <a:lstStyle/>
          <a:p>
            <a:pPr algn="ctr" defTabSz="-635">
              <a:lnSpc>
                <a:spcPct val="150000"/>
              </a:lnSpc>
              <a:spcBef>
                <a:spcPts val="600"/>
              </a:spcBef>
              <a:spcAft>
                <a:spcPts val="600"/>
              </a:spcAft>
            </a:pPr>
            <a:r>
              <a:rPr lang="zh-CN" altLang="en-US" sz="3200" b="1" dirty="0">
                <a:latin typeface="+mj-ea"/>
                <a:ea typeface="+mj-ea"/>
              </a:rPr>
              <a:t>“终北之国”的社会特征</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
          <p:cNvSpPr txBox="1"/>
          <p:nvPr/>
        </p:nvSpPr>
        <p:spPr>
          <a:xfrm>
            <a:off x="2314654" y="188640"/>
            <a:ext cx="4514056" cy="669414"/>
          </a:xfrm>
          <a:prstGeom prst="rect">
            <a:avLst/>
          </a:prstGeom>
          <a:noFill/>
        </p:spPr>
        <p:txBody>
          <a:bodyPr wrap="none" lIns="0" tIns="0" rIns="0" rtlCol="0">
            <a:spAutoFit/>
          </a:bodyPr>
          <a:lstStyle/>
          <a:p>
            <a:pPr algn="ctr" defTabSz="-635">
              <a:lnSpc>
                <a:spcPct val="150000"/>
              </a:lnSpc>
              <a:spcBef>
                <a:spcPts val="600"/>
              </a:spcBef>
              <a:spcAft>
                <a:spcPts val="600"/>
              </a:spcAft>
            </a:pPr>
            <a:r>
              <a:rPr lang="zh-CN" altLang="en-US" sz="3200" b="1" dirty="0">
                <a:latin typeface="+mj-ea"/>
                <a:ea typeface="+mj-ea"/>
              </a:rPr>
              <a:t>（五）陶潜的“桃花源”</a:t>
            </a:r>
          </a:p>
        </p:txBody>
      </p:sp>
      <p:pic>
        <p:nvPicPr>
          <p:cNvPr id="3" name="图片 2"/>
          <p:cNvPicPr>
            <a:picLocks noChangeAspect="1"/>
          </p:cNvPicPr>
          <p:nvPr/>
        </p:nvPicPr>
        <p:blipFill>
          <a:blip r:embed="rId2"/>
          <a:stretch>
            <a:fillRect/>
          </a:stretch>
        </p:blipFill>
        <p:spPr>
          <a:xfrm>
            <a:off x="2084082" y="1412776"/>
            <a:ext cx="4975200" cy="3313483"/>
          </a:xfrm>
          <a:prstGeom prst="rect">
            <a:avLst/>
          </a:prstGeom>
        </p:spPr>
      </p:pic>
      <p:sp>
        <p:nvSpPr>
          <p:cNvPr id="4" name="矩形 3"/>
          <p:cNvSpPr/>
          <p:nvPr/>
        </p:nvSpPr>
        <p:spPr>
          <a:xfrm>
            <a:off x="737097" y="5157192"/>
            <a:ext cx="7669170" cy="923330"/>
          </a:xfrm>
          <a:prstGeom prst="rect">
            <a:avLst/>
          </a:prstGeom>
        </p:spPr>
        <p:txBody>
          <a:bodyPr wrap="square">
            <a:spAutoFit/>
          </a:bodyPr>
          <a:lstStyle/>
          <a:p>
            <a:pPr marL="285750" indent="-285750" algn="just">
              <a:spcBef>
                <a:spcPts val="600"/>
              </a:spcBef>
              <a:spcAft>
                <a:spcPts val="600"/>
              </a:spcAft>
              <a:buFont typeface="Wingdings" charset="2"/>
              <a:buChar char="Ø"/>
            </a:pPr>
            <a:r>
              <a:rPr lang="zh-CN" altLang="en-US" dirty="0" smtClean="0">
                <a:latin typeface="+mn-ea"/>
                <a:sym typeface="+mn-ea"/>
              </a:rPr>
              <a:t>土地</a:t>
            </a:r>
            <a:r>
              <a:rPr lang="zh-CN" altLang="en-US" dirty="0">
                <a:latin typeface="+mn-ea"/>
                <a:sym typeface="+mn-ea"/>
              </a:rPr>
              <a:t>平旷，屋舍俨然。有良田美池桑竹之属。阡陌交通，鸡犬相闻。其中往来种作，男女衣着，悉如外人，黄发垂髫，并怡然自乐。</a:t>
            </a:r>
            <a:r>
              <a:rPr lang="en-US" altLang="zh-CN" dirty="0">
                <a:latin typeface="+mn-ea"/>
                <a:sym typeface="+mn-ea"/>
              </a:rPr>
              <a:t>……</a:t>
            </a:r>
            <a:r>
              <a:rPr lang="zh-CN" altLang="en-US" dirty="0">
                <a:latin typeface="+mn-ea"/>
                <a:sym typeface="+mn-ea"/>
              </a:rPr>
              <a:t>问今是何世，乃不知有汉，无论魏、晋。</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
          <p:cNvSpPr txBox="1"/>
          <p:nvPr/>
        </p:nvSpPr>
        <p:spPr>
          <a:xfrm>
            <a:off x="971600" y="2060848"/>
            <a:ext cx="7675567" cy="3123932"/>
          </a:xfrm>
          <a:prstGeom prst="rect">
            <a:avLst/>
          </a:prstGeom>
          <a:noFill/>
        </p:spPr>
        <p:txBody>
          <a:bodyPr wrap="square" lIns="0" tIns="0" rIns="0" rtlCol="0">
            <a:spAutoFit/>
          </a:bodyPr>
          <a:lstStyle/>
          <a:p>
            <a:pPr marL="342900" indent="-342900" algn="just">
              <a:lnSpc>
                <a:spcPct val="150000"/>
              </a:lnSpc>
              <a:spcBef>
                <a:spcPts val="600"/>
              </a:spcBef>
              <a:spcAft>
                <a:spcPts val="600"/>
              </a:spcAft>
              <a:buFont typeface="Arial" charset="0"/>
              <a:buChar char="•"/>
            </a:pPr>
            <a:r>
              <a:rPr sz="2400" dirty="0" smtClean="0">
                <a:latin typeface="+mn-ea"/>
                <a:sym typeface="+mn-ea"/>
              </a:rPr>
              <a:t>  1.外界隔绝、风景优美、环境清新。</a:t>
            </a:r>
          </a:p>
          <a:p>
            <a:pPr marL="342900" indent="-342900" algn="just">
              <a:lnSpc>
                <a:spcPct val="150000"/>
              </a:lnSpc>
              <a:spcBef>
                <a:spcPts val="600"/>
              </a:spcBef>
              <a:spcAft>
                <a:spcPts val="600"/>
              </a:spcAft>
              <a:buFont typeface="Arial" charset="0"/>
              <a:buChar char="•"/>
            </a:pPr>
            <a:r>
              <a:rPr sz="2400" dirty="0" smtClean="0">
                <a:latin typeface="+mn-ea"/>
                <a:sym typeface="+mn-ea"/>
              </a:rPr>
              <a:t>  2.小农经济，社会平等，无忧无虑。</a:t>
            </a:r>
          </a:p>
          <a:p>
            <a:pPr marL="342900" indent="-342900" algn="just">
              <a:lnSpc>
                <a:spcPct val="150000"/>
              </a:lnSpc>
              <a:spcBef>
                <a:spcPts val="600"/>
              </a:spcBef>
              <a:spcAft>
                <a:spcPts val="600"/>
              </a:spcAft>
              <a:buFont typeface="Arial" charset="0"/>
              <a:buChar char="•"/>
            </a:pPr>
            <a:r>
              <a:rPr sz="2400" dirty="0" smtClean="0">
                <a:latin typeface="+mn-ea"/>
                <a:sym typeface="+mn-ea"/>
              </a:rPr>
              <a:t>  3.并非宗教式的“天堂”“极乐世界”“神仙洞府”，而是一个人间乐土。幸福生活靠人们自己的经济活动维持，非神所赐。</a:t>
            </a:r>
          </a:p>
        </p:txBody>
      </p:sp>
      <p:sp>
        <p:nvSpPr>
          <p:cNvPr id="13" name="TextBox 1"/>
          <p:cNvSpPr txBox="1"/>
          <p:nvPr/>
        </p:nvSpPr>
        <p:spPr>
          <a:xfrm>
            <a:off x="2627784" y="188640"/>
            <a:ext cx="4103688" cy="669414"/>
          </a:xfrm>
          <a:prstGeom prst="rect">
            <a:avLst/>
          </a:prstGeom>
          <a:noFill/>
        </p:spPr>
        <p:txBody>
          <a:bodyPr wrap="none" lIns="0" tIns="0" rIns="0" rtlCol="0">
            <a:spAutoFit/>
          </a:bodyPr>
          <a:lstStyle/>
          <a:p>
            <a:pPr algn="ctr" defTabSz="-635">
              <a:lnSpc>
                <a:spcPct val="150000"/>
              </a:lnSpc>
              <a:spcBef>
                <a:spcPts val="600"/>
              </a:spcBef>
              <a:spcAft>
                <a:spcPts val="600"/>
              </a:spcAft>
            </a:pPr>
            <a:r>
              <a:rPr lang="zh-CN" altLang="en-US" sz="3200" b="1" dirty="0">
                <a:latin typeface="+mj-ea"/>
                <a:ea typeface="+mj-ea"/>
              </a:rPr>
              <a:t>“桃花源”的社会特征</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
          <p:cNvSpPr txBox="1"/>
          <p:nvPr/>
        </p:nvSpPr>
        <p:spPr>
          <a:xfrm>
            <a:off x="2123728" y="188640"/>
            <a:ext cx="5334794" cy="669414"/>
          </a:xfrm>
          <a:prstGeom prst="rect">
            <a:avLst/>
          </a:prstGeom>
          <a:noFill/>
        </p:spPr>
        <p:txBody>
          <a:bodyPr wrap="none" lIns="0" tIns="0" rIns="0" rtlCol="0">
            <a:spAutoFit/>
          </a:bodyPr>
          <a:lstStyle/>
          <a:p>
            <a:pPr algn="ctr" defTabSz="-635">
              <a:lnSpc>
                <a:spcPct val="150000"/>
              </a:lnSpc>
              <a:spcBef>
                <a:spcPts val="600"/>
              </a:spcBef>
              <a:spcAft>
                <a:spcPts val="600"/>
              </a:spcAft>
            </a:pPr>
            <a:r>
              <a:rPr lang="zh-CN" altLang="en-US" sz="3200" b="1" dirty="0">
                <a:latin typeface="+mj-ea"/>
                <a:ea typeface="+mj-ea"/>
              </a:rPr>
              <a:t>中国古代Utopia的类型及传统</a:t>
            </a:r>
          </a:p>
        </p:txBody>
      </p:sp>
      <p:graphicFrame>
        <p:nvGraphicFramePr>
          <p:cNvPr id="2" name="图表 1"/>
          <p:cNvGraphicFramePr/>
          <p:nvPr>
            <p:extLst>
              <p:ext uri="{D42A27DB-BD31-4B8C-83A1-F6EECF244321}">
                <p14:modId xmlns:p14="http://schemas.microsoft.com/office/powerpoint/2010/main" val="1720417290"/>
              </p:ext>
            </p:extLst>
          </p:nvPr>
        </p:nvGraphicFramePr>
        <p:xfrm>
          <a:off x="844402" y="1556792"/>
          <a:ext cx="7893446" cy="41162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
          <p:cNvSpPr txBox="1"/>
          <p:nvPr/>
        </p:nvSpPr>
        <p:spPr>
          <a:xfrm>
            <a:off x="1097644" y="204209"/>
            <a:ext cx="7848303" cy="877163"/>
          </a:xfrm>
          <a:prstGeom prst="rect">
            <a:avLst/>
          </a:prstGeom>
          <a:noFill/>
        </p:spPr>
        <p:txBody>
          <a:bodyPr wrap="none" lIns="0" tIns="0" rIns="0" rtlCol="0">
            <a:spAutoFit/>
          </a:bodyPr>
          <a:lstStyle/>
          <a:p>
            <a:pPr algn="ctr" defTabSz="-635">
              <a:lnSpc>
                <a:spcPct val="150000"/>
              </a:lnSpc>
              <a:spcBef>
                <a:spcPts val="600"/>
              </a:spcBef>
              <a:spcAft>
                <a:spcPts val="600"/>
              </a:spcAft>
            </a:pPr>
            <a:r>
              <a:rPr lang="zh-CN" altLang="en-US" sz="3600" b="1" dirty="0" smtClean="0">
                <a:latin typeface="+mj-ea"/>
                <a:ea typeface="+mj-ea"/>
                <a:sym typeface="+mn-ea"/>
              </a:rPr>
              <a:t>一、社会背景：多元体制下的邬堡经济</a:t>
            </a:r>
            <a:endParaRPr sz="3600" b="1" dirty="0" smtClean="0">
              <a:latin typeface="+mj-ea"/>
              <a:ea typeface="+mj-ea"/>
              <a:sym typeface="+mn-ea"/>
            </a:endParaRPr>
          </a:p>
        </p:txBody>
      </p:sp>
      <p:graphicFrame>
        <p:nvGraphicFramePr>
          <p:cNvPr id="2" name="图表 1"/>
          <p:cNvGraphicFramePr/>
          <p:nvPr>
            <p:extLst>
              <p:ext uri="{D42A27DB-BD31-4B8C-83A1-F6EECF244321}">
                <p14:modId xmlns:p14="http://schemas.microsoft.com/office/powerpoint/2010/main" val="564036118"/>
              </p:ext>
            </p:extLst>
          </p:nvPr>
        </p:nvGraphicFramePr>
        <p:xfrm>
          <a:off x="746078" y="2348880"/>
          <a:ext cx="8199869" cy="230464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
          <p:cNvSpPr txBox="1"/>
          <p:nvPr/>
        </p:nvSpPr>
        <p:spPr>
          <a:xfrm>
            <a:off x="755576" y="1844824"/>
            <a:ext cx="7920880" cy="3370153"/>
          </a:xfrm>
          <a:prstGeom prst="rect">
            <a:avLst/>
          </a:prstGeom>
          <a:noFill/>
        </p:spPr>
        <p:txBody>
          <a:bodyPr wrap="square" lIns="0" tIns="0" rIns="0" rtlCol="0">
            <a:spAutoFit/>
          </a:bodyPr>
          <a:lstStyle/>
          <a:p>
            <a:pPr marL="342900" indent="-342900" algn="just">
              <a:spcBef>
                <a:spcPts val="600"/>
              </a:spcBef>
              <a:spcAft>
                <a:spcPts val="600"/>
              </a:spcAft>
              <a:buFont typeface="Wingdings" charset="2"/>
              <a:buChar char="Ø"/>
            </a:pPr>
            <a:r>
              <a:rPr sz="2400" dirty="0" smtClean="0">
                <a:latin typeface="+mn-ea"/>
                <a:sym typeface="+mn-ea"/>
              </a:rPr>
              <a:t>据我的意思，即使是从前的人，那诗文完全超于政治的所谓“田园诗人”，“山林诗人”，是没有的。完全超出于人间世的，也是没有的。</a:t>
            </a:r>
            <a:r>
              <a:rPr sz="2400" dirty="0" smtClean="0">
                <a:solidFill>
                  <a:srgbClr val="FF0000"/>
                </a:solidFill>
                <a:latin typeface="+mn-ea"/>
                <a:sym typeface="+mn-ea"/>
              </a:rPr>
              <a:t>既然是超出于世，则当然连诗文也没有。</a:t>
            </a:r>
            <a:r>
              <a:rPr sz="2400" dirty="0" smtClean="0">
                <a:latin typeface="+mn-ea"/>
                <a:sym typeface="+mn-ea"/>
              </a:rPr>
              <a:t>诗文也是人事，既有诗，就可以知道于世事未能忘情。譬如墨子兼爱，杨子为我。墨子当然要著书；杨子就一定不著，这才是“为我”。因为若做出书来给别人看，便变成“为人”了。由此可知陶潜总不能超于尘世，而且，于朝政还是留心，也不能忘掉“死”，这是他诗文中时时提起的。</a:t>
            </a:r>
          </a:p>
        </p:txBody>
      </p:sp>
      <p:sp>
        <p:nvSpPr>
          <p:cNvPr id="13" name="TextBox 1"/>
          <p:cNvSpPr txBox="1"/>
          <p:nvPr/>
        </p:nvSpPr>
        <p:spPr>
          <a:xfrm>
            <a:off x="2930525" y="116632"/>
            <a:ext cx="3282950" cy="669414"/>
          </a:xfrm>
          <a:prstGeom prst="rect">
            <a:avLst/>
          </a:prstGeom>
          <a:noFill/>
        </p:spPr>
        <p:txBody>
          <a:bodyPr wrap="none" lIns="0" tIns="0" rIns="0" rtlCol="0">
            <a:spAutoFit/>
          </a:bodyPr>
          <a:lstStyle/>
          <a:p>
            <a:pPr algn="ctr" defTabSz="-635">
              <a:lnSpc>
                <a:spcPct val="150000"/>
              </a:lnSpc>
              <a:spcBef>
                <a:spcPts val="600"/>
              </a:spcBef>
              <a:spcAft>
                <a:spcPts val="600"/>
              </a:spcAft>
            </a:pPr>
            <a:r>
              <a:rPr lang="zh-CN" altLang="en-US" sz="3200" b="1" dirty="0">
                <a:latin typeface="+mj-ea"/>
                <a:ea typeface="+mj-ea"/>
              </a:rPr>
              <a:t>鲁迅评乌托邦思想</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
          <p:cNvSpPr txBox="1"/>
          <p:nvPr/>
        </p:nvSpPr>
        <p:spPr>
          <a:xfrm>
            <a:off x="611560" y="1628800"/>
            <a:ext cx="8208912" cy="4939814"/>
          </a:xfrm>
          <a:prstGeom prst="rect">
            <a:avLst/>
          </a:prstGeom>
          <a:noFill/>
        </p:spPr>
        <p:txBody>
          <a:bodyPr wrap="square" lIns="0" tIns="0" rIns="0" rtlCol="0">
            <a:spAutoFit/>
          </a:bodyPr>
          <a:lstStyle/>
          <a:p>
            <a:pPr marL="457200" indent="-457200" algn="just">
              <a:spcBef>
                <a:spcPts val="600"/>
              </a:spcBef>
              <a:spcAft>
                <a:spcPts val="600"/>
              </a:spcAft>
              <a:buFont typeface="Wingdings" charset="2"/>
              <a:buChar char="Ø"/>
            </a:pPr>
            <a:r>
              <a:rPr sz="2400" dirty="0" smtClean="0">
                <a:latin typeface="+mn-ea"/>
                <a:sym typeface="+mn-ea"/>
              </a:rPr>
              <a:t>在共产主义社会里，任何人都没有特殊的活动范围，而是都可以在任何部门发展，社会调节著整个生产，因为而使</a:t>
            </a:r>
            <a:r>
              <a:rPr sz="2400" dirty="0" smtClean="0">
                <a:solidFill>
                  <a:srgbClr val="FF0000"/>
                </a:solidFill>
                <a:latin typeface="+mn-ea"/>
                <a:sym typeface="+mn-ea"/>
              </a:rPr>
              <a:t>我有可能随自己的兴趣今天干这事，明天干那事，上午打猎，下午捕鱼，傍晚从事畜牧，晚饭后从事批判，这样就不会使我老是一个猎人、渔夫、牧人或批判者。</a:t>
            </a:r>
            <a:r>
              <a:rPr sz="2400" dirty="0" smtClean="0">
                <a:latin typeface="+mn-ea"/>
                <a:sym typeface="+mn-ea"/>
              </a:rPr>
              <a:t> </a:t>
            </a:r>
            <a:endParaRPr lang="en-US" sz="2400" dirty="0" smtClean="0">
              <a:latin typeface="+mn-ea"/>
              <a:sym typeface="+mn-ea"/>
            </a:endParaRPr>
          </a:p>
          <a:p>
            <a:pPr marL="457200" indent="-457200" algn="just">
              <a:spcBef>
                <a:spcPts val="600"/>
              </a:spcBef>
              <a:spcAft>
                <a:spcPts val="600"/>
              </a:spcAft>
              <a:buFont typeface="Wingdings" charset="2"/>
              <a:buChar char="Ø"/>
            </a:pPr>
            <a:r>
              <a:rPr lang="zh-CN" altLang="en-US" sz="2400" dirty="0">
                <a:latin typeface="+mn-ea"/>
                <a:sym typeface="+mn-ea"/>
              </a:rPr>
              <a:t>按照马克思主义理论，在未来的共产主义社会中生产力高度发达，社会产品极大丰富，社会成员共同占有生产资料，实行各尽所能、按需分配的原则，彻底消灭了旧的社会分工，人们普遍具有共产主义思想觉悟和道德品质，彻底消灭了阶级和阶级差别，国家也归于消亡。</a:t>
            </a:r>
          </a:p>
          <a:p>
            <a:pPr marL="457200" indent="-457200" algn="just">
              <a:spcBef>
                <a:spcPts val="600"/>
              </a:spcBef>
              <a:spcAft>
                <a:spcPts val="600"/>
              </a:spcAft>
              <a:buFont typeface="Wingdings" charset="2"/>
              <a:buChar char="Ø"/>
            </a:pPr>
            <a:endParaRPr lang="en-US" sz="2400" dirty="0" smtClean="0">
              <a:latin typeface="+mn-ea"/>
              <a:sym typeface="+mn-ea"/>
            </a:endParaRPr>
          </a:p>
          <a:p>
            <a:pPr marL="457200" indent="-457200" algn="just">
              <a:spcBef>
                <a:spcPts val="600"/>
              </a:spcBef>
              <a:spcAft>
                <a:spcPts val="600"/>
              </a:spcAft>
              <a:buFont typeface="Wingdings" charset="2"/>
              <a:buChar char="Ø"/>
            </a:pPr>
            <a:endParaRPr sz="2400" dirty="0" smtClean="0">
              <a:latin typeface="+mn-ea"/>
              <a:sym typeface="+mn-ea"/>
            </a:endParaRPr>
          </a:p>
        </p:txBody>
      </p:sp>
      <p:sp>
        <p:nvSpPr>
          <p:cNvPr id="3" name="TextBox 1"/>
          <p:cNvSpPr txBox="1"/>
          <p:nvPr/>
        </p:nvSpPr>
        <p:spPr>
          <a:xfrm>
            <a:off x="2930527" y="116632"/>
            <a:ext cx="3282950" cy="784830"/>
          </a:xfrm>
          <a:prstGeom prst="rect">
            <a:avLst/>
          </a:prstGeom>
          <a:noFill/>
        </p:spPr>
        <p:txBody>
          <a:bodyPr wrap="none" lIns="0" tIns="0" rIns="0" rtlCol="0">
            <a:spAutoFit/>
          </a:bodyPr>
          <a:lstStyle/>
          <a:p>
            <a:pPr algn="ctr" defTabSz="-635">
              <a:lnSpc>
                <a:spcPct val="150000"/>
              </a:lnSpc>
              <a:spcBef>
                <a:spcPts val="600"/>
              </a:spcBef>
              <a:spcAft>
                <a:spcPts val="600"/>
              </a:spcAft>
            </a:pPr>
            <a:r>
              <a:rPr lang="zh-CN" altLang="en-US" sz="3200" b="1" dirty="0" smtClean="0">
                <a:latin typeface="+mj-ea"/>
                <a:ea typeface="+mj-ea"/>
              </a:rPr>
              <a:t>马克思的社会构想</a:t>
            </a:r>
            <a:endParaRPr lang="zh-CN" altLang="en-US" sz="3200" b="1" dirty="0">
              <a:latin typeface="+mj-ea"/>
              <a:ea typeface="+mj-ea"/>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主题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ambria-Calibri">
      <a:majorFont>
        <a:latin typeface="Cambria" panose="02040503050406030204"/>
        <a:ea typeface=""/>
        <a:cs typeface=""/>
        <a:font script="Jpan" typeface="ＭＳ Ｐゴシック"/>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主题1" id="{D982678E-B468-0B49-9164-5D5B4251E03E}" vid="{6441D844-7B35-5E48-9D89-BEFB98D62F6B}"/>
    </a:ext>
  </a:extLst>
</a:theme>
</file>

<file path=ppt/theme/theme2.xml><?xml version="1.0" encoding="utf-8"?>
<a:theme xmlns:a="http://schemas.openxmlformats.org/drawingml/2006/main" name="3_自定义设计方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DengXian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DengXian"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自定义设计方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DengXian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DengXian"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自定义设计方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DengXian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DengXian"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第 讲】" id="{4CC55C0C-F56B-F847-BA02-BB9DAD035B85}" vid="{29C67527-61BC-5E42-84C7-33614A72CC36}"/>
    </a:ext>
  </a:extLst>
</a:theme>
</file>

<file path=ppt/theme/theme5.xml><?xml version="1.0" encoding="utf-8"?>
<a:theme xmlns:a="http://schemas.openxmlformats.org/drawingml/2006/main" name="1_自定义设计方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DengXian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DengXian"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第 讲】" id="{4CC55C0C-F56B-F847-BA02-BB9DAD035B85}" vid="{2BC0C34A-CEC9-F44A-8C81-0442EE7CB0F6}"/>
    </a:ext>
  </a:ext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主题1</Template>
  <TotalTime>1990</TotalTime>
  <Words>4429</Words>
  <Application>Microsoft Macintosh PowerPoint</Application>
  <PresentationFormat>全屏显示(4:3)</PresentationFormat>
  <Paragraphs>366</Paragraphs>
  <Slides>91</Slides>
  <Notes>1</Notes>
  <HiddenSlides>0</HiddenSlides>
  <MMClips>0</MMClips>
  <ScaleCrop>false</ScaleCrop>
  <HeadingPairs>
    <vt:vector size="6" baseType="variant">
      <vt:variant>
        <vt:lpstr>已用的字体</vt:lpstr>
      </vt:variant>
      <vt:variant>
        <vt:i4>12</vt:i4>
      </vt:variant>
      <vt:variant>
        <vt:lpstr>主题</vt:lpstr>
      </vt:variant>
      <vt:variant>
        <vt:i4>5</vt:i4>
      </vt:variant>
      <vt:variant>
        <vt:lpstr>幻灯片标题</vt:lpstr>
      </vt:variant>
      <vt:variant>
        <vt:i4>91</vt:i4>
      </vt:variant>
    </vt:vector>
  </HeadingPairs>
  <TitlesOfParts>
    <vt:vector size="108" baseType="lpstr">
      <vt:lpstr>Calibri</vt:lpstr>
      <vt:lpstr>Cambria</vt:lpstr>
      <vt:lpstr>DengXian</vt:lpstr>
      <vt:lpstr>DengXian Light</vt:lpstr>
      <vt:lpstr>Microsoft YaHei</vt:lpstr>
      <vt:lpstr>SimHei</vt:lpstr>
      <vt:lpstr>Times New Roman</vt:lpstr>
      <vt:lpstr>Wingdings</vt:lpstr>
      <vt:lpstr>黑体</vt:lpstr>
      <vt:lpstr>宋体</vt:lpstr>
      <vt:lpstr>微软雅黑</vt:lpstr>
      <vt:lpstr>Arial</vt:lpstr>
      <vt:lpstr>主题1</vt:lpstr>
      <vt:lpstr>3_自定义设计方案</vt:lpstr>
      <vt:lpstr>2_自定义设计方案</vt:lpstr>
      <vt:lpstr>自定义设计方案</vt:lpstr>
      <vt:lpstr>1_自定义设计方案</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（一）《钱神论》</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15.0024</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程宁</dc:creator>
  <cp:lastModifiedBy>刘凝霜</cp:lastModifiedBy>
  <cp:revision>131</cp:revision>
  <dcterms:created xsi:type="dcterms:W3CDTF">2017-01-10T08:54:00Z</dcterms:created>
  <dcterms:modified xsi:type="dcterms:W3CDTF">2019-02-19T17:42:59Z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2052-10.1.0.6206</vt:lpwstr>
  </property>
</Properties>
</file>