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65" r:id="rId3"/>
    <p:sldId id="270" r:id="rId4"/>
    <p:sldId id="286" r:id="rId5"/>
    <p:sldId id="293" r:id="rId6"/>
    <p:sldId id="298" r:id="rId7"/>
    <p:sldId id="299" r:id="rId8"/>
    <p:sldId id="294" r:id="rId9"/>
    <p:sldId id="295" r:id="rId10"/>
    <p:sldId id="296" r:id="rId11"/>
    <p:sldId id="297" r:id="rId12"/>
    <p:sldId id="287" r:id="rId13"/>
    <p:sldId id="300" r:id="rId14"/>
    <p:sldId id="301" r:id="rId15"/>
    <p:sldId id="302" r:id="rId16"/>
    <p:sldId id="288" r:id="rId17"/>
    <p:sldId id="303" r:id="rId18"/>
    <p:sldId id="304" r:id="rId19"/>
    <p:sldId id="289" r:id="rId20"/>
    <p:sldId id="305" r:id="rId21"/>
    <p:sldId id="306" r:id="rId22"/>
    <p:sldId id="290" r:id="rId23"/>
    <p:sldId id="291" r:id="rId24"/>
    <p:sldId id="307" r:id="rId25"/>
    <p:sldId id="308" r:id="rId26"/>
    <p:sldId id="280" r:id="rId27"/>
    <p:sldId id="311" r:id="rId28"/>
    <p:sldId id="281" r:id="rId29"/>
    <p:sldId id="282" r:id="rId30"/>
    <p:sldId id="283" r:id="rId31"/>
    <p:sldId id="284" r:id="rId32"/>
    <p:sldId id="285" r:id="rId33"/>
    <p:sldId id="365" r:id="rId34"/>
    <p:sldId id="366" r:id="rId35"/>
    <p:sldId id="368" r:id="rId36"/>
    <p:sldId id="369" r:id="rId37"/>
    <p:sldId id="370" r:id="rId38"/>
    <p:sldId id="371" r:id="rId39"/>
    <p:sldId id="372" r:id="rId40"/>
    <p:sldId id="373" r:id="rId41"/>
    <p:sldId id="374" r:id="rId42"/>
    <p:sldId id="321" r:id="rId43"/>
    <p:sldId id="325" r:id="rId44"/>
    <p:sldId id="322" r:id="rId45"/>
    <p:sldId id="326" r:id="rId46"/>
    <p:sldId id="323" r:id="rId47"/>
    <p:sldId id="327" r:id="rId48"/>
    <p:sldId id="328" r:id="rId49"/>
    <p:sldId id="331" r:id="rId50"/>
    <p:sldId id="332" r:id="rId51"/>
    <p:sldId id="333" r:id="rId52"/>
    <p:sldId id="337" r:id="rId53"/>
    <p:sldId id="334" r:id="rId54"/>
    <p:sldId id="335" r:id="rId55"/>
    <p:sldId id="336" r:id="rId56"/>
    <p:sldId id="338" r:id="rId57"/>
    <p:sldId id="342" r:id="rId58"/>
    <p:sldId id="339" r:id="rId59"/>
    <p:sldId id="343" r:id="rId60"/>
    <p:sldId id="344" r:id="rId61"/>
    <p:sldId id="340" r:id="rId62"/>
    <p:sldId id="341" r:id="rId63"/>
    <p:sldId id="330" r:id="rId64"/>
    <p:sldId id="345" r:id="rId65"/>
    <p:sldId id="346" r:id="rId66"/>
    <p:sldId id="349" r:id="rId67"/>
    <p:sldId id="347" r:id="rId68"/>
    <p:sldId id="350" r:id="rId69"/>
    <p:sldId id="351" r:id="rId70"/>
    <p:sldId id="258" r:id="rId71"/>
  </p:sldIdLst>
  <p:sldSz cx="12190413" cy="6859588"/>
  <p:notesSz cx="6858000" cy="9144000"/>
  <p:defaultTextStyle>
    <a:defPPr>
      <a:defRPr lang="zh-CN"/>
    </a:defPPr>
    <a:lvl1pPr marL="0" algn="l" defTabSz="1043056" rtl="0" eaLnBrk="1" latinLnBrk="0" hangingPunct="1">
      <a:defRPr sz="2100" kern="1200">
        <a:solidFill>
          <a:schemeClr val="tx1"/>
        </a:solidFill>
        <a:latin typeface="+mn-lt"/>
        <a:ea typeface="+mn-ea"/>
        <a:cs typeface="+mn-cs"/>
      </a:defRPr>
    </a:lvl1pPr>
    <a:lvl2pPr marL="521528" algn="l" defTabSz="1043056" rtl="0" eaLnBrk="1" latinLnBrk="0" hangingPunct="1">
      <a:defRPr sz="2100" kern="1200">
        <a:solidFill>
          <a:schemeClr val="tx1"/>
        </a:solidFill>
        <a:latin typeface="+mn-lt"/>
        <a:ea typeface="+mn-ea"/>
        <a:cs typeface="+mn-cs"/>
      </a:defRPr>
    </a:lvl2pPr>
    <a:lvl3pPr marL="1043056" algn="l" defTabSz="1043056" rtl="0" eaLnBrk="1" latinLnBrk="0" hangingPunct="1">
      <a:defRPr sz="2100" kern="1200">
        <a:solidFill>
          <a:schemeClr val="tx1"/>
        </a:solidFill>
        <a:latin typeface="+mn-lt"/>
        <a:ea typeface="+mn-ea"/>
        <a:cs typeface="+mn-cs"/>
      </a:defRPr>
    </a:lvl3pPr>
    <a:lvl4pPr marL="1564584" algn="l" defTabSz="1043056" rtl="0" eaLnBrk="1" latinLnBrk="0" hangingPunct="1">
      <a:defRPr sz="2100" kern="1200">
        <a:solidFill>
          <a:schemeClr val="tx1"/>
        </a:solidFill>
        <a:latin typeface="+mn-lt"/>
        <a:ea typeface="+mn-ea"/>
        <a:cs typeface="+mn-cs"/>
      </a:defRPr>
    </a:lvl4pPr>
    <a:lvl5pPr marL="2086112" algn="l" defTabSz="1043056" rtl="0" eaLnBrk="1" latinLnBrk="0" hangingPunct="1">
      <a:defRPr sz="2100" kern="1200">
        <a:solidFill>
          <a:schemeClr val="tx1"/>
        </a:solidFill>
        <a:latin typeface="+mn-lt"/>
        <a:ea typeface="+mn-ea"/>
        <a:cs typeface="+mn-cs"/>
      </a:defRPr>
    </a:lvl5pPr>
    <a:lvl6pPr marL="2607640" algn="l" defTabSz="1043056" rtl="0" eaLnBrk="1" latinLnBrk="0" hangingPunct="1">
      <a:defRPr sz="2100" kern="1200">
        <a:solidFill>
          <a:schemeClr val="tx1"/>
        </a:solidFill>
        <a:latin typeface="+mn-lt"/>
        <a:ea typeface="+mn-ea"/>
        <a:cs typeface="+mn-cs"/>
      </a:defRPr>
    </a:lvl6pPr>
    <a:lvl7pPr marL="3129168" algn="l" defTabSz="1043056" rtl="0" eaLnBrk="1" latinLnBrk="0" hangingPunct="1">
      <a:defRPr sz="2100" kern="1200">
        <a:solidFill>
          <a:schemeClr val="tx1"/>
        </a:solidFill>
        <a:latin typeface="+mn-lt"/>
        <a:ea typeface="+mn-ea"/>
        <a:cs typeface="+mn-cs"/>
      </a:defRPr>
    </a:lvl7pPr>
    <a:lvl8pPr marL="3650696" algn="l" defTabSz="1043056" rtl="0" eaLnBrk="1" latinLnBrk="0" hangingPunct="1">
      <a:defRPr sz="2100" kern="1200">
        <a:solidFill>
          <a:schemeClr val="tx1"/>
        </a:solidFill>
        <a:latin typeface="+mn-lt"/>
        <a:ea typeface="+mn-ea"/>
        <a:cs typeface="+mn-cs"/>
      </a:defRPr>
    </a:lvl8pPr>
    <a:lvl9pPr marL="4172224" algn="l" defTabSz="1043056" rtl="0" eaLnBrk="1" latinLnBrk="0" hangingPunct="1">
      <a:defRPr sz="21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1">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7C1D2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E9639D4-E3E2-4D34-9284-5A2195B3D0D7}" styleName="浅色样式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 styleId="{5940675A-B579-460E-94D1-54222C63F5DA}" styleName="无样式，网格型">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SorterView">
  <p:normalViewPr>
    <p:restoredLeft sz="15620"/>
    <p:restoredTop sz="94660"/>
  </p:normalViewPr>
  <p:slideViewPr>
    <p:cSldViewPr>
      <p:cViewPr varScale="1">
        <p:scale>
          <a:sx n="51" d="100"/>
          <a:sy n="51" d="100"/>
        </p:scale>
        <p:origin x="754" y="43"/>
      </p:cViewPr>
      <p:guideLst>
        <p:guide orient="horz" pos="2161"/>
        <p:guide pos="3840"/>
      </p:guideLst>
    </p:cSldViewPr>
  </p:slideViewPr>
  <p:notesTextViewPr>
    <p:cViewPr>
      <p:scale>
        <a:sx n="100" d="100"/>
        <a:sy n="100" d="100"/>
      </p:scale>
      <p:origin x="0" y="0"/>
    </p:cViewPr>
  </p:notesTextViewPr>
  <p:sorterViewPr>
    <p:cViewPr>
      <p:scale>
        <a:sx n="148" d="100"/>
        <a:sy n="148" d="100"/>
      </p:scale>
      <p:origin x="0" y="-62813"/>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presProps" Target="pres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914281" y="2130919"/>
            <a:ext cx="10361851" cy="1470366"/>
          </a:xfrm>
        </p:spPr>
        <p:txBody>
          <a:bodyPr/>
          <a:lstStyle/>
          <a:p>
            <a:r>
              <a:rPr lang="zh-CN" altLang="en-US"/>
              <a:t>单击此处编辑母版标题样式</a:t>
            </a:r>
          </a:p>
        </p:txBody>
      </p:sp>
      <p:sp>
        <p:nvSpPr>
          <p:cNvPr id="3" name="副标题 2"/>
          <p:cNvSpPr>
            <a:spLocks noGrp="1"/>
          </p:cNvSpPr>
          <p:nvPr>
            <p:ph type="subTitle" idx="1"/>
          </p:nvPr>
        </p:nvSpPr>
        <p:spPr>
          <a:xfrm>
            <a:off x="1828562" y="3887101"/>
            <a:ext cx="8533289" cy="1753006"/>
          </a:xfrm>
        </p:spPr>
        <p:txBody>
          <a:bodyPr/>
          <a:lstStyle>
            <a:lvl1pPr marL="0" indent="0" algn="ctr">
              <a:buNone/>
              <a:defRPr>
                <a:solidFill>
                  <a:schemeClr val="tx1">
                    <a:tint val="75000"/>
                  </a:schemeClr>
                </a:solidFill>
              </a:defRPr>
            </a:lvl1pPr>
            <a:lvl2pPr marL="521528" indent="0" algn="ctr">
              <a:buNone/>
              <a:defRPr>
                <a:solidFill>
                  <a:schemeClr val="tx1">
                    <a:tint val="75000"/>
                  </a:schemeClr>
                </a:solidFill>
              </a:defRPr>
            </a:lvl2pPr>
            <a:lvl3pPr marL="1043056" indent="0" algn="ctr">
              <a:buNone/>
              <a:defRPr>
                <a:solidFill>
                  <a:schemeClr val="tx1">
                    <a:tint val="75000"/>
                  </a:schemeClr>
                </a:solidFill>
              </a:defRPr>
            </a:lvl3pPr>
            <a:lvl4pPr marL="1564584" indent="0" algn="ctr">
              <a:buNone/>
              <a:defRPr>
                <a:solidFill>
                  <a:schemeClr val="tx1">
                    <a:tint val="75000"/>
                  </a:schemeClr>
                </a:solidFill>
              </a:defRPr>
            </a:lvl4pPr>
            <a:lvl5pPr marL="2086112" indent="0" algn="ctr">
              <a:buNone/>
              <a:defRPr>
                <a:solidFill>
                  <a:schemeClr val="tx1">
                    <a:tint val="75000"/>
                  </a:schemeClr>
                </a:solidFill>
              </a:defRPr>
            </a:lvl5pPr>
            <a:lvl6pPr marL="2607640" indent="0" algn="ctr">
              <a:buNone/>
              <a:defRPr>
                <a:solidFill>
                  <a:schemeClr val="tx1">
                    <a:tint val="75000"/>
                  </a:schemeClr>
                </a:solidFill>
              </a:defRPr>
            </a:lvl6pPr>
            <a:lvl7pPr marL="3129168" indent="0" algn="ctr">
              <a:buNone/>
              <a:defRPr>
                <a:solidFill>
                  <a:schemeClr val="tx1">
                    <a:tint val="75000"/>
                  </a:schemeClr>
                </a:solidFill>
              </a:defRPr>
            </a:lvl7pPr>
            <a:lvl8pPr marL="3650696" indent="0" algn="ctr">
              <a:buNone/>
              <a:defRPr>
                <a:solidFill>
                  <a:schemeClr val="tx1">
                    <a:tint val="75000"/>
                  </a:schemeClr>
                </a:solidFill>
              </a:defRPr>
            </a:lvl8pPr>
            <a:lvl9pPr marL="4172224" indent="0" algn="ctr">
              <a:buNone/>
              <a:defRPr>
                <a:solidFill>
                  <a:schemeClr val="tx1">
                    <a:tint val="75000"/>
                  </a:schemeClr>
                </a:solidFill>
              </a:defRPr>
            </a:lvl9pPr>
          </a:lstStyle>
          <a:p>
            <a:r>
              <a:rPr lang="zh-CN" altLang="en-US"/>
              <a:t>单击此处编辑母版副标题样式</a:t>
            </a:r>
          </a:p>
        </p:txBody>
      </p:sp>
      <p:sp>
        <p:nvSpPr>
          <p:cNvPr id="4" name="日期占位符 3"/>
          <p:cNvSpPr>
            <a:spLocks noGrp="1"/>
          </p:cNvSpPr>
          <p:nvPr>
            <p:ph type="dt" sz="half" idx="10"/>
          </p:nvPr>
        </p:nvSpPr>
        <p:spPr/>
        <p:txBody>
          <a:bodyPr/>
          <a:lstStyle/>
          <a:p>
            <a:fld id="{C9CB1C42-1154-4835-8469-74CEE61A2023}" type="datetimeFigureOut">
              <a:rPr lang="zh-CN" altLang="en-US" smtClean="0"/>
              <a:pPr/>
              <a:t>2021/10/11</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4A79B515-4A24-4868-9827-5976A68D0ED5}" type="slidenum">
              <a:rPr lang="zh-CN" altLang="en-US" smtClean="0"/>
              <a:pPr/>
              <a:t>‹#›</a:t>
            </a:fld>
            <a:endParaRPr lang="zh-CN" altLang="en-US"/>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竖排文字占位符 2"/>
          <p:cNvSpPr>
            <a:spLocks noGrp="1"/>
          </p:cNvSpPr>
          <p:nvPr>
            <p:ph type="body" orient="vert" idx="1"/>
          </p:nvPr>
        </p:nvSpPr>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C9CB1C42-1154-4835-8469-74CEE61A2023}" type="datetimeFigureOut">
              <a:rPr lang="zh-CN" altLang="en-US" smtClean="0"/>
              <a:pPr/>
              <a:t>2021/10/11</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4A79B515-4A24-4868-9827-5976A68D0ED5}" type="slidenum">
              <a:rPr lang="zh-CN" altLang="en-US" smtClean="0"/>
              <a:pPr/>
              <a:t>‹#›</a:t>
            </a:fld>
            <a:endParaRPr lang="zh-CN" altLang="en-US"/>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838050" y="274703"/>
            <a:ext cx="2742843" cy="5852880"/>
          </a:xfr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609520" y="274703"/>
            <a:ext cx="8025356" cy="5852880"/>
          </a:xfr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C9CB1C42-1154-4835-8469-74CEE61A2023}" type="datetimeFigureOut">
              <a:rPr lang="zh-CN" altLang="en-US" smtClean="0"/>
              <a:pPr/>
              <a:t>2021/10/11</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4A79B515-4A24-4868-9827-5976A68D0ED5}" type="slidenum">
              <a:rPr lang="zh-CN" altLang="en-US" smtClean="0"/>
              <a:pPr/>
              <a:t>‹#›</a:t>
            </a:fld>
            <a:endParaRPr lang="zh-CN" altLang="en-US"/>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idx="1"/>
          </p:nvPr>
        </p:nvSpPr>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C9CB1C42-1154-4835-8469-74CEE61A2023}" type="datetimeFigureOut">
              <a:rPr lang="zh-CN" altLang="en-US" smtClean="0"/>
              <a:pPr/>
              <a:t>2021/10/11</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4A79B515-4A24-4868-9827-5976A68D0ED5}" type="slidenum">
              <a:rPr lang="zh-CN" altLang="en-US" smtClean="0"/>
              <a:pPr/>
              <a:t>‹#›</a:t>
            </a:fld>
            <a:endParaRPr lang="zh-CN" altLang="en-US"/>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962959" y="4407921"/>
            <a:ext cx="10361851" cy="1362391"/>
          </a:xfrm>
        </p:spPr>
        <p:txBody>
          <a:bodyPr anchor="t"/>
          <a:lstStyle>
            <a:lvl1pPr algn="l">
              <a:defRPr sz="4600" b="1" cap="all"/>
            </a:lvl1pPr>
          </a:lstStyle>
          <a:p>
            <a:r>
              <a:rPr lang="zh-CN" altLang="en-US"/>
              <a:t>单击此处编辑母版标题样式</a:t>
            </a:r>
          </a:p>
        </p:txBody>
      </p:sp>
      <p:sp>
        <p:nvSpPr>
          <p:cNvPr id="3" name="文本占位符 2"/>
          <p:cNvSpPr>
            <a:spLocks noGrp="1"/>
          </p:cNvSpPr>
          <p:nvPr>
            <p:ph type="body" idx="1"/>
          </p:nvPr>
        </p:nvSpPr>
        <p:spPr>
          <a:xfrm>
            <a:off x="962959" y="2907386"/>
            <a:ext cx="10361851" cy="1500535"/>
          </a:xfrm>
        </p:spPr>
        <p:txBody>
          <a:bodyPr anchor="b"/>
          <a:lstStyle>
            <a:lvl1pPr marL="0" indent="0">
              <a:buNone/>
              <a:defRPr sz="2300">
                <a:solidFill>
                  <a:schemeClr val="tx1">
                    <a:tint val="75000"/>
                  </a:schemeClr>
                </a:solidFill>
              </a:defRPr>
            </a:lvl1pPr>
            <a:lvl2pPr marL="521528" indent="0">
              <a:buNone/>
              <a:defRPr sz="2100">
                <a:solidFill>
                  <a:schemeClr val="tx1">
                    <a:tint val="75000"/>
                  </a:schemeClr>
                </a:solidFill>
              </a:defRPr>
            </a:lvl2pPr>
            <a:lvl3pPr marL="1043056" indent="0">
              <a:buNone/>
              <a:defRPr sz="1800">
                <a:solidFill>
                  <a:schemeClr val="tx1">
                    <a:tint val="75000"/>
                  </a:schemeClr>
                </a:solidFill>
              </a:defRPr>
            </a:lvl3pPr>
            <a:lvl4pPr marL="1564584" indent="0">
              <a:buNone/>
              <a:defRPr sz="1600">
                <a:solidFill>
                  <a:schemeClr val="tx1">
                    <a:tint val="75000"/>
                  </a:schemeClr>
                </a:solidFill>
              </a:defRPr>
            </a:lvl4pPr>
            <a:lvl5pPr marL="2086112" indent="0">
              <a:buNone/>
              <a:defRPr sz="1600">
                <a:solidFill>
                  <a:schemeClr val="tx1">
                    <a:tint val="75000"/>
                  </a:schemeClr>
                </a:solidFill>
              </a:defRPr>
            </a:lvl5pPr>
            <a:lvl6pPr marL="2607640" indent="0">
              <a:buNone/>
              <a:defRPr sz="1600">
                <a:solidFill>
                  <a:schemeClr val="tx1">
                    <a:tint val="75000"/>
                  </a:schemeClr>
                </a:solidFill>
              </a:defRPr>
            </a:lvl6pPr>
            <a:lvl7pPr marL="3129168" indent="0">
              <a:buNone/>
              <a:defRPr sz="1600">
                <a:solidFill>
                  <a:schemeClr val="tx1">
                    <a:tint val="75000"/>
                  </a:schemeClr>
                </a:solidFill>
              </a:defRPr>
            </a:lvl7pPr>
            <a:lvl8pPr marL="3650696" indent="0">
              <a:buNone/>
              <a:defRPr sz="1600">
                <a:solidFill>
                  <a:schemeClr val="tx1">
                    <a:tint val="75000"/>
                  </a:schemeClr>
                </a:solidFill>
              </a:defRPr>
            </a:lvl8pPr>
            <a:lvl9pPr marL="4172224" indent="0">
              <a:buNone/>
              <a:defRPr sz="1600">
                <a:solidFill>
                  <a:schemeClr val="tx1">
                    <a:tint val="75000"/>
                  </a:schemeClr>
                </a:solidFill>
              </a:defRPr>
            </a:lvl9pPr>
          </a:lstStyle>
          <a:p>
            <a:pPr lvl="0"/>
            <a:r>
              <a:rPr lang="zh-CN" altLang="en-US"/>
              <a:t>单击此处编辑母版文本样式</a:t>
            </a:r>
          </a:p>
        </p:txBody>
      </p:sp>
      <p:sp>
        <p:nvSpPr>
          <p:cNvPr id="4" name="日期占位符 3"/>
          <p:cNvSpPr>
            <a:spLocks noGrp="1"/>
          </p:cNvSpPr>
          <p:nvPr>
            <p:ph type="dt" sz="half" idx="10"/>
          </p:nvPr>
        </p:nvSpPr>
        <p:spPr/>
        <p:txBody>
          <a:bodyPr/>
          <a:lstStyle/>
          <a:p>
            <a:fld id="{C9CB1C42-1154-4835-8469-74CEE61A2023}" type="datetimeFigureOut">
              <a:rPr lang="zh-CN" altLang="en-US" smtClean="0"/>
              <a:pPr/>
              <a:t>2021/10/11</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4A79B515-4A24-4868-9827-5976A68D0ED5}" type="slidenum">
              <a:rPr lang="zh-CN" altLang="en-US" smtClean="0"/>
              <a:pPr/>
              <a:t>‹#›</a:t>
            </a:fld>
            <a:endParaRPr lang="zh-CN" altLang="en-US"/>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sz="half" idx="1"/>
          </p:nvPr>
        </p:nvSpPr>
        <p:spPr>
          <a:xfrm>
            <a:off x="609520" y="1600571"/>
            <a:ext cx="5384099" cy="4527011"/>
          </a:xfrm>
        </p:spPr>
        <p:txBody>
          <a:bodyPr/>
          <a:lstStyle>
            <a:lvl1pPr>
              <a:defRPr sz="3200"/>
            </a:lvl1pPr>
            <a:lvl2pPr>
              <a:defRPr sz="2700"/>
            </a:lvl2pPr>
            <a:lvl3pPr>
              <a:defRPr sz="2300"/>
            </a:lvl3pPr>
            <a:lvl4pPr>
              <a:defRPr sz="2100"/>
            </a:lvl4pPr>
            <a:lvl5pPr>
              <a:defRPr sz="2100"/>
            </a:lvl5pPr>
            <a:lvl6pPr>
              <a:defRPr sz="2100"/>
            </a:lvl6pPr>
            <a:lvl7pPr>
              <a:defRPr sz="2100"/>
            </a:lvl7pPr>
            <a:lvl8pPr>
              <a:defRPr sz="2100"/>
            </a:lvl8pPr>
            <a:lvl9pPr>
              <a:defRPr sz="21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p:nvPr>
        </p:nvSpPr>
        <p:spPr>
          <a:xfrm>
            <a:off x="6196794" y="1600571"/>
            <a:ext cx="5384099" cy="4527011"/>
          </a:xfrm>
        </p:spPr>
        <p:txBody>
          <a:bodyPr/>
          <a:lstStyle>
            <a:lvl1pPr>
              <a:defRPr sz="3200"/>
            </a:lvl1pPr>
            <a:lvl2pPr>
              <a:defRPr sz="2700"/>
            </a:lvl2pPr>
            <a:lvl3pPr>
              <a:defRPr sz="2300"/>
            </a:lvl3pPr>
            <a:lvl4pPr>
              <a:defRPr sz="2100"/>
            </a:lvl4pPr>
            <a:lvl5pPr>
              <a:defRPr sz="2100"/>
            </a:lvl5pPr>
            <a:lvl6pPr>
              <a:defRPr sz="2100"/>
            </a:lvl6pPr>
            <a:lvl7pPr>
              <a:defRPr sz="2100"/>
            </a:lvl7pPr>
            <a:lvl8pPr>
              <a:defRPr sz="2100"/>
            </a:lvl8pPr>
            <a:lvl9pPr>
              <a:defRPr sz="21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4"/>
          <p:cNvSpPr>
            <a:spLocks noGrp="1"/>
          </p:cNvSpPr>
          <p:nvPr>
            <p:ph type="dt" sz="half" idx="10"/>
          </p:nvPr>
        </p:nvSpPr>
        <p:spPr/>
        <p:txBody>
          <a:bodyPr/>
          <a:lstStyle/>
          <a:p>
            <a:fld id="{C9CB1C42-1154-4835-8469-74CEE61A2023}" type="datetimeFigureOut">
              <a:rPr lang="zh-CN" altLang="en-US" smtClean="0"/>
              <a:pPr/>
              <a:t>2021/10/11</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4A79B515-4A24-4868-9827-5976A68D0ED5}" type="slidenum">
              <a:rPr lang="zh-CN" altLang="en-US" smtClean="0"/>
              <a:pPr/>
              <a:t>‹#›</a:t>
            </a:fld>
            <a:endParaRPr lang="zh-CN" altLang="en-US"/>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lvl1pPr>
              <a:defRPr/>
            </a:lvl1pPr>
          </a:lstStyle>
          <a:p>
            <a:r>
              <a:rPr lang="zh-CN" altLang="en-US"/>
              <a:t>单击此处编辑母版标题样式</a:t>
            </a:r>
          </a:p>
        </p:txBody>
      </p:sp>
      <p:sp>
        <p:nvSpPr>
          <p:cNvPr id="3" name="文本占位符 2"/>
          <p:cNvSpPr>
            <a:spLocks noGrp="1"/>
          </p:cNvSpPr>
          <p:nvPr>
            <p:ph type="body" idx="1"/>
          </p:nvPr>
        </p:nvSpPr>
        <p:spPr>
          <a:xfrm>
            <a:off x="609521" y="1535469"/>
            <a:ext cx="5386216" cy="639910"/>
          </a:xfrm>
        </p:spPr>
        <p:txBody>
          <a:bodyPr anchor="b"/>
          <a:lstStyle>
            <a:lvl1pPr marL="0" indent="0">
              <a:buNone/>
              <a:defRPr sz="2700" b="1"/>
            </a:lvl1pPr>
            <a:lvl2pPr marL="521528" indent="0">
              <a:buNone/>
              <a:defRPr sz="2300" b="1"/>
            </a:lvl2pPr>
            <a:lvl3pPr marL="1043056" indent="0">
              <a:buNone/>
              <a:defRPr sz="2100" b="1"/>
            </a:lvl3pPr>
            <a:lvl4pPr marL="1564584" indent="0">
              <a:buNone/>
              <a:defRPr sz="1800" b="1"/>
            </a:lvl4pPr>
            <a:lvl5pPr marL="2086112" indent="0">
              <a:buNone/>
              <a:defRPr sz="1800" b="1"/>
            </a:lvl5pPr>
            <a:lvl6pPr marL="2607640" indent="0">
              <a:buNone/>
              <a:defRPr sz="1800" b="1"/>
            </a:lvl6pPr>
            <a:lvl7pPr marL="3129168" indent="0">
              <a:buNone/>
              <a:defRPr sz="1800" b="1"/>
            </a:lvl7pPr>
            <a:lvl8pPr marL="3650696" indent="0">
              <a:buNone/>
              <a:defRPr sz="1800" b="1"/>
            </a:lvl8pPr>
            <a:lvl9pPr marL="4172224" indent="0">
              <a:buNone/>
              <a:defRPr sz="1800" b="1"/>
            </a:lvl9pPr>
          </a:lstStyle>
          <a:p>
            <a:pPr lvl="0"/>
            <a:r>
              <a:rPr lang="zh-CN" altLang="en-US"/>
              <a:t>单击此处编辑母版文本样式</a:t>
            </a:r>
          </a:p>
        </p:txBody>
      </p:sp>
      <p:sp>
        <p:nvSpPr>
          <p:cNvPr id="4" name="内容占位符 3"/>
          <p:cNvSpPr>
            <a:spLocks noGrp="1"/>
          </p:cNvSpPr>
          <p:nvPr>
            <p:ph sz="half" idx="2"/>
          </p:nvPr>
        </p:nvSpPr>
        <p:spPr>
          <a:xfrm>
            <a:off x="609521" y="2175379"/>
            <a:ext cx="5386216" cy="3952203"/>
          </a:xfrm>
        </p:spPr>
        <p:txBody>
          <a:bodyPr/>
          <a:lstStyle>
            <a:lvl1pPr>
              <a:defRPr sz="2700"/>
            </a:lvl1pPr>
            <a:lvl2pPr>
              <a:defRPr sz="2300"/>
            </a:lvl2pPr>
            <a:lvl3pPr>
              <a:defRPr sz="2100"/>
            </a:lvl3pPr>
            <a:lvl4pPr>
              <a:defRPr sz="1800"/>
            </a:lvl4pPr>
            <a:lvl5pPr>
              <a:defRPr sz="1800"/>
            </a:lvl5pPr>
            <a:lvl6pPr>
              <a:defRPr sz="1800"/>
            </a:lvl6pPr>
            <a:lvl7pPr>
              <a:defRPr sz="1800"/>
            </a:lvl7pPr>
            <a:lvl8pPr>
              <a:defRPr sz="1800"/>
            </a:lvl8pPr>
            <a:lvl9pPr>
              <a:defRPr sz="18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p:nvPr>
        </p:nvSpPr>
        <p:spPr>
          <a:xfrm>
            <a:off x="6192562" y="1535469"/>
            <a:ext cx="5388331" cy="639910"/>
          </a:xfrm>
        </p:spPr>
        <p:txBody>
          <a:bodyPr anchor="b"/>
          <a:lstStyle>
            <a:lvl1pPr marL="0" indent="0">
              <a:buNone/>
              <a:defRPr sz="2700" b="1"/>
            </a:lvl1pPr>
            <a:lvl2pPr marL="521528" indent="0">
              <a:buNone/>
              <a:defRPr sz="2300" b="1"/>
            </a:lvl2pPr>
            <a:lvl3pPr marL="1043056" indent="0">
              <a:buNone/>
              <a:defRPr sz="2100" b="1"/>
            </a:lvl3pPr>
            <a:lvl4pPr marL="1564584" indent="0">
              <a:buNone/>
              <a:defRPr sz="1800" b="1"/>
            </a:lvl4pPr>
            <a:lvl5pPr marL="2086112" indent="0">
              <a:buNone/>
              <a:defRPr sz="1800" b="1"/>
            </a:lvl5pPr>
            <a:lvl6pPr marL="2607640" indent="0">
              <a:buNone/>
              <a:defRPr sz="1800" b="1"/>
            </a:lvl6pPr>
            <a:lvl7pPr marL="3129168" indent="0">
              <a:buNone/>
              <a:defRPr sz="1800" b="1"/>
            </a:lvl7pPr>
            <a:lvl8pPr marL="3650696" indent="0">
              <a:buNone/>
              <a:defRPr sz="1800" b="1"/>
            </a:lvl8pPr>
            <a:lvl9pPr marL="4172224" indent="0">
              <a:buNone/>
              <a:defRPr sz="1800" b="1"/>
            </a:lvl9pPr>
          </a:lstStyle>
          <a:p>
            <a:pPr lvl="0"/>
            <a:r>
              <a:rPr lang="zh-CN" altLang="en-US"/>
              <a:t>单击此处编辑母版文本样式</a:t>
            </a:r>
          </a:p>
        </p:txBody>
      </p:sp>
      <p:sp>
        <p:nvSpPr>
          <p:cNvPr id="6" name="内容占位符 5"/>
          <p:cNvSpPr>
            <a:spLocks noGrp="1"/>
          </p:cNvSpPr>
          <p:nvPr>
            <p:ph sz="quarter" idx="4"/>
          </p:nvPr>
        </p:nvSpPr>
        <p:spPr>
          <a:xfrm>
            <a:off x="6192562" y="2175379"/>
            <a:ext cx="5388331" cy="3952203"/>
          </a:xfrm>
        </p:spPr>
        <p:txBody>
          <a:bodyPr/>
          <a:lstStyle>
            <a:lvl1pPr>
              <a:defRPr sz="2700"/>
            </a:lvl1pPr>
            <a:lvl2pPr>
              <a:defRPr sz="2300"/>
            </a:lvl2pPr>
            <a:lvl3pPr>
              <a:defRPr sz="2100"/>
            </a:lvl3pPr>
            <a:lvl4pPr>
              <a:defRPr sz="1800"/>
            </a:lvl4pPr>
            <a:lvl5pPr>
              <a:defRPr sz="1800"/>
            </a:lvl5pPr>
            <a:lvl6pPr>
              <a:defRPr sz="1800"/>
            </a:lvl6pPr>
            <a:lvl7pPr>
              <a:defRPr sz="1800"/>
            </a:lvl7pPr>
            <a:lvl8pPr>
              <a:defRPr sz="1800"/>
            </a:lvl8pPr>
            <a:lvl9pPr>
              <a:defRPr sz="18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p:cNvSpPr>
            <a:spLocks noGrp="1"/>
          </p:cNvSpPr>
          <p:nvPr>
            <p:ph type="dt" sz="half" idx="10"/>
          </p:nvPr>
        </p:nvSpPr>
        <p:spPr/>
        <p:txBody>
          <a:bodyPr/>
          <a:lstStyle/>
          <a:p>
            <a:fld id="{C9CB1C42-1154-4835-8469-74CEE61A2023}" type="datetimeFigureOut">
              <a:rPr lang="zh-CN" altLang="en-US" smtClean="0"/>
              <a:pPr/>
              <a:t>2021/10/11</a:t>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4A79B515-4A24-4868-9827-5976A68D0ED5}" type="slidenum">
              <a:rPr lang="zh-CN" altLang="en-US" smtClean="0"/>
              <a:pPr/>
              <a:t>‹#›</a:t>
            </a:fld>
            <a:endParaRPr lang="zh-CN" altLang="en-US"/>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日期占位符 2"/>
          <p:cNvSpPr>
            <a:spLocks noGrp="1"/>
          </p:cNvSpPr>
          <p:nvPr>
            <p:ph type="dt" sz="half" idx="10"/>
          </p:nvPr>
        </p:nvSpPr>
        <p:spPr/>
        <p:txBody>
          <a:bodyPr/>
          <a:lstStyle/>
          <a:p>
            <a:fld id="{C9CB1C42-1154-4835-8469-74CEE61A2023}" type="datetimeFigureOut">
              <a:rPr lang="zh-CN" altLang="en-US" smtClean="0"/>
              <a:pPr/>
              <a:t>2021/10/11</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4A79B515-4A24-4868-9827-5976A68D0ED5}" type="slidenum">
              <a:rPr lang="zh-CN" altLang="en-US" smtClean="0"/>
              <a:pPr/>
              <a:t>‹#›</a:t>
            </a:fld>
            <a:endParaRPr lang="zh-CN" altLang="en-US"/>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C9CB1C42-1154-4835-8469-74CEE61A2023}" type="datetimeFigureOut">
              <a:rPr lang="zh-CN" altLang="en-US" smtClean="0"/>
              <a:pPr/>
              <a:t>2021/10/11</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4A79B515-4A24-4868-9827-5976A68D0ED5}" type="slidenum">
              <a:rPr lang="zh-CN" altLang="en-US" smtClean="0"/>
              <a:pPr/>
              <a:t>‹#›</a:t>
            </a:fld>
            <a:endParaRPr lang="zh-CN" altLang="en-US"/>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609522" y="273113"/>
            <a:ext cx="4010562" cy="1162319"/>
          </a:xfrm>
        </p:spPr>
        <p:txBody>
          <a:bodyPr anchor="b"/>
          <a:lstStyle>
            <a:lvl1pPr algn="l">
              <a:defRPr sz="2300" b="1"/>
            </a:lvl1pPr>
          </a:lstStyle>
          <a:p>
            <a:r>
              <a:rPr lang="zh-CN" altLang="en-US"/>
              <a:t>单击此处编辑母版标题样式</a:t>
            </a:r>
          </a:p>
        </p:txBody>
      </p:sp>
      <p:sp>
        <p:nvSpPr>
          <p:cNvPr id="3" name="内容占位符 2"/>
          <p:cNvSpPr>
            <a:spLocks noGrp="1"/>
          </p:cNvSpPr>
          <p:nvPr>
            <p:ph idx="1"/>
          </p:nvPr>
        </p:nvSpPr>
        <p:spPr>
          <a:xfrm>
            <a:off x="4766112" y="273114"/>
            <a:ext cx="6814780" cy="5854468"/>
          </a:xfrm>
        </p:spPr>
        <p:txBody>
          <a:bodyPr/>
          <a:lstStyle>
            <a:lvl1pPr>
              <a:defRPr sz="3700"/>
            </a:lvl1pPr>
            <a:lvl2pPr>
              <a:defRPr sz="3200"/>
            </a:lvl2pPr>
            <a:lvl3pPr>
              <a:defRPr sz="2700"/>
            </a:lvl3pPr>
            <a:lvl4pPr>
              <a:defRPr sz="2300"/>
            </a:lvl4pPr>
            <a:lvl5pPr>
              <a:defRPr sz="2300"/>
            </a:lvl5pPr>
            <a:lvl6pPr>
              <a:defRPr sz="2300"/>
            </a:lvl6pPr>
            <a:lvl7pPr>
              <a:defRPr sz="2300"/>
            </a:lvl7pPr>
            <a:lvl8pPr>
              <a:defRPr sz="2300"/>
            </a:lvl8pPr>
            <a:lvl9pPr>
              <a:defRPr sz="23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p:cNvSpPr>
            <a:spLocks noGrp="1"/>
          </p:cNvSpPr>
          <p:nvPr>
            <p:ph type="body" sz="half" idx="2"/>
          </p:nvPr>
        </p:nvSpPr>
        <p:spPr>
          <a:xfrm>
            <a:off x="609522" y="1435433"/>
            <a:ext cx="4010562" cy="4692149"/>
          </a:xfrm>
        </p:spPr>
        <p:txBody>
          <a:bodyPr/>
          <a:lstStyle>
            <a:lvl1pPr marL="0" indent="0">
              <a:buNone/>
              <a:defRPr sz="1600"/>
            </a:lvl1pPr>
            <a:lvl2pPr marL="521528" indent="0">
              <a:buNone/>
              <a:defRPr sz="1400"/>
            </a:lvl2pPr>
            <a:lvl3pPr marL="1043056" indent="0">
              <a:buNone/>
              <a:defRPr sz="1100"/>
            </a:lvl3pPr>
            <a:lvl4pPr marL="1564584" indent="0">
              <a:buNone/>
              <a:defRPr sz="1000"/>
            </a:lvl4pPr>
            <a:lvl5pPr marL="2086112" indent="0">
              <a:buNone/>
              <a:defRPr sz="1000"/>
            </a:lvl5pPr>
            <a:lvl6pPr marL="2607640" indent="0">
              <a:buNone/>
              <a:defRPr sz="1000"/>
            </a:lvl6pPr>
            <a:lvl7pPr marL="3129168" indent="0">
              <a:buNone/>
              <a:defRPr sz="1000"/>
            </a:lvl7pPr>
            <a:lvl8pPr marL="3650696" indent="0">
              <a:buNone/>
              <a:defRPr sz="1000"/>
            </a:lvl8pPr>
            <a:lvl9pPr marL="4172224" indent="0">
              <a:buNone/>
              <a:defRPr sz="1000"/>
            </a:lvl9pPr>
          </a:lstStyle>
          <a:p>
            <a:pPr lvl="0"/>
            <a:r>
              <a:rPr lang="zh-CN" altLang="en-US"/>
              <a:t>单击此处编辑母版文本样式</a:t>
            </a:r>
          </a:p>
        </p:txBody>
      </p:sp>
      <p:sp>
        <p:nvSpPr>
          <p:cNvPr id="5" name="日期占位符 4"/>
          <p:cNvSpPr>
            <a:spLocks noGrp="1"/>
          </p:cNvSpPr>
          <p:nvPr>
            <p:ph type="dt" sz="half" idx="10"/>
          </p:nvPr>
        </p:nvSpPr>
        <p:spPr/>
        <p:txBody>
          <a:bodyPr/>
          <a:lstStyle/>
          <a:p>
            <a:fld id="{C9CB1C42-1154-4835-8469-74CEE61A2023}" type="datetimeFigureOut">
              <a:rPr lang="zh-CN" altLang="en-US" smtClean="0"/>
              <a:pPr/>
              <a:t>2021/10/11</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4A79B515-4A24-4868-9827-5976A68D0ED5}" type="slidenum">
              <a:rPr lang="zh-CN" altLang="en-US" smtClean="0"/>
              <a:pPr/>
              <a:t>‹#›</a:t>
            </a:fld>
            <a:endParaRPr lang="zh-CN" altLang="en-US"/>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2389406" y="4801712"/>
            <a:ext cx="7314248" cy="566869"/>
          </a:xfrm>
        </p:spPr>
        <p:txBody>
          <a:bodyPr anchor="b"/>
          <a:lstStyle>
            <a:lvl1pPr algn="l">
              <a:defRPr sz="2300" b="1"/>
            </a:lvl1pPr>
          </a:lstStyle>
          <a:p>
            <a:r>
              <a:rPr lang="zh-CN" altLang="en-US"/>
              <a:t>单击此处编辑母版标题样式</a:t>
            </a:r>
          </a:p>
        </p:txBody>
      </p:sp>
      <p:sp>
        <p:nvSpPr>
          <p:cNvPr id="3" name="图片占位符 2"/>
          <p:cNvSpPr>
            <a:spLocks noGrp="1"/>
          </p:cNvSpPr>
          <p:nvPr>
            <p:ph type="pic" idx="1"/>
          </p:nvPr>
        </p:nvSpPr>
        <p:spPr>
          <a:xfrm>
            <a:off x="2389406" y="612917"/>
            <a:ext cx="7314248" cy="4115753"/>
          </a:xfrm>
        </p:spPr>
        <p:txBody>
          <a:bodyPr/>
          <a:lstStyle>
            <a:lvl1pPr marL="0" indent="0">
              <a:buNone/>
              <a:defRPr sz="3700"/>
            </a:lvl1pPr>
            <a:lvl2pPr marL="521528" indent="0">
              <a:buNone/>
              <a:defRPr sz="3200"/>
            </a:lvl2pPr>
            <a:lvl3pPr marL="1043056" indent="0">
              <a:buNone/>
              <a:defRPr sz="2700"/>
            </a:lvl3pPr>
            <a:lvl4pPr marL="1564584" indent="0">
              <a:buNone/>
              <a:defRPr sz="2300"/>
            </a:lvl4pPr>
            <a:lvl5pPr marL="2086112" indent="0">
              <a:buNone/>
              <a:defRPr sz="2300"/>
            </a:lvl5pPr>
            <a:lvl6pPr marL="2607640" indent="0">
              <a:buNone/>
              <a:defRPr sz="2300"/>
            </a:lvl6pPr>
            <a:lvl7pPr marL="3129168" indent="0">
              <a:buNone/>
              <a:defRPr sz="2300"/>
            </a:lvl7pPr>
            <a:lvl8pPr marL="3650696" indent="0">
              <a:buNone/>
              <a:defRPr sz="2300"/>
            </a:lvl8pPr>
            <a:lvl9pPr marL="4172224" indent="0">
              <a:buNone/>
              <a:defRPr sz="2300"/>
            </a:lvl9pPr>
          </a:lstStyle>
          <a:p>
            <a:endParaRPr lang="zh-CN" altLang="en-US"/>
          </a:p>
        </p:txBody>
      </p:sp>
      <p:sp>
        <p:nvSpPr>
          <p:cNvPr id="4" name="文本占位符 3"/>
          <p:cNvSpPr>
            <a:spLocks noGrp="1"/>
          </p:cNvSpPr>
          <p:nvPr>
            <p:ph type="body" sz="half" idx="2"/>
          </p:nvPr>
        </p:nvSpPr>
        <p:spPr>
          <a:xfrm>
            <a:off x="2389406" y="5368581"/>
            <a:ext cx="7314248" cy="805049"/>
          </a:xfrm>
        </p:spPr>
        <p:txBody>
          <a:bodyPr/>
          <a:lstStyle>
            <a:lvl1pPr marL="0" indent="0">
              <a:buNone/>
              <a:defRPr sz="1600"/>
            </a:lvl1pPr>
            <a:lvl2pPr marL="521528" indent="0">
              <a:buNone/>
              <a:defRPr sz="1400"/>
            </a:lvl2pPr>
            <a:lvl3pPr marL="1043056" indent="0">
              <a:buNone/>
              <a:defRPr sz="1100"/>
            </a:lvl3pPr>
            <a:lvl4pPr marL="1564584" indent="0">
              <a:buNone/>
              <a:defRPr sz="1000"/>
            </a:lvl4pPr>
            <a:lvl5pPr marL="2086112" indent="0">
              <a:buNone/>
              <a:defRPr sz="1000"/>
            </a:lvl5pPr>
            <a:lvl6pPr marL="2607640" indent="0">
              <a:buNone/>
              <a:defRPr sz="1000"/>
            </a:lvl6pPr>
            <a:lvl7pPr marL="3129168" indent="0">
              <a:buNone/>
              <a:defRPr sz="1000"/>
            </a:lvl7pPr>
            <a:lvl8pPr marL="3650696" indent="0">
              <a:buNone/>
              <a:defRPr sz="1000"/>
            </a:lvl8pPr>
            <a:lvl9pPr marL="4172224" indent="0">
              <a:buNone/>
              <a:defRPr sz="1000"/>
            </a:lvl9pPr>
          </a:lstStyle>
          <a:p>
            <a:pPr lvl="0"/>
            <a:r>
              <a:rPr lang="zh-CN" altLang="en-US"/>
              <a:t>单击此处编辑母版文本样式</a:t>
            </a:r>
          </a:p>
        </p:txBody>
      </p:sp>
      <p:sp>
        <p:nvSpPr>
          <p:cNvPr id="5" name="日期占位符 4"/>
          <p:cNvSpPr>
            <a:spLocks noGrp="1"/>
          </p:cNvSpPr>
          <p:nvPr>
            <p:ph type="dt" sz="half" idx="10"/>
          </p:nvPr>
        </p:nvSpPr>
        <p:spPr/>
        <p:txBody>
          <a:bodyPr/>
          <a:lstStyle/>
          <a:p>
            <a:fld id="{C9CB1C42-1154-4835-8469-74CEE61A2023}" type="datetimeFigureOut">
              <a:rPr lang="zh-CN" altLang="en-US" smtClean="0"/>
              <a:pPr/>
              <a:t>2021/10/11</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4A79B515-4A24-4868-9827-5976A68D0ED5}" type="slidenum">
              <a:rPr lang="zh-CN" altLang="en-US" smtClean="0"/>
              <a:pPr/>
              <a:t>‹#›</a:t>
            </a:fld>
            <a:endParaRPr lang="zh-CN" altLang="en-US"/>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609521" y="274702"/>
            <a:ext cx="10971372" cy="1143265"/>
          </a:xfrm>
          <a:prstGeom prst="rect">
            <a:avLst/>
          </a:prstGeom>
        </p:spPr>
        <p:txBody>
          <a:bodyPr vert="horz" lIns="104306" tIns="52153" rIns="104306" bIns="52153" rtlCol="0" anchor="ctr">
            <a:normAutofit/>
          </a:bodyPr>
          <a:lstStyle/>
          <a:p>
            <a:r>
              <a:rPr lang="zh-CN" altLang="en-US"/>
              <a:t>单击此处编辑母版标题样式</a:t>
            </a:r>
          </a:p>
        </p:txBody>
      </p:sp>
      <p:sp>
        <p:nvSpPr>
          <p:cNvPr id="3" name="文本占位符 2"/>
          <p:cNvSpPr>
            <a:spLocks noGrp="1"/>
          </p:cNvSpPr>
          <p:nvPr>
            <p:ph type="body" idx="1"/>
          </p:nvPr>
        </p:nvSpPr>
        <p:spPr>
          <a:xfrm>
            <a:off x="609521" y="1600571"/>
            <a:ext cx="10971372" cy="4527011"/>
          </a:xfrm>
          <a:prstGeom prst="rect">
            <a:avLst/>
          </a:prstGeom>
        </p:spPr>
        <p:txBody>
          <a:bodyPr vert="horz" lIns="104306" tIns="52153" rIns="104306" bIns="52153" rtlCol="0">
            <a:normAutofit/>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2"/>
          </p:nvPr>
        </p:nvSpPr>
        <p:spPr>
          <a:xfrm>
            <a:off x="609521" y="6357823"/>
            <a:ext cx="2844430" cy="365209"/>
          </a:xfrm>
          <a:prstGeom prst="rect">
            <a:avLst/>
          </a:prstGeom>
        </p:spPr>
        <p:txBody>
          <a:bodyPr vert="horz" lIns="104306" tIns="52153" rIns="104306" bIns="52153" rtlCol="0" anchor="ctr"/>
          <a:lstStyle>
            <a:lvl1pPr algn="l">
              <a:defRPr sz="1400">
                <a:solidFill>
                  <a:schemeClr val="tx1">
                    <a:tint val="75000"/>
                  </a:schemeClr>
                </a:solidFill>
              </a:defRPr>
            </a:lvl1pPr>
          </a:lstStyle>
          <a:p>
            <a:fld id="{C9CB1C42-1154-4835-8469-74CEE61A2023}" type="datetimeFigureOut">
              <a:rPr lang="zh-CN" altLang="en-US" smtClean="0"/>
              <a:pPr/>
              <a:t>2021/10/11</a:t>
            </a:fld>
            <a:endParaRPr lang="zh-CN" altLang="en-US"/>
          </a:p>
        </p:txBody>
      </p:sp>
      <p:sp>
        <p:nvSpPr>
          <p:cNvPr id="5" name="页脚占位符 4"/>
          <p:cNvSpPr>
            <a:spLocks noGrp="1"/>
          </p:cNvSpPr>
          <p:nvPr>
            <p:ph type="ftr" sz="quarter" idx="3"/>
          </p:nvPr>
        </p:nvSpPr>
        <p:spPr>
          <a:xfrm>
            <a:off x="4165059" y="6357823"/>
            <a:ext cx="3860297" cy="365209"/>
          </a:xfrm>
          <a:prstGeom prst="rect">
            <a:avLst/>
          </a:prstGeom>
        </p:spPr>
        <p:txBody>
          <a:bodyPr vert="horz" lIns="104306" tIns="52153" rIns="104306" bIns="52153" rtlCol="0" anchor="ctr"/>
          <a:lstStyle>
            <a:lvl1pPr algn="ctr">
              <a:defRPr sz="14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8736463" y="6357823"/>
            <a:ext cx="2844430" cy="365209"/>
          </a:xfrm>
          <a:prstGeom prst="rect">
            <a:avLst/>
          </a:prstGeom>
        </p:spPr>
        <p:txBody>
          <a:bodyPr vert="horz" lIns="104306" tIns="52153" rIns="104306" bIns="52153" rtlCol="0" anchor="ctr"/>
          <a:lstStyle>
            <a:lvl1pPr algn="r">
              <a:defRPr sz="1400">
                <a:solidFill>
                  <a:schemeClr val="tx1">
                    <a:tint val="75000"/>
                  </a:schemeClr>
                </a:solidFill>
              </a:defRPr>
            </a:lvl1pPr>
          </a:lstStyle>
          <a:p>
            <a:fld id="{4A79B515-4A24-4868-9827-5976A68D0ED5}" type="slidenum">
              <a:rPr lang="zh-CN" altLang="en-US" smtClean="0"/>
              <a:pPr/>
              <a:t>‹#›</a:t>
            </a:fld>
            <a:endParaRPr lang="zh-CN"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xmlns:p14="http://schemas.microsoft.com/office/powerpoint/2010/main">
    <mc:Choice Requires="p14">
      <p:transition spd="slow" p14:dur="2000"/>
    </mc:Choice>
    <mc:Fallback xmlns="">
      <p:transition spd="slow"/>
    </mc:Fallback>
  </mc:AlternateContent>
  <p:txStyles>
    <p:titleStyle>
      <a:lvl1pPr algn="ctr" defTabSz="1043056" rtl="0" eaLnBrk="1" latinLnBrk="0" hangingPunct="1">
        <a:spcBef>
          <a:spcPct val="0"/>
        </a:spcBef>
        <a:buNone/>
        <a:defRPr sz="5000" kern="1200">
          <a:solidFill>
            <a:schemeClr val="tx1"/>
          </a:solidFill>
          <a:latin typeface="+mj-lt"/>
          <a:ea typeface="+mj-ea"/>
          <a:cs typeface="+mj-cs"/>
        </a:defRPr>
      </a:lvl1pPr>
    </p:titleStyle>
    <p:bodyStyle>
      <a:lvl1pPr marL="391146" indent="-391146" algn="l" defTabSz="1043056" rtl="0" eaLnBrk="1" latinLnBrk="0" hangingPunct="1">
        <a:spcBef>
          <a:spcPct val="20000"/>
        </a:spcBef>
        <a:buFont typeface="Arial" pitchFamily="34" charset="0"/>
        <a:buChar char="•"/>
        <a:defRPr sz="3700" kern="1200">
          <a:solidFill>
            <a:schemeClr val="tx1"/>
          </a:solidFill>
          <a:latin typeface="+mn-lt"/>
          <a:ea typeface="+mn-ea"/>
          <a:cs typeface="+mn-cs"/>
        </a:defRPr>
      </a:lvl1pPr>
      <a:lvl2pPr marL="847483" indent="-325955" algn="l" defTabSz="1043056" rtl="0" eaLnBrk="1" latinLnBrk="0" hangingPunct="1">
        <a:spcBef>
          <a:spcPct val="20000"/>
        </a:spcBef>
        <a:buFont typeface="Arial" pitchFamily="34" charset="0"/>
        <a:buChar char="–"/>
        <a:defRPr sz="3200" kern="1200">
          <a:solidFill>
            <a:schemeClr val="tx1"/>
          </a:solidFill>
          <a:latin typeface="+mn-lt"/>
          <a:ea typeface="+mn-ea"/>
          <a:cs typeface="+mn-cs"/>
        </a:defRPr>
      </a:lvl2pPr>
      <a:lvl3pPr marL="1303820" indent="-260764" algn="l" defTabSz="1043056" rtl="0" eaLnBrk="1" latinLnBrk="0" hangingPunct="1">
        <a:spcBef>
          <a:spcPct val="20000"/>
        </a:spcBef>
        <a:buFont typeface="Arial" pitchFamily="34" charset="0"/>
        <a:buChar char="•"/>
        <a:defRPr sz="2700" kern="1200">
          <a:solidFill>
            <a:schemeClr val="tx1"/>
          </a:solidFill>
          <a:latin typeface="+mn-lt"/>
          <a:ea typeface="+mn-ea"/>
          <a:cs typeface="+mn-cs"/>
        </a:defRPr>
      </a:lvl3pPr>
      <a:lvl4pPr marL="1825348" indent="-260764" algn="l" defTabSz="1043056" rtl="0" eaLnBrk="1" latinLnBrk="0" hangingPunct="1">
        <a:spcBef>
          <a:spcPct val="20000"/>
        </a:spcBef>
        <a:buFont typeface="Arial" pitchFamily="34" charset="0"/>
        <a:buChar char="–"/>
        <a:defRPr sz="2300" kern="1200">
          <a:solidFill>
            <a:schemeClr val="tx1"/>
          </a:solidFill>
          <a:latin typeface="+mn-lt"/>
          <a:ea typeface="+mn-ea"/>
          <a:cs typeface="+mn-cs"/>
        </a:defRPr>
      </a:lvl4pPr>
      <a:lvl5pPr marL="2346876" indent="-260764" algn="l" defTabSz="1043056" rtl="0" eaLnBrk="1" latinLnBrk="0" hangingPunct="1">
        <a:spcBef>
          <a:spcPct val="20000"/>
        </a:spcBef>
        <a:buFont typeface="Arial" pitchFamily="34" charset="0"/>
        <a:buChar char="»"/>
        <a:defRPr sz="2300" kern="1200">
          <a:solidFill>
            <a:schemeClr val="tx1"/>
          </a:solidFill>
          <a:latin typeface="+mn-lt"/>
          <a:ea typeface="+mn-ea"/>
          <a:cs typeface="+mn-cs"/>
        </a:defRPr>
      </a:lvl5pPr>
      <a:lvl6pPr marL="2868404" indent="-260764" algn="l" defTabSz="1043056" rtl="0" eaLnBrk="1" latinLnBrk="0" hangingPunct="1">
        <a:spcBef>
          <a:spcPct val="20000"/>
        </a:spcBef>
        <a:buFont typeface="Arial" pitchFamily="34" charset="0"/>
        <a:buChar char="•"/>
        <a:defRPr sz="2300" kern="1200">
          <a:solidFill>
            <a:schemeClr val="tx1"/>
          </a:solidFill>
          <a:latin typeface="+mn-lt"/>
          <a:ea typeface="+mn-ea"/>
          <a:cs typeface="+mn-cs"/>
        </a:defRPr>
      </a:lvl6pPr>
      <a:lvl7pPr marL="3389932" indent="-260764" algn="l" defTabSz="1043056" rtl="0" eaLnBrk="1" latinLnBrk="0" hangingPunct="1">
        <a:spcBef>
          <a:spcPct val="20000"/>
        </a:spcBef>
        <a:buFont typeface="Arial" pitchFamily="34" charset="0"/>
        <a:buChar char="•"/>
        <a:defRPr sz="2300" kern="1200">
          <a:solidFill>
            <a:schemeClr val="tx1"/>
          </a:solidFill>
          <a:latin typeface="+mn-lt"/>
          <a:ea typeface="+mn-ea"/>
          <a:cs typeface="+mn-cs"/>
        </a:defRPr>
      </a:lvl7pPr>
      <a:lvl8pPr marL="3911460" indent="-260764" algn="l" defTabSz="1043056" rtl="0" eaLnBrk="1" latinLnBrk="0" hangingPunct="1">
        <a:spcBef>
          <a:spcPct val="20000"/>
        </a:spcBef>
        <a:buFont typeface="Arial" pitchFamily="34" charset="0"/>
        <a:buChar char="•"/>
        <a:defRPr sz="2300" kern="1200">
          <a:solidFill>
            <a:schemeClr val="tx1"/>
          </a:solidFill>
          <a:latin typeface="+mn-lt"/>
          <a:ea typeface="+mn-ea"/>
          <a:cs typeface="+mn-cs"/>
        </a:defRPr>
      </a:lvl8pPr>
      <a:lvl9pPr marL="4432988" indent="-260764" algn="l" defTabSz="1043056" rtl="0" eaLnBrk="1" latinLnBrk="0" hangingPunct="1">
        <a:spcBef>
          <a:spcPct val="20000"/>
        </a:spcBef>
        <a:buFont typeface="Arial" pitchFamily="34" charset="0"/>
        <a:buChar char="•"/>
        <a:defRPr sz="2300" kern="1200">
          <a:solidFill>
            <a:schemeClr val="tx1"/>
          </a:solidFill>
          <a:latin typeface="+mn-lt"/>
          <a:ea typeface="+mn-ea"/>
          <a:cs typeface="+mn-cs"/>
        </a:defRPr>
      </a:lvl9pPr>
    </p:bodyStyle>
    <p:otherStyle>
      <a:defPPr>
        <a:defRPr lang="zh-CN"/>
      </a:defPPr>
      <a:lvl1pPr marL="0" algn="l" defTabSz="1043056" rtl="0" eaLnBrk="1" latinLnBrk="0" hangingPunct="1">
        <a:defRPr sz="2100" kern="1200">
          <a:solidFill>
            <a:schemeClr val="tx1"/>
          </a:solidFill>
          <a:latin typeface="+mn-lt"/>
          <a:ea typeface="+mn-ea"/>
          <a:cs typeface="+mn-cs"/>
        </a:defRPr>
      </a:lvl1pPr>
      <a:lvl2pPr marL="521528" algn="l" defTabSz="1043056" rtl="0" eaLnBrk="1" latinLnBrk="0" hangingPunct="1">
        <a:defRPr sz="2100" kern="1200">
          <a:solidFill>
            <a:schemeClr val="tx1"/>
          </a:solidFill>
          <a:latin typeface="+mn-lt"/>
          <a:ea typeface="+mn-ea"/>
          <a:cs typeface="+mn-cs"/>
        </a:defRPr>
      </a:lvl2pPr>
      <a:lvl3pPr marL="1043056" algn="l" defTabSz="1043056" rtl="0" eaLnBrk="1" latinLnBrk="0" hangingPunct="1">
        <a:defRPr sz="2100" kern="1200">
          <a:solidFill>
            <a:schemeClr val="tx1"/>
          </a:solidFill>
          <a:latin typeface="+mn-lt"/>
          <a:ea typeface="+mn-ea"/>
          <a:cs typeface="+mn-cs"/>
        </a:defRPr>
      </a:lvl3pPr>
      <a:lvl4pPr marL="1564584" algn="l" defTabSz="1043056" rtl="0" eaLnBrk="1" latinLnBrk="0" hangingPunct="1">
        <a:defRPr sz="2100" kern="1200">
          <a:solidFill>
            <a:schemeClr val="tx1"/>
          </a:solidFill>
          <a:latin typeface="+mn-lt"/>
          <a:ea typeface="+mn-ea"/>
          <a:cs typeface="+mn-cs"/>
        </a:defRPr>
      </a:lvl4pPr>
      <a:lvl5pPr marL="2086112" algn="l" defTabSz="1043056" rtl="0" eaLnBrk="1" latinLnBrk="0" hangingPunct="1">
        <a:defRPr sz="2100" kern="1200">
          <a:solidFill>
            <a:schemeClr val="tx1"/>
          </a:solidFill>
          <a:latin typeface="+mn-lt"/>
          <a:ea typeface="+mn-ea"/>
          <a:cs typeface="+mn-cs"/>
        </a:defRPr>
      </a:lvl5pPr>
      <a:lvl6pPr marL="2607640" algn="l" defTabSz="1043056" rtl="0" eaLnBrk="1" latinLnBrk="0" hangingPunct="1">
        <a:defRPr sz="2100" kern="1200">
          <a:solidFill>
            <a:schemeClr val="tx1"/>
          </a:solidFill>
          <a:latin typeface="+mn-lt"/>
          <a:ea typeface="+mn-ea"/>
          <a:cs typeface="+mn-cs"/>
        </a:defRPr>
      </a:lvl6pPr>
      <a:lvl7pPr marL="3129168" algn="l" defTabSz="1043056" rtl="0" eaLnBrk="1" latinLnBrk="0" hangingPunct="1">
        <a:defRPr sz="2100" kern="1200">
          <a:solidFill>
            <a:schemeClr val="tx1"/>
          </a:solidFill>
          <a:latin typeface="+mn-lt"/>
          <a:ea typeface="+mn-ea"/>
          <a:cs typeface="+mn-cs"/>
        </a:defRPr>
      </a:lvl7pPr>
      <a:lvl8pPr marL="3650696" algn="l" defTabSz="1043056" rtl="0" eaLnBrk="1" latinLnBrk="0" hangingPunct="1">
        <a:defRPr sz="2100" kern="1200">
          <a:solidFill>
            <a:schemeClr val="tx1"/>
          </a:solidFill>
          <a:latin typeface="+mn-lt"/>
          <a:ea typeface="+mn-ea"/>
          <a:cs typeface="+mn-cs"/>
        </a:defRPr>
      </a:lvl8pPr>
      <a:lvl9pPr marL="4172224" algn="l" defTabSz="1043056" rtl="0" eaLnBrk="1" latinLnBrk="0" hangingPunct="1">
        <a:defRPr sz="21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2.jpeg"/><Relationship Id="rId1" Type="http://schemas.openxmlformats.org/officeDocument/2006/relationships/slideLayout" Target="../slideLayouts/slideLayout2.xml"/><Relationship Id="rId4" Type="http://schemas.openxmlformats.org/officeDocument/2006/relationships/image" Target="../media/image4.jpg"/></Relationships>
</file>

<file path=ppt/slides/_rels/slide4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image" Target="../media/image6.gif"/><Relationship Id="rId2" Type="http://schemas.openxmlformats.org/officeDocument/2006/relationships/image" Target="../media/image2.jpeg"/><Relationship Id="rId1" Type="http://schemas.openxmlformats.org/officeDocument/2006/relationships/slideLayout" Target="../slideLayouts/slideLayout2.xml"/><Relationship Id="rId4" Type="http://schemas.openxmlformats.org/officeDocument/2006/relationships/image" Target="../media/image7.gif"/></Relationships>
</file>

<file path=ppt/slides/_rels/slide47.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2.jpeg"/><Relationship Id="rId1" Type="http://schemas.openxmlformats.org/officeDocument/2006/relationships/slideLayout" Target="../slideLayouts/slideLayout2.xml"/><Relationship Id="rId4" Type="http://schemas.openxmlformats.org/officeDocument/2006/relationships/image" Target="../media/image10.png"/></Relationships>
</file>

<file path=ppt/slides/_rels/slide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3" descr="C:\Users\Administrator\Desktop\财大ppt模板\B10PPT模板（二）宽屏-08.jpg"/>
          <p:cNvPicPr>
            <a:picLocks noChangeAspect="1" noChangeArrowheads="1"/>
          </p:cNvPicPr>
          <p:nvPr/>
        </p:nvPicPr>
        <p:blipFill>
          <a:blip r:embed="rId2"/>
          <a:srcRect/>
          <a:stretch>
            <a:fillRect/>
          </a:stretch>
        </p:blipFill>
        <p:spPr bwMode="auto">
          <a:xfrm>
            <a:off x="1588" y="1588"/>
            <a:ext cx="12188825" cy="6858000"/>
          </a:xfrm>
          <a:prstGeom prst="rect">
            <a:avLst/>
          </a:prstGeom>
          <a:noFill/>
        </p:spPr>
      </p:pic>
      <p:sp>
        <p:nvSpPr>
          <p:cNvPr id="2" name="标题 1"/>
          <p:cNvSpPr>
            <a:spLocks noGrp="1"/>
          </p:cNvSpPr>
          <p:nvPr>
            <p:ph type="ctrTitle"/>
          </p:nvPr>
        </p:nvSpPr>
        <p:spPr>
          <a:xfrm>
            <a:off x="964556" y="2328047"/>
            <a:ext cx="10361851" cy="1470366"/>
          </a:xfrm>
        </p:spPr>
        <p:txBody>
          <a:bodyPr>
            <a:normAutofit/>
          </a:bodyPr>
          <a:lstStyle/>
          <a:p>
            <a:r>
              <a:rPr lang="zh-CN" altLang="en-US" sz="7200" b="1" dirty="0" smtClean="0">
                <a:solidFill>
                  <a:srgbClr val="7C1D20"/>
                </a:solidFill>
                <a:latin typeface="华文楷体" panose="02010600040101010101" pitchFamily="2" charset="-122"/>
                <a:ea typeface="华文楷体" panose="02010600040101010101" pitchFamily="2" charset="-122"/>
              </a:rPr>
              <a:t>法学经典与法律制度</a:t>
            </a:r>
            <a:endParaRPr lang="zh-CN" altLang="en-US" sz="7200" b="1" dirty="0">
              <a:solidFill>
                <a:srgbClr val="7C1D20"/>
              </a:solidFill>
              <a:latin typeface="华文楷体" panose="02010600040101010101" pitchFamily="2" charset="-122"/>
              <a:ea typeface="华文楷体" panose="02010600040101010101" pitchFamily="2" charset="-122"/>
            </a:endParaRPr>
          </a:p>
        </p:txBody>
      </p:sp>
      <p:sp>
        <p:nvSpPr>
          <p:cNvPr id="6" name="标题 1"/>
          <p:cNvSpPr txBox="1">
            <a:spLocks/>
          </p:cNvSpPr>
          <p:nvPr/>
        </p:nvSpPr>
        <p:spPr>
          <a:xfrm>
            <a:off x="964556" y="4356870"/>
            <a:ext cx="10361851" cy="648087"/>
          </a:xfrm>
          <a:prstGeom prst="rect">
            <a:avLst/>
          </a:prstGeom>
        </p:spPr>
        <p:txBody>
          <a:bodyPr vert="horz" lIns="104306" tIns="52153" rIns="104306" bIns="52153" rtlCol="0" anchor="ctr">
            <a:normAutofit/>
          </a:bodyPr>
          <a:lstStyle/>
          <a:p>
            <a:pPr marL="0" marR="0" lvl="0" indent="0" algn="ctr" defTabSz="1043056" rtl="0" eaLnBrk="1" fontAlgn="auto" latinLnBrk="0" hangingPunct="1">
              <a:lnSpc>
                <a:spcPct val="100000"/>
              </a:lnSpc>
              <a:spcBef>
                <a:spcPct val="0"/>
              </a:spcBef>
              <a:spcAft>
                <a:spcPts val="0"/>
              </a:spcAft>
              <a:buClrTx/>
              <a:buSzTx/>
              <a:buFontTx/>
              <a:buNone/>
              <a:tabLst/>
              <a:defRPr/>
            </a:pPr>
            <a:r>
              <a:rPr kumimoji="0" lang="zh-CN" altLang="en-US" sz="3200" b="1" i="0" u="none" strike="noStrike" kern="1200" cap="none" spc="0" normalizeH="0" baseline="0" noProof="0" dirty="0" smtClean="0">
                <a:ln>
                  <a:noFill/>
                </a:ln>
                <a:effectLst/>
                <a:uLnTx/>
                <a:uFillTx/>
                <a:latin typeface="楷体" panose="02010609060101010101" pitchFamily="49" charset="-122"/>
                <a:ea typeface="楷体" panose="02010609060101010101" pitchFamily="49" charset="-122"/>
                <a:cs typeface="+mj-cs"/>
              </a:rPr>
              <a:t>上海财经大学法学院 何佳馨</a:t>
            </a:r>
            <a:endParaRPr kumimoji="0" lang="zh-CN" altLang="en-US" sz="3200" b="1" i="0" u="none" strike="noStrike" kern="1200" cap="none" spc="0" normalizeH="0" baseline="0" noProof="0" dirty="0">
              <a:ln>
                <a:noFill/>
              </a:ln>
              <a:effectLst/>
              <a:uLnTx/>
              <a:uFillTx/>
              <a:latin typeface="楷体" panose="02010609060101010101" pitchFamily="49" charset="-122"/>
              <a:ea typeface="楷体" panose="02010609060101010101" pitchFamily="49" charset="-122"/>
              <a:cs typeface="+mj-cs"/>
            </a:endParaRP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1" name="Picture 3" descr="C:\Users\Administrator\Desktop\财大ppt模板\B10PPT模板（二）宽屏-09.jpg"/>
          <p:cNvPicPr>
            <a:picLocks noChangeAspect="1" noChangeArrowheads="1"/>
          </p:cNvPicPr>
          <p:nvPr/>
        </p:nvPicPr>
        <p:blipFill>
          <a:blip r:embed="rId2"/>
          <a:srcRect/>
          <a:stretch>
            <a:fillRect/>
          </a:stretch>
        </p:blipFill>
        <p:spPr bwMode="auto">
          <a:xfrm>
            <a:off x="1588" y="0"/>
            <a:ext cx="12188825" cy="6858000"/>
          </a:xfrm>
          <a:prstGeom prst="rect">
            <a:avLst/>
          </a:prstGeom>
          <a:noFill/>
        </p:spPr>
      </p:pic>
      <p:sp>
        <p:nvSpPr>
          <p:cNvPr id="2" name="标题 1"/>
          <p:cNvSpPr>
            <a:spLocks noGrp="1"/>
          </p:cNvSpPr>
          <p:nvPr>
            <p:ph type="title"/>
          </p:nvPr>
        </p:nvSpPr>
        <p:spPr>
          <a:xfrm>
            <a:off x="1861177" y="1125538"/>
            <a:ext cx="8469646" cy="748258"/>
          </a:xfrm>
        </p:spPr>
        <p:txBody>
          <a:bodyPr>
            <a:noAutofit/>
          </a:bodyPr>
          <a:lstStyle/>
          <a:p>
            <a:r>
              <a:rPr lang="en-US" altLang="zh-CN" sz="4000" b="1" dirty="0" smtClean="0">
                <a:solidFill>
                  <a:srgbClr val="7C1D20"/>
                </a:solidFill>
                <a:latin typeface="+mn-ea"/>
              </a:rPr>
              <a:t>1954</a:t>
            </a:r>
            <a:r>
              <a:rPr lang="zh-CN" altLang="en-US" sz="4000" b="1" dirty="0">
                <a:solidFill>
                  <a:srgbClr val="7C1D20"/>
                </a:solidFill>
                <a:latin typeface="+mn-ea"/>
              </a:rPr>
              <a:t>年宪法的制定</a:t>
            </a:r>
            <a:r>
              <a:rPr lang="zh-CN" altLang="en-US" sz="4000" b="1" dirty="0" smtClean="0">
                <a:solidFill>
                  <a:srgbClr val="7C1D20"/>
                </a:solidFill>
                <a:latin typeface="+mn-ea"/>
              </a:rPr>
              <a:t>目的</a:t>
            </a:r>
            <a:endParaRPr lang="en-US" altLang="zh-CN" sz="4000" b="1" dirty="0">
              <a:solidFill>
                <a:srgbClr val="7C1D20"/>
              </a:solidFill>
              <a:latin typeface="+mn-ea"/>
            </a:endParaRPr>
          </a:p>
        </p:txBody>
      </p:sp>
      <p:sp>
        <p:nvSpPr>
          <p:cNvPr id="3" name="内容占位符 2"/>
          <p:cNvSpPr>
            <a:spLocks noGrp="1"/>
          </p:cNvSpPr>
          <p:nvPr>
            <p:ph idx="1"/>
          </p:nvPr>
        </p:nvSpPr>
        <p:spPr>
          <a:xfrm>
            <a:off x="1342678" y="2205658"/>
            <a:ext cx="10225136" cy="4104456"/>
          </a:xfrm>
        </p:spPr>
        <p:txBody>
          <a:bodyPr>
            <a:noAutofit/>
          </a:bodyPr>
          <a:lstStyle/>
          <a:p>
            <a:r>
              <a:rPr lang="en-US" altLang="zh-CN" sz="3200" dirty="0" smtClean="0">
                <a:latin typeface="+mn-ea"/>
              </a:rPr>
              <a:t>1954</a:t>
            </a:r>
            <a:r>
              <a:rPr lang="zh-CN" altLang="en-US" sz="3200" dirty="0" smtClean="0">
                <a:latin typeface="+mn-ea"/>
              </a:rPr>
              <a:t>年</a:t>
            </a:r>
            <a:r>
              <a:rPr lang="en-US" altLang="zh-CN" sz="3200" dirty="0" smtClean="0">
                <a:latin typeface="+mn-ea"/>
              </a:rPr>
              <a:t>6</a:t>
            </a:r>
            <a:r>
              <a:rPr lang="zh-CN" altLang="en-US" sz="3200" dirty="0" smtClean="0">
                <a:latin typeface="+mn-ea"/>
              </a:rPr>
              <a:t>月</a:t>
            </a:r>
            <a:r>
              <a:rPr lang="en-US" altLang="zh-CN" sz="3200" dirty="0" smtClean="0">
                <a:latin typeface="+mn-ea"/>
              </a:rPr>
              <a:t>21</a:t>
            </a:r>
            <a:r>
              <a:rPr lang="zh-CN" altLang="en-US" sz="3200" dirty="0" smtClean="0">
                <a:latin typeface="+mn-ea"/>
              </a:rPr>
              <a:t>日的</a:t>
            </a:r>
            <a:r>
              <a:rPr lang="en-US" altLang="zh-CN" sz="3200" dirty="0" smtClean="0">
                <a:latin typeface="+mn-ea"/>
              </a:rPr>
              <a:t>《</a:t>
            </a:r>
            <a:r>
              <a:rPr lang="zh-CN" altLang="en-US" sz="3200" dirty="0" smtClean="0">
                <a:latin typeface="+mn-ea"/>
              </a:rPr>
              <a:t>人民日报</a:t>
            </a:r>
            <a:r>
              <a:rPr lang="en-US" altLang="zh-CN" sz="3200" dirty="0" smtClean="0">
                <a:latin typeface="+mn-ea"/>
              </a:rPr>
              <a:t>》</a:t>
            </a:r>
            <a:r>
              <a:rPr lang="zh-CN" altLang="en-US" sz="3200" dirty="0" smtClean="0">
                <a:latin typeface="+mn-ea"/>
              </a:rPr>
              <a:t>在社论中对制宪目的作了如下说明：</a:t>
            </a:r>
            <a:endParaRPr lang="en-US" altLang="zh-CN" sz="3200" dirty="0" smtClean="0">
              <a:latin typeface="+mn-ea"/>
            </a:endParaRPr>
          </a:p>
          <a:p>
            <a:pPr marL="0" indent="0">
              <a:buNone/>
            </a:pPr>
            <a:r>
              <a:rPr lang="zh-CN" altLang="en-US" sz="3200" dirty="0" smtClean="0">
                <a:latin typeface="+mn-ea"/>
              </a:rPr>
              <a:t>“现在，社会主义已经不只是先进人们的理想而是广大人民的共同愿望，并且已经不只是一种美好的理想而是在大规模地有计划地建设着的美好的现实，它正在逐步成长和壮大，它将逐步在我国取得完全的胜利。这种以确认与保障为基本价值趋向的制宪目的通过宪法规范的具体内容得到了进一步的确认和发展。”</a:t>
            </a:r>
            <a:endParaRPr lang="en-US" altLang="zh-CN" sz="3200" dirty="0">
              <a:latin typeface="+mn-ea"/>
            </a:endParaRPr>
          </a:p>
        </p:txBody>
      </p:sp>
    </p:spTree>
    <p:extLst>
      <p:ext uri="{BB962C8B-B14F-4D97-AF65-F5344CB8AC3E}">
        <p14:creationId xmlns:p14="http://schemas.microsoft.com/office/powerpoint/2010/main" val="367471522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1" name="Picture 3" descr="C:\Users\Administrator\Desktop\财大ppt模板\B10PPT模板（二）宽屏-09.jpg"/>
          <p:cNvPicPr>
            <a:picLocks noChangeAspect="1" noChangeArrowheads="1"/>
          </p:cNvPicPr>
          <p:nvPr/>
        </p:nvPicPr>
        <p:blipFill>
          <a:blip r:embed="rId2"/>
          <a:srcRect/>
          <a:stretch>
            <a:fillRect/>
          </a:stretch>
        </p:blipFill>
        <p:spPr bwMode="auto">
          <a:xfrm>
            <a:off x="1588" y="0"/>
            <a:ext cx="12188825" cy="6858000"/>
          </a:xfrm>
          <a:prstGeom prst="rect">
            <a:avLst/>
          </a:prstGeom>
          <a:noFill/>
        </p:spPr>
      </p:pic>
      <p:sp>
        <p:nvSpPr>
          <p:cNvPr id="2" name="标题 1"/>
          <p:cNvSpPr>
            <a:spLocks noGrp="1"/>
          </p:cNvSpPr>
          <p:nvPr>
            <p:ph type="title"/>
          </p:nvPr>
        </p:nvSpPr>
        <p:spPr>
          <a:xfrm>
            <a:off x="1861177" y="1125538"/>
            <a:ext cx="8469646" cy="748258"/>
          </a:xfrm>
        </p:spPr>
        <p:txBody>
          <a:bodyPr>
            <a:noAutofit/>
          </a:bodyPr>
          <a:lstStyle/>
          <a:p>
            <a:r>
              <a:rPr lang="zh-CN" altLang="en-US" sz="4000" b="1" dirty="0" smtClean="0">
                <a:solidFill>
                  <a:srgbClr val="7C1D20"/>
                </a:solidFill>
                <a:latin typeface="+mn-ea"/>
              </a:rPr>
              <a:t>制定</a:t>
            </a:r>
            <a:r>
              <a:rPr lang="en-US" altLang="zh-CN" sz="4000" b="1" dirty="0">
                <a:solidFill>
                  <a:srgbClr val="7C1D20"/>
                </a:solidFill>
                <a:latin typeface="+mn-ea"/>
              </a:rPr>
              <a:t>1954</a:t>
            </a:r>
            <a:r>
              <a:rPr lang="zh-CN" altLang="en-US" sz="4000" b="1" dirty="0">
                <a:solidFill>
                  <a:srgbClr val="7C1D20"/>
                </a:solidFill>
                <a:latin typeface="+mn-ea"/>
              </a:rPr>
              <a:t>年宪法的正当性</a:t>
            </a:r>
            <a:endParaRPr lang="en-US" altLang="zh-CN" sz="4000" b="1" dirty="0">
              <a:solidFill>
                <a:srgbClr val="7C1D20"/>
              </a:solidFill>
              <a:latin typeface="+mn-ea"/>
            </a:endParaRPr>
          </a:p>
        </p:txBody>
      </p:sp>
      <p:sp>
        <p:nvSpPr>
          <p:cNvPr id="3" name="内容占位符 2"/>
          <p:cNvSpPr>
            <a:spLocks noGrp="1"/>
          </p:cNvSpPr>
          <p:nvPr>
            <p:ph idx="1"/>
          </p:nvPr>
        </p:nvSpPr>
        <p:spPr>
          <a:xfrm>
            <a:off x="1486694" y="2349674"/>
            <a:ext cx="10225136" cy="4104456"/>
          </a:xfrm>
        </p:spPr>
        <p:txBody>
          <a:bodyPr>
            <a:noAutofit/>
          </a:bodyPr>
          <a:lstStyle/>
          <a:p>
            <a:r>
              <a:rPr lang="zh-CN" altLang="en-US" sz="3200" dirty="0" smtClean="0">
                <a:latin typeface="+mn-ea"/>
              </a:rPr>
              <a:t>具体表现在作为制宪权主体的人民获得国家政权和国家独立的客观事实</a:t>
            </a:r>
            <a:endParaRPr lang="en-US" altLang="zh-CN" sz="3200" dirty="0" smtClean="0">
              <a:latin typeface="+mn-ea"/>
            </a:endParaRPr>
          </a:p>
          <a:p>
            <a:r>
              <a:rPr lang="en-US" altLang="zh-CN" sz="3200" dirty="0" smtClean="0">
                <a:latin typeface="+mn-ea"/>
              </a:rPr>
              <a:t>1949</a:t>
            </a:r>
            <a:r>
              <a:rPr lang="zh-CN" altLang="en-US" sz="3200" dirty="0" smtClean="0">
                <a:latin typeface="+mn-ea"/>
              </a:rPr>
              <a:t>年：大陆还未全部解放；反革命势力猖獗；社会秩序不够安定；国民经济尚未恢复；人民群众的组织程度和觉悟程度尚未达到应有的水平</a:t>
            </a:r>
            <a:endParaRPr lang="en-US" altLang="zh-CN" sz="3200" dirty="0" smtClean="0">
              <a:latin typeface="+mn-ea"/>
            </a:endParaRPr>
          </a:p>
          <a:p>
            <a:r>
              <a:rPr lang="en-US" altLang="zh-CN" sz="3200" dirty="0" smtClean="0">
                <a:latin typeface="+mn-ea"/>
              </a:rPr>
              <a:t>1954</a:t>
            </a:r>
            <a:r>
              <a:rPr lang="zh-CN" altLang="en-US" sz="3200" dirty="0" smtClean="0">
                <a:latin typeface="+mn-ea"/>
              </a:rPr>
              <a:t>年宪法是运用制宪权制定的宪法</a:t>
            </a:r>
            <a:endParaRPr lang="en-US" altLang="zh-CN" sz="3200" dirty="0">
              <a:latin typeface="+mn-ea"/>
            </a:endParaRPr>
          </a:p>
        </p:txBody>
      </p:sp>
    </p:spTree>
    <p:extLst>
      <p:ext uri="{BB962C8B-B14F-4D97-AF65-F5344CB8AC3E}">
        <p14:creationId xmlns:p14="http://schemas.microsoft.com/office/powerpoint/2010/main" val="12650870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1" name="Picture 3" descr="C:\Users\Administrator\Desktop\财大ppt模板\B10PPT模板（二）宽屏-09.jpg"/>
          <p:cNvPicPr>
            <a:picLocks noChangeAspect="1" noChangeArrowheads="1"/>
          </p:cNvPicPr>
          <p:nvPr/>
        </p:nvPicPr>
        <p:blipFill>
          <a:blip r:embed="rId2"/>
          <a:srcRect/>
          <a:stretch>
            <a:fillRect/>
          </a:stretch>
        </p:blipFill>
        <p:spPr bwMode="auto">
          <a:xfrm>
            <a:off x="1588" y="0"/>
            <a:ext cx="12188825" cy="6858000"/>
          </a:xfrm>
          <a:prstGeom prst="rect">
            <a:avLst/>
          </a:prstGeom>
          <a:noFill/>
        </p:spPr>
      </p:pic>
      <p:sp>
        <p:nvSpPr>
          <p:cNvPr id="2" name="标题 1"/>
          <p:cNvSpPr>
            <a:spLocks noGrp="1"/>
          </p:cNvSpPr>
          <p:nvPr>
            <p:ph type="title"/>
          </p:nvPr>
        </p:nvSpPr>
        <p:spPr>
          <a:xfrm>
            <a:off x="1861177" y="1125538"/>
            <a:ext cx="8469646" cy="748258"/>
          </a:xfrm>
        </p:spPr>
        <p:txBody>
          <a:bodyPr>
            <a:noAutofit/>
          </a:bodyPr>
          <a:lstStyle/>
          <a:p>
            <a:r>
              <a:rPr lang="en-US" altLang="zh-CN" sz="4000" b="1" dirty="0">
                <a:solidFill>
                  <a:srgbClr val="7C1D20"/>
                </a:solidFill>
                <a:latin typeface="+mn-ea"/>
              </a:rPr>
              <a:t>1954</a:t>
            </a:r>
            <a:r>
              <a:rPr lang="zh-CN" altLang="en-US" sz="4000" b="1" dirty="0">
                <a:solidFill>
                  <a:srgbClr val="7C1D20"/>
                </a:solidFill>
                <a:latin typeface="+mn-ea"/>
              </a:rPr>
              <a:t>年宪法的</a:t>
            </a:r>
            <a:r>
              <a:rPr lang="zh-CN" altLang="en-US" sz="4000" b="1" dirty="0" smtClean="0">
                <a:solidFill>
                  <a:srgbClr val="7C1D20"/>
                </a:solidFill>
                <a:latin typeface="+mn-ea"/>
              </a:rPr>
              <a:t>起草</a:t>
            </a:r>
            <a:endParaRPr lang="en-US" altLang="zh-CN" sz="4000" b="1" dirty="0">
              <a:solidFill>
                <a:srgbClr val="7C1D20"/>
              </a:solidFill>
              <a:latin typeface="+mn-ea"/>
            </a:endParaRPr>
          </a:p>
        </p:txBody>
      </p:sp>
      <p:sp>
        <p:nvSpPr>
          <p:cNvPr id="3" name="内容占位符 2"/>
          <p:cNvSpPr>
            <a:spLocks noGrp="1"/>
          </p:cNvSpPr>
          <p:nvPr>
            <p:ph idx="1"/>
          </p:nvPr>
        </p:nvSpPr>
        <p:spPr>
          <a:xfrm>
            <a:off x="1486694" y="2061642"/>
            <a:ext cx="10225136" cy="4104456"/>
          </a:xfrm>
        </p:spPr>
        <p:txBody>
          <a:bodyPr>
            <a:noAutofit/>
          </a:bodyPr>
          <a:lstStyle/>
          <a:p>
            <a:r>
              <a:rPr lang="zh-CN" altLang="en-US" sz="2800" dirty="0" smtClean="0">
                <a:latin typeface="+mn-ea"/>
              </a:rPr>
              <a:t>中共中央向中央人民政府委员会提出制宪建议</a:t>
            </a:r>
            <a:endParaRPr lang="en-US" altLang="zh-CN" sz="2800" dirty="0" smtClean="0">
              <a:latin typeface="+mn-ea"/>
            </a:endParaRPr>
          </a:p>
          <a:p>
            <a:pPr marL="0" indent="0">
              <a:buNone/>
            </a:pPr>
            <a:r>
              <a:rPr lang="en-US" altLang="zh-CN" sz="2800" dirty="0" smtClean="0">
                <a:latin typeface="+mn-ea"/>
              </a:rPr>
              <a:t>1952</a:t>
            </a:r>
            <a:r>
              <a:rPr lang="zh-CN" altLang="en-US" sz="2800" dirty="0" smtClean="0">
                <a:latin typeface="+mn-ea"/>
              </a:rPr>
              <a:t>年</a:t>
            </a:r>
            <a:r>
              <a:rPr lang="en-US" altLang="zh-CN" sz="2800" dirty="0" smtClean="0">
                <a:latin typeface="+mn-ea"/>
              </a:rPr>
              <a:t>12</a:t>
            </a:r>
            <a:r>
              <a:rPr lang="zh-CN" altLang="en-US" sz="2800" dirty="0" smtClean="0">
                <a:latin typeface="+mn-ea"/>
              </a:rPr>
              <a:t>月</a:t>
            </a:r>
            <a:r>
              <a:rPr lang="en-US" altLang="zh-CN" sz="2800" dirty="0" smtClean="0">
                <a:latin typeface="+mn-ea"/>
              </a:rPr>
              <a:t>24</a:t>
            </a:r>
            <a:r>
              <a:rPr lang="zh-CN" altLang="en-US" sz="2800" dirty="0" smtClean="0">
                <a:latin typeface="+mn-ea"/>
              </a:rPr>
              <a:t>日，中共中央向全国政协提议，由全国政协向中央人民政府委员会建议，于</a:t>
            </a:r>
            <a:r>
              <a:rPr lang="en-US" altLang="zh-CN" sz="2800" dirty="0" smtClean="0">
                <a:latin typeface="+mn-ea"/>
              </a:rPr>
              <a:t>1953</a:t>
            </a:r>
            <a:r>
              <a:rPr lang="zh-CN" altLang="en-US" sz="2800" dirty="0" smtClean="0">
                <a:latin typeface="+mn-ea"/>
              </a:rPr>
              <a:t>年召开全国和地方各级人民代表大会，并制定宪法。</a:t>
            </a:r>
            <a:endParaRPr lang="en-US" altLang="zh-CN" sz="2800" dirty="0" smtClean="0">
              <a:latin typeface="+mn-ea"/>
            </a:endParaRPr>
          </a:p>
          <a:p>
            <a:r>
              <a:rPr lang="zh-CN" altLang="en-US" sz="2800" dirty="0" smtClean="0">
                <a:latin typeface="+mn-ea"/>
              </a:rPr>
              <a:t>中华人民共和国宪法起草委员会的成立</a:t>
            </a:r>
            <a:endParaRPr lang="en-US" altLang="zh-CN" sz="2800" dirty="0" smtClean="0">
              <a:latin typeface="+mn-ea"/>
            </a:endParaRPr>
          </a:p>
          <a:p>
            <a:pPr marL="0" indent="0">
              <a:buNone/>
            </a:pPr>
            <a:r>
              <a:rPr lang="en-US" altLang="zh-CN" sz="2800" dirty="0" smtClean="0">
                <a:latin typeface="+mn-ea"/>
              </a:rPr>
              <a:t>1953</a:t>
            </a:r>
            <a:r>
              <a:rPr lang="zh-CN" altLang="en-US" sz="2800" dirty="0" smtClean="0">
                <a:latin typeface="+mn-ea"/>
              </a:rPr>
              <a:t>年</a:t>
            </a:r>
            <a:r>
              <a:rPr lang="en-US" altLang="zh-CN" sz="2800" dirty="0" smtClean="0">
                <a:latin typeface="+mn-ea"/>
              </a:rPr>
              <a:t>1</a:t>
            </a:r>
            <a:r>
              <a:rPr lang="zh-CN" altLang="en-US" sz="2800" dirty="0" smtClean="0">
                <a:latin typeface="+mn-ea"/>
              </a:rPr>
              <a:t>月</a:t>
            </a:r>
            <a:r>
              <a:rPr lang="en-US" altLang="zh-CN" sz="2800" dirty="0" smtClean="0">
                <a:latin typeface="+mn-ea"/>
              </a:rPr>
              <a:t>13</a:t>
            </a:r>
            <a:r>
              <a:rPr lang="zh-CN" altLang="en-US" sz="2800" dirty="0" smtClean="0">
                <a:latin typeface="+mn-ea"/>
              </a:rPr>
              <a:t>日，中央人民政府委员会决定成立中华人民共和国宪法起草委员会，负责宪法的起草工作。</a:t>
            </a:r>
            <a:endParaRPr lang="en-US" altLang="zh-CN" sz="2800" dirty="0" smtClean="0">
              <a:latin typeface="+mn-ea"/>
            </a:endParaRPr>
          </a:p>
        </p:txBody>
      </p:sp>
    </p:spTree>
    <p:extLst>
      <p:ext uri="{BB962C8B-B14F-4D97-AF65-F5344CB8AC3E}">
        <p14:creationId xmlns:p14="http://schemas.microsoft.com/office/powerpoint/2010/main" val="303280981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1" name="Picture 3" descr="C:\Users\Administrator\Desktop\财大ppt模板\B10PPT模板（二）宽屏-09.jpg"/>
          <p:cNvPicPr>
            <a:picLocks noChangeAspect="1" noChangeArrowheads="1"/>
          </p:cNvPicPr>
          <p:nvPr/>
        </p:nvPicPr>
        <p:blipFill>
          <a:blip r:embed="rId2"/>
          <a:srcRect/>
          <a:stretch>
            <a:fillRect/>
          </a:stretch>
        </p:blipFill>
        <p:spPr bwMode="auto">
          <a:xfrm>
            <a:off x="1588" y="-41597"/>
            <a:ext cx="12188825" cy="6858000"/>
          </a:xfrm>
          <a:prstGeom prst="rect">
            <a:avLst/>
          </a:prstGeom>
          <a:noFill/>
        </p:spPr>
      </p:pic>
      <p:sp>
        <p:nvSpPr>
          <p:cNvPr id="2" name="标题 1"/>
          <p:cNvSpPr>
            <a:spLocks noGrp="1"/>
          </p:cNvSpPr>
          <p:nvPr>
            <p:ph type="title"/>
          </p:nvPr>
        </p:nvSpPr>
        <p:spPr>
          <a:xfrm>
            <a:off x="1861177" y="1125538"/>
            <a:ext cx="8469646" cy="748258"/>
          </a:xfrm>
        </p:spPr>
        <p:txBody>
          <a:bodyPr>
            <a:noAutofit/>
          </a:bodyPr>
          <a:lstStyle/>
          <a:p>
            <a:r>
              <a:rPr lang="en-US" altLang="zh-CN" sz="4000" b="1" dirty="0">
                <a:solidFill>
                  <a:srgbClr val="7C1D20"/>
                </a:solidFill>
                <a:latin typeface="+mn-ea"/>
              </a:rPr>
              <a:t>1954</a:t>
            </a:r>
            <a:r>
              <a:rPr lang="zh-CN" altLang="en-US" sz="4000" b="1" dirty="0">
                <a:solidFill>
                  <a:srgbClr val="7C1D20"/>
                </a:solidFill>
                <a:latin typeface="+mn-ea"/>
              </a:rPr>
              <a:t>年宪法的</a:t>
            </a:r>
            <a:r>
              <a:rPr lang="zh-CN" altLang="en-US" sz="4000" b="1" dirty="0" smtClean="0">
                <a:solidFill>
                  <a:srgbClr val="7C1D20"/>
                </a:solidFill>
                <a:latin typeface="+mn-ea"/>
              </a:rPr>
              <a:t>起草</a:t>
            </a:r>
            <a:endParaRPr lang="en-US" altLang="zh-CN" sz="4000" b="1" dirty="0">
              <a:solidFill>
                <a:srgbClr val="7C1D20"/>
              </a:solidFill>
              <a:latin typeface="+mn-ea"/>
            </a:endParaRPr>
          </a:p>
        </p:txBody>
      </p:sp>
      <p:sp>
        <p:nvSpPr>
          <p:cNvPr id="3" name="内容占位符 2"/>
          <p:cNvSpPr>
            <a:spLocks noGrp="1"/>
          </p:cNvSpPr>
          <p:nvPr>
            <p:ph idx="1"/>
          </p:nvPr>
        </p:nvSpPr>
        <p:spPr>
          <a:xfrm>
            <a:off x="1486694" y="2061642"/>
            <a:ext cx="10225136" cy="4104456"/>
          </a:xfrm>
        </p:spPr>
        <p:txBody>
          <a:bodyPr>
            <a:noAutofit/>
          </a:bodyPr>
          <a:lstStyle/>
          <a:p>
            <a:r>
              <a:rPr lang="zh-CN" altLang="en-US" sz="3200" dirty="0" smtClean="0">
                <a:latin typeface="+mn-ea"/>
              </a:rPr>
              <a:t>中共中央成立宪法起草小组</a:t>
            </a:r>
            <a:endParaRPr lang="en-US" altLang="zh-CN" sz="3200" dirty="0" smtClean="0">
              <a:latin typeface="+mn-ea"/>
            </a:endParaRPr>
          </a:p>
          <a:p>
            <a:pPr marL="0" indent="0">
              <a:buNone/>
            </a:pPr>
            <a:endParaRPr lang="en-US" altLang="zh-CN" sz="3200" dirty="0" smtClean="0">
              <a:latin typeface="+mn-ea"/>
            </a:endParaRPr>
          </a:p>
        </p:txBody>
      </p:sp>
      <p:sp>
        <p:nvSpPr>
          <p:cNvPr id="5" name="文本框 4"/>
          <p:cNvSpPr txBox="1"/>
          <p:nvPr/>
        </p:nvSpPr>
        <p:spPr>
          <a:xfrm>
            <a:off x="1861177" y="2999334"/>
            <a:ext cx="553998" cy="2448272"/>
          </a:xfrm>
          <a:prstGeom prst="rect">
            <a:avLst/>
          </a:prstGeom>
          <a:noFill/>
        </p:spPr>
        <p:txBody>
          <a:bodyPr vert="eaVert" wrap="square" rtlCol="0">
            <a:spAutoFit/>
          </a:bodyPr>
          <a:lstStyle/>
          <a:p>
            <a:r>
              <a:rPr lang="zh-CN" altLang="en-US" sz="2400" b="1" dirty="0" smtClean="0"/>
              <a:t>中共中央政治局</a:t>
            </a:r>
            <a:endParaRPr lang="zh-CN" altLang="en-US" sz="2400" b="1" dirty="0"/>
          </a:p>
        </p:txBody>
      </p:sp>
      <p:sp>
        <p:nvSpPr>
          <p:cNvPr id="6" name="文本框 5"/>
          <p:cNvSpPr txBox="1"/>
          <p:nvPr/>
        </p:nvSpPr>
        <p:spPr>
          <a:xfrm>
            <a:off x="3071664" y="2925738"/>
            <a:ext cx="7416030" cy="830997"/>
          </a:xfrm>
          <a:prstGeom prst="rect">
            <a:avLst/>
          </a:prstGeom>
          <a:noFill/>
        </p:spPr>
        <p:txBody>
          <a:bodyPr wrap="square" rtlCol="0">
            <a:spAutoFit/>
          </a:bodyPr>
          <a:lstStyle/>
          <a:p>
            <a:r>
              <a:rPr lang="zh-CN" altLang="en-US" sz="2400" b="1" dirty="0" smtClean="0"/>
              <a:t>宪法初稿起草小组</a:t>
            </a:r>
            <a:endParaRPr lang="en-US" altLang="zh-CN" sz="2400" b="1" dirty="0" smtClean="0"/>
          </a:p>
          <a:p>
            <a:r>
              <a:rPr lang="zh-CN" altLang="en-US" sz="2400" b="1" dirty="0" smtClean="0"/>
              <a:t>（陈伯达、李维汉、胡乔木、田家英等）</a:t>
            </a:r>
            <a:endParaRPr lang="zh-CN" altLang="en-US" sz="2400" b="1" dirty="0"/>
          </a:p>
        </p:txBody>
      </p:sp>
      <p:sp>
        <p:nvSpPr>
          <p:cNvPr id="8" name="文本框 7"/>
          <p:cNvSpPr txBox="1"/>
          <p:nvPr/>
        </p:nvSpPr>
        <p:spPr>
          <a:xfrm>
            <a:off x="3071664" y="4872193"/>
            <a:ext cx="3024336" cy="461665"/>
          </a:xfrm>
          <a:prstGeom prst="rect">
            <a:avLst/>
          </a:prstGeom>
          <a:noFill/>
        </p:spPr>
        <p:txBody>
          <a:bodyPr wrap="square" rtlCol="0">
            <a:spAutoFit/>
          </a:bodyPr>
          <a:lstStyle/>
          <a:p>
            <a:r>
              <a:rPr lang="zh-CN" altLang="en-US" sz="2400" b="1" dirty="0" smtClean="0"/>
              <a:t>宪法起草委员会会议</a:t>
            </a:r>
            <a:endParaRPr lang="zh-CN" altLang="en-US" sz="2400" b="1" dirty="0"/>
          </a:p>
        </p:txBody>
      </p:sp>
      <p:sp>
        <p:nvSpPr>
          <p:cNvPr id="9" name="文本框 8"/>
          <p:cNvSpPr txBox="1"/>
          <p:nvPr/>
        </p:nvSpPr>
        <p:spPr>
          <a:xfrm>
            <a:off x="7041285" y="3977035"/>
            <a:ext cx="3024336" cy="830997"/>
          </a:xfrm>
          <a:prstGeom prst="rect">
            <a:avLst/>
          </a:prstGeom>
          <a:noFill/>
        </p:spPr>
        <p:txBody>
          <a:bodyPr wrap="square" rtlCol="0">
            <a:spAutoFit/>
          </a:bodyPr>
          <a:lstStyle/>
          <a:p>
            <a:r>
              <a:rPr lang="zh-CN" altLang="en-US" sz="2400" b="1" dirty="0" smtClean="0"/>
              <a:t>宪法起草委员委员</a:t>
            </a:r>
            <a:endParaRPr lang="en-US" altLang="zh-CN" sz="2400" b="1" dirty="0" smtClean="0"/>
          </a:p>
          <a:p>
            <a:r>
              <a:rPr lang="zh-CN" altLang="en-US" sz="2400" b="1" dirty="0" smtClean="0"/>
              <a:t>（主席：毛泽东）</a:t>
            </a:r>
            <a:endParaRPr lang="en-US" altLang="zh-CN" sz="2400" b="1" dirty="0"/>
          </a:p>
        </p:txBody>
      </p:sp>
      <p:sp>
        <p:nvSpPr>
          <p:cNvPr id="10" name="文本框 9"/>
          <p:cNvSpPr txBox="1"/>
          <p:nvPr/>
        </p:nvSpPr>
        <p:spPr>
          <a:xfrm>
            <a:off x="7041285" y="5194400"/>
            <a:ext cx="4382513" cy="1200329"/>
          </a:xfrm>
          <a:prstGeom prst="rect">
            <a:avLst/>
          </a:prstGeom>
          <a:noFill/>
        </p:spPr>
        <p:txBody>
          <a:bodyPr wrap="square" rtlCol="0">
            <a:spAutoFit/>
          </a:bodyPr>
          <a:lstStyle/>
          <a:p>
            <a:r>
              <a:rPr lang="zh-CN" altLang="en-US" sz="2400" b="1" dirty="0" smtClean="0"/>
              <a:t>中共人民政府委员会委员</a:t>
            </a:r>
            <a:endParaRPr lang="en-US" altLang="zh-CN" sz="2400" b="1" dirty="0" smtClean="0"/>
          </a:p>
          <a:p>
            <a:r>
              <a:rPr lang="zh-CN" altLang="en-US" sz="2400" b="1" dirty="0" smtClean="0"/>
              <a:t>（法律顾问：钱端升、周鲠生；语言顾问：叶圣陶、吕叔湘）</a:t>
            </a:r>
            <a:endParaRPr lang="zh-CN" altLang="en-US" sz="2400" b="1" dirty="0"/>
          </a:p>
        </p:txBody>
      </p:sp>
      <p:sp>
        <p:nvSpPr>
          <p:cNvPr id="7" name="左中括号 6"/>
          <p:cNvSpPr/>
          <p:nvPr/>
        </p:nvSpPr>
        <p:spPr>
          <a:xfrm>
            <a:off x="2566814" y="2999334"/>
            <a:ext cx="222844" cy="2302668"/>
          </a:xfrm>
          <a:prstGeom prst="leftBracket">
            <a:avLst/>
          </a:prstGeom>
        </p:spPr>
        <p:style>
          <a:lnRef idx="1">
            <a:schemeClr val="dk1"/>
          </a:lnRef>
          <a:fillRef idx="0">
            <a:schemeClr val="dk1"/>
          </a:fillRef>
          <a:effectRef idx="0">
            <a:schemeClr val="dk1"/>
          </a:effectRef>
          <a:fontRef idx="minor">
            <a:schemeClr val="tx1"/>
          </a:fontRef>
        </p:style>
        <p:txBody>
          <a:bodyPr rtlCol="0" anchor="ctr"/>
          <a:lstStyle/>
          <a:p>
            <a:pPr algn="ctr"/>
            <a:endParaRPr lang="zh-CN" altLang="en-US"/>
          </a:p>
        </p:txBody>
      </p:sp>
      <p:sp>
        <p:nvSpPr>
          <p:cNvPr id="11" name="左中括号 10"/>
          <p:cNvSpPr/>
          <p:nvPr/>
        </p:nvSpPr>
        <p:spPr>
          <a:xfrm>
            <a:off x="6311230" y="4113716"/>
            <a:ext cx="504056" cy="1548326"/>
          </a:xfrm>
          <a:prstGeom prst="leftBracket">
            <a:avLst/>
          </a:prstGeom>
        </p:spPr>
        <p:style>
          <a:lnRef idx="1">
            <a:schemeClr val="dk1"/>
          </a:lnRef>
          <a:fillRef idx="0">
            <a:schemeClr val="dk1"/>
          </a:fillRef>
          <a:effectRef idx="0">
            <a:schemeClr val="dk1"/>
          </a:effectRef>
          <a:fontRef idx="minor">
            <a:schemeClr val="tx1"/>
          </a:fontRef>
        </p:style>
        <p:txBody>
          <a:bodyPr rtlCol="0" anchor="ctr"/>
          <a:lstStyle/>
          <a:p>
            <a:pPr algn="ctr"/>
            <a:endParaRPr lang="zh-CN" altLang="en-US"/>
          </a:p>
        </p:txBody>
      </p:sp>
    </p:spTree>
    <p:extLst>
      <p:ext uri="{BB962C8B-B14F-4D97-AF65-F5344CB8AC3E}">
        <p14:creationId xmlns:p14="http://schemas.microsoft.com/office/powerpoint/2010/main" val="41518868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1" name="Picture 3" descr="C:\Users\Administrator\Desktop\财大ppt模板\B10PPT模板（二）宽屏-09.jpg"/>
          <p:cNvPicPr>
            <a:picLocks noChangeAspect="1" noChangeArrowheads="1"/>
          </p:cNvPicPr>
          <p:nvPr/>
        </p:nvPicPr>
        <p:blipFill>
          <a:blip r:embed="rId2"/>
          <a:srcRect/>
          <a:stretch>
            <a:fillRect/>
          </a:stretch>
        </p:blipFill>
        <p:spPr bwMode="auto">
          <a:xfrm>
            <a:off x="1588" y="0"/>
            <a:ext cx="12188825" cy="6858000"/>
          </a:xfrm>
          <a:prstGeom prst="rect">
            <a:avLst/>
          </a:prstGeom>
          <a:noFill/>
        </p:spPr>
      </p:pic>
      <p:sp>
        <p:nvSpPr>
          <p:cNvPr id="2" name="标题 1"/>
          <p:cNvSpPr>
            <a:spLocks noGrp="1"/>
          </p:cNvSpPr>
          <p:nvPr>
            <p:ph type="title"/>
          </p:nvPr>
        </p:nvSpPr>
        <p:spPr>
          <a:xfrm>
            <a:off x="1861177" y="995611"/>
            <a:ext cx="8469646" cy="748258"/>
          </a:xfrm>
        </p:spPr>
        <p:txBody>
          <a:bodyPr>
            <a:noAutofit/>
          </a:bodyPr>
          <a:lstStyle/>
          <a:p>
            <a:r>
              <a:rPr lang="en-US" altLang="zh-CN" sz="4000" b="1" dirty="0">
                <a:solidFill>
                  <a:srgbClr val="7C1D20"/>
                </a:solidFill>
                <a:latin typeface="+mn-ea"/>
              </a:rPr>
              <a:t>1954</a:t>
            </a:r>
            <a:r>
              <a:rPr lang="zh-CN" altLang="en-US" sz="4000" b="1" dirty="0">
                <a:solidFill>
                  <a:srgbClr val="7C1D20"/>
                </a:solidFill>
                <a:latin typeface="+mn-ea"/>
              </a:rPr>
              <a:t>年宪法的</a:t>
            </a:r>
            <a:r>
              <a:rPr lang="zh-CN" altLang="en-US" sz="4000" b="1" dirty="0" smtClean="0">
                <a:solidFill>
                  <a:srgbClr val="7C1D20"/>
                </a:solidFill>
                <a:latin typeface="+mn-ea"/>
              </a:rPr>
              <a:t>起草</a:t>
            </a:r>
            <a:endParaRPr lang="en-US" altLang="zh-CN" sz="4000" b="1" dirty="0">
              <a:solidFill>
                <a:srgbClr val="7C1D20"/>
              </a:solidFill>
              <a:latin typeface="+mn-ea"/>
            </a:endParaRPr>
          </a:p>
        </p:txBody>
      </p:sp>
      <p:sp>
        <p:nvSpPr>
          <p:cNvPr id="3" name="内容占位符 2"/>
          <p:cNvSpPr>
            <a:spLocks noGrp="1"/>
          </p:cNvSpPr>
          <p:nvPr>
            <p:ph idx="1"/>
          </p:nvPr>
        </p:nvSpPr>
        <p:spPr>
          <a:xfrm>
            <a:off x="1486694" y="1917626"/>
            <a:ext cx="10225136" cy="4104456"/>
          </a:xfrm>
        </p:spPr>
        <p:txBody>
          <a:bodyPr>
            <a:noAutofit/>
          </a:bodyPr>
          <a:lstStyle/>
          <a:p>
            <a:r>
              <a:rPr lang="zh-CN" altLang="en-US" sz="3200" dirty="0" smtClean="0">
                <a:latin typeface="+mn-ea"/>
              </a:rPr>
              <a:t>宪法起草工作被推迟</a:t>
            </a:r>
            <a:endParaRPr lang="en-US" altLang="zh-CN" sz="3200" dirty="0" smtClean="0">
              <a:latin typeface="+mn-ea"/>
            </a:endParaRPr>
          </a:p>
          <a:p>
            <a:pPr marL="0" indent="0">
              <a:buNone/>
            </a:pPr>
            <a:r>
              <a:rPr lang="zh-CN" altLang="en-US" sz="3200" dirty="0" smtClean="0">
                <a:latin typeface="+mn-ea"/>
              </a:rPr>
              <a:t>正式启动：</a:t>
            </a:r>
            <a:r>
              <a:rPr lang="en-US" altLang="zh-CN" sz="3200" dirty="0" smtClean="0">
                <a:latin typeface="+mn-ea"/>
              </a:rPr>
              <a:t>1954</a:t>
            </a:r>
            <a:r>
              <a:rPr lang="zh-CN" altLang="en-US" sz="3200" dirty="0" smtClean="0">
                <a:latin typeface="+mn-ea"/>
              </a:rPr>
              <a:t>年</a:t>
            </a:r>
            <a:r>
              <a:rPr lang="en-US" altLang="zh-CN" sz="3200" dirty="0" smtClean="0">
                <a:latin typeface="+mn-ea"/>
              </a:rPr>
              <a:t>1</a:t>
            </a:r>
            <a:r>
              <a:rPr lang="zh-CN" altLang="en-US" sz="3200" dirty="0" smtClean="0">
                <a:latin typeface="+mn-ea"/>
              </a:rPr>
              <a:t>月</a:t>
            </a:r>
            <a:r>
              <a:rPr lang="en-US" altLang="zh-CN" sz="3200" dirty="0" smtClean="0">
                <a:latin typeface="+mn-ea"/>
              </a:rPr>
              <a:t>9</a:t>
            </a:r>
            <a:r>
              <a:rPr lang="zh-CN" altLang="en-US" sz="3200" dirty="0" smtClean="0">
                <a:latin typeface="+mn-ea"/>
              </a:rPr>
              <a:t>日；推迟原因：过渡时期总路线的制定；过渡时期涌现的大量新问题；自然灾害；高饶事件</a:t>
            </a:r>
            <a:endParaRPr lang="en-US" altLang="zh-CN" sz="3200" dirty="0" smtClean="0">
              <a:latin typeface="+mn-ea"/>
            </a:endParaRPr>
          </a:p>
          <a:p>
            <a:r>
              <a:rPr lang="zh-CN" altLang="en-US" sz="3200" dirty="0" smtClean="0">
                <a:latin typeface="+mn-ea"/>
              </a:rPr>
              <a:t>宪法起草工作计划的提出</a:t>
            </a:r>
            <a:endParaRPr lang="en-US" altLang="zh-CN" sz="3200" dirty="0" smtClean="0">
              <a:latin typeface="+mn-ea"/>
            </a:endParaRPr>
          </a:p>
          <a:p>
            <a:pPr marL="0" indent="0">
              <a:buNone/>
            </a:pPr>
            <a:r>
              <a:rPr lang="en-US" altLang="zh-CN" sz="3200" dirty="0" smtClean="0">
                <a:latin typeface="+mn-ea"/>
              </a:rPr>
              <a:t>1954</a:t>
            </a:r>
            <a:r>
              <a:rPr lang="zh-CN" altLang="en-US" sz="3200" dirty="0" smtClean="0">
                <a:latin typeface="+mn-ea"/>
              </a:rPr>
              <a:t>年</a:t>
            </a:r>
            <a:r>
              <a:rPr lang="en-US" altLang="zh-CN" sz="3200" dirty="0" smtClean="0">
                <a:latin typeface="+mn-ea"/>
              </a:rPr>
              <a:t>1</a:t>
            </a:r>
            <a:r>
              <a:rPr lang="zh-CN" altLang="en-US" sz="3200" dirty="0" smtClean="0">
                <a:latin typeface="+mn-ea"/>
              </a:rPr>
              <a:t>月</a:t>
            </a:r>
            <a:r>
              <a:rPr lang="en-US" altLang="zh-CN" sz="3200" dirty="0" smtClean="0">
                <a:latin typeface="+mn-ea"/>
              </a:rPr>
              <a:t>9</a:t>
            </a:r>
            <a:r>
              <a:rPr lang="zh-CN" altLang="en-US" sz="3200" dirty="0" smtClean="0">
                <a:latin typeface="+mn-ea"/>
              </a:rPr>
              <a:t>日正式提出，</a:t>
            </a:r>
            <a:r>
              <a:rPr lang="en-US" altLang="zh-CN" sz="3200" dirty="0" smtClean="0">
                <a:latin typeface="+mn-ea"/>
              </a:rPr>
              <a:t>1</a:t>
            </a:r>
            <a:r>
              <a:rPr lang="zh-CN" altLang="en-US" sz="3200" dirty="0" smtClean="0">
                <a:latin typeface="+mn-ea"/>
              </a:rPr>
              <a:t>月</a:t>
            </a:r>
            <a:r>
              <a:rPr lang="en-US" altLang="zh-CN" sz="3200" dirty="0" smtClean="0">
                <a:latin typeface="+mn-ea"/>
              </a:rPr>
              <a:t>15</a:t>
            </a:r>
            <a:r>
              <a:rPr lang="zh-CN" altLang="en-US" sz="3200" dirty="0" smtClean="0">
                <a:latin typeface="+mn-ea"/>
              </a:rPr>
              <a:t>日，毛泽东发给刘少奇电报中通报了宪法起草小组的工作计划：时间安排与进度、基本程序和所依据的基本参考资料。</a:t>
            </a:r>
            <a:endParaRPr lang="en-US" altLang="zh-CN" sz="3200" dirty="0" smtClean="0">
              <a:latin typeface="+mn-ea"/>
            </a:endParaRPr>
          </a:p>
        </p:txBody>
      </p:sp>
    </p:spTree>
    <p:extLst>
      <p:ext uri="{BB962C8B-B14F-4D97-AF65-F5344CB8AC3E}">
        <p14:creationId xmlns:p14="http://schemas.microsoft.com/office/powerpoint/2010/main" val="115412663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1" name="Picture 3" descr="C:\Users\Administrator\Desktop\财大ppt模板\B10PPT模板（二）宽屏-09.jpg"/>
          <p:cNvPicPr>
            <a:picLocks noChangeAspect="1" noChangeArrowheads="1"/>
          </p:cNvPicPr>
          <p:nvPr/>
        </p:nvPicPr>
        <p:blipFill>
          <a:blip r:embed="rId2"/>
          <a:srcRect/>
          <a:stretch>
            <a:fillRect/>
          </a:stretch>
        </p:blipFill>
        <p:spPr bwMode="auto">
          <a:xfrm>
            <a:off x="1588" y="0"/>
            <a:ext cx="12188825" cy="6858000"/>
          </a:xfrm>
          <a:prstGeom prst="rect">
            <a:avLst/>
          </a:prstGeom>
          <a:noFill/>
        </p:spPr>
      </p:pic>
      <p:sp>
        <p:nvSpPr>
          <p:cNvPr id="2" name="标题 1"/>
          <p:cNvSpPr>
            <a:spLocks noGrp="1"/>
          </p:cNvSpPr>
          <p:nvPr>
            <p:ph type="title"/>
          </p:nvPr>
        </p:nvSpPr>
        <p:spPr>
          <a:xfrm>
            <a:off x="1861177" y="1125538"/>
            <a:ext cx="8469646" cy="748258"/>
          </a:xfrm>
        </p:spPr>
        <p:txBody>
          <a:bodyPr>
            <a:noAutofit/>
          </a:bodyPr>
          <a:lstStyle/>
          <a:p>
            <a:r>
              <a:rPr lang="en-US" altLang="zh-CN" sz="4000" b="1" dirty="0">
                <a:solidFill>
                  <a:srgbClr val="7C1D20"/>
                </a:solidFill>
                <a:latin typeface="+mn-ea"/>
              </a:rPr>
              <a:t>1954</a:t>
            </a:r>
            <a:r>
              <a:rPr lang="zh-CN" altLang="en-US" sz="4000" b="1" dirty="0">
                <a:solidFill>
                  <a:srgbClr val="7C1D20"/>
                </a:solidFill>
                <a:latin typeface="+mn-ea"/>
              </a:rPr>
              <a:t>年宪法的</a:t>
            </a:r>
            <a:r>
              <a:rPr lang="zh-CN" altLang="en-US" sz="4000" b="1" dirty="0" smtClean="0">
                <a:solidFill>
                  <a:srgbClr val="7C1D20"/>
                </a:solidFill>
                <a:latin typeface="+mn-ea"/>
              </a:rPr>
              <a:t>起草</a:t>
            </a:r>
            <a:endParaRPr lang="en-US" altLang="zh-CN" sz="4000" b="1" dirty="0">
              <a:solidFill>
                <a:srgbClr val="7C1D20"/>
              </a:solidFill>
              <a:latin typeface="+mn-ea"/>
            </a:endParaRPr>
          </a:p>
        </p:txBody>
      </p:sp>
      <p:sp>
        <p:nvSpPr>
          <p:cNvPr id="3" name="内容占位符 2"/>
          <p:cNvSpPr>
            <a:spLocks noGrp="1"/>
          </p:cNvSpPr>
          <p:nvPr>
            <p:ph idx="1"/>
          </p:nvPr>
        </p:nvSpPr>
        <p:spPr>
          <a:xfrm>
            <a:off x="1486694" y="2061642"/>
            <a:ext cx="10225136" cy="4104456"/>
          </a:xfrm>
        </p:spPr>
        <p:txBody>
          <a:bodyPr>
            <a:noAutofit/>
          </a:bodyPr>
          <a:lstStyle/>
          <a:p>
            <a:r>
              <a:rPr lang="zh-CN" altLang="en-US" sz="3200" dirty="0" smtClean="0">
                <a:latin typeface="+mn-ea"/>
              </a:rPr>
              <a:t>宪法草案初稿的起草</a:t>
            </a:r>
            <a:endParaRPr lang="en-US" altLang="zh-CN" sz="3200" dirty="0" smtClean="0">
              <a:latin typeface="+mn-ea"/>
            </a:endParaRPr>
          </a:p>
          <a:p>
            <a:pPr marL="0" indent="0">
              <a:buNone/>
            </a:pPr>
            <a:r>
              <a:rPr lang="zh-CN" altLang="en-US" sz="3200" dirty="0" smtClean="0">
                <a:latin typeface="+mn-ea"/>
              </a:rPr>
              <a:t>毛泽东</a:t>
            </a:r>
            <a:endParaRPr lang="en-US" altLang="zh-CN" sz="3200" dirty="0" smtClean="0">
              <a:latin typeface="+mn-ea"/>
            </a:endParaRPr>
          </a:p>
          <a:p>
            <a:pPr marL="0" indent="0">
              <a:buNone/>
            </a:pPr>
            <a:r>
              <a:rPr lang="zh-CN" altLang="en-US" sz="3200" dirty="0" smtClean="0">
                <a:latin typeface="+mn-ea"/>
              </a:rPr>
              <a:t>田家英、胡乔木</a:t>
            </a:r>
            <a:endParaRPr lang="en-US" altLang="zh-CN" sz="3200" dirty="0" smtClean="0">
              <a:latin typeface="+mn-ea"/>
            </a:endParaRPr>
          </a:p>
          <a:p>
            <a:r>
              <a:rPr lang="zh-CN" altLang="en-US" sz="3200" dirty="0" smtClean="0">
                <a:latin typeface="+mn-ea"/>
              </a:rPr>
              <a:t>中共中央宪法草案（初稿）的出台</a:t>
            </a:r>
            <a:endParaRPr lang="en-US" altLang="zh-CN" sz="3200" dirty="0" smtClean="0">
              <a:latin typeface="+mn-ea"/>
            </a:endParaRPr>
          </a:p>
          <a:p>
            <a:pPr marL="0" indent="0">
              <a:buNone/>
            </a:pPr>
            <a:r>
              <a:rPr lang="en-US" altLang="zh-CN" sz="3200" dirty="0" smtClean="0">
                <a:latin typeface="+mn-ea"/>
              </a:rPr>
              <a:t>1954</a:t>
            </a:r>
            <a:r>
              <a:rPr lang="zh-CN" altLang="en-US" sz="3200" dirty="0" smtClean="0">
                <a:latin typeface="+mn-ea"/>
              </a:rPr>
              <a:t>年</a:t>
            </a:r>
            <a:r>
              <a:rPr lang="en-US" altLang="zh-CN" sz="3200" dirty="0" smtClean="0">
                <a:latin typeface="+mn-ea"/>
              </a:rPr>
              <a:t>2</a:t>
            </a:r>
            <a:r>
              <a:rPr lang="zh-CN" altLang="en-US" sz="3200" dirty="0" smtClean="0">
                <a:latin typeface="+mn-ea"/>
              </a:rPr>
              <a:t>月</a:t>
            </a:r>
            <a:endParaRPr lang="en-US" altLang="zh-CN" sz="3200" dirty="0">
              <a:latin typeface="+mn-ea"/>
            </a:endParaRPr>
          </a:p>
        </p:txBody>
      </p:sp>
    </p:spTree>
    <p:extLst>
      <p:ext uri="{BB962C8B-B14F-4D97-AF65-F5344CB8AC3E}">
        <p14:creationId xmlns:p14="http://schemas.microsoft.com/office/powerpoint/2010/main" val="178707602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1" name="Picture 3" descr="C:\Users\Administrator\Desktop\财大ppt模板\B10PPT模板（二）宽屏-09.jpg"/>
          <p:cNvPicPr>
            <a:picLocks noChangeAspect="1" noChangeArrowheads="1"/>
          </p:cNvPicPr>
          <p:nvPr/>
        </p:nvPicPr>
        <p:blipFill>
          <a:blip r:embed="rId2"/>
          <a:srcRect/>
          <a:stretch>
            <a:fillRect/>
          </a:stretch>
        </p:blipFill>
        <p:spPr bwMode="auto">
          <a:xfrm>
            <a:off x="1588" y="0"/>
            <a:ext cx="12188825" cy="6858000"/>
          </a:xfrm>
          <a:prstGeom prst="rect">
            <a:avLst/>
          </a:prstGeom>
          <a:noFill/>
        </p:spPr>
      </p:pic>
      <p:sp>
        <p:nvSpPr>
          <p:cNvPr id="2" name="标题 1"/>
          <p:cNvSpPr>
            <a:spLocks noGrp="1"/>
          </p:cNvSpPr>
          <p:nvPr>
            <p:ph type="title"/>
          </p:nvPr>
        </p:nvSpPr>
        <p:spPr>
          <a:xfrm>
            <a:off x="1861177" y="981522"/>
            <a:ext cx="8469646" cy="748258"/>
          </a:xfrm>
        </p:spPr>
        <p:txBody>
          <a:bodyPr>
            <a:noAutofit/>
          </a:bodyPr>
          <a:lstStyle/>
          <a:p>
            <a:r>
              <a:rPr lang="en-US" altLang="zh-CN" sz="4000" b="1" dirty="0" smtClean="0">
                <a:solidFill>
                  <a:srgbClr val="7C1D20"/>
                </a:solidFill>
                <a:latin typeface="+mn-ea"/>
              </a:rPr>
              <a:t>1954</a:t>
            </a:r>
            <a:r>
              <a:rPr lang="zh-CN" altLang="en-US" sz="4000" b="1" dirty="0">
                <a:solidFill>
                  <a:srgbClr val="7C1D20"/>
                </a:solidFill>
                <a:latin typeface="+mn-ea"/>
              </a:rPr>
              <a:t>年宪法草案的</a:t>
            </a:r>
            <a:r>
              <a:rPr lang="zh-CN" altLang="en-US" sz="4000" b="1" dirty="0" smtClean="0">
                <a:solidFill>
                  <a:srgbClr val="7C1D20"/>
                </a:solidFill>
                <a:latin typeface="+mn-ea"/>
              </a:rPr>
              <a:t>审议</a:t>
            </a:r>
            <a:endParaRPr lang="en-US" altLang="zh-CN" sz="4000" b="1" dirty="0">
              <a:solidFill>
                <a:srgbClr val="7C1D20"/>
              </a:solidFill>
              <a:latin typeface="+mn-ea"/>
            </a:endParaRPr>
          </a:p>
        </p:txBody>
      </p:sp>
      <p:sp>
        <p:nvSpPr>
          <p:cNvPr id="3" name="内容占位符 2"/>
          <p:cNvSpPr>
            <a:spLocks noGrp="1"/>
          </p:cNvSpPr>
          <p:nvPr>
            <p:ph idx="1"/>
          </p:nvPr>
        </p:nvSpPr>
        <p:spPr>
          <a:xfrm>
            <a:off x="1414686" y="1845618"/>
            <a:ext cx="10225136" cy="4536504"/>
          </a:xfrm>
        </p:spPr>
        <p:txBody>
          <a:bodyPr>
            <a:noAutofit/>
          </a:bodyPr>
          <a:lstStyle/>
          <a:p>
            <a:r>
              <a:rPr lang="zh-CN" altLang="en-US" sz="3200" dirty="0" smtClean="0">
                <a:latin typeface="+mn-ea"/>
              </a:rPr>
              <a:t>全国政协宪法草案座谈会的讨论</a:t>
            </a:r>
            <a:endParaRPr lang="en-US" altLang="zh-CN" sz="3200" dirty="0" smtClean="0">
              <a:latin typeface="+mn-ea"/>
            </a:endParaRPr>
          </a:p>
          <a:p>
            <a:pPr marL="0" indent="0">
              <a:buNone/>
            </a:pPr>
            <a:r>
              <a:rPr lang="en-US" altLang="zh-CN" sz="3200" dirty="0" smtClean="0">
                <a:latin typeface="+mn-ea"/>
              </a:rPr>
              <a:t>17</a:t>
            </a:r>
            <a:r>
              <a:rPr lang="zh-CN" altLang="en-US" sz="3200" dirty="0" smtClean="0">
                <a:latin typeface="+mn-ea"/>
              </a:rPr>
              <a:t>个座谈小组，每组</a:t>
            </a:r>
            <a:r>
              <a:rPr lang="en-US" altLang="zh-CN" sz="3200" dirty="0" smtClean="0">
                <a:latin typeface="+mn-ea"/>
              </a:rPr>
              <a:t>2—4</a:t>
            </a:r>
            <a:r>
              <a:rPr lang="zh-CN" altLang="en-US" sz="3200" dirty="0">
                <a:latin typeface="+mn-ea"/>
              </a:rPr>
              <a:t>人</a:t>
            </a:r>
            <a:r>
              <a:rPr lang="zh-CN" altLang="en-US" sz="3200" dirty="0" smtClean="0">
                <a:latin typeface="+mn-ea"/>
              </a:rPr>
              <a:t>（何香凝、宋庆龄、沈钧儒、黄炎培、陈嘉庚、郭沫若、沈雁冰、马寅初等等）</a:t>
            </a:r>
            <a:endParaRPr lang="en-US" altLang="zh-CN" sz="3200" dirty="0" smtClean="0">
              <a:latin typeface="+mn-ea"/>
            </a:endParaRPr>
          </a:p>
          <a:p>
            <a:r>
              <a:rPr lang="zh-CN" altLang="en-US" sz="3200" dirty="0" smtClean="0">
                <a:latin typeface="+mn-ea"/>
              </a:rPr>
              <a:t>地方单位与军事单位对草案的讨论</a:t>
            </a:r>
            <a:endParaRPr lang="en-US" altLang="zh-CN" sz="3200" dirty="0" smtClean="0">
              <a:latin typeface="+mn-ea"/>
            </a:endParaRPr>
          </a:p>
          <a:p>
            <a:pPr marL="0" indent="0">
              <a:buNone/>
            </a:pPr>
            <a:r>
              <a:rPr lang="zh-CN" altLang="en-US" sz="3200" dirty="0" smtClean="0">
                <a:latin typeface="+mn-ea"/>
              </a:rPr>
              <a:t>地方单位</a:t>
            </a:r>
            <a:r>
              <a:rPr lang="en-US" altLang="zh-CN" sz="3200" dirty="0" smtClean="0">
                <a:latin typeface="+mn-ea"/>
              </a:rPr>
              <a:t>44</a:t>
            </a:r>
            <a:r>
              <a:rPr lang="zh-CN" altLang="en-US" sz="3200" dirty="0" smtClean="0">
                <a:latin typeface="+mn-ea"/>
              </a:rPr>
              <a:t>个，军事单位</a:t>
            </a:r>
            <a:r>
              <a:rPr lang="en-US" altLang="zh-CN" sz="3200" dirty="0" smtClean="0">
                <a:latin typeface="+mn-ea"/>
              </a:rPr>
              <a:t>7</a:t>
            </a:r>
            <a:r>
              <a:rPr lang="zh-CN" altLang="en-US" sz="3200" dirty="0" smtClean="0">
                <a:latin typeface="+mn-ea"/>
              </a:rPr>
              <a:t>个</a:t>
            </a:r>
            <a:endParaRPr lang="en-US" altLang="zh-CN" sz="3200" dirty="0" smtClean="0">
              <a:latin typeface="+mn-ea"/>
            </a:endParaRPr>
          </a:p>
          <a:p>
            <a:r>
              <a:rPr lang="zh-CN" altLang="en-US" sz="3200" dirty="0" smtClean="0">
                <a:latin typeface="+mn-ea"/>
              </a:rPr>
              <a:t>宪法起草座谈会各组召集人联席会议的讨论（纪要）</a:t>
            </a:r>
            <a:endParaRPr lang="en-US" altLang="zh-CN" sz="3200" dirty="0" smtClean="0">
              <a:latin typeface="+mn-ea"/>
            </a:endParaRPr>
          </a:p>
          <a:p>
            <a:pPr marL="0" indent="0">
              <a:buNone/>
            </a:pPr>
            <a:r>
              <a:rPr lang="en-US" altLang="zh-CN" sz="3200" dirty="0" smtClean="0">
                <a:latin typeface="+mn-ea"/>
              </a:rPr>
              <a:t>1954</a:t>
            </a:r>
            <a:r>
              <a:rPr lang="zh-CN" altLang="en-US" sz="3200" dirty="0" smtClean="0">
                <a:latin typeface="+mn-ea"/>
              </a:rPr>
              <a:t>年</a:t>
            </a:r>
            <a:r>
              <a:rPr lang="en-US" altLang="zh-CN" sz="3200" dirty="0" smtClean="0">
                <a:latin typeface="+mn-ea"/>
              </a:rPr>
              <a:t>5</a:t>
            </a:r>
            <a:r>
              <a:rPr lang="zh-CN" altLang="en-US" sz="3200" dirty="0" smtClean="0">
                <a:latin typeface="+mn-ea"/>
              </a:rPr>
              <a:t>月</a:t>
            </a:r>
            <a:r>
              <a:rPr lang="en-US" altLang="zh-CN" sz="3200" dirty="0" smtClean="0">
                <a:latin typeface="+mn-ea"/>
              </a:rPr>
              <a:t>6</a:t>
            </a:r>
            <a:r>
              <a:rPr lang="zh-CN" altLang="en-US" sz="3200" dirty="0" smtClean="0">
                <a:latin typeface="+mn-ea"/>
              </a:rPr>
              <a:t>日</a:t>
            </a:r>
            <a:r>
              <a:rPr lang="en-US" altLang="zh-CN" sz="3200" dirty="0" smtClean="0">
                <a:latin typeface="+mn-ea"/>
              </a:rPr>
              <a:t>——22</a:t>
            </a:r>
            <a:r>
              <a:rPr lang="zh-CN" altLang="en-US" sz="3200" dirty="0" smtClean="0">
                <a:latin typeface="+mn-ea"/>
              </a:rPr>
              <a:t>日</a:t>
            </a:r>
            <a:endParaRPr lang="en-US" altLang="zh-CN" sz="3200" dirty="0" smtClean="0">
              <a:latin typeface="+mn-ea"/>
            </a:endParaRPr>
          </a:p>
          <a:p>
            <a:r>
              <a:rPr lang="zh-CN" altLang="en-US" sz="3200" dirty="0">
                <a:latin typeface="+mn-ea"/>
              </a:rPr>
              <a:t>宪法起草座谈会各组召集人联席会议的修改</a:t>
            </a:r>
            <a:r>
              <a:rPr lang="zh-CN" altLang="en-US" sz="3200" dirty="0" smtClean="0">
                <a:latin typeface="+mn-ea"/>
              </a:rPr>
              <a:t>意见</a:t>
            </a:r>
            <a:endParaRPr lang="en-US" altLang="zh-CN" sz="3200" dirty="0" smtClean="0">
              <a:latin typeface="+mn-ea"/>
            </a:endParaRPr>
          </a:p>
        </p:txBody>
      </p:sp>
    </p:spTree>
    <p:extLst>
      <p:ext uri="{BB962C8B-B14F-4D97-AF65-F5344CB8AC3E}">
        <p14:creationId xmlns:p14="http://schemas.microsoft.com/office/powerpoint/2010/main" val="165333064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1" name="Picture 3" descr="C:\Users\Administrator\Desktop\财大ppt模板\B10PPT模板（二）宽屏-09.jpg"/>
          <p:cNvPicPr>
            <a:picLocks noChangeAspect="1" noChangeArrowheads="1"/>
          </p:cNvPicPr>
          <p:nvPr/>
        </p:nvPicPr>
        <p:blipFill>
          <a:blip r:embed="rId2"/>
          <a:srcRect/>
          <a:stretch>
            <a:fillRect/>
          </a:stretch>
        </p:blipFill>
        <p:spPr bwMode="auto">
          <a:xfrm>
            <a:off x="1588" y="0"/>
            <a:ext cx="12188825" cy="6858000"/>
          </a:xfrm>
          <a:prstGeom prst="rect">
            <a:avLst/>
          </a:prstGeom>
          <a:noFill/>
        </p:spPr>
      </p:pic>
      <p:sp>
        <p:nvSpPr>
          <p:cNvPr id="2" name="标题 1"/>
          <p:cNvSpPr>
            <a:spLocks noGrp="1"/>
          </p:cNvSpPr>
          <p:nvPr>
            <p:ph type="title"/>
          </p:nvPr>
        </p:nvSpPr>
        <p:spPr>
          <a:xfrm>
            <a:off x="1861177" y="981522"/>
            <a:ext cx="8469646" cy="748258"/>
          </a:xfrm>
        </p:spPr>
        <p:txBody>
          <a:bodyPr>
            <a:noAutofit/>
          </a:bodyPr>
          <a:lstStyle/>
          <a:p>
            <a:r>
              <a:rPr lang="en-US" altLang="zh-CN" sz="4000" b="1" dirty="0" smtClean="0">
                <a:solidFill>
                  <a:srgbClr val="7C1D20"/>
                </a:solidFill>
                <a:latin typeface="+mn-ea"/>
              </a:rPr>
              <a:t>1954</a:t>
            </a:r>
            <a:r>
              <a:rPr lang="zh-CN" altLang="en-US" sz="4000" b="1" dirty="0">
                <a:solidFill>
                  <a:srgbClr val="7C1D20"/>
                </a:solidFill>
                <a:latin typeface="+mn-ea"/>
              </a:rPr>
              <a:t>年宪法草案的</a:t>
            </a:r>
            <a:r>
              <a:rPr lang="zh-CN" altLang="en-US" sz="4000" b="1" dirty="0" smtClean="0">
                <a:solidFill>
                  <a:srgbClr val="7C1D20"/>
                </a:solidFill>
                <a:latin typeface="+mn-ea"/>
              </a:rPr>
              <a:t>审议</a:t>
            </a:r>
            <a:endParaRPr lang="en-US" altLang="zh-CN" sz="4000" b="1" dirty="0">
              <a:solidFill>
                <a:srgbClr val="7C1D20"/>
              </a:solidFill>
              <a:latin typeface="+mn-ea"/>
            </a:endParaRPr>
          </a:p>
        </p:txBody>
      </p:sp>
      <p:sp>
        <p:nvSpPr>
          <p:cNvPr id="3" name="内容占位符 2"/>
          <p:cNvSpPr>
            <a:spLocks noGrp="1"/>
          </p:cNvSpPr>
          <p:nvPr>
            <p:ph idx="1"/>
          </p:nvPr>
        </p:nvSpPr>
        <p:spPr>
          <a:xfrm>
            <a:off x="1414686" y="2061642"/>
            <a:ext cx="10225136" cy="4320480"/>
          </a:xfrm>
        </p:spPr>
        <p:txBody>
          <a:bodyPr>
            <a:noAutofit/>
          </a:bodyPr>
          <a:lstStyle/>
          <a:p>
            <a:r>
              <a:rPr lang="zh-CN" altLang="en-US" sz="3200" dirty="0" smtClean="0">
                <a:latin typeface="+mn-ea"/>
              </a:rPr>
              <a:t>宪法起草委员会审议宪法草案</a:t>
            </a:r>
            <a:endParaRPr lang="en-US" altLang="zh-CN" sz="3200" dirty="0" smtClean="0">
              <a:latin typeface="+mn-ea"/>
            </a:endParaRPr>
          </a:p>
          <a:p>
            <a:r>
              <a:rPr lang="zh-CN" altLang="en-US" sz="3200" dirty="0" smtClean="0">
                <a:latin typeface="+mn-ea"/>
              </a:rPr>
              <a:t>宪法</a:t>
            </a:r>
            <a:r>
              <a:rPr lang="zh-CN" altLang="en-US" sz="3200" dirty="0">
                <a:latin typeface="+mn-ea"/>
              </a:rPr>
              <a:t>起草</a:t>
            </a:r>
            <a:r>
              <a:rPr lang="zh-CN" altLang="en-US" sz="3200" dirty="0" smtClean="0">
                <a:latin typeface="+mn-ea"/>
              </a:rPr>
              <a:t>委员会通过关于宪法起草经过的报告</a:t>
            </a:r>
            <a:endParaRPr lang="en-US" altLang="zh-CN" sz="3200" dirty="0" smtClean="0">
              <a:latin typeface="+mn-ea"/>
            </a:endParaRPr>
          </a:p>
          <a:p>
            <a:pPr marL="0" indent="0">
              <a:buNone/>
            </a:pPr>
            <a:r>
              <a:rPr lang="en-US" altLang="zh-CN" sz="3200" dirty="0" smtClean="0">
                <a:latin typeface="+mn-ea"/>
              </a:rPr>
              <a:t>1954</a:t>
            </a:r>
            <a:r>
              <a:rPr lang="zh-CN" altLang="en-US" sz="3200" dirty="0" smtClean="0">
                <a:latin typeface="+mn-ea"/>
              </a:rPr>
              <a:t>年</a:t>
            </a:r>
            <a:r>
              <a:rPr lang="en-US" altLang="zh-CN" sz="3200" dirty="0" smtClean="0">
                <a:latin typeface="+mn-ea"/>
              </a:rPr>
              <a:t>6</a:t>
            </a:r>
            <a:r>
              <a:rPr lang="zh-CN" altLang="en-US" sz="3200" dirty="0" smtClean="0">
                <a:latin typeface="+mn-ea"/>
              </a:rPr>
              <a:t>月</a:t>
            </a:r>
            <a:r>
              <a:rPr lang="en-US" altLang="zh-CN" sz="3200" dirty="0" smtClean="0">
                <a:latin typeface="+mn-ea"/>
              </a:rPr>
              <a:t>11</a:t>
            </a:r>
            <a:r>
              <a:rPr lang="zh-CN" altLang="en-US" sz="3200" dirty="0" smtClean="0">
                <a:latin typeface="+mn-ea"/>
              </a:rPr>
              <a:t>日，向中央人民政府委员会</a:t>
            </a:r>
            <a:endParaRPr lang="en-US" altLang="zh-CN" sz="3200" dirty="0" smtClean="0">
              <a:latin typeface="+mn-ea"/>
            </a:endParaRPr>
          </a:p>
          <a:p>
            <a:r>
              <a:rPr lang="zh-CN" altLang="en-US" sz="3200" dirty="0" smtClean="0">
                <a:latin typeface="+mn-ea"/>
              </a:rPr>
              <a:t>中央人民政府委员会通过宪法草案</a:t>
            </a:r>
            <a:endParaRPr lang="en-US" altLang="zh-CN" sz="3200" dirty="0" smtClean="0">
              <a:latin typeface="+mn-ea"/>
            </a:endParaRPr>
          </a:p>
          <a:p>
            <a:pPr marL="0" indent="0">
              <a:buNone/>
            </a:pPr>
            <a:r>
              <a:rPr lang="en-US" altLang="zh-CN" sz="3200" dirty="0" smtClean="0">
                <a:latin typeface="+mn-ea"/>
              </a:rPr>
              <a:t>1954</a:t>
            </a:r>
            <a:r>
              <a:rPr lang="zh-CN" altLang="en-US" sz="3200" dirty="0" smtClean="0">
                <a:latin typeface="+mn-ea"/>
              </a:rPr>
              <a:t>年</a:t>
            </a:r>
            <a:r>
              <a:rPr lang="en-US" altLang="zh-CN" sz="3200" dirty="0" smtClean="0">
                <a:latin typeface="+mn-ea"/>
              </a:rPr>
              <a:t>6</a:t>
            </a:r>
            <a:r>
              <a:rPr lang="zh-CN" altLang="en-US" sz="3200" dirty="0" smtClean="0">
                <a:latin typeface="+mn-ea"/>
              </a:rPr>
              <a:t>月</a:t>
            </a:r>
            <a:r>
              <a:rPr lang="en-US" altLang="zh-CN" sz="3200" dirty="0" smtClean="0">
                <a:latin typeface="+mn-ea"/>
              </a:rPr>
              <a:t>14</a:t>
            </a:r>
            <a:r>
              <a:rPr lang="zh-CN" altLang="en-US" sz="3200" dirty="0" smtClean="0">
                <a:latin typeface="+mn-ea"/>
              </a:rPr>
              <a:t>日</a:t>
            </a:r>
            <a:endParaRPr lang="en-US" altLang="zh-CN" sz="3200" dirty="0" smtClean="0">
              <a:latin typeface="+mn-ea"/>
            </a:endParaRPr>
          </a:p>
        </p:txBody>
      </p:sp>
    </p:spTree>
    <p:extLst>
      <p:ext uri="{BB962C8B-B14F-4D97-AF65-F5344CB8AC3E}">
        <p14:creationId xmlns:p14="http://schemas.microsoft.com/office/powerpoint/2010/main" val="44487824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1" name="Picture 3" descr="C:\Users\Administrator\Desktop\财大ppt模板\B10PPT模板（二）宽屏-09.jpg"/>
          <p:cNvPicPr>
            <a:picLocks noChangeAspect="1" noChangeArrowheads="1"/>
          </p:cNvPicPr>
          <p:nvPr/>
        </p:nvPicPr>
        <p:blipFill>
          <a:blip r:embed="rId2"/>
          <a:srcRect/>
          <a:stretch>
            <a:fillRect/>
          </a:stretch>
        </p:blipFill>
        <p:spPr bwMode="auto">
          <a:xfrm>
            <a:off x="1588" y="0"/>
            <a:ext cx="12188825" cy="6858000"/>
          </a:xfrm>
          <a:prstGeom prst="rect">
            <a:avLst/>
          </a:prstGeom>
          <a:noFill/>
        </p:spPr>
      </p:pic>
      <p:sp>
        <p:nvSpPr>
          <p:cNvPr id="2" name="标题 1"/>
          <p:cNvSpPr>
            <a:spLocks noGrp="1"/>
          </p:cNvSpPr>
          <p:nvPr>
            <p:ph type="title"/>
          </p:nvPr>
        </p:nvSpPr>
        <p:spPr>
          <a:xfrm>
            <a:off x="1861177" y="981522"/>
            <a:ext cx="8469646" cy="748258"/>
          </a:xfrm>
        </p:spPr>
        <p:txBody>
          <a:bodyPr>
            <a:noAutofit/>
          </a:bodyPr>
          <a:lstStyle/>
          <a:p>
            <a:r>
              <a:rPr lang="en-US" altLang="zh-CN" sz="4000" b="1" dirty="0" smtClean="0">
                <a:solidFill>
                  <a:srgbClr val="7C1D20"/>
                </a:solidFill>
                <a:latin typeface="+mn-ea"/>
              </a:rPr>
              <a:t>1954</a:t>
            </a:r>
            <a:r>
              <a:rPr lang="zh-CN" altLang="en-US" sz="4000" b="1" dirty="0">
                <a:solidFill>
                  <a:srgbClr val="7C1D20"/>
                </a:solidFill>
                <a:latin typeface="+mn-ea"/>
              </a:rPr>
              <a:t>年宪法草案的</a:t>
            </a:r>
            <a:r>
              <a:rPr lang="zh-CN" altLang="en-US" sz="4000" b="1" dirty="0" smtClean="0">
                <a:solidFill>
                  <a:srgbClr val="7C1D20"/>
                </a:solidFill>
                <a:latin typeface="+mn-ea"/>
              </a:rPr>
              <a:t>审议</a:t>
            </a:r>
            <a:endParaRPr lang="en-US" altLang="zh-CN" sz="4000" b="1" dirty="0">
              <a:solidFill>
                <a:srgbClr val="7C1D20"/>
              </a:solidFill>
              <a:latin typeface="+mn-ea"/>
            </a:endParaRPr>
          </a:p>
        </p:txBody>
      </p:sp>
      <p:sp>
        <p:nvSpPr>
          <p:cNvPr id="3" name="内容占位符 2"/>
          <p:cNvSpPr>
            <a:spLocks noGrp="1"/>
          </p:cNvSpPr>
          <p:nvPr>
            <p:ph idx="1"/>
          </p:nvPr>
        </p:nvSpPr>
        <p:spPr>
          <a:xfrm>
            <a:off x="1414686" y="1845618"/>
            <a:ext cx="10225136" cy="4536504"/>
          </a:xfrm>
        </p:spPr>
        <p:txBody>
          <a:bodyPr>
            <a:noAutofit/>
          </a:bodyPr>
          <a:lstStyle/>
          <a:p>
            <a:r>
              <a:rPr lang="zh-CN" altLang="en-US" sz="3200" dirty="0" smtClean="0">
                <a:latin typeface="+mn-ea"/>
              </a:rPr>
              <a:t>宪法草案的全民讨论</a:t>
            </a:r>
            <a:endParaRPr lang="en-US" altLang="zh-CN" sz="3200" dirty="0" smtClean="0">
              <a:latin typeface="+mn-ea"/>
            </a:endParaRPr>
          </a:p>
          <a:p>
            <a:pPr marL="514350" indent="-514350">
              <a:buFont typeface="+mj-lt"/>
              <a:buAutoNum type="arabicPeriod"/>
            </a:pPr>
            <a:r>
              <a:rPr lang="zh-CN" altLang="en-US" sz="3200" dirty="0" smtClean="0">
                <a:latin typeface="+mn-ea"/>
              </a:rPr>
              <a:t>参照苏联的经验，决定宪法草案的全民讨论</a:t>
            </a:r>
            <a:endParaRPr lang="en-US" altLang="zh-CN" sz="3200" dirty="0" smtClean="0">
              <a:latin typeface="+mn-ea"/>
            </a:endParaRPr>
          </a:p>
          <a:p>
            <a:pPr marL="514350" indent="-514350">
              <a:buFont typeface="+mj-lt"/>
              <a:buAutoNum type="arabicPeriod"/>
            </a:pPr>
            <a:r>
              <a:rPr lang="en-US" altLang="zh-CN" sz="3200" dirty="0" smtClean="0">
                <a:latin typeface="+mn-ea"/>
              </a:rPr>
              <a:t>1954</a:t>
            </a:r>
            <a:r>
              <a:rPr lang="zh-CN" altLang="en-US" sz="3200" dirty="0" smtClean="0">
                <a:latin typeface="+mn-ea"/>
              </a:rPr>
              <a:t>年</a:t>
            </a:r>
            <a:r>
              <a:rPr lang="en-US" altLang="zh-CN" sz="3200" dirty="0" smtClean="0">
                <a:latin typeface="+mn-ea"/>
              </a:rPr>
              <a:t>6</a:t>
            </a:r>
            <a:r>
              <a:rPr lang="zh-CN" altLang="en-US" sz="3200" dirty="0" smtClean="0">
                <a:latin typeface="+mn-ea"/>
              </a:rPr>
              <a:t>月</a:t>
            </a:r>
            <a:r>
              <a:rPr lang="en-US" altLang="zh-CN" sz="3200" dirty="0" smtClean="0">
                <a:latin typeface="+mn-ea"/>
              </a:rPr>
              <a:t>16</a:t>
            </a:r>
            <a:r>
              <a:rPr lang="zh-CN" altLang="en-US" sz="3200" dirty="0" smtClean="0">
                <a:latin typeface="+mn-ea"/>
              </a:rPr>
              <a:t>日，向社会公布</a:t>
            </a:r>
            <a:endParaRPr lang="en-US" altLang="zh-CN" sz="3200" dirty="0" smtClean="0">
              <a:latin typeface="+mn-ea"/>
            </a:endParaRPr>
          </a:p>
          <a:p>
            <a:pPr marL="514350" indent="-514350">
              <a:buFont typeface="+mj-lt"/>
              <a:buAutoNum type="arabicPeriod"/>
            </a:pPr>
            <a:r>
              <a:rPr lang="en-US" altLang="zh-CN" sz="3200" dirty="0" smtClean="0">
                <a:latin typeface="+mn-ea"/>
              </a:rPr>
              <a:t>1954</a:t>
            </a:r>
            <a:r>
              <a:rPr lang="zh-CN" altLang="en-US" sz="3200" dirty="0" smtClean="0">
                <a:latin typeface="+mn-ea"/>
              </a:rPr>
              <a:t>年</a:t>
            </a:r>
            <a:r>
              <a:rPr lang="en-US" altLang="zh-CN" sz="3200" dirty="0" smtClean="0">
                <a:latin typeface="+mn-ea"/>
              </a:rPr>
              <a:t>6</a:t>
            </a:r>
            <a:r>
              <a:rPr lang="zh-CN" altLang="en-US" sz="3200" dirty="0" smtClean="0">
                <a:latin typeface="+mn-ea"/>
              </a:rPr>
              <a:t>月</a:t>
            </a:r>
            <a:r>
              <a:rPr lang="en-US" altLang="zh-CN" sz="3200" dirty="0" smtClean="0">
                <a:latin typeface="+mn-ea"/>
              </a:rPr>
              <a:t>16</a:t>
            </a:r>
            <a:r>
              <a:rPr lang="zh-CN" altLang="en-US" sz="3200" dirty="0" smtClean="0">
                <a:latin typeface="+mn-ea"/>
              </a:rPr>
              <a:t>日</a:t>
            </a:r>
            <a:r>
              <a:rPr lang="en-US" altLang="zh-CN" sz="3200" dirty="0" smtClean="0">
                <a:latin typeface="+mn-ea"/>
              </a:rPr>
              <a:t>—9</a:t>
            </a:r>
            <a:r>
              <a:rPr lang="zh-CN" altLang="en-US" sz="3200" dirty="0" smtClean="0">
                <a:latin typeface="+mn-ea"/>
              </a:rPr>
              <a:t>月</a:t>
            </a:r>
            <a:r>
              <a:rPr lang="en-US" altLang="zh-CN" sz="3200" dirty="0" smtClean="0">
                <a:latin typeface="+mn-ea"/>
              </a:rPr>
              <a:t>11</a:t>
            </a:r>
            <a:r>
              <a:rPr lang="zh-CN" altLang="en-US" sz="3200" dirty="0" smtClean="0">
                <a:latin typeface="+mn-ea"/>
              </a:rPr>
              <a:t>日，全民讨论</a:t>
            </a:r>
            <a:endParaRPr lang="en-US" altLang="zh-CN" sz="3200" dirty="0" smtClean="0">
              <a:latin typeface="+mn-ea"/>
            </a:endParaRPr>
          </a:p>
          <a:p>
            <a:pPr marL="514350" indent="-514350">
              <a:buFont typeface="+mj-lt"/>
              <a:buAutoNum type="arabicPeriod"/>
            </a:pPr>
            <a:r>
              <a:rPr lang="zh-CN" altLang="en-US" sz="3200" dirty="0" smtClean="0">
                <a:latin typeface="+mn-ea"/>
              </a:rPr>
              <a:t>全国宪法学的理论宣传</a:t>
            </a:r>
            <a:endParaRPr lang="en-US" altLang="zh-CN" sz="3200" dirty="0">
              <a:latin typeface="+mn-ea"/>
            </a:endParaRPr>
          </a:p>
        </p:txBody>
      </p:sp>
    </p:spTree>
    <p:extLst>
      <p:ext uri="{BB962C8B-B14F-4D97-AF65-F5344CB8AC3E}">
        <p14:creationId xmlns:p14="http://schemas.microsoft.com/office/powerpoint/2010/main" val="387324558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1" name="Picture 3" descr="C:\Users\Administrator\Desktop\财大ppt模板\B10PPT模板（二）宽屏-09.jpg"/>
          <p:cNvPicPr>
            <a:picLocks noChangeAspect="1" noChangeArrowheads="1"/>
          </p:cNvPicPr>
          <p:nvPr/>
        </p:nvPicPr>
        <p:blipFill>
          <a:blip r:embed="rId2"/>
          <a:srcRect/>
          <a:stretch>
            <a:fillRect/>
          </a:stretch>
        </p:blipFill>
        <p:spPr bwMode="auto">
          <a:xfrm>
            <a:off x="1588" y="0"/>
            <a:ext cx="12188825" cy="6858000"/>
          </a:xfrm>
          <a:prstGeom prst="rect">
            <a:avLst/>
          </a:prstGeom>
          <a:noFill/>
        </p:spPr>
      </p:pic>
      <p:sp>
        <p:nvSpPr>
          <p:cNvPr id="2" name="标题 1"/>
          <p:cNvSpPr>
            <a:spLocks noGrp="1"/>
          </p:cNvSpPr>
          <p:nvPr>
            <p:ph type="title"/>
          </p:nvPr>
        </p:nvSpPr>
        <p:spPr>
          <a:xfrm>
            <a:off x="1861177" y="1125538"/>
            <a:ext cx="8469646" cy="748258"/>
          </a:xfrm>
        </p:spPr>
        <p:txBody>
          <a:bodyPr>
            <a:noAutofit/>
          </a:bodyPr>
          <a:lstStyle/>
          <a:p>
            <a:r>
              <a:rPr lang="en-US" altLang="zh-CN" sz="4000" b="1" dirty="0" smtClean="0">
                <a:solidFill>
                  <a:srgbClr val="7C1D20"/>
                </a:solidFill>
                <a:latin typeface="+mn-ea"/>
              </a:rPr>
              <a:t>1954</a:t>
            </a:r>
            <a:r>
              <a:rPr lang="zh-CN" altLang="en-US" sz="4000" b="1" dirty="0">
                <a:solidFill>
                  <a:srgbClr val="7C1D20"/>
                </a:solidFill>
                <a:latin typeface="+mn-ea"/>
              </a:rPr>
              <a:t>年宪法的</a:t>
            </a:r>
            <a:r>
              <a:rPr lang="zh-CN" altLang="en-US" sz="4000" b="1" dirty="0" smtClean="0">
                <a:solidFill>
                  <a:srgbClr val="7C1D20"/>
                </a:solidFill>
                <a:latin typeface="+mn-ea"/>
              </a:rPr>
              <a:t>诞生</a:t>
            </a:r>
            <a:endParaRPr lang="en-US" altLang="zh-CN" sz="4000" b="1" dirty="0">
              <a:solidFill>
                <a:srgbClr val="7C1D20"/>
              </a:solidFill>
              <a:latin typeface="+mn-ea"/>
            </a:endParaRPr>
          </a:p>
        </p:txBody>
      </p:sp>
      <p:sp>
        <p:nvSpPr>
          <p:cNvPr id="3" name="内容占位符 2"/>
          <p:cNvSpPr>
            <a:spLocks noGrp="1"/>
          </p:cNvSpPr>
          <p:nvPr>
            <p:ph idx="1"/>
          </p:nvPr>
        </p:nvSpPr>
        <p:spPr>
          <a:xfrm>
            <a:off x="1486694" y="2349674"/>
            <a:ext cx="10225136" cy="4104456"/>
          </a:xfrm>
        </p:spPr>
        <p:txBody>
          <a:bodyPr>
            <a:noAutofit/>
          </a:bodyPr>
          <a:lstStyle/>
          <a:p>
            <a:r>
              <a:rPr lang="zh-CN" altLang="en-US" sz="3200" dirty="0" smtClean="0">
                <a:latin typeface="+mn-ea"/>
              </a:rPr>
              <a:t>全国普选工作</a:t>
            </a:r>
            <a:endParaRPr lang="en-US" altLang="zh-CN" sz="3200" dirty="0" smtClean="0">
              <a:latin typeface="+mn-ea"/>
            </a:endParaRPr>
          </a:p>
          <a:p>
            <a:pPr marL="514350" indent="-514350">
              <a:buFont typeface="+mj-lt"/>
              <a:buAutoNum type="arabicPeriod"/>
            </a:pPr>
            <a:r>
              <a:rPr lang="en-US" altLang="zh-CN" sz="3200" dirty="0" smtClean="0">
                <a:latin typeface="+mn-ea"/>
              </a:rPr>
              <a:t>《</a:t>
            </a:r>
            <a:r>
              <a:rPr lang="zh-CN" altLang="en-US" sz="3200" dirty="0" smtClean="0">
                <a:latin typeface="+mn-ea"/>
              </a:rPr>
              <a:t>全国人大及地方各级人大选举法</a:t>
            </a:r>
            <a:r>
              <a:rPr lang="en-US" altLang="zh-CN" sz="3200" dirty="0" smtClean="0">
                <a:latin typeface="+mn-ea"/>
              </a:rPr>
              <a:t>》</a:t>
            </a:r>
            <a:r>
              <a:rPr lang="zh-CN" altLang="en-US" sz="3200" dirty="0" smtClean="0">
                <a:latin typeface="+mn-ea"/>
              </a:rPr>
              <a:t>（</a:t>
            </a:r>
            <a:r>
              <a:rPr lang="en-US" altLang="zh-CN" sz="3200" dirty="0" smtClean="0">
                <a:latin typeface="+mn-ea"/>
              </a:rPr>
              <a:t>1953</a:t>
            </a:r>
            <a:r>
              <a:rPr lang="zh-CN" altLang="en-US" sz="3200" dirty="0" smtClean="0">
                <a:latin typeface="+mn-ea"/>
              </a:rPr>
              <a:t>年</a:t>
            </a:r>
            <a:r>
              <a:rPr lang="en-US" altLang="zh-CN" sz="3200" dirty="0" smtClean="0">
                <a:latin typeface="+mn-ea"/>
              </a:rPr>
              <a:t>2</a:t>
            </a:r>
            <a:r>
              <a:rPr lang="zh-CN" altLang="en-US" sz="3200" dirty="0" smtClean="0">
                <a:latin typeface="+mn-ea"/>
              </a:rPr>
              <a:t>月）：年满</a:t>
            </a:r>
            <a:r>
              <a:rPr lang="en-US" altLang="zh-CN" sz="3200" dirty="0" smtClean="0">
                <a:latin typeface="+mn-ea"/>
              </a:rPr>
              <a:t>18</a:t>
            </a:r>
            <a:r>
              <a:rPr lang="zh-CN" altLang="en-US" sz="3200" dirty="0" smtClean="0">
                <a:latin typeface="+mn-ea"/>
              </a:rPr>
              <a:t>周岁以上的，都有选举权和被选举权</a:t>
            </a:r>
            <a:endParaRPr lang="en-US" altLang="zh-CN" sz="3200" dirty="0" smtClean="0">
              <a:latin typeface="+mn-ea"/>
            </a:endParaRPr>
          </a:p>
          <a:p>
            <a:pPr marL="514350" indent="-514350">
              <a:buFont typeface="+mj-lt"/>
              <a:buAutoNum type="arabicPeriod"/>
            </a:pPr>
            <a:r>
              <a:rPr lang="en-US" altLang="zh-CN" sz="3200" dirty="0" smtClean="0">
                <a:latin typeface="+mn-ea"/>
              </a:rPr>
              <a:t>《</a:t>
            </a:r>
            <a:r>
              <a:rPr lang="zh-CN" altLang="en-US" sz="3200" dirty="0" smtClean="0">
                <a:latin typeface="+mn-ea"/>
              </a:rPr>
              <a:t>中央人民政府为准备普选进行人口调查登记的指示</a:t>
            </a:r>
            <a:r>
              <a:rPr lang="en-US" altLang="zh-CN" sz="3200" dirty="0" smtClean="0">
                <a:latin typeface="+mn-ea"/>
              </a:rPr>
              <a:t>》</a:t>
            </a:r>
            <a:r>
              <a:rPr lang="zh-CN" altLang="en-US" sz="3200" dirty="0" smtClean="0">
                <a:latin typeface="+mn-ea"/>
              </a:rPr>
              <a:t>（</a:t>
            </a:r>
            <a:r>
              <a:rPr lang="en-US" altLang="zh-CN" sz="3200" dirty="0" smtClean="0">
                <a:latin typeface="+mn-ea"/>
              </a:rPr>
              <a:t>1953</a:t>
            </a:r>
            <a:r>
              <a:rPr lang="zh-CN" altLang="en-US" sz="3200" dirty="0" smtClean="0">
                <a:latin typeface="+mn-ea"/>
              </a:rPr>
              <a:t>年</a:t>
            </a:r>
            <a:r>
              <a:rPr lang="en-US" altLang="zh-CN" sz="3200" dirty="0" smtClean="0">
                <a:latin typeface="+mn-ea"/>
              </a:rPr>
              <a:t>4</a:t>
            </a:r>
            <a:r>
              <a:rPr lang="zh-CN" altLang="en-US" sz="3200" dirty="0" smtClean="0">
                <a:latin typeface="+mn-ea"/>
              </a:rPr>
              <a:t>月）</a:t>
            </a:r>
            <a:endParaRPr lang="en-US" altLang="zh-CN" sz="3200" dirty="0" smtClean="0">
              <a:latin typeface="+mn-ea"/>
            </a:endParaRPr>
          </a:p>
          <a:p>
            <a:pPr marL="514350" indent="-514350">
              <a:buFont typeface="+mj-lt"/>
              <a:buAutoNum type="arabicPeriod"/>
            </a:pPr>
            <a:r>
              <a:rPr lang="en-US" altLang="zh-CN" sz="3200" dirty="0" smtClean="0">
                <a:latin typeface="+mn-ea"/>
              </a:rPr>
              <a:t>《</a:t>
            </a:r>
            <a:r>
              <a:rPr lang="zh-CN" altLang="en-US" sz="3200" dirty="0" smtClean="0">
                <a:latin typeface="+mn-ea"/>
              </a:rPr>
              <a:t>关于选民资格若干问题的解答</a:t>
            </a:r>
            <a:r>
              <a:rPr lang="en-US" altLang="zh-CN" sz="3200" dirty="0" smtClean="0">
                <a:latin typeface="+mn-ea"/>
              </a:rPr>
              <a:t>》</a:t>
            </a:r>
            <a:r>
              <a:rPr lang="zh-CN" altLang="en-US" sz="3200" dirty="0" smtClean="0">
                <a:latin typeface="+mn-ea"/>
              </a:rPr>
              <a:t>（</a:t>
            </a:r>
            <a:r>
              <a:rPr lang="en-US" altLang="zh-CN" sz="3200" dirty="0" smtClean="0">
                <a:latin typeface="+mn-ea"/>
              </a:rPr>
              <a:t>1953</a:t>
            </a:r>
            <a:r>
              <a:rPr lang="zh-CN" altLang="en-US" sz="3200" dirty="0" smtClean="0">
                <a:latin typeface="+mn-ea"/>
              </a:rPr>
              <a:t>年</a:t>
            </a:r>
            <a:r>
              <a:rPr lang="en-US" altLang="zh-CN" sz="3200" dirty="0" smtClean="0">
                <a:latin typeface="+mn-ea"/>
              </a:rPr>
              <a:t>6</a:t>
            </a:r>
            <a:r>
              <a:rPr lang="zh-CN" altLang="en-US" sz="3200" dirty="0" smtClean="0">
                <a:latin typeface="+mn-ea"/>
              </a:rPr>
              <a:t>月）</a:t>
            </a:r>
            <a:endParaRPr lang="en-US" altLang="zh-CN" sz="3200" dirty="0" smtClean="0">
              <a:latin typeface="+mn-ea"/>
            </a:endParaRPr>
          </a:p>
        </p:txBody>
      </p:sp>
    </p:spTree>
    <p:extLst>
      <p:ext uri="{BB962C8B-B14F-4D97-AF65-F5344CB8AC3E}">
        <p14:creationId xmlns:p14="http://schemas.microsoft.com/office/powerpoint/2010/main" val="309739101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1" name="Picture 3" descr="C:\Users\Administrator\Desktop\财大ppt模板\B10PPT模板（二）宽屏-09.jpg"/>
          <p:cNvPicPr>
            <a:picLocks noChangeAspect="1" noChangeArrowheads="1"/>
          </p:cNvPicPr>
          <p:nvPr/>
        </p:nvPicPr>
        <p:blipFill>
          <a:blip r:embed="rId2"/>
          <a:srcRect/>
          <a:stretch>
            <a:fillRect/>
          </a:stretch>
        </p:blipFill>
        <p:spPr bwMode="auto">
          <a:xfrm>
            <a:off x="1588" y="0"/>
            <a:ext cx="12188825" cy="6858000"/>
          </a:xfrm>
          <a:prstGeom prst="rect">
            <a:avLst/>
          </a:prstGeom>
          <a:noFill/>
        </p:spPr>
      </p:pic>
      <p:sp>
        <p:nvSpPr>
          <p:cNvPr id="2" name="标题 1"/>
          <p:cNvSpPr>
            <a:spLocks noGrp="1"/>
          </p:cNvSpPr>
          <p:nvPr>
            <p:ph type="title"/>
          </p:nvPr>
        </p:nvSpPr>
        <p:spPr>
          <a:xfrm>
            <a:off x="1860384" y="1553102"/>
            <a:ext cx="8469646" cy="796572"/>
          </a:xfrm>
        </p:spPr>
        <p:txBody>
          <a:bodyPr>
            <a:noAutofit/>
          </a:bodyPr>
          <a:lstStyle/>
          <a:p>
            <a:r>
              <a:rPr lang="zh-CN" altLang="en-US" sz="4000" b="1" dirty="0" smtClean="0">
                <a:solidFill>
                  <a:srgbClr val="7C1D20"/>
                </a:solidFill>
                <a:latin typeface="+mn-ea"/>
              </a:rPr>
              <a:t>专题二：</a:t>
            </a:r>
            <a:r>
              <a:rPr lang="zh-CN" altLang="en-US" sz="4000" b="1" dirty="0">
                <a:solidFill>
                  <a:srgbClr val="7C1D20"/>
                </a:solidFill>
                <a:latin typeface="+mn-ea"/>
              </a:rPr>
              <a:t>我国宪法的历史</a:t>
            </a:r>
            <a:r>
              <a:rPr lang="zh-CN" altLang="en-US" sz="4000" b="1" dirty="0" smtClean="0">
                <a:solidFill>
                  <a:srgbClr val="7C1D20"/>
                </a:solidFill>
                <a:latin typeface="+mn-ea"/>
              </a:rPr>
              <a:t>沿革</a:t>
            </a:r>
            <a:endParaRPr lang="zh-CN" altLang="en-US" sz="4000" dirty="0">
              <a:solidFill>
                <a:srgbClr val="7C1D20"/>
              </a:solidFill>
              <a:latin typeface="微软雅黑" pitchFamily="34" charset="-122"/>
              <a:ea typeface="微软雅黑" pitchFamily="34" charset="-122"/>
            </a:endParaRPr>
          </a:p>
        </p:txBody>
      </p:sp>
      <p:sp>
        <p:nvSpPr>
          <p:cNvPr id="3" name="内容占位符 2"/>
          <p:cNvSpPr>
            <a:spLocks noGrp="1"/>
          </p:cNvSpPr>
          <p:nvPr>
            <p:ph idx="1"/>
          </p:nvPr>
        </p:nvSpPr>
        <p:spPr>
          <a:xfrm>
            <a:off x="1860384" y="2781721"/>
            <a:ext cx="9275382" cy="2880321"/>
          </a:xfrm>
        </p:spPr>
        <p:txBody>
          <a:bodyPr>
            <a:normAutofit/>
          </a:bodyPr>
          <a:lstStyle/>
          <a:p>
            <a:r>
              <a:rPr lang="en-US" altLang="zh-CN" sz="3200" dirty="0" smtClean="0">
                <a:latin typeface="+mn-ea"/>
              </a:rPr>
              <a:t>1954</a:t>
            </a:r>
            <a:r>
              <a:rPr lang="zh-CN" altLang="en-US" sz="3200" dirty="0" smtClean="0">
                <a:latin typeface="+mn-ea"/>
              </a:rPr>
              <a:t>年宪法的诞生过程</a:t>
            </a:r>
            <a:endParaRPr lang="en-US" altLang="zh-CN" sz="3200" dirty="0" smtClean="0">
              <a:latin typeface="+mn-ea"/>
            </a:endParaRPr>
          </a:p>
          <a:p>
            <a:r>
              <a:rPr lang="zh-CN" altLang="en-US" sz="3200" dirty="0" smtClean="0">
                <a:latin typeface="+mn-ea"/>
              </a:rPr>
              <a:t>我国宪法的历史沿革</a:t>
            </a:r>
            <a:endParaRPr lang="en-US" altLang="zh-CN" sz="3200" dirty="0" smtClean="0">
              <a:latin typeface="+mn-ea"/>
            </a:endParaRPr>
          </a:p>
          <a:p>
            <a:r>
              <a:rPr lang="zh-CN" altLang="en-US" sz="3200" dirty="0" smtClean="0">
                <a:latin typeface="+mn-ea"/>
              </a:rPr>
              <a:t>我国法学家介绍</a:t>
            </a:r>
            <a:r>
              <a:rPr lang="zh-CN" altLang="en-US" sz="3200" dirty="0">
                <a:latin typeface="+mn-ea"/>
              </a:rPr>
              <a:t>：</a:t>
            </a:r>
            <a:r>
              <a:rPr lang="zh-CN" altLang="en-US" sz="3200" dirty="0" smtClean="0">
                <a:latin typeface="+mn-ea"/>
              </a:rPr>
              <a:t>董必武、沈钧儒、钱端升</a:t>
            </a:r>
            <a:endParaRPr lang="en-US" altLang="zh-CN" sz="3200" dirty="0" smtClean="0">
              <a:latin typeface="+mn-ea"/>
            </a:endParaRPr>
          </a:p>
          <a:p>
            <a:r>
              <a:rPr lang="zh-CN" altLang="en-US" sz="3200" dirty="0" smtClean="0">
                <a:latin typeface="+mn-ea"/>
              </a:rPr>
              <a:t>法学名著选读与法学家介绍：洛克</a:t>
            </a:r>
            <a:r>
              <a:rPr lang="en-US" altLang="zh-CN" sz="3200" dirty="0" smtClean="0">
                <a:latin typeface="+mn-ea"/>
              </a:rPr>
              <a:t>《</a:t>
            </a:r>
            <a:r>
              <a:rPr lang="zh-CN" altLang="en-US" sz="3200" dirty="0" smtClean="0">
                <a:latin typeface="+mn-ea"/>
              </a:rPr>
              <a:t>政府论</a:t>
            </a:r>
            <a:r>
              <a:rPr lang="en-US" altLang="zh-CN" sz="3200" dirty="0" smtClean="0">
                <a:latin typeface="+mn-ea"/>
              </a:rPr>
              <a:t>》</a:t>
            </a:r>
            <a:r>
              <a:rPr lang="zh-CN" altLang="en-US" sz="3200" dirty="0" smtClean="0">
                <a:latin typeface="+mn-ea"/>
              </a:rPr>
              <a:t>、戴雪</a:t>
            </a:r>
            <a:r>
              <a:rPr lang="en-US" altLang="zh-CN" sz="3200" dirty="0" smtClean="0">
                <a:latin typeface="+mn-ea"/>
              </a:rPr>
              <a:t>《</a:t>
            </a:r>
            <a:r>
              <a:rPr lang="zh-CN" altLang="en-US" sz="3200" dirty="0" smtClean="0">
                <a:latin typeface="+mn-ea"/>
              </a:rPr>
              <a:t>英宪精义</a:t>
            </a:r>
            <a:r>
              <a:rPr lang="en-US" altLang="zh-CN" sz="3200" dirty="0" smtClean="0">
                <a:latin typeface="+mn-ea"/>
              </a:rPr>
              <a:t>》</a:t>
            </a:r>
          </a:p>
          <a:p>
            <a:pPr>
              <a:buNone/>
            </a:pPr>
            <a:endParaRPr lang="en-US" altLang="zh-CN" sz="1800" dirty="0" smtClean="0">
              <a:latin typeface="微软雅黑" pitchFamily="34" charset="-122"/>
              <a:ea typeface="微软雅黑" pitchFamily="34" charset="-122"/>
            </a:endParaRPr>
          </a:p>
          <a:p>
            <a:pPr>
              <a:buNone/>
            </a:pPr>
            <a:endParaRPr lang="zh-CN" altLang="en-US" sz="1800" dirty="0">
              <a:latin typeface="微软雅黑" pitchFamily="34" charset="-122"/>
              <a:ea typeface="微软雅黑" pitchFamily="34" charset="-122"/>
            </a:endParaRPr>
          </a:p>
        </p:txBody>
      </p:sp>
    </p:spTree>
    <p:extLst>
      <p:ext uri="{BB962C8B-B14F-4D97-AF65-F5344CB8AC3E}">
        <p14:creationId xmlns:p14="http://schemas.microsoft.com/office/powerpoint/2010/main" val="42383160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1" name="Picture 3" descr="C:\Users\Administrator\Desktop\财大ppt模板\B10PPT模板（二）宽屏-09.jpg"/>
          <p:cNvPicPr>
            <a:picLocks noChangeAspect="1" noChangeArrowheads="1"/>
          </p:cNvPicPr>
          <p:nvPr/>
        </p:nvPicPr>
        <p:blipFill>
          <a:blip r:embed="rId2"/>
          <a:srcRect/>
          <a:stretch>
            <a:fillRect/>
          </a:stretch>
        </p:blipFill>
        <p:spPr bwMode="auto">
          <a:xfrm>
            <a:off x="1588" y="0"/>
            <a:ext cx="12188825" cy="6858000"/>
          </a:xfrm>
          <a:prstGeom prst="rect">
            <a:avLst/>
          </a:prstGeom>
          <a:noFill/>
        </p:spPr>
      </p:pic>
      <p:sp>
        <p:nvSpPr>
          <p:cNvPr id="2" name="标题 1"/>
          <p:cNvSpPr>
            <a:spLocks noGrp="1"/>
          </p:cNvSpPr>
          <p:nvPr>
            <p:ph type="title"/>
          </p:nvPr>
        </p:nvSpPr>
        <p:spPr>
          <a:xfrm>
            <a:off x="1861177" y="1125538"/>
            <a:ext cx="8469646" cy="748258"/>
          </a:xfrm>
        </p:spPr>
        <p:txBody>
          <a:bodyPr>
            <a:noAutofit/>
          </a:bodyPr>
          <a:lstStyle/>
          <a:p>
            <a:r>
              <a:rPr lang="en-US" altLang="zh-CN" sz="4000" b="1" dirty="0" smtClean="0">
                <a:solidFill>
                  <a:srgbClr val="7C1D20"/>
                </a:solidFill>
                <a:latin typeface="+mn-ea"/>
              </a:rPr>
              <a:t>1954</a:t>
            </a:r>
            <a:r>
              <a:rPr lang="zh-CN" altLang="en-US" sz="4000" b="1" dirty="0">
                <a:solidFill>
                  <a:srgbClr val="7C1D20"/>
                </a:solidFill>
                <a:latin typeface="+mn-ea"/>
              </a:rPr>
              <a:t>年宪法的</a:t>
            </a:r>
            <a:r>
              <a:rPr lang="zh-CN" altLang="en-US" sz="4000" b="1" dirty="0" smtClean="0">
                <a:solidFill>
                  <a:srgbClr val="7C1D20"/>
                </a:solidFill>
                <a:latin typeface="+mn-ea"/>
              </a:rPr>
              <a:t>诞生</a:t>
            </a:r>
            <a:endParaRPr lang="en-US" altLang="zh-CN" sz="4000" b="1" dirty="0">
              <a:solidFill>
                <a:srgbClr val="7C1D20"/>
              </a:solidFill>
              <a:latin typeface="+mn-ea"/>
            </a:endParaRPr>
          </a:p>
        </p:txBody>
      </p:sp>
      <p:sp>
        <p:nvSpPr>
          <p:cNvPr id="3" name="内容占位符 2"/>
          <p:cNvSpPr>
            <a:spLocks noGrp="1"/>
          </p:cNvSpPr>
          <p:nvPr>
            <p:ph idx="1"/>
          </p:nvPr>
        </p:nvSpPr>
        <p:spPr>
          <a:xfrm>
            <a:off x="1486694" y="2349674"/>
            <a:ext cx="10225136" cy="4104456"/>
          </a:xfrm>
        </p:spPr>
        <p:txBody>
          <a:bodyPr>
            <a:noAutofit/>
          </a:bodyPr>
          <a:lstStyle/>
          <a:p>
            <a:r>
              <a:rPr lang="zh-CN" altLang="en-US" sz="3200" dirty="0" smtClean="0">
                <a:latin typeface="+mn-ea"/>
              </a:rPr>
              <a:t>第一届全国人大代表选举</a:t>
            </a:r>
            <a:endParaRPr lang="en-US" altLang="zh-CN" sz="3200" dirty="0" smtClean="0">
              <a:latin typeface="+mn-ea"/>
            </a:endParaRPr>
          </a:p>
          <a:p>
            <a:pPr marL="0" indent="0">
              <a:buNone/>
            </a:pPr>
            <a:r>
              <a:rPr lang="en-US" altLang="zh-CN" sz="3200" dirty="0" smtClean="0">
                <a:latin typeface="+mn-ea"/>
              </a:rPr>
              <a:t>1954</a:t>
            </a:r>
            <a:r>
              <a:rPr lang="zh-CN" altLang="en-US" sz="3200" dirty="0" smtClean="0">
                <a:latin typeface="+mn-ea"/>
              </a:rPr>
              <a:t>年</a:t>
            </a:r>
            <a:r>
              <a:rPr lang="en-US" altLang="zh-CN" sz="3200" dirty="0" smtClean="0">
                <a:latin typeface="+mn-ea"/>
              </a:rPr>
              <a:t>4</a:t>
            </a:r>
            <a:r>
              <a:rPr lang="zh-CN" altLang="en-US" sz="3200" dirty="0" smtClean="0">
                <a:latin typeface="+mn-ea"/>
              </a:rPr>
              <a:t>月开始，基层选举工作</a:t>
            </a:r>
            <a:endParaRPr lang="en-US" altLang="zh-CN" sz="3200" dirty="0" smtClean="0">
              <a:latin typeface="+mn-ea"/>
            </a:endParaRPr>
          </a:p>
          <a:p>
            <a:pPr marL="0" indent="0">
              <a:buNone/>
            </a:pPr>
            <a:r>
              <a:rPr lang="en-US" altLang="zh-CN" sz="3200" dirty="0" smtClean="0">
                <a:latin typeface="+mn-ea"/>
              </a:rPr>
              <a:t>1954</a:t>
            </a:r>
            <a:r>
              <a:rPr lang="zh-CN" altLang="en-US" sz="3200" dirty="0" smtClean="0">
                <a:latin typeface="+mn-ea"/>
              </a:rPr>
              <a:t>年</a:t>
            </a:r>
            <a:r>
              <a:rPr lang="en-US" altLang="zh-CN" sz="3200" dirty="0" smtClean="0">
                <a:latin typeface="+mn-ea"/>
              </a:rPr>
              <a:t>6</a:t>
            </a:r>
            <a:r>
              <a:rPr lang="zh-CN" altLang="en-US" sz="3200" dirty="0" smtClean="0">
                <a:latin typeface="+mn-ea"/>
              </a:rPr>
              <a:t>月开始，县一级以上召开人民代表大会</a:t>
            </a:r>
            <a:endParaRPr lang="en-US" altLang="zh-CN" sz="3200" dirty="0" smtClean="0">
              <a:latin typeface="+mn-ea"/>
            </a:endParaRPr>
          </a:p>
          <a:p>
            <a:pPr marL="0" indent="0">
              <a:buNone/>
            </a:pPr>
            <a:r>
              <a:rPr lang="en-US" altLang="zh-CN" sz="3200" dirty="0" smtClean="0">
                <a:latin typeface="+mn-ea"/>
              </a:rPr>
              <a:t>1954</a:t>
            </a:r>
            <a:r>
              <a:rPr lang="zh-CN" altLang="en-US" sz="3200" dirty="0" smtClean="0">
                <a:latin typeface="+mn-ea"/>
              </a:rPr>
              <a:t>年</a:t>
            </a:r>
            <a:r>
              <a:rPr lang="en-US" altLang="zh-CN" sz="3200" dirty="0" smtClean="0">
                <a:latin typeface="+mn-ea"/>
              </a:rPr>
              <a:t>9</a:t>
            </a:r>
            <a:r>
              <a:rPr lang="zh-CN" altLang="en-US" sz="3200" dirty="0" smtClean="0">
                <a:latin typeface="+mn-ea"/>
              </a:rPr>
              <a:t>月，全国人民代表大会召开</a:t>
            </a:r>
            <a:endParaRPr lang="en-US" altLang="zh-CN" sz="3200" dirty="0" smtClean="0">
              <a:latin typeface="+mn-ea"/>
            </a:endParaRPr>
          </a:p>
          <a:p>
            <a:r>
              <a:rPr lang="zh-CN" altLang="en-US" sz="3200" dirty="0" smtClean="0">
                <a:latin typeface="+mn-ea"/>
              </a:rPr>
              <a:t>宪法起草委员会继续修订宪法草案</a:t>
            </a:r>
            <a:endParaRPr lang="en-US" altLang="zh-CN" sz="3200" dirty="0" smtClean="0">
              <a:latin typeface="+mn-ea"/>
            </a:endParaRPr>
          </a:p>
          <a:p>
            <a:r>
              <a:rPr lang="zh-CN" altLang="en-US" sz="3200" dirty="0">
                <a:latin typeface="+mn-ea"/>
              </a:rPr>
              <a:t>第一届全国人大第一次会议召开</a:t>
            </a:r>
            <a:endParaRPr lang="en-US" altLang="zh-CN" sz="3200" dirty="0">
              <a:latin typeface="+mn-ea"/>
            </a:endParaRPr>
          </a:p>
          <a:p>
            <a:pPr marL="0" indent="0">
              <a:buNone/>
            </a:pPr>
            <a:r>
              <a:rPr lang="en-US" altLang="zh-CN" sz="3200" dirty="0">
                <a:latin typeface="+mn-ea"/>
              </a:rPr>
              <a:t>1954</a:t>
            </a:r>
            <a:r>
              <a:rPr lang="zh-CN" altLang="en-US" sz="3200" dirty="0">
                <a:latin typeface="+mn-ea"/>
              </a:rPr>
              <a:t>年</a:t>
            </a:r>
            <a:r>
              <a:rPr lang="en-US" altLang="zh-CN" sz="3200" dirty="0">
                <a:latin typeface="+mn-ea"/>
              </a:rPr>
              <a:t>9</a:t>
            </a:r>
            <a:r>
              <a:rPr lang="zh-CN" altLang="en-US" sz="3200" dirty="0">
                <a:latin typeface="+mn-ea"/>
              </a:rPr>
              <a:t>月</a:t>
            </a:r>
            <a:r>
              <a:rPr lang="en-US" altLang="zh-CN" sz="3200" dirty="0">
                <a:latin typeface="+mn-ea"/>
              </a:rPr>
              <a:t>15</a:t>
            </a:r>
            <a:r>
              <a:rPr lang="zh-CN" altLang="en-US" sz="3200" dirty="0">
                <a:latin typeface="+mn-ea"/>
              </a:rPr>
              <a:t>日</a:t>
            </a:r>
            <a:r>
              <a:rPr lang="en-US" altLang="zh-CN" sz="3200" dirty="0">
                <a:latin typeface="+mn-ea"/>
              </a:rPr>
              <a:t>——28</a:t>
            </a:r>
            <a:r>
              <a:rPr lang="zh-CN" altLang="en-US" sz="3200" dirty="0">
                <a:latin typeface="+mn-ea"/>
              </a:rPr>
              <a:t>日（会议议程</a:t>
            </a:r>
            <a:r>
              <a:rPr lang="zh-CN" altLang="en-US" sz="3200" dirty="0" smtClean="0">
                <a:latin typeface="+mn-ea"/>
              </a:rPr>
              <a:t>）</a:t>
            </a:r>
            <a:endParaRPr lang="en-US" altLang="zh-CN" sz="3200" dirty="0">
              <a:latin typeface="+mn-ea"/>
            </a:endParaRPr>
          </a:p>
        </p:txBody>
      </p:sp>
    </p:spTree>
    <p:extLst>
      <p:ext uri="{BB962C8B-B14F-4D97-AF65-F5344CB8AC3E}">
        <p14:creationId xmlns:p14="http://schemas.microsoft.com/office/powerpoint/2010/main" val="45958661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1" name="Picture 3" descr="C:\Users\Administrator\Desktop\财大ppt模板\B10PPT模板（二）宽屏-09.jpg"/>
          <p:cNvPicPr>
            <a:picLocks noChangeAspect="1" noChangeArrowheads="1"/>
          </p:cNvPicPr>
          <p:nvPr/>
        </p:nvPicPr>
        <p:blipFill>
          <a:blip r:embed="rId2"/>
          <a:srcRect/>
          <a:stretch>
            <a:fillRect/>
          </a:stretch>
        </p:blipFill>
        <p:spPr bwMode="auto">
          <a:xfrm>
            <a:off x="1588" y="0"/>
            <a:ext cx="12188825" cy="6858000"/>
          </a:xfrm>
          <a:prstGeom prst="rect">
            <a:avLst/>
          </a:prstGeom>
          <a:noFill/>
        </p:spPr>
      </p:pic>
      <p:sp>
        <p:nvSpPr>
          <p:cNvPr id="2" name="标题 1"/>
          <p:cNvSpPr>
            <a:spLocks noGrp="1"/>
          </p:cNvSpPr>
          <p:nvPr>
            <p:ph type="title"/>
          </p:nvPr>
        </p:nvSpPr>
        <p:spPr>
          <a:xfrm>
            <a:off x="1861177" y="1125538"/>
            <a:ext cx="8469646" cy="748258"/>
          </a:xfrm>
        </p:spPr>
        <p:txBody>
          <a:bodyPr>
            <a:noAutofit/>
          </a:bodyPr>
          <a:lstStyle/>
          <a:p>
            <a:r>
              <a:rPr lang="en-US" altLang="zh-CN" sz="4000" b="1" dirty="0" smtClean="0">
                <a:solidFill>
                  <a:srgbClr val="7C1D20"/>
                </a:solidFill>
                <a:latin typeface="+mn-ea"/>
              </a:rPr>
              <a:t>1954</a:t>
            </a:r>
            <a:r>
              <a:rPr lang="zh-CN" altLang="en-US" sz="4000" b="1" dirty="0">
                <a:solidFill>
                  <a:srgbClr val="7C1D20"/>
                </a:solidFill>
                <a:latin typeface="+mn-ea"/>
              </a:rPr>
              <a:t>年宪法的</a:t>
            </a:r>
            <a:r>
              <a:rPr lang="zh-CN" altLang="en-US" sz="4000" b="1" dirty="0" smtClean="0">
                <a:solidFill>
                  <a:srgbClr val="7C1D20"/>
                </a:solidFill>
                <a:latin typeface="+mn-ea"/>
              </a:rPr>
              <a:t>诞生</a:t>
            </a:r>
            <a:endParaRPr lang="en-US" altLang="zh-CN" sz="4000" b="1" dirty="0">
              <a:solidFill>
                <a:srgbClr val="7C1D20"/>
              </a:solidFill>
              <a:latin typeface="+mn-ea"/>
            </a:endParaRPr>
          </a:p>
        </p:txBody>
      </p:sp>
      <p:sp>
        <p:nvSpPr>
          <p:cNvPr id="3" name="内容占位符 2"/>
          <p:cNvSpPr>
            <a:spLocks noGrp="1"/>
          </p:cNvSpPr>
          <p:nvPr>
            <p:ph idx="1"/>
          </p:nvPr>
        </p:nvSpPr>
        <p:spPr>
          <a:xfrm>
            <a:off x="1486694" y="2349674"/>
            <a:ext cx="10225136" cy="4104456"/>
          </a:xfrm>
        </p:spPr>
        <p:txBody>
          <a:bodyPr>
            <a:noAutofit/>
          </a:bodyPr>
          <a:lstStyle/>
          <a:p>
            <a:r>
              <a:rPr lang="en-US" altLang="zh-CN" sz="3200" dirty="0" smtClean="0">
                <a:latin typeface="+mn-ea"/>
              </a:rPr>
              <a:t>1954</a:t>
            </a:r>
            <a:r>
              <a:rPr lang="zh-CN" altLang="en-US" sz="3200" dirty="0" smtClean="0">
                <a:latin typeface="+mn-ea"/>
              </a:rPr>
              <a:t>年宪法的表决与通过</a:t>
            </a:r>
            <a:endParaRPr lang="en-US" altLang="zh-CN" sz="3200" dirty="0" smtClean="0">
              <a:latin typeface="+mn-ea"/>
            </a:endParaRPr>
          </a:p>
          <a:p>
            <a:pPr marL="514350" indent="-514350">
              <a:buFont typeface="+mj-lt"/>
              <a:buAutoNum type="arabicPeriod"/>
            </a:pPr>
            <a:r>
              <a:rPr lang="zh-CN" altLang="en-US" sz="3200" dirty="0" smtClean="0">
                <a:latin typeface="+mn-ea"/>
              </a:rPr>
              <a:t>宪法通过，第一届全国人大第一次会议，</a:t>
            </a:r>
            <a:r>
              <a:rPr lang="en-US" altLang="zh-CN" sz="3200" dirty="0" smtClean="0">
                <a:latin typeface="+mn-ea"/>
              </a:rPr>
              <a:t>1954</a:t>
            </a:r>
            <a:r>
              <a:rPr lang="zh-CN" altLang="en-US" sz="3200" dirty="0" smtClean="0">
                <a:latin typeface="+mn-ea"/>
              </a:rPr>
              <a:t>年</a:t>
            </a:r>
            <a:r>
              <a:rPr lang="en-US" altLang="zh-CN" sz="3200" dirty="0" smtClean="0">
                <a:latin typeface="+mn-ea"/>
              </a:rPr>
              <a:t>9</a:t>
            </a:r>
            <a:r>
              <a:rPr lang="zh-CN" altLang="en-US" sz="3200" dirty="0" smtClean="0">
                <a:latin typeface="+mn-ea"/>
              </a:rPr>
              <a:t>月</a:t>
            </a:r>
            <a:r>
              <a:rPr lang="en-US" altLang="zh-CN" sz="3200" dirty="0" smtClean="0">
                <a:latin typeface="+mn-ea"/>
              </a:rPr>
              <a:t>20</a:t>
            </a:r>
            <a:r>
              <a:rPr lang="zh-CN" altLang="en-US" sz="3200" dirty="0" smtClean="0">
                <a:latin typeface="+mn-ea"/>
              </a:rPr>
              <a:t>日</a:t>
            </a:r>
            <a:endParaRPr lang="en-US" altLang="zh-CN" sz="3200" dirty="0" smtClean="0">
              <a:latin typeface="+mn-ea"/>
            </a:endParaRPr>
          </a:p>
          <a:p>
            <a:pPr marL="514350" indent="-514350">
              <a:buFont typeface="+mj-lt"/>
              <a:buAutoNum type="arabicPeriod"/>
            </a:pPr>
            <a:r>
              <a:rPr lang="en-US" altLang="zh-CN" sz="3200" dirty="0" smtClean="0">
                <a:latin typeface="+mn-ea"/>
              </a:rPr>
              <a:t>《</a:t>
            </a:r>
            <a:r>
              <a:rPr lang="zh-CN" altLang="en-US" sz="3200" dirty="0">
                <a:latin typeface="+mn-ea"/>
              </a:rPr>
              <a:t>人大组织法</a:t>
            </a:r>
            <a:r>
              <a:rPr lang="en-US" altLang="zh-CN" sz="3200" dirty="0" smtClean="0">
                <a:latin typeface="+mn-ea"/>
              </a:rPr>
              <a:t>》</a:t>
            </a:r>
            <a:r>
              <a:rPr lang="zh-CN" altLang="en-US" sz="3200" dirty="0" smtClean="0">
                <a:latin typeface="+mn-ea"/>
              </a:rPr>
              <a:t>、</a:t>
            </a:r>
            <a:r>
              <a:rPr lang="en-US" altLang="zh-CN" sz="3200" dirty="0" smtClean="0">
                <a:latin typeface="+mn-ea"/>
              </a:rPr>
              <a:t>《</a:t>
            </a:r>
            <a:r>
              <a:rPr lang="zh-CN" altLang="en-US" sz="3200" dirty="0" smtClean="0">
                <a:latin typeface="+mn-ea"/>
              </a:rPr>
              <a:t>国务院组织法</a:t>
            </a:r>
            <a:r>
              <a:rPr lang="en-US" altLang="zh-CN" sz="3200" dirty="0" smtClean="0">
                <a:latin typeface="+mn-ea"/>
              </a:rPr>
              <a:t>》</a:t>
            </a:r>
            <a:r>
              <a:rPr lang="zh-CN" altLang="en-US" sz="3200" dirty="0" smtClean="0">
                <a:latin typeface="+mn-ea"/>
              </a:rPr>
              <a:t>、</a:t>
            </a:r>
            <a:r>
              <a:rPr lang="en-US" altLang="zh-CN" sz="3200" dirty="0" smtClean="0">
                <a:latin typeface="+mn-ea"/>
              </a:rPr>
              <a:t>《</a:t>
            </a:r>
            <a:r>
              <a:rPr lang="zh-CN" altLang="en-US" sz="3200" dirty="0" smtClean="0">
                <a:latin typeface="+mn-ea"/>
              </a:rPr>
              <a:t>人民法院组织法</a:t>
            </a:r>
            <a:r>
              <a:rPr lang="en-US" altLang="zh-CN" sz="3200" dirty="0" smtClean="0">
                <a:latin typeface="+mn-ea"/>
              </a:rPr>
              <a:t>》</a:t>
            </a:r>
            <a:r>
              <a:rPr lang="zh-CN" altLang="en-US" sz="3200" dirty="0" smtClean="0">
                <a:latin typeface="+mn-ea"/>
              </a:rPr>
              <a:t>、</a:t>
            </a:r>
            <a:r>
              <a:rPr lang="en-US" altLang="zh-CN" sz="3200" dirty="0" smtClean="0">
                <a:latin typeface="+mn-ea"/>
              </a:rPr>
              <a:t>《</a:t>
            </a:r>
            <a:r>
              <a:rPr lang="zh-CN" altLang="en-US" sz="3200" dirty="0" smtClean="0">
                <a:latin typeface="+mn-ea"/>
              </a:rPr>
              <a:t>人民检察院组织法</a:t>
            </a:r>
            <a:r>
              <a:rPr lang="en-US" altLang="zh-CN" sz="3200" dirty="0" smtClean="0">
                <a:latin typeface="+mn-ea"/>
              </a:rPr>
              <a:t>》</a:t>
            </a:r>
            <a:r>
              <a:rPr lang="zh-CN" altLang="en-US" sz="3200" dirty="0" smtClean="0">
                <a:latin typeface="+mn-ea"/>
              </a:rPr>
              <a:t>陆续通过</a:t>
            </a:r>
            <a:endParaRPr lang="en-US" altLang="zh-CN" sz="3200" dirty="0" smtClean="0">
              <a:latin typeface="+mn-ea"/>
            </a:endParaRPr>
          </a:p>
          <a:p>
            <a:r>
              <a:rPr lang="zh-CN" altLang="en-US" sz="3200" dirty="0" smtClean="0">
                <a:latin typeface="+mn-ea"/>
              </a:rPr>
              <a:t>宪法的公布</a:t>
            </a:r>
            <a:endParaRPr lang="en-US" altLang="zh-CN" sz="3200" dirty="0" smtClean="0">
              <a:latin typeface="+mn-ea"/>
            </a:endParaRPr>
          </a:p>
          <a:p>
            <a:pPr marL="0" indent="0">
              <a:buNone/>
            </a:pPr>
            <a:r>
              <a:rPr lang="en-US" altLang="zh-CN" sz="3200" dirty="0" smtClean="0">
                <a:latin typeface="+mn-ea"/>
              </a:rPr>
              <a:t>1954</a:t>
            </a:r>
            <a:r>
              <a:rPr lang="zh-CN" altLang="en-US" sz="3200" dirty="0" smtClean="0">
                <a:latin typeface="+mn-ea"/>
              </a:rPr>
              <a:t>年</a:t>
            </a:r>
            <a:r>
              <a:rPr lang="en-US" altLang="zh-CN" sz="3200" dirty="0" smtClean="0">
                <a:latin typeface="+mn-ea"/>
              </a:rPr>
              <a:t>9</a:t>
            </a:r>
            <a:r>
              <a:rPr lang="zh-CN" altLang="en-US" sz="3200" dirty="0" smtClean="0">
                <a:latin typeface="+mn-ea"/>
              </a:rPr>
              <a:t>月</a:t>
            </a:r>
            <a:r>
              <a:rPr lang="en-US" altLang="zh-CN" sz="3200" dirty="0" smtClean="0">
                <a:latin typeface="+mn-ea"/>
              </a:rPr>
              <a:t>21</a:t>
            </a:r>
            <a:r>
              <a:rPr lang="zh-CN" altLang="en-US" sz="3200" dirty="0" smtClean="0">
                <a:latin typeface="+mn-ea"/>
              </a:rPr>
              <a:t>日，</a:t>
            </a:r>
            <a:r>
              <a:rPr lang="en-US" altLang="zh-CN" sz="3200" dirty="0" smtClean="0">
                <a:latin typeface="+mn-ea"/>
              </a:rPr>
              <a:t>《</a:t>
            </a:r>
            <a:r>
              <a:rPr lang="zh-CN" altLang="en-US" sz="3200" dirty="0">
                <a:latin typeface="+mn-ea"/>
              </a:rPr>
              <a:t>人民日报</a:t>
            </a:r>
            <a:r>
              <a:rPr lang="en-US" altLang="zh-CN" sz="3200" dirty="0" smtClean="0">
                <a:latin typeface="+mn-ea"/>
              </a:rPr>
              <a:t>》</a:t>
            </a:r>
            <a:r>
              <a:rPr lang="zh-CN" altLang="en-US" sz="3200" dirty="0" smtClean="0">
                <a:latin typeface="+mn-ea"/>
              </a:rPr>
              <a:t>头版刊登</a:t>
            </a:r>
            <a:endParaRPr lang="en-US" altLang="zh-CN" sz="3200" dirty="0">
              <a:latin typeface="+mn-ea"/>
            </a:endParaRPr>
          </a:p>
        </p:txBody>
      </p:sp>
    </p:spTree>
    <p:extLst>
      <p:ext uri="{BB962C8B-B14F-4D97-AF65-F5344CB8AC3E}">
        <p14:creationId xmlns:p14="http://schemas.microsoft.com/office/powerpoint/2010/main" val="308702945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1" name="Picture 3" descr="C:\Users\Administrator\Desktop\财大ppt模板\B10PPT模板（二）宽屏-09.jpg"/>
          <p:cNvPicPr>
            <a:picLocks noChangeAspect="1" noChangeArrowheads="1"/>
          </p:cNvPicPr>
          <p:nvPr/>
        </p:nvPicPr>
        <p:blipFill>
          <a:blip r:embed="rId2"/>
          <a:srcRect/>
          <a:stretch>
            <a:fillRect/>
          </a:stretch>
        </p:blipFill>
        <p:spPr bwMode="auto">
          <a:xfrm>
            <a:off x="1588" y="0"/>
            <a:ext cx="12188825" cy="6858000"/>
          </a:xfrm>
          <a:prstGeom prst="rect">
            <a:avLst/>
          </a:prstGeom>
          <a:noFill/>
        </p:spPr>
      </p:pic>
      <p:sp>
        <p:nvSpPr>
          <p:cNvPr id="2" name="标题 1"/>
          <p:cNvSpPr>
            <a:spLocks noGrp="1"/>
          </p:cNvSpPr>
          <p:nvPr>
            <p:ph type="title"/>
          </p:nvPr>
        </p:nvSpPr>
        <p:spPr>
          <a:xfrm>
            <a:off x="1861177" y="1125538"/>
            <a:ext cx="8469646" cy="748258"/>
          </a:xfrm>
        </p:spPr>
        <p:txBody>
          <a:bodyPr>
            <a:noAutofit/>
          </a:bodyPr>
          <a:lstStyle/>
          <a:p>
            <a:r>
              <a:rPr lang="en-US" altLang="zh-CN" sz="4000" b="1" dirty="0" smtClean="0">
                <a:solidFill>
                  <a:srgbClr val="7C1D20"/>
                </a:solidFill>
                <a:latin typeface="+mn-ea"/>
              </a:rPr>
              <a:t>1954</a:t>
            </a:r>
            <a:r>
              <a:rPr lang="zh-CN" altLang="en-US" sz="4000" b="1" dirty="0">
                <a:solidFill>
                  <a:srgbClr val="7C1D20"/>
                </a:solidFill>
                <a:latin typeface="+mn-ea"/>
              </a:rPr>
              <a:t>年宪法</a:t>
            </a:r>
            <a:r>
              <a:rPr lang="zh-CN" altLang="en-US" sz="4000" b="1" dirty="0" smtClean="0">
                <a:solidFill>
                  <a:srgbClr val="7C1D20"/>
                </a:solidFill>
                <a:latin typeface="+mn-ea"/>
              </a:rPr>
              <a:t>文本</a:t>
            </a:r>
            <a:endParaRPr lang="en-US" altLang="zh-CN" sz="4000" b="1" dirty="0">
              <a:solidFill>
                <a:srgbClr val="7C1D20"/>
              </a:solidFill>
              <a:latin typeface="+mn-ea"/>
            </a:endParaRPr>
          </a:p>
        </p:txBody>
      </p:sp>
      <p:sp>
        <p:nvSpPr>
          <p:cNvPr id="3" name="内容占位符 2"/>
          <p:cNvSpPr>
            <a:spLocks noGrp="1"/>
          </p:cNvSpPr>
          <p:nvPr>
            <p:ph idx="1"/>
          </p:nvPr>
        </p:nvSpPr>
        <p:spPr>
          <a:xfrm>
            <a:off x="1486694" y="2349674"/>
            <a:ext cx="10225136" cy="4104456"/>
          </a:xfrm>
        </p:spPr>
        <p:txBody>
          <a:bodyPr>
            <a:noAutofit/>
          </a:bodyPr>
          <a:lstStyle/>
          <a:p>
            <a:r>
              <a:rPr lang="zh-CN" altLang="en-US" sz="3200" dirty="0" smtClean="0">
                <a:latin typeface="+mn-ea"/>
              </a:rPr>
              <a:t>宪法的基本结构</a:t>
            </a:r>
            <a:endParaRPr lang="en-US" altLang="zh-CN" sz="3200" dirty="0" smtClean="0">
              <a:latin typeface="+mn-ea"/>
            </a:endParaRPr>
          </a:p>
          <a:p>
            <a:r>
              <a:rPr lang="zh-CN" altLang="en-US" sz="3200" dirty="0" smtClean="0">
                <a:latin typeface="+mn-ea"/>
              </a:rPr>
              <a:t>宪法序言</a:t>
            </a:r>
            <a:endParaRPr lang="en-US" altLang="zh-CN" sz="3200" dirty="0" smtClean="0">
              <a:latin typeface="+mn-ea"/>
            </a:endParaRPr>
          </a:p>
          <a:p>
            <a:r>
              <a:rPr lang="zh-CN" altLang="en-US" sz="3200" dirty="0" smtClean="0">
                <a:latin typeface="+mn-ea"/>
              </a:rPr>
              <a:t>宪法总纲</a:t>
            </a:r>
            <a:endParaRPr lang="en-US" altLang="zh-CN" sz="3200" dirty="0" smtClean="0">
              <a:latin typeface="+mn-ea"/>
            </a:endParaRPr>
          </a:p>
          <a:p>
            <a:r>
              <a:rPr lang="zh-CN" altLang="en-US" sz="3200" dirty="0" smtClean="0">
                <a:latin typeface="+mn-ea"/>
              </a:rPr>
              <a:t>国家机构</a:t>
            </a:r>
            <a:endParaRPr lang="en-US" altLang="zh-CN" sz="3200" dirty="0" smtClean="0">
              <a:latin typeface="+mn-ea"/>
            </a:endParaRPr>
          </a:p>
          <a:p>
            <a:r>
              <a:rPr lang="zh-CN" altLang="en-US" sz="3200" dirty="0" smtClean="0">
                <a:latin typeface="+mn-ea"/>
              </a:rPr>
              <a:t>公民的基本权利与义务</a:t>
            </a:r>
            <a:endParaRPr lang="en-US" altLang="zh-CN" sz="3200" dirty="0" smtClean="0">
              <a:latin typeface="+mn-ea"/>
            </a:endParaRPr>
          </a:p>
          <a:p>
            <a:r>
              <a:rPr lang="zh-CN" altLang="en-US" sz="3200" dirty="0" smtClean="0">
                <a:latin typeface="+mn-ea"/>
              </a:rPr>
              <a:t>国号与国家标志</a:t>
            </a:r>
            <a:endParaRPr lang="en-US" altLang="zh-CN" sz="3200" dirty="0">
              <a:latin typeface="+mn-ea"/>
            </a:endParaRPr>
          </a:p>
        </p:txBody>
      </p:sp>
    </p:spTree>
    <p:extLst>
      <p:ext uri="{BB962C8B-B14F-4D97-AF65-F5344CB8AC3E}">
        <p14:creationId xmlns:p14="http://schemas.microsoft.com/office/powerpoint/2010/main" val="39421311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1" name="Picture 3" descr="C:\Users\Administrator\Desktop\财大ppt模板\B10PPT模板（二）宽屏-09.jpg"/>
          <p:cNvPicPr>
            <a:picLocks noChangeAspect="1" noChangeArrowheads="1"/>
          </p:cNvPicPr>
          <p:nvPr/>
        </p:nvPicPr>
        <p:blipFill>
          <a:blip r:embed="rId2"/>
          <a:srcRect/>
          <a:stretch>
            <a:fillRect/>
          </a:stretch>
        </p:blipFill>
        <p:spPr bwMode="auto">
          <a:xfrm>
            <a:off x="1588" y="0"/>
            <a:ext cx="12188825" cy="6858000"/>
          </a:xfrm>
          <a:prstGeom prst="rect">
            <a:avLst/>
          </a:prstGeom>
          <a:noFill/>
        </p:spPr>
      </p:pic>
      <p:sp>
        <p:nvSpPr>
          <p:cNvPr id="2" name="标题 1"/>
          <p:cNvSpPr>
            <a:spLocks noGrp="1"/>
          </p:cNvSpPr>
          <p:nvPr>
            <p:ph type="title"/>
          </p:nvPr>
        </p:nvSpPr>
        <p:spPr>
          <a:xfrm>
            <a:off x="1861177" y="1125538"/>
            <a:ext cx="8469646" cy="748258"/>
          </a:xfrm>
        </p:spPr>
        <p:txBody>
          <a:bodyPr>
            <a:noAutofit/>
          </a:bodyPr>
          <a:lstStyle/>
          <a:p>
            <a:r>
              <a:rPr lang="en-US" altLang="zh-CN" sz="4000" b="1" dirty="0">
                <a:solidFill>
                  <a:srgbClr val="7C1D20"/>
                </a:solidFill>
                <a:latin typeface="+mn-ea"/>
              </a:rPr>
              <a:t>1954</a:t>
            </a:r>
            <a:r>
              <a:rPr lang="zh-CN" altLang="en-US" sz="4000" b="1" dirty="0">
                <a:solidFill>
                  <a:srgbClr val="7C1D20"/>
                </a:solidFill>
                <a:latin typeface="+mn-ea"/>
              </a:rPr>
              <a:t>年宪法的实施与影响</a:t>
            </a:r>
            <a:endParaRPr lang="en-US" altLang="zh-CN" sz="4000" b="1" dirty="0">
              <a:solidFill>
                <a:srgbClr val="7C1D20"/>
              </a:solidFill>
              <a:latin typeface="+mn-ea"/>
            </a:endParaRPr>
          </a:p>
        </p:txBody>
      </p:sp>
      <p:sp>
        <p:nvSpPr>
          <p:cNvPr id="3" name="内容占位符 2"/>
          <p:cNvSpPr>
            <a:spLocks noGrp="1"/>
          </p:cNvSpPr>
          <p:nvPr>
            <p:ph idx="1"/>
          </p:nvPr>
        </p:nvSpPr>
        <p:spPr>
          <a:xfrm>
            <a:off x="1486694" y="2349674"/>
            <a:ext cx="10225136" cy="4104456"/>
          </a:xfrm>
        </p:spPr>
        <p:txBody>
          <a:bodyPr>
            <a:noAutofit/>
          </a:bodyPr>
          <a:lstStyle/>
          <a:p>
            <a:r>
              <a:rPr lang="en-US" altLang="zh-CN" sz="3200" dirty="0" smtClean="0">
                <a:latin typeface="+mn-ea"/>
              </a:rPr>
              <a:t>1954</a:t>
            </a:r>
            <a:r>
              <a:rPr lang="zh-CN" altLang="en-US" sz="3200" dirty="0" smtClean="0">
                <a:latin typeface="+mn-ea"/>
              </a:rPr>
              <a:t>年宪法的实施保障</a:t>
            </a:r>
            <a:endParaRPr lang="en-US" altLang="zh-CN" sz="3200" dirty="0" smtClean="0">
              <a:latin typeface="+mn-ea"/>
            </a:endParaRPr>
          </a:p>
          <a:p>
            <a:pPr marL="0" indent="0">
              <a:buNone/>
            </a:pPr>
            <a:r>
              <a:rPr lang="en-US" altLang="zh-CN" sz="3200" dirty="0" smtClean="0">
                <a:latin typeface="+mn-ea"/>
              </a:rPr>
              <a:t>1954—1956</a:t>
            </a:r>
            <a:r>
              <a:rPr lang="zh-CN" altLang="en-US" sz="3200" dirty="0" smtClean="0">
                <a:latin typeface="+mn-ea"/>
              </a:rPr>
              <a:t>年</a:t>
            </a:r>
            <a:endParaRPr lang="en-US" altLang="zh-CN" sz="3200" dirty="0" smtClean="0">
              <a:latin typeface="+mn-ea"/>
            </a:endParaRPr>
          </a:p>
          <a:p>
            <a:pPr marL="0" indent="0">
              <a:buNone/>
            </a:pPr>
            <a:r>
              <a:rPr lang="en-US" altLang="zh-CN" sz="3200" dirty="0" smtClean="0">
                <a:latin typeface="+mn-ea"/>
              </a:rPr>
              <a:t>1957—1965</a:t>
            </a:r>
            <a:r>
              <a:rPr lang="zh-CN" altLang="en-US" sz="3200" dirty="0" smtClean="0">
                <a:latin typeface="+mn-ea"/>
              </a:rPr>
              <a:t>年</a:t>
            </a:r>
            <a:endParaRPr lang="en-US" altLang="zh-CN" sz="3200" dirty="0" smtClean="0">
              <a:latin typeface="+mn-ea"/>
            </a:endParaRPr>
          </a:p>
          <a:p>
            <a:pPr marL="0" indent="0">
              <a:buNone/>
            </a:pPr>
            <a:r>
              <a:rPr lang="en-US" altLang="zh-CN" sz="3200" dirty="0" smtClean="0">
                <a:latin typeface="+mn-ea"/>
              </a:rPr>
              <a:t>1966—1975</a:t>
            </a:r>
            <a:r>
              <a:rPr lang="zh-CN" altLang="en-US" sz="3200" dirty="0" smtClean="0">
                <a:latin typeface="+mn-ea"/>
              </a:rPr>
              <a:t>年</a:t>
            </a:r>
            <a:endParaRPr lang="en-US" altLang="zh-CN" sz="3200" dirty="0" smtClean="0">
              <a:latin typeface="+mn-ea"/>
            </a:endParaRPr>
          </a:p>
          <a:p>
            <a:r>
              <a:rPr lang="en-US" altLang="zh-CN" sz="3200" dirty="0" smtClean="0">
                <a:latin typeface="+mn-ea"/>
              </a:rPr>
              <a:t>1954</a:t>
            </a:r>
            <a:r>
              <a:rPr lang="zh-CN" altLang="en-US" sz="3200" dirty="0" smtClean="0">
                <a:latin typeface="+mn-ea"/>
              </a:rPr>
              <a:t>年宪法的历史地位</a:t>
            </a:r>
            <a:endParaRPr lang="en-US" altLang="zh-CN" sz="3200" dirty="0" smtClean="0">
              <a:latin typeface="+mn-ea"/>
            </a:endParaRPr>
          </a:p>
          <a:p>
            <a:pPr marL="0" indent="0">
              <a:buNone/>
            </a:pPr>
            <a:r>
              <a:rPr lang="zh-CN" altLang="en-US" sz="3200" dirty="0" smtClean="0">
                <a:latin typeface="+mn-ea"/>
              </a:rPr>
              <a:t>新中国宪政体制的奠基</a:t>
            </a:r>
            <a:endParaRPr lang="en-US" altLang="zh-CN" sz="3200" dirty="0" smtClean="0">
              <a:latin typeface="+mn-ea"/>
            </a:endParaRPr>
          </a:p>
        </p:txBody>
      </p:sp>
    </p:spTree>
    <p:extLst>
      <p:ext uri="{BB962C8B-B14F-4D97-AF65-F5344CB8AC3E}">
        <p14:creationId xmlns:p14="http://schemas.microsoft.com/office/powerpoint/2010/main" val="392058867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1" name="Picture 3" descr="C:\Users\Administrator\Desktop\财大ppt模板\B10PPT模板（二）宽屏-09.jpg"/>
          <p:cNvPicPr>
            <a:picLocks noChangeAspect="1" noChangeArrowheads="1"/>
          </p:cNvPicPr>
          <p:nvPr/>
        </p:nvPicPr>
        <p:blipFill>
          <a:blip r:embed="rId2"/>
          <a:srcRect/>
          <a:stretch>
            <a:fillRect/>
          </a:stretch>
        </p:blipFill>
        <p:spPr bwMode="auto">
          <a:xfrm>
            <a:off x="1588" y="0"/>
            <a:ext cx="12188825" cy="6858000"/>
          </a:xfrm>
          <a:prstGeom prst="rect">
            <a:avLst/>
          </a:prstGeom>
          <a:noFill/>
        </p:spPr>
      </p:pic>
      <p:sp>
        <p:nvSpPr>
          <p:cNvPr id="2" name="标题 1"/>
          <p:cNvSpPr>
            <a:spLocks noGrp="1"/>
          </p:cNvSpPr>
          <p:nvPr>
            <p:ph type="title"/>
          </p:nvPr>
        </p:nvSpPr>
        <p:spPr>
          <a:xfrm>
            <a:off x="1861177" y="1125538"/>
            <a:ext cx="8469646" cy="748258"/>
          </a:xfrm>
        </p:spPr>
        <p:txBody>
          <a:bodyPr>
            <a:noAutofit/>
          </a:bodyPr>
          <a:lstStyle/>
          <a:p>
            <a:r>
              <a:rPr lang="en-US" altLang="zh-CN" sz="4000" b="1" dirty="0">
                <a:solidFill>
                  <a:srgbClr val="7C1D20"/>
                </a:solidFill>
                <a:latin typeface="+mn-ea"/>
              </a:rPr>
              <a:t>1954</a:t>
            </a:r>
            <a:r>
              <a:rPr lang="zh-CN" altLang="en-US" sz="4000" b="1" dirty="0">
                <a:solidFill>
                  <a:srgbClr val="7C1D20"/>
                </a:solidFill>
                <a:latin typeface="+mn-ea"/>
              </a:rPr>
              <a:t>年宪法的实施与影响</a:t>
            </a:r>
            <a:endParaRPr lang="en-US" altLang="zh-CN" sz="4000" b="1" dirty="0">
              <a:solidFill>
                <a:srgbClr val="7C1D20"/>
              </a:solidFill>
              <a:latin typeface="+mn-ea"/>
            </a:endParaRPr>
          </a:p>
        </p:txBody>
      </p:sp>
      <p:sp>
        <p:nvSpPr>
          <p:cNvPr id="3" name="内容占位符 2"/>
          <p:cNvSpPr>
            <a:spLocks noGrp="1"/>
          </p:cNvSpPr>
          <p:nvPr>
            <p:ph idx="1"/>
          </p:nvPr>
        </p:nvSpPr>
        <p:spPr>
          <a:xfrm>
            <a:off x="1486694" y="2349674"/>
            <a:ext cx="10225136" cy="4104456"/>
          </a:xfrm>
        </p:spPr>
        <p:txBody>
          <a:bodyPr>
            <a:noAutofit/>
          </a:bodyPr>
          <a:lstStyle/>
          <a:p>
            <a:r>
              <a:rPr lang="en-US" altLang="zh-CN" sz="3200" dirty="0" smtClean="0">
                <a:latin typeface="+mn-ea"/>
              </a:rPr>
              <a:t>1954</a:t>
            </a:r>
            <a:r>
              <a:rPr lang="zh-CN" altLang="en-US" sz="3200" dirty="0" smtClean="0">
                <a:latin typeface="+mn-ea"/>
              </a:rPr>
              <a:t>年宪法与其之后的三部宪法</a:t>
            </a:r>
            <a:endParaRPr lang="en-US" altLang="zh-CN" sz="3200" dirty="0" smtClean="0">
              <a:latin typeface="+mn-ea"/>
            </a:endParaRPr>
          </a:p>
          <a:p>
            <a:pPr marL="514350" indent="-514350">
              <a:buFont typeface="+mj-lt"/>
              <a:buAutoNum type="arabicPeriod"/>
            </a:pPr>
            <a:r>
              <a:rPr lang="en-US" altLang="zh-CN" sz="3200" dirty="0">
                <a:latin typeface="+mn-ea"/>
              </a:rPr>
              <a:t>1975</a:t>
            </a:r>
            <a:r>
              <a:rPr lang="zh-CN" altLang="en-US" sz="3200" dirty="0">
                <a:latin typeface="+mn-ea"/>
              </a:rPr>
              <a:t>年宪法：宪法与现实冲突</a:t>
            </a:r>
            <a:endParaRPr lang="en-US" altLang="zh-CN" sz="3200" dirty="0">
              <a:latin typeface="+mn-ea"/>
            </a:endParaRPr>
          </a:p>
          <a:p>
            <a:pPr marL="514350" indent="-514350">
              <a:buFont typeface="+mj-lt"/>
              <a:buAutoNum type="arabicPeriod"/>
            </a:pPr>
            <a:r>
              <a:rPr lang="en-US" altLang="zh-CN" sz="3200" dirty="0">
                <a:latin typeface="+mn-ea"/>
              </a:rPr>
              <a:t>1978</a:t>
            </a:r>
            <a:r>
              <a:rPr lang="zh-CN" altLang="en-US" sz="3200" dirty="0">
                <a:latin typeface="+mn-ea"/>
              </a:rPr>
              <a:t>年宪法：曲折中发展</a:t>
            </a:r>
            <a:endParaRPr lang="en-US" altLang="zh-CN" sz="3200" dirty="0">
              <a:latin typeface="+mn-ea"/>
            </a:endParaRPr>
          </a:p>
          <a:p>
            <a:pPr marL="514350" indent="-514350">
              <a:buFont typeface="+mj-lt"/>
              <a:buAutoNum type="arabicPeriod"/>
            </a:pPr>
            <a:r>
              <a:rPr lang="en-US" altLang="zh-CN" sz="3200" dirty="0">
                <a:latin typeface="+mn-ea"/>
              </a:rPr>
              <a:t>1982</a:t>
            </a:r>
            <a:r>
              <a:rPr lang="zh-CN" altLang="en-US" sz="3200" dirty="0">
                <a:latin typeface="+mn-ea"/>
              </a:rPr>
              <a:t>年宪法：</a:t>
            </a:r>
            <a:r>
              <a:rPr lang="zh-CN" altLang="en-US" sz="3200" dirty="0" smtClean="0">
                <a:latin typeface="+mn-ea"/>
              </a:rPr>
              <a:t>改革开放</a:t>
            </a:r>
            <a:endParaRPr lang="en-US" altLang="zh-CN" sz="3200" dirty="0" smtClean="0">
              <a:latin typeface="+mn-ea"/>
            </a:endParaRPr>
          </a:p>
          <a:p>
            <a:r>
              <a:rPr lang="en-US" altLang="zh-CN" sz="3200" dirty="0" smtClean="0">
                <a:latin typeface="+mn-ea"/>
              </a:rPr>
              <a:t>1954</a:t>
            </a:r>
            <a:r>
              <a:rPr lang="zh-CN" altLang="en-US" sz="3200" dirty="0" smtClean="0">
                <a:latin typeface="+mn-ea"/>
              </a:rPr>
              <a:t>年宪法对新中国宪政的影响</a:t>
            </a:r>
            <a:endParaRPr lang="en-US" altLang="zh-CN" sz="3200" dirty="0" smtClean="0">
              <a:latin typeface="+mn-ea"/>
            </a:endParaRPr>
          </a:p>
        </p:txBody>
      </p:sp>
    </p:spTree>
    <p:extLst>
      <p:ext uri="{BB962C8B-B14F-4D97-AF65-F5344CB8AC3E}">
        <p14:creationId xmlns:p14="http://schemas.microsoft.com/office/powerpoint/2010/main" val="373272689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1" name="Picture 3" descr="C:\Users\Administrator\Desktop\财大ppt模板\B10PPT模板（二）宽屏-09.jpg"/>
          <p:cNvPicPr>
            <a:picLocks noChangeAspect="1" noChangeArrowheads="1"/>
          </p:cNvPicPr>
          <p:nvPr/>
        </p:nvPicPr>
        <p:blipFill>
          <a:blip r:embed="rId2"/>
          <a:srcRect/>
          <a:stretch>
            <a:fillRect/>
          </a:stretch>
        </p:blipFill>
        <p:spPr bwMode="auto">
          <a:xfrm>
            <a:off x="1588" y="0"/>
            <a:ext cx="12188825" cy="6858000"/>
          </a:xfrm>
          <a:prstGeom prst="rect">
            <a:avLst/>
          </a:prstGeom>
          <a:noFill/>
        </p:spPr>
      </p:pic>
      <p:sp>
        <p:nvSpPr>
          <p:cNvPr id="2" name="标题 1"/>
          <p:cNvSpPr>
            <a:spLocks noGrp="1"/>
          </p:cNvSpPr>
          <p:nvPr>
            <p:ph type="title"/>
          </p:nvPr>
        </p:nvSpPr>
        <p:spPr>
          <a:xfrm>
            <a:off x="1861177" y="1125538"/>
            <a:ext cx="8469646" cy="748258"/>
          </a:xfrm>
        </p:spPr>
        <p:txBody>
          <a:bodyPr>
            <a:noAutofit/>
          </a:bodyPr>
          <a:lstStyle/>
          <a:p>
            <a:r>
              <a:rPr lang="en-US" altLang="zh-CN" sz="4000" b="1" dirty="0">
                <a:solidFill>
                  <a:srgbClr val="7C1D20"/>
                </a:solidFill>
                <a:latin typeface="+mn-ea"/>
              </a:rPr>
              <a:t>1954</a:t>
            </a:r>
            <a:r>
              <a:rPr lang="zh-CN" altLang="en-US" sz="4000" b="1" dirty="0">
                <a:solidFill>
                  <a:srgbClr val="7C1D20"/>
                </a:solidFill>
                <a:latin typeface="+mn-ea"/>
              </a:rPr>
              <a:t>年宪法的实施与影响</a:t>
            </a:r>
            <a:endParaRPr lang="en-US" altLang="zh-CN" sz="4000" b="1" dirty="0">
              <a:solidFill>
                <a:srgbClr val="7C1D20"/>
              </a:solidFill>
              <a:latin typeface="+mn-ea"/>
            </a:endParaRPr>
          </a:p>
        </p:txBody>
      </p:sp>
      <p:sp>
        <p:nvSpPr>
          <p:cNvPr id="3" name="内容占位符 2"/>
          <p:cNvSpPr>
            <a:spLocks noGrp="1"/>
          </p:cNvSpPr>
          <p:nvPr>
            <p:ph idx="1"/>
          </p:nvPr>
        </p:nvSpPr>
        <p:spPr>
          <a:xfrm>
            <a:off x="1486694" y="2349674"/>
            <a:ext cx="10225136" cy="4104456"/>
          </a:xfrm>
        </p:spPr>
        <p:txBody>
          <a:bodyPr>
            <a:noAutofit/>
          </a:bodyPr>
          <a:lstStyle/>
          <a:p>
            <a:r>
              <a:rPr lang="en-US" altLang="zh-CN" sz="3200" dirty="0" smtClean="0">
                <a:latin typeface="+mn-ea"/>
              </a:rPr>
              <a:t>1954</a:t>
            </a:r>
            <a:r>
              <a:rPr lang="zh-CN" altLang="en-US" sz="3200" dirty="0" smtClean="0">
                <a:latin typeface="+mn-ea"/>
              </a:rPr>
              <a:t>年宪法的历史经验与启示</a:t>
            </a:r>
            <a:endParaRPr lang="en-US" altLang="zh-CN" sz="3200" dirty="0" smtClean="0">
              <a:latin typeface="+mn-ea"/>
            </a:endParaRPr>
          </a:p>
          <a:p>
            <a:pPr marL="514350" indent="-514350">
              <a:buFont typeface="+mj-lt"/>
              <a:buAutoNum type="arabicPeriod"/>
            </a:pPr>
            <a:r>
              <a:rPr lang="zh-CN" altLang="en-US" sz="3200" dirty="0" smtClean="0">
                <a:latin typeface="+mn-ea"/>
              </a:rPr>
              <a:t>更加重视宪法在国家治理体系中的作用</a:t>
            </a:r>
            <a:endParaRPr lang="en-US" altLang="zh-CN" sz="3200" dirty="0" smtClean="0">
              <a:latin typeface="+mn-ea"/>
            </a:endParaRPr>
          </a:p>
          <a:p>
            <a:pPr marL="514350" indent="-514350">
              <a:buFont typeface="+mj-lt"/>
              <a:buAutoNum type="arabicPeriod"/>
            </a:pPr>
            <a:r>
              <a:rPr lang="zh-CN" altLang="en-US" sz="3200" dirty="0" smtClean="0">
                <a:latin typeface="+mn-ea"/>
              </a:rPr>
              <a:t>通过宪法凝聚社会共识</a:t>
            </a:r>
            <a:endParaRPr lang="en-US" altLang="zh-CN" sz="3200" dirty="0" smtClean="0">
              <a:latin typeface="+mn-ea"/>
            </a:endParaRPr>
          </a:p>
          <a:p>
            <a:pPr marL="514350" indent="-514350">
              <a:buFont typeface="+mj-lt"/>
              <a:buAutoNum type="arabicPeriod"/>
            </a:pPr>
            <a:r>
              <a:rPr lang="zh-CN" altLang="en-US" sz="3200" dirty="0" smtClean="0">
                <a:latin typeface="+mn-ea"/>
              </a:rPr>
              <a:t>真正实施宪法</a:t>
            </a:r>
            <a:endParaRPr lang="en-US" altLang="zh-CN" sz="3200" dirty="0">
              <a:latin typeface="+mn-ea"/>
            </a:endParaRPr>
          </a:p>
        </p:txBody>
      </p:sp>
    </p:spTree>
    <p:extLst>
      <p:ext uri="{BB962C8B-B14F-4D97-AF65-F5344CB8AC3E}">
        <p14:creationId xmlns:p14="http://schemas.microsoft.com/office/powerpoint/2010/main" val="320468589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1" name="Picture 3" descr="C:\Users\Administrator\Desktop\财大ppt模板\B10PPT模板（二）宽屏-09.jpg"/>
          <p:cNvPicPr>
            <a:picLocks noChangeAspect="1" noChangeArrowheads="1"/>
          </p:cNvPicPr>
          <p:nvPr/>
        </p:nvPicPr>
        <p:blipFill>
          <a:blip r:embed="rId2"/>
          <a:srcRect/>
          <a:stretch>
            <a:fillRect/>
          </a:stretch>
        </p:blipFill>
        <p:spPr bwMode="auto">
          <a:xfrm>
            <a:off x="1588" y="0"/>
            <a:ext cx="12188825" cy="6858000"/>
          </a:xfrm>
          <a:prstGeom prst="rect">
            <a:avLst/>
          </a:prstGeom>
          <a:noFill/>
        </p:spPr>
      </p:pic>
      <p:sp>
        <p:nvSpPr>
          <p:cNvPr id="2" name="标题 1"/>
          <p:cNvSpPr>
            <a:spLocks noGrp="1"/>
          </p:cNvSpPr>
          <p:nvPr>
            <p:ph type="title"/>
          </p:nvPr>
        </p:nvSpPr>
        <p:spPr>
          <a:xfrm>
            <a:off x="1861177" y="1225724"/>
            <a:ext cx="8469646" cy="648072"/>
          </a:xfrm>
        </p:spPr>
        <p:txBody>
          <a:bodyPr>
            <a:noAutofit/>
          </a:bodyPr>
          <a:lstStyle/>
          <a:p>
            <a:r>
              <a:rPr lang="zh-CN" altLang="en-US" sz="4000" b="1" dirty="0">
                <a:solidFill>
                  <a:srgbClr val="7C1D20"/>
                </a:solidFill>
                <a:latin typeface="+mn-ea"/>
              </a:rPr>
              <a:t>我国宪法的历史沿革</a:t>
            </a:r>
            <a:endParaRPr lang="en-US" altLang="zh-CN" sz="4000" b="1" dirty="0">
              <a:solidFill>
                <a:srgbClr val="7C1D20"/>
              </a:solidFill>
              <a:latin typeface="+mn-ea"/>
            </a:endParaRPr>
          </a:p>
        </p:txBody>
      </p:sp>
      <p:sp>
        <p:nvSpPr>
          <p:cNvPr id="3" name="内容占位符 2"/>
          <p:cNvSpPr>
            <a:spLocks noGrp="1"/>
          </p:cNvSpPr>
          <p:nvPr>
            <p:ph idx="1"/>
          </p:nvPr>
        </p:nvSpPr>
        <p:spPr>
          <a:xfrm>
            <a:off x="1486694" y="2133650"/>
            <a:ext cx="10225136" cy="4320480"/>
          </a:xfrm>
        </p:spPr>
        <p:txBody>
          <a:bodyPr>
            <a:noAutofit/>
          </a:bodyPr>
          <a:lstStyle/>
          <a:p>
            <a:pPr marL="457200" indent="-457200">
              <a:buFontTx/>
              <a:buChar char="•"/>
            </a:pPr>
            <a:r>
              <a:rPr lang="en-US" altLang="zh-CN" sz="3200" dirty="0">
                <a:latin typeface="+mn-ea"/>
              </a:rPr>
              <a:t>1949</a:t>
            </a:r>
            <a:r>
              <a:rPr lang="zh-CN" altLang="en-US" sz="3200" dirty="0">
                <a:latin typeface="+mn-ea"/>
              </a:rPr>
              <a:t>年临时宪法性质的文件</a:t>
            </a:r>
            <a:r>
              <a:rPr lang="en-US" altLang="zh-CN" sz="3200" dirty="0">
                <a:latin typeface="+mn-ea"/>
              </a:rPr>
              <a:t>《</a:t>
            </a:r>
            <a:r>
              <a:rPr lang="zh-CN" altLang="en-US" sz="3200" dirty="0">
                <a:latin typeface="+mn-ea"/>
              </a:rPr>
              <a:t>中国人民政治协商会议共同纲领</a:t>
            </a:r>
            <a:r>
              <a:rPr lang="en-US" altLang="zh-CN" sz="3200" dirty="0">
                <a:latin typeface="+mn-ea"/>
              </a:rPr>
              <a:t>》</a:t>
            </a:r>
          </a:p>
          <a:p>
            <a:pPr marL="457200" indent="-457200">
              <a:buFontTx/>
              <a:buChar char="•"/>
            </a:pPr>
            <a:r>
              <a:rPr lang="en-US" altLang="zh-CN" sz="3200" dirty="0">
                <a:latin typeface="+mn-ea"/>
              </a:rPr>
              <a:t>1954</a:t>
            </a:r>
            <a:r>
              <a:rPr lang="zh-CN" altLang="en-US" sz="3200" dirty="0">
                <a:latin typeface="+mn-ea"/>
              </a:rPr>
              <a:t>年宪法</a:t>
            </a:r>
          </a:p>
          <a:p>
            <a:pPr marL="457200" indent="-457200">
              <a:buFontTx/>
              <a:buChar char="•"/>
            </a:pPr>
            <a:r>
              <a:rPr lang="en-US" altLang="zh-CN" sz="3200" dirty="0">
                <a:latin typeface="+mn-ea"/>
              </a:rPr>
              <a:t>1975</a:t>
            </a:r>
            <a:r>
              <a:rPr lang="zh-CN" altLang="en-US" sz="3200" dirty="0">
                <a:latin typeface="+mn-ea"/>
              </a:rPr>
              <a:t>年宪法</a:t>
            </a:r>
          </a:p>
          <a:p>
            <a:pPr marL="457200" indent="-457200">
              <a:buFontTx/>
              <a:buChar char="•"/>
            </a:pPr>
            <a:r>
              <a:rPr lang="en-US" altLang="zh-CN" sz="3200" dirty="0">
                <a:latin typeface="+mn-ea"/>
              </a:rPr>
              <a:t>1978</a:t>
            </a:r>
            <a:r>
              <a:rPr lang="zh-CN" altLang="en-US" sz="3200" dirty="0">
                <a:latin typeface="+mn-ea"/>
              </a:rPr>
              <a:t>年宪法</a:t>
            </a:r>
          </a:p>
          <a:p>
            <a:pPr marL="457200" indent="-457200">
              <a:buFontTx/>
              <a:buChar char="•"/>
            </a:pPr>
            <a:r>
              <a:rPr lang="en-US" altLang="zh-CN" sz="3200" dirty="0">
                <a:latin typeface="+mn-ea"/>
              </a:rPr>
              <a:t>1982</a:t>
            </a:r>
            <a:r>
              <a:rPr lang="zh-CN" altLang="en-US" sz="3200" dirty="0">
                <a:latin typeface="+mn-ea"/>
              </a:rPr>
              <a:t>年宪法（现行宪法），后经历过</a:t>
            </a:r>
            <a:r>
              <a:rPr lang="en-US" altLang="zh-CN" sz="3200" dirty="0">
                <a:latin typeface="+mn-ea"/>
              </a:rPr>
              <a:t>1988</a:t>
            </a:r>
            <a:r>
              <a:rPr lang="zh-CN" altLang="en-US" sz="3200" dirty="0">
                <a:latin typeface="+mn-ea"/>
              </a:rPr>
              <a:t>年，</a:t>
            </a:r>
            <a:r>
              <a:rPr lang="en-US" altLang="zh-CN" sz="3200" dirty="0">
                <a:latin typeface="+mn-ea"/>
              </a:rPr>
              <a:t>1993</a:t>
            </a:r>
            <a:r>
              <a:rPr lang="zh-CN" altLang="en-US" sz="3200" dirty="0">
                <a:latin typeface="+mn-ea"/>
              </a:rPr>
              <a:t>年，</a:t>
            </a:r>
            <a:r>
              <a:rPr lang="en-US" altLang="zh-CN" sz="3200" dirty="0">
                <a:latin typeface="+mn-ea"/>
              </a:rPr>
              <a:t>1999</a:t>
            </a:r>
            <a:r>
              <a:rPr lang="zh-CN" altLang="en-US" sz="3200" dirty="0">
                <a:latin typeface="+mn-ea"/>
              </a:rPr>
              <a:t>年，</a:t>
            </a:r>
            <a:r>
              <a:rPr lang="en-US" altLang="zh-CN" sz="3200" dirty="0">
                <a:latin typeface="+mn-ea"/>
              </a:rPr>
              <a:t>2004</a:t>
            </a:r>
            <a:r>
              <a:rPr lang="zh-CN" altLang="en-US" sz="3200" dirty="0">
                <a:latin typeface="+mn-ea"/>
              </a:rPr>
              <a:t>，</a:t>
            </a:r>
            <a:r>
              <a:rPr lang="en-US" altLang="zh-CN" sz="3200" dirty="0">
                <a:latin typeface="+mn-ea"/>
              </a:rPr>
              <a:t>2018</a:t>
            </a:r>
            <a:r>
              <a:rPr lang="zh-CN" altLang="en-US" sz="3200" dirty="0">
                <a:latin typeface="+mn-ea"/>
              </a:rPr>
              <a:t>年五次</a:t>
            </a:r>
            <a:r>
              <a:rPr lang="zh-CN" altLang="en-US" sz="3200" dirty="0" smtClean="0">
                <a:latin typeface="+mn-ea"/>
              </a:rPr>
              <a:t>修改</a:t>
            </a:r>
            <a:endParaRPr lang="en-US" altLang="zh-CN" sz="3200" dirty="0">
              <a:latin typeface="+mn-ea"/>
            </a:endParaRPr>
          </a:p>
        </p:txBody>
      </p:sp>
    </p:spTree>
    <p:extLst>
      <p:ext uri="{BB962C8B-B14F-4D97-AF65-F5344CB8AC3E}">
        <p14:creationId xmlns:p14="http://schemas.microsoft.com/office/powerpoint/2010/main" val="63590839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1" name="Picture 3" descr="C:\Users\Administrator\Desktop\财大ppt模板\B10PPT模板（二）宽屏-09.jpg"/>
          <p:cNvPicPr>
            <a:picLocks noChangeAspect="1" noChangeArrowheads="1"/>
          </p:cNvPicPr>
          <p:nvPr/>
        </p:nvPicPr>
        <p:blipFill>
          <a:blip r:embed="rId2"/>
          <a:srcRect/>
          <a:stretch>
            <a:fillRect/>
          </a:stretch>
        </p:blipFill>
        <p:spPr bwMode="auto">
          <a:xfrm>
            <a:off x="1588" y="0"/>
            <a:ext cx="12188825" cy="6858000"/>
          </a:xfrm>
          <a:prstGeom prst="rect">
            <a:avLst/>
          </a:prstGeom>
          <a:noFill/>
        </p:spPr>
      </p:pic>
      <p:sp>
        <p:nvSpPr>
          <p:cNvPr id="2" name="标题 1"/>
          <p:cNvSpPr>
            <a:spLocks noGrp="1"/>
          </p:cNvSpPr>
          <p:nvPr>
            <p:ph type="title"/>
          </p:nvPr>
        </p:nvSpPr>
        <p:spPr>
          <a:xfrm>
            <a:off x="1861177" y="909514"/>
            <a:ext cx="8469646" cy="504056"/>
          </a:xfrm>
        </p:spPr>
        <p:txBody>
          <a:bodyPr>
            <a:noAutofit/>
          </a:bodyPr>
          <a:lstStyle/>
          <a:p>
            <a:r>
              <a:rPr lang="en-US" altLang="zh-CN" sz="4000" b="1" dirty="0" smtClean="0">
                <a:solidFill>
                  <a:srgbClr val="7C1D20"/>
                </a:solidFill>
                <a:latin typeface="+mn-ea"/>
              </a:rPr>
              <a:t>1982</a:t>
            </a:r>
            <a:r>
              <a:rPr lang="zh-CN" altLang="en-US" sz="4000" b="1" dirty="0" smtClean="0">
                <a:solidFill>
                  <a:srgbClr val="7C1D20"/>
                </a:solidFill>
                <a:latin typeface="+mn-ea"/>
              </a:rPr>
              <a:t>年</a:t>
            </a:r>
            <a:r>
              <a:rPr lang="en-US" altLang="zh-CN" sz="4000" b="1" dirty="0" smtClean="0">
                <a:solidFill>
                  <a:srgbClr val="7C1D20"/>
                </a:solidFill>
                <a:latin typeface="+mn-ea"/>
              </a:rPr>
              <a:t>《</a:t>
            </a:r>
            <a:r>
              <a:rPr lang="zh-CN" altLang="en-US" sz="4000" b="1" dirty="0" smtClean="0">
                <a:solidFill>
                  <a:srgbClr val="7C1D20"/>
                </a:solidFill>
                <a:latin typeface="+mn-ea"/>
              </a:rPr>
              <a:t>宪法</a:t>
            </a:r>
            <a:r>
              <a:rPr lang="en-US" altLang="zh-CN" sz="4000" b="1" dirty="0" smtClean="0">
                <a:solidFill>
                  <a:srgbClr val="7C1D20"/>
                </a:solidFill>
                <a:latin typeface="+mn-ea"/>
              </a:rPr>
              <a:t>》</a:t>
            </a:r>
            <a:endParaRPr lang="en-US" altLang="zh-CN" sz="4000" b="1" dirty="0">
              <a:solidFill>
                <a:srgbClr val="7C1D20"/>
              </a:solidFill>
              <a:latin typeface="+mn-ea"/>
            </a:endParaRPr>
          </a:p>
        </p:txBody>
      </p:sp>
      <p:sp>
        <p:nvSpPr>
          <p:cNvPr id="3" name="内容占位符 2"/>
          <p:cNvSpPr>
            <a:spLocks noGrp="1"/>
          </p:cNvSpPr>
          <p:nvPr>
            <p:ph idx="1"/>
          </p:nvPr>
        </p:nvSpPr>
        <p:spPr>
          <a:xfrm>
            <a:off x="1091444" y="1557586"/>
            <a:ext cx="10476370" cy="4968552"/>
          </a:xfrm>
        </p:spPr>
        <p:txBody>
          <a:bodyPr>
            <a:noAutofit/>
          </a:bodyPr>
          <a:lstStyle/>
          <a:p>
            <a:pPr>
              <a:lnSpc>
                <a:spcPct val="90000"/>
              </a:lnSpc>
              <a:buFontTx/>
              <a:buNone/>
            </a:pPr>
            <a:r>
              <a:rPr lang="zh-CN" altLang="en-US" sz="2400" b="1" dirty="0"/>
              <a:t>序　言</a:t>
            </a:r>
          </a:p>
          <a:p>
            <a:pPr>
              <a:lnSpc>
                <a:spcPct val="90000"/>
              </a:lnSpc>
              <a:buFontTx/>
              <a:buNone/>
            </a:pPr>
            <a:r>
              <a:rPr lang="zh-CN" altLang="en-US" sz="2400" b="1" dirty="0"/>
              <a:t>第一章　总　　纲</a:t>
            </a:r>
          </a:p>
          <a:p>
            <a:pPr>
              <a:lnSpc>
                <a:spcPct val="90000"/>
              </a:lnSpc>
              <a:buFontTx/>
              <a:buNone/>
            </a:pPr>
            <a:r>
              <a:rPr lang="zh-CN" altLang="en-US" sz="2400" b="1" dirty="0"/>
              <a:t>第二章　公民的基本权利和义务</a:t>
            </a:r>
          </a:p>
          <a:p>
            <a:pPr>
              <a:lnSpc>
                <a:spcPct val="90000"/>
              </a:lnSpc>
              <a:buFontTx/>
              <a:buNone/>
            </a:pPr>
            <a:r>
              <a:rPr lang="zh-CN" altLang="en-US" sz="2400" b="1" dirty="0"/>
              <a:t>第三章　国家机构</a:t>
            </a:r>
          </a:p>
          <a:p>
            <a:pPr>
              <a:lnSpc>
                <a:spcPct val="90000"/>
              </a:lnSpc>
              <a:buFontTx/>
              <a:buNone/>
            </a:pPr>
            <a:r>
              <a:rPr lang="zh-CN" altLang="en-US" sz="2200" b="1" dirty="0" smtClean="0"/>
              <a:t>    第一</a:t>
            </a:r>
            <a:r>
              <a:rPr lang="zh-CN" altLang="en-US" sz="2200" b="1" dirty="0"/>
              <a:t>节　全国人民代表大会</a:t>
            </a:r>
          </a:p>
          <a:p>
            <a:pPr>
              <a:lnSpc>
                <a:spcPct val="90000"/>
              </a:lnSpc>
              <a:buFontTx/>
              <a:buNone/>
            </a:pPr>
            <a:r>
              <a:rPr lang="zh-CN" altLang="en-US" sz="2200" b="1" dirty="0" smtClean="0"/>
              <a:t>    第二</a:t>
            </a:r>
            <a:r>
              <a:rPr lang="zh-CN" altLang="en-US" sz="2200" b="1" dirty="0"/>
              <a:t>节　中华人民共和国主席</a:t>
            </a:r>
          </a:p>
          <a:p>
            <a:pPr>
              <a:lnSpc>
                <a:spcPct val="90000"/>
              </a:lnSpc>
              <a:buFontTx/>
              <a:buNone/>
            </a:pPr>
            <a:r>
              <a:rPr lang="zh-CN" altLang="en-US" sz="2200" b="1" dirty="0" smtClean="0"/>
              <a:t>    第三</a:t>
            </a:r>
            <a:r>
              <a:rPr lang="zh-CN" altLang="en-US" sz="2200" b="1" dirty="0"/>
              <a:t>节　国务院</a:t>
            </a:r>
          </a:p>
          <a:p>
            <a:pPr>
              <a:lnSpc>
                <a:spcPct val="90000"/>
              </a:lnSpc>
              <a:buFontTx/>
              <a:buNone/>
            </a:pPr>
            <a:r>
              <a:rPr lang="zh-CN" altLang="en-US" sz="2200" b="1" dirty="0" smtClean="0"/>
              <a:t>    第四</a:t>
            </a:r>
            <a:r>
              <a:rPr lang="zh-CN" altLang="en-US" sz="2200" b="1" dirty="0"/>
              <a:t>节　中央军事委员会</a:t>
            </a:r>
          </a:p>
          <a:p>
            <a:pPr>
              <a:lnSpc>
                <a:spcPct val="90000"/>
              </a:lnSpc>
              <a:buFontTx/>
              <a:buNone/>
            </a:pPr>
            <a:r>
              <a:rPr lang="zh-CN" altLang="en-US" sz="2200" b="1" dirty="0" smtClean="0"/>
              <a:t>    第五</a:t>
            </a:r>
            <a:r>
              <a:rPr lang="zh-CN" altLang="en-US" sz="2200" b="1" dirty="0"/>
              <a:t>节　地方各级人民代表大会和地方各级人民政府</a:t>
            </a:r>
          </a:p>
          <a:p>
            <a:pPr>
              <a:lnSpc>
                <a:spcPct val="90000"/>
              </a:lnSpc>
              <a:buFontTx/>
              <a:buNone/>
            </a:pPr>
            <a:r>
              <a:rPr lang="zh-CN" altLang="en-US" sz="2200" b="1" dirty="0" smtClean="0"/>
              <a:t>    第六</a:t>
            </a:r>
            <a:r>
              <a:rPr lang="zh-CN" altLang="en-US" sz="2200" b="1" dirty="0"/>
              <a:t>节　民族自治地方的自治机关</a:t>
            </a:r>
            <a:endParaRPr lang="en-US" altLang="zh-CN" sz="2200" b="1" dirty="0"/>
          </a:p>
          <a:p>
            <a:pPr>
              <a:lnSpc>
                <a:spcPct val="90000"/>
              </a:lnSpc>
              <a:buFontTx/>
              <a:buNone/>
            </a:pPr>
            <a:r>
              <a:rPr lang="zh-CN" altLang="en-US" sz="2200" b="1" dirty="0" smtClean="0"/>
              <a:t>    第七</a:t>
            </a:r>
            <a:r>
              <a:rPr lang="zh-CN" altLang="en-US" sz="2200" b="1" dirty="0"/>
              <a:t>节    监察委员会</a:t>
            </a:r>
          </a:p>
          <a:p>
            <a:pPr>
              <a:lnSpc>
                <a:spcPct val="90000"/>
              </a:lnSpc>
              <a:buFontTx/>
              <a:buNone/>
            </a:pPr>
            <a:r>
              <a:rPr lang="zh-CN" altLang="en-US" sz="2200" b="1" dirty="0" smtClean="0"/>
              <a:t>    第</a:t>
            </a:r>
            <a:r>
              <a:rPr lang="zh-CN" altLang="en-US" sz="2200" b="1" dirty="0"/>
              <a:t>八节　人民法院和人民检察院</a:t>
            </a:r>
          </a:p>
          <a:p>
            <a:pPr>
              <a:lnSpc>
                <a:spcPct val="90000"/>
              </a:lnSpc>
              <a:buFontTx/>
              <a:buNone/>
            </a:pPr>
            <a:r>
              <a:rPr lang="zh-CN" altLang="en-US" sz="2400" b="1" dirty="0"/>
              <a:t>第四章　国旗、国歌、国徽、首都</a:t>
            </a:r>
          </a:p>
        </p:txBody>
      </p:sp>
    </p:spTree>
    <p:extLst>
      <p:ext uri="{BB962C8B-B14F-4D97-AF65-F5344CB8AC3E}">
        <p14:creationId xmlns:p14="http://schemas.microsoft.com/office/powerpoint/2010/main" val="85211405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1" name="Picture 3" descr="C:\Users\Administrator\Desktop\财大ppt模板\B10PPT模板（二）宽屏-09.jpg"/>
          <p:cNvPicPr>
            <a:picLocks noChangeAspect="1" noChangeArrowheads="1"/>
          </p:cNvPicPr>
          <p:nvPr/>
        </p:nvPicPr>
        <p:blipFill>
          <a:blip r:embed="rId2"/>
          <a:srcRect/>
          <a:stretch>
            <a:fillRect/>
          </a:stretch>
        </p:blipFill>
        <p:spPr bwMode="auto">
          <a:xfrm>
            <a:off x="1588" y="0"/>
            <a:ext cx="12188825" cy="6858000"/>
          </a:xfrm>
          <a:prstGeom prst="rect">
            <a:avLst/>
          </a:prstGeom>
          <a:noFill/>
        </p:spPr>
      </p:pic>
      <p:graphicFrame>
        <p:nvGraphicFramePr>
          <p:cNvPr id="6" name="内容占位符 5"/>
          <p:cNvGraphicFramePr>
            <a:graphicFrameLocks noGrp="1"/>
          </p:cNvGraphicFramePr>
          <p:nvPr>
            <p:ph idx="1"/>
            <p:extLst>
              <p:ext uri="{D42A27DB-BD31-4B8C-83A1-F6EECF244321}">
                <p14:modId xmlns:p14="http://schemas.microsoft.com/office/powerpoint/2010/main" val="1000466414"/>
              </p:ext>
            </p:extLst>
          </p:nvPr>
        </p:nvGraphicFramePr>
        <p:xfrm>
          <a:off x="550590" y="1413570"/>
          <a:ext cx="11318256" cy="5112568"/>
        </p:xfrm>
        <a:graphic>
          <a:graphicData uri="http://schemas.openxmlformats.org/drawingml/2006/table">
            <a:tbl>
              <a:tblPr firstRow="1" bandRow="1">
                <a:tableStyleId>{5940675A-B579-460E-94D1-54222C63F5DA}</a:tableStyleId>
              </a:tblPr>
              <a:tblGrid>
                <a:gridCol w="805086">
                  <a:extLst>
                    <a:ext uri="{9D8B030D-6E8A-4147-A177-3AD203B41FA5}">
                      <a16:colId xmlns="" xmlns:a16="http://schemas.microsoft.com/office/drawing/2014/main" val="20000"/>
                    </a:ext>
                  </a:extLst>
                </a:gridCol>
                <a:gridCol w="923106">
                  <a:extLst>
                    <a:ext uri="{9D8B030D-6E8A-4147-A177-3AD203B41FA5}">
                      <a16:colId xmlns="" xmlns:a16="http://schemas.microsoft.com/office/drawing/2014/main" val="20001"/>
                    </a:ext>
                  </a:extLst>
                </a:gridCol>
                <a:gridCol w="2808312">
                  <a:extLst>
                    <a:ext uri="{9D8B030D-6E8A-4147-A177-3AD203B41FA5}">
                      <a16:colId xmlns="" xmlns:a16="http://schemas.microsoft.com/office/drawing/2014/main" val="20002"/>
                    </a:ext>
                  </a:extLst>
                </a:gridCol>
                <a:gridCol w="1584176">
                  <a:extLst>
                    <a:ext uri="{9D8B030D-6E8A-4147-A177-3AD203B41FA5}">
                      <a16:colId xmlns="" xmlns:a16="http://schemas.microsoft.com/office/drawing/2014/main" val="20003"/>
                    </a:ext>
                  </a:extLst>
                </a:gridCol>
                <a:gridCol w="2232248">
                  <a:extLst>
                    <a:ext uri="{9D8B030D-6E8A-4147-A177-3AD203B41FA5}">
                      <a16:colId xmlns="" xmlns:a16="http://schemas.microsoft.com/office/drawing/2014/main" val="20004"/>
                    </a:ext>
                  </a:extLst>
                </a:gridCol>
                <a:gridCol w="2965328">
                  <a:extLst>
                    <a:ext uri="{9D8B030D-6E8A-4147-A177-3AD203B41FA5}">
                      <a16:colId xmlns="" xmlns:a16="http://schemas.microsoft.com/office/drawing/2014/main" val="20005"/>
                    </a:ext>
                  </a:extLst>
                </a:gridCol>
              </a:tblGrid>
              <a:tr h="432048">
                <a:tc>
                  <a:txBody>
                    <a:bodyPr/>
                    <a:lstStyle/>
                    <a:p>
                      <a:pPr algn="ctr"/>
                      <a:endParaRPr lang="zh-CN" altLang="en-US" sz="2400" dirty="0">
                        <a:solidFill>
                          <a:schemeClr val="tx1"/>
                        </a:solidFill>
                      </a:endParaRPr>
                    </a:p>
                  </a:txBody>
                  <a:tcPr anchor="ctr"/>
                </a:tc>
                <a:tc>
                  <a:txBody>
                    <a:bodyPr/>
                    <a:lstStyle/>
                    <a:p>
                      <a:pPr algn="ctr"/>
                      <a:r>
                        <a:rPr lang="en-US" altLang="zh-CN" sz="2400" dirty="0" smtClean="0">
                          <a:solidFill>
                            <a:schemeClr val="tx1"/>
                          </a:solidFill>
                        </a:rPr>
                        <a:t>1988</a:t>
                      </a:r>
                      <a:endParaRPr lang="zh-CN" altLang="en-US" sz="2400" dirty="0">
                        <a:solidFill>
                          <a:schemeClr val="tx1"/>
                        </a:solidFill>
                      </a:endParaRPr>
                    </a:p>
                  </a:txBody>
                  <a:tcPr anchor="ctr"/>
                </a:tc>
                <a:tc>
                  <a:txBody>
                    <a:bodyPr/>
                    <a:lstStyle/>
                    <a:p>
                      <a:pPr algn="ctr"/>
                      <a:r>
                        <a:rPr lang="en-US" altLang="zh-CN" sz="2400" dirty="0" smtClean="0">
                          <a:solidFill>
                            <a:schemeClr val="tx1"/>
                          </a:solidFill>
                        </a:rPr>
                        <a:t>1993</a:t>
                      </a:r>
                      <a:endParaRPr lang="zh-CN" altLang="en-US" sz="2400" dirty="0">
                        <a:solidFill>
                          <a:schemeClr val="tx1"/>
                        </a:solidFill>
                      </a:endParaRPr>
                    </a:p>
                  </a:txBody>
                  <a:tcPr anchor="ctr"/>
                </a:tc>
                <a:tc>
                  <a:txBody>
                    <a:bodyPr/>
                    <a:lstStyle/>
                    <a:p>
                      <a:pPr algn="ctr"/>
                      <a:r>
                        <a:rPr lang="en-US" altLang="zh-CN" sz="2400" dirty="0" smtClean="0">
                          <a:solidFill>
                            <a:schemeClr val="tx1"/>
                          </a:solidFill>
                        </a:rPr>
                        <a:t>1999</a:t>
                      </a:r>
                      <a:endParaRPr lang="zh-CN" altLang="en-US" sz="2400" dirty="0">
                        <a:solidFill>
                          <a:schemeClr val="tx1"/>
                        </a:solidFill>
                      </a:endParaRPr>
                    </a:p>
                  </a:txBody>
                  <a:tcPr anchor="ctr"/>
                </a:tc>
                <a:tc>
                  <a:txBody>
                    <a:bodyPr/>
                    <a:lstStyle/>
                    <a:p>
                      <a:pPr algn="ctr"/>
                      <a:r>
                        <a:rPr lang="en-US" altLang="zh-CN" sz="2400" dirty="0" smtClean="0">
                          <a:solidFill>
                            <a:schemeClr val="tx1"/>
                          </a:solidFill>
                        </a:rPr>
                        <a:t>2004</a:t>
                      </a:r>
                      <a:endParaRPr lang="zh-CN" altLang="en-US" sz="2400" dirty="0">
                        <a:solidFill>
                          <a:schemeClr val="tx1"/>
                        </a:solidFill>
                      </a:endParaRPr>
                    </a:p>
                  </a:txBody>
                  <a:tcPr anchor="ctr"/>
                </a:tc>
                <a:tc>
                  <a:txBody>
                    <a:bodyPr/>
                    <a:lstStyle/>
                    <a:p>
                      <a:pPr algn="ctr"/>
                      <a:r>
                        <a:rPr lang="en-US" altLang="zh-CN" sz="2400" dirty="0" smtClean="0">
                          <a:solidFill>
                            <a:schemeClr val="tx1"/>
                          </a:solidFill>
                        </a:rPr>
                        <a:t>2018</a:t>
                      </a:r>
                      <a:endParaRPr lang="zh-CN" altLang="en-US" sz="2400" dirty="0">
                        <a:solidFill>
                          <a:schemeClr val="tx1"/>
                        </a:solidFill>
                      </a:endParaRPr>
                    </a:p>
                  </a:txBody>
                  <a:tcPr anchor="ctr"/>
                </a:tc>
                <a:extLst>
                  <a:ext uri="{0D108BD9-81ED-4DB2-BD59-A6C34878D82A}">
                    <a16:rowId xmlns="" xmlns:a16="http://schemas.microsoft.com/office/drawing/2014/main" val="10000"/>
                  </a:ext>
                </a:extLst>
              </a:tr>
              <a:tr h="2592288">
                <a:tc>
                  <a:txBody>
                    <a:bodyPr/>
                    <a:lstStyle/>
                    <a:p>
                      <a:pPr marL="0" marR="0" lvl="0" indent="0" algn="ctr" defTabSz="1043056" rtl="0" eaLnBrk="1" fontAlgn="auto" latinLnBrk="0" hangingPunct="1">
                        <a:lnSpc>
                          <a:spcPct val="100000"/>
                        </a:lnSpc>
                        <a:spcBef>
                          <a:spcPts val="0"/>
                        </a:spcBef>
                        <a:spcAft>
                          <a:spcPts val="0"/>
                        </a:spcAft>
                        <a:buClrTx/>
                        <a:buSzTx/>
                        <a:buFontTx/>
                        <a:buNone/>
                        <a:tabLst/>
                        <a:defRPr/>
                      </a:pPr>
                      <a:r>
                        <a:rPr kumimoji="0" lang="zh-CN" altLang="en-US" sz="2400" b="1" i="0" u="none" strike="noStrike" cap="none" normalizeH="0" baseline="0" dirty="0" smtClean="0">
                          <a:ln>
                            <a:noFill/>
                          </a:ln>
                          <a:solidFill>
                            <a:schemeClr val="tx1"/>
                          </a:solidFill>
                          <a:effectLst/>
                          <a:latin typeface="Arial" panose="020B0604020202020204" pitchFamily="34" charset="0"/>
                          <a:ea typeface="+mn-ea"/>
                        </a:rPr>
                        <a:t>指导思想</a:t>
                      </a:r>
                    </a:p>
                    <a:p>
                      <a:pPr algn="ctr"/>
                      <a:endParaRPr lang="zh-CN" altLang="en-US" sz="2400" dirty="0">
                        <a:solidFill>
                          <a:schemeClr val="tx1"/>
                        </a:solidFill>
                      </a:endParaRPr>
                    </a:p>
                  </a:txBody>
                  <a:tcPr anchor="ctr"/>
                </a:tc>
                <a:tc>
                  <a:txBody>
                    <a:bodyPr/>
                    <a:lstStyle/>
                    <a:p>
                      <a:pPr algn="ctr"/>
                      <a:endParaRPr lang="zh-CN" altLang="en-US" sz="2400">
                        <a:solidFill>
                          <a:schemeClr val="tx1"/>
                        </a:solidFill>
                      </a:endParaRPr>
                    </a:p>
                  </a:txBody>
                  <a:tcPr anchor="ctr"/>
                </a:tc>
                <a:tc>
                  <a:txBody>
                    <a:bodyPr/>
                    <a:lstStyle/>
                    <a:p>
                      <a:pPr algn="ctr"/>
                      <a:endParaRPr lang="zh-CN" altLang="en-US" sz="2400">
                        <a:solidFill>
                          <a:schemeClr val="tx1"/>
                        </a:solidFill>
                      </a:endParaRPr>
                    </a:p>
                  </a:txBody>
                  <a:tcPr anchor="ctr"/>
                </a:tc>
                <a:tc>
                  <a:txBody>
                    <a:bodyPr/>
                    <a:lstStyle/>
                    <a:p>
                      <a:pPr marL="0" marR="0" lvl="0" indent="0" algn="ctr" defTabSz="1043056" rtl="0" eaLnBrk="1" fontAlgn="auto" latinLnBrk="0" hangingPunct="1">
                        <a:lnSpc>
                          <a:spcPct val="100000"/>
                        </a:lnSpc>
                        <a:spcBef>
                          <a:spcPts val="0"/>
                        </a:spcBef>
                        <a:spcAft>
                          <a:spcPts val="0"/>
                        </a:spcAft>
                        <a:buClrTx/>
                        <a:buSzTx/>
                        <a:buFontTx/>
                        <a:buNone/>
                        <a:tabLst/>
                        <a:defRPr/>
                      </a:pPr>
                      <a:r>
                        <a:rPr kumimoji="0" lang="zh-CN" altLang="en-US" sz="2400" b="1" i="0" u="none" strike="noStrike" cap="none" normalizeH="0" baseline="0" dirty="0" smtClean="0">
                          <a:ln>
                            <a:noFill/>
                          </a:ln>
                          <a:solidFill>
                            <a:schemeClr val="tx1"/>
                          </a:solidFill>
                          <a:effectLst/>
                          <a:latin typeface="Arial" panose="020B0604020202020204" pitchFamily="34" charset="0"/>
                          <a:ea typeface="+mn-ea"/>
                        </a:rPr>
                        <a:t>在邓小平理论指引下</a:t>
                      </a:r>
                    </a:p>
                    <a:p>
                      <a:pPr algn="ctr"/>
                      <a:endParaRPr lang="zh-CN" altLang="en-US" sz="2400" dirty="0">
                        <a:solidFill>
                          <a:schemeClr val="tx1"/>
                        </a:solidFill>
                      </a:endParaRPr>
                    </a:p>
                  </a:txBody>
                  <a:tcPr anchor="ctr"/>
                </a:tc>
                <a:tc>
                  <a:txBody>
                    <a:bodyPr/>
                    <a:lstStyle/>
                    <a:p>
                      <a:pPr marL="0" marR="0" lvl="0" indent="0" algn="ctr" defTabSz="1043056" rtl="0" eaLnBrk="1" fontAlgn="auto" latinLnBrk="0" hangingPunct="1">
                        <a:lnSpc>
                          <a:spcPct val="100000"/>
                        </a:lnSpc>
                        <a:spcBef>
                          <a:spcPts val="0"/>
                        </a:spcBef>
                        <a:spcAft>
                          <a:spcPts val="0"/>
                        </a:spcAft>
                        <a:buClrTx/>
                        <a:buSzTx/>
                        <a:buFontTx/>
                        <a:buNone/>
                        <a:tabLst/>
                        <a:defRPr/>
                      </a:pPr>
                      <a:r>
                        <a:rPr kumimoji="0" lang="zh-CN" altLang="en-US" sz="2400" b="1" i="0" u="none" strike="noStrike" cap="none" normalizeH="0" baseline="0" dirty="0" smtClean="0">
                          <a:ln>
                            <a:noFill/>
                          </a:ln>
                          <a:solidFill>
                            <a:schemeClr val="tx1"/>
                          </a:solidFill>
                          <a:effectLst/>
                          <a:latin typeface="Arial" panose="020B0604020202020204" pitchFamily="34" charset="0"/>
                          <a:ea typeface="+mn-ea"/>
                        </a:rPr>
                        <a:t>在“三个代表”重要思想指引下，推动物质文明、政治文明、精神文明协调发展</a:t>
                      </a:r>
                      <a:endParaRPr lang="zh-CN" altLang="en-US" sz="2400" dirty="0">
                        <a:solidFill>
                          <a:schemeClr val="tx1"/>
                        </a:solidFill>
                      </a:endParaRPr>
                    </a:p>
                  </a:txBody>
                  <a:tcPr anchor="ctr"/>
                </a:tc>
                <a:tc>
                  <a:txBody>
                    <a:bodyPr/>
                    <a:lstStyle/>
                    <a:p>
                      <a:pPr marL="0" marR="0" lvl="0" indent="0" algn="ctr" defTabSz="1043056" rtl="0" eaLnBrk="1" fontAlgn="auto" latinLnBrk="0" hangingPunct="1">
                        <a:lnSpc>
                          <a:spcPct val="100000"/>
                        </a:lnSpc>
                        <a:spcBef>
                          <a:spcPts val="0"/>
                        </a:spcBef>
                        <a:spcAft>
                          <a:spcPts val="0"/>
                        </a:spcAft>
                        <a:buClrTx/>
                        <a:buSzTx/>
                        <a:buFontTx/>
                        <a:buNone/>
                        <a:tabLst/>
                        <a:defRPr/>
                      </a:pPr>
                      <a:r>
                        <a:rPr kumimoji="0" lang="zh-CN" altLang="en-US" sz="2400" b="1" i="0" u="none" strike="noStrike" kern="1200" cap="none" normalizeH="0" baseline="0" dirty="0" smtClean="0">
                          <a:ln>
                            <a:noFill/>
                          </a:ln>
                          <a:solidFill>
                            <a:schemeClr val="tx1"/>
                          </a:solidFill>
                          <a:effectLst/>
                          <a:latin typeface="Arial" panose="020B0604020202020204" pitchFamily="34" charset="0"/>
                          <a:ea typeface="+mn-ea"/>
                          <a:cs typeface="+mn-cs"/>
                        </a:rPr>
                        <a:t>科学发展观、</a:t>
                      </a:r>
                      <a:r>
                        <a:rPr kumimoji="0" lang="en-US" altLang="zh-CN" sz="2400" b="1" i="0" u="none" strike="noStrike" kern="1200" cap="none" normalizeH="0" baseline="0" dirty="0" err="1" smtClean="0">
                          <a:ln>
                            <a:noFill/>
                          </a:ln>
                          <a:solidFill>
                            <a:schemeClr val="tx1"/>
                          </a:solidFill>
                          <a:effectLst/>
                          <a:latin typeface="Arial" panose="020B0604020202020204" pitchFamily="34" charset="0"/>
                          <a:ea typeface="+mn-ea"/>
                          <a:cs typeface="+mn-cs"/>
                        </a:rPr>
                        <a:t>习近平新时代中国特色社会主义思想</a:t>
                      </a:r>
                      <a:r>
                        <a:rPr kumimoji="0" lang="zh-CN" altLang="en-US" sz="2400" b="1" i="0" u="none" strike="noStrike" kern="1200" cap="none" normalizeH="0" baseline="0" dirty="0" smtClean="0">
                          <a:ln>
                            <a:noFill/>
                          </a:ln>
                          <a:solidFill>
                            <a:schemeClr val="tx1"/>
                          </a:solidFill>
                          <a:effectLst/>
                          <a:latin typeface="Arial" panose="020B0604020202020204" pitchFamily="34" charset="0"/>
                          <a:ea typeface="+mn-ea"/>
                          <a:cs typeface="+mn-cs"/>
                        </a:rPr>
                        <a:t>；</a:t>
                      </a:r>
                      <a:r>
                        <a:rPr kumimoji="0" lang="en-US" altLang="zh-CN" sz="2400" b="1" i="0" u="none" strike="noStrike" kern="1200" cap="none" normalizeH="0" baseline="0" dirty="0" smtClean="0">
                          <a:ln>
                            <a:noFill/>
                          </a:ln>
                          <a:solidFill>
                            <a:schemeClr val="tx1"/>
                          </a:solidFill>
                          <a:effectLst/>
                          <a:latin typeface="Arial" panose="020B0604020202020204" pitchFamily="34" charset="0"/>
                          <a:ea typeface="+mn-ea"/>
                          <a:cs typeface="+mn-cs"/>
                        </a:rPr>
                        <a:t>推动物质文明、政治文明、精神文明、社会文明、生态文明协调发展</a:t>
                      </a:r>
                      <a:endParaRPr lang="zh-CN" altLang="en-US" sz="2400" dirty="0">
                        <a:solidFill>
                          <a:schemeClr val="tx1"/>
                        </a:solidFill>
                      </a:endParaRPr>
                    </a:p>
                  </a:txBody>
                  <a:tcPr anchor="ctr"/>
                </a:tc>
                <a:extLst>
                  <a:ext uri="{0D108BD9-81ED-4DB2-BD59-A6C34878D82A}">
                    <a16:rowId xmlns="" xmlns:a16="http://schemas.microsoft.com/office/drawing/2014/main" val="10001"/>
                  </a:ext>
                </a:extLst>
              </a:tr>
              <a:tr h="2063080">
                <a:tc>
                  <a:txBody>
                    <a:bodyPr/>
                    <a:lstStyle/>
                    <a:p>
                      <a:pPr marL="0" marR="0" lvl="0" indent="0" algn="ctr" defTabSz="1043056" rtl="0" eaLnBrk="1" fontAlgn="auto" latinLnBrk="0" hangingPunct="1">
                        <a:lnSpc>
                          <a:spcPct val="100000"/>
                        </a:lnSpc>
                        <a:spcBef>
                          <a:spcPts val="0"/>
                        </a:spcBef>
                        <a:spcAft>
                          <a:spcPts val="0"/>
                        </a:spcAft>
                        <a:buClrTx/>
                        <a:buSzTx/>
                        <a:buFontTx/>
                        <a:buNone/>
                        <a:tabLst/>
                        <a:defRPr/>
                      </a:pPr>
                      <a:r>
                        <a:rPr kumimoji="0" lang="zh-CN" altLang="en-US" sz="2400" b="1" i="0" u="none" strike="noStrike" cap="none" normalizeH="0" baseline="0" dirty="0" smtClean="0">
                          <a:ln>
                            <a:noFill/>
                          </a:ln>
                          <a:solidFill>
                            <a:schemeClr val="tx1"/>
                          </a:solidFill>
                          <a:effectLst/>
                          <a:latin typeface="Arial" panose="020B0604020202020204" pitchFamily="34" charset="0"/>
                          <a:ea typeface="+mn-ea"/>
                        </a:rPr>
                        <a:t>国家发展道路</a:t>
                      </a:r>
                    </a:p>
                    <a:p>
                      <a:pPr algn="ctr"/>
                      <a:endParaRPr lang="zh-CN" altLang="en-US" sz="2400" dirty="0">
                        <a:solidFill>
                          <a:schemeClr val="tx1"/>
                        </a:solidFill>
                      </a:endParaRPr>
                    </a:p>
                  </a:txBody>
                  <a:tcPr anchor="ctr"/>
                </a:tc>
                <a:tc>
                  <a:txBody>
                    <a:bodyPr/>
                    <a:lstStyle/>
                    <a:p>
                      <a:pPr algn="ctr"/>
                      <a:endParaRPr lang="zh-CN" altLang="en-US" sz="2400">
                        <a:solidFill>
                          <a:schemeClr val="tx1"/>
                        </a:solidFill>
                      </a:endParaRPr>
                    </a:p>
                  </a:txBody>
                  <a:tcPr anchor="ctr"/>
                </a:tc>
                <a:tc>
                  <a:txBody>
                    <a:bodyPr/>
                    <a:lstStyle/>
                    <a:p>
                      <a:pPr marL="0" marR="0" lvl="0" indent="0" algn="ctr" defTabSz="1043056" rtl="0" eaLnBrk="1" fontAlgn="auto" latinLnBrk="0" hangingPunct="1">
                        <a:lnSpc>
                          <a:spcPct val="100000"/>
                        </a:lnSpc>
                        <a:spcBef>
                          <a:spcPts val="0"/>
                        </a:spcBef>
                        <a:spcAft>
                          <a:spcPts val="0"/>
                        </a:spcAft>
                        <a:buClrTx/>
                        <a:buSzTx/>
                        <a:buFontTx/>
                        <a:buNone/>
                        <a:tabLst/>
                        <a:defRPr/>
                      </a:pPr>
                      <a:r>
                        <a:rPr kumimoji="0" lang="zh-CN" altLang="en-US" sz="2400" b="1" i="0" u="none" strike="noStrike" cap="none" normalizeH="0" baseline="0" dirty="0" smtClean="0">
                          <a:ln>
                            <a:noFill/>
                          </a:ln>
                          <a:solidFill>
                            <a:schemeClr val="tx1"/>
                          </a:solidFill>
                          <a:effectLst/>
                          <a:latin typeface="Arial" panose="020B0604020202020204" pitchFamily="34" charset="0"/>
                          <a:ea typeface="+mn-ea"/>
                        </a:rPr>
                        <a:t>我国正处于社会主义初级阶段，坚持改革开放，把我国建设成为富强、民主、文明的国家</a:t>
                      </a:r>
                      <a:endParaRPr lang="zh-CN" altLang="en-US" sz="2400" dirty="0">
                        <a:solidFill>
                          <a:schemeClr val="tx1"/>
                        </a:solidFill>
                      </a:endParaRPr>
                    </a:p>
                  </a:txBody>
                  <a:tcPr anchor="ctr"/>
                </a:tc>
                <a:tc>
                  <a:txBody>
                    <a:bodyPr/>
                    <a:lstStyle/>
                    <a:p>
                      <a:pPr marL="0" marR="0" lvl="0" indent="0" algn="ctr" defTabSz="1043056" rtl="0" eaLnBrk="1" fontAlgn="auto" latinLnBrk="0" hangingPunct="1">
                        <a:lnSpc>
                          <a:spcPct val="100000"/>
                        </a:lnSpc>
                        <a:spcBef>
                          <a:spcPts val="0"/>
                        </a:spcBef>
                        <a:spcAft>
                          <a:spcPts val="0"/>
                        </a:spcAft>
                        <a:buClrTx/>
                        <a:buSzTx/>
                        <a:buFontTx/>
                        <a:buNone/>
                        <a:tabLst/>
                        <a:defRPr/>
                      </a:pPr>
                      <a:r>
                        <a:rPr kumimoji="0" lang="zh-CN" altLang="en-US" sz="2400" b="1" i="0" u="none" strike="noStrike" cap="none" normalizeH="0" baseline="0" dirty="0" smtClean="0">
                          <a:ln>
                            <a:noFill/>
                          </a:ln>
                          <a:solidFill>
                            <a:schemeClr val="tx1"/>
                          </a:solidFill>
                          <a:effectLst/>
                          <a:latin typeface="Arial" panose="020B0604020202020204" pitchFamily="34" charset="0"/>
                          <a:ea typeface="+mn-ea"/>
                        </a:rPr>
                        <a:t>我国将长期处于社会主义初级阶段</a:t>
                      </a:r>
                    </a:p>
                    <a:p>
                      <a:pPr algn="ctr"/>
                      <a:endParaRPr lang="zh-CN" altLang="en-US" sz="2400" dirty="0">
                        <a:solidFill>
                          <a:schemeClr val="tx1"/>
                        </a:solidFill>
                      </a:endParaRPr>
                    </a:p>
                  </a:txBody>
                  <a:tcPr anchor="ctr"/>
                </a:tc>
                <a:tc>
                  <a:txBody>
                    <a:bodyPr/>
                    <a:lstStyle/>
                    <a:p>
                      <a:pPr algn="ctr"/>
                      <a:endParaRPr lang="zh-CN" altLang="en-US" sz="2400">
                        <a:solidFill>
                          <a:schemeClr val="tx1"/>
                        </a:solidFill>
                      </a:endParaRPr>
                    </a:p>
                  </a:txBody>
                  <a:tcPr anchor="ctr"/>
                </a:tc>
                <a:tc>
                  <a:txBody>
                    <a:bodyPr/>
                    <a:lstStyle/>
                    <a:p>
                      <a:pPr algn="ctr"/>
                      <a:endParaRPr lang="zh-CN" altLang="en-US" sz="2400" dirty="0">
                        <a:solidFill>
                          <a:schemeClr val="tx1"/>
                        </a:solidFill>
                      </a:endParaRPr>
                    </a:p>
                  </a:txBody>
                  <a:tcPr anchor="ctr"/>
                </a:tc>
                <a:extLst>
                  <a:ext uri="{0D108BD9-81ED-4DB2-BD59-A6C34878D82A}">
                    <a16:rowId xmlns="" xmlns:a16="http://schemas.microsoft.com/office/drawing/2014/main" val="10002"/>
                  </a:ext>
                </a:extLst>
              </a:tr>
            </a:tbl>
          </a:graphicData>
        </a:graphic>
      </p:graphicFrame>
    </p:spTree>
    <p:extLst>
      <p:ext uri="{BB962C8B-B14F-4D97-AF65-F5344CB8AC3E}">
        <p14:creationId xmlns:p14="http://schemas.microsoft.com/office/powerpoint/2010/main" val="341722865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1" name="Picture 3" descr="C:\Users\Administrator\Desktop\财大ppt模板\B10PPT模板（二）宽屏-09.jpg"/>
          <p:cNvPicPr>
            <a:picLocks noChangeAspect="1" noChangeArrowheads="1"/>
          </p:cNvPicPr>
          <p:nvPr/>
        </p:nvPicPr>
        <p:blipFill>
          <a:blip r:embed="rId2"/>
          <a:srcRect/>
          <a:stretch>
            <a:fillRect/>
          </a:stretch>
        </p:blipFill>
        <p:spPr bwMode="auto">
          <a:xfrm>
            <a:off x="1588" y="0"/>
            <a:ext cx="12188825" cy="6858000"/>
          </a:xfrm>
          <a:prstGeom prst="rect">
            <a:avLst/>
          </a:prstGeom>
          <a:noFill/>
        </p:spPr>
      </p:pic>
      <p:graphicFrame>
        <p:nvGraphicFramePr>
          <p:cNvPr id="6" name="内容占位符 5"/>
          <p:cNvGraphicFramePr>
            <a:graphicFrameLocks noGrp="1"/>
          </p:cNvGraphicFramePr>
          <p:nvPr>
            <p:ph idx="1"/>
            <p:extLst>
              <p:ext uri="{D42A27DB-BD31-4B8C-83A1-F6EECF244321}">
                <p14:modId xmlns:p14="http://schemas.microsoft.com/office/powerpoint/2010/main" val="4151982161"/>
              </p:ext>
            </p:extLst>
          </p:nvPr>
        </p:nvGraphicFramePr>
        <p:xfrm>
          <a:off x="550590" y="1413570"/>
          <a:ext cx="11420562" cy="5272445"/>
        </p:xfrm>
        <a:graphic>
          <a:graphicData uri="http://schemas.openxmlformats.org/drawingml/2006/table">
            <a:tbl>
              <a:tblPr firstRow="1" bandRow="1">
                <a:tableStyleId>{5940675A-B579-460E-94D1-54222C63F5DA}</a:tableStyleId>
              </a:tblPr>
              <a:tblGrid>
                <a:gridCol w="380895">
                  <a:extLst>
                    <a:ext uri="{9D8B030D-6E8A-4147-A177-3AD203B41FA5}">
                      <a16:colId xmlns="" xmlns:a16="http://schemas.microsoft.com/office/drawing/2014/main" val="20000"/>
                    </a:ext>
                  </a:extLst>
                </a:gridCol>
                <a:gridCol w="1512168">
                  <a:extLst>
                    <a:ext uri="{9D8B030D-6E8A-4147-A177-3AD203B41FA5}">
                      <a16:colId xmlns="" xmlns:a16="http://schemas.microsoft.com/office/drawing/2014/main" val="20001"/>
                    </a:ext>
                  </a:extLst>
                </a:gridCol>
                <a:gridCol w="2653874">
                  <a:extLst>
                    <a:ext uri="{9D8B030D-6E8A-4147-A177-3AD203B41FA5}">
                      <a16:colId xmlns="" xmlns:a16="http://schemas.microsoft.com/office/drawing/2014/main" val="20002"/>
                    </a:ext>
                  </a:extLst>
                </a:gridCol>
                <a:gridCol w="3342309">
                  <a:extLst>
                    <a:ext uri="{9D8B030D-6E8A-4147-A177-3AD203B41FA5}">
                      <a16:colId xmlns="" xmlns:a16="http://schemas.microsoft.com/office/drawing/2014/main" val="20003"/>
                    </a:ext>
                  </a:extLst>
                </a:gridCol>
                <a:gridCol w="2767938">
                  <a:extLst>
                    <a:ext uri="{9D8B030D-6E8A-4147-A177-3AD203B41FA5}">
                      <a16:colId xmlns="" xmlns:a16="http://schemas.microsoft.com/office/drawing/2014/main" val="20004"/>
                    </a:ext>
                  </a:extLst>
                </a:gridCol>
                <a:gridCol w="763378">
                  <a:extLst>
                    <a:ext uri="{9D8B030D-6E8A-4147-A177-3AD203B41FA5}">
                      <a16:colId xmlns="" xmlns:a16="http://schemas.microsoft.com/office/drawing/2014/main" val="20005"/>
                    </a:ext>
                  </a:extLst>
                </a:gridCol>
              </a:tblGrid>
              <a:tr h="382957">
                <a:tc>
                  <a:txBody>
                    <a:bodyPr/>
                    <a:lstStyle/>
                    <a:p>
                      <a:pPr algn="ctr"/>
                      <a:endParaRPr lang="zh-CN" altLang="en-US" sz="2000" dirty="0">
                        <a:solidFill>
                          <a:schemeClr val="tx1"/>
                        </a:solidFill>
                        <a:latin typeface="+mn-ea"/>
                        <a:ea typeface="+mn-ea"/>
                      </a:endParaRPr>
                    </a:p>
                  </a:txBody>
                  <a:tcPr anchor="ctr"/>
                </a:tc>
                <a:tc>
                  <a:txBody>
                    <a:bodyPr/>
                    <a:lstStyle/>
                    <a:p>
                      <a:pPr algn="ctr"/>
                      <a:r>
                        <a:rPr lang="en-US" altLang="zh-CN" sz="2000" dirty="0" smtClean="0">
                          <a:solidFill>
                            <a:schemeClr val="tx1"/>
                          </a:solidFill>
                          <a:latin typeface="+mn-ea"/>
                          <a:ea typeface="+mn-ea"/>
                        </a:rPr>
                        <a:t>1988</a:t>
                      </a:r>
                      <a:endParaRPr lang="zh-CN" altLang="en-US" sz="2000" dirty="0">
                        <a:solidFill>
                          <a:schemeClr val="tx1"/>
                        </a:solidFill>
                        <a:latin typeface="+mn-ea"/>
                        <a:ea typeface="+mn-ea"/>
                      </a:endParaRPr>
                    </a:p>
                  </a:txBody>
                  <a:tcPr anchor="ctr"/>
                </a:tc>
                <a:tc>
                  <a:txBody>
                    <a:bodyPr/>
                    <a:lstStyle/>
                    <a:p>
                      <a:pPr algn="ctr"/>
                      <a:r>
                        <a:rPr lang="en-US" altLang="zh-CN" sz="2000" dirty="0" smtClean="0">
                          <a:solidFill>
                            <a:schemeClr val="tx1"/>
                          </a:solidFill>
                          <a:latin typeface="+mn-ea"/>
                          <a:ea typeface="+mn-ea"/>
                        </a:rPr>
                        <a:t>1993</a:t>
                      </a:r>
                      <a:endParaRPr lang="zh-CN" altLang="en-US" sz="2000" dirty="0">
                        <a:solidFill>
                          <a:schemeClr val="tx1"/>
                        </a:solidFill>
                        <a:latin typeface="+mn-ea"/>
                        <a:ea typeface="+mn-ea"/>
                      </a:endParaRPr>
                    </a:p>
                  </a:txBody>
                  <a:tcPr anchor="ctr"/>
                </a:tc>
                <a:tc>
                  <a:txBody>
                    <a:bodyPr/>
                    <a:lstStyle/>
                    <a:p>
                      <a:pPr algn="ctr"/>
                      <a:r>
                        <a:rPr lang="en-US" altLang="zh-CN" sz="2000" dirty="0" smtClean="0">
                          <a:solidFill>
                            <a:schemeClr val="tx1"/>
                          </a:solidFill>
                          <a:latin typeface="+mn-ea"/>
                          <a:ea typeface="+mn-ea"/>
                        </a:rPr>
                        <a:t>1999</a:t>
                      </a:r>
                      <a:endParaRPr lang="zh-CN" altLang="en-US" sz="2000" dirty="0">
                        <a:solidFill>
                          <a:schemeClr val="tx1"/>
                        </a:solidFill>
                        <a:latin typeface="+mn-ea"/>
                        <a:ea typeface="+mn-ea"/>
                      </a:endParaRPr>
                    </a:p>
                  </a:txBody>
                  <a:tcPr anchor="ctr"/>
                </a:tc>
                <a:tc>
                  <a:txBody>
                    <a:bodyPr/>
                    <a:lstStyle/>
                    <a:p>
                      <a:pPr algn="ctr"/>
                      <a:r>
                        <a:rPr lang="en-US" altLang="zh-CN" sz="2000" dirty="0" smtClean="0">
                          <a:solidFill>
                            <a:schemeClr val="tx1"/>
                          </a:solidFill>
                          <a:latin typeface="+mn-ea"/>
                          <a:ea typeface="+mn-ea"/>
                        </a:rPr>
                        <a:t>2004</a:t>
                      </a:r>
                      <a:endParaRPr lang="zh-CN" altLang="en-US" sz="2000" dirty="0">
                        <a:solidFill>
                          <a:schemeClr val="tx1"/>
                        </a:solidFill>
                        <a:latin typeface="+mn-ea"/>
                        <a:ea typeface="+mn-ea"/>
                      </a:endParaRPr>
                    </a:p>
                  </a:txBody>
                  <a:tcPr anchor="ctr"/>
                </a:tc>
                <a:tc>
                  <a:txBody>
                    <a:bodyPr/>
                    <a:lstStyle/>
                    <a:p>
                      <a:pPr algn="ctr"/>
                      <a:r>
                        <a:rPr lang="en-US" altLang="zh-CN" sz="2000" dirty="0" smtClean="0">
                          <a:solidFill>
                            <a:schemeClr val="tx1"/>
                          </a:solidFill>
                          <a:latin typeface="+mn-ea"/>
                          <a:ea typeface="+mn-ea"/>
                        </a:rPr>
                        <a:t>2018</a:t>
                      </a:r>
                      <a:endParaRPr lang="zh-CN" altLang="en-US" sz="2000" dirty="0">
                        <a:solidFill>
                          <a:schemeClr val="tx1"/>
                        </a:solidFill>
                        <a:latin typeface="+mn-ea"/>
                        <a:ea typeface="+mn-ea"/>
                      </a:endParaRPr>
                    </a:p>
                  </a:txBody>
                  <a:tcPr anchor="ctr"/>
                </a:tc>
                <a:extLst>
                  <a:ext uri="{0D108BD9-81ED-4DB2-BD59-A6C34878D82A}">
                    <a16:rowId xmlns="" xmlns:a16="http://schemas.microsoft.com/office/drawing/2014/main" val="10000"/>
                  </a:ext>
                </a:extLst>
              </a:tr>
              <a:tr h="2052031">
                <a:tc>
                  <a:txBody>
                    <a:bodyPr/>
                    <a:lstStyle/>
                    <a:p>
                      <a:pPr marL="0" marR="0" lvl="0" indent="0" algn="ctr" defTabSz="1043056" rtl="0" eaLnBrk="1" fontAlgn="auto" latinLnBrk="0" hangingPunct="1">
                        <a:lnSpc>
                          <a:spcPct val="100000"/>
                        </a:lnSpc>
                        <a:spcBef>
                          <a:spcPts val="0"/>
                        </a:spcBef>
                        <a:spcAft>
                          <a:spcPts val="0"/>
                        </a:spcAft>
                        <a:buClrTx/>
                        <a:buSzTx/>
                        <a:buFontTx/>
                        <a:buNone/>
                        <a:tabLst/>
                        <a:defRPr/>
                      </a:pPr>
                      <a:r>
                        <a:rPr kumimoji="0" lang="zh-CN" altLang="en-US" sz="2000" b="1" i="0" u="none" strike="noStrike" cap="none" normalizeH="0" baseline="0" dirty="0" smtClean="0">
                          <a:ln>
                            <a:noFill/>
                          </a:ln>
                          <a:solidFill>
                            <a:schemeClr val="tx1"/>
                          </a:solidFill>
                          <a:effectLst/>
                          <a:latin typeface="+mn-ea"/>
                          <a:ea typeface="+mn-ea"/>
                        </a:rPr>
                        <a:t>非公有制经济</a:t>
                      </a:r>
                    </a:p>
                    <a:p>
                      <a:pPr algn="ctr"/>
                      <a:endParaRPr lang="zh-CN" altLang="en-US" sz="2000" dirty="0">
                        <a:solidFill>
                          <a:schemeClr val="tx1"/>
                        </a:solidFill>
                        <a:latin typeface="+mn-ea"/>
                        <a:ea typeface="+mn-ea"/>
                      </a:endParaRPr>
                    </a:p>
                  </a:txBody>
                  <a:tcPr anchor="ctr"/>
                </a:tc>
                <a:tc>
                  <a:txBody>
                    <a:bodyPr/>
                    <a:lstStyle/>
                    <a:p>
                      <a:pPr marL="0" marR="0" lvl="0" indent="0" algn="ctr" defTabSz="1043056" rtl="0" eaLnBrk="1" fontAlgn="auto" latinLnBrk="0" hangingPunct="1">
                        <a:lnSpc>
                          <a:spcPct val="100000"/>
                        </a:lnSpc>
                        <a:spcBef>
                          <a:spcPts val="0"/>
                        </a:spcBef>
                        <a:spcAft>
                          <a:spcPts val="0"/>
                        </a:spcAft>
                        <a:buClrTx/>
                        <a:buSzTx/>
                        <a:buFontTx/>
                        <a:buNone/>
                        <a:tabLst/>
                        <a:defRPr/>
                      </a:pPr>
                      <a:r>
                        <a:rPr kumimoji="0" lang="zh-CN" altLang="en-US" sz="2000" b="1" i="0" u="none" strike="noStrike" cap="none" normalizeH="0" baseline="0" dirty="0" smtClean="0">
                          <a:ln>
                            <a:noFill/>
                          </a:ln>
                          <a:solidFill>
                            <a:schemeClr val="tx1"/>
                          </a:solidFill>
                          <a:effectLst/>
                          <a:latin typeface="+mn-ea"/>
                          <a:ea typeface="+mn-ea"/>
                        </a:rPr>
                        <a:t>私营经济是补充，对私营经济实行引导、监督、管理</a:t>
                      </a:r>
                      <a:endParaRPr lang="zh-CN" altLang="en-US" sz="2000" dirty="0">
                        <a:solidFill>
                          <a:schemeClr val="tx1"/>
                        </a:solidFill>
                        <a:latin typeface="+mn-ea"/>
                        <a:ea typeface="+mn-ea"/>
                      </a:endParaRPr>
                    </a:p>
                  </a:txBody>
                  <a:tcPr anchor="ctr"/>
                </a:tc>
                <a:tc>
                  <a:txBody>
                    <a:bodyPr/>
                    <a:lstStyle/>
                    <a:p>
                      <a:pPr algn="ctr"/>
                      <a:endParaRPr lang="zh-CN" altLang="en-US" sz="2000" dirty="0">
                        <a:solidFill>
                          <a:schemeClr val="tx1"/>
                        </a:solidFill>
                        <a:latin typeface="+mn-ea"/>
                        <a:ea typeface="+mn-ea"/>
                      </a:endParaRPr>
                    </a:p>
                  </a:txBody>
                  <a:tcPr anchor="ctr"/>
                </a:tc>
                <a:tc>
                  <a:txBody>
                    <a:bodyPr/>
                    <a:lstStyle/>
                    <a:p>
                      <a:pPr marL="0" marR="0" lvl="0" indent="0" algn="ctr" defTabSz="1043056" rtl="0" eaLnBrk="1" fontAlgn="auto" latinLnBrk="0" hangingPunct="1">
                        <a:lnSpc>
                          <a:spcPct val="100000"/>
                        </a:lnSpc>
                        <a:spcBef>
                          <a:spcPts val="0"/>
                        </a:spcBef>
                        <a:spcAft>
                          <a:spcPts val="0"/>
                        </a:spcAft>
                        <a:buClrTx/>
                        <a:buSzTx/>
                        <a:buFontTx/>
                        <a:buNone/>
                        <a:tabLst/>
                        <a:defRPr/>
                      </a:pPr>
                      <a:r>
                        <a:rPr kumimoji="0" lang="zh-CN" altLang="en-US" sz="2000" b="1" i="0" u="none" strike="noStrike" cap="none" normalizeH="0" baseline="0" dirty="0" smtClean="0">
                          <a:ln>
                            <a:noFill/>
                          </a:ln>
                          <a:solidFill>
                            <a:schemeClr val="tx1"/>
                          </a:solidFill>
                          <a:effectLst/>
                          <a:latin typeface="+mn-ea"/>
                          <a:ea typeface="+mn-ea"/>
                        </a:rPr>
                        <a:t>非公有制经济是重要组成部分，国家保护个体经济、私营经济的合法的权利和利益，对个体经济、私营经济实行引导、监督和管理</a:t>
                      </a:r>
                      <a:endParaRPr lang="zh-CN" altLang="en-US" sz="2000" dirty="0">
                        <a:solidFill>
                          <a:schemeClr val="tx1"/>
                        </a:solidFill>
                        <a:latin typeface="+mn-ea"/>
                        <a:ea typeface="+mn-ea"/>
                      </a:endParaRPr>
                    </a:p>
                  </a:txBody>
                  <a:tcPr anchor="ctr"/>
                </a:tc>
                <a:tc>
                  <a:txBody>
                    <a:bodyPr/>
                    <a:lstStyle/>
                    <a:p>
                      <a:pPr marL="0" marR="0" lvl="0" indent="0" algn="ctr" defTabSz="1043056" rtl="0" eaLnBrk="1" fontAlgn="auto" latinLnBrk="0" hangingPunct="1">
                        <a:lnSpc>
                          <a:spcPct val="100000"/>
                        </a:lnSpc>
                        <a:spcBef>
                          <a:spcPts val="0"/>
                        </a:spcBef>
                        <a:spcAft>
                          <a:spcPts val="0"/>
                        </a:spcAft>
                        <a:buClrTx/>
                        <a:buSzTx/>
                        <a:buFontTx/>
                        <a:buNone/>
                        <a:tabLst/>
                        <a:defRPr/>
                      </a:pPr>
                      <a:r>
                        <a:rPr kumimoji="0" lang="zh-CN" altLang="en-US" sz="2000" b="1" i="0" u="none" strike="noStrike" cap="none" normalizeH="0" baseline="0" dirty="0" smtClean="0">
                          <a:ln>
                            <a:noFill/>
                          </a:ln>
                          <a:solidFill>
                            <a:schemeClr val="tx1"/>
                          </a:solidFill>
                          <a:effectLst/>
                          <a:latin typeface="+mn-ea"/>
                          <a:ea typeface="+mn-ea"/>
                        </a:rPr>
                        <a:t>国家保护非公有制经济的合法的权利和利益，对非公有制经济进行鼓励、支持、引导、监督、管理</a:t>
                      </a:r>
                      <a:endParaRPr lang="zh-CN" altLang="en-US" sz="2000" dirty="0">
                        <a:solidFill>
                          <a:schemeClr val="tx1"/>
                        </a:solidFill>
                        <a:latin typeface="+mn-ea"/>
                        <a:ea typeface="+mn-ea"/>
                      </a:endParaRPr>
                    </a:p>
                  </a:txBody>
                  <a:tcPr anchor="ctr"/>
                </a:tc>
                <a:tc>
                  <a:txBody>
                    <a:bodyPr/>
                    <a:lstStyle/>
                    <a:p>
                      <a:pPr marL="0" marR="0" lvl="0" indent="0" algn="ctr" defTabSz="1043056" rtl="0" eaLnBrk="1" fontAlgn="auto" latinLnBrk="0" hangingPunct="1">
                        <a:lnSpc>
                          <a:spcPct val="100000"/>
                        </a:lnSpc>
                        <a:spcBef>
                          <a:spcPts val="0"/>
                        </a:spcBef>
                        <a:spcAft>
                          <a:spcPts val="0"/>
                        </a:spcAft>
                        <a:buClrTx/>
                        <a:buSzTx/>
                        <a:buFontTx/>
                        <a:buNone/>
                        <a:tabLst/>
                        <a:defRPr/>
                      </a:pPr>
                      <a:endParaRPr lang="zh-CN" altLang="en-US" sz="2000" dirty="0">
                        <a:solidFill>
                          <a:schemeClr val="tx1"/>
                        </a:solidFill>
                        <a:latin typeface="+mn-ea"/>
                        <a:ea typeface="+mn-ea"/>
                      </a:endParaRPr>
                    </a:p>
                  </a:txBody>
                  <a:tcPr anchor="ctr"/>
                </a:tc>
                <a:extLst>
                  <a:ext uri="{0D108BD9-81ED-4DB2-BD59-A6C34878D82A}">
                    <a16:rowId xmlns="" xmlns:a16="http://schemas.microsoft.com/office/drawing/2014/main" val="10001"/>
                  </a:ext>
                </a:extLst>
              </a:tr>
              <a:tr h="2651165">
                <a:tc>
                  <a:txBody>
                    <a:bodyPr/>
                    <a:lstStyle/>
                    <a:p>
                      <a:pPr marL="0" marR="0" lvl="0" indent="0" algn="ctr" defTabSz="1043056" rtl="0" eaLnBrk="1" fontAlgn="auto" latinLnBrk="0" hangingPunct="1">
                        <a:lnSpc>
                          <a:spcPct val="100000"/>
                        </a:lnSpc>
                        <a:spcBef>
                          <a:spcPts val="0"/>
                        </a:spcBef>
                        <a:spcAft>
                          <a:spcPts val="0"/>
                        </a:spcAft>
                        <a:buClrTx/>
                        <a:buSzTx/>
                        <a:buFontTx/>
                        <a:buNone/>
                        <a:tabLst/>
                        <a:defRPr/>
                      </a:pPr>
                      <a:r>
                        <a:rPr kumimoji="0" lang="zh-CN" altLang="en-US" sz="2000" b="1" i="0" u="none" strike="noStrike" cap="none" normalizeH="0" baseline="0" dirty="0" smtClean="0">
                          <a:ln>
                            <a:noFill/>
                          </a:ln>
                          <a:solidFill>
                            <a:schemeClr val="tx1"/>
                          </a:solidFill>
                          <a:effectLst/>
                          <a:latin typeface="+mn-ea"/>
                          <a:ea typeface="+mn-ea"/>
                        </a:rPr>
                        <a:t>基本经济制度</a:t>
                      </a:r>
                    </a:p>
                    <a:p>
                      <a:pPr algn="ctr"/>
                      <a:endParaRPr lang="zh-CN" altLang="en-US" sz="2000" dirty="0">
                        <a:solidFill>
                          <a:schemeClr val="tx1"/>
                        </a:solidFill>
                        <a:latin typeface="+mn-ea"/>
                        <a:ea typeface="+mn-ea"/>
                      </a:endParaRPr>
                    </a:p>
                  </a:txBody>
                  <a:tcPr anchor="ctr"/>
                </a:tc>
                <a:tc>
                  <a:txBody>
                    <a:bodyPr/>
                    <a:lstStyle/>
                    <a:p>
                      <a:pPr algn="ctr"/>
                      <a:endParaRPr lang="zh-CN" altLang="en-US" sz="2000">
                        <a:solidFill>
                          <a:schemeClr val="tx1"/>
                        </a:solidFill>
                        <a:latin typeface="+mn-ea"/>
                        <a:ea typeface="+mn-ea"/>
                      </a:endParaRPr>
                    </a:p>
                  </a:txBody>
                  <a:tcPr anchor="ct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en-US" altLang="zh-CN" sz="2000" b="1" i="0" u="none" strike="noStrike" cap="none" normalizeH="0" baseline="0" dirty="0" smtClean="0">
                          <a:ln>
                            <a:noFill/>
                          </a:ln>
                          <a:solidFill>
                            <a:schemeClr val="tx1"/>
                          </a:solidFill>
                          <a:effectLst/>
                          <a:latin typeface="+mn-ea"/>
                          <a:ea typeface="+mn-ea"/>
                        </a:rPr>
                        <a:t>1</a:t>
                      </a:r>
                      <a:r>
                        <a:rPr kumimoji="0" lang="zh-CN" altLang="en-US" sz="2000" b="1" i="0" u="none" strike="noStrike" cap="none" normalizeH="0" baseline="0" dirty="0" smtClean="0">
                          <a:ln>
                            <a:noFill/>
                          </a:ln>
                          <a:solidFill>
                            <a:schemeClr val="tx1"/>
                          </a:solidFill>
                          <a:effectLst/>
                          <a:latin typeface="+mn-ea"/>
                          <a:ea typeface="+mn-ea"/>
                        </a:rPr>
                        <a:t>、国家实行社会主义市场经济，加强经济立法，完善宏观调控</a:t>
                      </a:r>
                    </a:p>
                    <a:p>
                      <a:pPr marL="0" marR="0" lvl="0" indent="0" algn="ctr" defTabSz="914400" rtl="0" eaLnBrk="0" fontAlgn="base" latinLnBrk="0" hangingPunct="0">
                        <a:lnSpc>
                          <a:spcPct val="100000"/>
                        </a:lnSpc>
                        <a:spcBef>
                          <a:spcPct val="20000"/>
                        </a:spcBef>
                        <a:spcAft>
                          <a:spcPct val="0"/>
                        </a:spcAft>
                        <a:buClrTx/>
                        <a:buSzTx/>
                        <a:buFontTx/>
                        <a:buNone/>
                        <a:tabLst/>
                      </a:pPr>
                      <a:r>
                        <a:rPr kumimoji="0" lang="en-US" altLang="zh-CN" sz="2000" b="1" i="0" u="none" strike="noStrike" cap="none" normalizeH="0" baseline="0" dirty="0" smtClean="0">
                          <a:ln>
                            <a:noFill/>
                          </a:ln>
                          <a:solidFill>
                            <a:schemeClr val="tx1"/>
                          </a:solidFill>
                          <a:effectLst/>
                          <a:latin typeface="+mn-ea"/>
                          <a:ea typeface="+mn-ea"/>
                        </a:rPr>
                        <a:t>2</a:t>
                      </a:r>
                      <a:r>
                        <a:rPr kumimoji="0" lang="zh-CN" altLang="en-US" sz="2000" b="1" i="0" u="none" strike="noStrike" cap="none" normalizeH="0" baseline="0" dirty="0" smtClean="0">
                          <a:ln>
                            <a:noFill/>
                          </a:ln>
                          <a:solidFill>
                            <a:schemeClr val="tx1"/>
                          </a:solidFill>
                          <a:effectLst/>
                          <a:latin typeface="+mn-ea"/>
                          <a:ea typeface="+mn-ea"/>
                        </a:rPr>
                        <a:t>、废除“集体经济组织受国家计划指导”</a:t>
                      </a:r>
                    </a:p>
                    <a:p>
                      <a:pPr marL="0" marR="0" lvl="0" indent="0" algn="ctr" defTabSz="914400" rtl="0" eaLnBrk="0" fontAlgn="base" latinLnBrk="0" hangingPunct="0">
                        <a:lnSpc>
                          <a:spcPct val="100000"/>
                        </a:lnSpc>
                        <a:spcBef>
                          <a:spcPct val="20000"/>
                        </a:spcBef>
                        <a:spcAft>
                          <a:spcPct val="0"/>
                        </a:spcAft>
                        <a:buClrTx/>
                        <a:buSzTx/>
                        <a:buFontTx/>
                        <a:buNone/>
                        <a:tabLst/>
                      </a:pPr>
                      <a:r>
                        <a:rPr kumimoji="0" lang="en-US" altLang="zh-CN" sz="2000" b="1" i="0" u="none" strike="noStrike" cap="none" normalizeH="0" baseline="0" dirty="0" smtClean="0">
                          <a:ln>
                            <a:noFill/>
                          </a:ln>
                          <a:solidFill>
                            <a:schemeClr val="tx1"/>
                          </a:solidFill>
                          <a:effectLst/>
                          <a:latin typeface="+mn-ea"/>
                          <a:ea typeface="+mn-ea"/>
                        </a:rPr>
                        <a:t>3</a:t>
                      </a:r>
                      <a:r>
                        <a:rPr kumimoji="0" lang="zh-CN" altLang="en-US" sz="2000" b="1" i="0" u="none" strike="noStrike" cap="none" normalizeH="0" baseline="0" dirty="0" smtClean="0">
                          <a:ln>
                            <a:noFill/>
                          </a:ln>
                          <a:solidFill>
                            <a:schemeClr val="tx1"/>
                          </a:solidFill>
                          <a:effectLst/>
                          <a:latin typeface="+mn-ea"/>
                          <a:ea typeface="+mn-ea"/>
                        </a:rPr>
                        <a:t>、“国营经济”改为“国有经济”</a:t>
                      </a:r>
                      <a:endParaRPr lang="zh-CN" altLang="en-US" sz="2000" dirty="0">
                        <a:solidFill>
                          <a:schemeClr val="tx1"/>
                        </a:solidFill>
                        <a:latin typeface="+mn-ea"/>
                        <a:ea typeface="+mn-ea"/>
                      </a:endParaRPr>
                    </a:p>
                  </a:txBody>
                  <a:tcPr anchor="ct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en-US" altLang="zh-CN" sz="2000" b="1" i="0" u="none" strike="noStrike" cap="none" normalizeH="0" baseline="0" dirty="0" smtClean="0">
                          <a:ln>
                            <a:noFill/>
                          </a:ln>
                          <a:solidFill>
                            <a:schemeClr val="tx1"/>
                          </a:solidFill>
                          <a:effectLst/>
                          <a:latin typeface="+mn-ea"/>
                          <a:ea typeface="+mn-ea"/>
                        </a:rPr>
                        <a:t>1</a:t>
                      </a:r>
                      <a:r>
                        <a:rPr kumimoji="0" lang="zh-CN" altLang="en-US" sz="2000" b="1" i="0" u="none" strike="noStrike" cap="none" normalizeH="0" baseline="0" dirty="0" smtClean="0">
                          <a:ln>
                            <a:noFill/>
                          </a:ln>
                          <a:solidFill>
                            <a:schemeClr val="tx1"/>
                          </a:solidFill>
                          <a:effectLst/>
                          <a:latin typeface="+mn-ea"/>
                          <a:ea typeface="+mn-ea"/>
                        </a:rPr>
                        <a:t>、发展社会主义市场经济</a:t>
                      </a:r>
                    </a:p>
                    <a:p>
                      <a:pPr marL="0" marR="0" lvl="0" indent="0" algn="ctr" defTabSz="914400" rtl="0" eaLnBrk="0" fontAlgn="base" latinLnBrk="0" hangingPunct="0">
                        <a:lnSpc>
                          <a:spcPct val="100000"/>
                        </a:lnSpc>
                        <a:spcBef>
                          <a:spcPct val="20000"/>
                        </a:spcBef>
                        <a:spcAft>
                          <a:spcPct val="0"/>
                        </a:spcAft>
                        <a:buClrTx/>
                        <a:buSzTx/>
                        <a:buFontTx/>
                        <a:buNone/>
                        <a:tabLst/>
                      </a:pPr>
                      <a:r>
                        <a:rPr kumimoji="0" lang="en-US" altLang="zh-CN" sz="2000" b="1" i="0" u="none" strike="noStrike" cap="none" normalizeH="0" baseline="0" dirty="0" smtClean="0">
                          <a:ln>
                            <a:noFill/>
                          </a:ln>
                          <a:solidFill>
                            <a:schemeClr val="tx1"/>
                          </a:solidFill>
                          <a:effectLst/>
                          <a:latin typeface="+mn-ea"/>
                          <a:ea typeface="+mn-ea"/>
                        </a:rPr>
                        <a:t>2</a:t>
                      </a:r>
                      <a:r>
                        <a:rPr kumimoji="0" lang="zh-CN" altLang="en-US" sz="2000" b="1" i="0" u="none" strike="noStrike" cap="none" normalizeH="0" baseline="0" dirty="0" smtClean="0">
                          <a:ln>
                            <a:noFill/>
                          </a:ln>
                          <a:solidFill>
                            <a:schemeClr val="tx1"/>
                          </a:solidFill>
                          <a:effectLst/>
                          <a:latin typeface="+mn-ea"/>
                          <a:ea typeface="+mn-ea"/>
                        </a:rPr>
                        <a:t>、公有制经济为主体、多种所有制经济共同发展的基本经济制度和按劳分配为主体、多种分配方式并存的分配制度</a:t>
                      </a:r>
                      <a:endParaRPr lang="zh-CN" altLang="en-US" sz="2000" dirty="0">
                        <a:solidFill>
                          <a:schemeClr val="tx1"/>
                        </a:solidFill>
                        <a:latin typeface="+mn-ea"/>
                        <a:ea typeface="+mn-ea"/>
                      </a:endParaRPr>
                    </a:p>
                  </a:txBody>
                  <a:tcPr anchor="ctr"/>
                </a:tc>
                <a:tc>
                  <a:txBody>
                    <a:bodyPr/>
                    <a:lstStyle/>
                    <a:p>
                      <a:pPr marL="0" marR="0" lvl="0" indent="0" algn="ctr" defTabSz="1043056" rtl="0" eaLnBrk="1" fontAlgn="auto" latinLnBrk="0" hangingPunct="1">
                        <a:lnSpc>
                          <a:spcPct val="100000"/>
                        </a:lnSpc>
                        <a:spcBef>
                          <a:spcPts val="0"/>
                        </a:spcBef>
                        <a:spcAft>
                          <a:spcPts val="0"/>
                        </a:spcAft>
                        <a:buClrTx/>
                        <a:buSzTx/>
                        <a:buFontTx/>
                        <a:buNone/>
                        <a:tabLst/>
                        <a:defRPr/>
                      </a:pPr>
                      <a:r>
                        <a:rPr kumimoji="0" lang="zh-CN" altLang="en-US" sz="2000" b="1" i="0" u="none" strike="noStrike" cap="none" normalizeH="0" baseline="0" dirty="0" smtClean="0">
                          <a:ln>
                            <a:noFill/>
                          </a:ln>
                          <a:solidFill>
                            <a:schemeClr val="tx1"/>
                          </a:solidFill>
                          <a:effectLst/>
                          <a:latin typeface="+mn-ea"/>
                          <a:ea typeface="+mn-ea"/>
                        </a:rPr>
                        <a:t>公民合法的私有财产不受侵犯；国家保护公民的私有财产权和继承权；为了公共利益的需要可以依照法律规定征收或征用公民私有财产并给与补偿</a:t>
                      </a:r>
                      <a:endParaRPr lang="zh-CN" altLang="en-US" sz="2000" dirty="0">
                        <a:solidFill>
                          <a:schemeClr val="tx1"/>
                        </a:solidFill>
                        <a:latin typeface="+mn-ea"/>
                        <a:ea typeface="+mn-ea"/>
                      </a:endParaRPr>
                    </a:p>
                  </a:txBody>
                  <a:tcPr anchor="ctr"/>
                </a:tc>
                <a:tc>
                  <a:txBody>
                    <a:bodyPr/>
                    <a:lstStyle/>
                    <a:p>
                      <a:pPr algn="ctr"/>
                      <a:endParaRPr lang="zh-CN" altLang="en-US" sz="2000" dirty="0">
                        <a:solidFill>
                          <a:schemeClr val="tx1"/>
                        </a:solidFill>
                        <a:latin typeface="+mn-ea"/>
                        <a:ea typeface="+mn-ea"/>
                      </a:endParaRPr>
                    </a:p>
                  </a:txBody>
                  <a:tcPr anchor="ctr"/>
                </a:tc>
                <a:extLst>
                  <a:ext uri="{0D108BD9-81ED-4DB2-BD59-A6C34878D82A}">
                    <a16:rowId xmlns="" xmlns:a16="http://schemas.microsoft.com/office/drawing/2014/main" val="10002"/>
                  </a:ext>
                </a:extLst>
              </a:tr>
            </a:tbl>
          </a:graphicData>
        </a:graphic>
      </p:graphicFrame>
    </p:spTree>
    <p:extLst>
      <p:ext uri="{BB962C8B-B14F-4D97-AF65-F5344CB8AC3E}">
        <p14:creationId xmlns:p14="http://schemas.microsoft.com/office/powerpoint/2010/main" val="36515780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1" name="Picture 3" descr="C:\Users\Administrator\Desktop\财大ppt模板\B10PPT模板（二）宽屏-09.jpg"/>
          <p:cNvPicPr>
            <a:picLocks noChangeAspect="1" noChangeArrowheads="1"/>
          </p:cNvPicPr>
          <p:nvPr/>
        </p:nvPicPr>
        <p:blipFill>
          <a:blip r:embed="rId2"/>
          <a:srcRect/>
          <a:stretch>
            <a:fillRect/>
          </a:stretch>
        </p:blipFill>
        <p:spPr bwMode="auto">
          <a:xfrm>
            <a:off x="1588" y="0"/>
            <a:ext cx="12188825" cy="6858000"/>
          </a:xfrm>
          <a:prstGeom prst="rect">
            <a:avLst/>
          </a:prstGeom>
          <a:noFill/>
        </p:spPr>
      </p:pic>
      <p:sp>
        <p:nvSpPr>
          <p:cNvPr id="2" name="标题 1"/>
          <p:cNvSpPr>
            <a:spLocks noGrp="1"/>
          </p:cNvSpPr>
          <p:nvPr>
            <p:ph type="title"/>
          </p:nvPr>
        </p:nvSpPr>
        <p:spPr>
          <a:xfrm>
            <a:off x="1861177" y="1125538"/>
            <a:ext cx="8469646" cy="748258"/>
          </a:xfrm>
        </p:spPr>
        <p:txBody>
          <a:bodyPr>
            <a:noAutofit/>
          </a:bodyPr>
          <a:lstStyle/>
          <a:p>
            <a:r>
              <a:rPr lang="en-US" altLang="zh-CN" sz="4000" b="1" dirty="0">
                <a:solidFill>
                  <a:srgbClr val="7C1D20"/>
                </a:solidFill>
                <a:latin typeface="+mn-ea"/>
              </a:rPr>
              <a:t>1954</a:t>
            </a:r>
            <a:r>
              <a:rPr lang="zh-CN" altLang="en-US" sz="4000" b="1" dirty="0">
                <a:solidFill>
                  <a:srgbClr val="7C1D20"/>
                </a:solidFill>
                <a:latin typeface="+mn-ea"/>
              </a:rPr>
              <a:t>年宪法的诞生</a:t>
            </a:r>
            <a:endParaRPr lang="en-US" altLang="zh-CN" sz="4000" b="1" dirty="0">
              <a:solidFill>
                <a:srgbClr val="7C1D20"/>
              </a:solidFill>
              <a:latin typeface="+mn-ea"/>
            </a:endParaRPr>
          </a:p>
        </p:txBody>
      </p:sp>
      <p:sp>
        <p:nvSpPr>
          <p:cNvPr id="3" name="内容占位符 2"/>
          <p:cNvSpPr>
            <a:spLocks noGrp="1"/>
          </p:cNvSpPr>
          <p:nvPr>
            <p:ph idx="1"/>
          </p:nvPr>
        </p:nvSpPr>
        <p:spPr>
          <a:xfrm>
            <a:off x="1486694" y="2349674"/>
            <a:ext cx="10225136" cy="4104456"/>
          </a:xfrm>
        </p:spPr>
        <p:txBody>
          <a:bodyPr>
            <a:noAutofit/>
          </a:bodyPr>
          <a:lstStyle/>
          <a:p>
            <a:r>
              <a:rPr lang="zh-CN" altLang="en-US" sz="3200" dirty="0" smtClean="0">
                <a:latin typeface="+mn-ea"/>
              </a:rPr>
              <a:t>社会背景</a:t>
            </a:r>
            <a:endParaRPr lang="en-US" altLang="zh-CN" sz="3200" dirty="0" smtClean="0">
              <a:latin typeface="+mn-ea"/>
            </a:endParaRPr>
          </a:p>
          <a:p>
            <a:r>
              <a:rPr lang="en-US" altLang="zh-CN" sz="3200" dirty="0">
                <a:latin typeface="+mn-ea"/>
              </a:rPr>
              <a:t>1954</a:t>
            </a:r>
            <a:r>
              <a:rPr lang="zh-CN" altLang="en-US" sz="3200" dirty="0">
                <a:latin typeface="+mn-ea"/>
              </a:rPr>
              <a:t>年</a:t>
            </a:r>
            <a:r>
              <a:rPr lang="zh-CN" altLang="en-US" sz="3200" dirty="0" smtClean="0">
                <a:latin typeface="+mn-ea"/>
              </a:rPr>
              <a:t>宪法的起草</a:t>
            </a:r>
            <a:endParaRPr lang="en-US" altLang="zh-CN" sz="3200" dirty="0" smtClean="0">
              <a:latin typeface="+mn-ea"/>
            </a:endParaRPr>
          </a:p>
          <a:p>
            <a:r>
              <a:rPr lang="zh-CN" altLang="en-US" sz="3200" dirty="0" smtClean="0">
                <a:latin typeface="+mn-ea"/>
              </a:rPr>
              <a:t>宪法草案的审议</a:t>
            </a:r>
            <a:endParaRPr lang="en-US" altLang="zh-CN" sz="3200" dirty="0" smtClean="0">
              <a:latin typeface="+mn-ea"/>
            </a:endParaRPr>
          </a:p>
          <a:p>
            <a:r>
              <a:rPr lang="en-US" altLang="zh-CN" sz="3200" dirty="0" smtClean="0">
                <a:latin typeface="+mn-ea"/>
              </a:rPr>
              <a:t>1954</a:t>
            </a:r>
            <a:r>
              <a:rPr lang="zh-CN" altLang="en-US" sz="3200" dirty="0" smtClean="0">
                <a:latin typeface="+mn-ea"/>
              </a:rPr>
              <a:t>年宪法的诞生</a:t>
            </a:r>
            <a:endParaRPr lang="en-US" altLang="zh-CN" sz="3200" dirty="0" smtClean="0">
              <a:latin typeface="+mn-ea"/>
            </a:endParaRPr>
          </a:p>
          <a:p>
            <a:r>
              <a:rPr lang="en-US" altLang="zh-CN" sz="3200" dirty="0">
                <a:latin typeface="+mn-ea"/>
              </a:rPr>
              <a:t>1954</a:t>
            </a:r>
            <a:r>
              <a:rPr lang="zh-CN" altLang="en-US" sz="3200" dirty="0">
                <a:latin typeface="+mn-ea"/>
              </a:rPr>
              <a:t>年</a:t>
            </a:r>
            <a:r>
              <a:rPr lang="zh-CN" altLang="en-US" sz="3200" dirty="0" smtClean="0">
                <a:latin typeface="+mn-ea"/>
              </a:rPr>
              <a:t>宪法文本</a:t>
            </a:r>
            <a:endParaRPr lang="en-US" altLang="zh-CN" sz="3200" dirty="0" smtClean="0">
              <a:latin typeface="+mn-ea"/>
            </a:endParaRPr>
          </a:p>
          <a:p>
            <a:r>
              <a:rPr lang="en-US" altLang="zh-CN" sz="3200" dirty="0">
                <a:latin typeface="+mn-ea"/>
              </a:rPr>
              <a:t>1954</a:t>
            </a:r>
            <a:r>
              <a:rPr lang="zh-CN" altLang="en-US" sz="3200" dirty="0">
                <a:latin typeface="+mn-ea"/>
              </a:rPr>
              <a:t>年宪法</a:t>
            </a:r>
            <a:r>
              <a:rPr lang="zh-CN" altLang="en-US" sz="3200" dirty="0" smtClean="0">
                <a:latin typeface="+mn-ea"/>
              </a:rPr>
              <a:t>的实施与</a:t>
            </a:r>
            <a:r>
              <a:rPr lang="zh-CN" altLang="en-US" sz="3200" dirty="0">
                <a:latin typeface="+mn-ea"/>
              </a:rPr>
              <a:t>影响</a:t>
            </a:r>
            <a:endParaRPr lang="en-US" altLang="zh-CN" sz="3200" dirty="0" smtClean="0">
              <a:latin typeface="+mn-ea"/>
            </a:endParaRPr>
          </a:p>
          <a:p>
            <a:endParaRPr lang="en-US" altLang="zh-CN" sz="3200" dirty="0">
              <a:latin typeface="+mn-ea"/>
            </a:endParaRPr>
          </a:p>
        </p:txBody>
      </p:sp>
    </p:spTree>
    <p:extLst>
      <p:ext uri="{BB962C8B-B14F-4D97-AF65-F5344CB8AC3E}">
        <p14:creationId xmlns:p14="http://schemas.microsoft.com/office/powerpoint/2010/main" val="218057803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1" name="Picture 3" descr="C:\Users\Administrator\Desktop\财大ppt模板\B10PPT模板（二）宽屏-09.jpg"/>
          <p:cNvPicPr>
            <a:picLocks noChangeAspect="1" noChangeArrowheads="1"/>
          </p:cNvPicPr>
          <p:nvPr/>
        </p:nvPicPr>
        <p:blipFill>
          <a:blip r:embed="rId2"/>
          <a:srcRect/>
          <a:stretch>
            <a:fillRect/>
          </a:stretch>
        </p:blipFill>
        <p:spPr bwMode="auto">
          <a:xfrm>
            <a:off x="1588" y="0"/>
            <a:ext cx="12188825" cy="6858000"/>
          </a:xfrm>
          <a:prstGeom prst="rect">
            <a:avLst/>
          </a:prstGeom>
          <a:noFill/>
        </p:spPr>
      </p:pic>
      <p:graphicFrame>
        <p:nvGraphicFramePr>
          <p:cNvPr id="6" name="内容占位符 5"/>
          <p:cNvGraphicFramePr>
            <a:graphicFrameLocks noGrp="1"/>
          </p:cNvGraphicFramePr>
          <p:nvPr>
            <p:ph idx="1"/>
            <p:extLst>
              <p:ext uri="{D42A27DB-BD31-4B8C-83A1-F6EECF244321}">
                <p14:modId xmlns:p14="http://schemas.microsoft.com/office/powerpoint/2010/main" val="4048912080"/>
              </p:ext>
            </p:extLst>
          </p:nvPr>
        </p:nvGraphicFramePr>
        <p:xfrm>
          <a:off x="436872" y="1413570"/>
          <a:ext cx="11490982" cy="5034383"/>
        </p:xfrm>
        <a:graphic>
          <a:graphicData uri="http://schemas.openxmlformats.org/drawingml/2006/table">
            <a:tbl>
              <a:tblPr firstRow="1" bandRow="1">
                <a:tableStyleId>{5940675A-B579-460E-94D1-54222C63F5DA}</a:tableStyleId>
              </a:tblPr>
              <a:tblGrid>
                <a:gridCol w="864096">
                  <a:extLst>
                    <a:ext uri="{9D8B030D-6E8A-4147-A177-3AD203B41FA5}">
                      <a16:colId xmlns="" xmlns:a16="http://schemas.microsoft.com/office/drawing/2014/main" val="20000"/>
                    </a:ext>
                  </a:extLst>
                </a:gridCol>
                <a:gridCol w="864096">
                  <a:extLst>
                    <a:ext uri="{9D8B030D-6E8A-4147-A177-3AD203B41FA5}">
                      <a16:colId xmlns="" xmlns:a16="http://schemas.microsoft.com/office/drawing/2014/main" val="20001"/>
                    </a:ext>
                  </a:extLst>
                </a:gridCol>
                <a:gridCol w="2088232">
                  <a:extLst>
                    <a:ext uri="{9D8B030D-6E8A-4147-A177-3AD203B41FA5}">
                      <a16:colId xmlns="" xmlns:a16="http://schemas.microsoft.com/office/drawing/2014/main" val="20002"/>
                    </a:ext>
                  </a:extLst>
                </a:gridCol>
                <a:gridCol w="2088232">
                  <a:extLst>
                    <a:ext uri="{9D8B030D-6E8A-4147-A177-3AD203B41FA5}">
                      <a16:colId xmlns="" xmlns:a16="http://schemas.microsoft.com/office/drawing/2014/main" val="20003"/>
                    </a:ext>
                  </a:extLst>
                </a:gridCol>
                <a:gridCol w="4680520">
                  <a:extLst>
                    <a:ext uri="{9D8B030D-6E8A-4147-A177-3AD203B41FA5}">
                      <a16:colId xmlns="" xmlns:a16="http://schemas.microsoft.com/office/drawing/2014/main" val="20004"/>
                    </a:ext>
                  </a:extLst>
                </a:gridCol>
                <a:gridCol w="905806">
                  <a:extLst>
                    <a:ext uri="{9D8B030D-6E8A-4147-A177-3AD203B41FA5}">
                      <a16:colId xmlns="" xmlns:a16="http://schemas.microsoft.com/office/drawing/2014/main" val="20005"/>
                    </a:ext>
                  </a:extLst>
                </a:gridCol>
              </a:tblGrid>
              <a:tr h="663551">
                <a:tc>
                  <a:txBody>
                    <a:bodyPr/>
                    <a:lstStyle/>
                    <a:p>
                      <a:pPr algn="ctr"/>
                      <a:endParaRPr lang="zh-CN" altLang="en-US" sz="2400" dirty="0">
                        <a:solidFill>
                          <a:schemeClr val="tx1"/>
                        </a:solidFill>
                        <a:latin typeface="+mn-ea"/>
                        <a:ea typeface="+mn-ea"/>
                      </a:endParaRPr>
                    </a:p>
                  </a:txBody>
                  <a:tcPr anchor="ctr"/>
                </a:tc>
                <a:tc>
                  <a:txBody>
                    <a:bodyPr/>
                    <a:lstStyle/>
                    <a:p>
                      <a:pPr algn="ctr"/>
                      <a:r>
                        <a:rPr lang="en-US" altLang="zh-CN" sz="2400" dirty="0" smtClean="0">
                          <a:solidFill>
                            <a:schemeClr val="tx1"/>
                          </a:solidFill>
                          <a:latin typeface="+mn-ea"/>
                          <a:ea typeface="+mn-ea"/>
                        </a:rPr>
                        <a:t>1988</a:t>
                      </a:r>
                      <a:endParaRPr lang="zh-CN" altLang="en-US" sz="2400" dirty="0">
                        <a:solidFill>
                          <a:schemeClr val="tx1"/>
                        </a:solidFill>
                        <a:latin typeface="+mn-ea"/>
                        <a:ea typeface="+mn-ea"/>
                      </a:endParaRPr>
                    </a:p>
                  </a:txBody>
                  <a:tcPr anchor="ctr"/>
                </a:tc>
                <a:tc>
                  <a:txBody>
                    <a:bodyPr/>
                    <a:lstStyle/>
                    <a:p>
                      <a:pPr algn="ctr"/>
                      <a:r>
                        <a:rPr lang="en-US" altLang="zh-CN" sz="2400" dirty="0" smtClean="0">
                          <a:solidFill>
                            <a:schemeClr val="tx1"/>
                          </a:solidFill>
                          <a:latin typeface="+mn-ea"/>
                          <a:ea typeface="+mn-ea"/>
                        </a:rPr>
                        <a:t>1993</a:t>
                      </a:r>
                      <a:endParaRPr lang="zh-CN" altLang="en-US" sz="2400" dirty="0">
                        <a:solidFill>
                          <a:schemeClr val="tx1"/>
                        </a:solidFill>
                        <a:latin typeface="+mn-ea"/>
                        <a:ea typeface="+mn-ea"/>
                      </a:endParaRPr>
                    </a:p>
                  </a:txBody>
                  <a:tcPr anchor="ctr"/>
                </a:tc>
                <a:tc>
                  <a:txBody>
                    <a:bodyPr/>
                    <a:lstStyle/>
                    <a:p>
                      <a:pPr algn="ctr"/>
                      <a:r>
                        <a:rPr lang="en-US" altLang="zh-CN" sz="2400" dirty="0" smtClean="0">
                          <a:solidFill>
                            <a:schemeClr val="tx1"/>
                          </a:solidFill>
                          <a:latin typeface="+mn-ea"/>
                          <a:ea typeface="+mn-ea"/>
                        </a:rPr>
                        <a:t>1999</a:t>
                      </a:r>
                      <a:endParaRPr lang="zh-CN" altLang="en-US" sz="2400" dirty="0">
                        <a:solidFill>
                          <a:schemeClr val="tx1"/>
                        </a:solidFill>
                        <a:latin typeface="+mn-ea"/>
                        <a:ea typeface="+mn-ea"/>
                      </a:endParaRPr>
                    </a:p>
                  </a:txBody>
                  <a:tcPr anchor="ctr"/>
                </a:tc>
                <a:tc>
                  <a:txBody>
                    <a:bodyPr/>
                    <a:lstStyle/>
                    <a:p>
                      <a:pPr algn="ctr"/>
                      <a:r>
                        <a:rPr lang="en-US" altLang="zh-CN" sz="2400" dirty="0" smtClean="0">
                          <a:solidFill>
                            <a:schemeClr val="tx1"/>
                          </a:solidFill>
                          <a:latin typeface="+mn-ea"/>
                          <a:ea typeface="+mn-ea"/>
                        </a:rPr>
                        <a:t>2004</a:t>
                      </a:r>
                      <a:endParaRPr lang="zh-CN" altLang="en-US" sz="2400" dirty="0">
                        <a:solidFill>
                          <a:schemeClr val="tx1"/>
                        </a:solidFill>
                        <a:latin typeface="+mn-ea"/>
                        <a:ea typeface="+mn-ea"/>
                      </a:endParaRPr>
                    </a:p>
                  </a:txBody>
                  <a:tcPr anchor="ctr"/>
                </a:tc>
                <a:tc>
                  <a:txBody>
                    <a:bodyPr/>
                    <a:lstStyle/>
                    <a:p>
                      <a:pPr algn="ctr"/>
                      <a:r>
                        <a:rPr lang="en-US" altLang="zh-CN" sz="2400" dirty="0" smtClean="0">
                          <a:solidFill>
                            <a:schemeClr val="tx1"/>
                          </a:solidFill>
                          <a:latin typeface="+mn-ea"/>
                          <a:ea typeface="+mn-ea"/>
                        </a:rPr>
                        <a:t>2018</a:t>
                      </a:r>
                      <a:endParaRPr lang="zh-CN" altLang="en-US" sz="2400" dirty="0">
                        <a:solidFill>
                          <a:schemeClr val="tx1"/>
                        </a:solidFill>
                        <a:latin typeface="+mn-ea"/>
                        <a:ea typeface="+mn-ea"/>
                      </a:endParaRPr>
                    </a:p>
                  </a:txBody>
                  <a:tcPr anchor="ctr"/>
                </a:tc>
                <a:extLst>
                  <a:ext uri="{0D108BD9-81ED-4DB2-BD59-A6C34878D82A}">
                    <a16:rowId xmlns="" xmlns:a16="http://schemas.microsoft.com/office/drawing/2014/main" val="10000"/>
                  </a:ext>
                </a:extLst>
              </a:tr>
              <a:tr h="1136649">
                <a:tc>
                  <a:txBody>
                    <a:bodyPr/>
                    <a:lstStyle/>
                    <a:p>
                      <a:pPr marL="0" marR="0" lvl="0" indent="0" algn="ctr" defTabSz="1043056" rtl="0" eaLnBrk="1" fontAlgn="auto" latinLnBrk="0" hangingPunct="1">
                        <a:lnSpc>
                          <a:spcPct val="100000"/>
                        </a:lnSpc>
                        <a:spcBef>
                          <a:spcPts val="0"/>
                        </a:spcBef>
                        <a:spcAft>
                          <a:spcPts val="0"/>
                        </a:spcAft>
                        <a:buClrTx/>
                        <a:buSzTx/>
                        <a:buFontTx/>
                        <a:buNone/>
                        <a:tabLst/>
                        <a:defRPr/>
                      </a:pPr>
                      <a:r>
                        <a:rPr kumimoji="0" lang="zh-CN" altLang="en-US" sz="2400" b="1" i="0" u="none" strike="noStrike" cap="none" normalizeH="0" baseline="0" dirty="0" smtClean="0">
                          <a:ln>
                            <a:noFill/>
                          </a:ln>
                          <a:solidFill>
                            <a:schemeClr val="tx1"/>
                          </a:solidFill>
                          <a:effectLst/>
                          <a:latin typeface="+mn-ea"/>
                          <a:ea typeface="+mn-ea"/>
                        </a:rPr>
                        <a:t>农村经济制度</a:t>
                      </a:r>
                      <a:endParaRPr lang="zh-CN" altLang="en-US" sz="2400" dirty="0">
                        <a:solidFill>
                          <a:schemeClr val="tx1"/>
                        </a:solidFill>
                        <a:latin typeface="+mn-ea"/>
                        <a:ea typeface="+mn-ea"/>
                      </a:endParaRPr>
                    </a:p>
                  </a:txBody>
                  <a:tcPr anchor="ctr"/>
                </a:tc>
                <a:tc>
                  <a:txBody>
                    <a:bodyPr/>
                    <a:lstStyle/>
                    <a:p>
                      <a:pPr algn="ctr"/>
                      <a:endParaRPr lang="zh-CN" altLang="en-US" sz="2400" dirty="0">
                        <a:solidFill>
                          <a:schemeClr val="tx1"/>
                        </a:solidFill>
                        <a:latin typeface="+mn-ea"/>
                        <a:ea typeface="+mn-ea"/>
                      </a:endParaRPr>
                    </a:p>
                  </a:txBody>
                  <a:tcPr anchor="ctr"/>
                </a:tc>
                <a:tc>
                  <a:txBody>
                    <a:bodyPr/>
                    <a:lstStyle/>
                    <a:p>
                      <a:pPr marL="0" marR="0" lvl="0" indent="0" algn="ctr" defTabSz="1043056" rtl="0" eaLnBrk="1" fontAlgn="auto" latinLnBrk="0" hangingPunct="1">
                        <a:lnSpc>
                          <a:spcPct val="100000"/>
                        </a:lnSpc>
                        <a:spcBef>
                          <a:spcPts val="0"/>
                        </a:spcBef>
                        <a:spcAft>
                          <a:spcPts val="0"/>
                        </a:spcAft>
                        <a:buClrTx/>
                        <a:buSzTx/>
                        <a:buFontTx/>
                        <a:buNone/>
                        <a:tabLst/>
                        <a:defRPr/>
                      </a:pPr>
                      <a:r>
                        <a:rPr kumimoji="0" lang="zh-CN" altLang="en-US" sz="2400" b="1" i="0" u="none" strike="noStrike" cap="none" normalizeH="0" baseline="0" dirty="0" smtClean="0">
                          <a:ln>
                            <a:noFill/>
                          </a:ln>
                          <a:solidFill>
                            <a:schemeClr val="tx1"/>
                          </a:solidFill>
                          <a:effectLst/>
                          <a:latin typeface="+mn-ea"/>
                          <a:ea typeface="+mn-ea"/>
                        </a:rPr>
                        <a:t>家庭联产承包为主的责任制</a:t>
                      </a:r>
                      <a:endParaRPr lang="zh-CN" altLang="en-US" sz="2400" dirty="0">
                        <a:solidFill>
                          <a:schemeClr val="tx1"/>
                        </a:solidFill>
                        <a:latin typeface="+mn-ea"/>
                        <a:ea typeface="+mn-ea"/>
                      </a:endParaRPr>
                    </a:p>
                  </a:txBody>
                  <a:tcPr anchor="ctr"/>
                </a:tc>
                <a:tc>
                  <a:txBody>
                    <a:bodyPr/>
                    <a:lstStyle/>
                    <a:p>
                      <a:pPr marL="0" marR="0" lvl="0" indent="0" algn="ctr" defTabSz="1043056" rtl="0" eaLnBrk="1" fontAlgn="auto" latinLnBrk="0" hangingPunct="1">
                        <a:lnSpc>
                          <a:spcPct val="100000"/>
                        </a:lnSpc>
                        <a:spcBef>
                          <a:spcPts val="0"/>
                        </a:spcBef>
                        <a:spcAft>
                          <a:spcPts val="0"/>
                        </a:spcAft>
                        <a:buClrTx/>
                        <a:buSzTx/>
                        <a:buFontTx/>
                        <a:buNone/>
                        <a:tabLst/>
                        <a:defRPr/>
                      </a:pPr>
                      <a:r>
                        <a:rPr kumimoji="0" lang="zh-CN" altLang="en-US" sz="2400" b="1" i="0" u="none" strike="noStrike" cap="none" normalizeH="0" baseline="0" dirty="0" smtClean="0">
                          <a:ln>
                            <a:noFill/>
                          </a:ln>
                          <a:solidFill>
                            <a:schemeClr val="tx1"/>
                          </a:solidFill>
                          <a:effectLst/>
                          <a:latin typeface="+mn-ea"/>
                          <a:ea typeface="+mn-ea"/>
                        </a:rPr>
                        <a:t>家庭联产承包经营为基础，统分结合的双层经营体制</a:t>
                      </a:r>
                      <a:endParaRPr lang="zh-CN" altLang="en-US" sz="2400" dirty="0">
                        <a:solidFill>
                          <a:schemeClr val="tx1"/>
                        </a:solidFill>
                        <a:latin typeface="+mn-ea"/>
                        <a:ea typeface="+mn-ea"/>
                      </a:endParaRPr>
                    </a:p>
                  </a:txBody>
                  <a:tcPr anchor="ctr"/>
                </a:tc>
                <a:tc>
                  <a:txBody>
                    <a:bodyPr/>
                    <a:lstStyle/>
                    <a:p>
                      <a:pPr marL="0" marR="0" lvl="0" indent="0" algn="ctr" defTabSz="1043056" rtl="0" eaLnBrk="1" fontAlgn="auto" latinLnBrk="0" hangingPunct="1">
                        <a:lnSpc>
                          <a:spcPct val="100000"/>
                        </a:lnSpc>
                        <a:spcBef>
                          <a:spcPts val="0"/>
                        </a:spcBef>
                        <a:spcAft>
                          <a:spcPts val="0"/>
                        </a:spcAft>
                        <a:buClrTx/>
                        <a:buSzTx/>
                        <a:buFontTx/>
                        <a:buNone/>
                        <a:tabLst/>
                        <a:defRPr/>
                      </a:pPr>
                      <a:endParaRPr lang="zh-CN" altLang="en-US" sz="2400" dirty="0">
                        <a:solidFill>
                          <a:schemeClr val="tx1"/>
                        </a:solidFill>
                        <a:latin typeface="+mn-ea"/>
                        <a:ea typeface="+mn-ea"/>
                      </a:endParaRPr>
                    </a:p>
                  </a:txBody>
                  <a:tcPr anchor="ctr"/>
                </a:tc>
                <a:tc>
                  <a:txBody>
                    <a:bodyPr/>
                    <a:lstStyle/>
                    <a:p>
                      <a:pPr marL="0" marR="0" lvl="0" indent="0" algn="ctr" defTabSz="1043056" rtl="0" eaLnBrk="1" fontAlgn="auto" latinLnBrk="0" hangingPunct="1">
                        <a:lnSpc>
                          <a:spcPct val="100000"/>
                        </a:lnSpc>
                        <a:spcBef>
                          <a:spcPts val="0"/>
                        </a:spcBef>
                        <a:spcAft>
                          <a:spcPts val="0"/>
                        </a:spcAft>
                        <a:buClrTx/>
                        <a:buSzTx/>
                        <a:buFontTx/>
                        <a:buNone/>
                        <a:tabLst/>
                        <a:defRPr/>
                      </a:pPr>
                      <a:endParaRPr lang="zh-CN" altLang="en-US" sz="2400" dirty="0">
                        <a:solidFill>
                          <a:schemeClr val="tx1"/>
                        </a:solidFill>
                        <a:latin typeface="+mn-ea"/>
                        <a:ea typeface="+mn-ea"/>
                      </a:endParaRPr>
                    </a:p>
                  </a:txBody>
                  <a:tcPr anchor="ctr"/>
                </a:tc>
                <a:extLst>
                  <a:ext uri="{0D108BD9-81ED-4DB2-BD59-A6C34878D82A}">
                    <a16:rowId xmlns="" xmlns:a16="http://schemas.microsoft.com/office/drawing/2014/main" val="10001"/>
                  </a:ext>
                </a:extLst>
              </a:tr>
              <a:tr h="1224136">
                <a:tc>
                  <a:txBody>
                    <a:bodyPr/>
                    <a:lstStyle/>
                    <a:p>
                      <a:pPr marL="0" marR="0" lvl="0" indent="0" algn="ctr" defTabSz="1043056" rtl="0" eaLnBrk="1" fontAlgn="auto" latinLnBrk="0" hangingPunct="1">
                        <a:lnSpc>
                          <a:spcPct val="100000"/>
                        </a:lnSpc>
                        <a:spcBef>
                          <a:spcPts val="0"/>
                        </a:spcBef>
                        <a:spcAft>
                          <a:spcPts val="0"/>
                        </a:spcAft>
                        <a:buClrTx/>
                        <a:buSzTx/>
                        <a:buFontTx/>
                        <a:buNone/>
                        <a:tabLst/>
                        <a:defRPr/>
                      </a:pPr>
                      <a:r>
                        <a:rPr kumimoji="0" lang="zh-CN" altLang="en-US" sz="2400" b="1" i="0" u="none" strike="noStrike" cap="none" normalizeH="0" baseline="0" dirty="0" smtClean="0">
                          <a:ln>
                            <a:noFill/>
                          </a:ln>
                          <a:solidFill>
                            <a:schemeClr val="tx1"/>
                          </a:solidFill>
                          <a:effectLst/>
                          <a:latin typeface="+mn-ea"/>
                          <a:ea typeface="+mn-ea"/>
                        </a:rPr>
                        <a:t>人大制度</a:t>
                      </a:r>
                      <a:endParaRPr lang="zh-CN" altLang="en-US" sz="2400" dirty="0">
                        <a:solidFill>
                          <a:schemeClr val="tx1"/>
                        </a:solidFill>
                        <a:latin typeface="+mn-ea"/>
                        <a:ea typeface="+mn-ea"/>
                      </a:endParaRPr>
                    </a:p>
                  </a:txBody>
                  <a:tcPr anchor="ctr"/>
                </a:tc>
                <a:tc>
                  <a:txBody>
                    <a:bodyPr/>
                    <a:lstStyle/>
                    <a:p>
                      <a:pPr algn="ctr"/>
                      <a:endParaRPr lang="zh-CN" altLang="en-US" sz="2400" dirty="0">
                        <a:solidFill>
                          <a:schemeClr val="tx1"/>
                        </a:solidFill>
                        <a:latin typeface="+mn-ea"/>
                        <a:ea typeface="+mn-ea"/>
                      </a:endParaRPr>
                    </a:p>
                  </a:txBody>
                  <a:tcPr anchor="ctr"/>
                </a:tc>
                <a:tc>
                  <a:txBody>
                    <a:bodyPr/>
                    <a:lstStyle/>
                    <a:p>
                      <a:pPr marL="0" marR="0" lvl="0" indent="0" algn="ctr" defTabSz="1043056" rtl="0" eaLnBrk="1" fontAlgn="auto" latinLnBrk="0" hangingPunct="1">
                        <a:lnSpc>
                          <a:spcPct val="100000"/>
                        </a:lnSpc>
                        <a:spcBef>
                          <a:spcPts val="0"/>
                        </a:spcBef>
                        <a:spcAft>
                          <a:spcPts val="0"/>
                        </a:spcAft>
                        <a:buClrTx/>
                        <a:buSzTx/>
                        <a:buFontTx/>
                        <a:buNone/>
                        <a:tabLst/>
                        <a:defRPr/>
                      </a:pPr>
                      <a:r>
                        <a:rPr kumimoji="0" lang="zh-CN" altLang="en-US" sz="2400" b="1" i="0" u="none" strike="noStrike" cap="none" normalizeH="0" baseline="0" dirty="0" smtClean="0">
                          <a:ln>
                            <a:noFill/>
                          </a:ln>
                          <a:solidFill>
                            <a:schemeClr val="tx1"/>
                          </a:solidFill>
                          <a:effectLst/>
                          <a:latin typeface="+mn-ea"/>
                          <a:ea typeface="+mn-ea"/>
                        </a:rPr>
                        <a:t>县级人大任期从三年改为五年</a:t>
                      </a:r>
                      <a:endParaRPr lang="zh-CN" altLang="en-US" sz="2400" dirty="0">
                        <a:solidFill>
                          <a:schemeClr val="tx1"/>
                        </a:solidFill>
                        <a:latin typeface="+mn-ea"/>
                        <a:ea typeface="+mn-ea"/>
                      </a:endParaRPr>
                    </a:p>
                  </a:txBody>
                  <a:tcPr anchor="ctr"/>
                </a:tc>
                <a:tc>
                  <a:txBody>
                    <a:bodyPr/>
                    <a:lstStyle/>
                    <a:p>
                      <a:pPr algn="ctr"/>
                      <a:endParaRPr lang="zh-CN" altLang="en-US" sz="2400" dirty="0">
                        <a:solidFill>
                          <a:schemeClr val="tx1"/>
                        </a:solidFill>
                        <a:latin typeface="+mn-ea"/>
                        <a:ea typeface="+mn-ea"/>
                      </a:endParaRPr>
                    </a:p>
                  </a:txBody>
                  <a:tcPr anchor="ct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en-US" altLang="zh-CN" sz="2400" b="1" i="0" u="none" strike="noStrike" cap="none" normalizeH="0" baseline="0" dirty="0" smtClean="0">
                          <a:ln>
                            <a:noFill/>
                          </a:ln>
                          <a:solidFill>
                            <a:schemeClr val="tx1"/>
                          </a:solidFill>
                          <a:effectLst/>
                          <a:latin typeface="+mn-ea"/>
                          <a:ea typeface="+mn-ea"/>
                        </a:rPr>
                        <a:t>1</a:t>
                      </a:r>
                      <a:r>
                        <a:rPr kumimoji="0" lang="zh-CN" altLang="en-US" sz="2400" b="1" i="0" u="none" strike="noStrike" cap="none" normalizeH="0" baseline="0" dirty="0" smtClean="0">
                          <a:ln>
                            <a:noFill/>
                          </a:ln>
                          <a:solidFill>
                            <a:schemeClr val="tx1"/>
                          </a:solidFill>
                          <a:effectLst/>
                          <a:latin typeface="+mn-ea"/>
                          <a:ea typeface="+mn-ea"/>
                        </a:rPr>
                        <a:t>、乡级人大任期从三年改为五年</a:t>
                      </a:r>
                    </a:p>
                    <a:p>
                      <a:pPr marL="0" marR="0" lvl="0" indent="0" algn="ctr" defTabSz="914400" rtl="0" eaLnBrk="0" fontAlgn="base" latinLnBrk="0" hangingPunct="0">
                        <a:lnSpc>
                          <a:spcPct val="100000"/>
                        </a:lnSpc>
                        <a:spcBef>
                          <a:spcPct val="20000"/>
                        </a:spcBef>
                        <a:spcAft>
                          <a:spcPct val="0"/>
                        </a:spcAft>
                        <a:buClrTx/>
                        <a:buSzTx/>
                        <a:buFontTx/>
                        <a:buNone/>
                        <a:tabLst/>
                      </a:pPr>
                      <a:r>
                        <a:rPr kumimoji="0" lang="en-US" altLang="zh-CN" sz="2400" b="1" i="0" u="none" strike="noStrike" cap="none" normalizeH="0" baseline="0" dirty="0" smtClean="0">
                          <a:ln>
                            <a:noFill/>
                          </a:ln>
                          <a:solidFill>
                            <a:schemeClr val="tx1"/>
                          </a:solidFill>
                          <a:effectLst/>
                          <a:latin typeface="+mn-ea"/>
                          <a:ea typeface="+mn-ea"/>
                        </a:rPr>
                        <a:t>2</a:t>
                      </a:r>
                      <a:r>
                        <a:rPr kumimoji="0" lang="zh-CN" altLang="en-US" sz="2400" b="1" i="0" u="none" strike="noStrike" cap="none" normalizeH="0" baseline="0" dirty="0" smtClean="0">
                          <a:ln>
                            <a:noFill/>
                          </a:ln>
                          <a:solidFill>
                            <a:schemeClr val="tx1"/>
                          </a:solidFill>
                          <a:effectLst/>
                          <a:latin typeface="+mn-ea"/>
                          <a:ea typeface="+mn-ea"/>
                        </a:rPr>
                        <a:t>、全国人大中增加特别行政区选出的人大代表</a:t>
                      </a:r>
                      <a:endParaRPr lang="zh-CN" altLang="en-US" sz="2400" dirty="0">
                        <a:solidFill>
                          <a:schemeClr val="tx1"/>
                        </a:solidFill>
                        <a:latin typeface="+mn-ea"/>
                        <a:ea typeface="+mn-ea"/>
                      </a:endParaRPr>
                    </a:p>
                  </a:txBody>
                  <a:tcPr anchor="ctr"/>
                </a:tc>
                <a:tc>
                  <a:txBody>
                    <a:bodyPr/>
                    <a:lstStyle/>
                    <a:p>
                      <a:pPr algn="ctr"/>
                      <a:endParaRPr lang="zh-CN" altLang="en-US" sz="2400" dirty="0">
                        <a:solidFill>
                          <a:schemeClr val="tx1"/>
                        </a:solidFill>
                        <a:latin typeface="+mn-ea"/>
                        <a:ea typeface="+mn-ea"/>
                      </a:endParaRPr>
                    </a:p>
                  </a:txBody>
                  <a:tcPr anchor="ctr"/>
                </a:tc>
                <a:extLst>
                  <a:ext uri="{0D108BD9-81ED-4DB2-BD59-A6C34878D82A}">
                    <a16:rowId xmlns="" xmlns:a16="http://schemas.microsoft.com/office/drawing/2014/main" val="10002"/>
                  </a:ext>
                </a:extLst>
              </a:tr>
              <a:tr h="1224136">
                <a:tc>
                  <a:txBody>
                    <a:bodyPr/>
                    <a:lstStyle/>
                    <a:p>
                      <a:pPr marL="0" marR="0" lvl="0" indent="0" algn="ctr" defTabSz="1043056" rtl="0" eaLnBrk="1" fontAlgn="auto" latinLnBrk="0" hangingPunct="1">
                        <a:lnSpc>
                          <a:spcPct val="100000"/>
                        </a:lnSpc>
                        <a:spcBef>
                          <a:spcPts val="0"/>
                        </a:spcBef>
                        <a:spcAft>
                          <a:spcPts val="0"/>
                        </a:spcAft>
                        <a:buClrTx/>
                        <a:buSzTx/>
                        <a:buFontTx/>
                        <a:buNone/>
                        <a:tabLst/>
                        <a:defRPr/>
                      </a:pPr>
                      <a:r>
                        <a:rPr kumimoji="0" lang="zh-CN" altLang="en-US" sz="2400" b="1" i="0" u="none" strike="noStrike" cap="none" normalizeH="0" baseline="0" dirty="0" smtClean="0">
                          <a:ln>
                            <a:noFill/>
                          </a:ln>
                          <a:solidFill>
                            <a:schemeClr val="tx1"/>
                          </a:solidFill>
                          <a:effectLst/>
                          <a:latin typeface="+mn-ea"/>
                          <a:ea typeface="+mn-ea"/>
                        </a:rPr>
                        <a:t>政协制度</a:t>
                      </a:r>
                      <a:endParaRPr lang="zh-CN" altLang="en-US" sz="2400" dirty="0">
                        <a:solidFill>
                          <a:schemeClr val="tx1"/>
                        </a:solidFill>
                        <a:latin typeface="+mn-ea"/>
                        <a:ea typeface="+mn-ea"/>
                      </a:endParaRPr>
                    </a:p>
                  </a:txBody>
                  <a:tcPr anchor="ctr"/>
                </a:tc>
                <a:tc>
                  <a:txBody>
                    <a:bodyPr/>
                    <a:lstStyle/>
                    <a:p>
                      <a:pPr algn="ctr"/>
                      <a:endParaRPr lang="zh-CN" altLang="en-US" sz="2400" dirty="0">
                        <a:solidFill>
                          <a:schemeClr val="tx1"/>
                        </a:solidFill>
                        <a:latin typeface="+mn-ea"/>
                        <a:ea typeface="+mn-ea"/>
                      </a:endParaRPr>
                    </a:p>
                  </a:txBody>
                  <a:tcPr anchor="ctr"/>
                </a:tc>
                <a:tc>
                  <a:txBody>
                    <a:bodyPr/>
                    <a:lstStyle/>
                    <a:p>
                      <a:pPr marL="0" marR="0" lvl="0" indent="0" algn="ctr" defTabSz="1043056" rtl="0" eaLnBrk="1" fontAlgn="auto" latinLnBrk="0" hangingPunct="1">
                        <a:lnSpc>
                          <a:spcPct val="100000"/>
                        </a:lnSpc>
                        <a:spcBef>
                          <a:spcPts val="0"/>
                        </a:spcBef>
                        <a:spcAft>
                          <a:spcPts val="0"/>
                        </a:spcAft>
                        <a:buClrTx/>
                        <a:buSzTx/>
                        <a:buFontTx/>
                        <a:buNone/>
                        <a:tabLst/>
                        <a:defRPr/>
                      </a:pPr>
                      <a:r>
                        <a:rPr kumimoji="0" lang="zh-CN" altLang="en-US" sz="2400" b="1" i="0" u="none" strike="noStrike" cap="none" normalizeH="0" baseline="0" dirty="0" smtClean="0">
                          <a:ln>
                            <a:noFill/>
                          </a:ln>
                          <a:solidFill>
                            <a:schemeClr val="tx1"/>
                          </a:solidFill>
                          <a:effectLst/>
                          <a:latin typeface="+mn-ea"/>
                          <a:ea typeface="+mn-ea"/>
                        </a:rPr>
                        <a:t>中国共产党领导的多党合作和政治协商制度</a:t>
                      </a:r>
                      <a:endParaRPr lang="zh-CN" altLang="en-US" sz="2400" dirty="0">
                        <a:solidFill>
                          <a:schemeClr val="tx1"/>
                        </a:solidFill>
                        <a:latin typeface="+mn-ea"/>
                        <a:ea typeface="+mn-ea"/>
                      </a:endParaRPr>
                    </a:p>
                  </a:txBody>
                  <a:tcPr anchor="ctr"/>
                </a:tc>
                <a:tc>
                  <a:txBody>
                    <a:bodyPr/>
                    <a:lstStyle/>
                    <a:p>
                      <a:pPr algn="ctr"/>
                      <a:endParaRPr lang="zh-CN" altLang="en-US" sz="2400" dirty="0">
                        <a:solidFill>
                          <a:schemeClr val="tx1"/>
                        </a:solidFill>
                        <a:latin typeface="+mn-ea"/>
                        <a:ea typeface="+mn-ea"/>
                      </a:endParaRPr>
                    </a:p>
                  </a:txBody>
                  <a:tcPr anchor="ctr"/>
                </a:tc>
                <a:tc>
                  <a:txBody>
                    <a:bodyPr/>
                    <a:lstStyle/>
                    <a:p>
                      <a:pPr marL="0" marR="0" lvl="0" indent="0" algn="ctr" defTabSz="1043056" rtl="0" eaLnBrk="1" fontAlgn="auto" latinLnBrk="0" hangingPunct="1">
                        <a:lnSpc>
                          <a:spcPct val="100000"/>
                        </a:lnSpc>
                        <a:spcBef>
                          <a:spcPts val="0"/>
                        </a:spcBef>
                        <a:spcAft>
                          <a:spcPts val="0"/>
                        </a:spcAft>
                        <a:buClrTx/>
                        <a:buSzTx/>
                        <a:buFontTx/>
                        <a:buNone/>
                        <a:tabLst/>
                        <a:defRPr/>
                      </a:pPr>
                      <a:r>
                        <a:rPr kumimoji="0" lang="zh-CN" altLang="en-US" sz="2400" b="1" i="0" u="none" strike="noStrike" cap="none" normalizeH="0" baseline="0" dirty="0" smtClean="0">
                          <a:ln>
                            <a:noFill/>
                          </a:ln>
                          <a:solidFill>
                            <a:schemeClr val="tx1"/>
                          </a:solidFill>
                          <a:effectLst/>
                          <a:latin typeface="+mn-ea"/>
                          <a:ea typeface="+mn-ea"/>
                        </a:rPr>
                        <a:t>爱国统一战线中增加“社会主义建设者”</a:t>
                      </a:r>
                      <a:endParaRPr lang="zh-CN" altLang="en-US" sz="2400" dirty="0">
                        <a:solidFill>
                          <a:schemeClr val="tx1"/>
                        </a:solidFill>
                        <a:latin typeface="+mn-ea"/>
                        <a:ea typeface="+mn-ea"/>
                      </a:endParaRPr>
                    </a:p>
                  </a:txBody>
                  <a:tcPr anchor="ctr"/>
                </a:tc>
                <a:tc>
                  <a:txBody>
                    <a:bodyPr/>
                    <a:lstStyle/>
                    <a:p>
                      <a:pPr algn="ctr"/>
                      <a:endParaRPr lang="zh-CN" altLang="en-US" sz="2400" dirty="0">
                        <a:solidFill>
                          <a:schemeClr val="tx1"/>
                        </a:solidFill>
                        <a:latin typeface="+mn-ea"/>
                        <a:ea typeface="+mn-ea"/>
                      </a:endParaRPr>
                    </a:p>
                  </a:txBody>
                  <a:tcPr anchor="ctr"/>
                </a:tc>
                <a:extLst>
                  <a:ext uri="{0D108BD9-81ED-4DB2-BD59-A6C34878D82A}">
                    <a16:rowId xmlns="" xmlns:a16="http://schemas.microsoft.com/office/drawing/2014/main" val="10003"/>
                  </a:ext>
                </a:extLst>
              </a:tr>
            </a:tbl>
          </a:graphicData>
        </a:graphic>
      </p:graphicFrame>
    </p:spTree>
    <p:extLst>
      <p:ext uri="{BB962C8B-B14F-4D97-AF65-F5344CB8AC3E}">
        <p14:creationId xmlns:p14="http://schemas.microsoft.com/office/powerpoint/2010/main" val="234597016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1" name="Picture 3" descr="C:\Users\Administrator\Desktop\财大ppt模板\B10PPT模板（二）宽屏-09.jpg"/>
          <p:cNvPicPr>
            <a:picLocks noChangeAspect="1" noChangeArrowheads="1"/>
          </p:cNvPicPr>
          <p:nvPr/>
        </p:nvPicPr>
        <p:blipFill>
          <a:blip r:embed="rId2"/>
          <a:srcRect/>
          <a:stretch>
            <a:fillRect/>
          </a:stretch>
        </p:blipFill>
        <p:spPr bwMode="auto">
          <a:xfrm>
            <a:off x="1588" y="0"/>
            <a:ext cx="12188825" cy="6858000"/>
          </a:xfrm>
          <a:prstGeom prst="rect">
            <a:avLst/>
          </a:prstGeom>
          <a:noFill/>
        </p:spPr>
      </p:pic>
      <p:graphicFrame>
        <p:nvGraphicFramePr>
          <p:cNvPr id="6" name="内容占位符 5"/>
          <p:cNvGraphicFramePr>
            <a:graphicFrameLocks noGrp="1"/>
          </p:cNvGraphicFramePr>
          <p:nvPr>
            <p:ph idx="1"/>
            <p:extLst>
              <p:ext uri="{D42A27DB-BD31-4B8C-83A1-F6EECF244321}">
                <p14:modId xmlns:p14="http://schemas.microsoft.com/office/powerpoint/2010/main" val="1529042801"/>
              </p:ext>
            </p:extLst>
          </p:nvPr>
        </p:nvGraphicFramePr>
        <p:xfrm>
          <a:off x="550590" y="1413570"/>
          <a:ext cx="11318256" cy="5154880"/>
        </p:xfrm>
        <a:graphic>
          <a:graphicData uri="http://schemas.openxmlformats.org/drawingml/2006/table">
            <a:tbl>
              <a:tblPr firstRow="1" bandRow="1">
                <a:tableStyleId>{5940675A-B579-460E-94D1-54222C63F5DA}</a:tableStyleId>
              </a:tblPr>
              <a:tblGrid>
                <a:gridCol w="805086">
                  <a:extLst>
                    <a:ext uri="{9D8B030D-6E8A-4147-A177-3AD203B41FA5}">
                      <a16:colId xmlns="" xmlns:a16="http://schemas.microsoft.com/office/drawing/2014/main" val="20000"/>
                    </a:ext>
                  </a:extLst>
                </a:gridCol>
                <a:gridCol w="1643186">
                  <a:extLst>
                    <a:ext uri="{9D8B030D-6E8A-4147-A177-3AD203B41FA5}">
                      <a16:colId xmlns="" xmlns:a16="http://schemas.microsoft.com/office/drawing/2014/main" val="20001"/>
                    </a:ext>
                  </a:extLst>
                </a:gridCol>
                <a:gridCol w="1224136">
                  <a:extLst>
                    <a:ext uri="{9D8B030D-6E8A-4147-A177-3AD203B41FA5}">
                      <a16:colId xmlns="" xmlns:a16="http://schemas.microsoft.com/office/drawing/2014/main" val="20002"/>
                    </a:ext>
                  </a:extLst>
                </a:gridCol>
                <a:gridCol w="1152128">
                  <a:extLst>
                    <a:ext uri="{9D8B030D-6E8A-4147-A177-3AD203B41FA5}">
                      <a16:colId xmlns="" xmlns:a16="http://schemas.microsoft.com/office/drawing/2014/main" val="20003"/>
                    </a:ext>
                  </a:extLst>
                </a:gridCol>
                <a:gridCol w="3384376">
                  <a:extLst>
                    <a:ext uri="{9D8B030D-6E8A-4147-A177-3AD203B41FA5}">
                      <a16:colId xmlns="" xmlns:a16="http://schemas.microsoft.com/office/drawing/2014/main" val="20004"/>
                    </a:ext>
                  </a:extLst>
                </a:gridCol>
                <a:gridCol w="3109344">
                  <a:extLst>
                    <a:ext uri="{9D8B030D-6E8A-4147-A177-3AD203B41FA5}">
                      <a16:colId xmlns="" xmlns:a16="http://schemas.microsoft.com/office/drawing/2014/main" val="20005"/>
                    </a:ext>
                  </a:extLst>
                </a:gridCol>
              </a:tblGrid>
              <a:tr h="663551">
                <a:tc>
                  <a:txBody>
                    <a:bodyPr/>
                    <a:lstStyle/>
                    <a:p>
                      <a:pPr algn="ctr"/>
                      <a:endParaRPr lang="zh-CN" altLang="en-US" sz="2400" dirty="0">
                        <a:solidFill>
                          <a:schemeClr val="tx1"/>
                        </a:solidFill>
                        <a:latin typeface="+mn-ea"/>
                        <a:ea typeface="+mn-ea"/>
                      </a:endParaRPr>
                    </a:p>
                  </a:txBody>
                  <a:tcPr anchor="ctr"/>
                </a:tc>
                <a:tc>
                  <a:txBody>
                    <a:bodyPr/>
                    <a:lstStyle/>
                    <a:p>
                      <a:pPr algn="ctr"/>
                      <a:r>
                        <a:rPr lang="en-US" altLang="zh-CN" sz="2400" dirty="0" smtClean="0">
                          <a:solidFill>
                            <a:schemeClr val="tx1"/>
                          </a:solidFill>
                          <a:latin typeface="+mn-ea"/>
                          <a:ea typeface="+mn-ea"/>
                        </a:rPr>
                        <a:t>1988</a:t>
                      </a:r>
                      <a:endParaRPr lang="zh-CN" altLang="en-US" sz="2400" dirty="0">
                        <a:solidFill>
                          <a:schemeClr val="tx1"/>
                        </a:solidFill>
                        <a:latin typeface="+mn-ea"/>
                        <a:ea typeface="+mn-ea"/>
                      </a:endParaRPr>
                    </a:p>
                  </a:txBody>
                  <a:tcPr anchor="ctr"/>
                </a:tc>
                <a:tc>
                  <a:txBody>
                    <a:bodyPr/>
                    <a:lstStyle/>
                    <a:p>
                      <a:pPr algn="ctr"/>
                      <a:r>
                        <a:rPr lang="en-US" altLang="zh-CN" sz="2400" dirty="0" smtClean="0">
                          <a:solidFill>
                            <a:schemeClr val="tx1"/>
                          </a:solidFill>
                          <a:latin typeface="+mn-ea"/>
                          <a:ea typeface="+mn-ea"/>
                        </a:rPr>
                        <a:t>1993</a:t>
                      </a:r>
                      <a:endParaRPr lang="zh-CN" altLang="en-US" sz="2400" dirty="0">
                        <a:solidFill>
                          <a:schemeClr val="tx1"/>
                        </a:solidFill>
                        <a:latin typeface="+mn-ea"/>
                        <a:ea typeface="+mn-ea"/>
                      </a:endParaRPr>
                    </a:p>
                  </a:txBody>
                  <a:tcPr anchor="ctr"/>
                </a:tc>
                <a:tc>
                  <a:txBody>
                    <a:bodyPr/>
                    <a:lstStyle/>
                    <a:p>
                      <a:pPr algn="ctr"/>
                      <a:r>
                        <a:rPr lang="en-US" altLang="zh-CN" sz="2400" dirty="0" smtClean="0">
                          <a:solidFill>
                            <a:schemeClr val="tx1"/>
                          </a:solidFill>
                          <a:latin typeface="+mn-ea"/>
                          <a:ea typeface="+mn-ea"/>
                        </a:rPr>
                        <a:t>1999</a:t>
                      </a:r>
                      <a:endParaRPr lang="zh-CN" altLang="en-US" sz="2400" dirty="0">
                        <a:solidFill>
                          <a:schemeClr val="tx1"/>
                        </a:solidFill>
                        <a:latin typeface="+mn-ea"/>
                        <a:ea typeface="+mn-ea"/>
                      </a:endParaRPr>
                    </a:p>
                  </a:txBody>
                  <a:tcPr anchor="ctr"/>
                </a:tc>
                <a:tc>
                  <a:txBody>
                    <a:bodyPr/>
                    <a:lstStyle/>
                    <a:p>
                      <a:pPr algn="ctr"/>
                      <a:r>
                        <a:rPr lang="en-US" altLang="zh-CN" sz="2400" dirty="0" smtClean="0">
                          <a:solidFill>
                            <a:schemeClr val="tx1"/>
                          </a:solidFill>
                          <a:latin typeface="+mn-ea"/>
                          <a:ea typeface="+mn-ea"/>
                        </a:rPr>
                        <a:t>2004</a:t>
                      </a:r>
                      <a:endParaRPr lang="zh-CN" altLang="en-US" sz="2400" dirty="0">
                        <a:solidFill>
                          <a:schemeClr val="tx1"/>
                        </a:solidFill>
                        <a:latin typeface="+mn-ea"/>
                        <a:ea typeface="+mn-ea"/>
                      </a:endParaRPr>
                    </a:p>
                  </a:txBody>
                  <a:tcPr anchor="ctr"/>
                </a:tc>
                <a:tc>
                  <a:txBody>
                    <a:bodyPr/>
                    <a:lstStyle/>
                    <a:p>
                      <a:pPr algn="ctr"/>
                      <a:r>
                        <a:rPr lang="en-US" altLang="zh-CN" sz="2400" dirty="0" smtClean="0">
                          <a:solidFill>
                            <a:schemeClr val="tx1"/>
                          </a:solidFill>
                          <a:latin typeface="+mn-ea"/>
                          <a:ea typeface="+mn-ea"/>
                        </a:rPr>
                        <a:t>2018</a:t>
                      </a:r>
                      <a:endParaRPr lang="zh-CN" altLang="en-US" sz="2400" dirty="0">
                        <a:solidFill>
                          <a:schemeClr val="tx1"/>
                        </a:solidFill>
                        <a:latin typeface="+mn-ea"/>
                        <a:ea typeface="+mn-ea"/>
                      </a:endParaRPr>
                    </a:p>
                  </a:txBody>
                  <a:tcPr anchor="ctr"/>
                </a:tc>
                <a:extLst>
                  <a:ext uri="{0D108BD9-81ED-4DB2-BD59-A6C34878D82A}">
                    <a16:rowId xmlns="" xmlns:a16="http://schemas.microsoft.com/office/drawing/2014/main" val="10000"/>
                  </a:ext>
                </a:extLst>
              </a:tr>
              <a:tr h="1568697">
                <a:tc>
                  <a:txBody>
                    <a:bodyPr/>
                    <a:lstStyle/>
                    <a:p>
                      <a:pPr marL="0" marR="0" lvl="0" indent="0" algn="ctr" defTabSz="1043056" rtl="0" eaLnBrk="1" fontAlgn="auto" latinLnBrk="0" hangingPunct="1">
                        <a:lnSpc>
                          <a:spcPct val="100000"/>
                        </a:lnSpc>
                        <a:spcBef>
                          <a:spcPts val="0"/>
                        </a:spcBef>
                        <a:spcAft>
                          <a:spcPts val="0"/>
                        </a:spcAft>
                        <a:buClrTx/>
                        <a:buSzTx/>
                        <a:buFontTx/>
                        <a:buNone/>
                        <a:tabLst/>
                        <a:defRPr/>
                      </a:pPr>
                      <a:r>
                        <a:rPr kumimoji="0" lang="zh-CN" altLang="en-US" sz="2400" b="1" i="0" u="none" strike="noStrike" kern="1200" cap="none" normalizeH="0" baseline="0" dirty="0" smtClean="0">
                          <a:ln>
                            <a:noFill/>
                          </a:ln>
                          <a:solidFill>
                            <a:schemeClr val="tx1"/>
                          </a:solidFill>
                          <a:effectLst/>
                          <a:latin typeface="+mn-ea"/>
                          <a:ea typeface="+mn-ea"/>
                          <a:cs typeface="+mn-cs"/>
                        </a:rPr>
                        <a:t>土地制度</a:t>
                      </a:r>
                    </a:p>
                    <a:p>
                      <a:pPr algn="ctr"/>
                      <a:endParaRPr lang="zh-CN" altLang="en-US" sz="2400" dirty="0">
                        <a:solidFill>
                          <a:schemeClr val="tx1"/>
                        </a:solidFill>
                        <a:latin typeface="+mn-ea"/>
                        <a:ea typeface="+mn-ea"/>
                      </a:endParaRPr>
                    </a:p>
                  </a:txBody>
                  <a:tcPr anchor="ctr"/>
                </a:tc>
                <a:tc>
                  <a:txBody>
                    <a:bodyPr/>
                    <a:lstStyle/>
                    <a:p>
                      <a:pPr marL="0" marR="0" lvl="0" indent="0" algn="ctr" defTabSz="1043056" rtl="0" eaLnBrk="1" fontAlgn="auto" latinLnBrk="0" hangingPunct="1">
                        <a:lnSpc>
                          <a:spcPct val="100000"/>
                        </a:lnSpc>
                        <a:spcBef>
                          <a:spcPts val="0"/>
                        </a:spcBef>
                        <a:spcAft>
                          <a:spcPts val="0"/>
                        </a:spcAft>
                        <a:buClrTx/>
                        <a:buSzTx/>
                        <a:buFontTx/>
                        <a:buNone/>
                        <a:tabLst/>
                        <a:defRPr/>
                      </a:pPr>
                      <a:r>
                        <a:rPr kumimoji="0" lang="zh-CN" altLang="en-US" sz="2400" b="1" i="0" u="none" strike="noStrike" kern="1200" cap="none" normalizeH="0" baseline="0" dirty="0" smtClean="0">
                          <a:ln>
                            <a:noFill/>
                          </a:ln>
                          <a:solidFill>
                            <a:schemeClr val="tx1"/>
                          </a:solidFill>
                          <a:effectLst/>
                          <a:latin typeface="+mn-ea"/>
                          <a:ea typeface="+mn-ea"/>
                          <a:cs typeface="+mn-cs"/>
                        </a:rPr>
                        <a:t>允许出租、转让土地的使用权</a:t>
                      </a:r>
                      <a:endParaRPr lang="zh-CN" altLang="en-US" sz="2400" dirty="0">
                        <a:solidFill>
                          <a:schemeClr val="tx1"/>
                        </a:solidFill>
                        <a:latin typeface="+mn-ea"/>
                        <a:ea typeface="+mn-ea"/>
                      </a:endParaRPr>
                    </a:p>
                  </a:txBody>
                  <a:tcPr anchor="ctr"/>
                </a:tc>
                <a:tc>
                  <a:txBody>
                    <a:bodyPr/>
                    <a:lstStyle/>
                    <a:p>
                      <a:pPr algn="ctr"/>
                      <a:endParaRPr lang="zh-CN" altLang="en-US" sz="2400" dirty="0">
                        <a:solidFill>
                          <a:schemeClr val="tx1"/>
                        </a:solidFill>
                        <a:latin typeface="+mn-ea"/>
                        <a:ea typeface="+mn-ea"/>
                      </a:endParaRPr>
                    </a:p>
                  </a:txBody>
                  <a:tcPr anchor="ctr"/>
                </a:tc>
                <a:tc>
                  <a:txBody>
                    <a:bodyPr/>
                    <a:lstStyle/>
                    <a:p>
                      <a:pPr algn="ctr"/>
                      <a:endParaRPr lang="zh-CN" altLang="en-US" sz="2400" dirty="0">
                        <a:solidFill>
                          <a:schemeClr val="tx1"/>
                        </a:solidFill>
                        <a:latin typeface="+mn-ea"/>
                        <a:ea typeface="+mn-ea"/>
                      </a:endParaRPr>
                    </a:p>
                  </a:txBody>
                  <a:tcPr anchor="ctr"/>
                </a:tc>
                <a:tc>
                  <a:txBody>
                    <a:bodyPr/>
                    <a:lstStyle/>
                    <a:p>
                      <a:pPr marL="0" marR="0" lvl="0" indent="0" algn="ctr" defTabSz="1043056" rtl="0" eaLnBrk="1" fontAlgn="auto" latinLnBrk="0" hangingPunct="1">
                        <a:lnSpc>
                          <a:spcPct val="100000"/>
                        </a:lnSpc>
                        <a:spcBef>
                          <a:spcPts val="0"/>
                        </a:spcBef>
                        <a:spcAft>
                          <a:spcPts val="0"/>
                        </a:spcAft>
                        <a:buClrTx/>
                        <a:buSzTx/>
                        <a:buFontTx/>
                        <a:buNone/>
                        <a:tabLst/>
                        <a:defRPr/>
                      </a:pPr>
                      <a:r>
                        <a:rPr kumimoji="0" lang="zh-CN" altLang="en-US" sz="2400" b="1" i="0" u="none" strike="noStrike" kern="1200" cap="none" normalizeH="0" baseline="0" dirty="0" smtClean="0">
                          <a:ln>
                            <a:noFill/>
                          </a:ln>
                          <a:solidFill>
                            <a:schemeClr val="tx1"/>
                          </a:solidFill>
                          <a:effectLst/>
                          <a:latin typeface="+mn-ea"/>
                          <a:ea typeface="+mn-ea"/>
                          <a:cs typeface="+mn-cs"/>
                        </a:rPr>
                        <a:t>国家为了公共利益的需要可以依照法律规定征收或征用土地并给与补偿</a:t>
                      </a:r>
                      <a:endParaRPr lang="zh-CN" altLang="en-US" sz="2400" dirty="0">
                        <a:solidFill>
                          <a:schemeClr val="tx1"/>
                        </a:solidFill>
                        <a:latin typeface="+mn-ea"/>
                        <a:ea typeface="+mn-ea"/>
                      </a:endParaRPr>
                    </a:p>
                  </a:txBody>
                  <a:tcPr anchor="ctr"/>
                </a:tc>
                <a:tc>
                  <a:txBody>
                    <a:bodyPr/>
                    <a:lstStyle/>
                    <a:p>
                      <a:pPr marL="0" marR="0" lvl="0" indent="0" algn="ctr" defTabSz="1043056" rtl="0" eaLnBrk="1" fontAlgn="auto" latinLnBrk="0" hangingPunct="1">
                        <a:lnSpc>
                          <a:spcPct val="100000"/>
                        </a:lnSpc>
                        <a:spcBef>
                          <a:spcPts val="0"/>
                        </a:spcBef>
                        <a:spcAft>
                          <a:spcPts val="0"/>
                        </a:spcAft>
                        <a:buClrTx/>
                        <a:buSzTx/>
                        <a:buFontTx/>
                        <a:buNone/>
                        <a:tabLst/>
                        <a:defRPr/>
                      </a:pPr>
                      <a:endParaRPr lang="zh-CN" altLang="en-US" sz="2400" dirty="0">
                        <a:solidFill>
                          <a:schemeClr val="tx1"/>
                        </a:solidFill>
                        <a:latin typeface="+mn-ea"/>
                        <a:ea typeface="+mn-ea"/>
                      </a:endParaRPr>
                    </a:p>
                  </a:txBody>
                  <a:tcPr anchor="ctr"/>
                </a:tc>
                <a:extLst>
                  <a:ext uri="{0D108BD9-81ED-4DB2-BD59-A6C34878D82A}">
                    <a16:rowId xmlns="" xmlns:a16="http://schemas.microsoft.com/office/drawing/2014/main" val="10001"/>
                  </a:ext>
                </a:extLst>
              </a:tr>
              <a:tr h="1368152">
                <a:tc>
                  <a:txBody>
                    <a:bodyPr/>
                    <a:lstStyle/>
                    <a:p>
                      <a:pPr marL="0" marR="0" lvl="0" indent="0" algn="ctr" defTabSz="1043056" rtl="0" eaLnBrk="1" fontAlgn="auto" latinLnBrk="0" hangingPunct="1">
                        <a:lnSpc>
                          <a:spcPct val="100000"/>
                        </a:lnSpc>
                        <a:spcBef>
                          <a:spcPts val="0"/>
                        </a:spcBef>
                        <a:spcAft>
                          <a:spcPts val="0"/>
                        </a:spcAft>
                        <a:buClrTx/>
                        <a:buSzTx/>
                        <a:buFontTx/>
                        <a:buNone/>
                        <a:tabLst/>
                        <a:defRPr/>
                      </a:pPr>
                      <a:r>
                        <a:rPr kumimoji="0" lang="zh-CN" altLang="en-US" sz="2400" b="1" i="0" u="none" strike="noStrike" cap="none" normalizeH="0" baseline="0" dirty="0" smtClean="0">
                          <a:ln>
                            <a:noFill/>
                          </a:ln>
                          <a:solidFill>
                            <a:schemeClr val="tx1"/>
                          </a:solidFill>
                          <a:effectLst/>
                          <a:latin typeface="+mn-ea"/>
                          <a:ea typeface="+mn-ea"/>
                        </a:rPr>
                        <a:t>国家主席</a:t>
                      </a:r>
                    </a:p>
                    <a:p>
                      <a:pPr algn="ctr"/>
                      <a:endParaRPr lang="zh-CN" altLang="en-US" sz="2400" dirty="0">
                        <a:solidFill>
                          <a:schemeClr val="tx1"/>
                        </a:solidFill>
                        <a:latin typeface="+mn-ea"/>
                        <a:ea typeface="+mn-ea"/>
                      </a:endParaRPr>
                    </a:p>
                  </a:txBody>
                  <a:tcPr anchor="ctr"/>
                </a:tc>
                <a:tc>
                  <a:txBody>
                    <a:bodyPr/>
                    <a:lstStyle/>
                    <a:p>
                      <a:pPr algn="ctr"/>
                      <a:endParaRPr lang="zh-CN" altLang="en-US" sz="2400" dirty="0">
                        <a:solidFill>
                          <a:schemeClr val="tx1"/>
                        </a:solidFill>
                        <a:latin typeface="+mn-ea"/>
                        <a:ea typeface="+mn-ea"/>
                      </a:endParaRPr>
                    </a:p>
                  </a:txBody>
                  <a:tcPr anchor="ctr"/>
                </a:tc>
                <a:tc>
                  <a:txBody>
                    <a:bodyPr/>
                    <a:lstStyle/>
                    <a:p>
                      <a:pPr marL="0" marR="0" lvl="0" indent="0" algn="ctr" defTabSz="1043056" rtl="0" eaLnBrk="1" fontAlgn="auto" latinLnBrk="0" hangingPunct="1">
                        <a:lnSpc>
                          <a:spcPct val="100000"/>
                        </a:lnSpc>
                        <a:spcBef>
                          <a:spcPts val="0"/>
                        </a:spcBef>
                        <a:spcAft>
                          <a:spcPts val="0"/>
                        </a:spcAft>
                        <a:buClrTx/>
                        <a:buSzTx/>
                        <a:buFontTx/>
                        <a:buNone/>
                        <a:tabLst/>
                        <a:defRPr/>
                      </a:pPr>
                      <a:endParaRPr lang="zh-CN" altLang="en-US" sz="2400" dirty="0">
                        <a:solidFill>
                          <a:schemeClr val="tx1"/>
                        </a:solidFill>
                        <a:latin typeface="+mn-ea"/>
                        <a:ea typeface="+mn-ea"/>
                      </a:endParaRPr>
                    </a:p>
                  </a:txBody>
                  <a:tcPr anchor="ctr"/>
                </a:tc>
                <a:tc>
                  <a:txBody>
                    <a:bodyPr/>
                    <a:lstStyle/>
                    <a:p>
                      <a:pPr algn="ctr"/>
                      <a:endParaRPr lang="zh-CN" altLang="en-US" sz="2400" dirty="0">
                        <a:solidFill>
                          <a:schemeClr val="tx1"/>
                        </a:solidFill>
                        <a:latin typeface="+mn-ea"/>
                        <a:ea typeface="+mn-ea"/>
                      </a:endParaRPr>
                    </a:p>
                  </a:txBody>
                  <a:tcPr anchor="ctr"/>
                </a:tc>
                <a:tc>
                  <a:txBody>
                    <a:bodyPr/>
                    <a:lstStyle/>
                    <a:p>
                      <a:pPr marL="0" marR="0" lvl="0" indent="0" algn="ctr" defTabSz="1043056" rtl="0" eaLnBrk="1" fontAlgn="auto" latinLnBrk="0" hangingPunct="1">
                        <a:lnSpc>
                          <a:spcPct val="100000"/>
                        </a:lnSpc>
                        <a:spcBef>
                          <a:spcPts val="0"/>
                        </a:spcBef>
                        <a:spcAft>
                          <a:spcPts val="0"/>
                        </a:spcAft>
                        <a:buClrTx/>
                        <a:buSzTx/>
                        <a:buFontTx/>
                        <a:buNone/>
                        <a:tabLst/>
                        <a:defRPr/>
                      </a:pPr>
                      <a:r>
                        <a:rPr kumimoji="0" lang="zh-CN" altLang="en-US" sz="2400" b="1" i="0" u="none" strike="noStrike" cap="none" normalizeH="0" baseline="0" dirty="0" smtClean="0">
                          <a:ln>
                            <a:noFill/>
                          </a:ln>
                          <a:solidFill>
                            <a:schemeClr val="tx1"/>
                          </a:solidFill>
                          <a:effectLst/>
                          <a:latin typeface="+mn-ea"/>
                          <a:ea typeface="+mn-ea"/>
                        </a:rPr>
                        <a:t>国家主席代表国家进行国事活动，接受外国使节建立</a:t>
                      </a:r>
                      <a:endParaRPr lang="zh-CN" altLang="en-US" sz="2400" dirty="0">
                        <a:solidFill>
                          <a:schemeClr val="tx1"/>
                        </a:solidFill>
                        <a:latin typeface="+mn-ea"/>
                        <a:ea typeface="+mn-ea"/>
                      </a:endParaRPr>
                    </a:p>
                  </a:txBody>
                  <a:tcPr anchor="ctr"/>
                </a:tc>
                <a:tc>
                  <a:txBody>
                    <a:bodyPr/>
                    <a:lstStyle/>
                    <a:p>
                      <a:pPr marL="0" marR="0" lvl="0" indent="0" algn="ctr" defTabSz="1043056" rtl="0" eaLnBrk="1" fontAlgn="auto" latinLnBrk="0" hangingPunct="1">
                        <a:lnSpc>
                          <a:spcPct val="100000"/>
                        </a:lnSpc>
                        <a:spcBef>
                          <a:spcPts val="0"/>
                        </a:spcBef>
                        <a:spcAft>
                          <a:spcPts val="0"/>
                        </a:spcAft>
                        <a:buClrTx/>
                        <a:buSzTx/>
                        <a:buFontTx/>
                        <a:buNone/>
                        <a:tabLst/>
                        <a:defRPr/>
                      </a:pPr>
                      <a:r>
                        <a:rPr kumimoji="0" lang="en-US" altLang="zh-CN" sz="2400" b="1" i="0" u="none" strike="noStrike" kern="1200" cap="none" normalizeH="0" baseline="0" dirty="0" smtClean="0">
                          <a:ln>
                            <a:noFill/>
                          </a:ln>
                          <a:solidFill>
                            <a:schemeClr val="tx1"/>
                          </a:solidFill>
                          <a:effectLst/>
                          <a:latin typeface="+mn-ea"/>
                          <a:ea typeface="+mn-ea"/>
                          <a:cs typeface="+mn-cs"/>
                        </a:rPr>
                        <a:t>中华人民共和国主席、副主席每届任期同全国人民代表大会每届任期相同。</a:t>
                      </a:r>
                      <a:endParaRPr lang="zh-CN" altLang="en-US" sz="2400" dirty="0">
                        <a:solidFill>
                          <a:schemeClr val="tx1"/>
                        </a:solidFill>
                        <a:latin typeface="+mn-ea"/>
                        <a:ea typeface="+mn-ea"/>
                      </a:endParaRPr>
                    </a:p>
                  </a:txBody>
                  <a:tcPr anchor="ctr"/>
                </a:tc>
                <a:extLst>
                  <a:ext uri="{0D108BD9-81ED-4DB2-BD59-A6C34878D82A}">
                    <a16:rowId xmlns="" xmlns:a16="http://schemas.microsoft.com/office/drawing/2014/main" val="10002"/>
                  </a:ext>
                </a:extLst>
              </a:tr>
              <a:tr h="1368152">
                <a:tc>
                  <a:txBody>
                    <a:bodyPr/>
                    <a:lstStyle/>
                    <a:p>
                      <a:pPr marL="0" marR="0" lvl="0" indent="0" algn="ctr" defTabSz="1043056" rtl="0" eaLnBrk="1" fontAlgn="auto" latinLnBrk="0" hangingPunct="1">
                        <a:lnSpc>
                          <a:spcPct val="100000"/>
                        </a:lnSpc>
                        <a:spcBef>
                          <a:spcPts val="0"/>
                        </a:spcBef>
                        <a:spcAft>
                          <a:spcPts val="0"/>
                        </a:spcAft>
                        <a:buClrTx/>
                        <a:buSzTx/>
                        <a:buFontTx/>
                        <a:buNone/>
                        <a:tabLst/>
                        <a:defRPr/>
                      </a:pPr>
                      <a:r>
                        <a:rPr kumimoji="0" lang="zh-CN" altLang="en-US" sz="2400" b="1" i="0" u="none" strike="noStrike" cap="none" normalizeH="0" baseline="0" dirty="0" smtClean="0">
                          <a:ln>
                            <a:noFill/>
                          </a:ln>
                          <a:solidFill>
                            <a:schemeClr val="tx1"/>
                          </a:solidFill>
                          <a:effectLst/>
                          <a:latin typeface="+mn-ea"/>
                          <a:ea typeface="+mn-ea"/>
                        </a:rPr>
                        <a:t>国家机构</a:t>
                      </a:r>
                    </a:p>
                    <a:p>
                      <a:pPr algn="ctr"/>
                      <a:endParaRPr lang="zh-CN" altLang="en-US" sz="2400" dirty="0">
                        <a:solidFill>
                          <a:schemeClr val="tx1"/>
                        </a:solidFill>
                        <a:latin typeface="+mn-ea"/>
                        <a:ea typeface="+mn-ea"/>
                      </a:endParaRPr>
                    </a:p>
                  </a:txBody>
                  <a:tcPr anchor="ctr"/>
                </a:tc>
                <a:tc>
                  <a:txBody>
                    <a:bodyPr/>
                    <a:lstStyle/>
                    <a:p>
                      <a:pPr algn="ctr"/>
                      <a:endParaRPr lang="zh-CN" altLang="en-US" sz="2400" dirty="0">
                        <a:solidFill>
                          <a:schemeClr val="tx1"/>
                        </a:solidFill>
                        <a:latin typeface="+mn-ea"/>
                        <a:ea typeface="+mn-ea"/>
                      </a:endParaRPr>
                    </a:p>
                  </a:txBody>
                  <a:tcPr anchor="ctr"/>
                </a:tc>
                <a:tc>
                  <a:txBody>
                    <a:bodyPr/>
                    <a:lstStyle/>
                    <a:p>
                      <a:pPr marL="0" marR="0" lvl="0" indent="0" algn="ctr" defTabSz="1043056" rtl="0" eaLnBrk="1" fontAlgn="auto" latinLnBrk="0" hangingPunct="1">
                        <a:lnSpc>
                          <a:spcPct val="100000"/>
                        </a:lnSpc>
                        <a:spcBef>
                          <a:spcPts val="0"/>
                        </a:spcBef>
                        <a:spcAft>
                          <a:spcPts val="0"/>
                        </a:spcAft>
                        <a:buClrTx/>
                        <a:buSzTx/>
                        <a:buFontTx/>
                        <a:buNone/>
                        <a:tabLst/>
                        <a:defRPr/>
                      </a:pPr>
                      <a:endParaRPr lang="zh-CN" altLang="en-US" sz="2400" dirty="0">
                        <a:solidFill>
                          <a:schemeClr val="tx1"/>
                        </a:solidFill>
                        <a:latin typeface="+mn-ea"/>
                        <a:ea typeface="+mn-ea"/>
                      </a:endParaRPr>
                    </a:p>
                  </a:txBody>
                  <a:tcPr anchor="ctr"/>
                </a:tc>
                <a:tc>
                  <a:txBody>
                    <a:bodyPr/>
                    <a:lstStyle/>
                    <a:p>
                      <a:pPr algn="ctr"/>
                      <a:endParaRPr lang="zh-CN" altLang="en-US" sz="2400" dirty="0">
                        <a:solidFill>
                          <a:schemeClr val="tx1"/>
                        </a:solidFill>
                        <a:latin typeface="+mn-ea"/>
                        <a:ea typeface="+mn-ea"/>
                      </a:endParaRPr>
                    </a:p>
                  </a:txBody>
                  <a:tcPr anchor="ctr"/>
                </a:tc>
                <a:tc>
                  <a:txBody>
                    <a:bodyPr/>
                    <a:lstStyle/>
                    <a:p>
                      <a:pPr algn="ctr"/>
                      <a:endParaRPr lang="zh-CN" altLang="en-US" sz="2400" dirty="0">
                        <a:solidFill>
                          <a:schemeClr val="tx1"/>
                        </a:solidFill>
                        <a:latin typeface="+mn-ea"/>
                        <a:ea typeface="+mn-ea"/>
                      </a:endParaRPr>
                    </a:p>
                  </a:txBody>
                  <a:tcPr anchor="ctr"/>
                </a:tc>
                <a:tc>
                  <a:txBody>
                    <a:bodyPr/>
                    <a:lstStyle/>
                    <a:p>
                      <a:pPr marL="0" marR="0" lvl="0" indent="0" algn="ctr" defTabSz="1043056" rtl="0" eaLnBrk="1" fontAlgn="auto" latinLnBrk="0" hangingPunct="1">
                        <a:lnSpc>
                          <a:spcPct val="100000"/>
                        </a:lnSpc>
                        <a:spcBef>
                          <a:spcPts val="0"/>
                        </a:spcBef>
                        <a:spcAft>
                          <a:spcPts val="0"/>
                        </a:spcAft>
                        <a:buClrTx/>
                        <a:buSzTx/>
                        <a:buFontTx/>
                        <a:buNone/>
                        <a:tabLst/>
                        <a:defRPr/>
                      </a:pPr>
                      <a:r>
                        <a:rPr kumimoji="0" lang="zh-CN" altLang="en-US" sz="2400" b="1" i="0" u="none" strike="noStrike" cap="none" normalizeH="0" baseline="0" dirty="0" smtClean="0">
                          <a:ln>
                            <a:noFill/>
                          </a:ln>
                          <a:solidFill>
                            <a:schemeClr val="tx1"/>
                          </a:solidFill>
                          <a:effectLst/>
                          <a:latin typeface="+mn-ea"/>
                          <a:ea typeface="+mn-ea"/>
                        </a:rPr>
                        <a:t>增加“监察委员会”</a:t>
                      </a:r>
                      <a:endParaRPr lang="zh-CN" altLang="en-US" sz="2400" dirty="0">
                        <a:solidFill>
                          <a:schemeClr val="tx1"/>
                        </a:solidFill>
                        <a:latin typeface="+mn-ea"/>
                        <a:ea typeface="+mn-ea"/>
                      </a:endParaRPr>
                    </a:p>
                  </a:txBody>
                  <a:tcPr anchor="ctr"/>
                </a:tc>
                <a:extLst>
                  <a:ext uri="{0D108BD9-81ED-4DB2-BD59-A6C34878D82A}">
                    <a16:rowId xmlns="" xmlns:a16="http://schemas.microsoft.com/office/drawing/2014/main" val="10003"/>
                  </a:ext>
                </a:extLst>
              </a:tr>
            </a:tbl>
          </a:graphicData>
        </a:graphic>
      </p:graphicFrame>
    </p:spTree>
    <p:extLst>
      <p:ext uri="{BB962C8B-B14F-4D97-AF65-F5344CB8AC3E}">
        <p14:creationId xmlns:p14="http://schemas.microsoft.com/office/powerpoint/2010/main" val="270318898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1" name="Picture 3" descr="C:\Users\Administrator\Desktop\财大ppt模板\B10PPT模板（二）宽屏-09.jpg"/>
          <p:cNvPicPr>
            <a:picLocks noChangeAspect="1" noChangeArrowheads="1"/>
          </p:cNvPicPr>
          <p:nvPr/>
        </p:nvPicPr>
        <p:blipFill>
          <a:blip r:embed="rId2"/>
          <a:srcRect/>
          <a:stretch>
            <a:fillRect/>
          </a:stretch>
        </p:blipFill>
        <p:spPr bwMode="auto">
          <a:xfrm>
            <a:off x="1588" y="0"/>
            <a:ext cx="12188825" cy="6858000"/>
          </a:xfrm>
          <a:prstGeom prst="rect">
            <a:avLst/>
          </a:prstGeom>
          <a:noFill/>
        </p:spPr>
      </p:pic>
      <p:graphicFrame>
        <p:nvGraphicFramePr>
          <p:cNvPr id="6" name="内容占位符 5"/>
          <p:cNvGraphicFramePr>
            <a:graphicFrameLocks noGrp="1"/>
          </p:cNvGraphicFramePr>
          <p:nvPr>
            <p:ph idx="1"/>
            <p:extLst>
              <p:ext uri="{D42A27DB-BD31-4B8C-83A1-F6EECF244321}">
                <p14:modId xmlns:p14="http://schemas.microsoft.com/office/powerpoint/2010/main" val="1961432187"/>
              </p:ext>
            </p:extLst>
          </p:nvPr>
        </p:nvGraphicFramePr>
        <p:xfrm>
          <a:off x="550590" y="1413570"/>
          <a:ext cx="11318256" cy="4723976"/>
        </p:xfrm>
        <a:graphic>
          <a:graphicData uri="http://schemas.openxmlformats.org/drawingml/2006/table">
            <a:tbl>
              <a:tblPr firstRow="1" bandRow="1">
                <a:tableStyleId>{5940675A-B579-460E-94D1-54222C63F5DA}</a:tableStyleId>
              </a:tblPr>
              <a:tblGrid>
                <a:gridCol w="805086">
                  <a:extLst>
                    <a:ext uri="{9D8B030D-6E8A-4147-A177-3AD203B41FA5}">
                      <a16:colId xmlns="" xmlns:a16="http://schemas.microsoft.com/office/drawing/2014/main" val="20000"/>
                    </a:ext>
                  </a:extLst>
                </a:gridCol>
                <a:gridCol w="923106">
                  <a:extLst>
                    <a:ext uri="{9D8B030D-6E8A-4147-A177-3AD203B41FA5}">
                      <a16:colId xmlns="" xmlns:a16="http://schemas.microsoft.com/office/drawing/2014/main" val="20001"/>
                    </a:ext>
                  </a:extLst>
                </a:gridCol>
                <a:gridCol w="1008112">
                  <a:extLst>
                    <a:ext uri="{9D8B030D-6E8A-4147-A177-3AD203B41FA5}">
                      <a16:colId xmlns="" xmlns:a16="http://schemas.microsoft.com/office/drawing/2014/main" val="20002"/>
                    </a:ext>
                  </a:extLst>
                </a:gridCol>
                <a:gridCol w="2952328">
                  <a:extLst>
                    <a:ext uri="{9D8B030D-6E8A-4147-A177-3AD203B41FA5}">
                      <a16:colId xmlns="" xmlns:a16="http://schemas.microsoft.com/office/drawing/2014/main" val="20003"/>
                    </a:ext>
                  </a:extLst>
                </a:gridCol>
                <a:gridCol w="2893318">
                  <a:extLst>
                    <a:ext uri="{9D8B030D-6E8A-4147-A177-3AD203B41FA5}">
                      <a16:colId xmlns="" xmlns:a16="http://schemas.microsoft.com/office/drawing/2014/main" val="20004"/>
                    </a:ext>
                  </a:extLst>
                </a:gridCol>
                <a:gridCol w="2736306">
                  <a:extLst>
                    <a:ext uri="{9D8B030D-6E8A-4147-A177-3AD203B41FA5}">
                      <a16:colId xmlns="" xmlns:a16="http://schemas.microsoft.com/office/drawing/2014/main" val="20005"/>
                    </a:ext>
                  </a:extLst>
                </a:gridCol>
              </a:tblGrid>
              <a:tr h="663551">
                <a:tc>
                  <a:txBody>
                    <a:bodyPr/>
                    <a:lstStyle/>
                    <a:p>
                      <a:pPr algn="ctr"/>
                      <a:endParaRPr lang="zh-CN" altLang="en-US" sz="2400" dirty="0">
                        <a:solidFill>
                          <a:schemeClr val="tx1"/>
                        </a:solidFill>
                        <a:latin typeface="+mn-ea"/>
                        <a:ea typeface="+mn-ea"/>
                      </a:endParaRPr>
                    </a:p>
                  </a:txBody>
                  <a:tcPr anchor="ctr"/>
                </a:tc>
                <a:tc>
                  <a:txBody>
                    <a:bodyPr/>
                    <a:lstStyle/>
                    <a:p>
                      <a:pPr algn="ctr"/>
                      <a:r>
                        <a:rPr lang="en-US" altLang="zh-CN" sz="2400" dirty="0" smtClean="0">
                          <a:solidFill>
                            <a:schemeClr val="tx1"/>
                          </a:solidFill>
                          <a:latin typeface="+mn-ea"/>
                          <a:ea typeface="+mn-ea"/>
                        </a:rPr>
                        <a:t>1988</a:t>
                      </a:r>
                      <a:endParaRPr lang="zh-CN" altLang="en-US" sz="2400" dirty="0">
                        <a:solidFill>
                          <a:schemeClr val="tx1"/>
                        </a:solidFill>
                        <a:latin typeface="+mn-ea"/>
                        <a:ea typeface="+mn-ea"/>
                      </a:endParaRPr>
                    </a:p>
                  </a:txBody>
                  <a:tcPr anchor="ctr"/>
                </a:tc>
                <a:tc>
                  <a:txBody>
                    <a:bodyPr/>
                    <a:lstStyle/>
                    <a:p>
                      <a:pPr algn="ctr"/>
                      <a:r>
                        <a:rPr lang="en-US" altLang="zh-CN" sz="2400" dirty="0" smtClean="0">
                          <a:solidFill>
                            <a:schemeClr val="tx1"/>
                          </a:solidFill>
                          <a:latin typeface="+mn-ea"/>
                          <a:ea typeface="+mn-ea"/>
                        </a:rPr>
                        <a:t>1993</a:t>
                      </a:r>
                      <a:endParaRPr lang="zh-CN" altLang="en-US" sz="2400" dirty="0">
                        <a:solidFill>
                          <a:schemeClr val="tx1"/>
                        </a:solidFill>
                        <a:latin typeface="+mn-ea"/>
                        <a:ea typeface="+mn-ea"/>
                      </a:endParaRPr>
                    </a:p>
                  </a:txBody>
                  <a:tcPr anchor="ctr"/>
                </a:tc>
                <a:tc>
                  <a:txBody>
                    <a:bodyPr/>
                    <a:lstStyle/>
                    <a:p>
                      <a:pPr algn="ctr"/>
                      <a:r>
                        <a:rPr lang="en-US" altLang="zh-CN" sz="2400" dirty="0" smtClean="0">
                          <a:solidFill>
                            <a:schemeClr val="tx1"/>
                          </a:solidFill>
                          <a:latin typeface="+mn-ea"/>
                          <a:ea typeface="+mn-ea"/>
                        </a:rPr>
                        <a:t>1999</a:t>
                      </a:r>
                      <a:endParaRPr lang="zh-CN" altLang="en-US" sz="2400" dirty="0">
                        <a:solidFill>
                          <a:schemeClr val="tx1"/>
                        </a:solidFill>
                        <a:latin typeface="+mn-ea"/>
                        <a:ea typeface="+mn-ea"/>
                      </a:endParaRPr>
                    </a:p>
                  </a:txBody>
                  <a:tcPr anchor="ctr"/>
                </a:tc>
                <a:tc>
                  <a:txBody>
                    <a:bodyPr/>
                    <a:lstStyle/>
                    <a:p>
                      <a:pPr algn="ctr"/>
                      <a:r>
                        <a:rPr lang="en-US" altLang="zh-CN" sz="2400" dirty="0" smtClean="0">
                          <a:solidFill>
                            <a:schemeClr val="tx1"/>
                          </a:solidFill>
                          <a:latin typeface="+mn-ea"/>
                          <a:ea typeface="+mn-ea"/>
                        </a:rPr>
                        <a:t>2004</a:t>
                      </a:r>
                      <a:endParaRPr lang="zh-CN" altLang="en-US" sz="2400" dirty="0">
                        <a:solidFill>
                          <a:schemeClr val="tx1"/>
                        </a:solidFill>
                        <a:latin typeface="+mn-ea"/>
                        <a:ea typeface="+mn-ea"/>
                      </a:endParaRPr>
                    </a:p>
                  </a:txBody>
                  <a:tcPr anchor="ctr"/>
                </a:tc>
                <a:tc>
                  <a:txBody>
                    <a:bodyPr/>
                    <a:lstStyle/>
                    <a:p>
                      <a:pPr algn="ctr"/>
                      <a:r>
                        <a:rPr lang="en-US" altLang="zh-CN" sz="2400" dirty="0" smtClean="0">
                          <a:solidFill>
                            <a:schemeClr val="tx1"/>
                          </a:solidFill>
                          <a:latin typeface="+mn-ea"/>
                          <a:ea typeface="+mn-ea"/>
                        </a:rPr>
                        <a:t>2018</a:t>
                      </a:r>
                      <a:endParaRPr lang="zh-CN" altLang="en-US" sz="2400" dirty="0">
                        <a:solidFill>
                          <a:schemeClr val="tx1"/>
                        </a:solidFill>
                        <a:latin typeface="+mn-ea"/>
                        <a:ea typeface="+mn-ea"/>
                      </a:endParaRPr>
                    </a:p>
                  </a:txBody>
                  <a:tcPr anchor="ctr"/>
                </a:tc>
                <a:extLst>
                  <a:ext uri="{0D108BD9-81ED-4DB2-BD59-A6C34878D82A}">
                    <a16:rowId xmlns="" xmlns:a16="http://schemas.microsoft.com/office/drawing/2014/main" val="10000"/>
                  </a:ext>
                </a:extLst>
              </a:tr>
              <a:tr h="1136649">
                <a:tc>
                  <a:txBody>
                    <a:bodyPr/>
                    <a:lstStyle/>
                    <a:p>
                      <a:pPr marL="0" marR="0" lvl="0" indent="0" algn="ctr" defTabSz="1043056" rtl="0" eaLnBrk="1" fontAlgn="auto" latinLnBrk="0" hangingPunct="1">
                        <a:lnSpc>
                          <a:spcPct val="100000"/>
                        </a:lnSpc>
                        <a:spcBef>
                          <a:spcPts val="0"/>
                        </a:spcBef>
                        <a:spcAft>
                          <a:spcPts val="0"/>
                        </a:spcAft>
                        <a:buClrTx/>
                        <a:buSzTx/>
                        <a:buFontTx/>
                        <a:buNone/>
                        <a:tabLst/>
                        <a:defRPr/>
                      </a:pPr>
                      <a:r>
                        <a:rPr kumimoji="0" lang="zh-CN" altLang="en-US" sz="2400" b="1" i="0" u="none" strike="noStrike" kern="1200" cap="none" normalizeH="0" baseline="0" dirty="0" smtClean="0">
                          <a:ln>
                            <a:noFill/>
                          </a:ln>
                          <a:solidFill>
                            <a:schemeClr val="tx1"/>
                          </a:solidFill>
                          <a:effectLst/>
                          <a:latin typeface="+mn-ea"/>
                          <a:ea typeface="+mn-ea"/>
                          <a:cs typeface="+mn-cs"/>
                        </a:rPr>
                        <a:t>政治</a:t>
                      </a:r>
                      <a:endParaRPr lang="zh-CN" altLang="en-US" sz="2400" dirty="0">
                        <a:solidFill>
                          <a:schemeClr val="tx1"/>
                        </a:solidFill>
                        <a:latin typeface="+mn-ea"/>
                        <a:ea typeface="+mn-ea"/>
                      </a:endParaRPr>
                    </a:p>
                  </a:txBody>
                  <a:tcPr anchor="ctr"/>
                </a:tc>
                <a:tc>
                  <a:txBody>
                    <a:bodyPr/>
                    <a:lstStyle/>
                    <a:p>
                      <a:pPr algn="ctr"/>
                      <a:endParaRPr lang="zh-CN" altLang="en-US" sz="2400" dirty="0">
                        <a:solidFill>
                          <a:schemeClr val="tx1"/>
                        </a:solidFill>
                        <a:latin typeface="+mn-ea"/>
                        <a:ea typeface="+mn-ea"/>
                      </a:endParaRPr>
                    </a:p>
                  </a:txBody>
                  <a:tcPr anchor="ctr"/>
                </a:tc>
                <a:tc>
                  <a:txBody>
                    <a:bodyPr/>
                    <a:lstStyle/>
                    <a:p>
                      <a:pPr algn="ctr"/>
                      <a:endParaRPr lang="zh-CN" altLang="en-US" sz="2400" dirty="0">
                        <a:solidFill>
                          <a:schemeClr val="tx1"/>
                        </a:solidFill>
                        <a:latin typeface="+mn-ea"/>
                        <a:ea typeface="+mn-ea"/>
                      </a:endParaRPr>
                    </a:p>
                  </a:txBody>
                  <a:tcPr anchor="ctr"/>
                </a:tc>
                <a:tc>
                  <a:txBody>
                    <a:bodyPr/>
                    <a:lstStyle/>
                    <a:p>
                      <a:pPr marL="0" marR="0" lvl="0" indent="0" algn="ctr" defTabSz="1043056" rtl="0" eaLnBrk="1" fontAlgn="auto" latinLnBrk="0" hangingPunct="1">
                        <a:lnSpc>
                          <a:spcPct val="100000"/>
                        </a:lnSpc>
                        <a:spcBef>
                          <a:spcPts val="0"/>
                        </a:spcBef>
                        <a:spcAft>
                          <a:spcPts val="0"/>
                        </a:spcAft>
                        <a:buClrTx/>
                        <a:buSzTx/>
                        <a:buFontTx/>
                        <a:buNone/>
                        <a:tabLst/>
                        <a:defRPr/>
                      </a:pPr>
                      <a:r>
                        <a:rPr kumimoji="0" lang="zh-CN" altLang="en-US" sz="2400" b="1" i="0" u="none" strike="noStrike" kern="1200" cap="none" normalizeH="0" baseline="0" dirty="0" smtClean="0">
                          <a:ln>
                            <a:noFill/>
                          </a:ln>
                          <a:solidFill>
                            <a:schemeClr val="tx1"/>
                          </a:solidFill>
                          <a:effectLst/>
                          <a:latin typeface="+mn-ea"/>
                          <a:ea typeface="+mn-ea"/>
                          <a:cs typeface="+mn-cs"/>
                        </a:rPr>
                        <a:t>“反革命活动”改为“危害国家安全罪”</a:t>
                      </a:r>
                      <a:endParaRPr lang="zh-CN" altLang="en-US" sz="2400" dirty="0">
                        <a:solidFill>
                          <a:schemeClr val="tx1"/>
                        </a:solidFill>
                        <a:latin typeface="+mn-ea"/>
                        <a:ea typeface="+mn-ea"/>
                      </a:endParaRPr>
                    </a:p>
                  </a:txBody>
                  <a:tcPr anchor="ctr"/>
                </a:tc>
                <a:tc>
                  <a:txBody>
                    <a:bodyPr/>
                    <a:lstStyle/>
                    <a:p>
                      <a:pPr marL="0" marR="0" lvl="0" indent="0" algn="ctr" defTabSz="1043056" rtl="0" eaLnBrk="1" fontAlgn="auto" latinLnBrk="0" hangingPunct="1">
                        <a:lnSpc>
                          <a:spcPct val="100000"/>
                        </a:lnSpc>
                        <a:spcBef>
                          <a:spcPts val="0"/>
                        </a:spcBef>
                        <a:spcAft>
                          <a:spcPts val="0"/>
                        </a:spcAft>
                        <a:buClrTx/>
                        <a:buSzTx/>
                        <a:buFontTx/>
                        <a:buNone/>
                        <a:tabLst/>
                        <a:defRPr/>
                      </a:pPr>
                      <a:r>
                        <a:rPr kumimoji="0" lang="zh-CN" altLang="en-US" sz="2400" b="1" i="0" u="none" strike="noStrike" kern="1200" cap="none" normalizeH="0" baseline="0" dirty="0" smtClean="0">
                          <a:ln>
                            <a:noFill/>
                          </a:ln>
                          <a:solidFill>
                            <a:schemeClr val="tx1"/>
                          </a:solidFill>
                          <a:effectLst/>
                          <a:latin typeface="+mn-ea"/>
                          <a:ea typeface="+mn-ea"/>
                          <a:cs typeface="+mn-cs"/>
                        </a:rPr>
                        <a:t>“戒严”改为“紧急状态”</a:t>
                      </a:r>
                      <a:endParaRPr lang="zh-CN" altLang="en-US" sz="2400" dirty="0">
                        <a:solidFill>
                          <a:schemeClr val="tx1"/>
                        </a:solidFill>
                        <a:latin typeface="+mn-ea"/>
                        <a:ea typeface="+mn-ea"/>
                      </a:endParaRPr>
                    </a:p>
                  </a:txBody>
                  <a:tcPr anchor="ctr"/>
                </a:tc>
                <a:tc>
                  <a:txBody>
                    <a:bodyPr/>
                    <a:lstStyle/>
                    <a:p>
                      <a:pPr marL="0" marR="0" lvl="0" indent="0" algn="ctr" defTabSz="1043056" rtl="0" eaLnBrk="1" fontAlgn="auto" latinLnBrk="0" hangingPunct="1">
                        <a:lnSpc>
                          <a:spcPct val="100000"/>
                        </a:lnSpc>
                        <a:spcBef>
                          <a:spcPts val="0"/>
                        </a:spcBef>
                        <a:spcAft>
                          <a:spcPts val="0"/>
                        </a:spcAft>
                        <a:buClrTx/>
                        <a:buSzTx/>
                        <a:buFontTx/>
                        <a:buNone/>
                        <a:tabLst/>
                        <a:defRPr/>
                      </a:pPr>
                      <a:endParaRPr lang="zh-CN" altLang="en-US" sz="2400" dirty="0">
                        <a:solidFill>
                          <a:schemeClr val="tx1"/>
                        </a:solidFill>
                        <a:latin typeface="+mn-ea"/>
                        <a:ea typeface="+mn-ea"/>
                      </a:endParaRPr>
                    </a:p>
                  </a:txBody>
                  <a:tcPr anchor="ctr"/>
                </a:tc>
                <a:extLst>
                  <a:ext uri="{0D108BD9-81ED-4DB2-BD59-A6C34878D82A}">
                    <a16:rowId xmlns="" xmlns:a16="http://schemas.microsoft.com/office/drawing/2014/main" val="10001"/>
                  </a:ext>
                </a:extLst>
              </a:tr>
              <a:tr h="1296144">
                <a:tc>
                  <a:txBody>
                    <a:bodyPr/>
                    <a:lstStyle/>
                    <a:p>
                      <a:pPr marL="0" marR="0" lvl="0" indent="0" algn="ctr" defTabSz="1043056" rtl="0" eaLnBrk="1" fontAlgn="auto" latinLnBrk="0" hangingPunct="1">
                        <a:lnSpc>
                          <a:spcPct val="100000"/>
                        </a:lnSpc>
                        <a:spcBef>
                          <a:spcPts val="0"/>
                        </a:spcBef>
                        <a:spcAft>
                          <a:spcPts val="0"/>
                        </a:spcAft>
                        <a:buClrTx/>
                        <a:buSzTx/>
                        <a:buFontTx/>
                        <a:buNone/>
                        <a:tabLst/>
                        <a:defRPr/>
                      </a:pPr>
                      <a:r>
                        <a:rPr kumimoji="0" lang="zh-CN" altLang="en-US" sz="2400" b="1" i="0" u="none" strike="noStrike" kern="1200" cap="none" normalizeH="0" baseline="0" dirty="0" smtClean="0">
                          <a:ln>
                            <a:noFill/>
                          </a:ln>
                          <a:solidFill>
                            <a:schemeClr val="tx1"/>
                          </a:solidFill>
                          <a:effectLst/>
                          <a:latin typeface="+mn-ea"/>
                          <a:ea typeface="+mn-ea"/>
                          <a:cs typeface="+mn-cs"/>
                        </a:rPr>
                        <a:t>法治与人治</a:t>
                      </a:r>
                      <a:endParaRPr lang="zh-CN" altLang="en-US" sz="2400" dirty="0">
                        <a:solidFill>
                          <a:schemeClr val="tx1"/>
                        </a:solidFill>
                        <a:latin typeface="+mn-ea"/>
                        <a:ea typeface="+mn-ea"/>
                      </a:endParaRPr>
                    </a:p>
                  </a:txBody>
                  <a:tcPr anchor="ctr"/>
                </a:tc>
                <a:tc>
                  <a:txBody>
                    <a:bodyPr/>
                    <a:lstStyle/>
                    <a:p>
                      <a:pPr algn="ctr"/>
                      <a:endParaRPr lang="zh-CN" altLang="en-US" sz="2400" dirty="0">
                        <a:solidFill>
                          <a:schemeClr val="tx1"/>
                        </a:solidFill>
                        <a:latin typeface="+mn-ea"/>
                        <a:ea typeface="+mn-ea"/>
                      </a:endParaRPr>
                    </a:p>
                  </a:txBody>
                  <a:tcPr anchor="ctr"/>
                </a:tc>
                <a:tc>
                  <a:txBody>
                    <a:bodyPr/>
                    <a:lstStyle/>
                    <a:p>
                      <a:pPr marL="0" marR="0" lvl="0" indent="0" algn="ctr" defTabSz="1043056" rtl="0" eaLnBrk="1" fontAlgn="auto" latinLnBrk="0" hangingPunct="1">
                        <a:lnSpc>
                          <a:spcPct val="100000"/>
                        </a:lnSpc>
                        <a:spcBef>
                          <a:spcPts val="0"/>
                        </a:spcBef>
                        <a:spcAft>
                          <a:spcPts val="0"/>
                        </a:spcAft>
                        <a:buClrTx/>
                        <a:buSzTx/>
                        <a:buFontTx/>
                        <a:buNone/>
                        <a:tabLst/>
                        <a:defRPr/>
                      </a:pPr>
                      <a:endParaRPr lang="zh-CN" altLang="en-US" sz="2400" dirty="0">
                        <a:solidFill>
                          <a:schemeClr val="tx1"/>
                        </a:solidFill>
                        <a:latin typeface="+mn-ea"/>
                        <a:ea typeface="+mn-ea"/>
                      </a:endParaRPr>
                    </a:p>
                  </a:txBody>
                  <a:tcPr anchor="ctr"/>
                </a:tc>
                <a:tc>
                  <a:txBody>
                    <a:bodyPr/>
                    <a:lstStyle/>
                    <a:p>
                      <a:pPr marL="0" marR="0" lvl="0" indent="0" algn="ctr" defTabSz="1043056" rtl="0" eaLnBrk="1" fontAlgn="auto" latinLnBrk="0" hangingPunct="1">
                        <a:lnSpc>
                          <a:spcPct val="100000"/>
                        </a:lnSpc>
                        <a:spcBef>
                          <a:spcPts val="0"/>
                        </a:spcBef>
                        <a:spcAft>
                          <a:spcPts val="0"/>
                        </a:spcAft>
                        <a:buClrTx/>
                        <a:buSzTx/>
                        <a:buFontTx/>
                        <a:buNone/>
                        <a:tabLst/>
                        <a:defRPr/>
                      </a:pPr>
                      <a:r>
                        <a:rPr kumimoji="0" lang="zh-CN" altLang="en-US" sz="2400" b="1" i="0" u="none" strike="noStrike" kern="1200" cap="none" normalizeH="0" baseline="0" dirty="0" smtClean="0">
                          <a:ln>
                            <a:noFill/>
                          </a:ln>
                          <a:solidFill>
                            <a:schemeClr val="tx1"/>
                          </a:solidFill>
                          <a:effectLst/>
                          <a:latin typeface="+mn-ea"/>
                          <a:ea typeface="+mn-ea"/>
                          <a:cs typeface="+mn-cs"/>
                        </a:rPr>
                        <a:t>依法治国，建设社会主义法治国家</a:t>
                      </a:r>
                      <a:endParaRPr lang="zh-CN" altLang="en-US" sz="2400" dirty="0">
                        <a:solidFill>
                          <a:schemeClr val="tx1"/>
                        </a:solidFill>
                        <a:latin typeface="+mn-ea"/>
                        <a:ea typeface="+mn-ea"/>
                      </a:endParaRPr>
                    </a:p>
                  </a:txBody>
                  <a:tcPr anchor="ctr"/>
                </a:tc>
                <a:tc>
                  <a:txBody>
                    <a:bodyPr/>
                    <a:lstStyle/>
                    <a:p>
                      <a:pPr marL="0" marR="0" lvl="0" indent="0" algn="ctr" defTabSz="1043056" rtl="0" eaLnBrk="1" fontAlgn="auto" latinLnBrk="0" hangingPunct="1">
                        <a:lnSpc>
                          <a:spcPct val="100000"/>
                        </a:lnSpc>
                        <a:spcBef>
                          <a:spcPts val="0"/>
                        </a:spcBef>
                        <a:spcAft>
                          <a:spcPts val="0"/>
                        </a:spcAft>
                        <a:buClrTx/>
                        <a:buSzTx/>
                        <a:buFontTx/>
                        <a:buNone/>
                        <a:tabLst/>
                        <a:defRPr/>
                      </a:pPr>
                      <a:r>
                        <a:rPr kumimoji="0" lang="zh-CN" altLang="en-US" sz="2400" b="1" i="0" u="none" strike="noStrike" kern="1200" cap="none" normalizeH="0" baseline="0" dirty="0" smtClean="0">
                          <a:ln>
                            <a:noFill/>
                          </a:ln>
                          <a:solidFill>
                            <a:schemeClr val="tx1"/>
                          </a:solidFill>
                          <a:effectLst/>
                          <a:latin typeface="+mn-ea"/>
                          <a:ea typeface="+mn-ea"/>
                          <a:cs typeface="+mn-cs"/>
                        </a:rPr>
                        <a:t>国家尊重和保障人权</a:t>
                      </a:r>
                      <a:endParaRPr lang="zh-CN" altLang="en-US" sz="2400" dirty="0">
                        <a:solidFill>
                          <a:schemeClr val="tx1"/>
                        </a:solidFill>
                        <a:latin typeface="+mn-ea"/>
                        <a:ea typeface="+mn-ea"/>
                      </a:endParaRPr>
                    </a:p>
                  </a:txBody>
                  <a:tcPr anchor="ctr"/>
                </a:tc>
                <a:tc>
                  <a:txBody>
                    <a:bodyPr/>
                    <a:lstStyle/>
                    <a:p>
                      <a:pPr marL="0" marR="0" lvl="0" indent="0" algn="ctr" defTabSz="1043056" rtl="0" eaLnBrk="1" fontAlgn="auto" latinLnBrk="0" hangingPunct="1">
                        <a:lnSpc>
                          <a:spcPct val="100000"/>
                        </a:lnSpc>
                        <a:spcBef>
                          <a:spcPts val="0"/>
                        </a:spcBef>
                        <a:spcAft>
                          <a:spcPts val="0"/>
                        </a:spcAft>
                        <a:buClrTx/>
                        <a:buSzTx/>
                        <a:buFontTx/>
                        <a:buNone/>
                        <a:tabLst/>
                        <a:defRPr/>
                      </a:pPr>
                      <a:r>
                        <a:rPr kumimoji="0" lang="zh-CN" altLang="en-US" sz="2400" b="1" i="0" u="none" strike="noStrike" kern="1200" cap="none" normalizeH="0" baseline="0" dirty="0" smtClean="0">
                          <a:ln>
                            <a:noFill/>
                          </a:ln>
                          <a:solidFill>
                            <a:schemeClr val="tx1"/>
                          </a:solidFill>
                          <a:effectLst/>
                          <a:latin typeface="+mn-ea"/>
                          <a:ea typeface="+mn-ea"/>
                          <a:cs typeface="+mn-cs"/>
                        </a:rPr>
                        <a:t>健全社会主义“法治”</a:t>
                      </a:r>
                      <a:endParaRPr lang="zh-CN" altLang="en-US" sz="2400" dirty="0">
                        <a:solidFill>
                          <a:schemeClr val="tx1"/>
                        </a:solidFill>
                        <a:latin typeface="+mn-ea"/>
                        <a:ea typeface="+mn-ea"/>
                      </a:endParaRPr>
                    </a:p>
                  </a:txBody>
                  <a:tcPr anchor="ctr"/>
                </a:tc>
                <a:extLst>
                  <a:ext uri="{0D108BD9-81ED-4DB2-BD59-A6C34878D82A}">
                    <a16:rowId xmlns="" xmlns:a16="http://schemas.microsoft.com/office/drawing/2014/main" val="10002"/>
                  </a:ext>
                </a:extLst>
              </a:tr>
              <a:tr h="1296144">
                <a:tc>
                  <a:txBody>
                    <a:bodyPr/>
                    <a:lstStyle/>
                    <a:p>
                      <a:pPr marL="0" marR="0" lvl="0" indent="0" algn="ctr" defTabSz="1043056" rtl="0" eaLnBrk="1" fontAlgn="auto" latinLnBrk="0" hangingPunct="1">
                        <a:lnSpc>
                          <a:spcPct val="100000"/>
                        </a:lnSpc>
                        <a:spcBef>
                          <a:spcPts val="0"/>
                        </a:spcBef>
                        <a:spcAft>
                          <a:spcPts val="0"/>
                        </a:spcAft>
                        <a:buClrTx/>
                        <a:buSzTx/>
                        <a:buFontTx/>
                        <a:buNone/>
                        <a:tabLst/>
                        <a:defRPr/>
                      </a:pPr>
                      <a:r>
                        <a:rPr kumimoji="0" lang="zh-CN" altLang="en-US" sz="2400" b="1" i="0" u="none" strike="noStrike" kern="1200" cap="none" normalizeH="0" baseline="0" dirty="0" smtClean="0">
                          <a:ln>
                            <a:noFill/>
                          </a:ln>
                          <a:solidFill>
                            <a:schemeClr val="tx1"/>
                          </a:solidFill>
                          <a:effectLst/>
                          <a:latin typeface="+mn-ea"/>
                          <a:ea typeface="+mn-ea"/>
                          <a:cs typeface="+mn-cs"/>
                        </a:rPr>
                        <a:t>其他</a:t>
                      </a:r>
                      <a:endParaRPr lang="zh-CN" altLang="en-US" sz="2400" dirty="0">
                        <a:solidFill>
                          <a:schemeClr val="tx1"/>
                        </a:solidFill>
                        <a:latin typeface="+mn-ea"/>
                        <a:ea typeface="+mn-ea"/>
                      </a:endParaRPr>
                    </a:p>
                  </a:txBody>
                  <a:tcPr anchor="ctr"/>
                </a:tc>
                <a:tc>
                  <a:txBody>
                    <a:bodyPr/>
                    <a:lstStyle/>
                    <a:p>
                      <a:pPr algn="ctr"/>
                      <a:endParaRPr lang="zh-CN" altLang="en-US" sz="2400" dirty="0">
                        <a:solidFill>
                          <a:schemeClr val="tx1"/>
                        </a:solidFill>
                        <a:latin typeface="+mn-ea"/>
                        <a:ea typeface="+mn-ea"/>
                      </a:endParaRPr>
                    </a:p>
                  </a:txBody>
                  <a:tcPr anchor="ctr"/>
                </a:tc>
                <a:tc>
                  <a:txBody>
                    <a:bodyPr/>
                    <a:lstStyle/>
                    <a:p>
                      <a:pPr marL="0" marR="0" lvl="0" indent="0" algn="ctr" defTabSz="1043056" rtl="0" eaLnBrk="1" fontAlgn="auto" latinLnBrk="0" hangingPunct="1">
                        <a:lnSpc>
                          <a:spcPct val="100000"/>
                        </a:lnSpc>
                        <a:spcBef>
                          <a:spcPts val="0"/>
                        </a:spcBef>
                        <a:spcAft>
                          <a:spcPts val="0"/>
                        </a:spcAft>
                        <a:buClrTx/>
                        <a:buSzTx/>
                        <a:buFontTx/>
                        <a:buNone/>
                        <a:tabLst/>
                        <a:defRPr/>
                      </a:pPr>
                      <a:endParaRPr lang="zh-CN" altLang="en-US" sz="2400" dirty="0">
                        <a:solidFill>
                          <a:schemeClr val="tx1"/>
                        </a:solidFill>
                        <a:latin typeface="+mn-ea"/>
                        <a:ea typeface="+mn-ea"/>
                      </a:endParaRPr>
                    </a:p>
                  </a:txBody>
                  <a:tcPr anchor="ctr"/>
                </a:tc>
                <a:tc>
                  <a:txBody>
                    <a:bodyPr/>
                    <a:lstStyle/>
                    <a:p>
                      <a:pPr algn="ctr"/>
                      <a:endParaRPr lang="zh-CN" altLang="en-US" sz="2400" dirty="0">
                        <a:solidFill>
                          <a:schemeClr val="tx1"/>
                        </a:solidFill>
                        <a:latin typeface="+mn-ea"/>
                        <a:ea typeface="+mn-ea"/>
                      </a:endParaRPr>
                    </a:p>
                  </a:txBody>
                  <a:tcPr anchor="ct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en-US" altLang="zh-CN" sz="2400" b="1" i="0" u="none" strike="noStrike" kern="1200" cap="none" normalizeH="0" baseline="0" dirty="0" smtClean="0">
                          <a:ln>
                            <a:noFill/>
                          </a:ln>
                          <a:solidFill>
                            <a:schemeClr val="tx1"/>
                          </a:solidFill>
                          <a:effectLst/>
                          <a:latin typeface="+mn-ea"/>
                          <a:ea typeface="+mn-ea"/>
                          <a:cs typeface="+mn-cs"/>
                        </a:rPr>
                        <a:t>1</a:t>
                      </a:r>
                      <a:r>
                        <a:rPr kumimoji="0" lang="zh-CN" altLang="en-US" sz="2400" b="1" i="0" u="none" strike="noStrike" kern="1200" cap="none" normalizeH="0" baseline="0" dirty="0" smtClean="0">
                          <a:ln>
                            <a:noFill/>
                          </a:ln>
                          <a:solidFill>
                            <a:schemeClr val="tx1"/>
                          </a:solidFill>
                          <a:effectLst/>
                          <a:latin typeface="+mn-ea"/>
                          <a:ea typeface="+mn-ea"/>
                          <a:cs typeface="+mn-cs"/>
                        </a:rPr>
                        <a:t>、国家建立健全同经济发展水平相适应的社会保障制度</a:t>
                      </a:r>
                    </a:p>
                    <a:p>
                      <a:pPr marL="0" marR="0" lvl="0" indent="0" algn="ctr" defTabSz="914400" rtl="0" eaLnBrk="0" fontAlgn="base" latinLnBrk="0" hangingPunct="0">
                        <a:lnSpc>
                          <a:spcPct val="100000"/>
                        </a:lnSpc>
                        <a:spcBef>
                          <a:spcPct val="20000"/>
                        </a:spcBef>
                        <a:spcAft>
                          <a:spcPct val="0"/>
                        </a:spcAft>
                        <a:buClrTx/>
                        <a:buSzTx/>
                        <a:buFontTx/>
                        <a:buNone/>
                        <a:tabLst/>
                      </a:pPr>
                      <a:r>
                        <a:rPr kumimoji="0" lang="en-US" altLang="zh-CN" sz="2400" b="1" i="0" u="none" strike="noStrike" kern="1200" cap="none" normalizeH="0" baseline="0" dirty="0" smtClean="0">
                          <a:ln>
                            <a:noFill/>
                          </a:ln>
                          <a:solidFill>
                            <a:schemeClr val="tx1"/>
                          </a:solidFill>
                          <a:effectLst/>
                          <a:latin typeface="+mn-ea"/>
                          <a:ea typeface="+mn-ea"/>
                          <a:cs typeface="+mn-cs"/>
                        </a:rPr>
                        <a:t>2</a:t>
                      </a:r>
                      <a:r>
                        <a:rPr kumimoji="0" lang="zh-CN" altLang="en-US" sz="2400" b="1" i="0" u="none" strike="noStrike" kern="1200" cap="none" normalizeH="0" baseline="0" dirty="0" smtClean="0">
                          <a:ln>
                            <a:noFill/>
                          </a:ln>
                          <a:solidFill>
                            <a:schemeClr val="tx1"/>
                          </a:solidFill>
                          <a:effectLst/>
                          <a:latin typeface="+mn-ea"/>
                          <a:ea typeface="+mn-ea"/>
                          <a:cs typeface="+mn-cs"/>
                        </a:rPr>
                        <a:t>、增加国歌</a:t>
                      </a:r>
                      <a:endParaRPr lang="zh-CN" altLang="en-US" sz="2400" dirty="0">
                        <a:solidFill>
                          <a:schemeClr val="tx1"/>
                        </a:solidFill>
                        <a:latin typeface="+mn-ea"/>
                        <a:ea typeface="+mn-ea"/>
                      </a:endParaRPr>
                    </a:p>
                  </a:txBody>
                  <a:tcPr anchor="ctr"/>
                </a:tc>
                <a:tc>
                  <a:txBody>
                    <a:bodyPr/>
                    <a:lstStyle/>
                    <a:p>
                      <a:pPr marL="0" marR="0" lvl="0" indent="0" algn="ctr" defTabSz="1043056" rtl="0" eaLnBrk="1" fontAlgn="auto" latinLnBrk="0" hangingPunct="1">
                        <a:lnSpc>
                          <a:spcPct val="100000"/>
                        </a:lnSpc>
                        <a:spcBef>
                          <a:spcPts val="0"/>
                        </a:spcBef>
                        <a:spcAft>
                          <a:spcPts val="0"/>
                        </a:spcAft>
                        <a:buClrTx/>
                        <a:buSzTx/>
                        <a:buFontTx/>
                        <a:buNone/>
                        <a:tabLst/>
                        <a:defRPr/>
                      </a:pPr>
                      <a:r>
                        <a:rPr kumimoji="0" lang="zh-CN" altLang="en-US" sz="2400" b="1" i="0" u="none" strike="noStrike" kern="1200" cap="none" normalizeH="0" baseline="0" dirty="0" smtClean="0">
                          <a:ln>
                            <a:noFill/>
                          </a:ln>
                          <a:solidFill>
                            <a:schemeClr val="tx1"/>
                          </a:solidFill>
                          <a:effectLst/>
                          <a:latin typeface="+mn-ea"/>
                          <a:ea typeface="+mn-ea"/>
                          <a:cs typeface="+mn-cs"/>
                        </a:rPr>
                        <a:t>在序言中增加“坚持和平发展道路”、“推动构建人类命运共同体”</a:t>
                      </a:r>
                      <a:endParaRPr lang="zh-CN" altLang="en-US" sz="2400" dirty="0">
                        <a:solidFill>
                          <a:schemeClr val="tx1"/>
                        </a:solidFill>
                        <a:latin typeface="+mn-ea"/>
                        <a:ea typeface="+mn-ea"/>
                      </a:endParaRPr>
                    </a:p>
                  </a:txBody>
                  <a:tcPr anchor="ctr"/>
                </a:tc>
                <a:extLst>
                  <a:ext uri="{0D108BD9-81ED-4DB2-BD59-A6C34878D82A}">
                    <a16:rowId xmlns="" xmlns:a16="http://schemas.microsoft.com/office/drawing/2014/main" val="10003"/>
                  </a:ext>
                </a:extLst>
              </a:tr>
            </a:tbl>
          </a:graphicData>
        </a:graphic>
      </p:graphicFrame>
    </p:spTree>
    <p:extLst>
      <p:ext uri="{BB962C8B-B14F-4D97-AF65-F5344CB8AC3E}">
        <p14:creationId xmlns:p14="http://schemas.microsoft.com/office/powerpoint/2010/main" val="48725271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1" name="Picture 3" descr="C:\Users\Administrator\Desktop\财大ppt模板\B10PPT模板（二）宽屏-09.jpg"/>
          <p:cNvPicPr>
            <a:picLocks noChangeAspect="1" noChangeArrowheads="1"/>
          </p:cNvPicPr>
          <p:nvPr/>
        </p:nvPicPr>
        <p:blipFill>
          <a:blip r:embed="rId2"/>
          <a:srcRect/>
          <a:stretch>
            <a:fillRect/>
          </a:stretch>
        </p:blipFill>
        <p:spPr bwMode="auto">
          <a:xfrm>
            <a:off x="1588" y="0"/>
            <a:ext cx="12188825" cy="6858000"/>
          </a:xfrm>
          <a:prstGeom prst="rect">
            <a:avLst/>
          </a:prstGeom>
          <a:noFill/>
          <a:ln>
            <a:solidFill>
              <a:schemeClr val="tx1"/>
            </a:solidFill>
          </a:ln>
        </p:spPr>
      </p:pic>
      <p:sp>
        <p:nvSpPr>
          <p:cNvPr id="5" name="Text Box 3"/>
          <p:cNvSpPr txBox="1">
            <a:spLocks noChangeArrowheads="1"/>
          </p:cNvSpPr>
          <p:nvPr/>
        </p:nvSpPr>
        <p:spPr bwMode="auto">
          <a:xfrm>
            <a:off x="766614" y="5908766"/>
            <a:ext cx="10253230" cy="5191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hlink"/>
                </a:solidFill>
                <a:miter lim="800000"/>
                <a:headEnd/>
                <a:tailEnd/>
              </a14:hiddenLine>
            </a:ext>
          </a:extLst>
        </p:spPr>
        <p:txBody>
          <a:bodyPr wrap="square">
            <a:spAutoFit/>
          </a:bodyPr>
          <a:lstStyle>
            <a:lvl1pPr>
              <a:spcBef>
                <a:spcPct val="20000"/>
              </a:spcBef>
              <a:buChar char="•"/>
              <a:defRPr sz="3200" b="1">
                <a:solidFill>
                  <a:schemeClr val="bg1"/>
                </a:solidFill>
                <a:latin typeface="Arial" panose="020B0604020202020204" pitchFamily="34" charset="0"/>
                <a:ea typeface="宋体" panose="02010600030101010101" pitchFamily="2" charset="-122"/>
              </a:defRPr>
            </a:lvl1pPr>
            <a:lvl2pPr marL="742950" indent="-285750">
              <a:spcBef>
                <a:spcPct val="20000"/>
              </a:spcBef>
              <a:buChar char="–"/>
              <a:defRPr sz="2800" b="1">
                <a:solidFill>
                  <a:schemeClr val="bg1"/>
                </a:solidFill>
                <a:latin typeface="Arial" panose="020B0604020202020204" pitchFamily="34" charset="0"/>
                <a:ea typeface="宋体" panose="02010600030101010101" pitchFamily="2" charset="-122"/>
              </a:defRPr>
            </a:lvl2pPr>
            <a:lvl3pPr marL="1143000" indent="-228600">
              <a:spcBef>
                <a:spcPct val="20000"/>
              </a:spcBef>
              <a:buChar char="•"/>
              <a:defRPr sz="2400" b="1">
                <a:solidFill>
                  <a:schemeClr val="bg1"/>
                </a:solidFill>
                <a:latin typeface="Arial" panose="020B0604020202020204" pitchFamily="34" charset="0"/>
                <a:ea typeface="宋体" panose="02010600030101010101" pitchFamily="2" charset="-122"/>
              </a:defRPr>
            </a:lvl3pPr>
            <a:lvl4pPr marL="1600200" indent="-228600">
              <a:spcBef>
                <a:spcPct val="20000"/>
              </a:spcBef>
              <a:buChar char="–"/>
              <a:defRPr sz="2000" b="1">
                <a:solidFill>
                  <a:schemeClr val="bg1"/>
                </a:solidFill>
                <a:latin typeface="Arial" panose="020B0604020202020204" pitchFamily="34" charset="0"/>
                <a:ea typeface="宋体" panose="02010600030101010101" pitchFamily="2" charset="-122"/>
              </a:defRPr>
            </a:lvl4pPr>
            <a:lvl5pPr marL="2057400" indent="-228600">
              <a:spcBef>
                <a:spcPct val="20000"/>
              </a:spcBef>
              <a:buChar char="»"/>
              <a:defRPr sz="2000" b="1">
                <a:solidFill>
                  <a:schemeClr val="bg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har char="»"/>
              <a:defRPr sz="2000" b="1">
                <a:solidFill>
                  <a:schemeClr val="bg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har char="»"/>
              <a:defRPr sz="2000" b="1">
                <a:solidFill>
                  <a:schemeClr val="bg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har char="»"/>
              <a:defRPr sz="2000" b="1">
                <a:solidFill>
                  <a:schemeClr val="bg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har char="»"/>
              <a:defRPr sz="2000" b="1">
                <a:solidFill>
                  <a:schemeClr val="bg1"/>
                </a:solidFill>
                <a:latin typeface="Arial" panose="020B0604020202020204" pitchFamily="34" charset="0"/>
                <a:ea typeface="宋体" panose="02010600030101010101" pitchFamily="2" charset="-122"/>
              </a:defRPr>
            </a:lvl9pPr>
          </a:lstStyle>
          <a:p>
            <a:pPr algn="ctr" eaLnBrk="1" hangingPunct="1">
              <a:spcBef>
                <a:spcPct val="50000"/>
              </a:spcBef>
              <a:buFontTx/>
              <a:buNone/>
            </a:pPr>
            <a:r>
              <a:rPr kumimoji="1" lang="zh-CN" altLang="en-US" sz="2800" dirty="0">
                <a:solidFill>
                  <a:srgbClr val="C00000"/>
                </a:solidFill>
                <a:latin typeface="楷体_GB2312" pitchFamily="49" charset="-122"/>
                <a:ea typeface="楷体_GB2312" pitchFamily="49" charset="-122"/>
              </a:rPr>
              <a:t>现行宪法规定的中央国家机构组织系统简表</a:t>
            </a:r>
          </a:p>
        </p:txBody>
      </p:sp>
      <p:grpSp>
        <p:nvGrpSpPr>
          <p:cNvPr id="6" name="Group 4"/>
          <p:cNvGrpSpPr>
            <a:grpSpLocks/>
          </p:cNvGrpSpPr>
          <p:nvPr/>
        </p:nvGrpSpPr>
        <p:grpSpPr bwMode="auto">
          <a:xfrm>
            <a:off x="967834" y="951002"/>
            <a:ext cx="10997688" cy="4316413"/>
            <a:chOff x="59" y="592"/>
            <a:chExt cx="5200" cy="2719"/>
          </a:xfrm>
        </p:grpSpPr>
        <p:sp>
          <p:nvSpPr>
            <p:cNvPr id="7" name="Text Box 5"/>
            <p:cNvSpPr txBox="1">
              <a:spLocks noChangeArrowheads="1"/>
            </p:cNvSpPr>
            <p:nvPr/>
          </p:nvSpPr>
          <p:spPr bwMode="auto">
            <a:xfrm>
              <a:off x="1927" y="592"/>
              <a:ext cx="1968" cy="288"/>
            </a:xfrm>
            <a:prstGeom prst="rect">
              <a:avLst/>
            </a:prstGeom>
            <a:noFill/>
            <a:ln w="9525">
              <a:solidFill>
                <a:schemeClr val="tx1"/>
              </a:solidFill>
              <a:miter lim="800000"/>
              <a:headEnd/>
              <a:tailEnd/>
            </a:ln>
            <a:effectLst/>
            <a:extLst/>
          </p:spPr>
          <p:txBody>
            <a:bodyPr>
              <a:spAutoFit/>
            </a:bodyPr>
            <a:lstStyle/>
            <a:p>
              <a:pPr algn="ctr">
                <a:spcBef>
                  <a:spcPct val="50000"/>
                </a:spcBef>
                <a:defRPr/>
              </a:pPr>
              <a:r>
                <a:rPr kumimoji="1" lang="zh-CN" altLang="en-US" sz="2400" b="1" dirty="0">
                  <a:latin typeface="Times New Roman" panose="02020603050405020304" pitchFamily="18" charset="0"/>
                  <a:ea typeface="宋体" panose="02010600030101010101" pitchFamily="2" charset="-122"/>
                </a:rPr>
                <a:t>全国人民代表大会</a:t>
              </a:r>
            </a:p>
          </p:txBody>
        </p:sp>
        <p:sp>
          <p:nvSpPr>
            <p:cNvPr id="8" name="Text Box 6"/>
            <p:cNvSpPr txBox="1">
              <a:spLocks noChangeArrowheads="1"/>
            </p:cNvSpPr>
            <p:nvPr/>
          </p:nvSpPr>
          <p:spPr bwMode="auto">
            <a:xfrm>
              <a:off x="1927" y="1046"/>
              <a:ext cx="1989" cy="291"/>
            </a:xfrm>
            <a:prstGeom prst="rect">
              <a:avLst/>
            </a:prstGeom>
            <a:noFill/>
            <a:ln w="9525">
              <a:solidFill>
                <a:schemeClr val="tx1"/>
              </a:solidFill>
              <a:miter lim="800000"/>
              <a:headEnd/>
              <a:tailEnd/>
            </a:ln>
            <a:effectLst/>
            <a:extLst/>
          </p:spPr>
          <p:txBody>
            <a:bodyPr wrap="square">
              <a:spAutoFit/>
            </a:bodyPr>
            <a:lstStyle/>
            <a:p>
              <a:pPr algn="ctr">
                <a:spcBef>
                  <a:spcPct val="50000"/>
                </a:spcBef>
                <a:defRPr/>
              </a:pPr>
              <a:r>
                <a:rPr kumimoji="1" lang="zh-CN" altLang="en-US" sz="2400" b="1" dirty="0">
                  <a:latin typeface="Times New Roman" panose="02020603050405020304" pitchFamily="18" charset="0"/>
                  <a:ea typeface="宋体" panose="02010600030101010101" pitchFamily="2" charset="-122"/>
                </a:rPr>
                <a:t>全国人民代表大会常务委员会</a:t>
              </a:r>
            </a:p>
          </p:txBody>
        </p:sp>
        <p:sp>
          <p:nvSpPr>
            <p:cNvPr id="9" name="Text Box 7"/>
            <p:cNvSpPr txBox="1">
              <a:spLocks noChangeArrowheads="1"/>
            </p:cNvSpPr>
            <p:nvPr/>
          </p:nvSpPr>
          <p:spPr bwMode="auto">
            <a:xfrm>
              <a:off x="4251" y="1079"/>
              <a:ext cx="1008" cy="288"/>
            </a:xfrm>
            <a:prstGeom prst="rect">
              <a:avLst/>
            </a:prstGeom>
            <a:noFill/>
            <a:ln w="9525">
              <a:solidFill>
                <a:schemeClr val="tx1"/>
              </a:solidFill>
              <a:miter lim="800000"/>
              <a:headEnd/>
              <a:tailEnd/>
            </a:ln>
            <a:effectLst/>
            <a:extLst/>
          </p:spPr>
          <p:txBody>
            <a:bodyPr>
              <a:spAutoFit/>
            </a:bodyPr>
            <a:lstStyle/>
            <a:p>
              <a:pPr algn="ctr" eaLnBrk="1" hangingPunct="1">
                <a:spcBef>
                  <a:spcPct val="50000"/>
                </a:spcBef>
                <a:defRPr/>
              </a:pPr>
              <a:r>
                <a:rPr kumimoji="1" lang="zh-CN" altLang="en-US" sz="2400" b="1" dirty="0">
                  <a:latin typeface="黑体" panose="02010609060101010101" pitchFamily="49" charset="-122"/>
                  <a:ea typeface="黑体" panose="02010609060101010101" pitchFamily="49" charset="-122"/>
                </a:rPr>
                <a:t>国家主席</a:t>
              </a:r>
            </a:p>
          </p:txBody>
        </p:sp>
        <p:sp>
          <p:nvSpPr>
            <p:cNvPr id="10" name="Text Box 8"/>
            <p:cNvSpPr txBox="1">
              <a:spLocks noChangeArrowheads="1"/>
            </p:cNvSpPr>
            <p:nvPr/>
          </p:nvSpPr>
          <p:spPr bwMode="auto">
            <a:xfrm>
              <a:off x="1178" y="2369"/>
              <a:ext cx="1156" cy="291"/>
            </a:xfrm>
            <a:prstGeom prst="rect">
              <a:avLst/>
            </a:prstGeom>
            <a:noFill/>
            <a:ln w="9525">
              <a:solidFill>
                <a:schemeClr val="tx1"/>
              </a:solidFill>
              <a:miter lim="800000"/>
              <a:headEnd/>
              <a:tailEnd/>
            </a:ln>
            <a:effectLst/>
            <a:extLst/>
          </p:spPr>
          <p:txBody>
            <a:bodyPr wrap="square">
              <a:spAutoFit/>
            </a:bodyPr>
            <a:lstStyle/>
            <a:p>
              <a:pPr algn="ctr" eaLnBrk="1" hangingPunct="1">
                <a:spcBef>
                  <a:spcPct val="50000"/>
                </a:spcBef>
                <a:defRPr/>
              </a:pPr>
              <a:r>
                <a:rPr kumimoji="1" lang="zh-CN" altLang="en-US" sz="2400" b="1" dirty="0">
                  <a:latin typeface="黑体" panose="02010609060101010101" pitchFamily="49" charset="-122"/>
                  <a:ea typeface="黑体" panose="02010609060101010101" pitchFamily="49" charset="-122"/>
                </a:rPr>
                <a:t>最高人民检察院</a:t>
              </a:r>
            </a:p>
          </p:txBody>
        </p:sp>
        <p:sp>
          <p:nvSpPr>
            <p:cNvPr id="11" name="Text Box 9"/>
            <p:cNvSpPr txBox="1">
              <a:spLocks noChangeArrowheads="1"/>
            </p:cNvSpPr>
            <p:nvPr/>
          </p:nvSpPr>
          <p:spPr bwMode="auto">
            <a:xfrm>
              <a:off x="59" y="2358"/>
              <a:ext cx="997" cy="291"/>
            </a:xfrm>
            <a:prstGeom prst="rect">
              <a:avLst/>
            </a:prstGeom>
            <a:noFill/>
            <a:ln w="9525">
              <a:solidFill>
                <a:schemeClr val="tx1"/>
              </a:solidFill>
              <a:miter lim="800000"/>
              <a:headEnd/>
              <a:tailEnd/>
            </a:ln>
            <a:effectLst/>
            <a:extLst/>
          </p:spPr>
          <p:txBody>
            <a:bodyPr wrap="square">
              <a:spAutoFit/>
            </a:bodyPr>
            <a:lstStyle/>
            <a:p>
              <a:pPr algn="ctr" eaLnBrk="1" hangingPunct="1">
                <a:spcBef>
                  <a:spcPct val="50000"/>
                </a:spcBef>
                <a:defRPr/>
              </a:pPr>
              <a:r>
                <a:rPr kumimoji="1" lang="zh-CN" altLang="en-US" sz="2400" b="1" dirty="0">
                  <a:latin typeface="黑体" panose="02010609060101010101" pitchFamily="49" charset="-122"/>
                  <a:ea typeface="黑体" panose="02010609060101010101" pitchFamily="49" charset="-122"/>
                </a:rPr>
                <a:t>最高人民法院</a:t>
              </a:r>
            </a:p>
          </p:txBody>
        </p:sp>
        <p:sp>
          <p:nvSpPr>
            <p:cNvPr id="12" name="Text Box 10"/>
            <p:cNvSpPr txBox="1">
              <a:spLocks noChangeArrowheads="1"/>
            </p:cNvSpPr>
            <p:nvPr/>
          </p:nvSpPr>
          <p:spPr bwMode="auto">
            <a:xfrm>
              <a:off x="2560" y="2285"/>
              <a:ext cx="809" cy="343"/>
            </a:xfrm>
            <a:prstGeom prst="rect">
              <a:avLst/>
            </a:prstGeom>
            <a:noFill/>
            <a:ln w="9525">
              <a:solidFill>
                <a:schemeClr val="tx1"/>
              </a:solidFill>
              <a:miter lim="800000"/>
              <a:headEnd/>
              <a:tailEnd/>
            </a:ln>
            <a:effectLst/>
            <a:extLst/>
          </p:spPr>
          <p:txBody>
            <a:bodyPr anchor="ctr"/>
            <a:lstStyle/>
            <a:p>
              <a:pPr algn="ctr" eaLnBrk="1" hangingPunct="1">
                <a:spcBef>
                  <a:spcPct val="50000"/>
                </a:spcBef>
                <a:defRPr/>
              </a:pPr>
              <a:r>
                <a:rPr kumimoji="1" lang="zh-CN" altLang="en-US" sz="2400" b="1" dirty="0">
                  <a:latin typeface="黑体" panose="02010609060101010101" pitchFamily="49" charset="-122"/>
                  <a:ea typeface="黑体" panose="02010609060101010101" pitchFamily="49" charset="-122"/>
                </a:rPr>
                <a:t>国务院</a:t>
              </a:r>
            </a:p>
          </p:txBody>
        </p:sp>
        <p:sp>
          <p:nvSpPr>
            <p:cNvPr id="13" name="Text Box 11"/>
            <p:cNvSpPr txBox="1">
              <a:spLocks noChangeArrowheads="1"/>
            </p:cNvSpPr>
            <p:nvPr/>
          </p:nvSpPr>
          <p:spPr bwMode="auto">
            <a:xfrm>
              <a:off x="1644" y="3023"/>
              <a:ext cx="2352" cy="288"/>
            </a:xfrm>
            <a:prstGeom prst="rect">
              <a:avLst/>
            </a:prstGeom>
            <a:noFill/>
            <a:ln w="9525">
              <a:solidFill>
                <a:schemeClr val="tx1"/>
              </a:solidFill>
              <a:miter lim="800000"/>
              <a:headEnd/>
              <a:tailEnd/>
            </a:ln>
            <a:effectLst/>
            <a:extLst/>
          </p:spPr>
          <p:txBody>
            <a:bodyPr>
              <a:spAutoFit/>
            </a:bodyPr>
            <a:lstStyle/>
            <a:p>
              <a:pPr algn="ctr" eaLnBrk="1" hangingPunct="1">
                <a:spcBef>
                  <a:spcPct val="50000"/>
                </a:spcBef>
                <a:defRPr/>
              </a:pPr>
              <a:r>
                <a:rPr kumimoji="1" lang="zh-CN" altLang="en-US" sz="2400" b="1" dirty="0">
                  <a:latin typeface="黑体" panose="02010609060101010101" pitchFamily="49" charset="-122"/>
                  <a:ea typeface="黑体" panose="02010609060101010101" pitchFamily="49" charset="-122"/>
                </a:rPr>
                <a:t>各部、委、各直属机构</a:t>
              </a:r>
            </a:p>
          </p:txBody>
        </p:sp>
        <p:sp>
          <p:nvSpPr>
            <p:cNvPr id="14" name="Line 12"/>
            <p:cNvSpPr>
              <a:spLocks noChangeShapeType="1"/>
            </p:cNvSpPr>
            <p:nvPr/>
          </p:nvSpPr>
          <p:spPr bwMode="auto">
            <a:xfrm>
              <a:off x="1745" y="739"/>
              <a:ext cx="7" cy="517"/>
            </a:xfrm>
            <a:prstGeom prst="line">
              <a:avLst/>
            </a:prstGeom>
            <a:noFill/>
            <a:ln w="9525">
              <a:solidFill>
                <a:schemeClr val="bg1"/>
              </a:solidFill>
              <a:round/>
              <a:headEnd/>
              <a:tailEnd/>
            </a:ln>
            <a:effectLst>
              <a:outerShdw dist="35921" dir="2700000" algn="ctr" rotWithShape="0">
                <a:schemeClr val="tx1"/>
              </a:outerShdw>
            </a:effectLst>
            <a:extLst>
              <a:ext uri="{909E8E84-426E-40DD-AFC4-6F175D3DCCD1}">
                <a14:hiddenFill xmlns:a14="http://schemas.microsoft.com/office/drawing/2010/main">
                  <a:noFill/>
                </a14:hiddenFill>
              </a:ext>
            </a:extLst>
          </p:spPr>
          <p:txBody>
            <a:bodyPr wrap="none"/>
            <a:lstStyle/>
            <a:p>
              <a:endParaRPr lang="zh-CN" altLang="en-US"/>
            </a:p>
          </p:txBody>
        </p:sp>
        <p:sp>
          <p:nvSpPr>
            <p:cNvPr id="16" name="Line 14"/>
            <p:cNvSpPr>
              <a:spLocks noChangeShapeType="1"/>
            </p:cNvSpPr>
            <p:nvPr/>
          </p:nvSpPr>
          <p:spPr bwMode="auto">
            <a:xfrm>
              <a:off x="4097" y="746"/>
              <a:ext cx="0" cy="481"/>
            </a:xfrm>
            <a:prstGeom prst="line">
              <a:avLst/>
            </a:prstGeom>
            <a:noFill/>
            <a:ln w="9525">
              <a:solidFill>
                <a:schemeClr val="bg1"/>
              </a:solidFill>
              <a:round/>
              <a:headEnd/>
              <a:tailEnd/>
            </a:ln>
            <a:effectLst>
              <a:outerShdw dist="35921" dir="2700000" algn="ctr" rotWithShape="0">
                <a:schemeClr val="tx1"/>
              </a:outerShdw>
            </a:effectLst>
            <a:extLst>
              <a:ext uri="{909E8E84-426E-40DD-AFC4-6F175D3DCCD1}">
                <a14:hiddenFill xmlns:a14="http://schemas.microsoft.com/office/drawing/2010/main">
                  <a:noFill/>
                </a14:hiddenFill>
              </a:ext>
            </a:extLst>
          </p:spPr>
          <p:txBody>
            <a:bodyPr wrap="none"/>
            <a:lstStyle/>
            <a:p>
              <a:endParaRPr lang="zh-CN" altLang="en-US"/>
            </a:p>
          </p:txBody>
        </p:sp>
        <p:sp>
          <p:nvSpPr>
            <p:cNvPr id="17" name="Line 15"/>
            <p:cNvSpPr>
              <a:spLocks noChangeShapeType="1"/>
            </p:cNvSpPr>
            <p:nvPr/>
          </p:nvSpPr>
          <p:spPr bwMode="auto">
            <a:xfrm flipV="1">
              <a:off x="1752" y="1246"/>
              <a:ext cx="161" cy="10"/>
            </a:xfrm>
            <a:prstGeom prst="line">
              <a:avLst/>
            </a:prstGeom>
            <a:noFill/>
            <a:ln w="9525">
              <a:solidFill>
                <a:schemeClr val="bg1"/>
              </a:solidFill>
              <a:round/>
              <a:headEnd/>
              <a:tailEnd/>
            </a:ln>
            <a:effectLst>
              <a:outerShdw dist="35921" dir="2700000" algn="ctr" rotWithShape="0">
                <a:schemeClr val="tx1"/>
              </a:outerShdw>
            </a:effectLst>
            <a:extLst>
              <a:ext uri="{909E8E84-426E-40DD-AFC4-6F175D3DCCD1}">
                <a14:hiddenFill xmlns:a14="http://schemas.microsoft.com/office/drawing/2010/main">
                  <a:noFill/>
                </a14:hiddenFill>
              </a:ext>
            </a:extLst>
          </p:spPr>
          <p:txBody>
            <a:bodyPr wrap="none"/>
            <a:lstStyle/>
            <a:p>
              <a:endParaRPr lang="zh-CN" altLang="en-US"/>
            </a:p>
          </p:txBody>
        </p:sp>
        <p:sp>
          <p:nvSpPr>
            <p:cNvPr id="18" name="Line 16"/>
            <p:cNvSpPr>
              <a:spLocks noChangeShapeType="1"/>
            </p:cNvSpPr>
            <p:nvPr/>
          </p:nvSpPr>
          <p:spPr bwMode="auto">
            <a:xfrm flipV="1">
              <a:off x="3910" y="1218"/>
              <a:ext cx="187" cy="9"/>
            </a:xfrm>
            <a:prstGeom prst="line">
              <a:avLst/>
            </a:prstGeom>
            <a:noFill/>
            <a:ln w="9525">
              <a:solidFill>
                <a:schemeClr val="bg1"/>
              </a:solidFill>
              <a:round/>
              <a:headEnd/>
              <a:tailEnd/>
            </a:ln>
            <a:effectLst>
              <a:outerShdw dist="35921" dir="2700000" algn="ctr" rotWithShape="0">
                <a:schemeClr val="tx1"/>
              </a:outerShdw>
            </a:effectLst>
            <a:extLst>
              <a:ext uri="{909E8E84-426E-40DD-AFC4-6F175D3DCCD1}">
                <a14:hiddenFill xmlns:a14="http://schemas.microsoft.com/office/drawing/2010/main">
                  <a:noFill/>
                </a14:hiddenFill>
              </a:ext>
            </a:extLst>
          </p:spPr>
          <p:txBody>
            <a:bodyPr wrap="none"/>
            <a:lstStyle/>
            <a:p>
              <a:endParaRPr lang="zh-CN" altLang="en-US"/>
            </a:p>
          </p:txBody>
        </p:sp>
        <p:sp>
          <p:nvSpPr>
            <p:cNvPr id="19" name="Line 17"/>
            <p:cNvSpPr>
              <a:spLocks noChangeShapeType="1"/>
            </p:cNvSpPr>
            <p:nvPr/>
          </p:nvSpPr>
          <p:spPr bwMode="auto">
            <a:xfrm flipH="1">
              <a:off x="2864" y="1339"/>
              <a:ext cx="1" cy="538"/>
            </a:xfrm>
            <a:prstGeom prst="line">
              <a:avLst/>
            </a:prstGeom>
            <a:noFill/>
            <a:ln w="9525">
              <a:solidFill>
                <a:schemeClr val="bg1"/>
              </a:solidFill>
              <a:round/>
              <a:headEnd/>
              <a:tailEnd/>
            </a:ln>
            <a:effectLst>
              <a:outerShdw dist="35921" dir="2700000" algn="ctr" rotWithShape="0">
                <a:schemeClr val="tx1"/>
              </a:outerShdw>
            </a:effectLst>
            <a:extLst>
              <a:ext uri="{909E8E84-426E-40DD-AFC4-6F175D3DCCD1}">
                <a14:hiddenFill xmlns:a14="http://schemas.microsoft.com/office/drawing/2010/main">
                  <a:noFill/>
                </a14:hiddenFill>
              </a:ext>
            </a:extLst>
          </p:spPr>
          <p:txBody>
            <a:bodyPr wrap="none"/>
            <a:lstStyle/>
            <a:p>
              <a:endParaRPr lang="zh-CN" altLang="en-US"/>
            </a:p>
          </p:txBody>
        </p:sp>
        <p:sp>
          <p:nvSpPr>
            <p:cNvPr id="20" name="Line 18"/>
            <p:cNvSpPr>
              <a:spLocks noChangeShapeType="1"/>
            </p:cNvSpPr>
            <p:nvPr/>
          </p:nvSpPr>
          <p:spPr bwMode="auto">
            <a:xfrm>
              <a:off x="2864" y="1608"/>
              <a:ext cx="1600" cy="0"/>
            </a:xfrm>
            <a:prstGeom prst="line">
              <a:avLst/>
            </a:prstGeom>
            <a:noFill/>
            <a:ln w="9525">
              <a:solidFill>
                <a:schemeClr val="bg1"/>
              </a:solidFill>
              <a:round/>
              <a:headEnd/>
              <a:tailEnd/>
            </a:ln>
            <a:effectLst>
              <a:outerShdw dist="35921" dir="2700000" algn="ctr" rotWithShape="0">
                <a:schemeClr val="tx1"/>
              </a:outerShdw>
            </a:effectLst>
            <a:extLst>
              <a:ext uri="{909E8E84-426E-40DD-AFC4-6F175D3DCCD1}">
                <a14:hiddenFill xmlns:a14="http://schemas.microsoft.com/office/drawing/2010/main">
                  <a:noFill/>
                </a14:hiddenFill>
              </a:ext>
            </a:extLst>
          </p:spPr>
          <p:txBody>
            <a:bodyPr wrap="none"/>
            <a:lstStyle/>
            <a:p>
              <a:endParaRPr lang="zh-CN" altLang="en-US"/>
            </a:p>
          </p:txBody>
        </p:sp>
        <p:sp>
          <p:nvSpPr>
            <p:cNvPr id="21" name="Line 19"/>
            <p:cNvSpPr>
              <a:spLocks noChangeShapeType="1"/>
            </p:cNvSpPr>
            <p:nvPr/>
          </p:nvSpPr>
          <p:spPr bwMode="auto">
            <a:xfrm>
              <a:off x="4464" y="1368"/>
              <a:ext cx="0" cy="240"/>
            </a:xfrm>
            <a:prstGeom prst="line">
              <a:avLst/>
            </a:prstGeom>
            <a:noFill/>
            <a:ln w="9525">
              <a:solidFill>
                <a:schemeClr val="bg1"/>
              </a:solidFill>
              <a:round/>
              <a:headEnd/>
              <a:tailEnd/>
            </a:ln>
            <a:effectLst>
              <a:outerShdw dist="35921" dir="2700000" algn="ctr" rotWithShape="0">
                <a:schemeClr val="tx1"/>
              </a:outerShdw>
            </a:effectLst>
            <a:extLst>
              <a:ext uri="{909E8E84-426E-40DD-AFC4-6F175D3DCCD1}">
                <a14:hiddenFill xmlns:a14="http://schemas.microsoft.com/office/drawing/2010/main">
                  <a:noFill/>
                </a14:hiddenFill>
              </a:ext>
            </a:extLst>
          </p:spPr>
          <p:txBody>
            <a:bodyPr wrap="none"/>
            <a:lstStyle/>
            <a:p>
              <a:endParaRPr lang="zh-CN" altLang="en-US"/>
            </a:p>
          </p:txBody>
        </p:sp>
        <p:sp>
          <p:nvSpPr>
            <p:cNvPr id="22" name="Line 20"/>
            <p:cNvSpPr>
              <a:spLocks noChangeShapeType="1"/>
            </p:cNvSpPr>
            <p:nvPr/>
          </p:nvSpPr>
          <p:spPr bwMode="auto">
            <a:xfrm flipH="1" flipV="1">
              <a:off x="558" y="1912"/>
              <a:ext cx="3530" cy="24"/>
            </a:xfrm>
            <a:prstGeom prst="line">
              <a:avLst/>
            </a:prstGeom>
            <a:noFill/>
            <a:ln w="9525">
              <a:solidFill>
                <a:schemeClr val="bg1"/>
              </a:solidFill>
              <a:round/>
              <a:headEnd/>
              <a:tailEnd/>
            </a:ln>
            <a:effectLst>
              <a:outerShdw dist="35921" dir="2700000" algn="ctr" rotWithShape="0">
                <a:schemeClr val="tx1"/>
              </a:outerShdw>
            </a:effectLst>
            <a:extLst>
              <a:ext uri="{909E8E84-426E-40DD-AFC4-6F175D3DCCD1}">
                <a14:hiddenFill xmlns:a14="http://schemas.microsoft.com/office/drawing/2010/main">
                  <a:noFill/>
                </a14:hiddenFill>
              </a:ext>
            </a:extLst>
          </p:spPr>
          <p:txBody>
            <a:bodyPr wrap="none"/>
            <a:lstStyle/>
            <a:p>
              <a:endParaRPr lang="zh-CN" altLang="en-US"/>
            </a:p>
          </p:txBody>
        </p:sp>
        <p:sp>
          <p:nvSpPr>
            <p:cNvPr id="23" name="Line 21"/>
            <p:cNvSpPr>
              <a:spLocks noChangeShapeType="1"/>
            </p:cNvSpPr>
            <p:nvPr/>
          </p:nvSpPr>
          <p:spPr bwMode="auto">
            <a:xfrm>
              <a:off x="558" y="1926"/>
              <a:ext cx="0" cy="420"/>
            </a:xfrm>
            <a:prstGeom prst="line">
              <a:avLst/>
            </a:prstGeom>
            <a:noFill/>
            <a:ln w="9525">
              <a:solidFill>
                <a:schemeClr val="bg1"/>
              </a:solidFill>
              <a:round/>
              <a:headEnd/>
              <a:tailEnd/>
            </a:ln>
            <a:effectLst>
              <a:outerShdw dist="35921" dir="2700000" algn="ctr" rotWithShape="0">
                <a:schemeClr val="tx1"/>
              </a:outerShdw>
            </a:effectLst>
            <a:extLst>
              <a:ext uri="{909E8E84-426E-40DD-AFC4-6F175D3DCCD1}">
                <a14:hiddenFill xmlns:a14="http://schemas.microsoft.com/office/drawing/2010/main">
                  <a:noFill/>
                </a14:hiddenFill>
              </a:ext>
            </a:extLst>
          </p:spPr>
          <p:txBody>
            <a:bodyPr wrap="none"/>
            <a:lstStyle/>
            <a:p>
              <a:endParaRPr lang="zh-CN" altLang="en-US"/>
            </a:p>
          </p:txBody>
        </p:sp>
        <p:sp>
          <p:nvSpPr>
            <p:cNvPr id="24" name="Line 22"/>
            <p:cNvSpPr>
              <a:spLocks noChangeShapeType="1"/>
            </p:cNvSpPr>
            <p:nvPr/>
          </p:nvSpPr>
          <p:spPr bwMode="auto">
            <a:xfrm>
              <a:off x="1739" y="1916"/>
              <a:ext cx="17" cy="449"/>
            </a:xfrm>
            <a:prstGeom prst="line">
              <a:avLst/>
            </a:prstGeom>
            <a:noFill/>
            <a:ln w="9525">
              <a:solidFill>
                <a:schemeClr val="bg1"/>
              </a:solidFill>
              <a:round/>
              <a:headEnd/>
              <a:tailEnd/>
            </a:ln>
            <a:effectLst>
              <a:outerShdw dist="35921" dir="2700000" algn="ctr" rotWithShape="0">
                <a:schemeClr val="tx1"/>
              </a:outerShdw>
            </a:effectLst>
            <a:extLst>
              <a:ext uri="{909E8E84-426E-40DD-AFC4-6F175D3DCCD1}">
                <a14:hiddenFill xmlns:a14="http://schemas.microsoft.com/office/drawing/2010/main">
                  <a:noFill/>
                </a14:hiddenFill>
              </a:ext>
            </a:extLst>
          </p:spPr>
          <p:txBody>
            <a:bodyPr wrap="none"/>
            <a:lstStyle/>
            <a:p>
              <a:endParaRPr lang="zh-CN" altLang="en-US"/>
            </a:p>
          </p:txBody>
        </p:sp>
        <p:sp>
          <p:nvSpPr>
            <p:cNvPr id="27" name="Line 25"/>
            <p:cNvSpPr>
              <a:spLocks noChangeShapeType="1"/>
            </p:cNvSpPr>
            <p:nvPr/>
          </p:nvSpPr>
          <p:spPr bwMode="auto">
            <a:xfrm>
              <a:off x="2864" y="2628"/>
              <a:ext cx="3" cy="395"/>
            </a:xfrm>
            <a:prstGeom prst="line">
              <a:avLst/>
            </a:prstGeom>
            <a:noFill/>
            <a:ln w="9525">
              <a:solidFill>
                <a:schemeClr val="bg1"/>
              </a:solidFill>
              <a:round/>
              <a:headEnd/>
              <a:tailEnd/>
            </a:ln>
            <a:effectLst>
              <a:outerShdw dist="35921" dir="2700000" algn="ctr" rotWithShape="0">
                <a:schemeClr val="tx1"/>
              </a:outerShdw>
            </a:effectLst>
            <a:extLst>
              <a:ext uri="{909E8E84-426E-40DD-AFC4-6F175D3DCCD1}">
                <a14:hiddenFill xmlns:a14="http://schemas.microsoft.com/office/drawing/2010/main">
                  <a:noFill/>
                </a14:hiddenFill>
              </a:ext>
            </a:extLst>
          </p:spPr>
          <p:txBody>
            <a:bodyPr wrap="none"/>
            <a:lstStyle/>
            <a:p>
              <a:endParaRPr lang="zh-CN" altLang="en-US"/>
            </a:p>
          </p:txBody>
        </p:sp>
      </p:grpSp>
      <p:grpSp>
        <p:nvGrpSpPr>
          <p:cNvPr id="28" name="Group 26"/>
          <p:cNvGrpSpPr>
            <a:grpSpLocks/>
          </p:cNvGrpSpPr>
          <p:nvPr/>
        </p:nvGrpSpPr>
        <p:grpSpPr bwMode="auto">
          <a:xfrm>
            <a:off x="1662330" y="925601"/>
            <a:ext cx="2030343" cy="914400"/>
            <a:chOff x="384" y="576"/>
            <a:chExt cx="960" cy="576"/>
          </a:xfrm>
        </p:grpSpPr>
        <p:sp>
          <p:nvSpPr>
            <p:cNvPr id="30" name="Text Box 28"/>
            <p:cNvSpPr txBox="1">
              <a:spLocks noChangeArrowheads="1"/>
            </p:cNvSpPr>
            <p:nvPr/>
          </p:nvSpPr>
          <p:spPr bwMode="auto">
            <a:xfrm>
              <a:off x="384" y="624"/>
              <a:ext cx="960" cy="523"/>
            </a:xfrm>
            <a:prstGeom prst="rect">
              <a:avLst/>
            </a:prstGeom>
            <a:gradFill>
              <a:gsLst>
                <a:gs pos="0">
                  <a:srgbClr val="FFFFFF"/>
                </a:gs>
                <a:gs pos="100000">
                  <a:schemeClr val="bg1"/>
                </a:gs>
              </a:gsLst>
              <a:path path="shape">
                <a:fillToRect l="50000" t="50000" r="50000" b="50000"/>
              </a:path>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b="1">
                  <a:solidFill>
                    <a:schemeClr val="bg1"/>
                  </a:solidFill>
                  <a:latin typeface="Arial" panose="020B0604020202020204" pitchFamily="34" charset="0"/>
                  <a:ea typeface="宋体" panose="02010600030101010101" pitchFamily="2" charset="-122"/>
                </a:defRPr>
              </a:lvl1pPr>
              <a:lvl2pPr marL="742950" indent="-285750">
                <a:spcBef>
                  <a:spcPct val="20000"/>
                </a:spcBef>
                <a:buChar char="–"/>
                <a:defRPr sz="2800" b="1">
                  <a:solidFill>
                    <a:schemeClr val="bg1"/>
                  </a:solidFill>
                  <a:latin typeface="Arial" panose="020B0604020202020204" pitchFamily="34" charset="0"/>
                  <a:ea typeface="宋体" panose="02010600030101010101" pitchFamily="2" charset="-122"/>
                </a:defRPr>
              </a:lvl2pPr>
              <a:lvl3pPr marL="1143000" indent="-228600">
                <a:spcBef>
                  <a:spcPct val="20000"/>
                </a:spcBef>
                <a:buChar char="•"/>
                <a:defRPr sz="2400" b="1">
                  <a:solidFill>
                    <a:schemeClr val="bg1"/>
                  </a:solidFill>
                  <a:latin typeface="Arial" panose="020B0604020202020204" pitchFamily="34" charset="0"/>
                  <a:ea typeface="宋体" panose="02010600030101010101" pitchFamily="2" charset="-122"/>
                </a:defRPr>
              </a:lvl3pPr>
              <a:lvl4pPr marL="1600200" indent="-228600">
                <a:spcBef>
                  <a:spcPct val="20000"/>
                </a:spcBef>
                <a:buChar char="–"/>
                <a:defRPr sz="2000" b="1">
                  <a:solidFill>
                    <a:schemeClr val="bg1"/>
                  </a:solidFill>
                  <a:latin typeface="Arial" panose="020B0604020202020204" pitchFamily="34" charset="0"/>
                  <a:ea typeface="宋体" panose="02010600030101010101" pitchFamily="2" charset="-122"/>
                </a:defRPr>
              </a:lvl4pPr>
              <a:lvl5pPr marL="2057400" indent="-228600">
                <a:spcBef>
                  <a:spcPct val="20000"/>
                </a:spcBef>
                <a:buChar char="»"/>
                <a:defRPr sz="2000" b="1">
                  <a:solidFill>
                    <a:schemeClr val="bg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har char="»"/>
                <a:defRPr sz="2000" b="1">
                  <a:solidFill>
                    <a:schemeClr val="bg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har char="»"/>
                <a:defRPr sz="2000" b="1">
                  <a:solidFill>
                    <a:schemeClr val="bg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har char="»"/>
                <a:defRPr sz="2000" b="1">
                  <a:solidFill>
                    <a:schemeClr val="bg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har char="»"/>
                <a:defRPr sz="2000" b="1">
                  <a:solidFill>
                    <a:schemeClr val="bg1"/>
                  </a:solidFill>
                  <a:latin typeface="Arial" panose="020B0604020202020204" pitchFamily="34" charset="0"/>
                  <a:ea typeface="宋体" panose="02010600030101010101" pitchFamily="2" charset="-122"/>
                </a:defRPr>
              </a:lvl9pPr>
            </a:lstStyle>
            <a:p>
              <a:pPr algn="ctr" eaLnBrk="1" hangingPunct="1">
                <a:spcBef>
                  <a:spcPct val="50000"/>
                </a:spcBef>
                <a:buFontTx/>
                <a:buNone/>
              </a:pPr>
              <a:r>
                <a:rPr kumimoji="1" lang="zh-CN" altLang="en-US" sz="2400" dirty="0">
                  <a:solidFill>
                    <a:srgbClr val="FF3300"/>
                  </a:solidFill>
                  <a:latin typeface="Times New Roman" panose="02020603050405020304" pitchFamily="18" charset="0"/>
                </a:rPr>
                <a:t>最高国家权力机关</a:t>
              </a:r>
            </a:p>
          </p:txBody>
        </p:sp>
        <p:sp>
          <p:nvSpPr>
            <p:cNvPr id="29" name="AutoShape 27"/>
            <p:cNvSpPr>
              <a:spLocks noChangeArrowheads="1"/>
            </p:cNvSpPr>
            <p:nvPr/>
          </p:nvSpPr>
          <p:spPr bwMode="auto">
            <a:xfrm>
              <a:off x="384" y="576"/>
              <a:ext cx="960" cy="576"/>
            </a:xfrm>
            <a:prstGeom prst="wedgeRectCallout">
              <a:avLst>
                <a:gd name="adj1" fmla="val 91642"/>
                <a:gd name="adj2" fmla="val 26182"/>
              </a:avLst>
            </a:prstGeom>
            <a:no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b="1">
                  <a:solidFill>
                    <a:schemeClr val="bg1"/>
                  </a:solidFill>
                  <a:latin typeface="Arial" panose="020B0604020202020204" pitchFamily="34" charset="0"/>
                  <a:ea typeface="宋体" panose="02010600030101010101" pitchFamily="2" charset="-122"/>
                </a:defRPr>
              </a:lvl1pPr>
              <a:lvl2pPr marL="742950" indent="-285750">
                <a:spcBef>
                  <a:spcPct val="20000"/>
                </a:spcBef>
                <a:buChar char="–"/>
                <a:defRPr sz="2800" b="1">
                  <a:solidFill>
                    <a:schemeClr val="bg1"/>
                  </a:solidFill>
                  <a:latin typeface="Arial" panose="020B0604020202020204" pitchFamily="34" charset="0"/>
                  <a:ea typeface="宋体" panose="02010600030101010101" pitchFamily="2" charset="-122"/>
                </a:defRPr>
              </a:lvl2pPr>
              <a:lvl3pPr marL="1143000" indent="-228600">
                <a:spcBef>
                  <a:spcPct val="20000"/>
                </a:spcBef>
                <a:buChar char="•"/>
                <a:defRPr sz="2400" b="1">
                  <a:solidFill>
                    <a:schemeClr val="bg1"/>
                  </a:solidFill>
                  <a:latin typeface="Arial" panose="020B0604020202020204" pitchFamily="34" charset="0"/>
                  <a:ea typeface="宋体" panose="02010600030101010101" pitchFamily="2" charset="-122"/>
                </a:defRPr>
              </a:lvl3pPr>
              <a:lvl4pPr marL="1600200" indent="-228600">
                <a:spcBef>
                  <a:spcPct val="20000"/>
                </a:spcBef>
                <a:buChar char="–"/>
                <a:defRPr sz="2000" b="1">
                  <a:solidFill>
                    <a:schemeClr val="bg1"/>
                  </a:solidFill>
                  <a:latin typeface="Arial" panose="020B0604020202020204" pitchFamily="34" charset="0"/>
                  <a:ea typeface="宋体" panose="02010600030101010101" pitchFamily="2" charset="-122"/>
                </a:defRPr>
              </a:lvl4pPr>
              <a:lvl5pPr marL="2057400" indent="-228600">
                <a:spcBef>
                  <a:spcPct val="20000"/>
                </a:spcBef>
                <a:buChar char="»"/>
                <a:defRPr sz="2000" b="1">
                  <a:solidFill>
                    <a:schemeClr val="bg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har char="»"/>
                <a:defRPr sz="2000" b="1">
                  <a:solidFill>
                    <a:schemeClr val="bg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har char="»"/>
                <a:defRPr sz="2000" b="1">
                  <a:solidFill>
                    <a:schemeClr val="bg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har char="»"/>
                <a:defRPr sz="2000" b="1">
                  <a:solidFill>
                    <a:schemeClr val="bg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har char="»"/>
                <a:defRPr sz="2000" b="1">
                  <a:solidFill>
                    <a:schemeClr val="bg1"/>
                  </a:solidFill>
                  <a:latin typeface="Arial" panose="020B0604020202020204" pitchFamily="34" charset="0"/>
                  <a:ea typeface="宋体" panose="02010600030101010101" pitchFamily="2" charset="-122"/>
                </a:defRPr>
              </a:lvl9pPr>
            </a:lstStyle>
            <a:p>
              <a:pPr algn="ctr" eaLnBrk="1" hangingPunct="1">
                <a:spcBef>
                  <a:spcPct val="0"/>
                </a:spcBef>
                <a:buFontTx/>
                <a:buNone/>
              </a:pPr>
              <a:endParaRPr kumimoji="1" lang="zh-CN" altLang="en-US" sz="2400" b="0">
                <a:solidFill>
                  <a:schemeClr val="tx1"/>
                </a:solidFill>
                <a:latin typeface="Times New Roman" panose="02020603050405020304" pitchFamily="18" charset="0"/>
              </a:endParaRPr>
            </a:p>
          </p:txBody>
        </p:sp>
      </p:grpSp>
      <p:grpSp>
        <p:nvGrpSpPr>
          <p:cNvPr id="31" name="Group 29"/>
          <p:cNvGrpSpPr>
            <a:grpSpLocks/>
          </p:cNvGrpSpPr>
          <p:nvPr/>
        </p:nvGrpSpPr>
        <p:grpSpPr bwMode="auto">
          <a:xfrm>
            <a:off x="3373705" y="2351580"/>
            <a:ext cx="3433478" cy="565058"/>
            <a:chOff x="1067" y="681"/>
            <a:chExt cx="960" cy="576"/>
          </a:xfrm>
        </p:grpSpPr>
        <p:sp>
          <p:nvSpPr>
            <p:cNvPr id="32" name="AutoShape 30"/>
            <p:cNvSpPr>
              <a:spLocks noChangeArrowheads="1"/>
            </p:cNvSpPr>
            <p:nvPr/>
          </p:nvSpPr>
          <p:spPr bwMode="auto">
            <a:xfrm>
              <a:off x="1067" y="681"/>
              <a:ext cx="960" cy="576"/>
            </a:xfrm>
            <a:prstGeom prst="wedgeRectCallout">
              <a:avLst>
                <a:gd name="adj1" fmla="val 39201"/>
                <a:gd name="adj2" fmla="val 175399"/>
              </a:avLst>
            </a:prstGeom>
            <a:gradFill rotWithShape="1">
              <a:gsLst>
                <a:gs pos="0">
                  <a:srgbClr val="FFFFFF"/>
                </a:gs>
                <a:gs pos="100000">
                  <a:schemeClr val="bg1"/>
                </a:gs>
              </a:gsLst>
              <a:path path="rect">
                <a:fillToRect l="50000" t="50000" r="50000" b="50000"/>
              </a:path>
            </a:gra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b="1">
                  <a:solidFill>
                    <a:schemeClr val="bg1"/>
                  </a:solidFill>
                  <a:latin typeface="Arial" panose="020B0604020202020204" pitchFamily="34" charset="0"/>
                  <a:ea typeface="宋体" panose="02010600030101010101" pitchFamily="2" charset="-122"/>
                </a:defRPr>
              </a:lvl1pPr>
              <a:lvl2pPr marL="742950" indent="-285750">
                <a:spcBef>
                  <a:spcPct val="20000"/>
                </a:spcBef>
                <a:buChar char="–"/>
                <a:defRPr sz="2800" b="1">
                  <a:solidFill>
                    <a:schemeClr val="bg1"/>
                  </a:solidFill>
                  <a:latin typeface="Arial" panose="020B0604020202020204" pitchFamily="34" charset="0"/>
                  <a:ea typeface="宋体" panose="02010600030101010101" pitchFamily="2" charset="-122"/>
                </a:defRPr>
              </a:lvl2pPr>
              <a:lvl3pPr marL="1143000" indent="-228600">
                <a:spcBef>
                  <a:spcPct val="20000"/>
                </a:spcBef>
                <a:buChar char="•"/>
                <a:defRPr sz="2400" b="1">
                  <a:solidFill>
                    <a:schemeClr val="bg1"/>
                  </a:solidFill>
                  <a:latin typeface="Arial" panose="020B0604020202020204" pitchFamily="34" charset="0"/>
                  <a:ea typeface="宋体" panose="02010600030101010101" pitchFamily="2" charset="-122"/>
                </a:defRPr>
              </a:lvl3pPr>
              <a:lvl4pPr marL="1600200" indent="-228600">
                <a:spcBef>
                  <a:spcPct val="20000"/>
                </a:spcBef>
                <a:buChar char="–"/>
                <a:defRPr sz="2000" b="1">
                  <a:solidFill>
                    <a:schemeClr val="bg1"/>
                  </a:solidFill>
                  <a:latin typeface="Arial" panose="020B0604020202020204" pitchFamily="34" charset="0"/>
                  <a:ea typeface="宋体" panose="02010600030101010101" pitchFamily="2" charset="-122"/>
                </a:defRPr>
              </a:lvl4pPr>
              <a:lvl5pPr marL="2057400" indent="-228600">
                <a:spcBef>
                  <a:spcPct val="20000"/>
                </a:spcBef>
                <a:buChar char="»"/>
                <a:defRPr sz="2000" b="1">
                  <a:solidFill>
                    <a:schemeClr val="bg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har char="»"/>
                <a:defRPr sz="2000" b="1">
                  <a:solidFill>
                    <a:schemeClr val="bg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har char="»"/>
                <a:defRPr sz="2000" b="1">
                  <a:solidFill>
                    <a:schemeClr val="bg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har char="»"/>
                <a:defRPr sz="2000" b="1">
                  <a:solidFill>
                    <a:schemeClr val="bg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har char="»"/>
                <a:defRPr sz="2000" b="1">
                  <a:solidFill>
                    <a:schemeClr val="bg1"/>
                  </a:solidFill>
                  <a:latin typeface="Arial" panose="020B0604020202020204" pitchFamily="34" charset="0"/>
                  <a:ea typeface="宋体" panose="02010600030101010101" pitchFamily="2" charset="-122"/>
                </a:defRPr>
              </a:lvl9pPr>
            </a:lstStyle>
            <a:p>
              <a:pPr algn="ctr" eaLnBrk="1" hangingPunct="1">
                <a:spcBef>
                  <a:spcPct val="0"/>
                </a:spcBef>
                <a:buFontTx/>
                <a:buNone/>
              </a:pPr>
              <a:endParaRPr kumimoji="1" lang="zh-CN" altLang="en-US" sz="2400" b="0">
                <a:solidFill>
                  <a:schemeClr val="tx1"/>
                </a:solidFill>
                <a:latin typeface="Times New Roman" panose="02020603050405020304" pitchFamily="18" charset="0"/>
              </a:endParaRPr>
            </a:p>
          </p:txBody>
        </p:sp>
        <p:sp>
          <p:nvSpPr>
            <p:cNvPr id="33" name="Text Box 31"/>
            <p:cNvSpPr txBox="1">
              <a:spLocks noChangeArrowheads="1"/>
            </p:cNvSpPr>
            <p:nvPr/>
          </p:nvSpPr>
          <p:spPr bwMode="auto">
            <a:xfrm>
              <a:off x="1143" y="703"/>
              <a:ext cx="786" cy="471"/>
            </a:xfrm>
            <a:prstGeom prst="rect">
              <a:avLst/>
            </a:prstGeom>
            <a:gradFill rotWithShape="1">
              <a:gsLst>
                <a:gs pos="0">
                  <a:srgbClr val="FFFFFF"/>
                </a:gs>
                <a:gs pos="100000">
                  <a:schemeClr val="bg1"/>
                </a:gs>
              </a:gsLst>
              <a:path path="shape">
                <a:fillToRect l="50000" t="50000" r="50000" b="50000"/>
              </a:path>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b="1">
                  <a:solidFill>
                    <a:schemeClr val="bg1"/>
                  </a:solidFill>
                  <a:latin typeface="Arial" panose="020B0604020202020204" pitchFamily="34" charset="0"/>
                  <a:ea typeface="宋体" panose="02010600030101010101" pitchFamily="2" charset="-122"/>
                </a:defRPr>
              </a:lvl1pPr>
              <a:lvl2pPr marL="742950" indent="-285750">
                <a:spcBef>
                  <a:spcPct val="20000"/>
                </a:spcBef>
                <a:buChar char="–"/>
                <a:defRPr sz="2800" b="1">
                  <a:solidFill>
                    <a:schemeClr val="bg1"/>
                  </a:solidFill>
                  <a:latin typeface="Arial" panose="020B0604020202020204" pitchFamily="34" charset="0"/>
                  <a:ea typeface="宋体" panose="02010600030101010101" pitchFamily="2" charset="-122"/>
                </a:defRPr>
              </a:lvl2pPr>
              <a:lvl3pPr marL="1143000" indent="-228600">
                <a:spcBef>
                  <a:spcPct val="20000"/>
                </a:spcBef>
                <a:buChar char="•"/>
                <a:defRPr sz="2400" b="1">
                  <a:solidFill>
                    <a:schemeClr val="bg1"/>
                  </a:solidFill>
                  <a:latin typeface="Arial" panose="020B0604020202020204" pitchFamily="34" charset="0"/>
                  <a:ea typeface="宋体" panose="02010600030101010101" pitchFamily="2" charset="-122"/>
                </a:defRPr>
              </a:lvl3pPr>
              <a:lvl4pPr marL="1600200" indent="-228600">
                <a:spcBef>
                  <a:spcPct val="20000"/>
                </a:spcBef>
                <a:buChar char="–"/>
                <a:defRPr sz="2000" b="1">
                  <a:solidFill>
                    <a:schemeClr val="bg1"/>
                  </a:solidFill>
                  <a:latin typeface="Arial" panose="020B0604020202020204" pitchFamily="34" charset="0"/>
                  <a:ea typeface="宋体" panose="02010600030101010101" pitchFamily="2" charset="-122"/>
                </a:defRPr>
              </a:lvl4pPr>
              <a:lvl5pPr marL="2057400" indent="-228600">
                <a:spcBef>
                  <a:spcPct val="20000"/>
                </a:spcBef>
                <a:buChar char="»"/>
                <a:defRPr sz="2000" b="1">
                  <a:solidFill>
                    <a:schemeClr val="bg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har char="»"/>
                <a:defRPr sz="2000" b="1">
                  <a:solidFill>
                    <a:schemeClr val="bg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har char="»"/>
                <a:defRPr sz="2000" b="1">
                  <a:solidFill>
                    <a:schemeClr val="bg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har char="»"/>
                <a:defRPr sz="2000" b="1">
                  <a:solidFill>
                    <a:schemeClr val="bg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har char="»"/>
                <a:defRPr sz="2000" b="1">
                  <a:solidFill>
                    <a:schemeClr val="bg1"/>
                  </a:solidFill>
                  <a:latin typeface="Arial" panose="020B0604020202020204" pitchFamily="34" charset="0"/>
                  <a:ea typeface="宋体" panose="02010600030101010101" pitchFamily="2" charset="-122"/>
                </a:defRPr>
              </a:lvl9pPr>
            </a:lstStyle>
            <a:p>
              <a:pPr algn="ctr">
                <a:spcBef>
                  <a:spcPct val="50000"/>
                </a:spcBef>
                <a:buNone/>
              </a:pPr>
              <a:r>
                <a:rPr kumimoji="1" lang="zh-CN" altLang="en-US" sz="2400" dirty="0">
                  <a:solidFill>
                    <a:srgbClr val="FF3300"/>
                  </a:solidFill>
                  <a:latin typeface="Times New Roman" panose="02020603050405020304" pitchFamily="18" charset="0"/>
                </a:rPr>
                <a:t>最高国家行政机关</a:t>
              </a:r>
            </a:p>
          </p:txBody>
        </p:sp>
      </p:grpSp>
      <p:grpSp>
        <p:nvGrpSpPr>
          <p:cNvPr id="34" name="Group 32"/>
          <p:cNvGrpSpPr>
            <a:grpSpLocks/>
          </p:cNvGrpSpPr>
          <p:nvPr/>
        </p:nvGrpSpPr>
        <p:grpSpPr bwMode="auto">
          <a:xfrm>
            <a:off x="524406" y="2364912"/>
            <a:ext cx="2551262" cy="609600"/>
            <a:chOff x="466" y="3010"/>
            <a:chExt cx="1102" cy="384"/>
          </a:xfrm>
        </p:grpSpPr>
        <p:sp>
          <p:nvSpPr>
            <p:cNvPr id="35" name="AutoShape 33"/>
            <p:cNvSpPr>
              <a:spLocks noChangeArrowheads="1"/>
            </p:cNvSpPr>
            <p:nvPr/>
          </p:nvSpPr>
          <p:spPr bwMode="auto">
            <a:xfrm rot="10800000">
              <a:off x="466" y="3010"/>
              <a:ext cx="1102" cy="384"/>
            </a:xfrm>
            <a:prstGeom prst="wedgeRectCallout">
              <a:avLst>
                <a:gd name="adj1" fmla="val 7575"/>
                <a:gd name="adj2" fmla="val -158548"/>
              </a:avLst>
            </a:prstGeom>
            <a:gradFill rotWithShape="1">
              <a:gsLst>
                <a:gs pos="0">
                  <a:srgbClr val="FFFFFF"/>
                </a:gs>
                <a:gs pos="100000">
                  <a:schemeClr val="bg1"/>
                </a:gs>
              </a:gsLst>
              <a:path path="rect">
                <a:fillToRect l="50000" t="50000" r="50000" b="50000"/>
              </a:path>
            </a:gradFill>
            <a:ln w="9525" cmpd="sng">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b="1">
                  <a:solidFill>
                    <a:schemeClr val="bg1"/>
                  </a:solidFill>
                  <a:latin typeface="Arial" panose="020B0604020202020204" pitchFamily="34" charset="0"/>
                  <a:ea typeface="宋体" panose="02010600030101010101" pitchFamily="2" charset="-122"/>
                </a:defRPr>
              </a:lvl1pPr>
              <a:lvl2pPr marL="742950" indent="-285750">
                <a:spcBef>
                  <a:spcPct val="20000"/>
                </a:spcBef>
                <a:buChar char="–"/>
                <a:defRPr sz="2800" b="1">
                  <a:solidFill>
                    <a:schemeClr val="bg1"/>
                  </a:solidFill>
                  <a:latin typeface="Arial" panose="020B0604020202020204" pitchFamily="34" charset="0"/>
                  <a:ea typeface="宋体" panose="02010600030101010101" pitchFamily="2" charset="-122"/>
                </a:defRPr>
              </a:lvl2pPr>
              <a:lvl3pPr marL="1143000" indent="-228600">
                <a:spcBef>
                  <a:spcPct val="20000"/>
                </a:spcBef>
                <a:buChar char="•"/>
                <a:defRPr sz="2400" b="1">
                  <a:solidFill>
                    <a:schemeClr val="bg1"/>
                  </a:solidFill>
                  <a:latin typeface="Arial" panose="020B0604020202020204" pitchFamily="34" charset="0"/>
                  <a:ea typeface="宋体" panose="02010600030101010101" pitchFamily="2" charset="-122"/>
                </a:defRPr>
              </a:lvl3pPr>
              <a:lvl4pPr marL="1600200" indent="-228600">
                <a:spcBef>
                  <a:spcPct val="20000"/>
                </a:spcBef>
                <a:buChar char="–"/>
                <a:defRPr sz="2000" b="1">
                  <a:solidFill>
                    <a:schemeClr val="bg1"/>
                  </a:solidFill>
                  <a:latin typeface="Arial" panose="020B0604020202020204" pitchFamily="34" charset="0"/>
                  <a:ea typeface="宋体" panose="02010600030101010101" pitchFamily="2" charset="-122"/>
                </a:defRPr>
              </a:lvl4pPr>
              <a:lvl5pPr marL="2057400" indent="-228600">
                <a:spcBef>
                  <a:spcPct val="20000"/>
                </a:spcBef>
                <a:buChar char="»"/>
                <a:defRPr sz="2000" b="1">
                  <a:solidFill>
                    <a:schemeClr val="bg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har char="»"/>
                <a:defRPr sz="2000" b="1">
                  <a:solidFill>
                    <a:schemeClr val="bg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har char="»"/>
                <a:defRPr sz="2000" b="1">
                  <a:solidFill>
                    <a:schemeClr val="bg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har char="»"/>
                <a:defRPr sz="2000" b="1">
                  <a:solidFill>
                    <a:schemeClr val="bg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har char="»"/>
                <a:defRPr sz="2000" b="1">
                  <a:solidFill>
                    <a:schemeClr val="bg1"/>
                  </a:solidFill>
                  <a:latin typeface="Arial" panose="020B0604020202020204" pitchFamily="34" charset="0"/>
                  <a:ea typeface="宋体" panose="02010600030101010101" pitchFamily="2" charset="-122"/>
                </a:defRPr>
              </a:lvl9pPr>
            </a:lstStyle>
            <a:p>
              <a:pPr algn="ctr" eaLnBrk="1" hangingPunct="1">
                <a:spcBef>
                  <a:spcPct val="0"/>
                </a:spcBef>
                <a:buFontTx/>
                <a:buNone/>
              </a:pPr>
              <a:endParaRPr kumimoji="1" lang="zh-CN" altLang="en-US" sz="2400" b="0">
                <a:solidFill>
                  <a:schemeClr val="tx1"/>
                </a:solidFill>
                <a:latin typeface="Times New Roman" panose="02020603050405020304" pitchFamily="18" charset="0"/>
              </a:endParaRPr>
            </a:p>
          </p:txBody>
        </p:sp>
        <p:sp>
          <p:nvSpPr>
            <p:cNvPr id="36" name="Text Box 34"/>
            <p:cNvSpPr txBox="1">
              <a:spLocks noChangeArrowheads="1"/>
            </p:cNvSpPr>
            <p:nvPr/>
          </p:nvSpPr>
          <p:spPr bwMode="auto">
            <a:xfrm>
              <a:off x="526" y="3051"/>
              <a:ext cx="920" cy="291"/>
            </a:xfrm>
            <a:prstGeom prst="rect">
              <a:avLst/>
            </a:prstGeom>
            <a:gradFill rotWithShape="1">
              <a:gsLst>
                <a:gs pos="0">
                  <a:srgbClr val="FFFFFF"/>
                </a:gs>
                <a:gs pos="100000">
                  <a:schemeClr val="bg1"/>
                </a:gs>
              </a:gsLst>
              <a:path path="shape">
                <a:fillToRect l="50000" t="50000" r="50000" b="50000"/>
              </a:path>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b="1">
                  <a:solidFill>
                    <a:schemeClr val="bg1"/>
                  </a:solidFill>
                  <a:latin typeface="Arial" panose="020B0604020202020204" pitchFamily="34" charset="0"/>
                  <a:ea typeface="宋体" panose="02010600030101010101" pitchFamily="2" charset="-122"/>
                </a:defRPr>
              </a:lvl1pPr>
              <a:lvl2pPr marL="742950" indent="-285750">
                <a:spcBef>
                  <a:spcPct val="20000"/>
                </a:spcBef>
                <a:buChar char="–"/>
                <a:defRPr sz="2800" b="1">
                  <a:solidFill>
                    <a:schemeClr val="bg1"/>
                  </a:solidFill>
                  <a:latin typeface="Arial" panose="020B0604020202020204" pitchFamily="34" charset="0"/>
                  <a:ea typeface="宋体" panose="02010600030101010101" pitchFamily="2" charset="-122"/>
                </a:defRPr>
              </a:lvl2pPr>
              <a:lvl3pPr marL="1143000" indent="-228600">
                <a:spcBef>
                  <a:spcPct val="20000"/>
                </a:spcBef>
                <a:buChar char="•"/>
                <a:defRPr sz="2400" b="1">
                  <a:solidFill>
                    <a:schemeClr val="bg1"/>
                  </a:solidFill>
                  <a:latin typeface="Arial" panose="020B0604020202020204" pitchFamily="34" charset="0"/>
                  <a:ea typeface="宋体" panose="02010600030101010101" pitchFamily="2" charset="-122"/>
                </a:defRPr>
              </a:lvl3pPr>
              <a:lvl4pPr marL="1600200" indent="-228600">
                <a:spcBef>
                  <a:spcPct val="20000"/>
                </a:spcBef>
                <a:buChar char="–"/>
                <a:defRPr sz="2000" b="1">
                  <a:solidFill>
                    <a:schemeClr val="bg1"/>
                  </a:solidFill>
                  <a:latin typeface="Arial" panose="020B0604020202020204" pitchFamily="34" charset="0"/>
                  <a:ea typeface="宋体" panose="02010600030101010101" pitchFamily="2" charset="-122"/>
                </a:defRPr>
              </a:lvl4pPr>
              <a:lvl5pPr marL="2057400" indent="-228600">
                <a:spcBef>
                  <a:spcPct val="20000"/>
                </a:spcBef>
                <a:buChar char="»"/>
                <a:defRPr sz="2000" b="1">
                  <a:solidFill>
                    <a:schemeClr val="bg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har char="»"/>
                <a:defRPr sz="2000" b="1">
                  <a:solidFill>
                    <a:schemeClr val="bg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har char="»"/>
                <a:defRPr sz="2000" b="1">
                  <a:solidFill>
                    <a:schemeClr val="bg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har char="»"/>
                <a:defRPr sz="2000" b="1">
                  <a:solidFill>
                    <a:schemeClr val="bg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har char="»"/>
                <a:defRPr sz="2000" b="1">
                  <a:solidFill>
                    <a:schemeClr val="bg1"/>
                  </a:solidFill>
                  <a:latin typeface="Arial" panose="020B0604020202020204" pitchFamily="34" charset="0"/>
                  <a:ea typeface="宋体" panose="02010600030101010101" pitchFamily="2" charset="-122"/>
                </a:defRPr>
              </a:lvl9pPr>
            </a:lstStyle>
            <a:p>
              <a:pPr algn="ctr">
                <a:spcBef>
                  <a:spcPct val="50000"/>
                </a:spcBef>
                <a:buNone/>
              </a:pPr>
              <a:r>
                <a:rPr kumimoji="1" lang="zh-CN" altLang="en-US" sz="2400" dirty="0">
                  <a:solidFill>
                    <a:srgbClr val="FF3300"/>
                  </a:solidFill>
                  <a:latin typeface="Times New Roman" panose="02020603050405020304" pitchFamily="18" charset="0"/>
                </a:rPr>
                <a:t>国家审判机关</a:t>
              </a:r>
            </a:p>
          </p:txBody>
        </p:sp>
      </p:grpSp>
      <p:grpSp>
        <p:nvGrpSpPr>
          <p:cNvPr id="37" name="Group 35"/>
          <p:cNvGrpSpPr>
            <a:grpSpLocks/>
          </p:cNvGrpSpPr>
          <p:nvPr/>
        </p:nvGrpSpPr>
        <p:grpSpPr bwMode="auto">
          <a:xfrm>
            <a:off x="967832" y="4738776"/>
            <a:ext cx="3010055" cy="600649"/>
            <a:chOff x="4429" y="2842"/>
            <a:chExt cx="1152" cy="576"/>
          </a:xfrm>
        </p:grpSpPr>
        <p:sp>
          <p:nvSpPr>
            <p:cNvPr id="38" name="AutoShape 36"/>
            <p:cNvSpPr>
              <a:spLocks noChangeArrowheads="1"/>
            </p:cNvSpPr>
            <p:nvPr/>
          </p:nvSpPr>
          <p:spPr bwMode="auto">
            <a:xfrm>
              <a:off x="4429" y="2842"/>
              <a:ext cx="1152" cy="576"/>
            </a:xfrm>
            <a:prstGeom prst="wedgeRectCallout">
              <a:avLst>
                <a:gd name="adj1" fmla="val 52916"/>
                <a:gd name="adj2" fmla="val -127758"/>
              </a:avLst>
            </a:prstGeom>
            <a:gradFill rotWithShape="1">
              <a:gsLst>
                <a:gs pos="0">
                  <a:srgbClr val="FFFFFF"/>
                </a:gs>
                <a:gs pos="100000">
                  <a:schemeClr val="bg1"/>
                </a:gs>
              </a:gsLst>
              <a:path path="rect">
                <a:fillToRect l="50000" t="50000" r="50000" b="50000"/>
              </a:path>
            </a:gra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b="1">
                  <a:solidFill>
                    <a:schemeClr val="bg1"/>
                  </a:solidFill>
                  <a:latin typeface="Arial" panose="020B0604020202020204" pitchFamily="34" charset="0"/>
                  <a:ea typeface="宋体" panose="02010600030101010101" pitchFamily="2" charset="-122"/>
                </a:defRPr>
              </a:lvl1pPr>
              <a:lvl2pPr marL="742950" indent="-285750">
                <a:spcBef>
                  <a:spcPct val="20000"/>
                </a:spcBef>
                <a:buChar char="–"/>
                <a:defRPr sz="2800" b="1">
                  <a:solidFill>
                    <a:schemeClr val="bg1"/>
                  </a:solidFill>
                  <a:latin typeface="Arial" panose="020B0604020202020204" pitchFamily="34" charset="0"/>
                  <a:ea typeface="宋体" panose="02010600030101010101" pitchFamily="2" charset="-122"/>
                </a:defRPr>
              </a:lvl2pPr>
              <a:lvl3pPr marL="1143000" indent="-228600">
                <a:spcBef>
                  <a:spcPct val="20000"/>
                </a:spcBef>
                <a:buChar char="•"/>
                <a:defRPr sz="2400" b="1">
                  <a:solidFill>
                    <a:schemeClr val="bg1"/>
                  </a:solidFill>
                  <a:latin typeface="Arial" panose="020B0604020202020204" pitchFamily="34" charset="0"/>
                  <a:ea typeface="宋体" panose="02010600030101010101" pitchFamily="2" charset="-122"/>
                </a:defRPr>
              </a:lvl3pPr>
              <a:lvl4pPr marL="1600200" indent="-228600">
                <a:spcBef>
                  <a:spcPct val="20000"/>
                </a:spcBef>
                <a:buChar char="–"/>
                <a:defRPr sz="2000" b="1">
                  <a:solidFill>
                    <a:schemeClr val="bg1"/>
                  </a:solidFill>
                  <a:latin typeface="Arial" panose="020B0604020202020204" pitchFamily="34" charset="0"/>
                  <a:ea typeface="宋体" panose="02010600030101010101" pitchFamily="2" charset="-122"/>
                </a:defRPr>
              </a:lvl4pPr>
              <a:lvl5pPr marL="2057400" indent="-228600">
                <a:spcBef>
                  <a:spcPct val="20000"/>
                </a:spcBef>
                <a:buChar char="»"/>
                <a:defRPr sz="2000" b="1">
                  <a:solidFill>
                    <a:schemeClr val="bg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har char="»"/>
                <a:defRPr sz="2000" b="1">
                  <a:solidFill>
                    <a:schemeClr val="bg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har char="»"/>
                <a:defRPr sz="2000" b="1">
                  <a:solidFill>
                    <a:schemeClr val="bg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har char="»"/>
                <a:defRPr sz="2000" b="1">
                  <a:solidFill>
                    <a:schemeClr val="bg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har char="»"/>
                <a:defRPr sz="2000" b="1">
                  <a:solidFill>
                    <a:schemeClr val="bg1"/>
                  </a:solidFill>
                  <a:latin typeface="Arial" panose="020B0604020202020204" pitchFamily="34" charset="0"/>
                  <a:ea typeface="宋体" panose="02010600030101010101" pitchFamily="2" charset="-122"/>
                </a:defRPr>
              </a:lvl9pPr>
            </a:lstStyle>
            <a:p>
              <a:pPr algn="ctr" eaLnBrk="1" hangingPunct="1">
                <a:spcBef>
                  <a:spcPct val="0"/>
                </a:spcBef>
                <a:buFontTx/>
                <a:buNone/>
              </a:pPr>
              <a:endParaRPr kumimoji="1" lang="zh-CN" altLang="en-US" sz="2400" b="0">
                <a:solidFill>
                  <a:schemeClr val="tx1"/>
                </a:solidFill>
                <a:latin typeface="Times New Roman" panose="02020603050405020304" pitchFamily="18" charset="0"/>
              </a:endParaRPr>
            </a:p>
          </p:txBody>
        </p:sp>
        <p:sp>
          <p:nvSpPr>
            <p:cNvPr id="39" name="Text Box 37"/>
            <p:cNvSpPr txBox="1">
              <a:spLocks noChangeArrowheads="1"/>
            </p:cNvSpPr>
            <p:nvPr/>
          </p:nvSpPr>
          <p:spPr bwMode="auto">
            <a:xfrm>
              <a:off x="4440" y="2959"/>
              <a:ext cx="1065" cy="443"/>
            </a:xfrm>
            <a:prstGeom prst="rect">
              <a:avLst/>
            </a:prstGeom>
            <a:gradFill rotWithShape="1">
              <a:gsLst>
                <a:gs pos="0">
                  <a:srgbClr val="FFFFFF"/>
                </a:gs>
                <a:gs pos="100000">
                  <a:schemeClr val="bg1"/>
                </a:gs>
              </a:gsLst>
              <a:path path="shape">
                <a:fillToRect l="50000" t="50000" r="50000" b="50000"/>
              </a:path>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b="1">
                  <a:solidFill>
                    <a:schemeClr val="bg1"/>
                  </a:solidFill>
                  <a:latin typeface="Arial" panose="020B0604020202020204" pitchFamily="34" charset="0"/>
                  <a:ea typeface="宋体" panose="02010600030101010101" pitchFamily="2" charset="-122"/>
                </a:defRPr>
              </a:lvl1pPr>
              <a:lvl2pPr marL="742950" indent="-285750">
                <a:spcBef>
                  <a:spcPct val="20000"/>
                </a:spcBef>
                <a:buChar char="–"/>
                <a:defRPr sz="2800" b="1">
                  <a:solidFill>
                    <a:schemeClr val="bg1"/>
                  </a:solidFill>
                  <a:latin typeface="Arial" panose="020B0604020202020204" pitchFamily="34" charset="0"/>
                  <a:ea typeface="宋体" panose="02010600030101010101" pitchFamily="2" charset="-122"/>
                </a:defRPr>
              </a:lvl2pPr>
              <a:lvl3pPr marL="1143000" indent="-228600">
                <a:spcBef>
                  <a:spcPct val="20000"/>
                </a:spcBef>
                <a:buChar char="•"/>
                <a:defRPr sz="2400" b="1">
                  <a:solidFill>
                    <a:schemeClr val="bg1"/>
                  </a:solidFill>
                  <a:latin typeface="Arial" panose="020B0604020202020204" pitchFamily="34" charset="0"/>
                  <a:ea typeface="宋体" panose="02010600030101010101" pitchFamily="2" charset="-122"/>
                </a:defRPr>
              </a:lvl3pPr>
              <a:lvl4pPr marL="1600200" indent="-228600">
                <a:spcBef>
                  <a:spcPct val="20000"/>
                </a:spcBef>
                <a:buChar char="–"/>
                <a:defRPr sz="2000" b="1">
                  <a:solidFill>
                    <a:schemeClr val="bg1"/>
                  </a:solidFill>
                  <a:latin typeface="Arial" panose="020B0604020202020204" pitchFamily="34" charset="0"/>
                  <a:ea typeface="宋体" panose="02010600030101010101" pitchFamily="2" charset="-122"/>
                </a:defRPr>
              </a:lvl4pPr>
              <a:lvl5pPr marL="2057400" indent="-228600">
                <a:spcBef>
                  <a:spcPct val="20000"/>
                </a:spcBef>
                <a:buChar char="»"/>
                <a:defRPr sz="2000" b="1">
                  <a:solidFill>
                    <a:schemeClr val="bg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har char="»"/>
                <a:defRPr sz="2000" b="1">
                  <a:solidFill>
                    <a:schemeClr val="bg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har char="»"/>
                <a:defRPr sz="2000" b="1">
                  <a:solidFill>
                    <a:schemeClr val="bg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har char="»"/>
                <a:defRPr sz="2000" b="1">
                  <a:solidFill>
                    <a:schemeClr val="bg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har char="»"/>
                <a:defRPr sz="2000" b="1">
                  <a:solidFill>
                    <a:schemeClr val="bg1"/>
                  </a:solidFill>
                  <a:latin typeface="Arial" panose="020B0604020202020204" pitchFamily="34" charset="0"/>
                  <a:ea typeface="宋体" panose="02010600030101010101" pitchFamily="2" charset="-122"/>
                </a:defRPr>
              </a:lvl9pPr>
            </a:lstStyle>
            <a:p>
              <a:pPr algn="ctr">
                <a:spcBef>
                  <a:spcPct val="50000"/>
                </a:spcBef>
                <a:buNone/>
              </a:pPr>
              <a:r>
                <a:rPr kumimoji="1" lang="zh-CN" altLang="en-US" sz="2400" dirty="0">
                  <a:solidFill>
                    <a:srgbClr val="FF3300"/>
                  </a:solidFill>
                  <a:latin typeface="Times New Roman" panose="02020603050405020304" pitchFamily="18" charset="0"/>
                </a:rPr>
                <a:t>国家法律监督机关</a:t>
              </a:r>
            </a:p>
          </p:txBody>
        </p:sp>
      </p:grpSp>
      <p:cxnSp>
        <p:nvCxnSpPr>
          <p:cNvPr id="40" name="直接连接符 39"/>
          <p:cNvCxnSpPr/>
          <p:nvPr/>
        </p:nvCxnSpPr>
        <p:spPr>
          <a:xfrm>
            <a:off x="6906806" y="3046502"/>
            <a:ext cx="0" cy="555625"/>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41" name="Line 22"/>
          <p:cNvSpPr>
            <a:spLocks noChangeShapeType="1"/>
          </p:cNvSpPr>
          <p:nvPr/>
        </p:nvSpPr>
        <p:spPr bwMode="auto">
          <a:xfrm>
            <a:off x="9488454" y="3090824"/>
            <a:ext cx="0" cy="533400"/>
          </a:xfrm>
          <a:prstGeom prst="line">
            <a:avLst/>
          </a:prstGeom>
          <a:noFill/>
          <a:ln w="9525">
            <a:solidFill>
              <a:schemeClr val="bg1"/>
            </a:solidFill>
            <a:round/>
            <a:headEnd/>
            <a:tailEnd/>
          </a:ln>
          <a:effectLst>
            <a:outerShdw dist="35921" dir="2700000" algn="ctr" rotWithShape="0">
              <a:schemeClr val="tx1"/>
            </a:outerShdw>
          </a:effectLst>
          <a:extLst>
            <a:ext uri="{909E8E84-426E-40DD-AFC4-6F175D3DCCD1}">
              <a14:hiddenFill xmlns:a14="http://schemas.microsoft.com/office/drawing/2010/main">
                <a:noFill/>
              </a14:hiddenFill>
            </a:ext>
          </a:extLst>
        </p:spPr>
        <p:txBody>
          <a:bodyPr wrap="none"/>
          <a:lstStyle/>
          <a:p>
            <a:endParaRPr lang="zh-CN" altLang="en-US"/>
          </a:p>
        </p:txBody>
      </p:sp>
      <p:sp>
        <p:nvSpPr>
          <p:cNvPr id="42" name="Text Box 8"/>
          <p:cNvSpPr txBox="1">
            <a:spLocks noChangeArrowheads="1"/>
          </p:cNvSpPr>
          <p:nvPr/>
        </p:nvSpPr>
        <p:spPr bwMode="auto">
          <a:xfrm>
            <a:off x="8422525" y="3670033"/>
            <a:ext cx="2131859" cy="461665"/>
          </a:xfrm>
          <a:prstGeom prst="rect">
            <a:avLst/>
          </a:prstGeom>
          <a:noFill/>
          <a:ln>
            <a:solidFill>
              <a:schemeClr val="tx1"/>
            </a:solidFill>
          </a:ln>
          <a:effectLst/>
          <a:extLst/>
        </p:spPr>
        <p:txBody>
          <a:bodyPr wrap="square">
            <a:spAutoFit/>
          </a:bodyPr>
          <a:lstStyle/>
          <a:p>
            <a:pPr algn="ctr" eaLnBrk="1" hangingPunct="1">
              <a:spcBef>
                <a:spcPct val="50000"/>
              </a:spcBef>
              <a:defRPr/>
            </a:pPr>
            <a:r>
              <a:rPr kumimoji="1" lang="zh-CN" altLang="en-US" sz="2400" b="1" dirty="0">
                <a:latin typeface="黑体" panose="02010609060101010101" pitchFamily="49" charset="-122"/>
                <a:ea typeface="黑体" panose="02010609060101010101" pitchFamily="49" charset="-122"/>
              </a:rPr>
              <a:t>监察委员会</a:t>
            </a:r>
          </a:p>
        </p:txBody>
      </p:sp>
      <p:grpSp>
        <p:nvGrpSpPr>
          <p:cNvPr id="43" name="Group 35"/>
          <p:cNvGrpSpPr>
            <a:grpSpLocks/>
          </p:cNvGrpSpPr>
          <p:nvPr/>
        </p:nvGrpSpPr>
        <p:grpSpPr bwMode="auto">
          <a:xfrm>
            <a:off x="9691878" y="2740017"/>
            <a:ext cx="2294426" cy="573088"/>
            <a:chOff x="8227" y="3131"/>
            <a:chExt cx="950" cy="361"/>
          </a:xfrm>
        </p:grpSpPr>
        <p:sp>
          <p:nvSpPr>
            <p:cNvPr id="44" name="AutoShape 36"/>
            <p:cNvSpPr>
              <a:spLocks noChangeArrowheads="1"/>
            </p:cNvSpPr>
            <p:nvPr/>
          </p:nvSpPr>
          <p:spPr bwMode="auto">
            <a:xfrm>
              <a:off x="8227" y="3131"/>
              <a:ext cx="950" cy="361"/>
            </a:xfrm>
            <a:prstGeom prst="wedgeRectCallout">
              <a:avLst>
                <a:gd name="adj1" fmla="val -37670"/>
                <a:gd name="adj2" fmla="val 109687"/>
              </a:avLst>
            </a:prstGeom>
            <a:gradFill rotWithShape="1">
              <a:gsLst>
                <a:gs pos="0">
                  <a:srgbClr val="FFFFFF"/>
                </a:gs>
                <a:gs pos="100000">
                  <a:schemeClr val="bg1"/>
                </a:gs>
              </a:gsLst>
              <a:path path="rect">
                <a:fillToRect l="50000" t="50000" r="50000" b="50000"/>
              </a:path>
            </a:gra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b="1">
                  <a:solidFill>
                    <a:schemeClr val="bg1"/>
                  </a:solidFill>
                  <a:latin typeface="Arial" panose="020B0604020202020204" pitchFamily="34" charset="0"/>
                  <a:ea typeface="宋体" panose="02010600030101010101" pitchFamily="2" charset="-122"/>
                </a:defRPr>
              </a:lvl1pPr>
              <a:lvl2pPr marL="742950" indent="-285750">
                <a:spcBef>
                  <a:spcPct val="20000"/>
                </a:spcBef>
                <a:buChar char="–"/>
                <a:defRPr sz="2800" b="1">
                  <a:solidFill>
                    <a:schemeClr val="bg1"/>
                  </a:solidFill>
                  <a:latin typeface="Arial" panose="020B0604020202020204" pitchFamily="34" charset="0"/>
                  <a:ea typeface="宋体" panose="02010600030101010101" pitchFamily="2" charset="-122"/>
                </a:defRPr>
              </a:lvl2pPr>
              <a:lvl3pPr marL="1143000" indent="-228600">
                <a:spcBef>
                  <a:spcPct val="20000"/>
                </a:spcBef>
                <a:buChar char="•"/>
                <a:defRPr sz="2400" b="1">
                  <a:solidFill>
                    <a:schemeClr val="bg1"/>
                  </a:solidFill>
                  <a:latin typeface="Arial" panose="020B0604020202020204" pitchFamily="34" charset="0"/>
                  <a:ea typeface="宋体" panose="02010600030101010101" pitchFamily="2" charset="-122"/>
                </a:defRPr>
              </a:lvl3pPr>
              <a:lvl4pPr marL="1600200" indent="-228600">
                <a:spcBef>
                  <a:spcPct val="20000"/>
                </a:spcBef>
                <a:buChar char="–"/>
                <a:defRPr sz="2000" b="1">
                  <a:solidFill>
                    <a:schemeClr val="bg1"/>
                  </a:solidFill>
                  <a:latin typeface="Arial" panose="020B0604020202020204" pitchFamily="34" charset="0"/>
                  <a:ea typeface="宋体" panose="02010600030101010101" pitchFamily="2" charset="-122"/>
                </a:defRPr>
              </a:lvl4pPr>
              <a:lvl5pPr marL="2057400" indent="-228600">
                <a:spcBef>
                  <a:spcPct val="20000"/>
                </a:spcBef>
                <a:buChar char="»"/>
                <a:defRPr sz="2000" b="1">
                  <a:solidFill>
                    <a:schemeClr val="bg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har char="»"/>
                <a:defRPr sz="2000" b="1">
                  <a:solidFill>
                    <a:schemeClr val="bg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har char="»"/>
                <a:defRPr sz="2000" b="1">
                  <a:solidFill>
                    <a:schemeClr val="bg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har char="»"/>
                <a:defRPr sz="2000" b="1">
                  <a:solidFill>
                    <a:schemeClr val="bg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har char="»"/>
                <a:defRPr sz="2000" b="1">
                  <a:solidFill>
                    <a:schemeClr val="bg1"/>
                  </a:solidFill>
                  <a:latin typeface="Arial" panose="020B0604020202020204" pitchFamily="34" charset="0"/>
                  <a:ea typeface="宋体" panose="02010600030101010101" pitchFamily="2" charset="-122"/>
                </a:defRPr>
              </a:lvl9pPr>
            </a:lstStyle>
            <a:p>
              <a:pPr algn="ctr" eaLnBrk="1" hangingPunct="1">
                <a:spcBef>
                  <a:spcPct val="0"/>
                </a:spcBef>
                <a:buFontTx/>
                <a:buNone/>
              </a:pPr>
              <a:endParaRPr kumimoji="1" lang="zh-CN" altLang="en-US" sz="2400" b="0">
                <a:solidFill>
                  <a:schemeClr val="tx1"/>
                </a:solidFill>
                <a:latin typeface="Times New Roman" panose="02020603050405020304" pitchFamily="18" charset="0"/>
              </a:endParaRPr>
            </a:p>
          </p:txBody>
        </p:sp>
        <p:sp>
          <p:nvSpPr>
            <p:cNvPr id="45" name="Text Box 37"/>
            <p:cNvSpPr txBox="1">
              <a:spLocks noChangeArrowheads="1"/>
            </p:cNvSpPr>
            <p:nvPr/>
          </p:nvSpPr>
          <p:spPr bwMode="auto">
            <a:xfrm>
              <a:off x="8259" y="3201"/>
              <a:ext cx="897" cy="291"/>
            </a:xfrm>
            <a:prstGeom prst="rect">
              <a:avLst/>
            </a:prstGeom>
            <a:gradFill rotWithShape="1">
              <a:gsLst>
                <a:gs pos="0">
                  <a:srgbClr val="FFFFFF"/>
                </a:gs>
                <a:gs pos="100000">
                  <a:schemeClr val="bg1"/>
                </a:gs>
              </a:gsLst>
              <a:path path="shape">
                <a:fillToRect l="50000" t="50000" r="50000" b="50000"/>
              </a:path>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b="1">
                  <a:solidFill>
                    <a:schemeClr val="bg1"/>
                  </a:solidFill>
                  <a:latin typeface="Arial" panose="020B0604020202020204" pitchFamily="34" charset="0"/>
                  <a:ea typeface="宋体" panose="02010600030101010101" pitchFamily="2" charset="-122"/>
                </a:defRPr>
              </a:lvl1pPr>
              <a:lvl2pPr marL="742950" indent="-285750">
                <a:spcBef>
                  <a:spcPct val="20000"/>
                </a:spcBef>
                <a:buChar char="–"/>
                <a:defRPr sz="2800" b="1">
                  <a:solidFill>
                    <a:schemeClr val="bg1"/>
                  </a:solidFill>
                  <a:latin typeface="Arial" panose="020B0604020202020204" pitchFamily="34" charset="0"/>
                  <a:ea typeface="宋体" panose="02010600030101010101" pitchFamily="2" charset="-122"/>
                </a:defRPr>
              </a:lvl2pPr>
              <a:lvl3pPr marL="1143000" indent="-228600">
                <a:spcBef>
                  <a:spcPct val="20000"/>
                </a:spcBef>
                <a:buChar char="•"/>
                <a:defRPr sz="2400" b="1">
                  <a:solidFill>
                    <a:schemeClr val="bg1"/>
                  </a:solidFill>
                  <a:latin typeface="Arial" panose="020B0604020202020204" pitchFamily="34" charset="0"/>
                  <a:ea typeface="宋体" panose="02010600030101010101" pitchFamily="2" charset="-122"/>
                </a:defRPr>
              </a:lvl3pPr>
              <a:lvl4pPr marL="1600200" indent="-228600">
                <a:spcBef>
                  <a:spcPct val="20000"/>
                </a:spcBef>
                <a:buChar char="–"/>
                <a:defRPr sz="2000" b="1">
                  <a:solidFill>
                    <a:schemeClr val="bg1"/>
                  </a:solidFill>
                  <a:latin typeface="Arial" panose="020B0604020202020204" pitchFamily="34" charset="0"/>
                  <a:ea typeface="宋体" panose="02010600030101010101" pitchFamily="2" charset="-122"/>
                </a:defRPr>
              </a:lvl4pPr>
              <a:lvl5pPr marL="2057400" indent="-228600">
                <a:spcBef>
                  <a:spcPct val="20000"/>
                </a:spcBef>
                <a:buChar char="»"/>
                <a:defRPr sz="2000" b="1">
                  <a:solidFill>
                    <a:schemeClr val="bg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har char="»"/>
                <a:defRPr sz="2000" b="1">
                  <a:solidFill>
                    <a:schemeClr val="bg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har char="»"/>
                <a:defRPr sz="2000" b="1">
                  <a:solidFill>
                    <a:schemeClr val="bg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har char="»"/>
                <a:defRPr sz="2000" b="1">
                  <a:solidFill>
                    <a:schemeClr val="bg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har char="»"/>
                <a:defRPr sz="2000" b="1">
                  <a:solidFill>
                    <a:schemeClr val="bg1"/>
                  </a:solidFill>
                  <a:latin typeface="Arial" panose="020B0604020202020204" pitchFamily="34" charset="0"/>
                  <a:ea typeface="宋体" panose="02010600030101010101" pitchFamily="2" charset="-122"/>
                </a:defRPr>
              </a:lvl9pPr>
            </a:lstStyle>
            <a:p>
              <a:pPr algn="ctr">
                <a:spcBef>
                  <a:spcPct val="50000"/>
                </a:spcBef>
                <a:buNone/>
              </a:pPr>
              <a:r>
                <a:rPr kumimoji="1" lang="zh-CN" altLang="en-US" sz="2400" dirty="0">
                  <a:solidFill>
                    <a:srgbClr val="FF3300"/>
                  </a:solidFill>
                  <a:latin typeface="Times New Roman" panose="02020603050405020304" pitchFamily="18" charset="0"/>
                </a:rPr>
                <a:t>最高监察机关</a:t>
              </a:r>
            </a:p>
          </p:txBody>
        </p:sp>
      </p:grpSp>
      <p:sp>
        <p:nvSpPr>
          <p:cNvPr id="48" name="Line 16"/>
          <p:cNvSpPr>
            <a:spLocks noChangeShapeType="1"/>
          </p:cNvSpPr>
          <p:nvPr/>
        </p:nvSpPr>
        <p:spPr bwMode="auto">
          <a:xfrm flipV="1">
            <a:off x="9096606" y="1184045"/>
            <a:ext cx="395494" cy="14288"/>
          </a:xfrm>
          <a:prstGeom prst="line">
            <a:avLst/>
          </a:prstGeom>
          <a:noFill/>
          <a:ln w="9525">
            <a:solidFill>
              <a:schemeClr val="bg1"/>
            </a:solidFill>
            <a:round/>
            <a:headEnd/>
            <a:tailEnd/>
          </a:ln>
          <a:effectLst>
            <a:outerShdw dist="35921" dir="2700000" algn="ctr" rotWithShape="0">
              <a:schemeClr val="tx1"/>
            </a:outerShdw>
          </a:effectLst>
          <a:extLst>
            <a:ext uri="{909E8E84-426E-40DD-AFC4-6F175D3DCCD1}">
              <a14:hiddenFill xmlns:a14="http://schemas.microsoft.com/office/drawing/2010/main">
                <a:noFill/>
              </a14:hiddenFill>
            </a:ext>
          </a:extLst>
        </p:spPr>
        <p:txBody>
          <a:bodyPr wrap="none"/>
          <a:lstStyle/>
          <a:p>
            <a:endParaRPr lang="zh-CN" altLang="en-US"/>
          </a:p>
        </p:txBody>
      </p:sp>
      <p:sp>
        <p:nvSpPr>
          <p:cNvPr id="49" name="Line 15"/>
          <p:cNvSpPr>
            <a:spLocks noChangeShapeType="1"/>
          </p:cNvSpPr>
          <p:nvPr/>
        </p:nvSpPr>
        <p:spPr bwMode="auto">
          <a:xfrm flipV="1">
            <a:off x="4563232" y="1163727"/>
            <a:ext cx="340505" cy="15875"/>
          </a:xfrm>
          <a:prstGeom prst="line">
            <a:avLst/>
          </a:prstGeom>
          <a:noFill/>
          <a:ln w="9525">
            <a:solidFill>
              <a:schemeClr val="bg1"/>
            </a:solidFill>
            <a:round/>
            <a:headEnd/>
            <a:tailEnd/>
          </a:ln>
          <a:effectLst>
            <a:outerShdw dist="35921" dir="2700000" algn="ctr" rotWithShape="0">
              <a:schemeClr val="tx1"/>
            </a:outerShdw>
          </a:effectLst>
          <a:extLst>
            <a:ext uri="{909E8E84-426E-40DD-AFC4-6F175D3DCCD1}">
              <a14:hiddenFill xmlns:a14="http://schemas.microsoft.com/office/drawing/2010/main">
                <a:noFill/>
              </a14:hiddenFill>
            </a:ext>
          </a:extLst>
        </p:spPr>
        <p:txBody>
          <a:bodyPr wrap="none"/>
          <a:lstStyle/>
          <a:p>
            <a:endParaRPr lang="zh-CN" altLang="en-US"/>
          </a:p>
        </p:txBody>
      </p:sp>
    </p:spTree>
    <p:extLst>
      <p:ext uri="{BB962C8B-B14F-4D97-AF65-F5344CB8AC3E}">
        <p14:creationId xmlns:p14="http://schemas.microsoft.com/office/powerpoint/2010/main" val="271251199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1" fill="hold"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slide(fromTop)">
                                      <p:cBhvr>
                                        <p:cTn id="7" dur="500"/>
                                        <p:tgtEl>
                                          <p:spTgt spid="6"/>
                                        </p:tgtEl>
                                      </p:cBhvr>
                                    </p:animEffect>
                                  </p:childTnLst>
                                </p:cTn>
                              </p:par>
                            </p:childTnLst>
                          </p:cTn>
                        </p:par>
                        <p:par>
                          <p:cTn id="8" fill="hold">
                            <p:stCondLst>
                              <p:cond delay="500"/>
                            </p:stCondLst>
                            <p:childTnLst>
                              <p:par>
                                <p:cTn id="9" presetID="9" presetClass="entr" presetSubtype="0" fill="hold" grpId="0" nodeType="after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dissolve">
                                      <p:cBhvr>
                                        <p:cTn id="11" dur="500"/>
                                        <p:tgtEl>
                                          <p:spTgt spid="5"/>
                                        </p:tgtEl>
                                      </p:cBhvr>
                                    </p:animEffect>
                                  </p:childTnLst>
                                </p:cTn>
                              </p:par>
                            </p:childTnLst>
                          </p:cTn>
                        </p:par>
                      </p:childTnLst>
                    </p:cTn>
                  </p:par>
                  <p:par>
                    <p:cTn id="12" fill="hold">
                      <p:stCondLst>
                        <p:cond delay="indefinite"/>
                      </p:stCondLst>
                      <p:childTnLst>
                        <p:par>
                          <p:cTn id="13" fill="hold">
                            <p:stCondLst>
                              <p:cond delay="0"/>
                            </p:stCondLst>
                            <p:childTnLst>
                              <p:par>
                                <p:cTn id="14" presetID="18" presetClass="entr" presetSubtype="9" fill="hold" nodeType="clickEffect">
                                  <p:stCondLst>
                                    <p:cond delay="0"/>
                                  </p:stCondLst>
                                  <p:childTnLst>
                                    <p:set>
                                      <p:cBhvr>
                                        <p:cTn id="15" dur="1" fill="hold">
                                          <p:stCondLst>
                                            <p:cond delay="0"/>
                                          </p:stCondLst>
                                        </p:cTn>
                                        <p:tgtEl>
                                          <p:spTgt spid="28"/>
                                        </p:tgtEl>
                                        <p:attrNameLst>
                                          <p:attrName>style.visibility</p:attrName>
                                        </p:attrNameLst>
                                      </p:cBhvr>
                                      <p:to>
                                        <p:strVal val="visible"/>
                                      </p:to>
                                    </p:set>
                                    <p:animEffect transition="in" filter="strips(upLeft)">
                                      <p:cBhvr>
                                        <p:cTn id="16" dur="500"/>
                                        <p:tgtEl>
                                          <p:spTgt spid="28"/>
                                        </p:tgtEl>
                                      </p:cBhvr>
                                    </p:animEffect>
                                  </p:childTnLst>
                                </p:cTn>
                              </p:par>
                            </p:childTnLst>
                          </p:cTn>
                        </p:par>
                      </p:childTnLst>
                    </p:cTn>
                  </p:par>
                  <p:par>
                    <p:cTn id="17" fill="hold">
                      <p:stCondLst>
                        <p:cond delay="indefinite"/>
                      </p:stCondLst>
                      <p:childTnLst>
                        <p:par>
                          <p:cTn id="18" fill="hold">
                            <p:stCondLst>
                              <p:cond delay="0"/>
                            </p:stCondLst>
                            <p:childTnLst>
                              <p:par>
                                <p:cTn id="19" presetID="18" presetClass="entr" presetSubtype="9" fill="hold" nodeType="clickEffect">
                                  <p:stCondLst>
                                    <p:cond delay="0"/>
                                  </p:stCondLst>
                                  <p:childTnLst>
                                    <p:set>
                                      <p:cBhvr>
                                        <p:cTn id="20" dur="1" fill="hold">
                                          <p:stCondLst>
                                            <p:cond delay="0"/>
                                          </p:stCondLst>
                                        </p:cTn>
                                        <p:tgtEl>
                                          <p:spTgt spid="31"/>
                                        </p:tgtEl>
                                        <p:attrNameLst>
                                          <p:attrName>style.visibility</p:attrName>
                                        </p:attrNameLst>
                                      </p:cBhvr>
                                      <p:to>
                                        <p:strVal val="visible"/>
                                      </p:to>
                                    </p:set>
                                    <p:animEffect transition="in" filter="strips(upLeft)">
                                      <p:cBhvr>
                                        <p:cTn id="21" dur="500"/>
                                        <p:tgtEl>
                                          <p:spTgt spid="31"/>
                                        </p:tgtEl>
                                      </p:cBhvr>
                                    </p:animEffect>
                                  </p:childTnLst>
                                </p:cTn>
                              </p:par>
                            </p:childTnLst>
                          </p:cTn>
                        </p:par>
                      </p:childTnLst>
                    </p:cTn>
                  </p:par>
                  <p:par>
                    <p:cTn id="22" fill="hold">
                      <p:stCondLst>
                        <p:cond delay="indefinite"/>
                      </p:stCondLst>
                      <p:childTnLst>
                        <p:par>
                          <p:cTn id="23" fill="hold">
                            <p:stCondLst>
                              <p:cond delay="0"/>
                            </p:stCondLst>
                            <p:childTnLst>
                              <p:par>
                                <p:cTn id="24" presetID="18" presetClass="entr" presetSubtype="6" fill="hold" nodeType="clickEffect">
                                  <p:stCondLst>
                                    <p:cond delay="0"/>
                                  </p:stCondLst>
                                  <p:childTnLst>
                                    <p:set>
                                      <p:cBhvr>
                                        <p:cTn id="25" dur="1" fill="hold">
                                          <p:stCondLst>
                                            <p:cond delay="0"/>
                                          </p:stCondLst>
                                        </p:cTn>
                                        <p:tgtEl>
                                          <p:spTgt spid="34"/>
                                        </p:tgtEl>
                                        <p:attrNameLst>
                                          <p:attrName>style.visibility</p:attrName>
                                        </p:attrNameLst>
                                      </p:cBhvr>
                                      <p:to>
                                        <p:strVal val="visible"/>
                                      </p:to>
                                    </p:set>
                                    <p:animEffect transition="in" filter="strips(downRight)">
                                      <p:cBhvr>
                                        <p:cTn id="26" dur="500"/>
                                        <p:tgtEl>
                                          <p:spTgt spid="34"/>
                                        </p:tgtEl>
                                      </p:cBhvr>
                                    </p:animEffect>
                                  </p:childTnLst>
                                </p:cTn>
                              </p:par>
                            </p:childTnLst>
                          </p:cTn>
                        </p:par>
                      </p:childTnLst>
                    </p:cTn>
                  </p:par>
                  <p:par>
                    <p:cTn id="27" fill="hold">
                      <p:stCondLst>
                        <p:cond delay="indefinite"/>
                      </p:stCondLst>
                      <p:childTnLst>
                        <p:par>
                          <p:cTn id="28" fill="hold">
                            <p:stCondLst>
                              <p:cond delay="0"/>
                            </p:stCondLst>
                            <p:childTnLst>
                              <p:par>
                                <p:cTn id="29" presetID="18" presetClass="entr" presetSubtype="12" fill="hold" nodeType="clickEffect">
                                  <p:stCondLst>
                                    <p:cond delay="0"/>
                                  </p:stCondLst>
                                  <p:childTnLst>
                                    <p:set>
                                      <p:cBhvr>
                                        <p:cTn id="30" dur="1" fill="hold">
                                          <p:stCondLst>
                                            <p:cond delay="0"/>
                                          </p:stCondLst>
                                        </p:cTn>
                                        <p:tgtEl>
                                          <p:spTgt spid="37"/>
                                        </p:tgtEl>
                                        <p:attrNameLst>
                                          <p:attrName>style.visibility</p:attrName>
                                        </p:attrNameLst>
                                      </p:cBhvr>
                                      <p:to>
                                        <p:strVal val="visible"/>
                                      </p:to>
                                    </p:set>
                                    <p:animEffect transition="in" filter="strips(downLeft)">
                                      <p:cBhvr>
                                        <p:cTn id="31" dur="500"/>
                                        <p:tgtEl>
                                          <p:spTgt spid="37"/>
                                        </p:tgtEl>
                                      </p:cBhvr>
                                    </p:animEffect>
                                  </p:childTnLst>
                                </p:cTn>
                              </p:par>
                            </p:childTnLst>
                          </p:cTn>
                        </p:par>
                      </p:childTnLst>
                    </p:cTn>
                  </p:par>
                  <p:par>
                    <p:cTn id="32" fill="hold">
                      <p:stCondLst>
                        <p:cond delay="indefinite"/>
                      </p:stCondLst>
                      <p:childTnLst>
                        <p:par>
                          <p:cTn id="33" fill="hold">
                            <p:stCondLst>
                              <p:cond delay="0"/>
                            </p:stCondLst>
                            <p:childTnLst>
                              <p:par>
                                <p:cTn id="34" presetID="18" presetClass="entr" presetSubtype="12" fill="hold" nodeType="clickEffect">
                                  <p:stCondLst>
                                    <p:cond delay="0"/>
                                  </p:stCondLst>
                                  <p:childTnLst>
                                    <p:set>
                                      <p:cBhvr>
                                        <p:cTn id="35" dur="1" fill="hold">
                                          <p:stCondLst>
                                            <p:cond delay="0"/>
                                          </p:stCondLst>
                                        </p:cTn>
                                        <p:tgtEl>
                                          <p:spTgt spid="43"/>
                                        </p:tgtEl>
                                        <p:attrNameLst>
                                          <p:attrName>style.visibility</p:attrName>
                                        </p:attrNameLst>
                                      </p:cBhvr>
                                      <p:to>
                                        <p:strVal val="visible"/>
                                      </p:to>
                                    </p:set>
                                    <p:animEffect transition="in" filter="strips(downLeft)">
                                      <p:cBhvr>
                                        <p:cTn id="36" dur="500"/>
                                        <p:tgtEl>
                                          <p:spTgt spid="4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utoUpdateAnimBg="0"/>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1" name="Picture 3" descr="C:\Users\Administrator\Desktop\财大ppt模板\B10PPT模板（二）宽屏-09.jpg"/>
          <p:cNvPicPr>
            <a:picLocks noChangeAspect="1" noChangeArrowheads="1"/>
          </p:cNvPicPr>
          <p:nvPr/>
        </p:nvPicPr>
        <p:blipFill>
          <a:blip r:embed="rId2"/>
          <a:srcRect/>
          <a:stretch>
            <a:fillRect/>
          </a:stretch>
        </p:blipFill>
        <p:spPr bwMode="auto">
          <a:xfrm>
            <a:off x="1588" y="0"/>
            <a:ext cx="12188825" cy="6858000"/>
          </a:xfrm>
          <a:prstGeom prst="rect">
            <a:avLst/>
          </a:prstGeom>
          <a:noFill/>
        </p:spPr>
      </p:pic>
      <p:graphicFrame>
        <p:nvGraphicFramePr>
          <p:cNvPr id="5" name="表格 4"/>
          <p:cNvGraphicFramePr>
            <a:graphicFrameLocks noGrp="1"/>
          </p:cNvGraphicFramePr>
          <p:nvPr>
            <p:extLst>
              <p:ext uri="{D42A27DB-BD31-4B8C-83A1-F6EECF244321}">
                <p14:modId xmlns:p14="http://schemas.microsoft.com/office/powerpoint/2010/main" val="283224212"/>
              </p:ext>
            </p:extLst>
          </p:nvPr>
        </p:nvGraphicFramePr>
        <p:xfrm>
          <a:off x="1342678" y="1197546"/>
          <a:ext cx="10369156" cy="5198962"/>
        </p:xfrm>
        <a:graphic>
          <a:graphicData uri="http://schemas.openxmlformats.org/drawingml/2006/table">
            <a:tbl>
              <a:tblPr firstRow="1" bandRow="1">
                <a:effectLst/>
                <a:tableStyleId>{5940675A-B579-460E-94D1-54222C63F5DA}</a:tableStyleId>
              </a:tblPr>
              <a:tblGrid>
                <a:gridCol w="1440160"/>
                <a:gridCol w="3024336"/>
                <a:gridCol w="2808312"/>
                <a:gridCol w="3096348"/>
              </a:tblGrid>
              <a:tr h="573350">
                <a:tc>
                  <a:txBody>
                    <a:bodyPr/>
                    <a:lstStyle/>
                    <a:p>
                      <a:endParaRPr lang="zh-CN" altLang="en-US" sz="2400" dirty="0">
                        <a:solidFill>
                          <a:schemeClr val="tx1"/>
                        </a:solidFill>
                      </a:endParaRPr>
                    </a:p>
                  </a:txBody>
                  <a:tcPr/>
                </a:tc>
                <a:tc>
                  <a:txBody>
                    <a:bodyPr/>
                    <a:lstStyle>
                      <a:lvl1pPr eaLnBrk="0" hangingPunct="0">
                        <a:spcBef>
                          <a:spcPct val="20000"/>
                        </a:spcBef>
                        <a:defRPr sz="2800" b="1">
                          <a:solidFill>
                            <a:schemeClr val="bg1"/>
                          </a:solidFill>
                          <a:latin typeface="Arial" panose="020B0604020202020204" pitchFamily="34" charset="0"/>
                          <a:ea typeface="宋体" panose="02010600030101010101" pitchFamily="2" charset="-122"/>
                        </a:defRPr>
                      </a:lvl1pPr>
                      <a:lvl2pPr eaLnBrk="0" hangingPunct="0">
                        <a:spcBef>
                          <a:spcPct val="20000"/>
                        </a:spcBef>
                        <a:defRPr sz="2400" b="1">
                          <a:solidFill>
                            <a:schemeClr val="bg1"/>
                          </a:solidFill>
                          <a:latin typeface="Arial" panose="020B0604020202020204" pitchFamily="34" charset="0"/>
                          <a:ea typeface="宋体" panose="02010600030101010101" pitchFamily="2" charset="-122"/>
                        </a:defRPr>
                      </a:lvl2pPr>
                      <a:lvl3pPr eaLnBrk="0" hangingPunct="0">
                        <a:spcBef>
                          <a:spcPct val="20000"/>
                        </a:spcBef>
                        <a:defRPr sz="2000" b="1">
                          <a:solidFill>
                            <a:schemeClr val="bg1"/>
                          </a:solidFill>
                          <a:latin typeface="Arial" panose="020B0604020202020204" pitchFamily="34" charset="0"/>
                          <a:ea typeface="宋体" panose="02010600030101010101" pitchFamily="2" charset="-122"/>
                        </a:defRPr>
                      </a:lvl3pPr>
                      <a:lvl4pPr eaLnBrk="0" hangingPunct="0">
                        <a:spcBef>
                          <a:spcPct val="20000"/>
                        </a:spcBef>
                        <a:defRPr b="1">
                          <a:solidFill>
                            <a:schemeClr val="bg1"/>
                          </a:solidFill>
                          <a:latin typeface="Arial" panose="020B0604020202020204" pitchFamily="34" charset="0"/>
                          <a:ea typeface="宋体" panose="02010600030101010101" pitchFamily="2" charset="-122"/>
                        </a:defRPr>
                      </a:lvl4pPr>
                      <a:lvl5pPr eaLnBrk="0" hangingPunct="0">
                        <a:spcBef>
                          <a:spcPct val="20000"/>
                        </a:spcBef>
                        <a:defRPr b="1">
                          <a:solidFill>
                            <a:schemeClr val="bg1"/>
                          </a:solidFill>
                          <a:latin typeface="Arial" panose="020B0604020202020204" pitchFamily="34" charset="0"/>
                          <a:ea typeface="宋体" panose="02010600030101010101" pitchFamily="2" charset="-122"/>
                        </a:defRPr>
                      </a:lvl5pPr>
                      <a:lvl6pPr eaLnBrk="0" fontAlgn="base" hangingPunct="0">
                        <a:spcBef>
                          <a:spcPct val="20000"/>
                        </a:spcBef>
                        <a:spcAft>
                          <a:spcPct val="0"/>
                        </a:spcAft>
                        <a:defRPr b="1">
                          <a:solidFill>
                            <a:schemeClr val="bg1"/>
                          </a:solidFill>
                          <a:latin typeface="Arial" panose="020B0604020202020204" pitchFamily="34" charset="0"/>
                          <a:ea typeface="宋体" panose="02010600030101010101" pitchFamily="2" charset="-122"/>
                        </a:defRPr>
                      </a:lvl6pPr>
                      <a:lvl7pPr eaLnBrk="0" fontAlgn="base" hangingPunct="0">
                        <a:spcBef>
                          <a:spcPct val="20000"/>
                        </a:spcBef>
                        <a:spcAft>
                          <a:spcPct val="0"/>
                        </a:spcAft>
                        <a:defRPr b="1">
                          <a:solidFill>
                            <a:schemeClr val="bg1"/>
                          </a:solidFill>
                          <a:latin typeface="Arial" panose="020B0604020202020204" pitchFamily="34" charset="0"/>
                          <a:ea typeface="宋体" panose="02010600030101010101" pitchFamily="2" charset="-122"/>
                        </a:defRPr>
                      </a:lvl7pPr>
                      <a:lvl8pPr eaLnBrk="0" fontAlgn="base" hangingPunct="0">
                        <a:spcBef>
                          <a:spcPct val="20000"/>
                        </a:spcBef>
                        <a:spcAft>
                          <a:spcPct val="0"/>
                        </a:spcAft>
                        <a:defRPr b="1">
                          <a:solidFill>
                            <a:schemeClr val="bg1"/>
                          </a:solidFill>
                          <a:latin typeface="Arial" panose="020B0604020202020204" pitchFamily="34" charset="0"/>
                          <a:ea typeface="宋体" panose="02010600030101010101" pitchFamily="2" charset="-122"/>
                        </a:defRPr>
                      </a:lvl8pPr>
                      <a:lvl9pPr eaLnBrk="0" fontAlgn="base" hangingPunct="0">
                        <a:spcBef>
                          <a:spcPct val="20000"/>
                        </a:spcBef>
                        <a:spcAft>
                          <a:spcPct val="0"/>
                        </a:spcAft>
                        <a:defRPr b="1">
                          <a:solidFill>
                            <a:schemeClr val="bg1"/>
                          </a:solidFill>
                          <a:latin typeface="Arial" panose="020B0604020202020204" pitchFamily="34" charset="0"/>
                          <a:ea typeface="宋体" panose="02010600030101010101" pitchFamily="2" charset="-122"/>
                        </a:defRPr>
                      </a:lvl9p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zh-CN" altLang="en-US" sz="2400" b="1" i="0" u="none" strike="noStrike" cap="none" normalizeH="0" baseline="0" dirty="0" smtClean="0">
                          <a:ln>
                            <a:noFill/>
                          </a:ln>
                          <a:solidFill>
                            <a:schemeClr val="tx1"/>
                          </a:solidFill>
                          <a:effectLst/>
                          <a:latin typeface="Arial" panose="020B0604020202020204" pitchFamily="34" charset="0"/>
                          <a:ea typeface="宋体" panose="02010600030101010101" pitchFamily="2" charset="-122"/>
                        </a:rPr>
                        <a:t>全国人大</a:t>
                      </a:r>
                    </a:p>
                  </a:txBody>
                  <a:tcPr marT="45705" marB="45705" anchor="ctr" horzOverflow="overflow"/>
                </a:tc>
                <a:tc>
                  <a:txBody>
                    <a:bodyPr/>
                    <a:lstStyle>
                      <a:lvl1pPr eaLnBrk="0" hangingPunct="0">
                        <a:spcBef>
                          <a:spcPct val="20000"/>
                        </a:spcBef>
                        <a:defRPr sz="2800" b="1">
                          <a:solidFill>
                            <a:schemeClr val="bg1"/>
                          </a:solidFill>
                          <a:latin typeface="Arial" panose="020B0604020202020204" pitchFamily="34" charset="0"/>
                          <a:ea typeface="宋体" panose="02010600030101010101" pitchFamily="2" charset="-122"/>
                        </a:defRPr>
                      </a:lvl1pPr>
                      <a:lvl2pPr eaLnBrk="0" hangingPunct="0">
                        <a:spcBef>
                          <a:spcPct val="20000"/>
                        </a:spcBef>
                        <a:defRPr sz="2400" b="1">
                          <a:solidFill>
                            <a:schemeClr val="bg1"/>
                          </a:solidFill>
                          <a:latin typeface="Arial" panose="020B0604020202020204" pitchFamily="34" charset="0"/>
                          <a:ea typeface="宋体" panose="02010600030101010101" pitchFamily="2" charset="-122"/>
                        </a:defRPr>
                      </a:lvl2pPr>
                      <a:lvl3pPr eaLnBrk="0" hangingPunct="0">
                        <a:spcBef>
                          <a:spcPct val="20000"/>
                        </a:spcBef>
                        <a:defRPr sz="2000" b="1">
                          <a:solidFill>
                            <a:schemeClr val="bg1"/>
                          </a:solidFill>
                          <a:latin typeface="Arial" panose="020B0604020202020204" pitchFamily="34" charset="0"/>
                          <a:ea typeface="宋体" panose="02010600030101010101" pitchFamily="2" charset="-122"/>
                        </a:defRPr>
                      </a:lvl3pPr>
                      <a:lvl4pPr eaLnBrk="0" hangingPunct="0">
                        <a:spcBef>
                          <a:spcPct val="20000"/>
                        </a:spcBef>
                        <a:defRPr b="1">
                          <a:solidFill>
                            <a:schemeClr val="bg1"/>
                          </a:solidFill>
                          <a:latin typeface="Arial" panose="020B0604020202020204" pitchFamily="34" charset="0"/>
                          <a:ea typeface="宋体" panose="02010600030101010101" pitchFamily="2" charset="-122"/>
                        </a:defRPr>
                      </a:lvl4pPr>
                      <a:lvl5pPr eaLnBrk="0" hangingPunct="0">
                        <a:spcBef>
                          <a:spcPct val="20000"/>
                        </a:spcBef>
                        <a:defRPr b="1">
                          <a:solidFill>
                            <a:schemeClr val="bg1"/>
                          </a:solidFill>
                          <a:latin typeface="Arial" panose="020B0604020202020204" pitchFamily="34" charset="0"/>
                          <a:ea typeface="宋体" panose="02010600030101010101" pitchFamily="2" charset="-122"/>
                        </a:defRPr>
                      </a:lvl5pPr>
                      <a:lvl6pPr eaLnBrk="0" fontAlgn="base" hangingPunct="0">
                        <a:spcBef>
                          <a:spcPct val="20000"/>
                        </a:spcBef>
                        <a:spcAft>
                          <a:spcPct val="0"/>
                        </a:spcAft>
                        <a:defRPr b="1">
                          <a:solidFill>
                            <a:schemeClr val="bg1"/>
                          </a:solidFill>
                          <a:latin typeface="Arial" panose="020B0604020202020204" pitchFamily="34" charset="0"/>
                          <a:ea typeface="宋体" panose="02010600030101010101" pitchFamily="2" charset="-122"/>
                        </a:defRPr>
                      </a:lvl6pPr>
                      <a:lvl7pPr eaLnBrk="0" fontAlgn="base" hangingPunct="0">
                        <a:spcBef>
                          <a:spcPct val="20000"/>
                        </a:spcBef>
                        <a:spcAft>
                          <a:spcPct val="0"/>
                        </a:spcAft>
                        <a:defRPr b="1">
                          <a:solidFill>
                            <a:schemeClr val="bg1"/>
                          </a:solidFill>
                          <a:latin typeface="Arial" panose="020B0604020202020204" pitchFamily="34" charset="0"/>
                          <a:ea typeface="宋体" panose="02010600030101010101" pitchFamily="2" charset="-122"/>
                        </a:defRPr>
                      </a:lvl7pPr>
                      <a:lvl8pPr eaLnBrk="0" fontAlgn="base" hangingPunct="0">
                        <a:spcBef>
                          <a:spcPct val="20000"/>
                        </a:spcBef>
                        <a:spcAft>
                          <a:spcPct val="0"/>
                        </a:spcAft>
                        <a:defRPr b="1">
                          <a:solidFill>
                            <a:schemeClr val="bg1"/>
                          </a:solidFill>
                          <a:latin typeface="Arial" panose="020B0604020202020204" pitchFamily="34" charset="0"/>
                          <a:ea typeface="宋体" panose="02010600030101010101" pitchFamily="2" charset="-122"/>
                        </a:defRPr>
                      </a:lvl8pPr>
                      <a:lvl9pPr eaLnBrk="0" fontAlgn="base" hangingPunct="0">
                        <a:spcBef>
                          <a:spcPct val="20000"/>
                        </a:spcBef>
                        <a:spcAft>
                          <a:spcPct val="0"/>
                        </a:spcAft>
                        <a:defRPr b="1">
                          <a:solidFill>
                            <a:schemeClr val="bg1"/>
                          </a:solidFill>
                          <a:latin typeface="Arial" panose="020B0604020202020204" pitchFamily="34" charset="0"/>
                          <a:ea typeface="宋体" panose="02010600030101010101" pitchFamily="2" charset="-122"/>
                        </a:defRPr>
                      </a:lvl9p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zh-CN" altLang="en-US" sz="2400" b="1" i="0" u="none" strike="noStrike" cap="none" normalizeH="0" baseline="0" dirty="0" smtClean="0">
                          <a:ln>
                            <a:noFill/>
                          </a:ln>
                          <a:solidFill>
                            <a:schemeClr val="tx1"/>
                          </a:solidFill>
                          <a:effectLst/>
                          <a:latin typeface="Arial" panose="020B0604020202020204" pitchFamily="34" charset="0"/>
                          <a:ea typeface="宋体" panose="02010600030101010101" pitchFamily="2" charset="-122"/>
                        </a:rPr>
                        <a:t>政协会议</a:t>
                      </a:r>
                    </a:p>
                  </a:txBody>
                  <a:tcPr marT="45705" marB="45705" anchor="ctr" horzOverflow="overflow"/>
                </a:tc>
                <a:tc>
                  <a:txBody>
                    <a:bodyPr/>
                    <a:lstStyle>
                      <a:lvl1pPr eaLnBrk="0" hangingPunct="0">
                        <a:spcBef>
                          <a:spcPct val="20000"/>
                        </a:spcBef>
                        <a:defRPr sz="2800" b="1">
                          <a:solidFill>
                            <a:schemeClr val="bg1"/>
                          </a:solidFill>
                          <a:latin typeface="Arial" panose="020B0604020202020204" pitchFamily="34" charset="0"/>
                          <a:ea typeface="宋体" panose="02010600030101010101" pitchFamily="2" charset="-122"/>
                        </a:defRPr>
                      </a:lvl1pPr>
                      <a:lvl2pPr eaLnBrk="0" hangingPunct="0">
                        <a:spcBef>
                          <a:spcPct val="20000"/>
                        </a:spcBef>
                        <a:defRPr sz="2400" b="1">
                          <a:solidFill>
                            <a:schemeClr val="bg1"/>
                          </a:solidFill>
                          <a:latin typeface="Arial" panose="020B0604020202020204" pitchFamily="34" charset="0"/>
                          <a:ea typeface="宋体" panose="02010600030101010101" pitchFamily="2" charset="-122"/>
                        </a:defRPr>
                      </a:lvl2pPr>
                      <a:lvl3pPr eaLnBrk="0" hangingPunct="0">
                        <a:spcBef>
                          <a:spcPct val="20000"/>
                        </a:spcBef>
                        <a:defRPr sz="2000" b="1">
                          <a:solidFill>
                            <a:schemeClr val="bg1"/>
                          </a:solidFill>
                          <a:latin typeface="Arial" panose="020B0604020202020204" pitchFamily="34" charset="0"/>
                          <a:ea typeface="宋体" panose="02010600030101010101" pitchFamily="2" charset="-122"/>
                        </a:defRPr>
                      </a:lvl3pPr>
                      <a:lvl4pPr eaLnBrk="0" hangingPunct="0">
                        <a:spcBef>
                          <a:spcPct val="20000"/>
                        </a:spcBef>
                        <a:defRPr b="1">
                          <a:solidFill>
                            <a:schemeClr val="bg1"/>
                          </a:solidFill>
                          <a:latin typeface="Arial" panose="020B0604020202020204" pitchFamily="34" charset="0"/>
                          <a:ea typeface="宋体" panose="02010600030101010101" pitchFamily="2" charset="-122"/>
                        </a:defRPr>
                      </a:lvl4pPr>
                      <a:lvl5pPr eaLnBrk="0" hangingPunct="0">
                        <a:spcBef>
                          <a:spcPct val="20000"/>
                        </a:spcBef>
                        <a:defRPr b="1">
                          <a:solidFill>
                            <a:schemeClr val="bg1"/>
                          </a:solidFill>
                          <a:latin typeface="Arial" panose="020B0604020202020204" pitchFamily="34" charset="0"/>
                          <a:ea typeface="宋体" panose="02010600030101010101" pitchFamily="2" charset="-122"/>
                        </a:defRPr>
                      </a:lvl5pPr>
                      <a:lvl6pPr eaLnBrk="0" fontAlgn="base" hangingPunct="0">
                        <a:spcBef>
                          <a:spcPct val="20000"/>
                        </a:spcBef>
                        <a:spcAft>
                          <a:spcPct val="0"/>
                        </a:spcAft>
                        <a:defRPr b="1">
                          <a:solidFill>
                            <a:schemeClr val="bg1"/>
                          </a:solidFill>
                          <a:latin typeface="Arial" panose="020B0604020202020204" pitchFamily="34" charset="0"/>
                          <a:ea typeface="宋体" panose="02010600030101010101" pitchFamily="2" charset="-122"/>
                        </a:defRPr>
                      </a:lvl6pPr>
                      <a:lvl7pPr eaLnBrk="0" fontAlgn="base" hangingPunct="0">
                        <a:spcBef>
                          <a:spcPct val="20000"/>
                        </a:spcBef>
                        <a:spcAft>
                          <a:spcPct val="0"/>
                        </a:spcAft>
                        <a:defRPr b="1">
                          <a:solidFill>
                            <a:schemeClr val="bg1"/>
                          </a:solidFill>
                          <a:latin typeface="Arial" panose="020B0604020202020204" pitchFamily="34" charset="0"/>
                          <a:ea typeface="宋体" panose="02010600030101010101" pitchFamily="2" charset="-122"/>
                        </a:defRPr>
                      </a:lvl7pPr>
                      <a:lvl8pPr eaLnBrk="0" fontAlgn="base" hangingPunct="0">
                        <a:spcBef>
                          <a:spcPct val="20000"/>
                        </a:spcBef>
                        <a:spcAft>
                          <a:spcPct val="0"/>
                        </a:spcAft>
                        <a:defRPr b="1">
                          <a:solidFill>
                            <a:schemeClr val="bg1"/>
                          </a:solidFill>
                          <a:latin typeface="Arial" panose="020B0604020202020204" pitchFamily="34" charset="0"/>
                          <a:ea typeface="宋体" panose="02010600030101010101" pitchFamily="2" charset="-122"/>
                        </a:defRPr>
                      </a:lvl8pPr>
                      <a:lvl9pPr eaLnBrk="0" fontAlgn="base" hangingPunct="0">
                        <a:spcBef>
                          <a:spcPct val="20000"/>
                        </a:spcBef>
                        <a:spcAft>
                          <a:spcPct val="0"/>
                        </a:spcAft>
                        <a:defRPr b="1">
                          <a:solidFill>
                            <a:schemeClr val="bg1"/>
                          </a:solidFill>
                          <a:latin typeface="Arial" panose="020B0604020202020204" pitchFamily="34" charset="0"/>
                          <a:ea typeface="宋体" panose="02010600030101010101" pitchFamily="2" charset="-122"/>
                        </a:defRPr>
                      </a:lvl9p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zh-CN" altLang="en-US" sz="2400" b="1" i="0" u="none" strike="noStrike" cap="none" normalizeH="0" baseline="0" dirty="0" smtClean="0">
                          <a:ln>
                            <a:noFill/>
                          </a:ln>
                          <a:solidFill>
                            <a:schemeClr val="tx1"/>
                          </a:solidFill>
                          <a:effectLst/>
                          <a:latin typeface="Arial" panose="020B0604020202020204" pitchFamily="34" charset="0"/>
                          <a:ea typeface="宋体" panose="02010600030101010101" pitchFamily="2" charset="-122"/>
                        </a:rPr>
                        <a:t>中央全会</a:t>
                      </a:r>
                    </a:p>
                  </a:txBody>
                  <a:tcPr marT="45705" marB="45705" anchor="ctr" horzOverflow="overflow"/>
                </a:tc>
              </a:tr>
              <a:tr h="867439">
                <a:tc>
                  <a:txBody>
                    <a:bodyPr/>
                    <a:lstStyle>
                      <a:lvl1pPr eaLnBrk="0" hangingPunct="0">
                        <a:spcBef>
                          <a:spcPct val="20000"/>
                        </a:spcBef>
                        <a:defRPr sz="2800" b="1">
                          <a:solidFill>
                            <a:schemeClr val="bg1"/>
                          </a:solidFill>
                          <a:latin typeface="Arial" panose="020B0604020202020204" pitchFamily="34" charset="0"/>
                          <a:ea typeface="宋体" panose="02010600030101010101" pitchFamily="2" charset="-122"/>
                        </a:defRPr>
                      </a:lvl1pPr>
                      <a:lvl2pPr eaLnBrk="0" hangingPunct="0">
                        <a:spcBef>
                          <a:spcPct val="20000"/>
                        </a:spcBef>
                        <a:defRPr sz="2400" b="1">
                          <a:solidFill>
                            <a:schemeClr val="bg1"/>
                          </a:solidFill>
                          <a:latin typeface="Arial" panose="020B0604020202020204" pitchFamily="34" charset="0"/>
                          <a:ea typeface="宋体" panose="02010600030101010101" pitchFamily="2" charset="-122"/>
                        </a:defRPr>
                      </a:lvl2pPr>
                      <a:lvl3pPr eaLnBrk="0" hangingPunct="0">
                        <a:spcBef>
                          <a:spcPct val="20000"/>
                        </a:spcBef>
                        <a:defRPr sz="2000" b="1">
                          <a:solidFill>
                            <a:schemeClr val="bg1"/>
                          </a:solidFill>
                          <a:latin typeface="Arial" panose="020B0604020202020204" pitchFamily="34" charset="0"/>
                          <a:ea typeface="宋体" panose="02010600030101010101" pitchFamily="2" charset="-122"/>
                        </a:defRPr>
                      </a:lvl3pPr>
                      <a:lvl4pPr eaLnBrk="0" hangingPunct="0">
                        <a:spcBef>
                          <a:spcPct val="20000"/>
                        </a:spcBef>
                        <a:defRPr b="1">
                          <a:solidFill>
                            <a:schemeClr val="bg1"/>
                          </a:solidFill>
                          <a:latin typeface="Arial" panose="020B0604020202020204" pitchFamily="34" charset="0"/>
                          <a:ea typeface="宋体" panose="02010600030101010101" pitchFamily="2" charset="-122"/>
                        </a:defRPr>
                      </a:lvl4pPr>
                      <a:lvl5pPr eaLnBrk="0" hangingPunct="0">
                        <a:spcBef>
                          <a:spcPct val="20000"/>
                        </a:spcBef>
                        <a:defRPr b="1">
                          <a:solidFill>
                            <a:schemeClr val="bg1"/>
                          </a:solidFill>
                          <a:latin typeface="Arial" panose="020B0604020202020204" pitchFamily="34" charset="0"/>
                          <a:ea typeface="宋体" panose="02010600030101010101" pitchFamily="2" charset="-122"/>
                        </a:defRPr>
                      </a:lvl5pPr>
                      <a:lvl6pPr eaLnBrk="0" fontAlgn="base" hangingPunct="0">
                        <a:spcBef>
                          <a:spcPct val="20000"/>
                        </a:spcBef>
                        <a:spcAft>
                          <a:spcPct val="0"/>
                        </a:spcAft>
                        <a:defRPr b="1">
                          <a:solidFill>
                            <a:schemeClr val="bg1"/>
                          </a:solidFill>
                          <a:latin typeface="Arial" panose="020B0604020202020204" pitchFamily="34" charset="0"/>
                          <a:ea typeface="宋体" panose="02010600030101010101" pitchFamily="2" charset="-122"/>
                        </a:defRPr>
                      </a:lvl6pPr>
                      <a:lvl7pPr eaLnBrk="0" fontAlgn="base" hangingPunct="0">
                        <a:spcBef>
                          <a:spcPct val="20000"/>
                        </a:spcBef>
                        <a:spcAft>
                          <a:spcPct val="0"/>
                        </a:spcAft>
                        <a:defRPr b="1">
                          <a:solidFill>
                            <a:schemeClr val="bg1"/>
                          </a:solidFill>
                          <a:latin typeface="Arial" panose="020B0604020202020204" pitchFamily="34" charset="0"/>
                          <a:ea typeface="宋体" panose="02010600030101010101" pitchFamily="2" charset="-122"/>
                        </a:defRPr>
                      </a:lvl7pPr>
                      <a:lvl8pPr eaLnBrk="0" fontAlgn="base" hangingPunct="0">
                        <a:spcBef>
                          <a:spcPct val="20000"/>
                        </a:spcBef>
                        <a:spcAft>
                          <a:spcPct val="0"/>
                        </a:spcAft>
                        <a:defRPr b="1">
                          <a:solidFill>
                            <a:schemeClr val="bg1"/>
                          </a:solidFill>
                          <a:latin typeface="Arial" panose="020B0604020202020204" pitchFamily="34" charset="0"/>
                          <a:ea typeface="宋体" panose="02010600030101010101" pitchFamily="2" charset="-122"/>
                        </a:defRPr>
                      </a:lvl8pPr>
                      <a:lvl9pPr eaLnBrk="0" fontAlgn="base" hangingPunct="0">
                        <a:spcBef>
                          <a:spcPct val="20000"/>
                        </a:spcBef>
                        <a:spcAft>
                          <a:spcPct val="0"/>
                        </a:spcAft>
                        <a:defRPr b="1">
                          <a:solidFill>
                            <a:schemeClr val="bg1"/>
                          </a:solidFill>
                          <a:latin typeface="Arial" panose="020B0604020202020204" pitchFamily="34" charset="0"/>
                          <a:ea typeface="宋体" panose="02010600030101010101" pitchFamily="2" charset="-122"/>
                        </a:defRPr>
                      </a:lvl9p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zh-CN" altLang="en-US" sz="2400" b="1" i="0" u="none" strike="noStrike" cap="none" normalizeH="0" baseline="0" dirty="0" smtClean="0">
                          <a:ln>
                            <a:noFill/>
                          </a:ln>
                          <a:solidFill>
                            <a:schemeClr val="tx1"/>
                          </a:solidFill>
                          <a:effectLst/>
                          <a:latin typeface="Arial" panose="020B0604020202020204" pitchFamily="34" charset="0"/>
                          <a:ea typeface="宋体" panose="02010600030101010101" pitchFamily="2" charset="-122"/>
                        </a:rPr>
                        <a:t>全称</a:t>
                      </a:r>
                    </a:p>
                  </a:txBody>
                  <a:tcPr marT="45705" marB="45705" anchor="ctr" horzOverflow="overflow"/>
                </a:tc>
                <a:tc>
                  <a:txBody>
                    <a:bodyPr/>
                    <a:lstStyle>
                      <a:lvl1pPr eaLnBrk="0" hangingPunct="0">
                        <a:spcBef>
                          <a:spcPct val="20000"/>
                        </a:spcBef>
                        <a:defRPr sz="2800" b="1">
                          <a:solidFill>
                            <a:schemeClr val="bg1"/>
                          </a:solidFill>
                          <a:latin typeface="Arial" panose="020B0604020202020204" pitchFamily="34" charset="0"/>
                          <a:ea typeface="宋体" panose="02010600030101010101" pitchFamily="2" charset="-122"/>
                        </a:defRPr>
                      </a:lvl1pPr>
                      <a:lvl2pPr eaLnBrk="0" hangingPunct="0">
                        <a:spcBef>
                          <a:spcPct val="20000"/>
                        </a:spcBef>
                        <a:defRPr sz="2400" b="1">
                          <a:solidFill>
                            <a:schemeClr val="bg1"/>
                          </a:solidFill>
                          <a:latin typeface="Arial" panose="020B0604020202020204" pitchFamily="34" charset="0"/>
                          <a:ea typeface="宋体" panose="02010600030101010101" pitchFamily="2" charset="-122"/>
                        </a:defRPr>
                      </a:lvl2pPr>
                      <a:lvl3pPr eaLnBrk="0" hangingPunct="0">
                        <a:spcBef>
                          <a:spcPct val="20000"/>
                        </a:spcBef>
                        <a:defRPr sz="2000" b="1">
                          <a:solidFill>
                            <a:schemeClr val="bg1"/>
                          </a:solidFill>
                          <a:latin typeface="Arial" panose="020B0604020202020204" pitchFamily="34" charset="0"/>
                          <a:ea typeface="宋体" panose="02010600030101010101" pitchFamily="2" charset="-122"/>
                        </a:defRPr>
                      </a:lvl3pPr>
                      <a:lvl4pPr eaLnBrk="0" hangingPunct="0">
                        <a:spcBef>
                          <a:spcPct val="20000"/>
                        </a:spcBef>
                        <a:defRPr b="1">
                          <a:solidFill>
                            <a:schemeClr val="bg1"/>
                          </a:solidFill>
                          <a:latin typeface="Arial" panose="020B0604020202020204" pitchFamily="34" charset="0"/>
                          <a:ea typeface="宋体" panose="02010600030101010101" pitchFamily="2" charset="-122"/>
                        </a:defRPr>
                      </a:lvl4pPr>
                      <a:lvl5pPr eaLnBrk="0" hangingPunct="0">
                        <a:spcBef>
                          <a:spcPct val="20000"/>
                        </a:spcBef>
                        <a:defRPr b="1">
                          <a:solidFill>
                            <a:schemeClr val="bg1"/>
                          </a:solidFill>
                          <a:latin typeface="Arial" panose="020B0604020202020204" pitchFamily="34" charset="0"/>
                          <a:ea typeface="宋体" panose="02010600030101010101" pitchFamily="2" charset="-122"/>
                        </a:defRPr>
                      </a:lvl5pPr>
                      <a:lvl6pPr eaLnBrk="0" fontAlgn="base" hangingPunct="0">
                        <a:spcBef>
                          <a:spcPct val="20000"/>
                        </a:spcBef>
                        <a:spcAft>
                          <a:spcPct val="0"/>
                        </a:spcAft>
                        <a:defRPr b="1">
                          <a:solidFill>
                            <a:schemeClr val="bg1"/>
                          </a:solidFill>
                          <a:latin typeface="Arial" panose="020B0604020202020204" pitchFamily="34" charset="0"/>
                          <a:ea typeface="宋体" panose="02010600030101010101" pitchFamily="2" charset="-122"/>
                        </a:defRPr>
                      </a:lvl6pPr>
                      <a:lvl7pPr eaLnBrk="0" fontAlgn="base" hangingPunct="0">
                        <a:spcBef>
                          <a:spcPct val="20000"/>
                        </a:spcBef>
                        <a:spcAft>
                          <a:spcPct val="0"/>
                        </a:spcAft>
                        <a:defRPr b="1">
                          <a:solidFill>
                            <a:schemeClr val="bg1"/>
                          </a:solidFill>
                          <a:latin typeface="Arial" panose="020B0604020202020204" pitchFamily="34" charset="0"/>
                          <a:ea typeface="宋体" panose="02010600030101010101" pitchFamily="2" charset="-122"/>
                        </a:defRPr>
                      </a:lvl7pPr>
                      <a:lvl8pPr eaLnBrk="0" fontAlgn="base" hangingPunct="0">
                        <a:spcBef>
                          <a:spcPct val="20000"/>
                        </a:spcBef>
                        <a:spcAft>
                          <a:spcPct val="0"/>
                        </a:spcAft>
                        <a:defRPr b="1">
                          <a:solidFill>
                            <a:schemeClr val="bg1"/>
                          </a:solidFill>
                          <a:latin typeface="Arial" panose="020B0604020202020204" pitchFamily="34" charset="0"/>
                          <a:ea typeface="宋体" panose="02010600030101010101" pitchFamily="2" charset="-122"/>
                        </a:defRPr>
                      </a:lvl8pPr>
                      <a:lvl9pPr eaLnBrk="0" fontAlgn="base" hangingPunct="0">
                        <a:spcBef>
                          <a:spcPct val="20000"/>
                        </a:spcBef>
                        <a:spcAft>
                          <a:spcPct val="0"/>
                        </a:spcAft>
                        <a:defRPr b="1">
                          <a:solidFill>
                            <a:schemeClr val="bg1"/>
                          </a:solidFill>
                          <a:latin typeface="Arial" panose="020B0604020202020204" pitchFamily="34" charset="0"/>
                          <a:ea typeface="宋体" panose="02010600030101010101" pitchFamily="2" charset="-122"/>
                        </a:defRPr>
                      </a:lvl9p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zh-CN" altLang="en-US" sz="2400" b="1" i="0" u="none" strike="noStrike" cap="none" normalizeH="0" baseline="0" dirty="0" smtClean="0">
                          <a:ln>
                            <a:noFill/>
                          </a:ln>
                          <a:solidFill>
                            <a:schemeClr val="tx1"/>
                          </a:solidFill>
                          <a:effectLst/>
                          <a:latin typeface="Arial" panose="020B0604020202020204" pitchFamily="34" charset="0"/>
                          <a:ea typeface="宋体" panose="02010600030101010101" pitchFamily="2" charset="-122"/>
                        </a:rPr>
                        <a:t>中华人民共和国全国人民代表大会</a:t>
                      </a:r>
                    </a:p>
                  </a:txBody>
                  <a:tcPr marT="45705" marB="45705" anchor="ctr" horzOverflow="overflow"/>
                </a:tc>
                <a:tc>
                  <a:txBody>
                    <a:bodyPr/>
                    <a:lstStyle>
                      <a:lvl1pPr eaLnBrk="0" hangingPunct="0">
                        <a:spcBef>
                          <a:spcPct val="20000"/>
                        </a:spcBef>
                        <a:defRPr sz="2800" b="1">
                          <a:solidFill>
                            <a:schemeClr val="bg1"/>
                          </a:solidFill>
                          <a:latin typeface="Arial" panose="020B0604020202020204" pitchFamily="34" charset="0"/>
                          <a:ea typeface="宋体" panose="02010600030101010101" pitchFamily="2" charset="-122"/>
                        </a:defRPr>
                      </a:lvl1pPr>
                      <a:lvl2pPr eaLnBrk="0" hangingPunct="0">
                        <a:spcBef>
                          <a:spcPct val="20000"/>
                        </a:spcBef>
                        <a:defRPr sz="2400" b="1">
                          <a:solidFill>
                            <a:schemeClr val="bg1"/>
                          </a:solidFill>
                          <a:latin typeface="Arial" panose="020B0604020202020204" pitchFamily="34" charset="0"/>
                          <a:ea typeface="宋体" panose="02010600030101010101" pitchFamily="2" charset="-122"/>
                        </a:defRPr>
                      </a:lvl2pPr>
                      <a:lvl3pPr eaLnBrk="0" hangingPunct="0">
                        <a:spcBef>
                          <a:spcPct val="20000"/>
                        </a:spcBef>
                        <a:defRPr sz="2000" b="1">
                          <a:solidFill>
                            <a:schemeClr val="bg1"/>
                          </a:solidFill>
                          <a:latin typeface="Arial" panose="020B0604020202020204" pitchFamily="34" charset="0"/>
                          <a:ea typeface="宋体" panose="02010600030101010101" pitchFamily="2" charset="-122"/>
                        </a:defRPr>
                      </a:lvl3pPr>
                      <a:lvl4pPr eaLnBrk="0" hangingPunct="0">
                        <a:spcBef>
                          <a:spcPct val="20000"/>
                        </a:spcBef>
                        <a:defRPr b="1">
                          <a:solidFill>
                            <a:schemeClr val="bg1"/>
                          </a:solidFill>
                          <a:latin typeface="Arial" panose="020B0604020202020204" pitchFamily="34" charset="0"/>
                          <a:ea typeface="宋体" panose="02010600030101010101" pitchFamily="2" charset="-122"/>
                        </a:defRPr>
                      </a:lvl4pPr>
                      <a:lvl5pPr eaLnBrk="0" hangingPunct="0">
                        <a:spcBef>
                          <a:spcPct val="20000"/>
                        </a:spcBef>
                        <a:defRPr b="1">
                          <a:solidFill>
                            <a:schemeClr val="bg1"/>
                          </a:solidFill>
                          <a:latin typeface="Arial" panose="020B0604020202020204" pitchFamily="34" charset="0"/>
                          <a:ea typeface="宋体" panose="02010600030101010101" pitchFamily="2" charset="-122"/>
                        </a:defRPr>
                      </a:lvl5pPr>
                      <a:lvl6pPr eaLnBrk="0" fontAlgn="base" hangingPunct="0">
                        <a:spcBef>
                          <a:spcPct val="20000"/>
                        </a:spcBef>
                        <a:spcAft>
                          <a:spcPct val="0"/>
                        </a:spcAft>
                        <a:defRPr b="1">
                          <a:solidFill>
                            <a:schemeClr val="bg1"/>
                          </a:solidFill>
                          <a:latin typeface="Arial" panose="020B0604020202020204" pitchFamily="34" charset="0"/>
                          <a:ea typeface="宋体" panose="02010600030101010101" pitchFamily="2" charset="-122"/>
                        </a:defRPr>
                      </a:lvl6pPr>
                      <a:lvl7pPr eaLnBrk="0" fontAlgn="base" hangingPunct="0">
                        <a:spcBef>
                          <a:spcPct val="20000"/>
                        </a:spcBef>
                        <a:spcAft>
                          <a:spcPct val="0"/>
                        </a:spcAft>
                        <a:defRPr b="1">
                          <a:solidFill>
                            <a:schemeClr val="bg1"/>
                          </a:solidFill>
                          <a:latin typeface="Arial" panose="020B0604020202020204" pitchFamily="34" charset="0"/>
                          <a:ea typeface="宋体" panose="02010600030101010101" pitchFamily="2" charset="-122"/>
                        </a:defRPr>
                      </a:lvl7pPr>
                      <a:lvl8pPr eaLnBrk="0" fontAlgn="base" hangingPunct="0">
                        <a:spcBef>
                          <a:spcPct val="20000"/>
                        </a:spcBef>
                        <a:spcAft>
                          <a:spcPct val="0"/>
                        </a:spcAft>
                        <a:defRPr b="1">
                          <a:solidFill>
                            <a:schemeClr val="bg1"/>
                          </a:solidFill>
                          <a:latin typeface="Arial" panose="020B0604020202020204" pitchFamily="34" charset="0"/>
                          <a:ea typeface="宋体" panose="02010600030101010101" pitchFamily="2" charset="-122"/>
                        </a:defRPr>
                      </a:lvl8pPr>
                      <a:lvl9pPr eaLnBrk="0" fontAlgn="base" hangingPunct="0">
                        <a:spcBef>
                          <a:spcPct val="20000"/>
                        </a:spcBef>
                        <a:spcAft>
                          <a:spcPct val="0"/>
                        </a:spcAft>
                        <a:defRPr b="1">
                          <a:solidFill>
                            <a:schemeClr val="bg1"/>
                          </a:solidFill>
                          <a:latin typeface="Arial" panose="020B0604020202020204" pitchFamily="34" charset="0"/>
                          <a:ea typeface="宋体" panose="02010600030101010101" pitchFamily="2" charset="-122"/>
                        </a:defRPr>
                      </a:lvl9p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zh-CN" altLang="en-US" sz="2400" b="1" i="0" u="none" strike="noStrike" cap="none" normalizeH="0" baseline="0" dirty="0" smtClean="0">
                          <a:ln>
                            <a:noFill/>
                          </a:ln>
                          <a:solidFill>
                            <a:schemeClr val="tx1"/>
                          </a:solidFill>
                          <a:effectLst/>
                          <a:latin typeface="Arial" panose="020B0604020202020204" pitchFamily="34" charset="0"/>
                          <a:ea typeface="宋体" panose="02010600030101010101" pitchFamily="2" charset="-122"/>
                        </a:rPr>
                        <a:t>中国人民政治协商会议</a:t>
                      </a:r>
                    </a:p>
                  </a:txBody>
                  <a:tcPr marT="45705" marB="45705" anchor="ctr" horzOverflow="overflow"/>
                </a:tc>
                <a:tc>
                  <a:txBody>
                    <a:bodyPr/>
                    <a:lstStyle>
                      <a:lvl1pPr eaLnBrk="0" hangingPunct="0">
                        <a:spcBef>
                          <a:spcPct val="20000"/>
                        </a:spcBef>
                        <a:defRPr sz="2800" b="1">
                          <a:solidFill>
                            <a:schemeClr val="bg1"/>
                          </a:solidFill>
                          <a:latin typeface="Arial" panose="020B0604020202020204" pitchFamily="34" charset="0"/>
                          <a:ea typeface="宋体" panose="02010600030101010101" pitchFamily="2" charset="-122"/>
                        </a:defRPr>
                      </a:lvl1pPr>
                      <a:lvl2pPr eaLnBrk="0" hangingPunct="0">
                        <a:spcBef>
                          <a:spcPct val="20000"/>
                        </a:spcBef>
                        <a:defRPr sz="2400" b="1">
                          <a:solidFill>
                            <a:schemeClr val="bg1"/>
                          </a:solidFill>
                          <a:latin typeface="Arial" panose="020B0604020202020204" pitchFamily="34" charset="0"/>
                          <a:ea typeface="宋体" panose="02010600030101010101" pitchFamily="2" charset="-122"/>
                        </a:defRPr>
                      </a:lvl2pPr>
                      <a:lvl3pPr eaLnBrk="0" hangingPunct="0">
                        <a:spcBef>
                          <a:spcPct val="20000"/>
                        </a:spcBef>
                        <a:defRPr sz="2000" b="1">
                          <a:solidFill>
                            <a:schemeClr val="bg1"/>
                          </a:solidFill>
                          <a:latin typeface="Arial" panose="020B0604020202020204" pitchFamily="34" charset="0"/>
                          <a:ea typeface="宋体" panose="02010600030101010101" pitchFamily="2" charset="-122"/>
                        </a:defRPr>
                      </a:lvl3pPr>
                      <a:lvl4pPr eaLnBrk="0" hangingPunct="0">
                        <a:spcBef>
                          <a:spcPct val="20000"/>
                        </a:spcBef>
                        <a:defRPr b="1">
                          <a:solidFill>
                            <a:schemeClr val="bg1"/>
                          </a:solidFill>
                          <a:latin typeface="Arial" panose="020B0604020202020204" pitchFamily="34" charset="0"/>
                          <a:ea typeface="宋体" panose="02010600030101010101" pitchFamily="2" charset="-122"/>
                        </a:defRPr>
                      </a:lvl4pPr>
                      <a:lvl5pPr eaLnBrk="0" hangingPunct="0">
                        <a:spcBef>
                          <a:spcPct val="20000"/>
                        </a:spcBef>
                        <a:defRPr b="1">
                          <a:solidFill>
                            <a:schemeClr val="bg1"/>
                          </a:solidFill>
                          <a:latin typeface="Arial" panose="020B0604020202020204" pitchFamily="34" charset="0"/>
                          <a:ea typeface="宋体" panose="02010600030101010101" pitchFamily="2" charset="-122"/>
                        </a:defRPr>
                      </a:lvl5pPr>
                      <a:lvl6pPr eaLnBrk="0" fontAlgn="base" hangingPunct="0">
                        <a:spcBef>
                          <a:spcPct val="20000"/>
                        </a:spcBef>
                        <a:spcAft>
                          <a:spcPct val="0"/>
                        </a:spcAft>
                        <a:defRPr b="1">
                          <a:solidFill>
                            <a:schemeClr val="bg1"/>
                          </a:solidFill>
                          <a:latin typeface="Arial" panose="020B0604020202020204" pitchFamily="34" charset="0"/>
                          <a:ea typeface="宋体" panose="02010600030101010101" pitchFamily="2" charset="-122"/>
                        </a:defRPr>
                      </a:lvl6pPr>
                      <a:lvl7pPr eaLnBrk="0" fontAlgn="base" hangingPunct="0">
                        <a:spcBef>
                          <a:spcPct val="20000"/>
                        </a:spcBef>
                        <a:spcAft>
                          <a:spcPct val="0"/>
                        </a:spcAft>
                        <a:defRPr b="1">
                          <a:solidFill>
                            <a:schemeClr val="bg1"/>
                          </a:solidFill>
                          <a:latin typeface="Arial" panose="020B0604020202020204" pitchFamily="34" charset="0"/>
                          <a:ea typeface="宋体" panose="02010600030101010101" pitchFamily="2" charset="-122"/>
                        </a:defRPr>
                      </a:lvl7pPr>
                      <a:lvl8pPr eaLnBrk="0" fontAlgn="base" hangingPunct="0">
                        <a:spcBef>
                          <a:spcPct val="20000"/>
                        </a:spcBef>
                        <a:spcAft>
                          <a:spcPct val="0"/>
                        </a:spcAft>
                        <a:defRPr b="1">
                          <a:solidFill>
                            <a:schemeClr val="bg1"/>
                          </a:solidFill>
                          <a:latin typeface="Arial" panose="020B0604020202020204" pitchFamily="34" charset="0"/>
                          <a:ea typeface="宋体" panose="02010600030101010101" pitchFamily="2" charset="-122"/>
                        </a:defRPr>
                      </a:lvl8pPr>
                      <a:lvl9pPr eaLnBrk="0" fontAlgn="base" hangingPunct="0">
                        <a:spcBef>
                          <a:spcPct val="20000"/>
                        </a:spcBef>
                        <a:spcAft>
                          <a:spcPct val="0"/>
                        </a:spcAft>
                        <a:defRPr b="1">
                          <a:solidFill>
                            <a:schemeClr val="bg1"/>
                          </a:solidFill>
                          <a:latin typeface="Arial" panose="020B0604020202020204" pitchFamily="34" charset="0"/>
                          <a:ea typeface="宋体" panose="02010600030101010101" pitchFamily="2" charset="-122"/>
                        </a:defRPr>
                      </a:lvl9p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zh-CN" altLang="en-US" sz="2400" b="1" i="0" u="none" strike="noStrike" cap="none" normalizeH="0" baseline="0" dirty="0" smtClean="0">
                          <a:ln>
                            <a:noFill/>
                          </a:ln>
                          <a:solidFill>
                            <a:schemeClr val="tx1"/>
                          </a:solidFill>
                          <a:effectLst/>
                          <a:latin typeface="Arial" panose="020B0604020202020204" pitchFamily="34" charset="0"/>
                          <a:ea typeface="宋体" panose="02010600030101010101" pitchFamily="2" charset="-122"/>
                        </a:rPr>
                        <a:t>中国共产党中央委员会</a:t>
                      </a:r>
                    </a:p>
                  </a:txBody>
                  <a:tcPr marT="45705" marB="45705" anchor="ctr" horzOverflow="overflow"/>
                </a:tc>
              </a:tr>
              <a:tr h="891861">
                <a:tc>
                  <a:txBody>
                    <a:bodyPr/>
                    <a:lstStyle>
                      <a:lvl1pPr eaLnBrk="0" hangingPunct="0">
                        <a:spcBef>
                          <a:spcPct val="20000"/>
                        </a:spcBef>
                        <a:defRPr sz="2800" b="1">
                          <a:solidFill>
                            <a:schemeClr val="bg1"/>
                          </a:solidFill>
                          <a:latin typeface="Arial" panose="020B0604020202020204" pitchFamily="34" charset="0"/>
                          <a:ea typeface="宋体" panose="02010600030101010101" pitchFamily="2" charset="-122"/>
                        </a:defRPr>
                      </a:lvl1pPr>
                      <a:lvl2pPr eaLnBrk="0" hangingPunct="0">
                        <a:spcBef>
                          <a:spcPct val="20000"/>
                        </a:spcBef>
                        <a:defRPr sz="2400" b="1">
                          <a:solidFill>
                            <a:schemeClr val="bg1"/>
                          </a:solidFill>
                          <a:latin typeface="Arial" panose="020B0604020202020204" pitchFamily="34" charset="0"/>
                          <a:ea typeface="宋体" panose="02010600030101010101" pitchFamily="2" charset="-122"/>
                        </a:defRPr>
                      </a:lvl2pPr>
                      <a:lvl3pPr eaLnBrk="0" hangingPunct="0">
                        <a:spcBef>
                          <a:spcPct val="20000"/>
                        </a:spcBef>
                        <a:defRPr sz="2000" b="1">
                          <a:solidFill>
                            <a:schemeClr val="bg1"/>
                          </a:solidFill>
                          <a:latin typeface="Arial" panose="020B0604020202020204" pitchFamily="34" charset="0"/>
                          <a:ea typeface="宋体" panose="02010600030101010101" pitchFamily="2" charset="-122"/>
                        </a:defRPr>
                      </a:lvl3pPr>
                      <a:lvl4pPr eaLnBrk="0" hangingPunct="0">
                        <a:spcBef>
                          <a:spcPct val="20000"/>
                        </a:spcBef>
                        <a:defRPr b="1">
                          <a:solidFill>
                            <a:schemeClr val="bg1"/>
                          </a:solidFill>
                          <a:latin typeface="Arial" panose="020B0604020202020204" pitchFamily="34" charset="0"/>
                          <a:ea typeface="宋体" panose="02010600030101010101" pitchFamily="2" charset="-122"/>
                        </a:defRPr>
                      </a:lvl4pPr>
                      <a:lvl5pPr eaLnBrk="0" hangingPunct="0">
                        <a:spcBef>
                          <a:spcPct val="20000"/>
                        </a:spcBef>
                        <a:defRPr b="1">
                          <a:solidFill>
                            <a:schemeClr val="bg1"/>
                          </a:solidFill>
                          <a:latin typeface="Arial" panose="020B0604020202020204" pitchFamily="34" charset="0"/>
                          <a:ea typeface="宋体" panose="02010600030101010101" pitchFamily="2" charset="-122"/>
                        </a:defRPr>
                      </a:lvl5pPr>
                      <a:lvl6pPr eaLnBrk="0" fontAlgn="base" hangingPunct="0">
                        <a:spcBef>
                          <a:spcPct val="20000"/>
                        </a:spcBef>
                        <a:spcAft>
                          <a:spcPct val="0"/>
                        </a:spcAft>
                        <a:defRPr b="1">
                          <a:solidFill>
                            <a:schemeClr val="bg1"/>
                          </a:solidFill>
                          <a:latin typeface="Arial" panose="020B0604020202020204" pitchFamily="34" charset="0"/>
                          <a:ea typeface="宋体" panose="02010600030101010101" pitchFamily="2" charset="-122"/>
                        </a:defRPr>
                      </a:lvl6pPr>
                      <a:lvl7pPr eaLnBrk="0" fontAlgn="base" hangingPunct="0">
                        <a:spcBef>
                          <a:spcPct val="20000"/>
                        </a:spcBef>
                        <a:spcAft>
                          <a:spcPct val="0"/>
                        </a:spcAft>
                        <a:defRPr b="1">
                          <a:solidFill>
                            <a:schemeClr val="bg1"/>
                          </a:solidFill>
                          <a:latin typeface="Arial" panose="020B0604020202020204" pitchFamily="34" charset="0"/>
                          <a:ea typeface="宋体" panose="02010600030101010101" pitchFamily="2" charset="-122"/>
                        </a:defRPr>
                      </a:lvl7pPr>
                      <a:lvl8pPr eaLnBrk="0" fontAlgn="base" hangingPunct="0">
                        <a:spcBef>
                          <a:spcPct val="20000"/>
                        </a:spcBef>
                        <a:spcAft>
                          <a:spcPct val="0"/>
                        </a:spcAft>
                        <a:defRPr b="1">
                          <a:solidFill>
                            <a:schemeClr val="bg1"/>
                          </a:solidFill>
                          <a:latin typeface="Arial" panose="020B0604020202020204" pitchFamily="34" charset="0"/>
                          <a:ea typeface="宋体" panose="02010600030101010101" pitchFamily="2" charset="-122"/>
                        </a:defRPr>
                      </a:lvl8pPr>
                      <a:lvl9pPr eaLnBrk="0" fontAlgn="base" hangingPunct="0">
                        <a:spcBef>
                          <a:spcPct val="20000"/>
                        </a:spcBef>
                        <a:spcAft>
                          <a:spcPct val="0"/>
                        </a:spcAft>
                        <a:defRPr b="1">
                          <a:solidFill>
                            <a:schemeClr val="bg1"/>
                          </a:solidFill>
                          <a:latin typeface="Arial" panose="020B0604020202020204" pitchFamily="34" charset="0"/>
                          <a:ea typeface="宋体" panose="02010600030101010101" pitchFamily="2" charset="-122"/>
                        </a:defRPr>
                      </a:lvl9p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zh-CN" altLang="en-US" sz="2400" b="1" i="0" u="none" strike="noStrike" cap="none" normalizeH="0" baseline="0" dirty="0" smtClean="0">
                          <a:ln>
                            <a:noFill/>
                          </a:ln>
                          <a:solidFill>
                            <a:schemeClr val="tx1"/>
                          </a:solidFill>
                          <a:effectLst/>
                          <a:latin typeface="Arial" panose="020B0604020202020204" pitchFamily="34" charset="0"/>
                          <a:ea typeface="宋体" panose="02010600030101010101" pitchFamily="2" charset="-122"/>
                        </a:rPr>
                        <a:t>第一届</a:t>
                      </a:r>
                    </a:p>
                  </a:txBody>
                  <a:tcPr marT="45705" marB="45705" anchor="ctr" horzOverflow="overflow"/>
                </a:tc>
                <a:tc>
                  <a:txBody>
                    <a:bodyPr/>
                    <a:lstStyle>
                      <a:lvl1pPr eaLnBrk="0" hangingPunct="0">
                        <a:spcBef>
                          <a:spcPct val="20000"/>
                        </a:spcBef>
                        <a:defRPr sz="2800" b="1">
                          <a:solidFill>
                            <a:schemeClr val="bg1"/>
                          </a:solidFill>
                          <a:latin typeface="Arial" panose="020B0604020202020204" pitchFamily="34" charset="0"/>
                          <a:ea typeface="宋体" panose="02010600030101010101" pitchFamily="2" charset="-122"/>
                        </a:defRPr>
                      </a:lvl1pPr>
                      <a:lvl2pPr eaLnBrk="0" hangingPunct="0">
                        <a:spcBef>
                          <a:spcPct val="20000"/>
                        </a:spcBef>
                        <a:defRPr sz="2400" b="1">
                          <a:solidFill>
                            <a:schemeClr val="bg1"/>
                          </a:solidFill>
                          <a:latin typeface="Arial" panose="020B0604020202020204" pitchFamily="34" charset="0"/>
                          <a:ea typeface="宋体" panose="02010600030101010101" pitchFamily="2" charset="-122"/>
                        </a:defRPr>
                      </a:lvl2pPr>
                      <a:lvl3pPr eaLnBrk="0" hangingPunct="0">
                        <a:spcBef>
                          <a:spcPct val="20000"/>
                        </a:spcBef>
                        <a:defRPr sz="2000" b="1">
                          <a:solidFill>
                            <a:schemeClr val="bg1"/>
                          </a:solidFill>
                          <a:latin typeface="Arial" panose="020B0604020202020204" pitchFamily="34" charset="0"/>
                          <a:ea typeface="宋体" panose="02010600030101010101" pitchFamily="2" charset="-122"/>
                        </a:defRPr>
                      </a:lvl3pPr>
                      <a:lvl4pPr eaLnBrk="0" hangingPunct="0">
                        <a:spcBef>
                          <a:spcPct val="20000"/>
                        </a:spcBef>
                        <a:defRPr b="1">
                          <a:solidFill>
                            <a:schemeClr val="bg1"/>
                          </a:solidFill>
                          <a:latin typeface="Arial" panose="020B0604020202020204" pitchFamily="34" charset="0"/>
                          <a:ea typeface="宋体" panose="02010600030101010101" pitchFamily="2" charset="-122"/>
                        </a:defRPr>
                      </a:lvl4pPr>
                      <a:lvl5pPr eaLnBrk="0" hangingPunct="0">
                        <a:spcBef>
                          <a:spcPct val="20000"/>
                        </a:spcBef>
                        <a:defRPr b="1">
                          <a:solidFill>
                            <a:schemeClr val="bg1"/>
                          </a:solidFill>
                          <a:latin typeface="Arial" panose="020B0604020202020204" pitchFamily="34" charset="0"/>
                          <a:ea typeface="宋体" panose="02010600030101010101" pitchFamily="2" charset="-122"/>
                        </a:defRPr>
                      </a:lvl5pPr>
                      <a:lvl6pPr eaLnBrk="0" fontAlgn="base" hangingPunct="0">
                        <a:spcBef>
                          <a:spcPct val="20000"/>
                        </a:spcBef>
                        <a:spcAft>
                          <a:spcPct val="0"/>
                        </a:spcAft>
                        <a:defRPr b="1">
                          <a:solidFill>
                            <a:schemeClr val="bg1"/>
                          </a:solidFill>
                          <a:latin typeface="Arial" panose="020B0604020202020204" pitchFamily="34" charset="0"/>
                          <a:ea typeface="宋体" panose="02010600030101010101" pitchFamily="2" charset="-122"/>
                        </a:defRPr>
                      </a:lvl6pPr>
                      <a:lvl7pPr eaLnBrk="0" fontAlgn="base" hangingPunct="0">
                        <a:spcBef>
                          <a:spcPct val="20000"/>
                        </a:spcBef>
                        <a:spcAft>
                          <a:spcPct val="0"/>
                        </a:spcAft>
                        <a:defRPr b="1">
                          <a:solidFill>
                            <a:schemeClr val="bg1"/>
                          </a:solidFill>
                          <a:latin typeface="Arial" panose="020B0604020202020204" pitchFamily="34" charset="0"/>
                          <a:ea typeface="宋体" panose="02010600030101010101" pitchFamily="2" charset="-122"/>
                        </a:defRPr>
                      </a:lvl7pPr>
                      <a:lvl8pPr eaLnBrk="0" fontAlgn="base" hangingPunct="0">
                        <a:spcBef>
                          <a:spcPct val="20000"/>
                        </a:spcBef>
                        <a:spcAft>
                          <a:spcPct val="0"/>
                        </a:spcAft>
                        <a:defRPr b="1">
                          <a:solidFill>
                            <a:schemeClr val="bg1"/>
                          </a:solidFill>
                          <a:latin typeface="Arial" panose="020B0604020202020204" pitchFamily="34" charset="0"/>
                          <a:ea typeface="宋体" panose="02010600030101010101" pitchFamily="2" charset="-122"/>
                        </a:defRPr>
                      </a:lvl8pPr>
                      <a:lvl9pPr eaLnBrk="0" fontAlgn="base" hangingPunct="0">
                        <a:spcBef>
                          <a:spcPct val="20000"/>
                        </a:spcBef>
                        <a:spcAft>
                          <a:spcPct val="0"/>
                        </a:spcAft>
                        <a:defRPr b="1">
                          <a:solidFill>
                            <a:schemeClr val="bg1"/>
                          </a:solidFill>
                          <a:latin typeface="Arial" panose="020B0604020202020204" pitchFamily="34" charset="0"/>
                          <a:ea typeface="宋体" panose="02010600030101010101" pitchFamily="2" charset="-122"/>
                        </a:defRPr>
                      </a:lvl9p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en-US" altLang="zh-CN" sz="2400" b="1" i="0" u="none" strike="noStrike" cap="none" normalizeH="0" baseline="0" dirty="0" smtClean="0">
                          <a:ln>
                            <a:noFill/>
                          </a:ln>
                          <a:solidFill>
                            <a:schemeClr val="tx1"/>
                          </a:solidFill>
                          <a:effectLst/>
                          <a:latin typeface="Arial" panose="020B0604020202020204" pitchFamily="34" charset="0"/>
                          <a:ea typeface="宋体" panose="02010600030101010101" pitchFamily="2" charset="-122"/>
                        </a:rPr>
                        <a:t>1954</a:t>
                      </a:r>
                      <a:r>
                        <a:rPr kumimoji="0" lang="zh-CN" altLang="en-US" sz="2400" b="1" i="0" u="none" strike="noStrike" cap="none" normalizeH="0" baseline="0" dirty="0" smtClean="0">
                          <a:ln>
                            <a:noFill/>
                          </a:ln>
                          <a:solidFill>
                            <a:schemeClr val="tx1"/>
                          </a:solidFill>
                          <a:effectLst/>
                          <a:latin typeface="Arial" panose="020B0604020202020204" pitchFamily="34" charset="0"/>
                          <a:ea typeface="宋体" panose="02010600030101010101" pitchFamily="2" charset="-122"/>
                        </a:rPr>
                        <a:t>年</a:t>
                      </a:r>
                      <a:r>
                        <a:rPr kumimoji="0" lang="en-US" altLang="zh-CN" sz="2400" b="1" i="0" u="none" strike="noStrike" cap="none" normalizeH="0" baseline="0" dirty="0" smtClean="0">
                          <a:ln>
                            <a:noFill/>
                          </a:ln>
                          <a:solidFill>
                            <a:schemeClr val="tx1"/>
                          </a:solidFill>
                          <a:effectLst/>
                          <a:latin typeface="Arial" panose="020B0604020202020204" pitchFamily="34" charset="0"/>
                          <a:ea typeface="宋体" panose="02010600030101010101" pitchFamily="2" charset="-122"/>
                        </a:rPr>
                        <a:t>9</a:t>
                      </a:r>
                      <a:r>
                        <a:rPr kumimoji="0" lang="zh-CN" altLang="en-US" sz="2400" b="1" i="0" u="none" strike="noStrike" cap="none" normalizeH="0" baseline="0" dirty="0" smtClean="0">
                          <a:ln>
                            <a:noFill/>
                          </a:ln>
                          <a:solidFill>
                            <a:schemeClr val="tx1"/>
                          </a:solidFill>
                          <a:effectLst/>
                          <a:latin typeface="Arial" panose="020B0604020202020204" pitchFamily="34" charset="0"/>
                          <a:ea typeface="宋体" panose="02010600030101010101" pitchFamily="2" charset="-122"/>
                        </a:rPr>
                        <a:t>月</a:t>
                      </a:r>
                      <a:r>
                        <a:rPr kumimoji="0" lang="en-US" altLang="zh-CN" sz="2400" b="1" i="0" u="none" strike="noStrike" cap="none" normalizeH="0" baseline="0" dirty="0" smtClean="0">
                          <a:ln>
                            <a:noFill/>
                          </a:ln>
                          <a:solidFill>
                            <a:schemeClr val="tx1"/>
                          </a:solidFill>
                          <a:effectLst/>
                          <a:latin typeface="Arial" panose="020B0604020202020204" pitchFamily="34" charset="0"/>
                          <a:ea typeface="宋体" panose="02010600030101010101" pitchFamily="2" charset="-122"/>
                        </a:rPr>
                        <a:t>15</a:t>
                      </a:r>
                      <a:r>
                        <a:rPr kumimoji="0" lang="zh-CN" altLang="en-US" sz="2400" b="1" i="0" u="none" strike="noStrike" cap="none" normalizeH="0" baseline="0" dirty="0" smtClean="0">
                          <a:ln>
                            <a:noFill/>
                          </a:ln>
                          <a:solidFill>
                            <a:schemeClr val="tx1"/>
                          </a:solidFill>
                          <a:effectLst/>
                          <a:latin typeface="Arial" panose="020B0604020202020204" pitchFamily="34" charset="0"/>
                          <a:ea typeface="宋体" panose="02010600030101010101" pitchFamily="2" charset="-122"/>
                        </a:rPr>
                        <a:t>日</a:t>
                      </a:r>
                    </a:p>
                  </a:txBody>
                  <a:tcPr marT="45705" marB="45705" anchor="ctr" horzOverflow="overflow"/>
                </a:tc>
                <a:tc>
                  <a:txBody>
                    <a:bodyPr/>
                    <a:lstStyle>
                      <a:lvl1pPr eaLnBrk="0" hangingPunct="0">
                        <a:spcBef>
                          <a:spcPct val="20000"/>
                        </a:spcBef>
                        <a:defRPr sz="2800" b="1">
                          <a:solidFill>
                            <a:schemeClr val="bg1"/>
                          </a:solidFill>
                          <a:latin typeface="Arial" panose="020B0604020202020204" pitchFamily="34" charset="0"/>
                          <a:ea typeface="宋体" panose="02010600030101010101" pitchFamily="2" charset="-122"/>
                        </a:defRPr>
                      </a:lvl1pPr>
                      <a:lvl2pPr eaLnBrk="0" hangingPunct="0">
                        <a:spcBef>
                          <a:spcPct val="20000"/>
                        </a:spcBef>
                        <a:defRPr sz="2400" b="1">
                          <a:solidFill>
                            <a:schemeClr val="bg1"/>
                          </a:solidFill>
                          <a:latin typeface="Arial" panose="020B0604020202020204" pitchFamily="34" charset="0"/>
                          <a:ea typeface="宋体" panose="02010600030101010101" pitchFamily="2" charset="-122"/>
                        </a:defRPr>
                      </a:lvl2pPr>
                      <a:lvl3pPr eaLnBrk="0" hangingPunct="0">
                        <a:spcBef>
                          <a:spcPct val="20000"/>
                        </a:spcBef>
                        <a:defRPr sz="2000" b="1">
                          <a:solidFill>
                            <a:schemeClr val="bg1"/>
                          </a:solidFill>
                          <a:latin typeface="Arial" panose="020B0604020202020204" pitchFamily="34" charset="0"/>
                          <a:ea typeface="宋体" panose="02010600030101010101" pitchFamily="2" charset="-122"/>
                        </a:defRPr>
                      </a:lvl3pPr>
                      <a:lvl4pPr eaLnBrk="0" hangingPunct="0">
                        <a:spcBef>
                          <a:spcPct val="20000"/>
                        </a:spcBef>
                        <a:defRPr b="1">
                          <a:solidFill>
                            <a:schemeClr val="bg1"/>
                          </a:solidFill>
                          <a:latin typeface="Arial" panose="020B0604020202020204" pitchFamily="34" charset="0"/>
                          <a:ea typeface="宋体" panose="02010600030101010101" pitchFamily="2" charset="-122"/>
                        </a:defRPr>
                      </a:lvl4pPr>
                      <a:lvl5pPr eaLnBrk="0" hangingPunct="0">
                        <a:spcBef>
                          <a:spcPct val="20000"/>
                        </a:spcBef>
                        <a:defRPr b="1">
                          <a:solidFill>
                            <a:schemeClr val="bg1"/>
                          </a:solidFill>
                          <a:latin typeface="Arial" panose="020B0604020202020204" pitchFamily="34" charset="0"/>
                          <a:ea typeface="宋体" panose="02010600030101010101" pitchFamily="2" charset="-122"/>
                        </a:defRPr>
                      </a:lvl5pPr>
                      <a:lvl6pPr eaLnBrk="0" fontAlgn="base" hangingPunct="0">
                        <a:spcBef>
                          <a:spcPct val="20000"/>
                        </a:spcBef>
                        <a:spcAft>
                          <a:spcPct val="0"/>
                        </a:spcAft>
                        <a:defRPr b="1">
                          <a:solidFill>
                            <a:schemeClr val="bg1"/>
                          </a:solidFill>
                          <a:latin typeface="Arial" panose="020B0604020202020204" pitchFamily="34" charset="0"/>
                          <a:ea typeface="宋体" panose="02010600030101010101" pitchFamily="2" charset="-122"/>
                        </a:defRPr>
                      </a:lvl6pPr>
                      <a:lvl7pPr eaLnBrk="0" fontAlgn="base" hangingPunct="0">
                        <a:spcBef>
                          <a:spcPct val="20000"/>
                        </a:spcBef>
                        <a:spcAft>
                          <a:spcPct val="0"/>
                        </a:spcAft>
                        <a:defRPr b="1">
                          <a:solidFill>
                            <a:schemeClr val="bg1"/>
                          </a:solidFill>
                          <a:latin typeface="Arial" panose="020B0604020202020204" pitchFamily="34" charset="0"/>
                          <a:ea typeface="宋体" panose="02010600030101010101" pitchFamily="2" charset="-122"/>
                        </a:defRPr>
                      </a:lvl7pPr>
                      <a:lvl8pPr eaLnBrk="0" fontAlgn="base" hangingPunct="0">
                        <a:spcBef>
                          <a:spcPct val="20000"/>
                        </a:spcBef>
                        <a:spcAft>
                          <a:spcPct val="0"/>
                        </a:spcAft>
                        <a:defRPr b="1">
                          <a:solidFill>
                            <a:schemeClr val="bg1"/>
                          </a:solidFill>
                          <a:latin typeface="Arial" panose="020B0604020202020204" pitchFamily="34" charset="0"/>
                          <a:ea typeface="宋体" panose="02010600030101010101" pitchFamily="2" charset="-122"/>
                        </a:defRPr>
                      </a:lvl8pPr>
                      <a:lvl9pPr eaLnBrk="0" fontAlgn="base" hangingPunct="0">
                        <a:spcBef>
                          <a:spcPct val="20000"/>
                        </a:spcBef>
                        <a:spcAft>
                          <a:spcPct val="0"/>
                        </a:spcAft>
                        <a:defRPr b="1">
                          <a:solidFill>
                            <a:schemeClr val="bg1"/>
                          </a:solidFill>
                          <a:latin typeface="Arial" panose="020B0604020202020204" pitchFamily="34" charset="0"/>
                          <a:ea typeface="宋体" panose="02010600030101010101" pitchFamily="2" charset="-122"/>
                        </a:defRPr>
                      </a:lvl9p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en-US" altLang="zh-CN" sz="2400" b="1" i="0" u="none" strike="noStrike" cap="none" normalizeH="0" baseline="0" dirty="0" smtClean="0">
                          <a:ln>
                            <a:noFill/>
                          </a:ln>
                          <a:solidFill>
                            <a:schemeClr val="tx1"/>
                          </a:solidFill>
                          <a:effectLst/>
                          <a:latin typeface="Arial" panose="020B0604020202020204" pitchFamily="34" charset="0"/>
                          <a:ea typeface="宋体" panose="02010600030101010101" pitchFamily="2" charset="-122"/>
                        </a:rPr>
                        <a:t>1949</a:t>
                      </a:r>
                      <a:r>
                        <a:rPr kumimoji="0" lang="zh-CN" altLang="en-US" sz="2400" b="1" i="0" u="none" strike="noStrike" cap="none" normalizeH="0" baseline="0" dirty="0" smtClean="0">
                          <a:ln>
                            <a:noFill/>
                          </a:ln>
                          <a:solidFill>
                            <a:schemeClr val="tx1"/>
                          </a:solidFill>
                          <a:effectLst/>
                          <a:latin typeface="Arial" panose="020B0604020202020204" pitchFamily="34" charset="0"/>
                          <a:ea typeface="宋体" panose="02010600030101010101" pitchFamily="2" charset="-122"/>
                        </a:rPr>
                        <a:t>年</a:t>
                      </a:r>
                      <a:r>
                        <a:rPr kumimoji="0" lang="en-US" altLang="zh-CN" sz="2400" b="1" i="0" u="none" strike="noStrike" cap="none" normalizeH="0" baseline="0" dirty="0" smtClean="0">
                          <a:ln>
                            <a:noFill/>
                          </a:ln>
                          <a:solidFill>
                            <a:schemeClr val="tx1"/>
                          </a:solidFill>
                          <a:effectLst/>
                          <a:latin typeface="Arial" panose="020B0604020202020204" pitchFamily="34" charset="0"/>
                          <a:ea typeface="宋体" panose="02010600030101010101" pitchFamily="2" charset="-122"/>
                        </a:rPr>
                        <a:t>9</a:t>
                      </a:r>
                      <a:r>
                        <a:rPr kumimoji="0" lang="zh-CN" altLang="en-US" sz="2400" b="1" i="0" u="none" strike="noStrike" cap="none" normalizeH="0" baseline="0" dirty="0" smtClean="0">
                          <a:ln>
                            <a:noFill/>
                          </a:ln>
                          <a:solidFill>
                            <a:schemeClr val="tx1"/>
                          </a:solidFill>
                          <a:effectLst/>
                          <a:latin typeface="Arial" panose="020B0604020202020204" pitchFamily="34" charset="0"/>
                          <a:ea typeface="宋体" panose="02010600030101010101" pitchFamily="2" charset="-122"/>
                        </a:rPr>
                        <a:t>月</a:t>
                      </a:r>
                      <a:r>
                        <a:rPr kumimoji="0" lang="en-US" altLang="zh-CN" sz="2400" b="1" i="0" u="none" strike="noStrike" cap="none" normalizeH="0" baseline="0" dirty="0" smtClean="0">
                          <a:ln>
                            <a:noFill/>
                          </a:ln>
                          <a:solidFill>
                            <a:schemeClr val="tx1"/>
                          </a:solidFill>
                          <a:effectLst/>
                          <a:latin typeface="Arial" panose="020B0604020202020204" pitchFamily="34" charset="0"/>
                          <a:ea typeface="宋体" panose="02010600030101010101" pitchFamily="2" charset="-122"/>
                        </a:rPr>
                        <a:t>21</a:t>
                      </a:r>
                      <a:r>
                        <a:rPr kumimoji="0" lang="zh-CN" altLang="en-US" sz="2400" b="1" i="0" u="none" strike="noStrike" cap="none" normalizeH="0" baseline="0" dirty="0" smtClean="0">
                          <a:ln>
                            <a:noFill/>
                          </a:ln>
                          <a:solidFill>
                            <a:schemeClr val="tx1"/>
                          </a:solidFill>
                          <a:effectLst/>
                          <a:latin typeface="Arial" panose="020B0604020202020204" pitchFamily="34" charset="0"/>
                          <a:ea typeface="宋体" panose="02010600030101010101" pitchFamily="2" charset="-122"/>
                        </a:rPr>
                        <a:t>日</a:t>
                      </a:r>
                    </a:p>
                  </a:txBody>
                  <a:tcPr marT="45705" marB="45705" anchor="ctr" horzOverflow="overflow"/>
                </a:tc>
                <a:tc>
                  <a:txBody>
                    <a:bodyPr/>
                    <a:lstStyle>
                      <a:lvl1pPr eaLnBrk="0" hangingPunct="0">
                        <a:spcBef>
                          <a:spcPct val="20000"/>
                        </a:spcBef>
                        <a:defRPr sz="2800" b="1">
                          <a:solidFill>
                            <a:schemeClr val="bg1"/>
                          </a:solidFill>
                          <a:latin typeface="Arial" panose="020B0604020202020204" pitchFamily="34" charset="0"/>
                          <a:ea typeface="宋体" panose="02010600030101010101" pitchFamily="2" charset="-122"/>
                        </a:defRPr>
                      </a:lvl1pPr>
                      <a:lvl2pPr eaLnBrk="0" hangingPunct="0">
                        <a:spcBef>
                          <a:spcPct val="20000"/>
                        </a:spcBef>
                        <a:defRPr sz="2400" b="1">
                          <a:solidFill>
                            <a:schemeClr val="bg1"/>
                          </a:solidFill>
                          <a:latin typeface="Arial" panose="020B0604020202020204" pitchFamily="34" charset="0"/>
                          <a:ea typeface="宋体" panose="02010600030101010101" pitchFamily="2" charset="-122"/>
                        </a:defRPr>
                      </a:lvl2pPr>
                      <a:lvl3pPr eaLnBrk="0" hangingPunct="0">
                        <a:spcBef>
                          <a:spcPct val="20000"/>
                        </a:spcBef>
                        <a:defRPr sz="2000" b="1">
                          <a:solidFill>
                            <a:schemeClr val="bg1"/>
                          </a:solidFill>
                          <a:latin typeface="Arial" panose="020B0604020202020204" pitchFamily="34" charset="0"/>
                          <a:ea typeface="宋体" panose="02010600030101010101" pitchFamily="2" charset="-122"/>
                        </a:defRPr>
                      </a:lvl3pPr>
                      <a:lvl4pPr eaLnBrk="0" hangingPunct="0">
                        <a:spcBef>
                          <a:spcPct val="20000"/>
                        </a:spcBef>
                        <a:defRPr b="1">
                          <a:solidFill>
                            <a:schemeClr val="bg1"/>
                          </a:solidFill>
                          <a:latin typeface="Arial" panose="020B0604020202020204" pitchFamily="34" charset="0"/>
                          <a:ea typeface="宋体" panose="02010600030101010101" pitchFamily="2" charset="-122"/>
                        </a:defRPr>
                      </a:lvl4pPr>
                      <a:lvl5pPr eaLnBrk="0" hangingPunct="0">
                        <a:spcBef>
                          <a:spcPct val="20000"/>
                        </a:spcBef>
                        <a:defRPr b="1">
                          <a:solidFill>
                            <a:schemeClr val="bg1"/>
                          </a:solidFill>
                          <a:latin typeface="Arial" panose="020B0604020202020204" pitchFamily="34" charset="0"/>
                          <a:ea typeface="宋体" panose="02010600030101010101" pitchFamily="2" charset="-122"/>
                        </a:defRPr>
                      </a:lvl5pPr>
                      <a:lvl6pPr eaLnBrk="0" fontAlgn="base" hangingPunct="0">
                        <a:spcBef>
                          <a:spcPct val="20000"/>
                        </a:spcBef>
                        <a:spcAft>
                          <a:spcPct val="0"/>
                        </a:spcAft>
                        <a:defRPr b="1">
                          <a:solidFill>
                            <a:schemeClr val="bg1"/>
                          </a:solidFill>
                          <a:latin typeface="Arial" panose="020B0604020202020204" pitchFamily="34" charset="0"/>
                          <a:ea typeface="宋体" panose="02010600030101010101" pitchFamily="2" charset="-122"/>
                        </a:defRPr>
                      </a:lvl6pPr>
                      <a:lvl7pPr eaLnBrk="0" fontAlgn="base" hangingPunct="0">
                        <a:spcBef>
                          <a:spcPct val="20000"/>
                        </a:spcBef>
                        <a:spcAft>
                          <a:spcPct val="0"/>
                        </a:spcAft>
                        <a:defRPr b="1">
                          <a:solidFill>
                            <a:schemeClr val="bg1"/>
                          </a:solidFill>
                          <a:latin typeface="Arial" panose="020B0604020202020204" pitchFamily="34" charset="0"/>
                          <a:ea typeface="宋体" panose="02010600030101010101" pitchFamily="2" charset="-122"/>
                        </a:defRPr>
                      </a:lvl7pPr>
                      <a:lvl8pPr eaLnBrk="0" fontAlgn="base" hangingPunct="0">
                        <a:spcBef>
                          <a:spcPct val="20000"/>
                        </a:spcBef>
                        <a:spcAft>
                          <a:spcPct val="0"/>
                        </a:spcAft>
                        <a:defRPr b="1">
                          <a:solidFill>
                            <a:schemeClr val="bg1"/>
                          </a:solidFill>
                          <a:latin typeface="Arial" panose="020B0604020202020204" pitchFamily="34" charset="0"/>
                          <a:ea typeface="宋体" panose="02010600030101010101" pitchFamily="2" charset="-122"/>
                        </a:defRPr>
                      </a:lvl8pPr>
                      <a:lvl9pPr eaLnBrk="0" fontAlgn="base" hangingPunct="0">
                        <a:spcBef>
                          <a:spcPct val="20000"/>
                        </a:spcBef>
                        <a:spcAft>
                          <a:spcPct val="0"/>
                        </a:spcAft>
                        <a:defRPr b="1">
                          <a:solidFill>
                            <a:schemeClr val="bg1"/>
                          </a:solidFill>
                          <a:latin typeface="Arial" panose="020B0604020202020204" pitchFamily="34" charset="0"/>
                          <a:ea typeface="宋体" panose="02010600030101010101" pitchFamily="2" charset="-122"/>
                        </a:defRPr>
                      </a:lvl9p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en-US" altLang="zh-CN" sz="2400" b="1" i="0" u="none" strike="noStrike" cap="none" normalizeH="0" baseline="0" dirty="0" smtClean="0">
                          <a:ln>
                            <a:noFill/>
                          </a:ln>
                          <a:solidFill>
                            <a:schemeClr val="tx1"/>
                          </a:solidFill>
                          <a:effectLst/>
                          <a:latin typeface="Arial" panose="020B0604020202020204" pitchFamily="34" charset="0"/>
                          <a:ea typeface="宋体" panose="02010600030101010101" pitchFamily="2" charset="-122"/>
                        </a:rPr>
                        <a:t>1921</a:t>
                      </a:r>
                      <a:r>
                        <a:rPr kumimoji="0" lang="zh-CN" altLang="en-US" sz="2400" b="1" i="0" u="none" strike="noStrike" cap="none" normalizeH="0" baseline="0" dirty="0" smtClean="0">
                          <a:ln>
                            <a:noFill/>
                          </a:ln>
                          <a:solidFill>
                            <a:schemeClr val="tx1"/>
                          </a:solidFill>
                          <a:effectLst/>
                          <a:latin typeface="Arial" panose="020B0604020202020204" pitchFamily="34" charset="0"/>
                          <a:ea typeface="宋体" panose="02010600030101010101" pitchFamily="2" charset="-122"/>
                        </a:rPr>
                        <a:t>年</a:t>
                      </a:r>
                      <a:r>
                        <a:rPr kumimoji="0" lang="en-US" altLang="zh-CN" sz="2400" b="1" i="0" u="none" strike="noStrike" cap="none" normalizeH="0" baseline="0" dirty="0" smtClean="0">
                          <a:ln>
                            <a:noFill/>
                          </a:ln>
                          <a:solidFill>
                            <a:schemeClr val="tx1"/>
                          </a:solidFill>
                          <a:effectLst/>
                          <a:latin typeface="Arial" panose="020B0604020202020204" pitchFamily="34" charset="0"/>
                          <a:ea typeface="宋体" panose="02010600030101010101" pitchFamily="2" charset="-122"/>
                        </a:rPr>
                        <a:t>7</a:t>
                      </a:r>
                      <a:r>
                        <a:rPr kumimoji="0" lang="zh-CN" altLang="en-US" sz="2400" b="1" i="0" u="none" strike="noStrike" cap="none" normalizeH="0" baseline="0" dirty="0" smtClean="0">
                          <a:ln>
                            <a:noFill/>
                          </a:ln>
                          <a:solidFill>
                            <a:schemeClr val="tx1"/>
                          </a:solidFill>
                          <a:effectLst/>
                          <a:latin typeface="Arial" panose="020B0604020202020204" pitchFamily="34" charset="0"/>
                          <a:ea typeface="宋体" panose="02010600030101010101" pitchFamily="2" charset="-122"/>
                        </a:rPr>
                        <a:t>月</a:t>
                      </a:r>
                      <a:r>
                        <a:rPr kumimoji="0" lang="en-US" altLang="zh-CN" sz="2400" b="1" i="0" u="none" strike="noStrike" cap="none" normalizeH="0" baseline="0" dirty="0" smtClean="0">
                          <a:ln>
                            <a:noFill/>
                          </a:ln>
                          <a:solidFill>
                            <a:schemeClr val="tx1"/>
                          </a:solidFill>
                          <a:effectLst/>
                          <a:latin typeface="Arial" panose="020B0604020202020204" pitchFamily="34" charset="0"/>
                          <a:ea typeface="宋体" panose="02010600030101010101" pitchFamily="2" charset="-122"/>
                        </a:rPr>
                        <a:t>23</a:t>
                      </a:r>
                      <a:r>
                        <a:rPr kumimoji="0" lang="zh-CN" altLang="en-US" sz="2400" b="1" i="0" u="none" strike="noStrike" cap="none" normalizeH="0" baseline="0" dirty="0" smtClean="0">
                          <a:ln>
                            <a:noFill/>
                          </a:ln>
                          <a:solidFill>
                            <a:schemeClr val="tx1"/>
                          </a:solidFill>
                          <a:effectLst/>
                          <a:latin typeface="Arial" panose="020B0604020202020204" pitchFamily="34" charset="0"/>
                          <a:ea typeface="宋体" panose="02010600030101010101" pitchFamily="2" charset="-122"/>
                        </a:rPr>
                        <a:t>日  </a:t>
                      </a:r>
                      <a:endParaRPr kumimoji="0" lang="en-US" altLang="zh-CN" sz="2400" b="1" i="0" u="none" strike="noStrike" cap="none" normalizeH="0" baseline="0" dirty="0" smtClean="0">
                        <a:ln>
                          <a:noFill/>
                        </a:ln>
                        <a:solidFill>
                          <a:schemeClr val="tx1"/>
                        </a:solidFill>
                        <a:effectLst/>
                        <a:latin typeface="Arial" panose="020B0604020202020204" pitchFamily="34" charset="0"/>
                        <a:ea typeface="宋体" panose="02010600030101010101" pitchFamily="2" charset="-122"/>
                      </a:endParaRPr>
                    </a:p>
                    <a:p>
                      <a:pPr marL="0" marR="0" lvl="0" indent="0" algn="ctr" defTabSz="914400" rtl="0" eaLnBrk="0" fontAlgn="base" latinLnBrk="0" hangingPunct="0">
                        <a:lnSpc>
                          <a:spcPct val="100000"/>
                        </a:lnSpc>
                        <a:spcBef>
                          <a:spcPct val="20000"/>
                        </a:spcBef>
                        <a:spcAft>
                          <a:spcPct val="0"/>
                        </a:spcAft>
                        <a:buClrTx/>
                        <a:buSzTx/>
                        <a:buFontTx/>
                        <a:buNone/>
                        <a:tabLst/>
                      </a:pPr>
                      <a:r>
                        <a:rPr kumimoji="0" lang="zh-CN" altLang="en-US" sz="2400" b="1" i="0" u="none" strike="noStrike" cap="none" normalizeH="0" baseline="0" dirty="0" smtClean="0">
                          <a:ln>
                            <a:noFill/>
                          </a:ln>
                          <a:solidFill>
                            <a:schemeClr val="tx1"/>
                          </a:solidFill>
                          <a:effectLst/>
                          <a:latin typeface="Arial" panose="020B0604020202020204" pitchFamily="34" charset="0"/>
                          <a:ea typeface="宋体" panose="02010600030101010101" pitchFamily="2" charset="-122"/>
                        </a:rPr>
                        <a:t>（中共一大）</a:t>
                      </a:r>
                    </a:p>
                  </a:txBody>
                  <a:tcPr marT="45705" marB="45705" anchor="ctr" horzOverflow="overflow"/>
                </a:tc>
              </a:tr>
              <a:tr h="1255898">
                <a:tc>
                  <a:txBody>
                    <a:bodyPr/>
                    <a:lstStyle>
                      <a:lvl1pPr eaLnBrk="0" hangingPunct="0">
                        <a:spcBef>
                          <a:spcPct val="20000"/>
                        </a:spcBef>
                        <a:defRPr sz="2800" b="1">
                          <a:solidFill>
                            <a:schemeClr val="bg1"/>
                          </a:solidFill>
                          <a:latin typeface="Arial" panose="020B0604020202020204" pitchFamily="34" charset="0"/>
                          <a:ea typeface="宋体" panose="02010600030101010101" pitchFamily="2" charset="-122"/>
                        </a:defRPr>
                      </a:lvl1pPr>
                      <a:lvl2pPr eaLnBrk="0" hangingPunct="0">
                        <a:spcBef>
                          <a:spcPct val="20000"/>
                        </a:spcBef>
                        <a:defRPr sz="2400" b="1">
                          <a:solidFill>
                            <a:schemeClr val="bg1"/>
                          </a:solidFill>
                          <a:latin typeface="Arial" panose="020B0604020202020204" pitchFamily="34" charset="0"/>
                          <a:ea typeface="宋体" panose="02010600030101010101" pitchFamily="2" charset="-122"/>
                        </a:defRPr>
                      </a:lvl2pPr>
                      <a:lvl3pPr eaLnBrk="0" hangingPunct="0">
                        <a:spcBef>
                          <a:spcPct val="20000"/>
                        </a:spcBef>
                        <a:defRPr sz="2000" b="1">
                          <a:solidFill>
                            <a:schemeClr val="bg1"/>
                          </a:solidFill>
                          <a:latin typeface="Arial" panose="020B0604020202020204" pitchFamily="34" charset="0"/>
                          <a:ea typeface="宋体" panose="02010600030101010101" pitchFamily="2" charset="-122"/>
                        </a:defRPr>
                      </a:lvl3pPr>
                      <a:lvl4pPr eaLnBrk="0" hangingPunct="0">
                        <a:spcBef>
                          <a:spcPct val="20000"/>
                        </a:spcBef>
                        <a:defRPr b="1">
                          <a:solidFill>
                            <a:schemeClr val="bg1"/>
                          </a:solidFill>
                          <a:latin typeface="Arial" panose="020B0604020202020204" pitchFamily="34" charset="0"/>
                          <a:ea typeface="宋体" panose="02010600030101010101" pitchFamily="2" charset="-122"/>
                        </a:defRPr>
                      </a:lvl4pPr>
                      <a:lvl5pPr eaLnBrk="0" hangingPunct="0">
                        <a:spcBef>
                          <a:spcPct val="20000"/>
                        </a:spcBef>
                        <a:defRPr b="1">
                          <a:solidFill>
                            <a:schemeClr val="bg1"/>
                          </a:solidFill>
                          <a:latin typeface="Arial" panose="020B0604020202020204" pitchFamily="34" charset="0"/>
                          <a:ea typeface="宋体" panose="02010600030101010101" pitchFamily="2" charset="-122"/>
                        </a:defRPr>
                      </a:lvl5pPr>
                      <a:lvl6pPr eaLnBrk="0" fontAlgn="base" hangingPunct="0">
                        <a:spcBef>
                          <a:spcPct val="20000"/>
                        </a:spcBef>
                        <a:spcAft>
                          <a:spcPct val="0"/>
                        </a:spcAft>
                        <a:defRPr b="1">
                          <a:solidFill>
                            <a:schemeClr val="bg1"/>
                          </a:solidFill>
                          <a:latin typeface="Arial" panose="020B0604020202020204" pitchFamily="34" charset="0"/>
                          <a:ea typeface="宋体" panose="02010600030101010101" pitchFamily="2" charset="-122"/>
                        </a:defRPr>
                      </a:lvl6pPr>
                      <a:lvl7pPr eaLnBrk="0" fontAlgn="base" hangingPunct="0">
                        <a:spcBef>
                          <a:spcPct val="20000"/>
                        </a:spcBef>
                        <a:spcAft>
                          <a:spcPct val="0"/>
                        </a:spcAft>
                        <a:defRPr b="1">
                          <a:solidFill>
                            <a:schemeClr val="bg1"/>
                          </a:solidFill>
                          <a:latin typeface="Arial" panose="020B0604020202020204" pitchFamily="34" charset="0"/>
                          <a:ea typeface="宋体" panose="02010600030101010101" pitchFamily="2" charset="-122"/>
                        </a:defRPr>
                      </a:lvl7pPr>
                      <a:lvl8pPr eaLnBrk="0" fontAlgn="base" hangingPunct="0">
                        <a:spcBef>
                          <a:spcPct val="20000"/>
                        </a:spcBef>
                        <a:spcAft>
                          <a:spcPct val="0"/>
                        </a:spcAft>
                        <a:defRPr b="1">
                          <a:solidFill>
                            <a:schemeClr val="bg1"/>
                          </a:solidFill>
                          <a:latin typeface="Arial" panose="020B0604020202020204" pitchFamily="34" charset="0"/>
                          <a:ea typeface="宋体" panose="02010600030101010101" pitchFamily="2" charset="-122"/>
                        </a:defRPr>
                      </a:lvl8pPr>
                      <a:lvl9pPr eaLnBrk="0" fontAlgn="base" hangingPunct="0">
                        <a:spcBef>
                          <a:spcPct val="20000"/>
                        </a:spcBef>
                        <a:spcAft>
                          <a:spcPct val="0"/>
                        </a:spcAft>
                        <a:defRPr b="1">
                          <a:solidFill>
                            <a:schemeClr val="bg1"/>
                          </a:solidFill>
                          <a:latin typeface="Arial" panose="020B0604020202020204" pitchFamily="34" charset="0"/>
                          <a:ea typeface="宋体" panose="02010600030101010101" pitchFamily="2" charset="-122"/>
                        </a:defRPr>
                      </a:lvl9p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zh-CN" altLang="en-US" sz="2400" b="1" i="0" u="none" strike="noStrike" cap="none" normalizeH="0" baseline="0" dirty="0" smtClean="0">
                          <a:ln>
                            <a:noFill/>
                          </a:ln>
                          <a:solidFill>
                            <a:schemeClr val="tx1"/>
                          </a:solidFill>
                          <a:effectLst/>
                          <a:latin typeface="Arial" panose="020B0604020202020204" pitchFamily="34" charset="0"/>
                          <a:ea typeface="宋体" panose="02010600030101010101" pitchFamily="2" charset="-122"/>
                        </a:rPr>
                        <a:t>最近</a:t>
                      </a:r>
                    </a:p>
                  </a:txBody>
                  <a:tcPr marT="45705" marB="45705" anchor="ctr" horzOverflow="overflow"/>
                </a:tc>
                <a:tc>
                  <a:txBody>
                    <a:bodyPr/>
                    <a:lstStyle>
                      <a:lvl1pPr eaLnBrk="0" hangingPunct="0">
                        <a:spcBef>
                          <a:spcPct val="20000"/>
                        </a:spcBef>
                        <a:defRPr sz="2800" b="1">
                          <a:solidFill>
                            <a:schemeClr val="bg1"/>
                          </a:solidFill>
                          <a:latin typeface="Arial" panose="020B0604020202020204" pitchFamily="34" charset="0"/>
                          <a:ea typeface="宋体" panose="02010600030101010101" pitchFamily="2" charset="-122"/>
                        </a:defRPr>
                      </a:lvl1pPr>
                      <a:lvl2pPr eaLnBrk="0" hangingPunct="0">
                        <a:spcBef>
                          <a:spcPct val="20000"/>
                        </a:spcBef>
                        <a:defRPr sz="2400" b="1">
                          <a:solidFill>
                            <a:schemeClr val="bg1"/>
                          </a:solidFill>
                          <a:latin typeface="Arial" panose="020B0604020202020204" pitchFamily="34" charset="0"/>
                          <a:ea typeface="宋体" panose="02010600030101010101" pitchFamily="2" charset="-122"/>
                        </a:defRPr>
                      </a:lvl2pPr>
                      <a:lvl3pPr eaLnBrk="0" hangingPunct="0">
                        <a:spcBef>
                          <a:spcPct val="20000"/>
                        </a:spcBef>
                        <a:defRPr sz="2000" b="1">
                          <a:solidFill>
                            <a:schemeClr val="bg1"/>
                          </a:solidFill>
                          <a:latin typeface="Arial" panose="020B0604020202020204" pitchFamily="34" charset="0"/>
                          <a:ea typeface="宋体" panose="02010600030101010101" pitchFamily="2" charset="-122"/>
                        </a:defRPr>
                      </a:lvl3pPr>
                      <a:lvl4pPr eaLnBrk="0" hangingPunct="0">
                        <a:spcBef>
                          <a:spcPct val="20000"/>
                        </a:spcBef>
                        <a:defRPr b="1">
                          <a:solidFill>
                            <a:schemeClr val="bg1"/>
                          </a:solidFill>
                          <a:latin typeface="Arial" panose="020B0604020202020204" pitchFamily="34" charset="0"/>
                          <a:ea typeface="宋体" panose="02010600030101010101" pitchFamily="2" charset="-122"/>
                        </a:defRPr>
                      </a:lvl4pPr>
                      <a:lvl5pPr eaLnBrk="0" hangingPunct="0">
                        <a:spcBef>
                          <a:spcPct val="20000"/>
                        </a:spcBef>
                        <a:defRPr b="1">
                          <a:solidFill>
                            <a:schemeClr val="bg1"/>
                          </a:solidFill>
                          <a:latin typeface="Arial" panose="020B0604020202020204" pitchFamily="34" charset="0"/>
                          <a:ea typeface="宋体" panose="02010600030101010101" pitchFamily="2" charset="-122"/>
                        </a:defRPr>
                      </a:lvl5pPr>
                      <a:lvl6pPr eaLnBrk="0" fontAlgn="base" hangingPunct="0">
                        <a:spcBef>
                          <a:spcPct val="20000"/>
                        </a:spcBef>
                        <a:spcAft>
                          <a:spcPct val="0"/>
                        </a:spcAft>
                        <a:defRPr b="1">
                          <a:solidFill>
                            <a:schemeClr val="bg1"/>
                          </a:solidFill>
                          <a:latin typeface="Arial" panose="020B0604020202020204" pitchFamily="34" charset="0"/>
                          <a:ea typeface="宋体" panose="02010600030101010101" pitchFamily="2" charset="-122"/>
                        </a:defRPr>
                      </a:lvl6pPr>
                      <a:lvl7pPr eaLnBrk="0" fontAlgn="base" hangingPunct="0">
                        <a:spcBef>
                          <a:spcPct val="20000"/>
                        </a:spcBef>
                        <a:spcAft>
                          <a:spcPct val="0"/>
                        </a:spcAft>
                        <a:defRPr b="1">
                          <a:solidFill>
                            <a:schemeClr val="bg1"/>
                          </a:solidFill>
                          <a:latin typeface="Arial" panose="020B0604020202020204" pitchFamily="34" charset="0"/>
                          <a:ea typeface="宋体" panose="02010600030101010101" pitchFamily="2" charset="-122"/>
                        </a:defRPr>
                      </a:lvl7pPr>
                      <a:lvl8pPr eaLnBrk="0" fontAlgn="base" hangingPunct="0">
                        <a:spcBef>
                          <a:spcPct val="20000"/>
                        </a:spcBef>
                        <a:spcAft>
                          <a:spcPct val="0"/>
                        </a:spcAft>
                        <a:defRPr b="1">
                          <a:solidFill>
                            <a:schemeClr val="bg1"/>
                          </a:solidFill>
                          <a:latin typeface="Arial" panose="020B0604020202020204" pitchFamily="34" charset="0"/>
                          <a:ea typeface="宋体" panose="02010600030101010101" pitchFamily="2" charset="-122"/>
                        </a:defRPr>
                      </a:lvl8pPr>
                      <a:lvl9pPr eaLnBrk="0" fontAlgn="base" hangingPunct="0">
                        <a:spcBef>
                          <a:spcPct val="20000"/>
                        </a:spcBef>
                        <a:spcAft>
                          <a:spcPct val="0"/>
                        </a:spcAft>
                        <a:defRPr b="1">
                          <a:solidFill>
                            <a:schemeClr val="bg1"/>
                          </a:solidFill>
                          <a:latin typeface="Arial" panose="020B0604020202020204" pitchFamily="34" charset="0"/>
                          <a:ea typeface="宋体" panose="02010600030101010101" pitchFamily="2" charset="-122"/>
                        </a:defRPr>
                      </a:lvl9p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zh-CN" altLang="en-US" sz="2400" b="1" i="0" u="none" strike="noStrike" cap="none" normalizeH="0" baseline="0" dirty="0" smtClean="0">
                          <a:ln>
                            <a:noFill/>
                          </a:ln>
                          <a:solidFill>
                            <a:schemeClr val="tx1"/>
                          </a:solidFill>
                          <a:effectLst/>
                          <a:latin typeface="Arial" panose="020B0604020202020204" pitchFamily="34" charset="0"/>
                          <a:ea typeface="宋体" panose="02010600030101010101" pitchFamily="2" charset="-122"/>
                        </a:rPr>
                        <a:t>十三届全国人大四次会议</a:t>
                      </a:r>
                    </a:p>
                    <a:p>
                      <a:pPr marL="0" marR="0" lvl="0" indent="0" algn="ctr" defTabSz="914400" rtl="0" eaLnBrk="0" fontAlgn="base" latinLnBrk="0" hangingPunct="0">
                        <a:lnSpc>
                          <a:spcPct val="100000"/>
                        </a:lnSpc>
                        <a:spcBef>
                          <a:spcPct val="20000"/>
                        </a:spcBef>
                        <a:spcAft>
                          <a:spcPct val="0"/>
                        </a:spcAft>
                        <a:buClrTx/>
                        <a:buSzTx/>
                        <a:buFontTx/>
                        <a:buNone/>
                        <a:tabLst/>
                      </a:pPr>
                      <a:r>
                        <a:rPr kumimoji="0" lang="en-US" altLang="zh-CN" sz="2400" b="1" i="0" u="none" strike="noStrike" cap="none" normalizeH="0" baseline="0" dirty="0" smtClean="0">
                          <a:ln>
                            <a:noFill/>
                          </a:ln>
                          <a:solidFill>
                            <a:schemeClr val="tx1"/>
                          </a:solidFill>
                          <a:effectLst/>
                          <a:latin typeface="Arial" panose="020B0604020202020204" pitchFamily="34" charset="0"/>
                          <a:ea typeface="宋体" panose="02010600030101010101" pitchFamily="2" charset="-122"/>
                        </a:rPr>
                        <a:t>(20210305)</a:t>
                      </a:r>
                      <a:endParaRPr kumimoji="0" lang="zh-CN" altLang="en-US" sz="2400" b="1" i="0" u="none" strike="noStrike" cap="none" normalizeH="0" baseline="0" dirty="0" smtClean="0">
                        <a:ln>
                          <a:noFill/>
                        </a:ln>
                        <a:solidFill>
                          <a:schemeClr val="tx1"/>
                        </a:solidFill>
                        <a:effectLst/>
                        <a:latin typeface="Arial" panose="020B0604020202020204" pitchFamily="34" charset="0"/>
                        <a:ea typeface="宋体" panose="02010600030101010101" pitchFamily="2" charset="-122"/>
                      </a:endParaRPr>
                    </a:p>
                  </a:txBody>
                  <a:tcPr marT="45705" marB="45705" anchor="ctr" horzOverflow="overflow"/>
                </a:tc>
                <a:tc>
                  <a:txBody>
                    <a:bodyPr/>
                    <a:lstStyle>
                      <a:lvl1pPr eaLnBrk="0" hangingPunct="0">
                        <a:spcBef>
                          <a:spcPct val="20000"/>
                        </a:spcBef>
                        <a:defRPr sz="2800" b="1">
                          <a:solidFill>
                            <a:schemeClr val="bg1"/>
                          </a:solidFill>
                          <a:latin typeface="Arial" panose="020B0604020202020204" pitchFamily="34" charset="0"/>
                          <a:ea typeface="宋体" panose="02010600030101010101" pitchFamily="2" charset="-122"/>
                        </a:defRPr>
                      </a:lvl1pPr>
                      <a:lvl2pPr eaLnBrk="0" hangingPunct="0">
                        <a:spcBef>
                          <a:spcPct val="20000"/>
                        </a:spcBef>
                        <a:defRPr sz="2400" b="1">
                          <a:solidFill>
                            <a:schemeClr val="bg1"/>
                          </a:solidFill>
                          <a:latin typeface="Arial" panose="020B0604020202020204" pitchFamily="34" charset="0"/>
                          <a:ea typeface="宋体" panose="02010600030101010101" pitchFamily="2" charset="-122"/>
                        </a:defRPr>
                      </a:lvl2pPr>
                      <a:lvl3pPr eaLnBrk="0" hangingPunct="0">
                        <a:spcBef>
                          <a:spcPct val="20000"/>
                        </a:spcBef>
                        <a:defRPr sz="2000" b="1">
                          <a:solidFill>
                            <a:schemeClr val="bg1"/>
                          </a:solidFill>
                          <a:latin typeface="Arial" panose="020B0604020202020204" pitchFamily="34" charset="0"/>
                          <a:ea typeface="宋体" panose="02010600030101010101" pitchFamily="2" charset="-122"/>
                        </a:defRPr>
                      </a:lvl3pPr>
                      <a:lvl4pPr eaLnBrk="0" hangingPunct="0">
                        <a:spcBef>
                          <a:spcPct val="20000"/>
                        </a:spcBef>
                        <a:defRPr b="1">
                          <a:solidFill>
                            <a:schemeClr val="bg1"/>
                          </a:solidFill>
                          <a:latin typeface="Arial" panose="020B0604020202020204" pitchFamily="34" charset="0"/>
                          <a:ea typeface="宋体" panose="02010600030101010101" pitchFamily="2" charset="-122"/>
                        </a:defRPr>
                      </a:lvl4pPr>
                      <a:lvl5pPr eaLnBrk="0" hangingPunct="0">
                        <a:spcBef>
                          <a:spcPct val="20000"/>
                        </a:spcBef>
                        <a:defRPr b="1">
                          <a:solidFill>
                            <a:schemeClr val="bg1"/>
                          </a:solidFill>
                          <a:latin typeface="Arial" panose="020B0604020202020204" pitchFamily="34" charset="0"/>
                          <a:ea typeface="宋体" panose="02010600030101010101" pitchFamily="2" charset="-122"/>
                        </a:defRPr>
                      </a:lvl5pPr>
                      <a:lvl6pPr eaLnBrk="0" fontAlgn="base" hangingPunct="0">
                        <a:spcBef>
                          <a:spcPct val="20000"/>
                        </a:spcBef>
                        <a:spcAft>
                          <a:spcPct val="0"/>
                        </a:spcAft>
                        <a:defRPr b="1">
                          <a:solidFill>
                            <a:schemeClr val="bg1"/>
                          </a:solidFill>
                          <a:latin typeface="Arial" panose="020B0604020202020204" pitchFamily="34" charset="0"/>
                          <a:ea typeface="宋体" panose="02010600030101010101" pitchFamily="2" charset="-122"/>
                        </a:defRPr>
                      </a:lvl6pPr>
                      <a:lvl7pPr eaLnBrk="0" fontAlgn="base" hangingPunct="0">
                        <a:spcBef>
                          <a:spcPct val="20000"/>
                        </a:spcBef>
                        <a:spcAft>
                          <a:spcPct val="0"/>
                        </a:spcAft>
                        <a:defRPr b="1">
                          <a:solidFill>
                            <a:schemeClr val="bg1"/>
                          </a:solidFill>
                          <a:latin typeface="Arial" panose="020B0604020202020204" pitchFamily="34" charset="0"/>
                          <a:ea typeface="宋体" panose="02010600030101010101" pitchFamily="2" charset="-122"/>
                        </a:defRPr>
                      </a:lvl7pPr>
                      <a:lvl8pPr eaLnBrk="0" fontAlgn="base" hangingPunct="0">
                        <a:spcBef>
                          <a:spcPct val="20000"/>
                        </a:spcBef>
                        <a:spcAft>
                          <a:spcPct val="0"/>
                        </a:spcAft>
                        <a:defRPr b="1">
                          <a:solidFill>
                            <a:schemeClr val="bg1"/>
                          </a:solidFill>
                          <a:latin typeface="Arial" panose="020B0604020202020204" pitchFamily="34" charset="0"/>
                          <a:ea typeface="宋体" panose="02010600030101010101" pitchFamily="2" charset="-122"/>
                        </a:defRPr>
                      </a:lvl8pPr>
                      <a:lvl9pPr eaLnBrk="0" fontAlgn="base" hangingPunct="0">
                        <a:spcBef>
                          <a:spcPct val="20000"/>
                        </a:spcBef>
                        <a:spcAft>
                          <a:spcPct val="0"/>
                        </a:spcAft>
                        <a:defRPr b="1">
                          <a:solidFill>
                            <a:schemeClr val="bg1"/>
                          </a:solidFill>
                          <a:latin typeface="Arial" panose="020B0604020202020204" pitchFamily="34" charset="0"/>
                          <a:ea typeface="宋体" panose="02010600030101010101" pitchFamily="2" charset="-122"/>
                        </a:defRPr>
                      </a:lvl9p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zh-CN" altLang="en-US" sz="2400" b="1" i="0" u="none" strike="noStrike" cap="none" normalizeH="0" baseline="0" dirty="0" smtClean="0">
                          <a:ln>
                            <a:noFill/>
                          </a:ln>
                          <a:solidFill>
                            <a:schemeClr val="tx1"/>
                          </a:solidFill>
                          <a:effectLst/>
                          <a:latin typeface="Arial" panose="020B0604020202020204" pitchFamily="34" charset="0"/>
                          <a:ea typeface="宋体" panose="02010600030101010101" pitchFamily="2" charset="-122"/>
                        </a:rPr>
                        <a:t>政协第十三届第四次会议</a:t>
                      </a:r>
                    </a:p>
                    <a:p>
                      <a:pPr marL="0" marR="0" lvl="0" indent="0" algn="ctr" defTabSz="914400" rtl="0" eaLnBrk="0" fontAlgn="base" latinLnBrk="0" hangingPunct="0">
                        <a:lnSpc>
                          <a:spcPct val="100000"/>
                        </a:lnSpc>
                        <a:spcBef>
                          <a:spcPct val="20000"/>
                        </a:spcBef>
                        <a:spcAft>
                          <a:spcPct val="0"/>
                        </a:spcAft>
                        <a:buClrTx/>
                        <a:buSzTx/>
                        <a:buFontTx/>
                        <a:buNone/>
                        <a:tabLst/>
                      </a:pPr>
                      <a:r>
                        <a:rPr kumimoji="0" lang="en-US" altLang="zh-CN" sz="2400" b="1" i="0" u="none" strike="noStrike" cap="none" normalizeH="0" baseline="0" dirty="0" smtClean="0">
                          <a:ln>
                            <a:noFill/>
                          </a:ln>
                          <a:solidFill>
                            <a:schemeClr val="tx1"/>
                          </a:solidFill>
                          <a:effectLst/>
                          <a:latin typeface="Arial" panose="020B0604020202020204" pitchFamily="34" charset="0"/>
                          <a:ea typeface="宋体" panose="02010600030101010101" pitchFamily="2" charset="-122"/>
                        </a:rPr>
                        <a:t>(20210304)</a:t>
                      </a:r>
                    </a:p>
                  </a:txBody>
                  <a:tcPr marT="45705" marB="45705" anchor="ctr" horzOverflow="overflow"/>
                </a:tc>
                <a:tc>
                  <a:txBody>
                    <a:bodyPr/>
                    <a:lstStyle>
                      <a:lvl1pPr eaLnBrk="0" hangingPunct="0">
                        <a:spcBef>
                          <a:spcPct val="20000"/>
                        </a:spcBef>
                        <a:defRPr sz="2800" b="1">
                          <a:solidFill>
                            <a:schemeClr val="bg1"/>
                          </a:solidFill>
                          <a:latin typeface="Arial" panose="020B0604020202020204" pitchFamily="34" charset="0"/>
                          <a:ea typeface="宋体" panose="02010600030101010101" pitchFamily="2" charset="-122"/>
                        </a:defRPr>
                      </a:lvl1pPr>
                      <a:lvl2pPr eaLnBrk="0" hangingPunct="0">
                        <a:spcBef>
                          <a:spcPct val="20000"/>
                        </a:spcBef>
                        <a:defRPr sz="2400" b="1">
                          <a:solidFill>
                            <a:schemeClr val="bg1"/>
                          </a:solidFill>
                          <a:latin typeface="Arial" panose="020B0604020202020204" pitchFamily="34" charset="0"/>
                          <a:ea typeface="宋体" panose="02010600030101010101" pitchFamily="2" charset="-122"/>
                        </a:defRPr>
                      </a:lvl2pPr>
                      <a:lvl3pPr eaLnBrk="0" hangingPunct="0">
                        <a:spcBef>
                          <a:spcPct val="20000"/>
                        </a:spcBef>
                        <a:defRPr sz="2000" b="1">
                          <a:solidFill>
                            <a:schemeClr val="bg1"/>
                          </a:solidFill>
                          <a:latin typeface="Arial" panose="020B0604020202020204" pitchFamily="34" charset="0"/>
                          <a:ea typeface="宋体" panose="02010600030101010101" pitchFamily="2" charset="-122"/>
                        </a:defRPr>
                      </a:lvl3pPr>
                      <a:lvl4pPr eaLnBrk="0" hangingPunct="0">
                        <a:spcBef>
                          <a:spcPct val="20000"/>
                        </a:spcBef>
                        <a:defRPr b="1">
                          <a:solidFill>
                            <a:schemeClr val="bg1"/>
                          </a:solidFill>
                          <a:latin typeface="Arial" panose="020B0604020202020204" pitchFamily="34" charset="0"/>
                          <a:ea typeface="宋体" panose="02010600030101010101" pitchFamily="2" charset="-122"/>
                        </a:defRPr>
                      </a:lvl4pPr>
                      <a:lvl5pPr eaLnBrk="0" hangingPunct="0">
                        <a:spcBef>
                          <a:spcPct val="20000"/>
                        </a:spcBef>
                        <a:defRPr b="1">
                          <a:solidFill>
                            <a:schemeClr val="bg1"/>
                          </a:solidFill>
                          <a:latin typeface="Arial" panose="020B0604020202020204" pitchFamily="34" charset="0"/>
                          <a:ea typeface="宋体" panose="02010600030101010101" pitchFamily="2" charset="-122"/>
                        </a:defRPr>
                      </a:lvl5pPr>
                      <a:lvl6pPr eaLnBrk="0" fontAlgn="base" hangingPunct="0">
                        <a:spcBef>
                          <a:spcPct val="20000"/>
                        </a:spcBef>
                        <a:spcAft>
                          <a:spcPct val="0"/>
                        </a:spcAft>
                        <a:defRPr b="1">
                          <a:solidFill>
                            <a:schemeClr val="bg1"/>
                          </a:solidFill>
                          <a:latin typeface="Arial" panose="020B0604020202020204" pitchFamily="34" charset="0"/>
                          <a:ea typeface="宋体" panose="02010600030101010101" pitchFamily="2" charset="-122"/>
                        </a:defRPr>
                      </a:lvl6pPr>
                      <a:lvl7pPr eaLnBrk="0" fontAlgn="base" hangingPunct="0">
                        <a:spcBef>
                          <a:spcPct val="20000"/>
                        </a:spcBef>
                        <a:spcAft>
                          <a:spcPct val="0"/>
                        </a:spcAft>
                        <a:defRPr b="1">
                          <a:solidFill>
                            <a:schemeClr val="bg1"/>
                          </a:solidFill>
                          <a:latin typeface="Arial" panose="020B0604020202020204" pitchFamily="34" charset="0"/>
                          <a:ea typeface="宋体" panose="02010600030101010101" pitchFamily="2" charset="-122"/>
                        </a:defRPr>
                      </a:lvl7pPr>
                      <a:lvl8pPr eaLnBrk="0" fontAlgn="base" hangingPunct="0">
                        <a:spcBef>
                          <a:spcPct val="20000"/>
                        </a:spcBef>
                        <a:spcAft>
                          <a:spcPct val="0"/>
                        </a:spcAft>
                        <a:defRPr b="1">
                          <a:solidFill>
                            <a:schemeClr val="bg1"/>
                          </a:solidFill>
                          <a:latin typeface="Arial" panose="020B0604020202020204" pitchFamily="34" charset="0"/>
                          <a:ea typeface="宋体" panose="02010600030101010101" pitchFamily="2" charset="-122"/>
                        </a:defRPr>
                      </a:lvl8pPr>
                      <a:lvl9pPr eaLnBrk="0" fontAlgn="base" hangingPunct="0">
                        <a:spcBef>
                          <a:spcPct val="20000"/>
                        </a:spcBef>
                        <a:spcAft>
                          <a:spcPct val="0"/>
                        </a:spcAft>
                        <a:defRPr b="1">
                          <a:solidFill>
                            <a:schemeClr val="bg1"/>
                          </a:solidFill>
                          <a:latin typeface="Arial" panose="020B0604020202020204" pitchFamily="34" charset="0"/>
                          <a:ea typeface="宋体" panose="02010600030101010101" pitchFamily="2" charset="-122"/>
                        </a:defRPr>
                      </a:lvl9p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zh-CN" altLang="en-US" sz="2400" b="1" i="0" u="none" strike="noStrike" cap="none" normalizeH="0" baseline="0" dirty="0" smtClean="0">
                          <a:ln>
                            <a:noFill/>
                          </a:ln>
                          <a:solidFill>
                            <a:schemeClr val="tx1"/>
                          </a:solidFill>
                          <a:effectLst/>
                          <a:latin typeface="Arial" panose="020B0604020202020204" pitchFamily="34" charset="0"/>
                          <a:ea typeface="宋体" panose="02010600030101010101" pitchFamily="2" charset="-122"/>
                        </a:rPr>
                        <a:t>中共十九届四中全会</a:t>
                      </a:r>
                    </a:p>
                    <a:p>
                      <a:pPr marL="0" marR="0" lvl="0" indent="0" algn="ctr" defTabSz="914400" rtl="0" eaLnBrk="0" fontAlgn="base" latinLnBrk="0" hangingPunct="0">
                        <a:lnSpc>
                          <a:spcPct val="100000"/>
                        </a:lnSpc>
                        <a:spcBef>
                          <a:spcPct val="20000"/>
                        </a:spcBef>
                        <a:spcAft>
                          <a:spcPct val="0"/>
                        </a:spcAft>
                        <a:buClrTx/>
                        <a:buSzTx/>
                        <a:buFontTx/>
                        <a:buNone/>
                        <a:tabLst/>
                      </a:pPr>
                      <a:r>
                        <a:rPr kumimoji="0" lang="en-US" altLang="zh-CN" sz="2400" b="1" i="0" u="none" strike="noStrike" cap="none" normalizeH="0" baseline="0" dirty="0" smtClean="0">
                          <a:ln>
                            <a:noFill/>
                          </a:ln>
                          <a:solidFill>
                            <a:schemeClr val="tx1"/>
                          </a:solidFill>
                          <a:effectLst/>
                          <a:latin typeface="Arial" panose="020B0604020202020204" pitchFamily="34" charset="0"/>
                          <a:ea typeface="宋体" panose="02010600030101010101" pitchFamily="2" charset="-122"/>
                        </a:rPr>
                        <a:t>(20201026)</a:t>
                      </a:r>
                      <a:endParaRPr kumimoji="0" lang="zh-CN" altLang="en-US" sz="2400" b="1" i="0" u="none" strike="noStrike" cap="none" normalizeH="0" baseline="0" dirty="0" smtClean="0">
                        <a:ln>
                          <a:noFill/>
                        </a:ln>
                        <a:solidFill>
                          <a:schemeClr val="tx1"/>
                        </a:solidFill>
                        <a:effectLst/>
                        <a:latin typeface="Arial" panose="020B0604020202020204" pitchFamily="34" charset="0"/>
                        <a:ea typeface="宋体" panose="02010600030101010101" pitchFamily="2" charset="-122"/>
                      </a:endParaRPr>
                    </a:p>
                  </a:txBody>
                  <a:tcPr marT="45705" marB="45705" anchor="ctr" horzOverflow="overflow"/>
                </a:tc>
              </a:tr>
              <a:tr h="891861">
                <a:tc>
                  <a:txBody>
                    <a:bodyPr/>
                    <a:lstStyle>
                      <a:lvl1pPr eaLnBrk="0" hangingPunct="0">
                        <a:spcBef>
                          <a:spcPct val="20000"/>
                        </a:spcBef>
                        <a:defRPr sz="2800" b="1">
                          <a:solidFill>
                            <a:schemeClr val="bg1"/>
                          </a:solidFill>
                          <a:latin typeface="Arial" panose="020B0604020202020204" pitchFamily="34" charset="0"/>
                          <a:ea typeface="宋体" panose="02010600030101010101" pitchFamily="2" charset="-122"/>
                        </a:defRPr>
                      </a:lvl1pPr>
                      <a:lvl2pPr eaLnBrk="0" hangingPunct="0">
                        <a:spcBef>
                          <a:spcPct val="20000"/>
                        </a:spcBef>
                        <a:defRPr sz="2400" b="1">
                          <a:solidFill>
                            <a:schemeClr val="bg1"/>
                          </a:solidFill>
                          <a:latin typeface="Arial" panose="020B0604020202020204" pitchFamily="34" charset="0"/>
                          <a:ea typeface="宋体" panose="02010600030101010101" pitchFamily="2" charset="-122"/>
                        </a:defRPr>
                      </a:lvl2pPr>
                      <a:lvl3pPr eaLnBrk="0" hangingPunct="0">
                        <a:spcBef>
                          <a:spcPct val="20000"/>
                        </a:spcBef>
                        <a:defRPr sz="2000" b="1">
                          <a:solidFill>
                            <a:schemeClr val="bg1"/>
                          </a:solidFill>
                          <a:latin typeface="Arial" panose="020B0604020202020204" pitchFamily="34" charset="0"/>
                          <a:ea typeface="宋体" panose="02010600030101010101" pitchFamily="2" charset="-122"/>
                        </a:defRPr>
                      </a:lvl3pPr>
                      <a:lvl4pPr eaLnBrk="0" hangingPunct="0">
                        <a:spcBef>
                          <a:spcPct val="20000"/>
                        </a:spcBef>
                        <a:defRPr b="1">
                          <a:solidFill>
                            <a:schemeClr val="bg1"/>
                          </a:solidFill>
                          <a:latin typeface="Arial" panose="020B0604020202020204" pitchFamily="34" charset="0"/>
                          <a:ea typeface="宋体" panose="02010600030101010101" pitchFamily="2" charset="-122"/>
                        </a:defRPr>
                      </a:lvl4pPr>
                      <a:lvl5pPr eaLnBrk="0" hangingPunct="0">
                        <a:spcBef>
                          <a:spcPct val="20000"/>
                        </a:spcBef>
                        <a:defRPr b="1">
                          <a:solidFill>
                            <a:schemeClr val="bg1"/>
                          </a:solidFill>
                          <a:latin typeface="Arial" panose="020B0604020202020204" pitchFamily="34" charset="0"/>
                          <a:ea typeface="宋体" panose="02010600030101010101" pitchFamily="2" charset="-122"/>
                        </a:defRPr>
                      </a:lvl5pPr>
                      <a:lvl6pPr eaLnBrk="0" fontAlgn="base" hangingPunct="0">
                        <a:spcBef>
                          <a:spcPct val="20000"/>
                        </a:spcBef>
                        <a:spcAft>
                          <a:spcPct val="0"/>
                        </a:spcAft>
                        <a:defRPr b="1">
                          <a:solidFill>
                            <a:schemeClr val="bg1"/>
                          </a:solidFill>
                          <a:latin typeface="Arial" panose="020B0604020202020204" pitchFamily="34" charset="0"/>
                          <a:ea typeface="宋体" panose="02010600030101010101" pitchFamily="2" charset="-122"/>
                        </a:defRPr>
                      </a:lvl6pPr>
                      <a:lvl7pPr eaLnBrk="0" fontAlgn="base" hangingPunct="0">
                        <a:spcBef>
                          <a:spcPct val="20000"/>
                        </a:spcBef>
                        <a:spcAft>
                          <a:spcPct val="0"/>
                        </a:spcAft>
                        <a:defRPr b="1">
                          <a:solidFill>
                            <a:schemeClr val="bg1"/>
                          </a:solidFill>
                          <a:latin typeface="Arial" panose="020B0604020202020204" pitchFamily="34" charset="0"/>
                          <a:ea typeface="宋体" panose="02010600030101010101" pitchFamily="2" charset="-122"/>
                        </a:defRPr>
                      </a:lvl7pPr>
                      <a:lvl8pPr eaLnBrk="0" fontAlgn="base" hangingPunct="0">
                        <a:spcBef>
                          <a:spcPct val="20000"/>
                        </a:spcBef>
                        <a:spcAft>
                          <a:spcPct val="0"/>
                        </a:spcAft>
                        <a:defRPr b="1">
                          <a:solidFill>
                            <a:schemeClr val="bg1"/>
                          </a:solidFill>
                          <a:latin typeface="Arial" panose="020B0604020202020204" pitchFamily="34" charset="0"/>
                          <a:ea typeface="宋体" panose="02010600030101010101" pitchFamily="2" charset="-122"/>
                        </a:defRPr>
                      </a:lvl8pPr>
                      <a:lvl9pPr eaLnBrk="0" fontAlgn="base" hangingPunct="0">
                        <a:spcBef>
                          <a:spcPct val="20000"/>
                        </a:spcBef>
                        <a:spcAft>
                          <a:spcPct val="0"/>
                        </a:spcAft>
                        <a:defRPr b="1">
                          <a:solidFill>
                            <a:schemeClr val="bg1"/>
                          </a:solidFill>
                          <a:latin typeface="Arial" panose="020B0604020202020204" pitchFamily="34" charset="0"/>
                          <a:ea typeface="宋体" panose="02010600030101010101" pitchFamily="2" charset="-122"/>
                        </a:defRPr>
                      </a:lvl9p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zh-CN" altLang="en-US" sz="2400" b="1" i="0" u="none" strike="noStrike" cap="none" normalizeH="0" baseline="0" dirty="0" smtClean="0">
                          <a:ln>
                            <a:noFill/>
                          </a:ln>
                          <a:solidFill>
                            <a:schemeClr val="tx1"/>
                          </a:solidFill>
                          <a:effectLst/>
                          <a:latin typeface="Arial" panose="020B0604020202020204" pitchFamily="34" charset="0"/>
                          <a:ea typeface="宋体" panose="02010600030101010101" pitchFamily="2" charset="-122"/>
                        </a:rPr>
                        <a:t>任期</a:t>
                      </a:r>
                    </a:p>
                  </a:txBody>
                  <a:tcPr marT="45705" marB="45705" anchor="ctr" horzOverflow="overflow"/>
                </a:tc>
                <a:tc>
                  <a:txBody>
                    <a:bodyPr/>
                    <a:lstStyle>
                      <a:lvl1pPr eaLnBrk="0" hangingPunct="0">
                        <a:spcBef>
                          <a:spcPct val="20000"/>
                        </a:spcBef>
                        <a:defRPr sz="2800" b="1">
                          <a:solidFill>
                            <a:schemeClr val="bg1"/>
                          </a:solidFill>
                          <a:latin typeface="Arial" panose="020B0604020202020204" pitchFamily="34" charset="0"/>
                          <a:ea typeface="宋体" panose="02010600030101010101" pitchFamily="2" charset="-122"/>
                        </a:defRPr>
                      </a:lvl1pPr>
                      <a:lvl2pPr eaLnBrk="0" hangingPunct="0">
                        <a:spcBef>
                          <a:spcPct val="20000"/>
                        </a:spcBef>
                        <a:defRPr sz="2400" b="1">
                          <a:solidFill>
                            <a:schemeClr val="bg1"/>
                          </a:solidFill>
                          <a:latin typeface="Arial" panose="020B0604020202020204" pitchFamily="34" charset="0"/>
                          <a:ea typeface="宋体" panose="02010600030101010101" pitchFamily="2" charset="-122"/>
                        </a:defRPr>
                      </a:lvl2pPr>
                      <a:lvl3pPr eaLnBrk="0" hangingPunct="0">
                        <a:spcBef>
                          <a:spcPct val="20000"/>
                        </a:spcBef>
                        <a:defRPr sz="2000" b="1">
                          <a:solidFill>
                            <a:schemeClr val="bg1"/>
                          </a:solidFill>
                          <a:latin typeface="Arial" panose="020B0604020202020204" pitchFamily="34" charset="0"/>
                          <a:ea typeface="宋体" panose="02010600030101010101" pitchFamily="2" charset="-122"/>
                        </a:defRPr>
                      </a:lvl3pPr>
                      <a:lvl4pPr eaLnBrk="0" hangingPunct="0">
                        <a:spcBef>
                          <a:spcPct val="20000"/>
                        </a:spcBef>
                        <a:defRPr b="1">
                          <a:solidFill>
                            <a:schemeClr val="bg1"/>
                          </a:solidFill>
                          <a:latin typeface="Arial" panose="020B0604020202020204" pitchFamily="34" charset="0"/>
                          <a:ea typeface="宋体" panose="02010600030101010101" pitchFamily="2" charset="-122"/>
                        </a:defRPr>
                      </a:lvl4pPr>
                      <a:lvl5pPr eaLnBrk="0" hangingPunct="0">
                        <a:spcBef>
                          <a:spcPct val="20000"/>
                        </a:spcBef>
                        <a:defRPr b="1">
                          <a:solidFill>
                            <a:schemeClr val="bg1"/>
                          </a:solidFill>
                          <a:latin typeface="Arial" panose="020B0604020202020204" pitchFamily="34" charset="0"/>
                          <a:ea typeface="宋体" panose="02010600030101010101" pitchFamily="2" charset="-122"/>
                        </a:defRPr>
                      </a:lvl5pPr>
                      <a:lvl6pPr eaLnBrk="0" fontAlgn="base" hangingPunct="0">
                        <a:spcBef>
                          <a:spcPct val="20000"/>
                        </a:spcBef>
                        <a:spcAft>
                          <a:spcPct val="0"/>
                        </a:spcAft>
                        <a:defRPr b="1">
                          <a:solidFill>
                            <a:schemeClr val="bg1"/>
                          </a:solidFill>
                          <a:latin typeface="Arial" panose="020B0604020202020204" pitchFamily="34" charset="0"/>
                          <a:ea typeface="宋体" panose="02010600030101010101" pitchFamily="2" charset="-122"/>
                        </a:defRPr>
                      </a:lvl6pPr>
                      <a:lvl7pPr eaLnBrk="0" fontAlgn="base" hangingPunct="0">
                        <a:spcBef>
                          <a:spcPct val="20000"/>
                        </a:spcBef>
                        <a:spcAft>
                          <a:spcPct val="0"/>
                        </a:spcAft>
                        <a:defRPr b="1">
                          <a:solidFill>
                            <a:schemeClr val="bg1"/>
                          </a:solidFill>
                          <a:latin typeface="Arial" panose="020B0604020202020204" pitchFamily="34" charset="0"/>
                          <a:ea typeface="宋体" panose="02010600030101010101" pitchFamily="2" charset="-122"/>
                        </a:defRPr>
                      </a:lvl7pPr>
                      <a:lvl8pPr eaLnBrk="0" fontAlgn="base" hangingPunct="0">
                        <a:spcBef>
                          <a:spcPct val="20000"/>
                        </a:spcBef>
                        <a:spcAft>
                          <a:spcPct val="0"/>
                        </a:spcAft>
                        <a:defRPr b="1">
                          <a:solidFill>
                            <a:schemeClr val="bg1"/>
                          </a:solidFill>
                          <a:latin typeface="Arial" panose="020B0604020202020204" pitchFamily="34" charset="0"/>
                          <a:ea typeface="宋体" panose="02010600030101010101" pitchFamily="2" charset="-122"/>
                        </a:defRPr>
                      </a:lvl8pPr>
                      <a:lvl9pPr eaLnBrk="0" fontAlgn="base" hangingPunct="0">
                        <a:spcBef>
                          <a:spcPct val="20000"/>
                        </a:spcBef>
                        <a:spcAft>
                          <a:spcPct val="0"/>
                        </a:spcAft>
                        <a:defRPr b="1">
                          <a:solidFill>
                            <a:schemeClr val="bg1"/>
                          </a:solidFill>
                          <a:latin typeface="Arial" panose="020B0604020202020204" pitchFamily="34" charset="0"/>
                          <a:ea typeface="宋体" panose="02010600030101010101" pitchFamily="2" charset="-122"/>
                        </a:defRPr>
                      </a:lvl9p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zh-CN" altLang="en-US" sz="2400" b="1" i="0" u="none" strike="noStrike" cap="none" normalizeH="0" baseline="0" dirty="0" smtClean="0">
                          <a:ln>
                            <a:noFill/>
                          </a:ln>
                          <a:solidFill>
                            <a:schemeClr val="tx1"/>
                          </a:solidFill>
                          <a:effectLst/>
                          <a:latin typeface="Arial" panose="020B0604020202020204" pitchFamily="34" charset="0"/>
                          <a:ea typeface="宋体" panose="02010600030101010101" pitchFamily="2" charset="-122"/>
                        </a:rPr>
                        <a:t>五年一届</a:t>
                      </a:r>
                    </a:p>
                    <a:p>
                      <a:pPr marL="0" marR="0" lvl="0" indent="0" algn="ctr" defTabSz="914400" rtl="0" eaLnBrk="0" fontAlgn="base" latinLnBrk="0" hangingPunct="0">
                        <a:lnSpc>
                          <a:spcPct val="100000"/>
                        </a:lnSpc>
                        <a:spcBef>
                          <a:spcPct val="20000"/>
                        </a:spcBef>
                        <a:spcAft>
                          <a:spcPct val="0"/>
                        </a:spcAft>
                        <a:buClrTx/>
                        <a:buSzTx/>
                        <a:buFontTx/>
                        <a:buNone/>
                        <a:tabLst/>
                      </a:pPr>
                      <a:r>
                        <a:rPr kumimoji="0" lang="zh-CN" altLang="en-US" sz="2400" b="1" i="0" u="none" strike="noStrike" cap="none" normalizeH="0" baseline="0" dirty="0" smtClean="0">
                          <a:ln>
                            <a:noFill/>
                          </a:ln>
                          <a:solidFill>
                            <a:schemeClr val="tx1"/>
                          </a:solidFill>
                          <a:effectLst/>
                          <a:latin typeface="Arial" panose="020B0604020202020204" pitchFamily="34" charset="0"/>
                          <a:ea typeface="宋体" panose="02010600030101010101" pitchFamily="2" charset="-122"/>
                        </a:rPr>
                        <a:t>一年一次会议</a:t>
                      </a:r>
                    </a:p>
                  </a:txBody>
                  <a:tcPr marT="45705" marB="45705" anchor="ctr" horzOverflow="overflow"/>
                </a:tc>
                <a:tc>
                  <a:txBody>
                    <a:bodyPr/>
                    <a:lstStyle>
                      <a:lvl1pPr eaLnBrk="0" hangingPunct="0">
                        <a:spcBef>
                          <a:spcPct val="20000"/>
                        </a:spcBef>
                        <a:defRPr sz="2800" b="1">
                          <a:solidFill>
                            <a:schemeClr val="bg1"/>
                          </a:solidFill>
                          <a:latin typeface="Arial" panose="020B0604020202020204" pitchFamily="34" charset="0"/>
                          <a:ea typeface="宋体" panose="02010600030101010101" pitchFamily="2" charset="-122"/>
                        </a:defRPr>
                      </a:lvl1pPr>
                      <a:lvl2pPr eaLnBrk="0" hangingPunct="0">
                        <a:spcBef>
                          <a:spcPct val="20000"/>
                        </a:spcBef>
                        <a:defRPr sz="2400" b="1">
                          <a:solidFill>
                            <a:schemeClr val="bg1"/>
                          </a:solidFill>
                          <a:latin typeface="Arial" panose="020B0604020202020204" pitchFamily="34" charset="0"/>
                          <a:ea typeface="宋体" panose="02010600030101010101" pitchFamily="2" charset="-122"/>
                        </a:defRPr>
                      </a:lvl2pPr>
                      <a:lvl3pPr eaLnBrk="0" hangingPunct="0">
                        <a:spcBef>
                          <a:spcPct val="20000"/>
                        </a:spcBef>
                        <a:defRPr sz="2000" b="1">
                          <a:solidFill>
                            <a:schemeClr val="bg1"/>
                          </a:solidFill>
                          <a:latin typeface="Arial" panose="020B0604020202020204" pitchFamily="34" charset="0"/>
                          <a:ea typeface="宋体" panose="02010600030101010101" pitchFamily="2" charset="-122"/>
                        </a:defRPr>
                      </a:lvl3pPr>
                      <a:lvl4pPr eaLnBrk="0" hangingPunct="0">
                        <a:spcBef>
                          <a:spcPct val="20000"/>
                        </a:spcBef>
                        <a:defRPr b="1">
                          <a:solidFill>
                            <a:schemeClr val="bg1"/>
                          </a:solidFill>
                          <a:latin typeface="Arial" panose="020B0604020202020204" pitchFamily="34" charset="0"/>
                          <a:ea typeface="宋体" panose="02010600030101010101" pitchFamily="2" charset="-122"/>
                        </a:defRPr>
                      </a:lvl4pPr>
                      <a:lvl5pPr eaLnBrk="0" hangingPunct="0">
                        <a:spcBef>
                          <a:spcPct val="20000"/>
                        </a:spcBef>
                        <a:defRPr b="1">
                          <a:solidFill>
                            <a:schemeClr val="bg1"/>
                          </a:solidFill>
                          <a:latin typeface="Arial" panose="020B0604020202020204" pitchFamily="34" charset="0"/>
                          <a:ea typeface="宋体" panose="02010600030101010101" pitchFamily="2" charset="-122"/>
                        </a:defRPr>
                      </a:lvl5pPr>
                      <a:lvl6pPr eaLnBrk="0" fontAlgn="base" hangingPunct="0">
                        <a:spcBef>
                          <a:spcPct val="20000"/>
                        </a:spcBef>
                        <a:spcAft>
                          <a:spcPct val="0"/>
                        </a:spcAft>
                        <a:defRPr b="1">
                          <a:solidFill>
                            <a:schemeClr val="bg1"/>
                          </a:solidFill>
                          <a:latin typeface="Arial" panose="020B0604020202020204" pitchFamily="34" charset="0"/>
                          <a:ea typeface="宋体" panose="02010600030101010101" pitchFamily="2" charset="-122"/>
                        </a:defRPr>
                      </a:lvl6pPr>
                      <a:lvl7pPr eaLnBrk="0" fontAlgn="base" hangingPunct="0">
                        <a:spcBef>
                          <a:spcPct val="20000"/>
                        </a:spcBef>
                        <a:spcAft>
                          <a:spcPct val="0"/>
                        </a:spcAft>
                        <a:defRPr b="1">
                          <a:solidFill>
                            <a:schemeClr val="bg1"/>
                          </a:solidFill>
                          <a:latin typeface="Arial" panose="020B0604020202020204" pitchFamily="34" charset="0"/>
                          <a:ea typeface="宋体" panose="02010600030101010101" pitchFamily="2" charset="-122"/>
                        </a:defRPr>
                      </a:lvl7pPr>
                      <a:lvl8pPr eaLnBrk="0" fontAlgn="base" hangingPunct="0">
                        <a:spcBef>
                          <a:spcPct val="20000"/>
                        </a:spcBef>
                        <a:spcAft>
                          <a:spcPct val="0"/>
                        </a:spcAft>
                        <a:defRPr b="1">
                          <a:solidFill>
                            <a:schemeClr val="bg1"/>
                          </a:solidFill>
                          <a:latin typeface="Arial" panose="020B0604020202020204" pitchFamily="34" charset="0"/>
                          <a:ea typeface="宋体" panose="02010600030101010101" pitchFamily="2" charset="-122"/>
                        </a:defRPr>
                      </a:lvl8pPr>
                      <a:lvl9pPr eaLnBrk="0" fontAlgn="base" hangingPunct="0">
                        <a:spcBef>
                          <a:spcPct val="20000"/>
                        </a:spcBef>
                        <a:spcAft>
                          <a:spcPct val="0"/>
                        </a:spcAft>
                        <a:defRPr b="1">
                          <a:solidFill>
                            <a:schemeClr val="bg1"/>
                          </a:solidFill>
                          <a:latin typeface="Arial" panose="020B0604020202020204" pitchFamily="34" charset="0"/>
                          <a:ea typeface="宋体" panose="02010600030101010101" pitchFamily="2" charset="-122"/>
                        </a:defRPr>
                      </a:lvl9p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zh-CN" altLang="en-US" sz="2400" b="1" i="0" u="none" strike="noStrike" cap="none" normalizeH="0" baseline="0" dirty="0" smtClean="0">
                          <a:ln>
                            <a:noFill/>
                          </a:ln>
                          <a:solidFill>
                            <a:schemeClr val="tx1"/>
                          </a:solidFill>
                          <a:effectLst/>
                          <a:latin typeface="Arial" panose="020B0604020202020204" pitchFamily="34" charset="0"/>
                          <a:ea typeface="宋体" panose="02010600030101010101" pitchFamily="2" charset="-122"/>
                        </a:rPr>
                        <a:t>五年一届</a:t>
                      </a:r>
                    </a:p>
                    <a:p>
                      <a:pPr marL="0" marR="0" lvl="0" indent="0" algn="ctr" defTabSz="914400" rtl="0" eaLnBrk="0" fontAlgn="base" latinLnBrk="0" hangingPunct="0">
                        <a:lnSpc>
                          <a:spcPct val="100000"/>
                        </a:lnSpc>
                        <a:spcBef>
                          <a:spcPct val="20000"/>
                        </a:spcBef>
                        <a:spcAft>
                          <a:spcPct val="0"/>
                        </a:spcAft>
                        <a:buClrTx/>
                        <a:buSzTx/>
                        <a:buFontTx/>
                        <a:buNone/>
                        <a:tabLst/>
                      </a:pPr>
                      <a:r>
                        <a:rPr kumimoji="0" lang="zh-CN" altLang="en-US" sz="2400" b="1" i="0" u="none" strike="noStrike" cap="none" normalizeH="0" baseline="0" dirty="0" smtClean="0">
                          <a:ln>
                            <a:noFill/>
                          </a:ln>
                          <a:solidFill>
                            <a:schemeClr val="tx1"/>
                          </a:solidFill>
                          <a:effectLst/>
                          <a:latin typeface="Arial" panose="020B0604020202020204" pitchFamily="34" charset="0"/>
                          <a:ea typeface="宋体" panose="02010600030101010101" pitchFamily="2" charset="-122"/>
                        </a:rPr>
                        <a:t>一年一次会议</a:t>
                      </a:r>
                      <a:endParaRPr kumimoji="0" lang="en-US" altLang="zh-CN" sz="2400" b="1" i="0" u="none" strike="noStrike" cap="none" normalizeH="0" baseline="0" dirty="0" smtClean="0">
                        <a:ln>
                          <a:noFill/>
                        </a:ln>
                        <a:solidFill>
                          <a:schemeClr val="tx1"/>
                        </a:solidFill>
                        <a:effectLst/>
                        <a:latin typeface="Arial" panose="020B0604020202020204" pitchFamily="34" charset="0"/>
                        <a:ea typeface="宋体" panose="02010600030101010101" pitchFamily="2" charset="-122"/>
                      </a:endParaRPr>
                    </a:p>
                  </a:txBody>
                  <a:tcPr marT="45705" marB="45705" anchor="ctr" horzOverflow="overflow"/>
                </a:tc>
                <a:tc>
                  <a:txBody>
                    <a:bodyPr/>
                    <a:lstStyle>
                      <a:lvl1pPr eaLnBrk="0" hangingPunct="0">
                        <a:spcBef>
                          <a:spcPct val="20000"/>
                        </a:spcBef>
                        <a:defRPr sz="2800" b="1">
                          <a:solidFill>
                            <a:schemeClr val="bg1"/>
                          </a:solidFill>
                          <a:latin typeface="Arial" panose="020B0604020202020204" pitchFamily="34" charset="0"/>
                          <a:ea typeface="宋体" panose="02010600030101010101" pitchFamily="2" charset="-122"/>
                        </a:defRPr>
                      </a:lvl1pPr>
                      <a:lvl2pPr eaLnBrk="0" hangingPunct="0">
                        <a:spcBef>
                          <a:spcPct val="20000"/>
                        </a:spcBef>
                        <a:defRPr sz="2400" b="1">
                          <a:solidFill>
                            <a:schemeClr val="bg1"/>
                          </a:solidFill>
                          <a:latin typeface="Arial" panose="020B0604020202020204" pitchFamily="34" charset="0"/>
                          <a:ea typeface="宋体" panose="02010600030101010101" pitchFamily="2" charset="-122"/>
                        </a:defRPr>
                      </a:lvl2pPr>
                      <a:lvl3pPr eaLnBrk="0" hangingPunct="0">
                        <a:spcBef>
                          <a:spcPct val="20000"/>
                        </a:spcBef>
                        <a:defRPr sz="2000" b="1">
                          <a:solidFill>
                            <a:schemeClr val="bg1"/>
                          </a:solidFill>
                          <a:latin typeface="Arial" panose="020B0604020202020204" pitchFamily="34" charset="0"/>
                          <a:ea typeface="宋体" panose="02010600030101010101" pitchFamily="2" charset="-122"/>
                        </a:defRPr>
                      </a:lvl3pPr>
                      <a:lvl4pPr eaLnBrk="0" hangingPunct="0">
                        <a:spcBef>
                          <a:spcPct val="20000"/>
                        </a:spcBef>
                        <a:defRPr b="1">
                          <a:solidFill>
                            <a:schemeClr val="bg1"/>
                          </a:solidFill>
                          <a:latin typeface="Arial" panose="020B0604020202020204" pitchFamily="34" charset="0"/>
                          <a:ea typeface="宋体" panose="02010600030101010101" pitchFamily="2" charset="-122"/>
                        </a:defRPr>
                      </a:lvl4pPr>
                      <a:lvl5pPr eaLnBrk="0" hangingPunct="0">
                        <a:spcBef>
                          <a:spcPct val="20000"/>
                        </a:spcBef>
                        <a:defRPr b="1">
                          <a:solidFill>
                            <a:schemeClr val="bg1"/>
                          </a:solidFill>
                          <a:latin typeface="Arial" panose="020B0604020202020204" pitchFamily="34" charset="0"/>
                          <a:ea typeface="宋体" panose="02010600030101010101" pitchFamily="2" charset="-122"/>
                        </a:defRPr>
                      </a:lvl5pPr>
                      <a:lvl6pPr eaLnBrk="0" fontAlgn="base" hangingPunct="0">
                        <a:spcBef>
                          <a:spcPct val="20000"/>
                        </a:spcBef>
                        <a:spcAft>
                          <a:spcPct val="0"/>
                        </a:spcAft>
                        <a:defRPr b="1">
                          <a:solidFill>
                            <a:schemeClr val="bg1"/>
                          </a:solidFill>
                          <a:latin typeface="Arial" panose="020B0604020202020204" pitchFamily="34" charset="0"/>
                          <a:ea typeface="宋体" panose="02010600030101010101" pitchFamily="2" charset="-122"/>
                        </a:defRPr>
                      </a:lvl6pPr>
                      <a:lvl7pPr eaLnBrk="0" fontAlgn="base" hangingPunct="0">
                        <a:spcBef>
                          <a:spcPct val="20000"/>
                        </a:spcBef>
                        <a:spcAft>
                          <a:spcPct val="0"/>
                        </a:spcAft>
                        <a:defRPr b="1">
                          <a:solidFill>
                            <a:schemeClr val="bg1"/>
                          </a:solidFill>
                          <a:latin typeface="Arial" panose="020B0604020202020204" pitchFamily="34" charset="0"/>
                          <a:ea typeface="宋体" panose="02010600030101010101" pitchFamily="2" charset="-122"/>
                        </a:defRPr>
                      </a:lvl7pPr>
                      <a:lvl8pPr eaLnBrk="0" fontAlgn="base" hangingPunct="0">
                        <a:spcBef>
                          <a:spcPct val="20000"/>
                        </a:spcBef>
                        <a:spcAft>
                          <a:spcPct val="0"/>
                        </a:spcAft>
                        <a:defRPr b="1">
                          <a:solidFill>
                            <a:schemeClr val="bg1"/>
                          </a:solidFill>
                          <a:latin typeface="Arial" panose="020B0604020202020204" pitchFamily="34" charset="0"/>
                          <a:ea typeface="宋体" panose="02010600030101010101" pitchFamily="2" charset="-122"/>
                        </a:defRPr>
                      </a:lvl8pPr>
                      <a:lvl9pPr eaLnBrk="0" fontAlgn="base" hangingPunct="0">
                        <a:spcBef>
                          <a:spcPct val="20000"/>
                        </a:spcBef>
                        <a:spcAft>
                          <a:spcPct val="0"/>
                        </a:spcAft>
                        <a:defRPr b="1">
                          <a:solidFill>
                            <a:schemeClr val="bg1"/>
                          </a:solidFill>
                          <a:latin typeface="Arial" panose="020B0604020202020204" pitchFamily="34" charset="0"/>
                          <a:ea typeface="宋体" panose="02010600030101010101" pitchFamily="2" charset="-122"/>
                        </a:defRPr>
                      </a:lvl9p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zh-CN" altLang="en-US" sz="2400" b="1" i="0" u="none" strike="noStrike" cap="none" normalizeH="0" baseline="0" dirty="0" smtClean="0">
                          <a:ln>
                            <a:noFill/>
                          </a:ln>
                          <a:solidFill>
                            <a:schemeClr val="tx1"/>
                          </a:solidFill>
                          <a:effectLst/>
                          <a:latin typeface="Arial" panose="020B0604020202020204" pitchFamily="34" charset="0"/>
                          <a:ea typeface="宋体" panose="02010600030101010101" pitchFamily="2" charset="-122"/>
                        </a:rPr>
                        <a:t>五年一届</a:t>
                      </a:r>
                    </a:p>
                    <a:p>
                      <a:pPr marL="0" marR="0" lvl="0" indent="0" algn="ctr" defTabSz="914400" rtl="0" eaLnBrk="0" fontAlgn="base" latinLnBrk="0" hangingPunct="0">
                        <a:lnSpc>
                          <a:spcPct val="100000"/>
                        </a:lnSpc>
                        <a:spcBef>
                          <a:spcPct val="20000"/>
                        </a:spcBef>
                        <a:spcAft>
                          <a:spcPct val="0"/>
                        </a:spcAft>
                        <a:buClrTx/>
                        <a:buSzTx/>
                        <a:buFontTx/>
                        <a:buNone/>
                        <a:tabLst/>
                      </a:pPr>
                      <a:r>
                        <a:rPr kumimoji="0" lang="zh-CN" altLang="en-US" sz="2400" b="1" i="0" u="none" strike="noStrike" cap="none" normalizeH="0" baseline="0" dirty="0" smtClean="0">
                          <a:ln>
                            <a:noFill/>
                          </a:ln>
                          <a:solidFill>
                            <a:schemeClr val="tx1"/>
                          </a:solidFill>
                          <a:effectLst/>
                          <a:latin typeface="Arial" panose="020B0604020202020204" pitchFamily="34" charset="0"/>
                          <a:ea typeface="宋体" panose="02010600030101010101" pitchFamily="2" charset="-122"/>
                        </a:rPr>
                        <a:t>一届六次会议</a:t>
                      </a:r>
                      <a:endParaRPr kumimoji="0" lang="en-US" altLang="zh-CN" sz="2400" b="1" i="0" u="none" strike="noStrike" cap="none" normalizeH="0" baseline="0" dirty="0" smtClean="0">
                        <a:ln>
                          <a:noFill/>
                        </a:ln>
                        <a:solidFill>
                          <a:schemeClr val="tx1"/>
                        </a:solidFill>
                        <a:effectLst/>
                        <a:latin typeface="Arial" panose="020B0604020202020204" pitchFamily="34" charset="0"/>
                        <a:ea typeface="宋体" panose="02010600030101010101" pitchFamily="2" charset="-122"/>
                      </a:endParaRPr>
                    </a:p>
                  </a:txBody>
                  <a:tcPr marT="45705" marB="45705" anchor="ctr" horzOverflow="overflow"/>
                </a:tc>
              </a:tr>
              <a:tr h="704167">
                <a:tc>
                  <a:txBody>
                    <a:bodyPr/>
                    <a:lstStyle>
                      <a:lvl1pPr eaLnBrk="0" hangingPunct="0">
                        <a:spcBef>
                          <a:spcPct val="20000"/>
                        </a:spcBef>
                        <a:defRPr sz="2800" b="1">
                          <a:solidFill>
                            <a:schemeClr val="bg1"/>
                          </a:solidFill>
                          <a:latin typeface="Arial" panose="020B0604020202020204" pitchFamily="34" charset="0"/>
                          <a:ea typeface="宋体" panose="02010600030101010101" pitchFamily="2" charset="-122"/>
                        </a:defRPr>
                      </a:lvl1pPr>
                      <a:lvl2pPr eaLnBrk="0" hangingPunct="0">
                        <a:spcBef>
                          <a:spcPct val="20000"/>
                        </a:spcBef>
                        <a:defRPr sz="2400" b="1">
                          <a:solidFill>
                            <a:schemeClr val="bg1"/>
                          </a:solidFill>
                          <a:latin typeface="Arial" panose="020B0604020202020204" pitchFamily="34" charset="0"/>
                          <a:ea typeface="宋体" panose="02010600030101010101" pitchFamily="2" charset="-122"/>
                        </a:defRPr>
                      </a:lvl2pPr>
                      <a:lvl3pPr eaLnBrk="0" hangingPunct="0">
                        <a:spcBef>
                          <a:spcPct val="20000"/>
                        </a:spcBef>
                        <a:defRPr sz="2000" b="1">
                          <a:solidFill>
                            <a:schemeClr val="bg1"/>
                          </a:solidFill>
                          <a:latin typeface="Arial" panose="020B0604020202020204" pitchFamily="34" charset="0"/>
                          <a:ea typeface="宋体" panose="02010600030101010101" pitchFamily="2" charset="-122"/>
                        </a:defRPr>
                      </a:lvl3pPr>
                      <a:lvl4pPr eaLnBrk="0" hangingPunct="0">
                        <a:spcBef>
                          <a:spcPct val="20000"/>
                        </a:spcBef>
                        <a:defRPr b="1">
                          <a:solidFill>
                            <a:schemeClr val="bg1"/>
                          </a:solidFill>
                          <a:latin typeface="Arial" panose="020B0604020202020204" pitchFamily="34" charset="0"/>
                          <a:ea typeface="宋体" panose="02010600030101010101" pitchFamily="2" charset="-122"/>
                        </a:defRPr>
                      </a:lvl4pPr>
                      <a:lvl5pPr eaLnBrk="0" hangingPunct="0">
                        <a:spcBef>
                          <a:spcPct val="20000"/>
                        </a:spcBef>
                        <a:defRPr b="1">
                          <a:solidFill>
                            <a:schemeClr val="bg1"/>
                          </a:solidFill>
                          <a:latin typeface="Arial" panose="020B0604020202020204" pitchFamily="34" charset="0"/>
                          <a:ea typeface="宋体" panose="02010600030101010101" pitchFamily="2" charset="-122"/>
                        </a:defRPr>
                      </a:lvl5pPr>
                      <a:lvl6pPr eaLnBrk="0" fontAlgn="base" hangingPunct="0">
                        <a:spcBef>
                          <a:spcPct val="20000"/>
                        </a:spcBef>
                        <a:spcAft>
                          <a:spcPct val="0"/>
                        </a:spcAft>
                        <a:defRPr b="1">
                          <a:solidFill>
                            <a:schemeClr val="bg1"/>
                          </a:solidFill>
                          <a:latin typeface="Arial" panose="020B0604020202020204" pitchFamily="34" charset="0"/>
                          <a:ea typeface="宋体" panose="02010600030101010101" pitchFamily="2" charset="-122"/>
                        </a:defRPr>
                      </a:lvl6pPr>
                      <a:lvl7pPr eaLnBrk="0" fontAlgn="base" hangingPunct="0">
                        <a:spcBef>
                          <a:spcPct val="20000"/>
                        </a:spcBef>
                        <a:spcAft>
                          <a:spcPct val="0"/>
                        </a:spcAft>
                        <a:defRPr b="1">
                          <a:solidFill>
                            <a:schemeClr val="bg1"/>
                          </a:solidFill>
                          <a:latin typeface="Arial" panose="020B0604020202020204" pitchFamily="34" charset="0"/>
                          <a:ea typeface="宋体" panose="02010600030101010101" pitchFamily="2" charset="-122"/>
                        </a:defRPr>
                      </a:lvl7pPr>
                      <a:lvl8pPr eaLnBrk="0" fontAlgn="base" hangingPunct="0">
                        <a:spcBef>
                          <a:spcPct val="20000"/>
                        </a:spcBef>
                        <a:spcAft>
                          <a:spcPct val="0"/>
                        </a:spcAft>
                        <a:defRPr b="1">
                          <a:solidFill>
                            <a:schemeClr val="bg1"/>
                          </a:solidFill>
                          <a:latin typeface="Arial" panose="020B0604020202020204" pitchFamily="34" charset="0"/>
                          <a:ea typeface="宋体" panose="02010600030101010101" pitchFamily="2" charset="-122"/>
                        </a:defRPr>
                      </a:lvl8pPr>
                      <a:lvl9pPr eaLnBrk="0" fontAlgn="base" hangingPunct="0">
                        <a:spcBef>
                          <a:spcPct val="20000"/>
                        </a:spcBef>
                        <a:spcAft>
                          <a:spcPct val="0"/>
                        </a:spcAft>
                        <a:defRPr b="1">
                          <a:solidFill>
                            <a:schemeClr val="bg1"/>
                          </a:solidFill>
                          <a:latin typeface="Arial" panose="020B0604020202020204" pitchFamily="34" charset="0"/>
                          <a:ea typeface="宋体" panose="02010600030101010101" pitchFamily="2" charset="-122"/>
                        </a:defRPr>
                      </a:lvl9p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zh-CN" altLang="en-US" sz="2400" b="1" i="0" u="none" strike="noStrike" cap="none" normalizeH="0" baseline="0" dirty="0" smtClean="0">
                          <a:ln>
                            <a:noFill/>
                          </a:ln>
                          <a:solidFill>
                            <a:schemeClr val="tx1"/>
                          </a:solidFill>
                          <a:effectLst/>
                          <a:latin typeface="Arial" panose="020B0604020202020204" pitchFamily="34" charset="0"/>
                          <a:ea typeface="宋体" panose="02010600030101010101" pitchFamily="2" charset="-122"/>
                        </a:rPr>
                        <a:t>召开时间</a:t>
                      </a:r>
                    </a:p>
                  </a:txBody>
                  <a:tcPr marT="45705" marB="45705" anchor="ctr" horzOverflow="overflow"/>
                </a:tc>
                <a:tc>
                  <a:txBody>
                    <a:bodyPr/>
                    <a:lstStyle>
                      <a:lvl1pPr eaLnBrk="0" hangingPunct="0">
                        <a:spcBef>
                          <a:spcPct val="20000"/>
                        </a:spcBef>
                        <a:defRPr sz="2800" b="1">
                          <a:solidFill>
                            <a:schemeClr val="bg1"/>
                          </a:solidFill>
                          <a:latin typeface="Arial" panose="020B0604020202020204" pitchFamily="34" charset="0"/>
                          <a:ea typeface="宋体" panose="02010600030101010101" pitchFamily="2" charset="-122"/>
                        </a:defRPr>
                      </a:lvl1pPr>
                      <a:lvl2pPr eaLnBrk="0" hangingPunct="0">
                        <a:spcBef>
                          <a:spcPct val="20000"/>
                        </a:spcBef>
                        <a:defRPr sz="2400" b="1">
                          <a:solidFill>
                            <a:schemeClr val="bg1"/>
                          </a:solidFill>
                          <a:latin typeface="Arial" panose="020B0604020202020204" pitchFamily="34" charset="0"/>
                          <a:ea typeface="宋体" panose="02010600030101010101" pitchFamily="2" charset="-122"/>
                        </a:defRPr>
                      </a:lvl2pPr>
                      <a:lvl3pPr eaLnBrk="0" hangingPunct="0">
                        <a:spcBef>
                          <a:spcPct val="20000"/>
                        </a:spcBef>
                        <a:defRPr sz="2000" b="1">
                          <a:solidFill>
                            <a:schemeClr val="bg1"/>
                          </a:solidFill>
                          <a:latin typeface="Arial" panose="020B0604020202020204" pitchFamily="34" charset="0"/>
                          <a:ea typeface="宋体" panose="02010600030101010101" pitchFamily="2" charset="-122"/>
                        </a:defRPr>
                      </a:lvl3pPr>
                      <a:lvl4pPr eaLnBrk="0" hangingPunct="0">
                        <a:spcBef>
                          <a:spcPct val="20000"/>
                        </a:spcBef>
                        <a:defRPr b="1">
                          <a:solidFill>
                            <a:schemeClr val="bg1"/>
                          </a:solidFill>
                          <a:latin typeface="Arial" panose="020B0604020202020204" pitchFamily="34" charset="0"/>
                          <a:ea typeface="宋体" panose="02010600030101010101" pitchFamily="2" charset="-122"/>
                        </a:defRPr>
                      </a:lvl4pPr>
                      <a:lvl5pPr eaLnBrk="0" hangingPunct="0">
                        <a:spcBef>
                          <a:spcPct val="20000"/>
                        </a:spcBef>
                        <a:defRPr b="1">
                          <a:solidFill>
                            <a:schemeClr val="bg1"/>
                          </a:solidFill>
                          <a:latin typeface="Arial" panose="020B0604020202020204" pitchFamily="34" charset="0"/>
                          <a:ea typeface="宋体" panose="02010600030101010101" pitchFamily="2" charset="-122"/>
                        </a:defRPr>
                      </a:lvl5pPr>
                      <a:lvl6pPr eaLnBrk="0" fontAlgn="base" hangingPunct="0">
                        <a:spcBef>
                          <a:spcPct val="20000"/>
                        </a:spcBef>
                        <a:spcAft>
                          <a:spcPct val="0"/>
                        </a:spcAft>
                        <a:defRPr b="1">
                          <a:solidFill>
                            <a:schemeClr val="bg1"/>
                          </a:solidFill>
                          <a:latin typeface="Arial" panose="020B0604020202020204" pitchFamily="34" charset="0"/>
                          <a:ea typeface="宋体" panose="02010600030101010101" pitchFamily="2" charset="-122"/>
                        </a:defRPr>
                      </a:lvl6pPr>
                      <a:lvl7pPr eaLnBrk="0" fontAlgn="base" hangingPunct="0">
                        <a:spcBef>
                          <a:spcPct val="20000"/>
                        </a:spcBef>
                        <a:spcAft>
                          <a:spcPct val="0"/>
                        </a:spcAft>
                        <a:defRPr b="1">
                          <a:solidFill>
                            <a:schemeClr val="bg1"/>
                          </a:solidFill>
                          <a:latin typeface="Arial" panose="020B0604020202020204" pitchFamily="34" charset="0"/>
                          <a:ea typeface="宋体" panose="02010600030101010101" pitchFamily="2" charset="-122"/>
                        </a:defRPr>
                      </a:lvl7pPr>
                      <a:lvl8pPr eaLnBrk="0" fontAlgn="base" hangingPunct="0">
                        <a:spcBef>
                          <a:spcPct val="20000"/>
                        </a:spcBef>
                        <a:spcAft>
                          <a:spcPct val="0"/>
                        </a:spcAft>
                        <a:defRPr b="1">
                          <a:solidFill>
                            <a:schemeClr val="bg1"/>
                          </a:solidFill>
                          <a:latin typeface="Arial" panose="020B0604020202020204" pitchFamily="34" charset="0"/>
                          <a:ea typeface="宋体" panose="02010600030101010101" pitchFamily="2" charset="-122"/>
                        </a:defRPr>
                      </a:lvl8pPr>
                      <a:lvl9pPr eaLnBrk="0" fontAlgn="base" hangingPunct="0">
                        <a:spcBef>
                          <a:spcPct val="20000"/>
                        </a:spcBef>
                        <a:spcAft>
                          <a:spcPct val="0"/>
                        </a:spcAft>
                        <a:defRPr b="1">
                          <a:solidFill>
                            <a:schemeClr val="bg1"/>
                          </a:solidFill>
                          <a:latin typeface="Arial" panose="020B0604020202020204" pitchFamily="34" charset="0"/>
                          <a:ea typeface="宋体" panose="02010600030101010101" pitchFamily="2" charset="-122"/>
                        </a:defRPr>
                      </a:lvl9p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zh-CN" altLang="en-US" sz="2400" b="1" i="0" u="none" strike="noStrike" cap="none" normalizeH="0" baseline="0" dirty="0" smtClean="0">
                          <a:ln>
                            <a:noFill/>
                          </a:ln>
                          <a:solidFill>
                            <a:schemeClr val="tx1"/>
                          </a:solidFill>
                          <a:effectLst/>
                          <a:latin typeface="Arial" panose="020B0604020202020204" pitchFamily="34" charset="0"/>
                          <a:ea typeface="宋体" panose="02010600030101010101" pitchFamily="2" charset="-122"/>
                        </a:rPr>
                        <a:t>每年三月</a:t>
                      </a:r>
                    </a:p>
                  </a:txBody>
                  <a:tcPr marT="45705" marB="45705" anchor="ctr" horzOverflow="overflow"/>
                </a:tc>
                <a:tc>
                  <a:txBody>
                    <a:bodyPr/>
                    <a:lstStyle>
                      <a:lvl1pPr eaLnBrk="0" hangingPunct="0">
                        <a:spcBef>
                          <a:spcPct val="20000"/>
                        </a:spcBef>
                        <a:defRPr sz="2800" b="1">
                          <a:solidFill>
                            <a:schemeClr val="bg1"/>
                          </a:solidFill>
                          <a:latin typeface="Arial" panose="020B0604020202020204" pitchFamily="34" charset="0"/>
                          <a:ea typeface="宋体" panose="02010600030101010101" pitchFamily="2" charset="-122"/>
                        </a:defRPr>
                      </a:lvl1pPr>
                      <a:lvl2pPr eaLnBrk="0" hangingPunct="0">
                        <a:spcBef>
                          <a:spcPct val="20000"/>
                        </a:spcBef>
                        <a:defRPr sz="2400" b="1">
                          <a:solidFill>
                            <a:schemeClr val="bg1"/>
                          </a:solidFill>
                          <a:latin typeface="Arial" panose="020B0604020202020204" pitchFamily="34" charset="0"/>
                          <a:ea typeface="宋体" panose="02010600030101010101" pitchFamily="2" charset="-122"/>
                        </a:defRPr>
                      </a:lvl2pPr>
                      <a:lvl3pPr eaLnBrk="0" hangingPunct="0">
                        <a:spcBef>
                          <a:spcPct val="20000"/>
                        </a:spcBef>
                        <a:defRPr sz="2000" b="1">
                          <a:solidFill>
                            <a:schemeClr val="bg1"/>
                          </a:solidFill>
                          <a:latin typeface="Arial" panose="020B0604020202020204" pitchFamily="34" charset="0"/>
                          <a:ea typeface="宋体" panose="02010600030101010101" pitchFamily="2" charset="-122"/>
                        </a:defRPr>
                      </a:lvl3pPr>
                      <a:lvl4pPr eaLnBrk="0" hangingPunct="0">
                        <a:spcBef>
                          <a:spcPct val="20000"/>
                        </a:spcBef>
                        <a:defRPr b="1">
                          <a:solidFill>
                            <a:schemeClr val="bg1"/>
                          </a:solidFill>
                          <a:latin typeface="Arial" panose="020B0604020202020204" pitchFamily="34" charset="0"/>
                          <a:ea typeface="宋体" panose="02010600030101010101" pitchFamily="2" charset="-122"/>
                        </a:defRPr>
                      </a:lvl4pPr>
                      <a:lvl5pPr eaLnBrk="0" hangingPunct="0">
                        <a:spcBef>
                          <a:spcPct val="20000"/>
                        </a:spcBef>
                        <a:defRPr b="1">
                          <a:solidFill>
                            <a:schemeClr val="bg1"/>
                          </a:solidFill>
                          <a:latin typeface="Arial" panose="020B0604020202020204" pitchFamily="34" charset="0"/>
                          <a:ea typeface="宋体" panose="02010600030101010101" pitchFamily="2" charset="-122"/>
                        </a:defRPr>
                      </a:lvl5pPr>
                      <a:lvl6pPr eaLnBrk="0" fontAlgn="base" hangingPunct="0">
                        <a:spcBef>
                          <a:spcPct val="20000"/>
                        </a:spcBef>
                        <a:spcAft>
                          <a:spcPct val="0"/>
                        </a:spcAft>
                        <a:defRPr b="1">
                          <a:solidFill>
                            <a:schemeClr val="bg1"/>
                          </a:solidFill>
                          <a:latin typeface="Arial" panose="020B0604020202020204" pitchFamily="34" charset="0"/>
                          <a:ea typeface="宋体" panose="02010600030101010101" pitchFamily="2" charset="-122"/>
                        </a:defRPr>
                      </a:lvl6pPr>
                      <a:lvl7pPr eaLnBrk="0" fontAlgn="base" hangingPunct="0">
                        <a:spcBef>
                          <a:spcPct val="20000"/>
                        </a:spcBef>
                        <a:spcAft>
                          <a:spcPct val="0"/>
                        </a:spcAft>
                        <a:defRPr b="1">
                          <a:solidFill>
                            <a:schemeClr val="bg1"/>
                          </a:solidFill>
                          <a:latin typeface="Arial" panose="020B0604020202020204" pitchFamily="34" charset="0"/>
                          <a:ea typeface="宋体" panose="02010600030101010101" pitchFamily="2" charset="-122"/>
                        </a:defRPr>
                      </a:lvl7pPr>
                      <a:lvl8pPr eaLnBrk="0" fontAlgn="base" hangingPunct="0">
                        <a:spcBef>
                          <a:spcPct val="20000"/>
                        </a:spcBef>
                        <a:spcAft>
                          <a:spcPct val="0"/>
                        </a:spcAft>
                        <a:defRPr b="1">
                          <a:solidFill>
                            <a:schemeClr val="bg1"/>
                          </a:solidFill>
                          <a:latin typeface="Arial" panose="020B0604020202020204" pitchFamily="34" charset="0"/>
                          <a:ea typeface="宋体" panose="02010600030101010101" pitchFamily="2" charset="-122"/>
                        </a:defRPr>
                      </a:lvl8pPr>
                      <a:lvl9pPr eaLnBrk="0" fontAlgn="base" hangingPunct="0">
                        <a:spcBef>
                          <a:spcPct val="20000"/>
                        </a:spcBef>
                        <a:spcAft>
                          <a:spcPct val="0"/>
                        </a:spcAft>
                        <a:defRPr b="1">
                          <a:solidFill>
                            <a:schemeClr val="bg1"/>
                          </a:solidFill>
                          <a:latin typeface="Arial" panose="020B0604020202020204" pitchFamily="34" charset="0"/>
                          <a:ea typeface="宋体" panose="02010600030101010101" pitchFamily="2" charset="-122"/>
                        </a:defRPr>
                      </a:lvl9p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zh-CN" altLang="en-US" sz="2400" b="1" i="0" u="none" strike="noStrike" cap="none" normalizeH="0" baseline="0" dirty="0" smtClean="0">
                          <a:ln>
                            <a:noFill/>
                          </a:ln>
                          <a:solidFill>
                            <a:schemeClr val="tx1"/>
                          </a:solidFill>
                          <a:effectLst/>
                          <a:latin typeface="Arial" panose="020B0604020202020204" pitchFamily="34" charset="0"/>
                          <a:ea typeface="宋体" panose="02010600030101010101" pitchFamily="2" charset="-122"/>
                        </a:rPr>
                        <a:t>每年三月</a:t>
                      </a:r>
                    </a:p>
                  </a:txBody>
                  <a:tcPr marT="45705" marB="45705" anchor="ctr" horzOverflow="overflow"/>
                </a:tc>
                <a:tc>
                  <a:txBody>
                    <a:bodyPr/>
                    <a:lstStyle>
                      <a:lvl1pPr eaLnBrk="0" hangingPunct="0">
                        <a:spcBef>
                          <a:spcPct val="20000"/>
                        </a:spcBef>
                        <a:defRPr sz="2800" b="1">
                          <a:solidFill>
                            <a:schemeClr val="bg1"/>
                          </a:solidFill>
                          <a:latin typeface="Arial" panose="020B0604020202020204" pitchFamily="34" charset="0"/>
                          <a:ea typeface="宋体" panose="02010600030101010101" pitchFamily="2" charset="-122"/>
                        </a:defRPr>
                      </a:lvl1pPr>
                      <a:lvl2pPr eaLnBrk="0" hangingPunct="0">
                        <a:spcBef>
                          <a:spcPct val="20000"/>
                        </a:spcBef>
                        <a:defRPr sz="2400" b="1">
                          <a:solidFill>
                            <a:schemeClr val="bg1"/>
                          </a:solidFill>
                          <a:latin typeface="Arial" panose="020B0604020202020204" pitchFamily="34" charset="0"/>
                          <a:ea typeface="宋体" panose="02010600030101010101" pitchFamily="2" charset="-122"/>
                        </a:defRPr>
                      </a:lvl2pPr>
                      <a:lvl3pPr eaLnBrk="0" hangingPunct="0">
                        <a:spcBef>
                          <a:spcPct val="20000"/>
                        </a:spcBef>
                        <a:defRPr sz="2000" b="1">
                          <a:solidFill>
                            <a:schemeClr val="bg1"/>
                          </a:solidFill>
                          <a:latin typeface="Arial" panose="020B0604020202020204" pitchFamily="34" charset="0"/>
                          <a:ea typeface="宋体" panose="02010600030101010101" pitchFamily="2" charset="-122"/>
                        </a:defRPr>
                      </a:lvl3pPr>
                      <a:lvl4pPr eaLnBrk="0" hangingPunct="0">
                        <a:spcBef>
                          <a:spcPct val="20000"/>
                        </a:spcBef>
                        <a:defRPr b="1">
                          <a:solidFill>
                            <a:schemeClr val="bg1"/>
                          </a:solidFill>
                          <a:latin typeface="Arial" panose="020B0604020202020204" pitchFamily="34" charset="0"/>
                          <a:ea typeface="宋体" panose="02010600030101010101" pitchFamily="2" charset="-122"/>
                        </a:defRPr>
                      </a:lvl4pPr>
                      <a:lvl5pPr eaLnBrk="0" hangingPunct="0">
                        <a:spcBef>
                          <a:spcPct val="20000"/>
                        </a:spcBef>
                        <a:defRPr b="1">
                          <a:solidFill>
                            <a:schemeClr val="bg1"/>
                          </a:solidFill>
                          <a:latin typeface="Arial" panose="020B0604020202020204" pitchFamily="34" charset="0"/>
                          <a:ea typeface="宋体" panose="02010600030101010101" pitchFamily="2" charset="-122"/>
                        </a:defRPr>
                      </a:lvl5pPr>
                      <a:lvl6pPr eaLnBrk="0" fontAlgn="base" hangingPunct="0">
                        <a:spcBef>
                          <a:spcPct val="20000"/>
                        </a:spcBef>
                        <a:spcAft>
                          <a:spcPct val="0"/>
                        </a:spcAft>
                        <a:defRPr b="1">
                          <a:solidFill>
                            <a:schemeClr val="bg1"/>
                          </a:solidFill>
                          <a:latin typeface="Arial" panose="020B0604020202020204" pitchFamily="34" charset="0"/>
                          <a:ea typeface="宋体" panose="02010600030101010101" pitchFamily="2" charset="-122"/>
                        </a:defRPr>
                      </a:lvl6pPr>
                      <a:lvl7pPr eaLnBrk="0" fontAlgn="base" hangingPunct="0">
                        <a:spcBef>
                          <a:spcPct val="20000"/>
                        </a:spcBef>
                        <a:spcAft>
                          <a:spcPct val="0"/>
                        </a:spcAft>
                        <a:defRPr b="1">
                          <a:solidFill>
                            <a:schemeClr val="bg1"/>
                          </a:solidFill>
                          <a:latin typeface="Arial" panose="020B0604020202020204" pitchFamily="34" charset="0"/>
                          <a:ea typeface="宋体" panose="02010600030101010101" pitchFamily="2" charset="-122"/>
                        </a:defRPr>
                      </a:lvl7pPr>
                      <a:lvl8pPr eaLnBrk="0" fontAlgn="base" hangingPunct="0">
                        <a:spcBef>
                          <a:spcPct val="20000"/>
                        </a:spcBef>
                        <a:spcAft>
                          <a:spcPct val="0"/>
                        </a:spcAft>
                        <a:defRPr b="1">
                          <a:solidFill>
                            <a:schemeClr val="bg1"/>
                          </a:solidFill>
                          <a:latin typeface="Arial" panose="020B0604020202020204" pitchFamily="34" charset="0"/>
                          <a:ea typeface="宋体" panose="02010600030101010101" pitchFamily="2" charset="-122"/>
                        </a:defRPr>
                      </a:lvl8pPr>
                      <a:lvl9pPr eaLnBrk="0" fontAlgn="base" hangingPunct="0">
                        <a:spcBef>
                          <a:spcPct val="20000"/>
                        </a:spcBef>
                        <a:spcAft>
                          <a:spcPct val="0"/>
                        </a:spcAft>
                        <a:defRPr b="1">
                          <a:solidFill>
                            <a:schemeClr val="bg1"/>
                          </a:solidFill>
                          <a:latin typeface="Arial" panose="020B0604020202020204" pitchFamily="34" charset="0"/>
                          <a:ea typeface="宋体" panose="02010600030101010101" pitchFamily="2" charset="-122"/>
                        </a:defRPr>
                      </a:lvl9p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zh-CN" altLang="en-US" sz="2400" b="1" i="0" u="none" strike="noStrike" cap="none" normalizeH="0" baseline="0" dirty="0" smtClean="0">
                          <a:ln>
                            <a:noFill/>
                          </a:ln>
                          <a:solidFill>
                            <a:schemeClr val="tx1"/>
                          </a:solidFill>
                          <a:effectLst/>
                          <a:latin typeface="Arial" panose="020B0604020202020204" pitchFamily="34" charset="0"/>
                          <a:ea typeface="宋体" panose="02010600030101010101" pitchFamily="2" charset="-122"/>
                        </a:rPr>
                        <a:t>不定</a:t>
                      </a:r>
                    </a:p>
                  </a:txBody>
                  <a:tcPr marT="45705" marB="45705" anchor="ctr" horzOverflow="overflow"/>
                </a:tc>
              </a:tr>
            </a:tbl>
          </a:graphicData>
        </a:graphic>
      </p:graphicFrame>
    </p:spTree>
    <p:extLst>
      <p:ext uri="{BB962C8B-B14F-4D97-AF65-F5344CB8AC3E}">
        <p14:creationId xmlns:p14="http://schemas.microsoft.com/office/powerpoint/2010/main" val="263121565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1" name="Picture 3" descr="C:\Users\Administrator\Desktop\财大ppt模板\B10PPT模板（二）宽屏-09.jpg"/>
          <p:cNvPicPr>
            <a:picLocks noChangeAspect="1" noChangeArrowheads="1"/>
          </p:cNvPicPr>
          <p:nvPr/>
        </p:nvPicPr>
        <p:blipFill>
          <a:blip r:embed="rId2"/>
          <a:srcRect/>
          <a:stretch>
            <a:fillRect/>
          </a:stretch>
        </p:blipFill>
        <p:spPr bwMode="auto">
          <a:xfrm>
            <a:off x="1588" y="0"/>
            <a:ext cx="12188825" cy="6858000"/>
          </a:xfrm>
          <a:prstGeom prst="rect">
            <a:avLst/>
          </a:prstGeom>
          <a:noFill/>
        </p:spPr>
      </p:pic>
      <p:sp>
        <p:nvSpPr>
          <p:cNvPr id="2" name="标题 1"/>
          <p:cNvSpPr>
            <a:spLocks noGrp="1"/>
          </p:cNvSpPr>
          <p:nvPr>
            <p:ph type="title"/>
          </p:nvPr>
        </p:nvSpPr>
        <p:spPr>
          <a:xfrm>
            <a:off x="1861177" y="909514"/>
            <a:ext cx="8469646" cy="720080"/>
          </a:xfrm>
        </p:spPr>
        <p:txBody>
          <a:bodyPr>
            <a:noAutofit/>
          </a:bodyPr>
          <a:lstStyle/>
          <a:p>
            <a:r>
              <a:rPr lang="zh-CN" altLang="en-US" sz="4000" b="1" dirty="0">
                <a:solidFill>
                  <a:srgbClr val="7C1D20"/>
                </a:solidFill>
                <a:latin typeface="+mn-ea"/>
              </a:rPr>
              <a:t>公民基本权利</a:t>
            </a:r>
            <a:endParaRPr lang="en-US" altLang="zh-CN" sz="4000" b="1" dirty="0">
              <a:solidFill>
                <a:srgbClr val="7C1D20"/>
              </a:solidFill>
              <a:latin typeface="+mn-ea"/>
            </a:endParaRPr>
          </a:p>
        </p:txBody>
      </p:sp>
      <p:graphicFrame>
        <p:nvGraphicFramePr>
          <p:cNvPr id="5" name="表格 4"/>
          <p:cNvGraphicFramePr>
            <a:graphicFrameLocks noGrp="1"/>
          </p:cNvGraphicFramePr>
          <p:nvPr>
            <p:extLst>
              <p:ext uri="{D42A27DB-BD31-4B8C-83A1-F6EECF244321}">
                <p14:modId xmlns:p14="http://schemas.microsoft.com/office/powerpoint/2010/main" val="2891219046"/>
              </p:ext>
            </p:extLst>
          </p:nvPr>
        </p:nvGraphicFramePr>
        <p:xfrm>
          <a:off x="766614" y="1773610"/>
          <a:ext cx="10729192" cy="4464496"/>
        </p:xfrm>
        <a:graphic>
          <a:graphicData uri="http://schemas.openxmlformats.org/drawingml/2006/table">
            <a:tbl>
              <a:tblPr firstRow="1" bandRow="1">
                <a:tableStyleId>{5940675A-B579-460E-94D1-54222C63F5DA}</a:tableStyleId>
              </a:tblPr>
              <a:tblGrid>
                <a:gridCol w="1950762"/>
                <a:gridCol w="8778430"/>
              </a:tblGrid>
              <a:tr h="557587">
                <a:tc>
                  <a:txBody>
                    <a:bodyPr/>
                    <a:lstStyle>
                      <a:lvl1pPr eaLnBrk="0" hangingPunct="0">
                        <a:spcBef>
                          <a:spcPct val="20000"/>
                        </a:spcBef>
                        <a:defRPr sz="2800" b="1">
                          <a:solidFill>
                            <a:schemeClr val="bg1"/>
                          </a:solidFill>
                          <a:latin typeface="Arial" panose="020B0604020202020204" pitchFamily="34" charset="0"/>
                          <a:ea typeface="宋体" panose="02010600030101010101" pitchFamily="2" charset="-122"/>
                        </a:defRPr>
                      </a:lvl1pPr>
                      <a:lvl2pPr eaLnBrk="0" hangingPunct="0">
                        <a:spcBef>
                          <a:spcPct val="20000"/>
                        </a:spcBef>
                        <a:defRPr sz="2400" b="1">
                          <a:solidFill>
                            <a:schemeClr val="bg1"/>
                          </a:solidFill>
                          <a:latin typeface="Arial" panose="020B0604020202020204" pitchFamily="34" charset="0"/>
                          <a:ea typeface="宋体" panose="02010600030101010101" pitchFamily="2" charset="-122"/>
                        </a:defRPr>
                      </a:lvl2pPr>
                      <a:lvl3pPr eaLnBrk="0" hangingPunct="0">
                        <a:spcBef>
                          <a:spcPct val="20000"/>
                        </a:spcBef>
                        <a:defRPr sz="2000" b="1">
                          <a:solidFill>
                            <a:schemeClr val="bg1"/>
                          </a:solidFill>
                          <a:latin typeface="Arial" panose="020B0604020202020204" pitchFamily="34" charset="0"/>
                          <a:ea typeface="宋体" panose="02010600030101010101" pitchFamily="2" charset="-122"/>
                        </a:defRPr>
                      </a:lvl3pPr>
                      <a:lvl4pPr eaLnBrk="0" hangingPunct="0">
                        <a:spcBef>
                          <a:spcPct val="20000"/>
                        </a:spcBef>
                        <a:defRPr b="1">
                          <a:solidFill>
                            <a:schemeClr val="bg1"/>
                          </a:solidFill>
                          <a:latin typeface="Arial" panose="020B0604020202020204" pitchFamily="34" charset="0"/>
                          <a:ea typeface="宋体" panose="02010600030101010101" pitchFamily="2" charset="-122"/>
                        </a:defRPr>
                      </a:lvl4pPr>
                      <a:lvl5pPr eaLnBrk="0" hangingPunct="0">
                        <a:spcBef>
                          <a:spcPct val="20000"/>
                        </a:spcBef>
                        <a:defRPr b="1">
                          <a:solidFill>
                            <a:schemeClr val="bg1"/>
                          </a:solidFill>
                          <a:latin typeface="Arial" panose="020B0604020202020204" pitchFamily="34" charset="0"/>
                          <a:ea typeface="宋体" panose="02010600030101010101" pitchFamily="2" charset="-122"/>
                        </a:defRPr>
                      </a:lvl5pPr>
                      <a:lvl6pPr eaLnBrk="0" fontAlgn="base" hangingPunct="0">
                        <a:spcBef>
                          <a:spcPct val="20000"/>
                        </a:spcBef>
                        <a:spcAft>
                          <a:spcPct val="0"/>
                        </a:spcAft>
                        <a:defRPr b="1">
                          <a:solidFill>
                            <a:schemeClr val="bg1"/>
                          </a:solidFill>
                          <a:latin typeface="Arial" panose="020B0604020202020204" pitchFamily="34" charset="0"/>
                          <a:ea typeface="宋体" panose="02010600030101010101" pitchFamily="2" charset="-122"/>
                        </a:defRPr>
                      </a:lvl6pPr>
                      <a:lvl7pPr eaLnBrk="0" fontAlgn="base" hangingPunct="0">
                        <a:spcBef>
                          <a:spcPct val="20000"/>
                        </a:spcBef>
                        <a:spcAft>
                          <a:spcPct val="0"/>
                        </a:spcAft>
                        <a:defRPr b="1">
                          <a:solidFill>
                            <a:schemeClr val="bg1"/>
                          </a:solidFill>
                          <a:latin typeface="Arial" panose="020B0604020202020204" pitchFamily="34" charset="0"/>
                          <a:ea typeface="宋体" panose="02010600030101010101" pitchFamily="2" charset="-122"/>
                        </a:defRPr>
                      </a:lvl7pPr>
                      <a:lvl8pPr eaLnBrk="0" fontAlgn="base" hangingPunct="0">
                        <a:spcBef>
                          <a:spcPct val="20000"/>
                        </a:spcBef>
                        <a:spcAft>
                          <a:spcPct val="0"/>
                        </a:spcAft>
                        <a:defRPr b="1">
                          <a:solidFill>
                            <a:schemeClr val="bg1"/>
                          </a:solidFill>
                          <a:latin typeface="Arial" panose="020B0604020202020204" pitchFamily="34" charset="0"/>
                          <a:ea typeface="宋体" panose="02010600030101010101" pitchFamily="2" charset="-122"/>
                        </a:defRPr>
                      </a:lvl8pPr>
                      <a:lvl9pPr eaLnBrk="0" fontAlgn="base" hangingPunct="0">
                        <a:spcBef>
                          <a:spcPct val="20000"/>
                        </a:spcBef>
                        <a:spcAft>
                          <a:spcPct val="0"/>
                        </a:spcAft>
                        <a:defRPr b="1">
                          <a:solidFill>
                            <a:schemeClr val="bg1"/>
                          </a:solidFill>
                          <a:latin typeface="Arial" panose="020B0604020202020204" pitchFamily="34" charset="0"/>
                          <a:ea typeface="宋体" panose="02010600030101010101" pitchFamily="2" charset="-122"/>
                        </a:defRPr>
                      </a:lvl9p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zh-CN" altLang="en-US" sz="2800" b="1" i="0" u="none" strike="noStrike" cap="none" normalizeH="0" baseline="0" dirty="0" smtClean="0">
                          <a:ln>
                            <a:noFill/>
                          </a:ln>
                          <a:solidFill>
                            <a:schemeClr val="tx1"/>
                          </a:solidFill>
                          <a:effectLst/>
                          <a:latin typeface="Arial" panose="020B0604020202020204" pitchFamily="34" charset="0"/>
                          <a:ea typeface="宋体" panose="02010600030101010101" pitchFamily="2" charset="-122"/>
                        </a:rPr>
                        <a:t>类型</a:t>
                      </a:r>
                    </a:p>
                  </a:txBody>
                  <a:tcPr anchor="ctr" horzOverflow="overflow"/>
                </a:tc>
                <a:tc>
                  <a:txBody>
                    <a:bodyPr/>
                    <a:lstStyle>
                      <a:lvl1pPr eaLnBrk="0" hangingPunct="0">
                        <a:spcBef>
                          <a:spcPct val="20000"/>
                        </a:spcBef>
                        <a:defRPr sz="2800" b="1">
                          <a:solidFill>
                            <a:schemeClr val="bg1"/>
                          </a:solidFill>
                          <a:latin typeface="Arial" panose="020B0604020202020204" pitchFamily="34" charset="0"/>
                          <a:ea typeface="宋体" panose="02010600030101010101" pitchFamily="2" charset="-122"/>
                        </a:defRPr>
                      </a:lvl1pPr>
                      <a:lvl2pPr eaLnBrk="0" hangingPunct="0">
                        <a:spcBef>
                          <a:spcPct val="20000"/>
                        </a:spcBef>
                        <a:defRPr sz="2400" b="1">
                          <a:solidFill>
                            <a:schemeClr val="bg1"/>
                          </a:solidFill>
                          <a:latin typeface="Arial" panose="020B0604020202020204" pitchFamily="34" charset="0"/>
                          <a:ea typeface="宋体" panose="02010600030101010101" pitchFamily="2" charset="-122"/>
                        </a:defRPr>
                      </a:lvl2pPr>
                      <a:lvl3pPr eaLnBrk="0" hangingPunct="0">
                        <a:spcBef>
                          <a:spcPct val="20000"/>
                        </a:spcBef>
                        <a:defRPr sz="2000" b="1">
                          <a:solidFill>
                            <a:schemeClr val="bg1"/>
                          </a:solidFill>
                          <a:latin typeface="Arial" panose="020B0604020202020204" pitchFamily="34" charset="0"/>
                          <a:ea typeface="宋体" panose="02010600030101010101" pitchFamily="2" charset="-122"/>
                        </a:defRPr>
                      </a:lvl3pPr>
                      <a:lvl4pPr eaLnBrk="0" hangingPunct="0">
                        <a:spcBef>
                          <a:spcPct val="20000"/>
                        </a:spcBef>
                        <a:defRPr b="1">
                          <a:solidFill>
                            <a:schemeClr val="bg1"/>
                          </a:solidFill>
                          <a:latin typeface="Arial" panose="020B0604020202020204" pitchFamily="34" charset="0"/>
                          <a:ea typeface="宋体" panose="02010600030101010101" pitchFamily="2" charset="-122"/>
                        </a:defRPr>
                      </a:lvl4pPr>
                      <a:lvl5pPr eaLnBrk="0" hangingPunct="0">
                        <a:spcBef>
                          <a:spcPct val="20000"/>
                        </a:spcBef>
                        <a:defRPr b="1">
                          <a:solidFill>
                            <a:schemeClr val="bg1"/>
                          </a:solidFill>
                          <a:latin typeface="Arial" panose="020B0604020202020204" pitchFamily="34" charset="0"/>
                          <a:ea typeface="宋体" panose="02010600030101010101" pitchFamily="2" charset="-122"/>
                        </a:defRPr>
                      </a:lvl5pPr>
                      <a:lvl6pPr eaLnBrk="0" fontAlgn="base" hangingPunct="0">
                        <a:spcBef>
                          <a:spcPct val="20000"/>
                        </a:spcBef>
                        <a:spcAft>
                          <a:spcPct val="0"/>
                        </a:spcAft>
                        <a:defRPr b="1">
                          <a:solidFill>
                            <a:schemeClr val="bg1"/>
                          </a:solidFill>
                          <a:latin typeface="Arial" panose="020B0604020202020204" pitchFamily="34" charset="0"/>
                          <a:ea typeface="宋体" panose="02010600030101010101" pitchFamily="2" charset="-122"/>
                        </a:defRPr>
                      </a:lvl6pPr>
                      <a:lvl7pPr eaLnBrk="0" fontAlgn="base" hangingPunct="0">
                        <a:spcBef>
                          <a:spcPct val="20000"/>
                        </a:spcBef>
                        <a:spcAft>
                          <a:spcPct val="0"/>
                        </a:spcAft>
                        <a:defRPr b="1">
                          <a:solidFill>
                            <a:schemeClr val="bg1"/>
                          </a:solidFill>
                          <a:latin typeface="Arial" panose="020B0604020202020204" pitchFamily="34" charset="0"/>
                          <a:ea typeface="宋体" panose="02010600030101010101" pitchFamily="2" charset="-122"/>
                        </a:defRPr>
                      </a:lvl7pPr>
                      <a:lvl8pPr eaLnBrk="0" fontAlgn="base" hangingPunct="0">
                        <a:spcBef>
                          <a:spcPct val="20000"/>
                        </a:spcBef>
                        <a:spcAft>
                          <a:spcPct val="0"/>
                        </a:spcAft>
                        <a:defRPr b="1">
                          <a:solidFill>
                            <a:schemeClr val="bg1"/>
                          </a:solidFill>
                          <a:latin typeface="Arial" panose="020B0604020202020204" pitchFamily="34" charset="0"/>
                          <a:ea typeface="宋体" panose="02010600030101010101" pitchFamily="2" charset="-122"/>
                        </a:defRPr>
                      </a:lvl8pPr>
                      <a:lvl9pPr eaLnBrk="0" fontAlgn="base" hangingPunct="0">
                        <a:spcBef>
                          <a:spcPct val="20000"/>
                        </a:spcBef>
                        <a:spcAft>
                          <a:spcPct val="0"/>
                        </a:spcAft>
                        <a:defRPr b="1">
                          <a:solidFill>
                            <a:schemeClr val="bg1"/>
                          </a:solidFill>
                          <a:latin typeface="Arial" panose="020B0604020202020204" pitchFamily="34" charset="0"/>
                          <a:ea typeface="宋体" panose="02010600030101010101" pitchFamily="2" charset="-122"/>
                        </a:defRPr>
                      </a:lvl9p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zh-CN" altLang="en-US" sz="2800" b="1" i="0" u="none" strike="noStrike" cap="none" normalizeH="0" baseline="0" dirty="0" smtClean="0">
                          <a:ln>
                            <a:noFill/>
                          </a:ln>
                          <a:solidFill>
                            <a:schemeClr val="tx1"/>
                          </a:solidFill>
                          <a:effectLst/>
                          <a:latin typeface="Arial" panose="020B0604020202020204" pitchFamily="34" charset="0"/>
                          <a:ea typeface="宋体" panose="02010600030101010101" pitchFamily="2" charset="-122"/>
                        </a:rPr>
                        <a:t>内容</a:t>
                      </a:r>
                    </a:p>
                  </a:txBody>
                  <a:tcPr anchor="ctr" horzOverflow="overflow"/>
                </a:tc>
              </a:tr>
              <a:tr h="1137503">
                <a:tc>
                  <a:txBody>
                    <a:bodyPr/>
                    <a:lstStyle>
                      <a:lvl1pPr eaLnBrk="0" hangingPunct="0">
                        <a:spcBef>
                          <a:spcPct val="20000"/>
                        </a:spcBef>
                        <a:defRPr sz="2800" b="1">
                          <a:solidFill>
                            <a:schemeClr val="bg1"/>
                          </a:solidFill>
                          <a:latin typeface="Arial" panose="020B0604020202020204" pitchFamily="34" charset="0"/>
                          <a:ea typeface="宋体" panose="02010600030101010101" pitchFamily="2" charset="-122"/>
                        </a:defRPr>
                      </a:lvl1pPr>
                      <a:lvl2pPr eaLnBrk="0" hangingPunct="0">
                        <a:spcBef>
                          <a:spcPct val="20000"/>
                        </a:spcBef>
                        <a:defRPr sz="2400" b="1">
                          <a:solidFill>
                            <a:schemeClr val="bg1"/>
                          </a:solidFill>
                          <a:latin typeface="Arial" panose="020B0604020202020204" pitchFamily="34" charset="0"/>
                          <a:ea typeface="宋体" panose="02010600030101010101" pitchFamily="2" charset="-122"/>
                        </a:defRPr>
                      </a:lvl2pPr>
                      <a:lvl3pPr eaLnBrk="0" hangingPunct="0">
                        <a:spcBef>
                          <a:spcPct val="20000"/>
                        </a:spcBef>
                        <a:defRPr sz="2000" b="1">
                          <a:solidFill>
                            <a:schemeClr val="bg1"/>
                          </a:solidFill>
                          <a:latin typeface="Arial" panose="020B0604020202020204" pitchFamily="34" charset="0"/>
                          <a:ea typeface="宋体" panose="02010600030101010101" pitchFamily="2" charset="-122"/>
                        </a:defRPr>
                      </a:lvl3pPr>
                      <a:lvl4pPr eaLnBrk="0" hangingPunct="0">
                        <a:spcBef>
                          <a:spcPct val="20000"/>
                        </a:spcBef>
                        <a:defRPr b="1">
                          <a:solidFill>
                            <a:schemeClr val="bg1"/>
                          </a:solidFill>
                          <a:latin typeface="Arial" panose="020B0604020202020204" pitchFamily="34" charset="0"/>
                          <a:ea typeface="宋体" panose="02010600030101010101" pitchFamily="2" charset="-122"/>
                        </a:defRPr>
                      </a:lvl4pPr>
                      <a:lvl5pPr eaLnBrk="0" hangingPunct="0">
                        <a:spcBef>
                          <a:spcPct val="20000"/>
                        </a:spcBef>
                        <a:defRPr b="1">
                          <a:solidFill>
                            <a:schemeClr val="bg1"/>
                          </a:solidFill>
                          <a:latin typeface="Arial" panose="020B0604020202020204" pitchFamily="34" charset="0"/>
                          <a:ea typeface="宋体" panose="02010600030101010101" pitchFamily="2" charset="-122"/>
                        </a:defRPr>
                      </a:lvl5pPr>
                      <a:lvl6pPr eaLnBrk="0" fontAlgn="base" hangingPunct="0">
                        <a:spcBef>
                          <a:spcPct val="20000"/>
                        </a:spcBef>
                        <a:spcAft>
                          <a:spcPct val="0"/>
                        </a:spcAft>
                        <a:defRPr b="1">
                          <a:solidFill>
                            <a:schemeClr val="bg1"/>
                          </a:solidFill>
                          <a:latin typeface="Arial" panose="020B0604020202020204" pitchFamily="34" charset="0"/>
                          <a:ea typeface="宋体" panose="02010600030101010101" pitchFamily="2" charset="-122"/>
                        </a:defRPr>
                      </a:lvl6pPr>
                      <a:lvl7pPr eaLnBrk="0" fontAlgn="base" hangingPunct="0">
                        <a:spcBef>
                          <a:spcPct val="20000"/>
                        </a:spcBef>
                        <a:spcAft>
                          <a:spcPct val="0"/>
                        </a:spcAft>
                        <a:defRPr b="1">
                          <a:solidFill>
                            <a:schemeClr val="bg1"/>
                          </a:solidFill>
                          <a:latin typeface="Arial" panose="020B0604020202020204" pitchFamily="34" charset="0"/>
                          <a:ea typeface="宋体" panose="02010600030101010101" pitchFamily="2" charset="-122"/>
                        </a:defRPr>
                      </a:lvl7pPr>
                      <a:lvl8pPr eaLnBrk="0" fontAlgn="base" hangingPunct="0">
                        <a:spcBef>
                          <a:spcPct val="20000"/>
                        </a:spcBef>
                        <a:spcAft>
                          <a:spcPct val="0"/>
                        </a:spcAft>
                        <a:defRPr b="1">
                          <a:solidFill>
                            <a:schemeClr val="bg1"/>
                          </a:solidFill>
                          <a:latin typeface="Arial" panose="020B0604020202020204" pitchFamily="34" charset="0"/>
                          <a:ea typeface="宋体" panose="02010600030101010101" pitchFamily="2" charset="-122"/>
                        </a:defRPr>
                      </a:lvl8pPr>
                      <a:lvl9pPr eaLnBrk="0" fontAlgn="base" hangingPunct="0">
                        <a:spcBef>
                          <a:spcPct val="20000"/>
                        </a:spcBef>
                        <a:spcAft>
                          <a:spcPct val="0"/>
                        </a:spcAft>
                        <a:defRPr b="1">
                          <a:solidFill>
                            <a:schemeClr val="bg1"/>
                          </a:solidFill>
                          <a:latin typeface="Arial" panose="020B0604020202020204" pitchFamily="34" charset="0"/>
                          <a:ea typeface="宋体" panose="02010600030101010101" pitchFamily="2" charset="-122"/>
                        </a:defRPr>
                      </a:lvl9p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zh-CN" altLang="en-US" sz="2800" b="1" i="0" u="none" strike="noStrike" cap="none" normalizeH="0" baseline="0" dirty="0" smtClean="0">
                          <a:ln>
                            <a:noFill/>
                          </a:ln>
                          <a:solidFill>
                            <a:schemeClr val="tx1"/>
                          </a:solidFill>
                          <a:effectLst/>
                          <a:latin typeface="Arial" panose="020B0604020202020204" pitchFamily="34" charset="0"/>
                          <a:ea typeface="宋体" panose="02010600030101010101" pitchFamily="2" charset="-122"/>
                        </a:rPr>
                        <a:t>平等权</a:t>
                      </a:r>
                    </a:p>
                  </a:txBody>
                  <a:tcPr anchor="ctr" horzOverflow="overflow"/>
                </a:tc>
                <a:tc>
                  <a:txBody>
                    <a:bodyPr/>
                    <a:lstStyle>
                      <a:lvl1pPr eaLnBrk="0" hangingPunct="0">
                        <a:spcBef>
                          <a:spcPct val="20000"/>
                        </a:spcBef>
                        <a:defRPr sz="2800" b="1">
                          <a:solidFill>
                            <a:schemeClr val="bg1"/>
                          </a:solidFill>
                          <a:latin typeface="Arial" panose="020B0604020202020204" pitchFamily="34" charset="0"/>
                          <a:ea typeface="宋体" panose="02010600030101010101" pitchFamily="2" charset="-122"/>
                        </a:defRPr>
                      </a:lvl1pPr>
                      <a:lvl2pPr eaLnBrk="0" hangingPunct="0">
                        <a:spcBef>
                          <a:spcPct val="20000"/>
                        </a:spcBef>
                        <a:defRPr sz="2400" b="1">
                          <a:solidFill>
                            <a:schemeClr val="bg1"/>
                          </a:solidFill>
                          <a:latin typeface="Arial" panose="020B0604020202020204" pitchFamily="34" charset="0"/>
                          <a:ea typeface="宋体" panose="02010600030101010101" pitchFamily="2" charset="-122"/>
                        </a:defRPr>
                      </a:lvl2pPr>
                      <a:lvl3pPr eaLnBrk="0" hangingPunct="0">
                        <a:spcBef>
                          <a:spcPct val="20000"/>
                        </a:spcBef>
                        <a:defRPr sz="2000" b="1">
                          <a:solidFill>
                            <a:schemeClr val="bg1"/>
                          </a:solidFill>
                          <a:latin typeface="Arial" panose="020B0604020202020204" pitchFamily="34" charset="0"/>
                          <a:ea typeface="宋体" panose="02010600030101010101" pitchFamily="2" charset="-122"/>
                        </a:defRPr>
                      </a:lvl3pPr>
                      <a:lvl4pPr eaLnBrk="0" hangingPunct="0">
                        <a:spcBef>
                          <a:spcPct val="20000"/>
                        </a:spcBef>
                        <a:defRPr b="1">
                          <a:solidFill>
                            <a:schemeClr val="bg1"/>
                          </a:solidFill>
                          <a:latin typeface="Arial" panose="020B0604020202020204" pitchFamily="34" charset="0"/>
                          <a:ea typeface="宋体" panose="02010600030101010101" pitchFamily="2" charset="-122"/>
                        </a:defRPr>
                      </a:lvl4pPr>
                      <a:lvl5pPr eaLnBrk="0" hangingPunct="0">
                        <a:spcBef>
                          <a:spcPct val="20000"/>
                        </a:spcBef>
                        <a:defRPr b="1">
                          <a:solidFill>
                            <a:schemeClr val="bg1"/>
                          </a:solidFill>
                          <a:latin typeface="Arial" panose="020B0604020202020204" pitchFamily="34" charset="0"/>
                          <a:ea typeface="宋体" panose="02010600030101010101" pitchFamily="2" charset="-122"/>
                        </a:defRPr>
                      </a:lvl5pPr>
                      <a:lvl6pPr eaLnBrk="0" fontAlgn="base" hangingPunct="0">
                        <a:spcBef>
                          <a:spcPct val="20000"/>
                        </a:spcBef>
                        <a:spcAft>
                          <a:spcPct val="0"/>
                        </a:spcAft>
                        <a:defRPr b="1">
                          <a:solidFill>
                            <a:schemeClr val="bg1"/>
                          </a:solidFill>
                          <a:latin typeface="Arial" panose="020B0604020202020204" pitchFamily="34" charset="0"/>
                          <a:ea typeface="宋体" panose="02010600030101010101" pitchFamily="2" charset="-122"/>
                        </a:defRPr>
                      </a:lvl6pPr>
                      <a:lvl7pPr eaLnBrk="0" fontAlgn="base" hangingPunct="0">
                        <a:spcBef>
                          <a:spcPct val="20000"/>
                        </a:spcBef>
                        <a:spcAft>
                          <a:spcPct val="0"/>
                        </a:spcAft>
                        <a:defRPr b="1">
                          <a:solidFill>
                            <a:schemeClr val="bg1"/>
                          </a:solidFill>
                          <a:latin typeface="Arial" panose="020B0604020202020204" pitchFamily="34" charset="0"/>
                          <a:ea typeface="宋体" panose="02010600030101010101" pitchFamily="2" charset="-122"/>
                        </a:defRPr>
                      </a:lvl7pPr>
                      <a:lvl8pPr eaLnBrk="0" fontAlgn="base" hangingPunct="0">
                        <a:spcBef>
                          <a:spcPct val="20000"/>
                        </a:spcBef>
                        <a:spcAft>
                          <a:spcPct val="0"/>
                        </a:spcAft>
                        <a:defRPr b="1">
                          <a:solidFill>
                            <a:schemeClr val="bg1"/>
                          </a:solidFill>
                          <a:latin typeface="Arial" panose="020B0604020202020204" pitchFamily="34" charset="0"/>
                          <a:ea typeface="宋体" panose="02010600030101010101" pitchFamily="2" charset="-122"/>
                        </a:defRPr>
                      </a:lvl8pPr>
                      <a:lvl9pPr eaLnBrk="0" fontAlgn="base" hangingPunct="0">
                        <a:spcBef>
                          <a:spcPct val="20000"/>
                        </a:spcBef>
                        <a:spcAft>
                          <a:spcPct val="0"/>
                        </a:spcAft>
                        <a:defRPr b="1">
                          <a:solidFill>
                            <a:schemeClr val="bg1"/>
                          </a:solidFill>
                          <a:latin typeface="Arial" panose="020B0604020202020204" pitchFamily="34" charset="0"/>
                          <a:ea typeface="宋体" panose="02010600030101010101" pitchFamily="2" charset="-122"/>
                        </a:defRPr>
                      </a:lvl9p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zh-CN" altLang="en-US" sz="2800" b="1" i="0" u="none" strike="noStrike" cap="none" normalizeH="0" baseline="0" dirty="0" smtClean="0">
                          <a:ln>
                            <a:noFill/>
                          </a:ln>
                          <a:solidFill>
                            <a:schemeClr val="tx1"/>
                          </a:solidFill>
                          <a:effectLst/>
                          <a:latin typeface="Arial" panose="020B0604020202020204" pitchFamily="34" charset="0"/>
                          <a:ea typeface="宋体" panose="02010600030101010101" pitchFamily="2" charset="-122"/>
                        </a:rPr>
                        <a:t>公民在法律面前一律平等。任何公民享有宪法和法律规定的权利，同时必须履行宪法和法律规定的义务</a:t>
                      </a:r>
                    </a:p>
                  </a:txBody>
                  <a:tcPr anchor="ctr" horzOverflow="overflow"/>
                </a:tc>
              </a:tr>
              <a:tr h="1977318">
                <a:tc>
                  <a:txBody>
                    <a:bodyPr/>
                    <a:lstStyle>
                      <a:lvl1pPr eaLnBrk="0" hangingPunct="0">
                        <a:spcBef>
                          <a:spcPct val="20000"/>
                        </a:spcBef>
                        <a:defRPr sz="2800" b="1">
                          <a:solidFill>
                            <a:schemeClr val="bg1"/>
                          </a:solidFill>
                          <a:latin typeface="Arial" panose="020B0604020202020204" pitchFamily="34" charset="0"/>
                          <a:ea typeface="宋体" panose="02010600030101010101" pitchFamily="2" charset="-122"/>
                        </a:defRPr>
                      </a:lvl1pPr>
                      <a:lvl2pPr eaLnBrk="0" hangingPunct="0">
                        <a:spcBef>
                          <a:spcPct val="20000"/>
                        </a:spcBef>
                        <a:defRPr sz="2400" b="1">
                          <a:solidFill>
                            <a:schemeClr val="bg1"/>
                          </a:solidFill>
                          <a:latin typeface="Arial" panose="020B0604020202020204" pitchFamily="34" charset="0"/>
                          <a:ea typeface="宋体" panose="02010600030101010101" pitchFamily="2" charset="-122"/>
                        </a:defRPr>
                      </a:lvl2pPr>
                      <a:lvl3pPr eaLnBrk="0" hangingPunct="0">
                        <a:spcBef>
                          <a:spcPct val="20000"/>
                        </a:spcBef>
                        <a:defRPr sz="2000" b="1">
                          <a:solidFill>
                            <a:schemeClr val="bg1"/>
                          </a:solidFill>
                          <a:latin typeface="Arial" panose="020B0604020202020204" pitchFamily="34" charset="0"/>
                          <a:ea typeface="宋体" panose="02010600030101010101" pitchFamily="2" charset="-122"/>
                        </a:defRPr>
                      </a:lvl3pPr>
                      <a:lvl4pPr eaLnBrk="0" hangingPunct="0">
                        <a:spcBef>
                          <a:spcPct val="20000"/>
                        </a:spcBef>
                        <a:defRPr b="1">
                          <a:solidFill>
                            <a:schemeClr val="bg1"/>
                          </a:solidFill>
                          <a:latin typeface="Arial" panose="020B0604020202020204" pitchFamily="34" charset="0"/>
                          <a:ea typeface="宋体" panose="02010600030101010101" pitchFamily="2" charset="-122"/>
                        </a:defRPr>
                      </a:lvl4pPr>
                      <a:lvl5pPr eaLnBrk="0" hangingPunct="0">
                        <a:spcBef>
                          <a:spcPct val="20000"/>
                        </a:spcBef>
                        <a:defRPr b="1">
                          <a:solidFill>
                            <a:schemeClr val="bg1"/>
                          </a:solidFill>
                          <a:latin typeface="Arial" panose="020B0604020202020204" pitchFamily="34" charset="0"/>
                          <a:ea typeface="宋体" panose="02010600030101010101" pitchFamily="2" charset="-122"/>
                        </a:defRPr>
                      </a:lvl5pPr>
                      <a:lvl6pPr eaLnBrk="0" fontAlgn="base" hangingPunct="0">
                        <a:spcBef>
                          <a:spcPct val="20000"/>
                        </a:spcBef>
                        <a:spcAft>
                          <a:spcPct val="0"/>
                        </a:spcAft>
                        <a:defRPr b="1">
                          <a:solidFill>
                            <a:schemeClr val="bg1"/>
                          </a:solidFill>
                          <a:latin typeface="Arial" panose="020B0604020202020204" pitchFamily="34" charset="0"/>
                          <a:ea typeface="宋体" panose="02010600030101010101" pitchFamily="2" charset="-122"/>
                        </a:defRPr>
                      </a:lvl6pPr>
                      <a:lvl7pPr eaLnBrk="0" fontAlgn="base" hangingPunct="0">
                        <a:spcBef>
                          <a:spcPct val="20000"/>
                        </a:spcBef>
                        <a:spcAft>
                          <a:spcPct val="0"/>
                        </a:spcAft>
                        <a:defRPr b="1">
                          <a:solidFill>
                            <a:schemeClr val="bg1"/>
                          </a:solidFill>
                          <a:latin typeface="Arial" panose="020B0604020202020204" pitchFamily="34" charset="0"/>
                          <a:ea typeface="宋体" panose="02010600030101010101" pitchFamily="2" charset="-122"/>
                        </a:defRPr>
                      </a:lvl7pPr>
                      <a:lvl8pPr eaLnBrk="0" fontAlgn="base" hangingPunct="0">
                        <a:spcBef>
                          <a:spcPct val="20000"/>
                        </a:spcBef>
                        <a:spcAft>
                          <a:spcPct val="0"/>
                        </a:spcAft>
                        <a:defRPr b="1">
                          <a:solidFill>
                            <a:schemeClr val="bg1"/>
                          </a:solidFill>
                          <a:latin typeface="Arial" panose="020B0604020202020204" pitchFamily="34" charset="0"/>
                          <a:ea typeface="宋体" panose="02010600030101010101" pitchFamily="2" charset="-122"/>
                        </a:defRPr>
                      </a:lvl8pPr>
                      <a:lvl9pPr eaLnBrk="0" fontAlgn="base" hangingPunct="0">
                        <a:spcBef>
                          <a:spcPct val="20000"/>
                        </a:spcBef>
                        <a:spcAft>
                          <a:spcPct val="0"/>
                        </a:spcAft>
                        <a:defRPr b="1">
                          <a:solidFill>
                            <a:schemeClr val="bg1"/>
                          </a:solidFill>
                          <a:latin typeface="Arial" panose="020B0604020202020204" pitchFamily="34" charset="0"/>
                          <a:ea typeface="宋体" panose="02010600030101010101" pitchFamily="2" charset="-122"/>
                        </a:defRPr>
                      </a:lvl9p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zh-CN" altLang="en-US" sz="2800" b="1" i="0" u="none" strike="noStrike" cap="none" normalizeH="0" baseline="0" dirty="0" smtClean="0">
                          <a:ln>
                            <a:noFill/>
                          </a:ln>
                          <a:solidFill>
                            <a:schemeClr val="tx1"/>
                          </a:solidFill>
                          <a:effectLst/>
                          <a:latin typeface="Arial" panose="020B0604020202020204" pitchFamily="34" charset="0"/>
                          <a:ea typeface="宋体" panose="02010600030101010101" pitchFamily="2" charset="-122"/>
                        </a:rPr>
                        <a:t>选举权和被选举权</a:t>
                      </a:r>
                    </a:p>
                  </a:txBody>
                  <a:tcPr anchor="ctr" horzOverflow="overflow"/>
                </a:tc>
                <a:tc>
                  <a:txBody>
                    <a:bodyPr/>
                    <a:lstStyle>
                      <a:lvl1pPr eaLnBrk="0" hangingPunct="0">
                        <a:spcBef>
                          <a:spcPct val="20000"/>
                        </a:spcBef>
                        <a:defRPr sz="2800" b="1">
                          <a:solidFill>
                            <a:schemeClr val="bg1"/>
                          </a:solidFill>
                          <a:latin typeface="Arial" panose="020B0604020202020204" pitchFamily="34" charset="0"/>
                          <a:ea typeface="宋体" panose="02010600030101010101" pitchFamily="2" charset="-122"/>
                        </a:defRPr>
                      </a:lvl1pPr>
                      <a:lvl2pPr eaLnBrk="0" hangingPunct="0">
                        <a:spcBef>
                          <a:spcPct val="20000"/>
                        </a:spcBef>
                        <a:defRPr sz="2400" b="1">
                          <a:solidFill>
                            <a:schemeClr val="bg1"/>
                          </a:solidFill>
                          <a:latin typeface="Arial" panose="020B0604020202020204" pitchFamily="34" charset="0"/>
                          <a:ea typeface="宋体" panose="02010600030101010101" pitchFamily="2" charset="-122"/>
                        </a:defRPr>
                      </a:lvl2pPr>
                      <a:lvl3pPr eaLnBrk="0" hangingPunct="0">
                        <a:spcBef>
                          <a:spcPct val="20000"/>
                        </a:spcBef>
                        <a:defRPr sz="2000" b="1">
                          <a:solidFill>
                            <a:schemeClr val="bg1"/>
                          </a:solidFill>
                          <a:latin typeface="Arial" panose="020B0604020202020204" pitchFamily="34" charset="0"/>
                          <a:ea typeface="宋体" panose="02010600030101010101" pitchFamily="2" charset="-122"/>
                        </a:defRPr>
                      </a:lvl3pPr>
                      <a:lvl4pPr eaLnBrk="0" hangingPunct="0">
                        <a:spcBef>
                          <a:spcPct val="20000"/>
                        </a:spcBef>
                        <a:defRPr b="1">
                          <a:solidFill>
                            <a:schemeClr val="bg1"/>
                          </a:solidFill>
                          <a:latin typeface="Arial" panose="020B0604020202020204" pitchFamily="34" charset="0"/>
                          <a:ea typeface="宋体" panose="02010600030101010101" pitchFamily="2" charset="-122"/>
                        </a:defRPr>
                      </a:lvl4pPr>
                      <a:lvl5pPr eaLnBrk="0" hangingPunct="0">
                        <a:spcBef>
                          <a:spcPct val="20000"/>
                        </a:spcBef>
                        <a:defRPr b="1">
                          <a:solidFill>
                            <a:schemeClr val="bg1"/>
                          </a:solidFill>
                          <a:latin typeface="Arial" panose="020B0604020202020204" pitchFamily="34" charset="0"/>
                          <a:ea typeface="宋体" panose="02010600030101010101" pitchFamily="2" charset="-122"/>
                        </a:defRPr>
                      </a:lvl5pPr>
                      <a:lvl6pPr eaLnBrk="0" fontAlgn="base" hangingPunct="0">
                        <a:spcBef>
                          <a:spcPct val="20000"/>
                        </a:spcBef>
                        <a:spcAft>
                          <a:spcPct val="0"/>
                        </a:spcAft>
                        <a:defRPr b="1">
                          <a:solidFill>
                            <a:schemeClr val="bg1"/>
                          </a:solidFill>
                          <a:latin typeface="Arial" panose="020B0604020202020204" pitchFamily="34" charset="0"/>
                          <a:ea typeface="宋体" panose="02010600030101010101" pitchFamily="2" charset="-122"/>
                        </a:defRPr>
                      </a:lvl6pPr>
                      <a:lvl7pPr eaLnBrk="0" fontAlgn="base" hangingPunct="0">
                        <a:spcBef>
                          <a:spcPct val="20000"/>
                        </a:spcBef>
                        <a:spcAft>
                          <a:spcPct val="0"/>
                        </a:spcAft>
                        <a:defRPr b="1">
                          <a:solidFill>
                            <a:schemeClr val="bg1"/>
                          </a:solidFill>
                          <a:latin typeface="Arial" panose="020B0604020202020204" pitchFamily="34" charset="0"/>
                          <a:ea typeface="宋体" panose="02010600030101010101" pitchFamily="2" charset="-122"/>
                        </a:defRPr>
                      </a:lvl7pPr>
                      <a:lvl8pPr eaLnBrk="0" fontAlgn="base" hangingPunct="0">
                        <a:spcBef>
                          <a:spcPct val="20000"/>
                        </a:spcBef>
                        <a:spcAft>
                          <a:spcPct val="0"/>
                        </a:spcAft>
                        <a:defRPr b="1">
                          <a:solidFill>
                            <a:schemeClr val="bg1"/>
                          </a:solidFill>
                          <a:latin typeface="Arial" panose="020B0604020202020204" pitchFamily="34" charset="0"/>
                          <a:ea typeface="宋体" panose="02010600030101010101" pitchFamily="2" charset="-122"/>
                        </a:defRPr>
                      </a:lvl8pPr>
                      <a:lvl9pPr eaLnBrk="0" fontAlgn="base" hangingPunct="0">
                        <a:spcBef>
                          <a:spcPct val="20000"/>
                        </a:spcBef>
                        <a:spcAft>
                          <a:spcPct val="0"/>
                        </a:spcAft>
                        <a:defRPr b="1">
                          <a:solidFill>
                            <a:schemeClr val="bg1"/>
                          </a:solidFill>
                          <a:latin typeface="Arial" panose="020B0604020202020204" pitchFamily="34" charset="0"/>
                          <a:ea typeface="宋体" panose="02010600030101010101" pitchFamily="2" charset="-122"/>
                        </a:defRPr>
                      </a:lvl9p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zh-CN" altLang="en-US" sz="2800" b="1" i="0" u="none" strike="noStrike" cap="none" normalizeH="0" baseline="0" dirty="0" smtClean="0">
                          <a:ln>
                            <a:noFill/>
                          </a:ln>
                          <a:solidFill>
                            <a:schemeClr val="tx1"/>
                          </a:solidFill>
                          <a:effectLst/>
                          <a:latin typeface="Arial" panose="020B0604020202020204" pitchFamily="34" charset="0"/>
                          <a:ea typeface="宋体" panose="02010600030101010101" pitchFamily="2" charset="-122"/>
                        </a:rPr>
                        <a:t>中华人民共和国年满十八周岁的公民，不分民族、种族、性别、职业、家庭出身、宗教信仰、教育程度、财产状况、居住期限，都有选举权和被选举权；但是依照法律被剥夺政治权利的除外</a:t>
                      </a:r>
                    </a:p>
                  </a:txBody>
                  <a:tcPr anchor="ctr" horzOverflow="overflow"/>
                </a:tc>
              </a:tr>
              <a:tr h="792088">
                <a:tc>
                  <a:txBody>
                    <a:bodyPr/>
                    <a:lstStyle>
                      <a:lvl1pPr eaLnBrk="0" hangingPunct="0">
                        <a:spcBef>
                          <a:spcPct val="20000"/>
                        </a:spcBef>
                        <a:defRPr sz="2800" b="1">
                          <a:solidFill>
                            <a:schemeClr val="bg1"/>
                          </a:solidFill>
                          <a:latin typeface="Arial" panose="020B0604020202020204" pitchFamily="34" charset="0"/>
                          <a:ea typeface="宋体" panose="02010600030101010101" pitchFamily="2" charset="-122"/>
                        </a:defRPr>
                      </a:lvl1pPr>
                      <a:lvl2pPr eaLnBrk="0" hangingPunct="0">
                        <a:spcBef>
                          <a:spcPct val="20000"/>
                        </a:spcBef>
                        <a:defRPr sz="2400" b="1">
                          <a:solidFill>
                            <a:schemeClr val="bg1"/>
                          </a:solidFill>
                          <a:latin typeface="Arial" panose="020B0604020202020204" pitchFamily="34" charset="0"/>
                          <a:ea typeface="宋体" panose="02010600030101010101" pitchFamily="2" charset="-122"/>
                        </a:defRPr>
                      </a:lvl2pPr>
                      <a:lvl3pPr eaLnBrk="0" hangingPunct="0">
                        <a:spcBef>
                          <a:spcPct val="20000"/>
                        </a:spcBef>
                        <a:defRPr sz="2000" b="1">
                          <a:solidFill>
                            <a:schemeClr val="bg1"/>
                          </a:solidFill>
                          <a:latin typeface="Arial" panose="020B0604020202020204" pitchFamily="34" charset="0"/>
                          <a:ea typeface="宋体" panose="02010600030101010101" pitchFamily="2" charset="-122"/>
                        </a:defRPr>
                      </a:lvl3pPr>
                      <a:lvl4pPr eaLnBrk="0" hangingPunct="0">
                        <a:spcBef>
                          <a:spcPct val="20000"/>
                        </a:spcBef>
                        <a:defRPr b="1">
                          <a:solidFill>
                            <a:schemeClr val="bg1"/>
                          </a:solidFill>
                          <a:latin typeface="Arial" panose="020B0604020202020204" pitchFamily="34" charset="0"/>
                          <a:ea typeface="宋体" panose="02010600030101010101" pitchFamily="2" charset="-122"/>
                        </a:defRPr>
                      </a:lvl4pPr>
                      <a:lvl5pPr eaLnBrk="0" hangingPunct="0">
                        <a:spcBef>
                          <a:spcPct val="20000"/>
                        </a:spcBef>
                        <a:defRPr b="1">
                          <a:solidFill>
                            <a:schemeClr val="bg1"/>
                          </a:solidFill>
                          <a:latin typeface="Arial" panose="020B0604020202020204" pitchFamily="34" charset="0"/>
                          <a:ea typeface="宋体" panose="02010600030101010101" pitchFamily="2" charset="-122"/>
                        </a:defRPr>
                      </a:lvl5pPr>
                      <a:lvl6pPr eaLnBrk="0" fontAlgn="base" hangingPunct="0">
                        <a:spcBef>
                          <a:spcPct val="20000"/>
                        </a:spcBef>
                        <a:spcAft>
                          <a:spcPct val="0"/>
                        </a:spcAft>
                        <a:defRPr b="1">
                          <a:solidFill>
                            <a:schemeClr val="bg1"/>
                          </a:solidFill>
                          <a:latin typeface="Arial" panose="020B0604020202020204" pitchFamily="34" charset="0"/>
                          <a:ea typeface="宋体" panose="02010600030101010101" pitchFamily="2" charset="-122"/>
                        </a:defRPr>
                      </a:lvl6pPr>
                      <a:lvl7pPr eaLnBrk="0" fontAlgn="base" hangingPunct="0">
                        <a:spcBef>
                          <a:spcPct val="20000"/>
                        </a:spcBef>
                        <a:spcAft>
                          <a:spcPct val="0"/>
                        </a:spcAft>
                        <a:defRPr b="1">
                          <a:solidFill>
                            <a:schemeClr val="bg1"/>
                          </a:solidFill>
                          <a:latin typeface="Arial" panose="020B0604020202020204" pitchFamily="34" charset="0"/>
                          <a:ea typeface="宋体" panose="02010600030101010101" pitchFamily="2" charset="-122"/>
                        </a:defRPr>
                      </a:lvl7pPr>
                      <a:lvl8pPr eaLnBrk="0" fontAlgn="base" hangingPunct="0">
                        <a:spcBef>
                          <a:spcPct val="20000"/>
                        </a:spcBef>
                        <a:spcAft>
                          <a:spcPct val="0"/>
                        </a:spcAft>
                        <a:defRPr b="1">
                          <a:solidFill>
                            <a:schemeClr val="bg1"/>
                          </a:solidFill>
                          <a:latin typeface="Arial" panose="020B0604020202020204" pitchFamily="34" charset="0"/>
                          <a:ea typeface="宋体" panose="02010600030101010101" pitchFamily="2" charset="-122"/>
                        </a:defRPr>
                      </a:lvl8pPr>
                      <a:lvl9pPr eaLnBrk="0" fontAlgn="base" hangingPunct="0">
                        <a:spcBef>
                          <a:spcPct val="20000"/>
                        </a:spcBef>
                        <a:spcAft>
                          <a:spcPct val="0"/>
                        </a:spcAft>
                        <a:defRPr b="1">
                          <a:solidFill>
                            <a:schemeClr val="bg1"/>
                          </a:solidFill>
                          <a:latin typeface="Arial" panose="020B0604020202020204" pitchFamily="34" charset="0"/>
                          <a:ea typeface="宋体" panose="02010600030101010101" pitchFamily="2" charset="-122"/>
                        </a:defRPr>
                      </a:lvl9p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zh-CN" altLang="en-US" sz="2800" b="1" i="0" u="none" strike="noStrike" cap="none" normalizeH="0" baseline="0" dirty="0" smtClean="0">
                          <a:ln>
                            <a:noFill/>
                          </a:ln>
                          <a:solidFill>
                            <a:schemeClr val="tx1"/>
                          </a:solidFill>
                          <a:effectLst/>
                          <a:latin typeface="Arial" panose="020B0604020202020204" pitchFamily="34" charset="0"/>
                          <a:ea typeface="宋体" panose="02010600030101010101" pitchFamily="2" charset="-122"/>
                        </a:rPr>
                        <a:t>政治自由</a:t>
                      </a:r>
                    </a:p>
                  </a:txBody>
                  <a:tcPr anchor="ctr" horzOverflow="overflow"/>
                </a:tc>
                <a:tc>
                  <a:txBody>
                    <a:bodyPr/>
                    <a:lstStyle>
                      <a:lvl1pPr eaLnBrk="0" hangingPunct="0">
                        <a:spcBef>
                          <a:spcPct val="20000"/>
                        </a:spcBef>
                        <a:defRPr sz="2800" b="1">
                          <a:solidFill>
                            <a:schemeClr val="bg1"/>
                          </a:solidFill>
                          <a:latin typeface="Arial" panose="020B0604020202020204" pitchFamily="34" charset="0"/>
                          <a:ea typeface="宋体" panose="02010600030101010101" pitchFamily="2" charset="-122"/>
                        </a:defRPr>
                      </a:lvl1pPr>
                      <a:lvl2pPr eaLnBrk="0" hangingPunct="0">
                        <a:spcBef>
                          <a:spcPct val="20000"/>
                        </a:spcBef>
                        <a:defRPr sz="2400" b="1">
                          <a:solidFill>
                            <a:schemeClr val="bg1"/>
                          </a:solidFill>
                          <a:latin typeface="Arial" panose="020B0604020202020204" pitchFamily="34" charset="0"/>
                          <a:ea typeface="宋体" panose="02010600030101010101" pitchFamily="2" charset="-122"/>
                        </a:defRPr>
                      </a:lvl2pPr>
                      <a:lvl3pPr eaLnBrk="0" hangingPunct="0">
                        <a:spcBef>
                          <a:spcPct val="20000"/>
                        </a:spcBef>
                        <a:defRPr sz="2000" b="1">
                          <a:solidFill>
                            <a:schemeClr val="bg1"/>
                          </a:solidFill>
                          <a:latin typeface="Arial" panose="020B0604020202020204" pitchFamily="34" charset="0"/>
                          <a:ea typeface="宋体" panose="02010600030101010101" pitchFamily="2" charset="-122"/>
                        </a:defRPr>
                      </a:lvl3pPr>
                      <a:lvl4pPr eaLnBrk="0" hangingPunct="0">
                        <a:spcBef>
                          <a:spcPct val="20000"/>
                        </a:spcBef>
                        <a:defRPr b="1">
                          <a:solidFill>
                            <a:schemeClr val="bg1"/>
                          </a:solidFill>
                          <a:latin typeface="Arial" panose="020B0604020202020204" pitchFamily="34" charset="0"/>
                          <a:ea typeface="宋体" panose="02010600030101010101" pitchFamily="2" charset="-122"/>
                        </a:defRPr>
                      </a:lvl4pPr>
                      <a:lvl5pPr eaLnBrk="0" hangingPunct="0">
                        <a:spcBef>
                          <a:spcPct val="20000"/>
                        </a:spcBef>
                        <a:defRPr b="1">
                          <a:solidFill>
                            <a:schemeClr val="bg1"/>
                          </a:solidFill>
                          <a:latin typeface="Arial" panose="020B0604020202020204" pitchFamily="34" charset="0"/>
                          <a:ea typeface="宋体" panose="02010600030101010101" pitchFamily="2" charset="-122"/>
                        </a:defRPr>
                      </a:lvl5pPr>
                      <a:lvl6pPr eaLnBrk="0" fontAlgn="base" hangingPunct="0">
                        <a:spcBef>
                          <a:spcPct val="20000"/>
                        </a:spcBef>
                        <a:spcAft>
                          <a:spcPct val="0"/>
                        </a:spcAft>
                        <a:defRPr b="1">
                          <a:solidFill>
                            <a:schemeClr val="bg1"/>
                          </a:solidFill>
                          <a:latin typeface="Arial" panose="020B0604020202020204" pitchFamily="34" charset="0"/>
                          <a:ea typeface="宋体" panose="02010600030101010101" pitchFamily="2" charset="-122"/>
                        </a:defRPr>
                      </a:lvl6pPr>
                      <a:lvl7pPr eaLnBrk="0" fontAlgn="base" hangingPunct="0">
                        <a:spcBef>
                          <a:spcPct val="20000"/>
                        </a:spcBef>
                        <a:spcAft>
                          <a:spcPct val="0"/>
                        </a:spcAft>
                        <a:defRPr b="1">
                          <a:solidFill>
                            <a:schemeClr val="bg1"/>
                          </a:solidFill>
                          <a:latin typeface="Arial" panose="020B0604020202020204" pitchFamily="34" charset="0"/>
                          <a:ea typeface="宋体" panose="02010600030101010101" pitchFamily="2" charset="-122"/>
                        </a:defRPr>
                      </a:lvl7pPr>
                      <a:lvl8pPr eaLnBrk="0" fontAlgn="base" hangingPunct="0">
                        <a:spcBef>
                          <a:spcPct val="20000"/>
                        </a:spcBef>
                        <a:spcAft>
                          <a:spcPct val="0"/>
                        </a:spcAft>
                        <a:defRPr b="1">
                          <a:solidFill>
                            <a:schemeClr val="bg1"/>
                          </a:solidFill>
                          <a:latin typeface="Arial" panose="020B0604020202020204" pitchFamily="34" charset="0"/>
                          <a:ea typeface="宋体" panose="02010600030101010101" pitchFamily="2" charset="-122"/>
                        </a:defRPr>
                      </a:lvl8pPr>
                      <a:lvl9pPr eaLnBrk="0" fontAlgn="base" hangingPunct="0">
                        <a:spcBef>
                          <a:spcPct val="20000"/>
                        </a:spcBef>
                        <a:spcAft>
                          <a:spcPct val="0"/>
                        </a:spcAft>
                        <a:defRPr b="1">
                          <a:solidFill>
                            <a:schemeClr val="bg1"/>
                          </a:solidFill>
                          <a:latin typeface="Arial" panose="020B0604020202020204" pitchFamily="34" charset="0"/>
                          <a:ea typeface="宋体" panose="02010600030101010101" pitchFamily="2" charset="-122"/>
                        </a:defRPr>
                      </a:lvl9p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zh-CN" altLang="en-US" sz="2800" b="1" i="0" u="none" strike="noStrike" cap="none" normalizeH="0" baseline="0" dirty="0" smtClean="0">
                          <a:ln>
                            <a:noFill/>
                          </a:ln>
                          <a:solidFill>
                            <a:schemeClr val="tx1"/>
                          </a:solidFill>
                          <a:effectLst/>
                          <a:latin typeface="Arial" panose="020B0604020202020204" pitchFamily="34" charset="0"/>
                          <a:ea typeface="宋体" panose="02010600030101010101" pitchFamily="2" charset="-122"/>
                        </a:rPr>
                        <a:t>公民有言论、出版、集会、结社、游行、示威的自由</a:t>
                      </a:r>
                    </a:p>
                  </a:txBody>
                  <a:tcPr anchor="ctr" horzOverflow="overflow"/>
                </a:tc>
              </a:tr>
            </a:tbl>
          </a:graphicData>
        </a:graphic>
      </p:graphicFrame>
    </p:spTree>
    <p:extLst>
      <p:ext uri="{BB962C8B-B14F-4D97-AF65-F5344CB8AC3E}">
        <p14:creationId xmlns:p14="http://schemas.microsoft.com/office/powerpoint/2010/main" val="213508170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1" name="Picture 3" descr="C:\Users\Administrator\Desktop\财大ppt模板\B10PPT模板（二）宽屏-09.jpg"/>
          <p:cNvPicPr>
            <a:picLocks noChangeAspect="1" noChangeArrowheads="1"/>
          </p:cNvPicPr>
          <p:nvPr/>
        </p:nvPicPr>
        <p:blipFill>
          <a:blip r:embed="rId2"/>
          <a:srcRect/>
          <a:stretch>
            <a:fillRect/>
          </a:stretch>
        </p:blipFill>
        <p:spPr bwMode="auto">
          <a:xfrm>
            <a:off x="1588" y="0"/>
            <a:ext cx="12188825" cy="6858000"/>
          </a:xfrm>
          <a:prstGeom prst="rect">
            <a:avLst/>
          </a:prstGeom>
          <a:noFill/>
        </p:spPr>
      </p:pic>
      <p:graphicFrame>
        <p:nvGraphicFramePr>
          <p:cNvPr id="5" name="表格 4"/>
          <p:cNvGraphicFramePr>
            <a:graphicFrameLocks noGrp="1"/>
          </p:cNvGraphicFramePr>
          <p:nvPr>
            <p:extLst>
              <p:ext uri="{D42A27DB-BD31-4B8C-83A1-F6EECF244321}">
                <p14:modId xmlns:p14="http://schemas.microsoft.com/office/powerpoint/2010/main" val="1129073351"/>
              </p:ext>
            </p:extLst>
          </p:nvPr>
        </p:nvGraphicFramePr>
        <p:xfrm>
          <a:off x="551384" y="1197546"/>
          <a:ext cx="11089232" cy="5436629"/>
        </p:xfrm>
        <a:graphic>
          <a:graphicData uri="http://schemas.openxmlformats.org/drawingml/2006/table">
            <a:tbl>
              <a:tblPr firstRow="1" bandRow="1">
                <a:tableStyleId>{5940675A-B579-460E-94D1-54222C63F5DA}</a:tableStyleId>
              </a:tblPr>
              <a:tblGrid>
                <a:gridCol w="2735510"/>
                <a:gridCol w="8353722"/>
              </a:tblGrid>
              <a:tr h="504056">
                <a:tc>
                  <a:txBody>
                    <a:bodyPr/>
                    <a:lstStyle>
                      <a:lvl1pPr eaLnBrk="0" hangingPunct="0">
                        <a:spcBef>
                          <a:spcPct val="20000"/>
                        </a:spcBef>
                        <a:defRPr sz="2800" b="1">
                          <a:solidFill>
                            <a:schemeClr val="bg1"/>
                          </a:solidFill>
                          <a:latin typeface="Arial" panose="020B0604020202020204" pitchFamily="34" charset="0"/>
                          <a:ea typeface="宋体" panose="02010600030101010101" pitchFamily="2" charset="-122"/>
                        </a:defRPr>
                      </a:lvl1pPr>
                      <a:lvl2pPr eaLnBrk="0" hangingPunct="0">
                        <a:spcBef>
                          <a:spcPct val="20000"/>
                        </a:spcBef>
                        <a:defRPr sz="2400" b="1">
                          <a:solidFill>
                            <a:schemeClr val="bg1"/>
                          </a:solidFill>
                          <a:latin typeface="Arial" panose="020B0604020202020204" pitchFamily="34" charset="0"/>
                          <a:ea typeface="宋体" panose="02010600030101010101" pitchFamily="2" charset="-122"/>
                        </a:defRPr>
                      </a:lvl2pPr>
                      <a:lvl3pPr eaLnBrk="0" hangingPunct="0">
                        <a:spcBef>
                          <a:spcPct val="20000"/>
                        </a:spcBef>
                        <a:defRPr sz="2000" b="1">
                          <a:solidFill>
                            <a:schemeClr val="bg1"/>
                          </a:solidFill>
                          <a:latin typeface="Arial" panose="020B0604020202020204" pitchFamily="34" charset="0"/>
                          <a:ea typeface="宋体" panose="02010600030101010101" pitchFamily="2" charset="-122"/>
                        </a:defRPr>
                      </a:lvl3pPr>
                      <a:lvl4pPr eaLnBrk="0" hangingPunct="0">
                        <a:spcBef>
                          <a:spcPct val="20000"/>
                        </a:spcBef>
                        <a:defRPr b="1">
                          <a:solidFill>
                            <a:schemeClr val="bg1"/>
                          </a:solidFill>
                          <a:latin typeface="Arial" panose="020B0604020202020204" pitchFamily="34" charset="0"/>
                          <a:ea typeface="宋体" panose="02010600030101010101" pitchFamily="2" charset="-122"/>
                        </a:defRPr>
                      </a:lvl4pPr>
                      <a:lvl5pPr eaLnBrk="0" hangingPunct="0">
                        <a:spcBef>
                          <a:spcPct val="20000"/>
                        </a:spcBef>
                        <a:defRPr b="1">
                          <a:solidFill>
                            <a:schemeClr val="bg1"/>
                          </a:solidFill>
                          <a:latin typeface="Arial" panose="020B0604020202020204" pitchFamily="34" charset="0"/>
                          <a:ea typeface="宋体" panose="02010600030101010101" pitchFamily="2" charset="-122"/>
                        </a:defRPr>
                      </a:lvl5pPr>
                      <a:lvl6pPr eaLnBrk="0" fontAlgn="base" hangingPunct="0">
                        <a:spcBef>
                          <a:spcPct val="20000"/>
                        </a:spcBef>
                        <a:spcAft>
                          <a:spcPct val="0"/>
                        </a:spcAft>
                        <a:defRPr b="1">
                          <a:solidFill>
                            <a:schemeClr val="bg1"/>
                          </a:solidFill>
                          <a:latin typeface="Arial" panose="020B0604020202020204" pitchFamily="34" charset="0"/>
                          <a:ea typeface="宋体" panose="02010600030101010101" pitchFamily="2" charset="-122"/>
                        </a:defRPr>
                      </a:lvl6pPr>
                      <a:lvl7pPr eaLnBrk="0" fontAlgn="base" hangingPunct="0">
                        <a:spcBef>
                          <a:spcPct val="20000"/>
                        </a:spcBef>
                        <a:spcAft>
                          <a:spcPct val="0"/>
                        </a:spcAft>
                        <a:defRPr b="1">
                          <a:solidFill>
                            <a:schemeClr val="bg1"/>
                          </a:solidFill>
                          <a:latin typeface="Arial" panose="020B0604020202020204" pitchFamily="34" charset="0"/>
                          <a:ea typeface="宋体" panose="02010600030101010101" pitchFamily="2" charset="-122"/>
                        </a:defRPr>
                      </a:lvl7pPr>
                      <a:lvl8pPr eaLnBrk="0" fontAlgn="base" hangingPunct="0">
                        <a:spcBef>
                          <a:spcPct val="20000"/>
                        </a:spcBef>
                        <a:spcAft>
                          <a:spcPct val="0"/>
                        </a:spcAft>
                        <a:defRPr b="1">
                          <a:solidFill>
                            <a:schemeClr val="bg1"/>
                          </a:solidFill>
                          <a:latin typeface="Arial" panose="020B0604020202020204" pitchFamily="34" charset="0"/>
                          <a:ea typeface="宋体" panose="02010600030101010101" pitchFamily="2" charset="-122"/>
                        </a:defRPr>
                      </a:lvl8pPr>
                      <a:lvl9pPr eaLnBrk="0" fontAlgn="base" hangingPunct="0">
                        <a:spcBef>
                          <a:spcPct val="20000"/>
                        </a:spcBef>
                        <a:spcAft>
                          <a:spcPct val="0"/>
                        </a:spcAft>
                        <a:defRPr b="1">
                          <a:solidFill>
                            <a:schemeClr val="bg1"/>
                          </a:solidFill>
                          <a:latin typeface="Arial" panose="020B0604020202020204" pitchFamily="34" charset="0"/>
                          <a:ea typeface="宋体" panose="02010600030101010101" pitchFamily="2" charset="-122"/>
                        </a:defRPr>
                      </a:lvl9p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zh-CN" altLang="en-US" sz="2800" b="1" i="0" u="none" strike="noStrike" cap="none" normalizeH="0" baseline="0" dirty="0" smtClean="0">
                          <a:ln>
                            <a:noFill/>
                          </a:ln>
                          <a:solidFill>
                            <a:schemeClr val="tx1"/>
                          </a:solidFill>
                          <a:effectLst/>
                          <a:latin typeface="Arial" panose="020B0604020202020204" pitchFamily="34" charset="0"/>
                          <a:ea typeface="宋体" panose="02010600030101010101" pitchFamily="2" charset="-122"/>
                        </a:rPr>
                        <a:t>类型</a:t>
                      </a:r>
                    </a:p>
                  </a:txBody>
                  <a:tcPr anchor="ctr" horzOverflow="overflow"/>
                </a:tc>
                <a:tc>
                  <a:txBody>
                    <a:bodyPr/>
                    <a:lstStyle>
                      <a:lvl1pPr eaLnBrk="0" hangingPunct="0">
                        <a:spcBef>
                          <a:spcPct val="20000"/>
                        </a:spcBef>
                        <a:defRPr sz="2800" b="1">
                          <a:solidFill>
                            <a:schemeClr val="bg1"/>
                          </a:solidFill>
                          <a:latin typeface="Arial" panose="020B0604020202020204" pitchFamily="34" charset="0"/>
                          <a:ea typeface="宋体" panose="02010600030101010101" pitchFamily="2" charset="-122"/>
                        </a:defRPr>
                      </a:lvl1pPr>
                      <a:lvl2pPr eaLnBrk="0" hangingPunct="0">
                        <a:spcBef>
                          <a:spcPct val="20000"/>
                        </a:spcBef>
                        <a:defRPr sz="2400" b="1">
                          <a:solidFill>
                            <a:schemeClr val="bg1"/>
                          </a:solidFill>
                          <a:latin typeface="Arial" panose="020B0604020202020204" pitchFamily="34" charset="0"/>
                          <a:ea typeface="宋体" panose="02010600030101010101" pitchFamily="2" charset="-122"/>
                        </a:defRPr>
                      </a:lvl2pPr>
                      <a:lvl3pPr eaLnBrk="0" hangingPunct="0">
                        <a:spcBef>
                          <a:spcPct val="20000"/>
                        </a:spcBef>
                        <a:defRPr sz="2000" b="1">
                          <a:solidFill>
                            <a:schemeClr val="bg1"/>
                          </a:solidFill>
                          <a:latin typeface="Arial" panose="020B0604020202020204" pitchFamily="34" charset="0"/>
                          <a:ea typeface="宋体" panose="02010600030101010101" pitchFamily="2" charset="-122"/>
                        </a:defRPr>
                      </a:lvl3pPr>
                      <a:lvl4pPr eaLnBrk="0" hangingPunct="0">
                        <a:spcBef>
                          <a:spcPct val="20000"/>
                        </a:spcBef>
                        <a:defRPr b="1">
                          <a:solidFill>
                            <a:schemeClr val="bg1"/>
                          </a:solidFill>
                          <a:latin typeface="Arial" panose="020B0604020202020204" pitchFamily="34" charset="0"/>
                          <a:ea typeface="宋体" panose="02010600030101010101" pitchFamily="2" charset="-122"/>
                        </a:defRPr>
                      </a:lvl4pPr>
                      <a:lvl5pPr eaLnBrk="0" hangingPunct="0">
                        <a:spcBef>
                          <a:spcPct val="20000"/>
                        </a:spcBef>
                        <a:defRPr b="1">
                          <a:solidFill>
                            <a:schemeClr val="bg1"/>
                          </a:solidFill>
                          <a:latin typeface="Arial" panose="020B0604020202020204" pitchFamily="34" charset="0"/>
                          <a:ea typeface="宋体" panose="02010600030101010101" pitchFamily="2" charset="-122"/>
                        </a:defRPr>
                      </a:lvl5pPr>
                      <a:lvl6pPr eaLnBrk="0" fontAlgn="base" hangingPunct="0">
                        <a:spcBef>
                          <a:spcPct val="20000"/>
                        </a:spcBef>
                        <a:spcAft>
                          <a:spcPct val="0"/>
                        </a:spcAft>
                        <a:defRPr b="1">
                          <a:solidFill>
                            <a:schemeClr val="bg1"/>
                          </a:solidFill>
                          <a:latin typeface="Arial" panose="020B0604020202020204" pitchFamily="34" charset="0"/>
                          <a:ea typeface="宋体" panose="02010600030101010101" pitchFamily="2" charset="-122"/>
                        </a:defRPr>
                      </a:lvl6pPr>
                      <a:lvl7pPr eaLnBrk="0" fontAlgn="base" hangingPunct="0">
                        <a:spcBef>
                          <a:spcPct val="20000"/>
                        </a:spcBef>
                        <a:spcAft>
                          <a:spcPct val="0"/>
                        </a:spcAft>
                        <a:defRPr b="1">
                          <a:solidFill>
                            <a:schemeClr val="bg1"/>
                          </a:solidFill>
                          <a:latin typeface="Arial" panose="020B0604020202020204" pitchFamily="34" charset="0"/>
                          <a:ea typeface="宋体" panose="02010600030101010101" pitchFamily="2" charset="-122"/>
                        </a:defRPr>
                      </a:lvl7pPr>
                      <a:lvl8pPr eaLnBrk="0" fontAlgn="base" hangingPunct="0">
                        <a:spcBef>
                          <a:spcPct val="20000"/>
                        </a:spcBef>
                        <a:spcAft>
                          <a:spcPct val="0"/>
                        </a:spcAft>
                        <a:defRPr b="1">
                          <a:solidFill>
                            <a:schemeClr val="bg1"/>
                          </a:solidFill>
                          <a:latin typeface="Arial" panose="020B0604020202020204" pitchFamily="34" charset="0"/>
                          <a:ea typeface="宋体" panose="02010600030101010101" pitchFamily="2" charset="-122"/>
                        </a:defRPr>
                      </a:lvl8pPr>
                      <a:lvl9pPr eaLnBrk="0" fontAlgn="base" hangingPunct="0">
                        <a:spcBef>
                          <a:spcPct val="20000"/>
                        </a:spcBef>
                        <a:spcAft>
                          <a:spcPct val="0"/>
                        </a:spcAft>
                        <a:defRPr b="1">
                          <a:solidFill>
                            <a:schemeClr val="bg1"/>
                          </a:solidFill>
                          <a:latin typeface="Arial" panose="020B0604020202020204" pitchFamily="34" charset="0"/>
                          <a:ea typeface="宋体" panose="02010600030101010101" pitchFamily="2" charset="-122"/>
                        </a:defRPr>
                      </a:lvl9p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zh-CN" altLang="en-US" sz="2800" b="1" i="0" u="none" strike="noStrike" cap="none" normalizeH="0" baseline="0" dirty="0" smtClean="0">
                          <a:ln>
                            <a:noFill/>
                          </a:ln>
                          <a:solidFill>
                            <a:schemeClr val="tx1"/>
                          </a:solidFill>
                          <a:effectLst/>
                          <a:latin typeface="Arial" panose="020B0604020202020204" pitchFamily="34" charset="0"/>
                          <a:ea typeface="宋体" panose="02010600030101010101" pitchFamily="2" charset="-122"/>
                        </a:rPr>
                        <a:t>内容</a:t>
                      </a:r>
                    </a:p>
                  </a:txBody>
                  <a:tcPr anchor="ctr" horzOverflow="overflow"/>
                </a:tc>
              </a:tr>
              <a:tr h="1137503">
                <a:tc>
                  <a:txBody>
                    <a:bodyPr/>
                    <a:lstStyle>
                      <a:lvl1pPr eaLnBrk="0" hangingPunct="0">
                        <a:spcBef>
                          <a:spcPct val="20000"/>
                        </a:spcBef>
                        <a:defRPr sz="2800" b="1">
                          <a:solidFill>
                            <a:schemeClr val="bg1"/>
                          </a:solidFill>
                          <a:latin typeface="Arial" panose="020B0604020202020204" pitchFamily="34" charset="0"/>
                          <a:ea typeface="宋体" panose="02010600030101010101" pitchFamily="2" charset="-122"/>
                        </a:defRPr>
                      </a:lvl1pPr>
                      <a:lvl2pPr eaLnBrk="0" hangingPunct="0">
                        <a:spcBef>
                          <a:spcPct val="20000"/>
                        </a:spcBef>
                        <a:defRPr sz="2400" b="1">
                          <a:solidFill>
                            <a:schemeClr val="bg1"/>
                          </a:solidFill>
                          <a:latin typeface="Arial" panose="020B0604020202020204" pitchFamily="34" charset="0"/>
                          <a:ea typeface="宋体" panose="02010600030101010101" pitchFamily="2" charset="-122"/>
                        </a:defRPr>
                      </a:lvl2pPr>
                      <a:lvl3pPr eaLnBrk="0" hangingPunct="0">
                        <a:spcBef>
                          <a:spcPct val="20000"/>
                        </a:spcBef>
                        <a:defRPr sz="2000" b="1">
                          <a:solidFill>
                            <a:schemeClr val="bg1"/>
                          </a:solidFill>
                          <a:latin typeface="Arial" panose="020B0604020202020204" pitchFamily="34" charset="0"/>
                          <a:ea typeface="宋体" panose="02010600030101010101" pitchFamily="2" charset="-122"/>
                        </a:defRPr>
                      </a:lvl3pPr>
                      <a:lvl4pPr eaLnBrk="0" hangingPunct="0">
                        <a:spcBef>
                          <a:spcPct val="20000"/>
                        </a:spcBef>
                        <a:defRPr b="1">
                          <a:solidFill>
                            <a:schemeClr val="bg1"/>
                          </a:solidFill>
                          <a:latin typeface="Arial" panose="020B0604020202020204" pitchFamily="34" charset="0"/>
                          <a:ea typeface="宋体" panose="02010600030101010101" pitchFamily="2" charset="-122"/>
                        </a:defRPr>
                      </a:lvl4pPr>
                      <a:lvl5pPr eaLnBrk="0" hangingPunct="0">
                        <a:spcBef>
                          <a:spcPct val="20000"/>
                        </a:spcBef>
                        <a:defRPr b="1">
                          <a:solidFill>
                            <a:schemeClr val="bg1"/>
                          </a:solidFill>
                          <a:latin typeface="Arial" panose="020B0604020202020204" pitchFamily="34" charset="0"/>
                          <a:ea typeface="宋体" panose="02010600030101010101" pitchFamily="2" charset="-122"/>
                        </a:defRPr>
                      </a:lvl5pPr>
                      <a:lvl6pPr eaLnBrk="0" fontAlgn="base" hangingPunct="0">
                        <a:spcBef>
                          <a:spcPct val="20000"/>
                        </a:spcBef>
                        <a:spcAft>
                          <a:spcPct val="0"/>
                        </a:spcAft>
                        <a:defRPr b="1">
                          <a:solidFill>
                            <a:schemeClr val="bg1"/>
                          </a:solidFill>
                          <a:latin typeface="Arial" panose="020B0604020202020204" pitchFamily="34" charset="0"/>
                          <a:ea typeface="宋体" panose="02010600030101010101" pitchFamily="2" charset="-122"/>
                        </a:defRPr>
                      </a:lvl6pPr>
                      <a:lvl7pPr eaLnBrk="0" fontAlgn="base" hangingPunct="0">
                        <a:spcBef>
                          <a:spcPct val="20000"/>
                        </a:spcBef>
                        <a:spcAft>
                          <a:spcPct val="0"/>
                        </a:spcAft>
                        <a:defRPr b="1">
                          <a:solidFill>
                            <a:schemeClr val="bg1"/>
                          </a:solidFill>
                          <a:latin typeface="Arial" panose="020B0604020202020204" pitchFamily="34" charset="0"/>
                          <a:ea typeface="宋体" panose="02010600030101010101" pitchFamily="2" charset="-122"/>
                        </a:defRPr>
                      </a:lvl7pPr>
                      <a:lvl8pPr eaLnBrk="0" fontAlgn="base" hangingPunct="0">
                        <a:spcBef>
                          <a:spcPct val="20000"/>
                        </a:spcBef>
                        <a:spcAft>
                          <a:spcPct val="0"/>
                        </a:spcAft>
                        <a:defRPr b="1">
                          <a:solidFill>
                            <a:schemeClr val="bg1"/>
                          </a:solidFill>
                          <a:latin typeface="Arial" panose="020B0604020202020204" pitchFamily="34" charset="0"/>
                          <a:ea typeface="宋体" panose="02010600030101010101" pitchFamily="2" charset="-122"/>
                        </a:defRPr>
                      </a:lvl8pPr>
                      <a:lvl9pPr eaLnBrk="0" fontAlgn="base" hangingPunct="0">
                        <a:spcBef>
                          <a:spcPct val="20000"/>
                        </a:spcBef>
                        <a:spcAft>
                          <a:spcPct val="0"/>
                        </a:spcAft>
                        <a:defRPr b="1">
                          <a:solidFill>
                            <a:schemeClr val="bg1"/>
                          </a:solidFill>
                          <a:latin typeface="Arial" panose="020B0604020202020204" pitchFamily="34" charset="0"/>
                          <a:ea typeface="宋体" panose="02010600030101010101" pitchFamily="2" charset="-122"/>
                        </a:defRPr>
                      </a:lvl9p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zh-CN" altLang="en-US" sz="2800" b="1" i="0" u="none" strike="noStrike" cap="none" normalizeH="0" baseline="0" dirty="0" smtClean="0">
                          <a:ln>
                            <a:noFill/>
                          </a:ln>
                          <a:solidFill>
                            <a:schemeClr val="tx1"/>
                          </a:solidFill>
                          <a:effectLst/>
                          <a:latin typeface="Arial" panose="020B0604020202020204" pitchFamily="34" charset="0"/>
                          <a:ea typeface="宋体" panose="02010600030101010101" pitchFamily="2" charset="-122"/>
                        </a:rPr>
                        <a:t>宗教信仰自由</a:t>
                      </a:r>
                    </a:p>
                  </a:txBody>
                  <a:tcPr anchor="ctr" horzOverflow="overflow"/>
                </a:tc>
                <a:tc>
                  <a:txBody>
                    <a:bodyPr/>
                    <a:lstStyle>
                      <a:lvl1pPr eaLnBrk="0" hangingPunct="0">
                        <a:spcBef>
                          <a:spcPct val="20000"/>
                        </a:spcBef>
                        <a:defRPr sz="2800" b="1">
                          <a:solidFill>
                            <a:schemeClr val="bg1"/>
                          </a:solidFill>
                          <a:latin typeface="Arial" panose="020B0604020202020204" pitchFamily="34" charset="0"/>
                          <a:ea typeface="宋体" panose="02010600030101010101" pitchFamily="2" charset="-122"/>
                        </a:defRPr>
                      </a:lvl1pPr>
                      <a:lvl2pPr eaLnBrk="0" hangingPunct="0">
                        <a:spcBef>
                          <a:spcPct val="20000"/>
                        </a:spcBef>
                        <a:defRPr sz="2400" b="1">
                          <a:solidFill>
                            <a:schemeClr val="bg1"/>
                          </a:solidFill>
                          <a:latin typeface="Arial" panose="020B0604020202020204" pitchFamily="34" charset="0"/>
                          <a:ea typeface="宋体" panose="02010600030101010101" pitchFamily="2" charset="-122"/>
                        </a:defRPr>
                      </a:lvl2pPr>
                      <a:lvl3pPr eaLnBrk="0" hangingPunct="0">
                        <a:spcBef>
                          <a:spcPct val="20000"/>
                        </a:spcBef>
                        <a:defRPr sz="2000" b="1">
                          <a:solidFill>
                            <a:schemeClr val="bg1"/>
                          </a:solidFill>
                          <a:latin typeface="Arial" panose="020B0604020202020204" pitchFamily="34" charset="0"/>
                          <a:ea typeface="宋体" panose="02010600030101010101" pitchFamily="2" charset="-122"/>
                        </a:defRPr>
                      </a:lvl3pPr>
                      <a:lvl4pPr eaLnBrk="0" hangingPunct="0">
                        <a:spcBef>
                          <a:spcPct val="20000"/>
                        </a:spcBef>
                        <a:defRPr b="1">
                          <a:solidFill>
                            <a:schemeClr val="bg1"/>
                          </a:solidFill>
                          <a:latin typeface="Arial" panose="020B0604020202020204" pitchFamily="34" charset="0"/>
                          <a:ea typeface="宋体" panose="02010600030101010101" pitchFamily="2" charset="-122"/>
                        </a:defRPr>
                      </a:lvl4pPr>
                      <a:lvl5pPr eaLnBrk="0" hangingPunct="0">
                        <a:spcBef>
                          <a:spcPct val="20000"/>
                        </a:spcBef>
                        <a:defRPr b="1">
                          <a:solidFill>
                            <a:schemeClr val="bg1"/>
                          </a:solidFill>
                          <a:latin typeface="Arial" panose="020B0604020202020204" pitchFamily="34" charset="0"/>
                          <a:ea typeface="宋体" panose="02010600030101010101" pitchFamily="2" charset="-122"/>
                        </a:defRPr>
                      </a:lvl5pPr>
                      <a:lvl6pPr eaLnBrk="0" fontAlgn="base" hangingPunct="0">
                        <a:spcBef>
                          <a:spcPct val="20000"/>
                        </a:spcBef>
                        <a:spcAft>
                          <a:spcPct val="0"/>
                        </a:spcAft>
                        <a:defRPr b="1">
                          <a:solidFill>
                            <a:schemeClr val="bg1"/>
                          </a:solidFill>
                          <a:latin typeface="Arial" panose="020B0604020202020204" pitchFamily="34" charset="0"/>
                          <a:ea typeface="宋体" panose="02010600030101010101" pitchFamily="2" charset="-122"/>
                        </a:defRPr>
                      </a:lvl6pPr>
                      <a:lvl7pPr eaLnBrk="0" fontAlgn="base" hangingPunct="0">
                        <a:spcBef>
                          <a:spcPct val="20000"/>
                        </a:spcBef>
                        <a:spcAft>
                          <a:spcPct val="0"/>
                        </a:spcAft>
                        <a:defRPr b="1">
                          <a:solidFill>
                            <a:schemeClr val="bg1"/>
                          </a:solidFill>
                          <a:latin typeface="Arial" panose="020B0604020202020204" pitchFamily="34" charset="0"/>
                          <a:ea typeface="宋体" panose="02010600030101010101" pitchFamily="2" charset="-122"/>
                        </a:defRPr>
                      </a:lvl7pPr>
                      <a:lvl8pPr eaLnBrk="0" fontAlgn="base" hangingPunct="0">
                        <a:spcBef>
                          <a:spcPct val="20000"/>
                        </a:spcBef>
                        <a:spcAft>
                          <a:spcPct val="0"/>
                        </a:spcAft>
                        <a:defRPr b="1">
                          <a:solidFill>
                            <a:schemeClr val="bg1"/>
                          </a:solidFill>
                          <a:latin typeface="Arial" panose="020B0604020202020204" pitchFamily="34" charset="0"/>
                          <a:ea typeface="宋体" panose="02010600030101010101" pitchFamily="2" charset="-122"/>
                        </a:defRPr>
                      </a:lvl8pPr>
                      <a:lvl9pPr eaLnBrk="0" fontAlgn="base" hangingPunct="0">
                        <a:spcBef>
                          <a:spcPct val="20000"/>
                        </a:spcBef>
                        <a:spcAft>
                          <a:spcPct val="0"/>
                        </a:spcAft>
                        <a:defRPr b="1">
                          <a:solidFill>
                            <a:schemeClr val="bg1"/>
                          </a:solidFill>
                          <a:latin typeface="Arial" panose="020B0604020202020204" pitchFamily="34" charset="0"/>
                          <a:ea typeface="宋体" panose="02010600030101010101" pitchFamily="2" charset="-122"/>
                        </a:defRPr>
                      </a:lvl9p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en-US" altLang="zh-CN" sz="2800" b="1" i="0" u="none" strike="noStrike" cap="none" normalizeH="0" baseline="0" dirty="0" smtClean="0">
                          <a:ln>
                            <a:noFill/>
                          </a:ln>
                          <a:solidFill>
                            <a:schemeClr val="tx1"/>
                          </a:solidFill>
                          <a:effectLst/>
                          <a:latin typeface="Arial" panose="020B0604020202020204" pitchFamily="34" charset="0"/>
                          <a:ea typeface="宋体" panose="02010600030101010101" pitchFamily="2" charset="-122"/>
                        </a:rPr>
                        <a:t>1</a:t>
                      </a:r>
                      <a:r>
                        <a:rPr kumimoji="0" lang="zh-CN" altLang="en-US" sz="2800" b="1" i="0" u="none" strike="noStrike" cap="none" normalizeH="0" baseline="0" dirty="0" smtClean="0">
                          <a:ln>
                            <a:noFill/>
                          </a:ln>
                          <a:solidFill>
                            <a:schemeClr val="tx1"/>
                          </a:solidFill>
                          <a:effectLst/>
                          <a:latin typeface="Arial" panose="020B0604020202020204" pitchFamily="34" charset="0"/>
                          <a:ea typeface="宋体" panose="02010600030101010101" pitchFamily="2" charset="-122"/>
                        </a:rPr>
                        <a:t>、不得强制公民信仰宗教或不信仰宗教，不得歧视信仰宗教的公民和不信仰宗教的公民</a:t>
                      </a:r>
                    </a:p>
                    <a:p>
                      <a:pPr marL="0" marR="0" lvl="0" indent="0" algn="ctr" defTabSz="914400" rtl="0" eaLnBrk="0" fontAlgn="base" latinLnBrk="0" hangingPunct="0">
                        <a:lnSpc>
                          <a:spcPct val="100000"/>
                        </a:lnSpc>
                        <a:spcBef>
                          <a:spcPct val="20000"/>
                        </a:spcBef>
                        <a:spcAft>
                          <a:spcPct val="0"/>
                        </a:spcAft>
                        <a:buClrTx/>
                        <a:buSzTx/>
                        <a:buFontTx/>
                        <a:buNone/>
                        <a:tabLst/>
                      </a:pPr>
                      <a:r>
                        <a:rPr kumimoji="0" lang="en-US" altLang="zh-CN" sz="2800" b="1" i="0" u="none" strike="noStrike" cap="none" normalizeH="0" baseline="0" dirty="0" smtClean="0">
                          <a:ln>
                            <a:noFill/>
                          </a:ln>
                          <a:solidFill>
                            <a:schemeClr val="tx1"/>
                          </a:solidFill>
                          <a:effectLst/>
                          <a:latin typeface="Arial" panose="020B0604020202020204" pitchFamily="34" charset="0"/>
                          <a:ea typeface="宋体" panose="02010600030101010101" pitchFamily="2" charset="-122"/>
                        </a:rPr>
                        <a:t>2</a:t>
                      </a:r>
                      <a:r>
                        <a:rPr kumimoji="0" lang="zh-CN" altLang="en-US" sz="2800" b="1" i="0" u="none" strike="noStrike" cap="none" normalizeH="0" baseline="0" dirty="0" smtClean="0">
                          <a:ln>
                            <a:noFill/>
                          </a:ln>
                          <a:solidFill>
                            <a:schemeClr val="tx1"/>
                          </a:solidFill>
                          <a:effectLst/>
                          <a:latin typeface="Arial" panose="020B0604020202020204" pitchFamily="34" charset="0"/>
                          <a:ea typeface="宋体" panose="02010600030101010101" pitchFamily="2" charset="-122"/>
                        </a:rPr>
                        <a:t>、不得利用宗教进行破坏社会秩序、损害公民身体健康、妨碍教育制度的活动</a:t>
                      </a:r>
                    </a:p>
                    <a:p>
                      <a:pPr marL="0" marR="0" lvl="0" indent="0" algn="ctr" defTabSz="914400" rtl="0" eaLnBrk="0" fontAlgn="base" latinLnBrk="0" hangingPunct="0">
                        <a:lnSpc>
                          <a:spcPct val="100000"/>
                        </a:lnSpc>
                        <a:spcBef>
                          <a:spcPct val="20000"/>
                        </a:spcBef>
                        <a:spcAft>
                          <a:spcPct val="0"/>
                        </a:spcAft>
                        <a:buClrTx/>
                        <a:buSzTx/>
                        <a:buFontTx/>
                        <a:buNone/>
                        <a:tabLst/>
                      </a:pPr>
                      <a:r>
                        <a:rPr kumimoji="0" lang="en-US" altLang="zh-CN" sz="2800" b="1" i="0" u="none" strike="noStrike" cap="none" normalizeH="0" baseline="0" dirty="0" smtClean="0">
                          <a:ln>
                            <a:noFill/>
                          </a:ln>
                          <a:solidFill>
                            <a:schemeClr val="tx1"/>
                          </a:solidFill>
                          <a:effectLst/>
                          <a:latin typeface="Arial" panose="020B0604020202020204" pitchFamily="34" charset="0"/>
                          <a:ea typeface="宋体" panose="02010600030101010101" pitchFamily="2" charset="-122"/>
                        </a:rPr>
                        <a:t>3</a:t>
                      </a:r>
                      <a:r>
                        <a:rPr kumimoji="0" lang="zh-CN" altLang="en-US" sz="2800" b="1" i="0" u="none" strike="noStrike" cap="none" normalizeH="0" baseline="0" dirty="0" smtClean="0">
                          <a:ln>
                            <a:noFill/>
                          </a:ln>
                          <a:solidFill>
                            <a:schemeClr val="tx1"/>
                          </a:solidFill>
                          <a:effectLst/>
                          <a:latin typeface="Arial" panose="020B0604020202020204" pitchFamily="34" charset="0"/>
                          <a:ea typeface="宋体" panose="02010600030101010101" pitchFamily="2" charset="-122"/>
                        </a:rPr>
                        <a:t>、宗教团体和宗教事务不受外国势力的支配</a:t>
                      </a:r>
                    </a:p>
                  </a:txBody>
                  <a:tcPr anchor="ctr" horzOverflow="overflow"/>
                </a:tc>
              </a:tr>
              <a:tr h="1151141">
                <a:tc>
                  <a:txBody>
                    <a:bodyPr/>
                    <a:lstStyle>
                      <a:lvl1pPr eaLnBrk="0" hangingPunct="0">
                        <a:spcBef>
                          <a:spcPct val="20000"/>
                        </a:spcBef>
                        <a:defRPr sz="2800" b="1">
                          <a:solidFill>
                            <a:schemeClr val="bg1"/>
                          </a:solidFill>
                          <a:latin typeface="Arial" panose="020B0604020202020204" pitchFamily="34" charset="0"/>
                          <a:ea typeface="宋体" panose="02010600030101010101" pitchFamily="2" charset="-122"/>
                        </a:defRPr>
                      </a:lvl1pPr>
                      <a:lvl2pPr eaLnBrk="0" hangingPunct="0">
                        <a:spcBef>
                          <a:spcPct val="20000"/>
                        </a:spcBef>
                        <a:defRPr sz="2400" b="1">
                          <a:solidFill>
                            <a:schemeClr val="bg1"/>
                          </a:solidFill>
                          <a:latin typeface="Arial" panose="020B0604020202020204" pitchFamily="34" charset="0"/>
                          <a:ea typeface="宋体" panose="02010600030101010101" pitchFamily="2" charset="-122"/>
                        </a:defRPr>
                      </a:lvl2pPr>
                      <a:lvl3pPr eaLnBrk="0" hangingPunct="0">
                        <a:spcBef>
                          <a:spcPct val="20000"/>
                        </a:spcBef>
                        <a:defRPr sz="2000" b="1">
                          <a:solidFill>
                            <a:schemeClr val="bg1"/>
                          </a:solidFill>
                          <a:latin typeface="Arial" panose="020B0604020202020204" pitchFamily="34" charset="0"/>
                          <a:ea typeface="宋体" panose="02010600030101010101" pitchFamily="2" charset="-122"/>
                        </a:defRPr>
                      </a:lvl3pPr>
                      <a:lvl4pPr eaLnBrk="0" hangingPunct="0">
                        <a:spcBef>
                          <a:spcPct val="20000"/>
                        </a:spcBef>
                        <a:defRPr b="1">
                          <a:solidFill>
                            <a:schemeClr val="bg1"/>
                          </a:solidFill>
                          <a:latin typeface="Arial" panose="020B0604020202020204" pitchFamily="34" charset="0"/>
                          <a:ea typeface="宋体" panose="02010600030101010101" pitchFamily="2" charset="-122"/>
                        </a:defRPr>
                      </a:lvl4pPr>
                      <a:lvl5pPr eaLnBrk="0" hangingPunct="0">
                        <a:spcBef>
                          <a:spcPct val="20000"/>
                        </a:spcBef>
                        <a:defRPr b="1">
                          <a:solidFill>
                            <a:schemeClr val="bg1"/>
                          </a:solidFill>
                          <a:latin typeface="Arial" panose="020B0604020202020204" pitchFamily="34" charset="0"/>
                          <a:ea typeface="宋体" panose="02010600030101010101" pitchFamily="2" charset="-122"/>
                        </a:defRPr>
                      </a:lvl5pPr>
                      <a:lvl6pPr eaLnBrk="0" fontAlgn="base" hangingPunct="0">
                        <a:spcBef>
                          <a:spcPct val="20000"/>
                        </a:spcBef>
                        <a:spcAft>
                          <a:spcPct val="0"/>
                        </a:spcAft>
                        <a:defRPr b="1">
                          <a:solidFill>
                            <a:schemeClr val="bg1"/>
                          </a:solidFill>
                          <a:latin typeface="Arial" panose="020B0604020202020204" pitchFamily="34" charset="0"/>
                          <a:ea typeface="宋体" panose="02010600030101010101" pitchFamily="2" charset="-122"/>
                        </a:defRPr>
                      </a:lvl6pPr>
                      <a:lvl7pPr eaLnBrk="0" fontAlgn="base" hangingPunct="0">
                        <a:spcBef>
                          <a:spcPct val="20000"/>
                        </a:spcBef>
                        <a:spcAft>
                          <a:spcPct val="0"/>
                        </a:spcAft>
                        <a:defRPr b="1">
                          <a:solidFill>
                            <a:schemeClr val="bg1"/>
                          </a:solidFill>
                          <a:latin typeface="Arial" panose="020B0604020202020204" pitchFamily="34" charset="0"/>
                          <a:ea typeface="宋体" panose="02010600030101010101" pitchFamily="2" charset="-122"/>
                        </a:defRPr>
                      </a:lvl7pPr>
                      <a:lvl8pPr eaLnBrk="0" fontAlgn="base" hangingPunct="0">
                        <a:spcBef>
                          <a:spcPct val="20000"/>
                        </a:spcBef>
                        <a:spcAft>
                          <a:spcPct val="0"/>
                        </a:spcAft>
                        <a:defRPr b="1">
                          <a:solidFill>
                            <a:schemeClr val="bg1"/>
                          </a:solidFill>
                          <a:latin typeface="Arial" panose="020B0604020202020204" pitchFamily="34" charset="0"/>
                          <a:ea typeface="宋体" panose="02010600030101010101" pitchFamily="2" charset="-122"/>
                        </a:defRPr>
                      </a:lvl8pPr>
                      <a:lvl9pPr eaLnBrk="0" fontAlgn="base" hangingPunct="0">
                        <a:spcBef>
                          <a:spcPct val="20000"/>
                        </a:spcBef>
                        <a:spcAft>
                          <a:spcPct val="0"/>
                        </a:spcAft>
                        <a:defRPr b="1">
                          <a:solidFill>
                            <a:schemeClr val="bg1"/>
                          </a:solidFill>
                          <a:latin typeface="Arial" panose="020B0604020202020204" pitchFamily="34" charset="0"/>
                          <a:ea typeface="宋体" panose="02010600030101010101" pitchFamily="2" charset="-122"/>
                        </a:defRPr>
                      </a:lvl9p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zh-CN" altLang="en-US" sz="2800" b="1" i="0" u="none" strike="noStrike" cap="none" normalizeH="0" baseline="0" dirty="0" smtClean="0">
                          <a:ln>
                            <a:noFill/>
                          </a:ln>
                          <a:solidFill>
                            <a:schemeClr val="tx1"/>
                          </a:solidFill>
                          <a:effectLst/>
                          <a:latin typeface="Arial" panose="020B0604020202020204" pitchFamily="34" charset="0"/>
                          <a:ea typeface="宋体" panose="02010600030101010101" pitchFamily="2" charset="-122"/>
                        </a:rPr>
                        <a:t>人身自由</a:t>
                      </a:r>
                    </a:p>
                  </a:txBody>
                  <a:tcPr anchor="ctr" horzOverflow="overflow"/>
                </a:tc>
                <a:tc>
                  <a:txBody>
                    <a:bodyPr/>
                    <a:lstStyle>
                      <a:lvl1pPr eaLnBrk="0" hangingPunct="0">
                        <a:spcBef>
                          <a:spcPct val="20000"/>
                        </a:spcBef>
                        <a:defRPr sz="2800" b="1">
                          <a:solidFill>
                            <a:schemeClr val="bg1"/>
                          </a:solidFill>
                          <a:latin typeface="Arial" panose="020B0604020202020204" pitchFamily="34" charset="0"/>
                          <a:ea typeface="宋体" panose="02010600030101010101" pitchFamily="2" charset="-122"/>
                        </a:defRPr>
                      </a:lvl1pPr>
                      <a:lvl2pPr eaLnBrk="0" hangingPunct="0">
                        <a:spcBef>
                          <a:spcPct val="20000"/>
                        </a:spcBef>
                        <a:defRPr sz="2400" b="1">
                          <a:solidFill>
                            <a:schemeClr val="bg1"/>
                          </a:solidFill>
                          <a:latin typeface="Arial" panose="020B0604020202020204" pitchFamily="34" charset="0"/>
                          <a:ea typeface="宋体" panose="02010600030101010101" pitchFamily="2" charset="-122"/>
                        </a:defRPr>
                      </a:lvl2pPr>
                      <a:lvl3pPr eaLnBrk="0" hangingPunct="0">
                        <a:spcBef>
                          <a:spcPct val="20000"/>
                        </a:spcBef>
                        <a:defRPr sz="2000" b="1">
                          <a:solidFill>
                            <a:schemeClr val="bg1"/>
                          </a:solidFill>
                          <a:latin typeface="Arial" panose="020B0604020202020204" pitchFamily="34" charset="0"/>
                          <a:ea typeface="宋体" panose="02010600030101010101" pitchFamily="2" charset="-122"/>
                        </a:defRPr>
                      </a:lvl3pPr>
                      <a:lvl4pPr eaLnBrk="0" hangingPunct="0">
                        <a:spcBef>
                          <a:spcPct val="20000"/>
                        </a:spcBef>
                        <a:defRPr b="1">
                          <a:solidFill>
                            <a:schemeClr val="bg1"/>
                          </a:solidFill>
                          <a:latin typeface="Arial" panose="020B0604020202020204" pitchFamily="34" charset="0"/>
                          <a:ea typeface="宋体" panose="02010600030101010101" pitchFamily="2" charset="-122"/>
                        </a:defRPr>
                      </a:lvl4pPr>
                      <a:lvl5pPr eaLnBrk="0" hangingPunct="0">
                        <a:spcBef>
                          <a:spcPct val="20000"/>
                        </a:spcBef>
                        <a:defRPr b="1">
                          <a:solidFill>
                            <a:schemeClr val="bg1"/>
                          </a:solidFill>
                          <a:latin typeface="Arial" panose="020B0604020202020204" pitchFamily="34" charset="0"/>
                          <a:ea typeface="宋体" panose="02010600030101010101" pitchFamily="2" charset="-122"/>
                        </a:defRPr>
                      </a:lvl5pPr>
                      <a:lvl6pPr eaLnBrk="0" fontAlgn="base" hangingPunct="0">
                        <a:spcBef>
                          <a:spcPct val="20000"/>
                        </a:spcBef>
                        <a:spcAft>
                          <a:spcPct val="0"/>
                        </a:spcAft>
                        <a:defRPr b="1">
                          <a:solidFill>
                            <a:schemeClr val="bg1"/>
                          </a:solidFill>
                          <a:latin typeface="Arial" panose="020B0604020202020204" pitchFamily="34" charset="0"/>
                          <a:ea typeface="宋体" panose="02010600030101010101" pitchFamily="2" charset="-122"/>
                        </a:defRPr>
                      </a:lvl6pPr>
                      <a:lvl7pPr eaLnBrk="0" fontAlgn="base" hangingPunct="0">
                        <a:spcBef>
                          <a:spcPct val="20000"/>
                        </a:spcBef>
                        <a:spcAft>
                          <a:spcPct val="0"/>
                        </a:spcAft>
                        <a:defRPr b="1">
                          <a:solidFill>
                            <a:schemeClr val="bg1"/>
                          </a:solidFill>
                          <a:latin typeface="Arial" panose="020B0604020202020204" pitchFamily="34" charset="0"/>
                          <a:ea typeface="宋体" panose="02010600030101010101" pitchFamily="2" charset="-122"/>
                        </a:defRPr>
                      </a:lvl7pPr>
                      <a:lvl8pPr eaLnBrk="0" fontAlgn="base" hangingPunct="0">
                        <a:spcBef>
                          <a:spcPct val="20000"/>
                        </a:spcBef>
                        <a:spcAft>
                          <a:spcPct val="0"/>
                        </a:spcAft>
                        <a:defRPr b="1">
                          <a:solidFill>
                            <a:schemeClr val="bg1"/>
                          </a:solidFill>
                          <a:latin typeface="Arial" panose="020B0604020202020204" pitchFamily="34" charset="0"/>
                          <a:ea typeface="宋体" panose="02010600030101010101" pitchFamily="2" charset="-122"/>
                        </a:defRPr>
                      </a:lvl8pPr>
                      <a:lvl9pPr eaLnBrk="0" fontAlgn="base" hangingPunct="0">
                        <a:spcBef>
                          <a:spcPct val="20000"/>
                        </a:spcBef>
                        <a:spcAft>
                          <a:spcPct val="0"/>
                        </a:spcAft>
                        <a:defRPr b="1">
                          <a:solidFill>
                            <a:schemeClr val="bg1"/>
                          </a:solidFill>
                          <a:latin typeface="Arial" panose="020B0604020202020204" pitchFamily="34" charset="0"/>
                          <a:ea typeface="宋体" panose="02010600030101010101" pitchFamily="2" charset="-122"/>
                        </a:defRPr>
                      </a:lvl9p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zh-CN" altLang="en-US" sz="2800" b="1" i="0" u="none" strike="noStrike" cap="none" normalizeH="0" baseline="0" dirty="0" smtClean="0">
                          <a:ln>
                            <a:noFill/>
                          </a:ln>
                          <a:solidFill>
                            <a:schemeClr val="tx1"/>
                          </a:solidFill>
                          <a:effectLst/>
                          <a:latin typeface="Arial" panose="020B0604020202020204" pitchFamily="34" charset="0"/>
                          <a:ea typeface="宋体" panose="02010600030101010101" pitchFamily="2" charset="-122"/>
                        </a:rPr>
                        <a:t>禁止非法拘禁和以其他方式限制公民人身自由，禁止非法搜查公民的身体</a:t>
                      </a:r>
                    </a:p>
                  </a:txBody>
                  <a:tcPr anchor="ctr" horzOverflow="overflow"/>
                </a:tc>
              </a:tr>
              <a:tr h="792088">
                <a:tc>
                  <a:txBody>
                    <a:bodyPr/>
                    <a:lstStyle>
                      <a:lvl1pPr eaLnBrk="0" hangingPunct="0">
                        <a:spcBef>
                          <a:spcPct val="20000"/>
                        </a:spcBef>
                        <a:defRPr sz="2800" b="1">
                          <a:solidFill>
                            <a:schemeClr val="bg1"/>
                          </a:solidFill>
                          <a:latin typeface="Arial" panose="020B0604020202020204" pitchFamily="34" charset="0"/>
                          <a:ea typeface="宋体" panose="02010600030101010101" pitchFamily="2" charset="-122"/>
                        </a:defRPr>
                      </a:lvl1pPr>
                      <a:lvl2pPr eaLnBrk="0" hangingPunct="0">
                        <a:spcBef>
                          <a:spcPct val="20000"/>
                        </a:spcBef>
                        <a:defRPr sz="2400" b="1">
                          <a:solidFill>
                            <a:schemeClr val="bg1"/>
                          </a:solidFill>
                          <a:latin typeface="Arial" panose="020B0604020202020204" pitchFamily="34" charset="0"/>
                          <a:ea typeface="宋体" panose="02010600030101010101" pitchFamily="2" charset="-122"/>
                        </a:defRPr>
                      </a:lvl2pPr>
                      <a:lvl3pPr eaLnBrk="0" hangingPunct="0">
                        <a:spcBef>
                          <a:spcPct val="20000"/>
                        </a:spcBef>
                        <a:defRPr sz="2000" b="1">
                          <a:solidFill>
                            <a:schemeClr val="bg1"/>
                          </a:solidFill>
                          <a:latin typeface="Arial" panose="020B0604020202020204" pitchFamily="34" charset="0"/>
                          <a:ea typeface="宋体" panose="02010600030101010101" pitchFamily="2" charset="-122"/>
                        </a:defRPr>
                      </a:lvl3pPr>
                      <a:lvl4pPr eaLnBrk="0" hangingPunct="0">
                        <a:spcBef>
                          <a:spcPct val="20000"/>
                        </a:spcBef>
                        <a:defRPr b="1">
                          <a:solidFill>
                            <a:schemeClr val="bg1"/>
                          </a:solidFill>
                          <a:latin typeface="Arial" panose="020B0604020202020204" pitchFamily="34" charset="0"/>
                          <a:ea typeface="宋体" panose="02010600030101010101" pitchFamily="2" charset="-122"/>
                        </a:defRPr>
                      </a:lvl4pPr>
                      <a:lvl5pPr eaLnBrk="0" hangingPunct="0">
                        <a:spcBef>
                          <a:spcPct val="20000"/>
                        </a:spcBef>
                        <a:defRPr b="1">
                          <a:solidFill>
                            <a:schemeClr val="bg1"/>
                          </a:solidFill>
                          <a:latin typeface="Arial" panose="020B0604020202020204" pitchFamily="34" charset="0"/>
                          <a:ea typeface="宋体" panose="02010600030101010101" pitchFamily="2" charset="-122"/>
                        </a:defRPr>
                      </a:lvl5pPr>
                      <a:lvl6pPr eaLnBrk="0" fontAlgn="base" hangingPunct="0">
                        <a:spcBef>
                          <a:spcPct val="20000"/>
                        </a:spcBef>
                        <a:spcAft>
                          <a:spcPct val="0"/>
                        </a:spcAft>
                        <a:defRPr b="1">
                          <a:solidFill>
                            <a:schemeClr val="bg1"/>
                          </a:solidFill>
                          <a:latin typeface="Arial" panose="020B0604020202020204" pitchFamily="34" charset="0"/>
                          <a:ea typeface="宋体" panose="02010600030101010101" pitchFamily="2" charset="-122"/>
                        </a:defRPr>
                      </a:lvl6pPr>
                      <a:lvl7pPr eaLnBrk="0" fontAlgn="base" hangingPunct="0">
                        <a:spcBef>
                          <a:spcPct val="20000"/>
                        </a:spcBef>
                        <a:spcAft>
                          <a:spcPct val="0"/>
                        </a:spcAft>
                        <a:defRPr b="1">
                          <a:solidFill>
                            <a:schemeClr val="bg1"/>
                          </a:solidFill>
                          <a:latin typeface="Arial" panose="020B0604020202020204" pitchFamily="34" charset="0"/>
                          <a:ea typeface="宋体" panose="02010600030101010101" pitchFamily="2" charset="-122"/>
                        </a:defRPr>
                      </a:lvl7pPr>
                      <a:lvl8pPr eaLnBrk="0" fontAlgn="base" hangingPunct="0">
                        <a:spcBef>
                          <a:spcPct val="20000"/>
                        </a:spcBef>
                        <a:spcAft>
                          <a:spcPct val="0"/>
                        </a:spcAft>
                        <a:defRPr b="1">
                          <a:solidFill>
                            <a:schemeClr val="bg1"/>
                          </a:solidFill>
                          <a:latin typeface="Arial" panose="020B0604020202020204" pitchFamily="34" charset="0"/>
                          <a:ea typeface="宋体" panose="02010600030101010101" pitchFamily="2" charset="-122"/>
                        </a:defRPr>
                      </a:lvl8pPr>
                      <a:lvl9pPr eaLnBrk="0" fontAlgn="base" hangingPunct="0">
                        <a:spcBef>
                          <a:spcPct val="20000"/>
                        </a:spcBef>
                        <a:spcAft>
                          <a:spcPct val="0"/>
                        </a:spcAft>
                        <a:defRPr b="1">
                          <a:solidFill>
                            <a:schemeClr val="bg1"/>
                          </a:solidFill>
                          <a:latin typeface="Arial" panose="020B0604020202020204" pitchFamily="34" charset="0"/>
                          <a:ea typeface="宋体" panose="02010600030101010101" pitchFamily="2" charset="-122"/>
                        </a:defRPr>
                      </a:lvl9p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zh-CN" altLang="en-US" sz="2800" b="1" i="0" u="none" strike="noStrike" cap="none" normalizeH="0" baseline="0" dirty="0" smtClean="0">
                          <a:ln>
                            <a:noFill/>
                          </a:ln>
                          <a:solidFill>
                            <a:schemeClr val="tx1"/>
                          </a:solidFill>
                          <a:effectLst/>
                          <a:latin typeface="Arial" panose="020B0604020202020204" pitchFamily="34" charset="0"/>
                          <a:ea typeface="宋体" panose="02010600030101010101" pitchFamily="2" charset="-122"/>
                        </a:rPr>
                        <a:t>人格尊严（姓名、肖像、荣誉、名誉、隐私）</a:t>
                      </a:r>
                    </a:p>
                  </a:txBody>
                  <a:tcPr anchor="ctr" horzOverflow="overflow"/>
                </a:tc>
                <a:tc>
                  <a:txBody>
                    <a:bodyPr/>
                    <a:lstStyle>
                      <a:lvl1pPr eaLnBrk="0" hangingPunct="0">
                        <a:spcBef>
                          <a:spcPct val="20000"/>
                        </a:spcBef>
                        <a:defRPr sz="2800" b="1">
                          <a:solidFill>
                            <a:schemeClr val="bg1"/>
                          </a:solidFill>
                          <a:latin typeface="Arial" panose="020B0604020202020204" pitchFamily="34" charset="0"/>
                          <a:ea typeface="宋体" panose="02010600030101010101" pitchFamily="2" charset="-122"/>
                        </a:defRPr>
                      </a:lvl1pPr>
                      <a:lvl2pPr eaLnBrk="0" hangingPunct="0">
                        <a:spcBef>
                          <a:spcPct val="20000"/>
                        </a:spcBef>
                        <a:defRPr sz="2400" b="1">
                          <a:solidFill>
                            <a:schemeClr val="bg1"/>
                          </a:solidFill>
                          <a:latin typeface="Arial" panose="020B0604020202020204" pitchFamily="34" charset="0"/>
                          <a:ea typeface="宋体" panose="02010600030101010101" pitchFamily="2" charset="-122"/>
                        </a:defRPr>
                      </a:lvl2pPr>
                      <a:lvl3pPr eaLnBrk="0" hangingPunct="0">
                        <a:spcBef>
                          <a:spcPct val="20000"/>
                        </a:spcBef>
                        <a:defRPr sz="2000" b="1">
                          <a:solidFill>
                            <a:schemeClr val="bg1"/>
                          </a:solidFill>
                          <a:latin typeface="Arial" panose="020B0604020202020204" pitchFamily="34" charset="0"/>
                          <a:ea typeface="宋体" panose="02010600030101010101" pitchFamily="2" charset="-122"/>
                        </a:defRPr>
                      </a:lvl3pPr>
                      <a:lvl4pPr eaLnBrk="0" hangingPunct="0">
                        <a:spcBef>
                          <a:spcPct val="20000"/>
                        </a:spcBef>
                        <a:defRPr b="1">
                          <a:solidFill>
                            <a:schemeClr val="bg1"/>
                          </a:solidFill>
                          <a:latin typeface="Arial" panose="020B0604020202020204" pitchFamily="34" charset="0"/>
                          <a:ea typeface="宋体" panose="02010600030101010101" pitchFamily="2" charset="-122"/>
                        </a:defRPr>
                      </a:lvl4pPr>
                      <a:lvl5pPr eaLnBrk="0" hangingPunct="0">
                        <a:spcBef>
                          <a:spcPct val="20000"/>
                        </a:spcBef>
                        <a:defRPr b="1">
                          <a:solidFill>
                            <a:schemeClr val="bg1"/>
                          </a:solidFill>
                          <a:latin typeface="Arial" panose="020B0604020202020204" pitchFamily="34" charset="0"/>
                          <a:ea typeface="宋体" panose="02010600030101010101" pitchFamily="2" charset="-122"/>
                        </a:defRPr>
                      </a:lvl5pPr>
                      <a:lvl6pPr eaLnBrk="0" fontAlgn="base" hangingPunct="0">
                        <a:spcBef>
                          <a:spcPct val="20000"/>
                        </a:spcBef>
                        <a:spcAft>
                          <a:spcPct val="0"/>
                        </a:spcAft>
                        <a:defRPr b="1">
                          <a:solidFill>
                            <a:schemeClr val="bg1"/>
                          </a:solidFill>
                          <a:latin typeface="Arial" panose="020B0604020202020204" pitchFamily="34" charset="0"/>
                          <a:ea typeface="宋体" panose="02010600030101010101" pitchFamily="2" charset="-122"/>
                        </a:defRPr>
                      </a:lvl6pPr>
                      <a:lvl7pPr eaLnBrk="0" fontAlgn="base" hangingPunct="0">
                        <a:spcBef>
                          <a:spcPct val="20000"/>
                        </a:spcBef>
                        <a:spcAft>
                          <a:spcPct val="0"/>
                        </a:spcAft>
                        <a:defRPr b="1">
                          <a:solidFill>
                            <a:schemeClr val="bg1"/>
                          </a:solidFill>
                          <a:latin typeface="Arial" panose="020B0604020202020204" pitchFamily="34" charset="0"/>
                          <a:ea typeface="宋体" panose="02010600030101010101" pitchFamily="2" charset="-122"/>
                        </a:defRPr>
                      </a:lvl7pPr>
                      <a:lvl8pPr eaLnBrk="0" fontAlgn="base" hangingPunct="0">
                        <a:spcBef>
                          <a:spcPct val="20000"/>
                        </a:spcBef>
                        <a:spcAft>
                          <a:spcPct val="0"/>
                        </a:spcAft>
                        <a:defRPr b="1">
                          <a:solidFill>
                            <a:schemeClr val="bg1"/>
                          </a:solidFill>
                          <a:latin typeface="Arial" panose="020B0604020202020204" pitchFamily="34" charset="0"/>
                          <a:ea typeface="宋体" panose="02010600030101010101" pitchFamily="2" charset="-122"/>
                        </a:defRPr>
                      </a:lvl8pPr>
                      <a:lvl9pPr eaLnBrk="0" fontAlgn="base" hangingPunct="0">
                        <a:spcBef>
                          <a:spcPct val="20000"/>
                        </a:spcBef>
                        <a:spcAft>
                          <a:spcPct val="0"/>
                        </a:spcAft>
                        <a:defRPr b="1">
                          <a:solidFill>
                            <a:schemeClr val="bg1"/>
                          </a:solidFill>
                          <a:latin typeface="Arial" panose="020B0604020202020204" pitchFamily="34" charset="0"/>
                          <a:ea typeface="宋体" panose="02010600030101010101" pitchFamily="2" charset="-122"/>
                        </a:defRPr>
                      </a:lvl9p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zh-CN" altLang="en-US" sz="2800" b="1" i="0" u="none" strike="noStrike" cap="none" normalizeH="0" baseline="0" dirty="0" smtClean="0">
                          <a:ln>
                            <a:noFill/>
                          </a:ln>
                          <a:solidFill>
                            <a:schemeClr val="tx1"/>
                          </a:solidFill>
                          <a:effectLst/>
                          <a:latin typeface="Arial" panose="020B0604020202020204" pitchFamily="34" charset="0"/>
                          <a:ea typeface="宋体" panose="02010600030101010101" pitchFamily="2" charset="-122"/>
                        </a:rPr>
                        <a:t>禁止对公民进行侮辱、诽谤和诬告陷害</a:t>
                      </a:r>
                    </a:p>
                  </a:txBody>
                  <a:tcPr anchor="ctr" horzOverflow="overflow"/>
                </a:tc>
              </a:tr>
            </a:tbl>
          </a:graphicData>
        </a:graphic>
      </p:graphicFrame>
    </p:spTree>
    <p:extLst>
      <p:ext uri="{BB962C8B-B14F-4D97-AF65-F5344CB8AC3E}">
        <p14:creationId xmlns:p14="http://schemas.microsoft.com/office/powerpoint/2010/main" val="57038331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1" name="Picture 3" descr="C:\Users\Administrator\Desktop\财大ppt模板\B10PPT模板（二）宽屏-09.jpg"/>
          <p:cNvPicPr>
            <a:picLocks noChangeAspect="1" noChangeArrowheads="1"/>
          </p:cNvPicPr>
          <p:nvPr/>
        </p:nvPicPr>
        <p:blipFill>
          <a:blip r:embed="rId2"/>
          <a:srcRect/>
          <a:stretch>
            <a:fillRect/>
          </a:stretch>
        </p:blipFill>
        <p:spPr bwMode="auto">
          <a:xfrm>
            <a:off x="1588" y="0"/>
            <a:ext cx="12188825" cy="6858000"/>
          </a:xfrm>
          <a:prstGeom prst="rect">
            <a:avLst/>
          </a:prstGeom>
          <a:noFill/>
        </p:spPr>
      </p:pic>
      <p:graphicFrame>
        <p:nvGraphicFramePr>
          <p:cNvPr id="5" name="表格 4"/>
          <p:cNvGraphicFramePr>
            <a:graphicFrameLocks noGrp="1"/>
          </p:cNvGraphicFramePr>
          <p:nvPr>
            <p:extLst>
              <p:ext uri="{D42A27DB-BD31-4B8C-83A1-F6EECF244321}">
                <p14:modId xmlns:p14="http://schemas.microsoft.com/office/powerpoint/2010/main" val="1908677960"/>
              </p:ext>
            </p:extLst>
          </p:nvPr>
        </p:nvGraphicFramePr>
        <p:xfrm>
          <a:off x="694606" y="1701602"/>
          <a:ext cx="11089232" cy="4258947"/>
        </p:xfrm>
        <a:graphic>
          <a:graphicData uri="http://schemas.openxmlformats.org/drawingml/2006/table">
            <a:tbl>
              <a:tblPr firstRow="1" bandRow="1">
                <a:tableStyleId>{5940675A-B579-460E-94D1-54222C63F5DA}</a:tableStyleId>
              </a:tblPr>
              <a:tblGrid>
                <a:gridCol w="2087438"/>
                <a:gridCol w="9001794"/>
              </a:tblGrid>
              <a:tr h="504056">
                <a:tc>
                  <a:txBody>
                    <a:bodyPr/>
                    <a:lstStyle>
                      <a:lvl1pPr eaLnBrk="0" hangingPunct="0">
                        <a:spcBef>
                          <a:spcPct val="20000"/>
                        </a:spcBef>
                        <a:defRPr sz="2800" b="1">
                          <a:solidFill>
                            <a:schemeClr val="bg1"/>
                          </a:solidFill>
                          <a:latin typeface="Arial" panose="020B0604020202020204" pitchFamily="34" charset="0"/>
                          <a:ea typeface="宋体" panose="02010600030101010101" pitchFamily="2" charset="-122"/>
                        </a:defRPr>
                      </a:lvl1pPr>
                      <a:lvl2pPr eaLnBrk="0" hangingPunct="0">
                        <a:spcBef>
                          <a:spcPct val="20000"/>
                        </a:spcBef>
                        <a:defRPr sz="2400" b="1">
                          <a:solidFill>
                            <a:schemeClr val="bg1"/>
                          </a:solidFill>
                          <a:latin typeface="Arial" panose="020B0604020202020204" pitchFamily="34" charset="0"/>
                          <a:ea typeface="宋体" panose="02010600030101010101" pitchFamily="2" charset="-122"/>
                        </a:defRPr>
                      </a:lvl2pPr>
                      <a:lvl3pPr eaLnBrk="0" hangingPunct="0">
                        <a:spcBef>
                          <a:spcPct val="20000"/>
                        </a:spcBef>
                        <a:defRPr sz="2000" b="1">
                          <a:solidFill>
                            <a:schemeClr val="bg1"/>
                          </a:solidFill>
                          <a:latin typeface="Arial" panose="020B0604020202020204" pitchFamily="34" charset="0"/>
                          <a:ea typeface="宋体" panose="02010600030101010101" pitchFamily="2" charset="-122"/>
                        </a:defRPr>
                      </a:lvl3pPr>
                      <a:lvl4pPr eaLnBrk="0" hangingPunct="0">
                        <a:spcBef>
                          <a:spcPct val="20000"/>
                        </a:spcBef>
                        <a:defRPr b="1">
                          <a:solidFill>
                            <a:schemeClr val="bg1"/>
                          </a:solidFill>
                          <a:latin typeface="Arial" panose="020B0604020202020204" pitchFamily="34" charset="0"/>
                          <a:ea typeface="宋体" panose="02010600030101010101" pitchFamily="2" charset="-122"/>
                        </a:defRPr>
                      </a:lvl4pPr>
                      <a:lvl5pPr eaLnBrk="0" hangingPunct="0">
                        <a:spcBef>
                          <a:spcPct val="20000"/>
                        </a:spcBef>
                        <a:defRPr b="1">
                          <a:solidFill>
                            <a:schemeClr val="bg1"/>
                          </a:solidFill>
                          <a:latin typeface="Arial" panose="020B0604020202020204" pitchFamily="34" charset="0"/>
                          <a:ea typeface="宋体" panose="02010600030101010101" pitchFamily="2" charset="-122"/>
                        </a:defRPr>
                      </a:lvl5pPr>
                      <a:lvl6pPr eaLnBrk="0" fontAlgn="base" hangingPunct="0">
                        <a:spcBef>
                          <a:spcPct val="20000"/>
                        </a:spcBef>
                        <a:spcAft>
                          <a:spcPct val="0"/>
                        </a:spcAft>
                        <a:defRPr b="1">
                          <a:solidFill>
                            <a:schemeClr val="bg1"/>
                          </a:solidFill>
                          <a:latin typeface="Arial" panose="020B0604020202020204" pitchFamily="34" charset="0"/>
                          <a:ea typeface="宋体" panose="02010600030101010101" pitchFamily="2" charset="-122"/>
                        </a:defRPr>
                      </a:lvl6pPr>
                      <a:lvl7pPr eaLnBrk="0" fontAlgn="base" hangingPunct="0">
                        <a:spcBef>
                          <a:spcPct val="20000"/>
                        </a:spcBef>
                        <a:spcAft>
                          <a:spcPct val="0"/>
                        </a:spcAft>
                        <a:defRPr b="1">
                          <a:solidFill>
                            <a:schemeClr val="bg1"/>
                          </a:solidFill>
                          <a:latin typeface="Arial" panose="020B0604020202020204" pitchFamily="34" charset="0"/>
                          <a:ea typeface="宋体" panose="02010600030101010101" pitchFamily="2" charset="-122"/>
                        </a:defRPr>
                      </a:lvl7pPr>
                      <a:lvl8pPr eaLnBrk="0" fontAlgn="base" hangingPunct="0">
                        <a:spcBef>
                          <a:spcPct val="20000"/>
                        </a:spcBef>
                        <a:spcAft>
                          <a:spcPct val="0"/>
                        </a:spcAft>
                        <a:defRPr b="1">
                          <a:solidFill>
                            <a:schemeClr val="bg1"/>
                          </a:solidFill>
                          <a:latin typeface="Arial" panose="020B0604020202020204" pitchFamily="34" charset="0"/>
                          <a:ea typeface="宋体" panose="02010600030101010101" pitchFamily="2" charset="-122"/>
                        </a:defRPr>
                      </a:lvl8pPr>
                      <a:lvl9pPr eaLnBrk="0" fontAlgn="base" hangingPunct="0">
                        <a:spcBef>
                          <a:spcPct val="20000"/>
                        </a:spcBef>
                        <a:spcAft>
                          <a:spcPct val="0"/>
                        </a:spcAft>
                        <a:defRPr b="1">
                          <a:solidFill>
                            <a:schemeClr val="bg1"/>
                          </a:solidFill>
                          <a:latin typeface="Arial" panose="020B0604020202020204" pitchFamily="34" charset="0"/>
                          <a:ea typeface="宋体" panose="02010600030101010101" pitchFamily="2" charset="-122"/>
                        </a:defRPr>
                      </a:lvl9p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zh-CN" altLang="en-US" sz="2800" b="1" i="0" u="none" strike="noStrike" cap="none" normalizeH="0" baseline="0" dirty="0" smtClean="0">
                          <a:ln>
                            <a:noFill/>
                          </a:ln>
                          <a:solidFill>
                            <a:schemeClr val="tx1"/>
                          </a:solidFill>
                          <a:effectLst/>
                          <a:latin typeface="Arial" panose="020B0604020202020204" pitchFamily="34" charset="0"/>
                          <a:ea typeface="宋体" panose="02010600030101010101" pitchFamily="2" charset="-122"/>
                        </a:rPr>
                        <a:t>类型</a:t>
                      </a:r>
                    </a:p>
                  </a:txBody>
                  <a:tcPr anchor="ctr" horzOverflow="overflow"/>
                </a:tc>
                <a:tc>
                  <a:txBody>
                    <a:bodyPr/>
                    <a:lstStyle>
                      <a:lvl1pPr eaLnBrk="0" hangingPunct="0">
                        <a:spcBef>
                          <a:spcPct val="20000"/>
                        </a:spcBef>
                        <a:defRPr sz="2800" b="1">
                          <a:solidFill>
                            <a:schemeClr val="bg1"/>
                          </a:solidFill>
                          <a:latin typeface="Arial" panose="020B0604020202020204" pitchFamily="34" charset="0"/>
                          <a:ea typeface="宋体" panose="02010600030101010101" pitchFamily="2" charset="-122"/>
                        </a:defRPr>
                      </a:lvl1pPr>
                      <a:lvl2pPr eaLnBrk="0" hangingPunct="0">
                        <a:spcBef>
                          <a:spcPct val="20000"/>
                        </a:spcBef>
                        <a:defRPr sz="2400" b="1">
                          <a:solidFill>
                            <a:schemeClr val="bg1"/>
                          </a:solidFill>
                          <a:latin typeface="Arial" panose="020B0604020202020204" pitchFamily="34" charset="0"/>
                          <a:ea typeface="宋体" panose="02010600030101010101" pitchFamily="2" charset="-122"/>
                        </a:defRPr>
                      </a:lvl2pPr>
                      <a:lvl3pPr eaLnBrk="0" hangingPunct="0">
                        <a:spcBef>
                          <a:spcPct val="20000"/>
                        </a:spcBef>
                        <a:defRPr sz="2000" b="1">
                          <a:solidFill>
                            <a:schemeClr val="bg1"/>
                          </a:solidFill>
                          <a:latin typeface="Arial" panose="020B0604020202020204" pitchFamily="34" charset="0"/>
                          <a:ea typeface="宋体" panose="02010600030101010101" pitchFamily="2" charset="-122"/>
                        </a:defRPr>
                      </a:lvl3pPr>
                      <a:lvl4pPr eaLnBrk="0" hangingPunct="0">
                        <a:spcBef>
                          <a:spcPct val="20000"/>
                        </a:spcBef>
                        <a:defRPr b="1">
                          <a:solidFill>
                            <a:schemeClr val="bg1"/>
                          </a:solidFill>
                          <a:latin typeface="Arial" panose="020B0604020202020204" pitchFamily="34" charset="0"/>
                          <a:ea typeface="宋体" panose="02010600030101010101" pitchFamily="2" charset="-122"/>
                        </a:defRPr>
                      </a:lvl4pPr>
                      <a:lvl5pPr eaLnBrk="0" hangingPunct="0">
                        <a:spcBef>
                          <a:spcPct val="20000"/>
                        </a:spcBef>
                        <a:defRPr b="1">
                          <a:solidFill>
                            <a:schemeClr val="bg1"/>
                          </a:solidFill>
                          <a:latin typeface="Arial" panose="020B0604020202020204" pitchFamily="34" charset="0"/>
                          <a:ea typeface="宋体" panose="02010600030101010101" pitchFamily="2" charset="-122"/>
                        </a:defRPr>
                      </a:lvl5pPr>
                      <a:lvl6pPr eaLnBrk="0" fontAlgn="base" hangingPunct="0">
                        <a:spcBef>
                          <a:spcPct val="20000"/>
                        </a:spcBef>
                        <a:spcAft>
                          <a:spcPct val="0"/>
                        </a:spcAft>
                        <a:defRPr b="1">
                          <a:solidFill>
                            <a:schemeClr val="bg1"/>
                          </a:solidFill>
                          <a:latin typeface="Arial" panose="020B0604020202020204" pitchFamily="34" charset="0"/>
                          <a:ea typeface="宋体" panose="02010600030101010101" pitchFamily="2" charset="-122"/>
                        </a:defRPr>
                      </a:lvl6pPr>
                      <a:lvl7pPr eaLnBrk="0" fontAlgn="base" hangingPunct="0">
                        <a:spcBef>
                          <a:spcPct val="20000"/>
                        </a:spcBef>
                        <a:spcAft>
                          <a:spcPct val="0"/>
                        </a:spcAft>
                        <a:defRPr b="1">
                          <a:solidFill>
                            <a:schemeClr val="bg1"/>
                          </a:solidFill>
                          <a:latin typeface="Arial" panose="020B0604020202020204" pitchFamily="34" charset="0"/>
                          <a:ea typeface="宋体" panose="02010600030101010101" pitchFamily="2" charset="-122"/>
                        </a:defRPr>
                      </a:lvl7pPr>
                      <a:lvl8pPr eaLnBrk="0" fontAlgn="base" hangingPunct="0">
                        <a:spcBef>
                          <a:spcPct val="20000"/>
                        </a:spcBef>
                        <a:spcAft>
                          <a:spcPct val="0"/>
                        </a:spcAft>
                        <a:defRPr b="1">
                          <a:solidFill>
                            <a:schemeClr val="bg1"/>
                          </a:solidFill>
                          <a:latin typeface="Arial" panose="020B0604020202020204" pitchFamily="34" charset="0"/>
                          <a:ea typeface="宋体" panose="02010600030101010101" pitchFamily="2" charset="-122"/>
                        </a:defRPr>
                      </a:lvl8pPr>
                      <a:lvl9pPr eaLnBrk="0" fontAlgn="base" hangingPunct="0">
                        <a:spcBef>
                          <a:spcPct val="20000"/>
                        </a:spcBef>
                        <a:spcAft>
                          <a:spcPct val="0"/>
                        </a:spcAft>
                        <a:defRPr b="1">
                          <a:solidFill>
                            <a:schemeClr val="bg1"/>
                          </a:solidFill>
                          <a:latin typeface="Arial" panose="020B0604020202020204" pitchFamily="34" charset="0"/>
                          <a:ea typeface="宋体" panose="02010600030101010101" pitchFamily="2" charset="-122"/>
                        </a:defRPr>
                      </a:lvl9p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zh-CN" altLang="en-US" sz="2800" b="1" i="0" u="none" strike="noStrike" cap="none" normalizeH="0" baseline="0" dirty="0" smtClean="0">
                          <a:ln>
                            <a:noFill/>
                          </a:ln>
                          <a:solidFill>
                            <a:schemeClr val="tx1"/>
                          </a:solidFill>
                          <a:effectLst/>
                          <a:latin typeface="Arial" panose="020B0604020202020204" pitchFamily="34" charset="0"/>
                          <a:ea typeface="宋体" panose="02010600030101010101" pitchFamily="2" charset="-122"/>
                        </a:rPr>
                        <a:t>内容</a:t>
                      </a:r>
                    </a:p>
                  </a:txBody>
                  <a:tcPr anchor="ctr" horzOverflow="overflow"/>
                </a:tc>
              </a:tr>
              <a:tr h="705976">
                <a:tc>
                  <a:txBody>
                    <a:bodyPr/>
                    <a:lstStyle>
                      <a:lvl1pPr eaLnBrk="0" hangingPunct="0">
                        <a:spcBef>
                          <a:spcPct val="20000"/>
                        </a:spcBef>
                        <a:defRPr sz="2800" b="1">
                          <a:solidFill>
                            <a:schemeClr val="bg1"/>
                          </a:solidFill>
                          <a:latin typeface="Arial" panose="020B0604020202020204" pitchFamily="34" charset="0"/>
                          <a:ea typeface="宋体" panose="02010600030101010101" pitchFamily="2" charset="-122"/>
                        </a:defRPr>
                      </a:lvl1pPr>
                      <a:lvl2pPr eaLnBrk="0" hangingPunct="0">
                        <a:spcBef>
                          <a:spcPct val="20000"/>
                        </a:spcBef>
                        <a:defRPr sz="2400" b="1">
                          <a:solidFill>
                            <a:schemeClr val="bg1"/>
                          </a:solidFill>
                          <a:latin typeface="Arial" panose="020B0604020202020204" pitchFamily="34" charset="0"/>
                          <a:ea typeface="宋体" panose="02010600030101010101" pitchFamily="2" charset="-122"/>
                        </a:defRPr>
                      </a:lvl2pPr>
                      <a:lvl3pPr eaLnBrk="0" hangingPunct="0">
                        <a:spcBef>
                          <a:spcPct val="20000"/>
                        </a:spcBef>
                        <a:defRPr sz="2000" b="1">
                          <a:solidFill>
                            <a:schemeClr val="bg1"/>
                          </a:solidFill>
                          <a:latin typeface="Arial" panose="020B0604020202020204" pitchFamily="34" charset="0"/>
                          <a:ea typeface="宋体" panose="02010600030101010101" pitchFamily="2" charset="-122"/>
                        </a:defRPr>
                      </a:lvl3pPr>
                      <a:lvl4pPr eaLnBrk="0" hangingPunct="0">
                        <a:spcBef>
                          <a:spcPct val="20000"/>
                        </a:spcBef>
                        <a:defRPr b="1">
                          <a:solidFill>
                            <a:schemeClr val="bg1"/>
                          </a:solidFill>
                          <a:latin typeface="Arial" panose="020B0604020202020204" pitchFamily="34" charset="0"/>
                          <a:ea typeface="宋体" panose="02010600030101010101" pitchFamily="2" charset="-122"/>
                        </a:defRPr>
                      </a:lvl4pPr>
                      <a:lvl5pPr eaLnBrk="0" hangingPunct="0">
                        <a:spcBef>
                          <a:spcPct val="20000"/>
                        </a:spcBef>
                        <a:defRPr b="1">
                          <a:solidFill>
                            <a:schemeClr val="bg1"/>
                          </a:solidFill>
                          <a:latin typeface="Arial" panose="020B0604020202020204" pitchFamily="34" charset="0"/>
                          <a:ea typeface="宋体" panose="02010600030101010101" pitchFamily="2" charset="-122"/>
                        </a:defRPr>
                      </a:lvl5pPr>
                      <a:lvl6pPr eaLnBrk="0" fontAlgn="base" hangingPunct="0">
                        <a:spcBef>
                          <a:spcPct val="20000"/>
                        </a:spcBef>
                        <a:spcAft>
                          <a:spcPct val="0"/>
                        </a:spcAft>
                        <a:defRPr b="1">
                          <a:solidFill>
                            <a:schemeClr val="bg1"/>
                          </a:solidFill>
                          <a:latin typeface="Arial" panose="020B0604020202020204" pitchFamily="34" charset="0"/>
                          <a:ea typeface="宋体" panose="02010600030101010101" pitchFamily="2" charset="-122"/>
                        </a:defRPr>
                      </a:lvl6pPr>
                      <a:lvl7pPr eaLnBrk="0" fontAlgn="base" hangingPunct="0">
                        <a:spcBef>
                          <a:spcPct val="20000"/>
                        </a:spcBef>
                        <a:spcAft>
                          <a:spcPct val="0"/>
                        </a:spcAft>
                        <a:defRPr b="1">
                          <a:solidFill>
                            <a:schemeClr val="bg1"/>
                          </a:solidFill>
                          <a:latin typeface="Arial" panose="020B0604020202020204" pitchFamily="34" charset="0"/>
                          <a:ea typeface="宋体" panose="02010600030101010101" pitchFamily="2" charset="-122"/>
                        </a:defRPr>
                      </a:lvl7pPr>
                      <a:lvl8pPr eaLnBrk="0" fontAlgn="base" hangingPunct="0">
                        <a:spcBef>
                          <a:spcPct val="20000"/>
                        </a:spcBef>
                        <a:spcAft>
                          <a:spcPct val="0"/>
                        </a:spcAft>
                        <a:defRPr b="1">
                          <a:solidFill>
                            <a:schemeClr val="bg1"/>
                          </a:solidFill>
                          <a:latin typeface="Arial" panose="020B0604020202020204" pitchFamily="34" charset="0"/>
                          <a:ea typeface="宋体" panose="02010600030101010101" pitchFamily="2" charset="-122"/>
                        </a:defRPr>
                      </a:lvl8pPr>
                      <a:lvl9pPr eaLnBrk="0" fontAlgn="base" hangingPunct="0">
                        <a:spcBef>
                          <a:spcPct val="20000"/>
                        </a:spcBef>
                        <a:spcAft>
                          <a:spcPct val="0"/>
                        </a:spcAft>
                        <a:defRPr b="1">
                          <a:solidFill>
                            <a:schemeClr val="bg1"/>
                          </a:solidFill>
                          <a:latin typeface="Arial" panose="020B0604020202020204" pitchFamily="34" charset="0"/>
                          <a:ea typeface="宋体" panose="02010600030101010101" pitchFamily="2" charset="-122"/>
                        </a:defRPr>
                      </a:lvl9p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zh-CN" altLang="en-US" sz="2800" b="1" i="0" u="none" strike="noStrike" cap="none" normalizeH="0" baseline="0" dirty="0" smtClean="0">
                          <a:ln>
                            <a:noFill/>
                          </a:ln>
                          <a:solidFill>
                            <a:schemeClr val="tx1"/>
                          </a:solidFill>
                          <a:effectLst/>
                          <a:latin typeface="Arial" panose="020B0604020202020204" pitchFamily="34" charset="0"/>
                          <a:ea typeface="宋体" panose="02010600030101010101" pitchFamily="2" charset="-122"/>
                        </a:rPr>
                        <a:t>住宅自由</a:t>
                      </a:r>
                    </a:p>
                  </a:txBody>
                  <a:tcPr marT="45723" marB="45723" anchor="ctr" horzOverflow="overflow"/>
                </a:tc>
                <a:tc>
                  <a:txBody>
                    <a:bodyPr/>
                    <a:lstStyle>
                      <a:lvl1pPr eaLnBrk="0" hangingPunct="0">
                        <a:spcBef>
                          <a:spcPct val="20000"/>
                        </a:spcBef>
                        <a:defRPr sz="2800" b="1">
                          <a:solidFill>
                            <a:schemeClr val="bg1"/>
                          </a:solidFill>
                          <a:latin typeface="Arial" panose="020B0604020202020204" pitchFamily="34" charset="0"/>
                          <a:ea typeface="宋体" panose="02010600030101010101" pitchFamily="2" charset="-122"/>
                        </a:defRPr>
                      </a:lvl1pPr>
                      <a:lvl2pPr eaLnBrk="0" hangingPunct="0">
                        <a:spcBef>
                          <a:spcPct val="20000"/>
                        </a:spcBef>
                        <a:defRPr sz="2400" b="1">
                          <a:solidFill>
                            <a:schemeClr val="bg1"/>
                          </a:solidFill>
                          <a:latin typeface="Arial" panose="020B0604020202020204" pitchFamily="34" charset="0"/>
                          <a:ea typeface="宋体" panose="02010600030101010101" pitchFamily="2" charset="-122"/>
                        </a:defRPr>
                      </a:lvl2pPr>
                      <a:lvl3pPr eaLnBrk="0" hangingPunct="0">
                        <a:spcBef>
                          <a:spcPct val="20000"/>
                        </a:spcBef>
                        <a:defRPr sz="2000" b="1">
                          <a:solidFill>
                            <a:schemeClr val="bg1"/>
                          </a:solidFill>
                          <a:latin typeface="Arial" panose="020B0604020202020204" pitchFamily="34" charset="0"/>
                          <a:ea typeface="宋体" panose="02010600030101010101" pitchFamily="2" charset="-122"/>
                        </a:defRPr>
                      </a:lvl3pPr>
                      <a:lvl4pPr eaLnBrk="0" hangingPunct="0">
                        <a:spcBef>
                          <a:spcPct val="20000"/>
                        </a:spcBef>
                        <a:defRPr b="1">
                          <a:solidFill>
                            <a:schemeClr val="bg1"/>
                          </a:solidFill>
                          <a:latin typeface="Arial" panose="020B0604020202020204" pitchFamily="34" charset="0"/>
                          <a:ea typeface="宋体" panose="02010600030101010101" pitchFamily="2" charset="-122"/>
                        </a:defRPr>
                      </a:lvl4pPr>
                      <a:lvl5pPr eaLnBrk="0" hangingPunct="0">
                        <a:spcBef>
                          <a:spcPct val="20000"/>
                        </a:spcBef>
                        <a:defRPr b="1">
                          <a:solidFill>
                            <a:schemeClr val="bg1"/>
                          </a:solidFill>
                          <a:latin typeface="Arial" panose="020B0604020202020204" pitchFamily="34" charset="0"/>
                          <a:ea typeface="宋体" panose="02010600030101010101" pitchFamily="2" charset="-122"/>
                        </a:defRPr>
                      </a:lvl5pPr>
                      <a:lvl6pPr eaLnBrk="0" fontAlgn="base" hangingPunct="0">
                        <a:spcBef>
                          <a:spcPct val="20000"/>
                        </a:spcBef>
                        <a:spcAft>
                          <a:spcPct val="0"/>
                        </a:spcAft>
                        <a:defRPr b="1">
                          <a:solidFill>
                            <a:schemeClr val="bg1"/>
                          </a:solidFill>
                          <a:latin typeface="Arial" panose="020B0604020202020204" pitchFamily="34" charset="0"/>
                          <a:ea typeface="宋体" panose="02010600030101010101" pitchFamily="2" charset="-122"/>
                        </a:defRPr>
                      </a:lvl6pPr>
                      <a:lvl7pPr eaLnBrk="0" fontAlgn="base" hangingPunct="0">
                        <a:spcBef>
                          <a:spcPct val="20000"/>
                        </a:spcBef>
                        <a:spcAft>
                          <a:spcPct val="0"/>
                        </a:spcAft>
                        <a:defRPr b="1">
                          <a:solidFill>
                            <a:schemeClr val="bg1"/>
                          </a:solidFill>
                          <a:latin typeface="Arial" panose="020B0604020202020204" pitchFamily="34" charset="0"/>
                          <a:ea typeface="宋体" panose="02010600030101010101" pitchFamily="2" charset="-122"/>
                        </a:defRPr>
                      </a:lvl7pPr>
                      <a:lvl8pPr eaLnBrk="0" fontAlgn="base" hangingPunct="0">
                        <a:spcBef>
                          <a:spcPct val="20000"/>
                        </a:spcBef>
                        <a:spcAft>
                          <a:spcPct val="0"/>
                        </a:spcAft>
                        <a:defRPr b="1">
                          <a:solidFill>
                            <a:schemeClr val="bg1"/>
                          </a:solidFill>
                          <a:latin typeface="Arial" panose="020B0604020202020204" pitchFamily="34" charset="0"/>
                          <a:ea typeface="宋体" panose="02010600030101010101" pitchFamily="2" charset="-122"/>
                        </a:defRPr>
                      </a:lvl8pPr>
                      <a:lvl9pPr eaLnBrk="0" fontAlgn="base" hangingPunct="0">
                        <a:spcBef>
                          <a:spcPct val="20000"/>
                        </a:spcBef>
                        <a:spcAft>
                          <a:spcPct val="0"/>
                        </a:spcAft>
                        <a:defRPr b="1">
                          <a:solidFill>
                            <a:schemeClr val="bg1"/>
                          </a:solidFill>
                          <a:latin typeface="Arial" panose="020B0604020202020204" pitchFamily="34" charset="0"/>
                          <a:ea typeface="宋体" panose="02010600030101010101" pitchFamily="2" charset="-122"/>
                        </a:defRPr>
                      </a:lvl9p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zh-CN" altLang="en-US" sz="2800" b="1" i="0" u="none" strike="noStrike" cap="none" normalizeH="0" baseline="0" dirty="0" smtClean="0">
                          <a:ln>
                            <a:noFill/>
                          </a:ln>
                          <a:solidFill>
                            <a:schemeClr val="tx1"/>
                          </a:solidFill>
                          <a:effectLst/>
                          <a:latin typeface="Arial" panose="020B0604020202020204" pitchFamily="34" charset="0"/>
                          <a:ea typeface="宋体" panose="02010600030101010101" pitchFamily="2" charset="-122"/>
                        </a:rPr>
                        <a:t>禁止非法搜查或者非法侵入公民的住宅</a:t>
                      </a:r>
                    </a:p>
                  </a:txBody>
                  <a:tcPr marT="45723" marB="45723" anchor="ctr" horzOverflow="overflow"/>
                </a:tc>
              </a:tr>
              <a:tr h="1151141">
                <a:tc>
                  <a:txBody>
                    <a:bodyPr/>
                    <a:lstStyle>
                      <a:lvl1pPr eaLnBrk="0" hangingPunct="0">
                        <a:spcBef>
                          <a:spcPct val="20000"/>
                        </a:spcBef>
                        <a:defRPr sz="2800" b="1">
                          <a:solidFill>
                            <a:schemeClr val="bg1"/>
                          </a:solidFill>
                          <a:latin typeface="Arial" panose="020B0604020202020204" pitchFamily="34" charset="0"/>
                          <a:ea typeface="宋体" panose="02010600030101010101" pitchFamily="2" charset="-122"/>
                        </a:defRPr>
                      </a:lvl1pPr>
                      <a:lvl2pPr eaLnBrk="0" hangingPunct="0">
                        <a:spcBef>
                          <a:spcPct val="20000"/>
                        </a:spcBef>
                        <a:defRPr sz="2400" b="1">
                          <a:solidFill>
                            <a:schemeClr val="bg1"/>
                          </a:solidFill>
                          <a:latin typeface="Arial" panose="020B0604020202020204" pitchFamily="34" charset="0"/>
                          <a:ea typeface="宋体" panose="02010600030101010101" pitchFamily="2" charset="-122"/>
                        </a:defRPr>
                      </a:lvl2pPr>
                      <a:lvl3pPr eaLnBrk="0" hangingPunct="0">
                        <a:spcBef>
                          <a:spcPct val="20000"/>
                        </a:spcBef>
                        <a:defRPr sz="2000" b="1">
                          <a:solidFill>
                            <a:schemeClr val="bg1"/>
                          </a:solidFill>
                          <a:latin typeface="Arial" panose="020B0604020202020204" pitchFamily="34" charset="0"/>
                          <a:ea typeface="宋体" panose="02010600030101010101" pitchFamily="2" charset="-122"/>
                        </a:defRPr>
                      </a:lvl3pPr>
                      <a:lvl4pPr eaLnBrk="0" hangingPunct="0">
                        <a:spcBef>
                          <a:spcPct val="20000"/>
                        </a:spcBef>
                        <a:defRPr b="1">
                          <a:solidFill>
                            <a:schemeClr val="bg1"/>
                          </a:solidFill>
                          <a:latin typeface="Arial" panose="020B0604020202020204" pitchFamily="34" charset="0"/>
                          <a:ea typeface="宋体" panose="02010600030101010101" pitchFamily="2" charset="-122"/>
                        </a:defRPr>
                      </a:lvl4pPr>
                      <a:lvl5pPr eaLnBrk="0" hangingPunct="0">
                        <a:spcBef>
                          <a:spcPct val="20000"/>
                        </a:spcBef>
                        <a:defRPr b="1">
                          <a:solidFill>
                            <a:schemeClr val="bg1"/>
                          </a:solidFill>
                          <a:latin typeface="Arial" panose="020B0604020202020204" pitchFamily="34" charset="0"/>
                          <a:ea typeface="宋体" panose="02010600030101010101" pitchFamily="2" charset="-122"/>
                        </a:defRPr>
                      </a:lvl5pPr>
                      <a:lvl6pPr eaLnBrk="0" fontAlgn="base" hangingPunct="0">
                        <a:spcBef>
                          <a:spcPct val="20000"/>
                        </a:spcBef>
                        <a:spcAft>
                          <a:spcPct val="0"/>
                        </a:spcAft>
                        <a:defRPr b="1">
                          <a:solidFill>
                            <a:schemeClr val="bg1"/>
                          </a:solidFill>
                          <a:latin typeface="Arial" panose="020B0604020202020204" pitchFamily="34" charset="0"/>
                          <a:ea typeface="宋体" panose="02010600030101010101" pitchFamily="2" charset="-122"/>
                        </a:defRPr>
                      </a:lvl6pPr>
                      <a:lvl7pPr eaLnBrk="0" fontAlgn="base" hangingPunct="0">
                        <a:spcBef>
                          <a:spcPct val="20000"/>
                        </a:spcBef>
                        <a:spcAft>
                          <a:spcPct val="0"/>
                        </a:spcAft>
                        <a:defRPr b="1">
                          <a:solidFill>
                            <a:schemeClr val="bg1"/>
                          </a:solidFill>
                          <a:latin typeface="Arial" panose="020B0604020202020204" pitchFamily="34" charset="0"/>
                          <a:ea typeface="宋体" panose="02010600030101010101" pitchFamily="2" charset="-122"/>
                        </a:defRPr>
                      </a:lvl7pPr>
                      <a:lvl8pPr eaLnBrk="0" fontAlgn="base" hangingPunct="0">
                        <a:spcBef>
                          <a:spcPct val="20000"/>
                        </a:spcBef>
                        <a:spcAft>
                          <a:spcPct val="0"/>
                        </a:spcAft>
                        <a:defRPr b="1">
                          <a:solidFill>
                            <a:schemeClr val="bg1"/>
                          </a:solidFill>
                          <a:latin typeface="Arial" panose="020B0604020202020204" pitchFamily="34" charset="0"/>
                          <a:ea typeface="宋体" panose="02010600030101010101" pitchFamily="2" charset="-122"/>
                        </a:defRPr>
                      </a:lvl8pPr>
                      <a:lvl9pPr eaLnBrk="0" fontAlgn="base" hangingPunct="0">
                        <a:spcBef>
                          <a:spcPct val="20000"/>
                        </a:spcBef>
                        <a:spcAft>
                          <a:spcPct val="0"/>
                        </a:spcAft>
                        <a:defRPr b="1">
                          <a:solidFill>
                            <a:schemeClr val="bg1"/>
                          </a:solidFill>
                          <a:latin typeface="Arial" panose="020B0604020202020204" pitchFamily="34" charset="0"/>
                          <a:ea typeface="宋体" panose="02010600030101010101" pitchFamily="2" charset="-122"/>
                        </a:defRPr>
                      </a:lvl9p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zh-CN" altLang="en-US" sz="2800" b="1" i="0" u="none" strike="noStrike" cap="none" normalizeH="0" baseline="0" dirty="0" smtClean="0">
                          <a:ln>
                            <a:noFill/>
                          </a:ln>
                          <a:solidFill>
                            <a:schemeClr val="tx1"/>
                          </a:solidFill>
                          <a:effectLst/>
                          <a:latin typeface="Arial" panose="020B0604020202020204" pitchFamily="34" charset="0"/>
                          <a:ea typeface="宋体" panose="02010600030101010101" pitchFamily="2" charset="-122"/>
                        </a:rPr>
                        <a:t>通信自由和通信秘密</a:t>
                      </a:r>
                    </a:p>
                  </a:txBody>
                  <a:tcPr marT="45723" marB="45723" anchor="ctr" horzOverflow="overflow"/>
                </a:tc>
                <a:tc>
                  <a:txBody>
                    <a:bodyPr/>
                    <a:lstStyle>
                      <a:lvl1pPr eaLnBrk="0" hangingPunct="0">
                        <a:spcBef>
                          <a:spcPct val="20000"/>
                        </a:spcBef>
                        <a:defRPr sz="2800" b="1">
                          <a:solidFill>
                            <a:schemeClr val="bg1"/>
                          </a:solidFill>
                          <a:latin typeface="Arial" panose="020B0604020202020204" pitchFamily="34" charset="0"/>
                          <a:ea typeface="宋体" panose="02010600030101010101" pitchFamily="2" charset="-122"/>
                        </a:defRPr>
                      </a:lvl1pPr>
                      <a:lvl2pPr eaLnBrk="0" hangingPunct="0">
                        <a:spcBef>
                          <a:spcPct val="20000"/>
                        </a:spcBef>
                        <a:defRPr sz="2400" b="1">
                          <a:solidFill>
                            <a:schemeClr val="bg1"/>
                          </a:solidFill>
                          <a:latin typeface="Arial" panose="020B0604020202020204" pitchFamily="34" charset="0"/>
                          <a:ea typeface="宋体" panose="02010600030101010101" pitchFamily="2" charset="-122"/>
                        </a:defRPr>
                      </a:lvl2pPr>
                      <a:lvl3pPr eaLnBrk="0" hangingPunct="0">
                        <a:spcBef>
                          <a:spcPct val="20000"/>
                        </a:spcBef>
                        <a:defRPr sz="2000" b="1">
                          <a:solidFill>
                            <a:schemeClr val="bg1"/>
                          </a:solidFill>
                          <a:latin typeface="Arial" panose="020B0604020202020204" pitchFamily="34" charset="0"/>
                          <a:ea typeface="宋体" panose="02010600030101010101" pitchFamily="2" charset="-122"/>
                        </a:defRPr>
                      </a:lvl3pPr>
                      <a:lvl4pPr eaLnBrk="0" hangingPunct="0">
                        <a:spcBef>
                          <a:spcPct val="20000"/>
                        </a:spcBef>
                        <a:defRPr b="1">
                          <a:solidFill>
                            <a:schemeClr val="bg1"/>
                          </a:solidFill>
                          <a:latin typeface="Arial" panose="020B0604020202020204" pitchFamily="34" charset="0"/>
                          <a:ea typeface="宋体" panose="02010600030101010101" pitchFamily="2" charset="-122"/>
                        </a:defRPr>
                      </a:lvl4pPr>
                      <a:lvl5pPr eaLnBrk="0" hangingPunct="0">
                        <a:spcBef>
                          <a:spcPct val="20000"/>
                        </a:spcBef>
                        <a:defRPr b="1">
                          <a:solidFill>
                            <a:schemeClr val="bg1"/>
                          </a:solidFill>
                          <a:latin typeface="Arial" panose="020B0604020202020204" pitchFamily="34" charset="0"/>
                          <a:ea typeface="宋体" panose="02010600030101010101" pitchFamily="2" charset="-122"/>
                        </a:defRPr>
                      </a:lvl5pPr>
                      <a:lvl6pPr eaLnBrk="0" fontAlgn="base" hangingPunct="0">
                        <a:spcBef>
                          <a:spcPct val="20000"/>
                        </a:spcBef>
                        <a:spcAft>
                          <a:spcPct val="0"/>
                        </a:spcAft>
                        <a:defRPr b="1">
                          <a:solidFill>
                            <a:schemeClr val="bg1"/>
                          </a:solidFill>
                          <a:latin typeface="Arial" panose="020B0604020202020204" pitchFamily="34" charset="0"/>
                          <a:ea typeface="宋体" panose="02010600030101010101" pitchFamily="2" charset="-122"/>
                        </a:defRPr>
                      </a:lvl6pPr>
                      <a:lvl7pPr eaLnBrk="0" fontAlgn="base" hangingPunct="0">
                        <a:spcBef>
                          <a:spcPct val="20000"/>
                        </a:spcBef>
                        <a:spcAft>
                          <a:spcPct val="0"/>
                        </a:spcAft>
                        <a:defRPr b="1">
                          <a:solidFill>
                            <a:schemeClr val="bg1"/>
                          </a:solidFill>
                          <a:latin typeface="Arial" panose="020B0604020202020204" pitchFamily="34" charset="0"/>
                          <a:ea typeface="宋体" panose="02010600030101010101" pitchFamily="2" charset="-122"/>
                        </a:defRPr>
                      </a:lvl7pPr>
                      <a:lvl8pPr eaLnBrk="0" fontAlgn="base" hangingPunct="0">
                        <a:spcBef>
                          <a:spcPct val="20000"/>
                        </a:spcBef>
                        <a:spcAft>
                          <a:spcPct val="0"/>
                        </a:spcAft>
                        <a:defRPr b="1">
                          <a:solidFill>
                            <a:schemeClr val="bg1"/>
                          </a:solidFill>
                          <a:latin typeface="Arial" panose="020B0604020202020204" pitchFamily="34" charset="0"/>
                          <a:ea typeface="宋体" panose="02010600030101010101" pitchFamily="2" charset="-122"/>
                        </a:defRPr>
                      </a:lvl8pPr>
                      <a:lvl9pPr eaLnBrk="0" fontAlgn="base" hangingPunct="0">
                        <a:spcBef>
                          <a:spcPct val="20000"/>
                        </a:spcBef>
                        <a:spcAft>
                          <a:spcPct val="0"/>
                        </a:spcAft>
                        <a:defRPr b="1">
                          <a:solidFill>
                            <a:schemeClr val="bg1"/>
                          </a:solidFill>
                          <a:latin typeface="Arial" panose="020B0604020202020204" pitchFamily="34" charset="0"/>
                          <a:ea typeface="宋体" panose="02010600030101010101" pitchFamily="2" charset="-122"/>
                        </a:defRPr>
                      </a:lvl9p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zh-CN" altLang="en-US" sz="2800" b="1" i="0" u="none" strike="noStrike" cap="none" normalizeH="0" baseline="0" dirty="0" smtClean="0">
                          <a:ln>
                            <a:noFill/>
                          </a:ln>
                          <a:solidFill>
                            <a:schemeClr val="tx1"/>
                          </a:solidFill>
                          <a:effectLst/>
                          <a:latin typeface="Arial" panose="020B0604020202020204" pitchFamily="34" charset="0"/>
                          <a:ea typeface="宋体" panose="02010600030101010101" pitchFamily="2" charset="-122"/>
                        </a:rPr>
                        <a:t>除因国家安全或者追查犯罪的需要，公安机关或者检察机关依照法律规定的程序对通信检查外</a:t>
                      </a:r>
                    </a:p>
                  </a:txBody>
                  <a:tcPr marT="45723" marB="45723" anchor="ctr" horzOverflow="overflow"/>
                </a:tc>
              </a:tr>
              <a:tr h="792088">
                <a:tc>
                  <a:txBody>
                    <a:bodyPr/>
                    <a:lstStyle>
                      <a:lvl1pPr eaLnBrk="0" hangingPunct="0">
                        <a:spcBef>
                          <a:spcPct val="20000"/>
                        </a:spcBef>
                        <a:defRPr sz="2800" b="1">
                          <a:solidFill>
                            <a:schemeClr val="bg1"/>
                          </a:solidFill>
                          <a:latin typeface="Arial" panose="020B0604020202020204" pitchFamily="34" charset="0"/>
                          <a:ea typeface="宋体" panose="02010600030101010101" pitchFamily="2" charset="-122"/>
                        </a:defRPr>
                      </a:lvl1pPr>
                      <a:lvl2pPr eaLnBrk="0" hangingPunct="0">
                        <a:spcBef>
                          <a:spcPct val="20000"/>
                        </a:spcBef>
                        <a:defRPr sz="2400" b="1">
                          <a:solidFill>
                            <a:schemeClr val="bg1"/>
                          </a:solidFill>
                          <a:latin typeface="Arial" panose="020B0604020202020204" pitchFamily="34" charset="0"/>
                          <a:ea typeface="宋体" panose="02010600030101010101" pitchFamily="2" charset="-122"/>
                        </a:defRPr>
                      </a:lvl2pPr>
                      <a:lvl3pPr eaLnBrk="0" hangingPunct="0">
                        <a:spcBef>
                          <a:spcPct val="20000"/>
                        </a:spcBef>
                        <a:defRPr sz="2000" b="1">
                          <a:solidFill>
                            <a:schemeClr val="bg1"/>
                          </a:solidFill>
                          <a:latin typeface="Arial" panose="020B0604020202020204" pitchFamily="34" charset="0"/>
                          <a:ea typeface="宋体" panose="02010600030101010101" pitchFamily="2" charset="-122"/>
                        </a:defRPr>
                      </a:lvl3pPr>
                      <a:lvl4pPr eaLnBrk="0" hangingPunct="0">
                        <a:spcBef>
                          <a:spcPct val="20000"/>
                        </a:spcBef>
                        <a:defRPr b="1">
                          <a:solidFill>
                            <a:schemeClr val="bg1"/>
                          </a:solidFill>
                          <a:latin typeface="Arial" panose="020B0604020202020204" pitchFamily="34" charset="0"/>
                          <a:ea typeface="宋体" panose="02010600030101010101" pitchFamily="2" charset="-122"/>
                        </a:defRPr>
                      </a:lvl4pPr>
                      <a:lvl5pPr eaLnBrk="0" hangingPunct="0">
                        <a:spcBef>
                          <a:spcPct val="20000"/>
                        </a:spcBef>
                        <a:defRPr b="1">
                          <a:solidFill>
                            <a:schemeClr val="bg1"/>
                          </a:solidFill>
                          <a:latin typeface="Arial" panose="020B0604020202020204" pitchFamily="34" charset="0"/>
                          <a:ea typeface="宋体" panose="02010600030101010101" pitchFamily="2" charset="-122"/>
                        </a:defRPr>
                      </a:lvl5pPr>
                      <a:lvl6pPr eaLnBrk="0" fontAlgn="base" hangingPunct="0">
                        <a:spcBef>
                          <a:spcPct val="20000"/>
                        </a:spcBef>
                        <a:spcAft>
                          <a:spcPct val="0"/>
                        </a:spcAft>
                        <a:defRPr b="1">
                          <a:solidFill>
                            <a:schemeClr val="bg1"/>
                          </a:solidFill>
                          <a:latin typeface="Arial" panose="020B0604020202020204" pitchFamily="34" charset="0"/>
                          <a:ea typeface="宋体" panose="02010600030101010101" pitchFamily="2" charset="-122"/>
                        </a:defRPr>
                      </a:lvl6pPr>
                      <a:lvl7pPr eaLnBrk="0" fontAlgn="base" hangingPunct="0">
                        <a:spcBef>
                          <a:spcPct val="20000"/>
                        </a:spcBef>
                        <a:spcAft>
                          <a:spcPct val="0"/>
                        </a:spcAft>
                        <a:defRPr b="1">
                          <a:solidFill>
                            <a:schemeClr val="bg1"/>
                          </a:solidFill>
                          <a:latin typeface="Arial" panose="020B0604020202020204" pitchFamily="34" charset="0"/>
                          <a:ea typeface="宋体" panose="02010600030101010101" pitchFamily="2" charset="-122"/>
                        </a:defRPr>
                      </a:lvl7pPr>
                      <a:lvl8pPr eaLnBrk="0" fontAlgn="base" hangingPunct="0">
                        <a:spcBef>
                          <a:spcPct val="20000"/>
                        </a:spcBef>
                        <a:spcAft>
                          <a:spcPct val="0"/>
                        </a:spcAft>
                        <a:defRPr b="1">
                          <a:solidFill>
                            <a:schemeClr val="bg1"/>
                          </a:solidFill>
                          <a:latin typeface="Arial" panose="020B0604020202020204" pitchFamily="34" charset="0"/>
                          <a:ea typeface="宋体" panose="02010600030101010101" pitchFamily="2" charset="-122"/>
                        </a:defRPr>
                      </a:lvl8pPr>
                      <a:lvl9pPr eaLnBrk="0" fontAlgn="base" hangingPunct="0">
                        <a:spcBef>
                          <a:spcPct val="20000"/>
                        </a:spcBef>
                        <a:spcAft>
                          <a:spcPct val="0"/>
                        </a:spcAft>
                        <a:defRPr b="1">
                          <a:solidFill>
                            <a:schemeClr val="bg1"/>
                          </a:solidFill>
                          <a:latin typeface="Arial" panose="020B0604020202020204" pitchFamily="34" charset="0"/>
                          <a:ea typeface="宋体" panose="02010600030101010101" pitchFamily="2" charset="-122"/>
                        </a:defRPr>
                      </a:lvl9p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zh-CN" altLang="en-US" sz="2800" b="1" i="0" u="none" strike="noStrike" cap="none" normalizeH="0" baseline="0" dirty="0" smtClean="0">
                          <a:ln>
                            <a:noFill/>
                          </a:ln>
                          <a:solidFill>
                            <a:schemeClr val="tx1"/>
                          </a:solidFill>
                          <a:effectLst/>
                          <a:latin typeface="Arial" panose="020B0604020202020204" pitchFamily="34" charset="0"/>
                          <a:ea typeface="宋体" panose="02010600030101010101" pitchFamily="2" charset="-122"/>
                        </a:rPr>
                        <a:t>监督权</a:t>
                      </a:r>
                    </a:p>
                  </a:txBody>
                  <a:tcPr marT="45723" marB="45723" anchor="ctr" horzOverflow="overflow"/>
                </a:tc>
                <a:tc>
                  <a:txBody>
                    <a:bodyPr/>
                    <a:lstStyle>
                      <a:lvl1pPr eaLnBrk="0" hangingPunct="0">
                        <a:spcBef>
                          <a:spcPct val="20000"/>
                        </a:spcBef>
                        <a:defRPr sz="2800" b="1">
                          <a:solidFill>
                            <a:schemeClr val="bg1"/>
                          </a:solidFill>
                          <a:latin typeface="Arial" panose="020B0604020202020204" pitchFamily="34" charset="0"/>
                          <a:ea typeface="宋体" panose="02010600030101010101" pitchFamily="2" charset="-122"/>
                        </a:defRPr>
                      </a:lvl1pPr>
                      <a:lvl2pPr eaLnBrk="0" hangingPunct="0">
                        <a:spcBef>
                          <a:spcPct val="20000"/>
                        </a:spcBef>
                        <a:defRPr sz="2400" b="1">
                          <a:solidFill>
                            <a:schemeClr val="bg1"/>
                          </a:solidFill>
                          <a:latin typeface="Arial" panose="020B0604020202020204" pitchFamily="34" charset="0"/>
                          <a:ea typeface="宋体" panose="02010600030101010101" pitchFamily="2" charset="-122"/>
                        </a:defRPr>
                      </a:lvl2pPr>
                      <a:lvl3pPr eaLnBrk="0" hangingPunct="0">
                        <a:spcBef>
                          <a:spcPct val="20000"/>
                        </a:spcBef>
                        <a:defRPr sz="2000" b="1">
                          <a:solidFill>
                            <a:schemeClr val="bg1"/>
                          </a:solidFill>
                          <a:latin typeface="Arial" panose="020B0604020202020204" pitchFamily="34" charset="0"/>
                          <a:ea typeface="宋体" panose="02010600030101010101" pitchFamily="2" charset="-122"/>
                        </a:defRPr>
                      </a:lvl3pPr>
                      <a:lvl4pPr eaLnBrk="0" hangingPunct="0">
                        <a:spcBef>
                          <a:spcPct val="20000"/>
                        </a:spcBef>
                        <a:defRPr b="1">
                          <a:solidFill>
                            <a:schemeClr val="bg1"/>
                          </a:solidFill>
                          <a:latin typeface="Arial" panose="020B0604020202020204" pitchFamily="34" charset="0"/>
                          <a:ea typeface="宋体" panose="02010600030101010101" pitchFamily="2" charset="-122"/>
                        </a:defRPr>
                      </a:lvl4pPr>
                      <a:lvl5pPr eaLnBrk="0" hangingPunct="0">
                        <a:spcBef>
                          <a:spcPct val="20000"/>
                        </a:spcBef>
                        <a:defRPr b="1">
                          <a:solidFill>
                            <a:schemeClr val="bg1"/>
                          </a:solidFill>
                          <a:latin typeface="Arial" panose="020B0604020202020204" pitchFamily="34" charset="0"/>
                          <a:ea typeface="宋体" panose="02010600030101010101" pitchFamily="2" charset="-122"/>
                        </a:defRPr>
                      </a:lvl5pPr>
                      <a:lvl6pPr eaLnBrk="0" fontAlgn="base" hangingPunct="0">
                        <a:spcBef>
                          <a:spcPct val="20000"/>
                        </a:spcBef>
                        <a:spcAft>
                          <a:spcPct val="0"/>
                        </a:spcAft>
                        <a:defRPr b="1">
                          <a:solidFill>
                            <a:schemeClr val="bg1"/>
                          </a:solidFill>
                          <a:latin typeface="Arial" panose="020B0604020202020204" pitchFamily="34" charset="0"/>
                          <a:ea typeface="宋体" panose="02010600030101010101" pitchFamily="2" charset="-122"/>
                        </a:defRPr>
                      </a:lvl6pPr>
                      <a:lvl7pPr eaLnBrk="0" fontAlgn="base" hangingPunct="0">
                        <a:spcBef>
                          <a:spcPct val="20000"/>
                        </a:spcBef>
                        <a:spcAft>
                          <a:spcPct val="0"/>
                        </a:spcAft>
                        <a:defRPr b="1">
                          <a:solidFill>
                            <a:schemeClr val="bg1"/>
                          </a:solidFill>
                          <a:latin typeface="Arial" panose="020B0604020202020204" pitchFamily="34" charset="0"/>
                          <a:ea typeface="宋体" panose="02010600030101010101" pitchFamily="2" charset="-122"/>
                        </a:defRPr>
                      </a:lvl7pPr>
                      <a:lvl8pPr eaLnBrk="0" fontAlgn="base" hangingPunct="0">
                        <a:spcBef>
                          <a:spcPct val="20000"/>
                        </a:spcBef>
                        <a:spcAft>
                          <a:spcPct val="0"/>
                        </a:spcAft>
                        <a:defRPr b="1">
                          <a:solidFill>
                            <a:schemeClr val="bg1"/>
                          </a:solidFill>
                          <a:latin typeface="Arial" panose="020B0604020202020204" pitchFamily="34" charset="0"/>
                          <a:ea typeface="宋体" panose="02010600030101010101" pitchFamily="2" charset="-122"/>
                        </a:defRPr>
                      </a:lvl8pPr>
                      <a:lvl9pPr eaLnBrk="0" fontAlgn="base" hangingPunct="0">
                        <a:spcBef>
                          <a:spcPct val="20000"/>
                        </a:spcBef>
                        <a:spcAft>
                          <a:spcPct val="0"/>
                        </a:spcAft>
                        <a:defRPr b="1">
                          <a:solidFill>
                            <a:schemeClr val="bg1"/>
                          </a:solidFill>
                          <a:latin typeface="Arial" panose="020B0604020202020204" pitchFamily="34" charset="0"/>
                          <a:ea typeface="宋体" panose="02010600030101010101" pitchFamily="2" charset="-122"/>
                        </a:defRPr>
                      </a:lvl9p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en-US" altLang="zh-CN" sz="2800" b="1" i="0" u="none" strike="noStrike" cap="none" normalizeH="0" baseline="0" dirty="0" smtClean="0">
                          <a:ln>
                            <a:noFill/>
                          </a:ln>
                          <a:solidFill>
                            <a:schemeClr val="tx1"/>
                          </a:solidFill>
                          <a:effectLst/>
                          <a:latin typeface="Arial" panose="020B0604020202020204" pitchFamily="34" charset="0"/>
                          <a:ea typeface="宋体" panose="02010600030101010101" pitchFamily="2" charset="-122"/>
                        </a:rPr>
                        <a:t>1</a:t>
                      </a:r>
                      <a:r>
                        <a:rPr kumimoji="0" lang="zh-CN" altLang="en-US" sz="2800" b="1" i="0" u="none" strike="noStrike" cap="none" normalizeH="0" baseline="0" dirty="0" smtClean="0">
                          <a:ln>
                            <a:noFill/>
                          </a:ln>
                          <a:solidFill>
                            <a:schemeClr val="tx1"/>
                          </a:solidFill>
                          <a:effectLst/>
                          <a:latin typeface="Arial" panose="020B0604020202020204" pitchFamily="34" charset="0"/>
                          <a:ea typeface="宋体" panose="02010600030101010101" pitchFamily="2" charset="-122"/>
                        </a:rPr>
                        <a:t>、对任何国家机关或者国家工作人员，提出批评和建议</a:t>
                      </a:r>
                    </a:p>
                    <a:p>
                      <a:pPr marL="0" marR="0" lvl="0" indent="0" algn="ctr" defTabSz="914400" rtl="0" eaLnBrk="0" fontAlgn="base" latinLnBrk="0" hangingPunct="0">
                        <a:lnSpc>
                          <a:spcPct val="100000"/>
                        </a:lnSpc>
                        <a:spcBef>
                          <a:spcPct val="20000"/>
                        </a:spcBef>
                        <a:spcAft>
                          <a:spcPct val="0"/>
                        </a:spcAft>
                        <a:buClrTx/>
                        <a:buSzTx/>
                        <a:buFontTx/>
                        <a:buNone/>
                        <a:tabLst/>
                      </a:pPr>
                      <a:r>
                        <a:rPr kumimoji="0" lang="en-US" altLang="zh-CN" sz="2800" b="1" i="0" u="none" strike="noStrike" cap="none" normalizeH="0" baseline="0" dirty="0" smtClean="0">
                          <a:ln>
                            <a:noFill/>
                          </a:ln>
                          <a:solidFill>
                            <a:schemeClr val="tx1"/>
                          </a:solidFill>
                          <a:effectLst/>
                          <a:latin typeface="Arial" panose="020B0604020202020204" pitchFamily="34" charset="0"/>
                          <a:ea typeface="宋体" panose="02010600030101010101" pitchFamily="2" charset="-122"/>
                        </a:rPr>
                        <a:t>2</a:t>
                      </a:r>
                      <a:r>
                        <a:rPr kumimoji="0" lang="zh-CN" altLang="en-US" sz="2800" b="1" i="0" u="none" strike="noStrike" cap="none" normalizeH="0" baseline="0" dirty="0" smtClean="0">
                          <a:ln>
                            <a:noFill/>
                          </a:ln>
                          <a:solidFill>
                            <a:schemeClr val="tx1"/>
                          </a:solidFill>
                          <a:effectLst/>
                          <a:latin typeface="Arial" panose="020B0604020202020204" pitchFamily="34" charset="0"/>
                          <a:ea typeface="宋体" panose="02010600030101010101" pitchFamily="2" charset="-122"/>
                        </a:rPr>
                        <a:t>、对任何国家机关或者国家工作人员的违法失职行为，提出申诉、控告、检举，有关国家机关必须查清事实，负责处理，不得压制和打击报复</a:t>
                      </a:r>
                    </a:p>
                  </a:txBody>
                  <a:tcPr marT="45723" marB="45723" anchor="ctr" horzOverflow="overflow"/>
                </a:tc>
              </a:tr>
            </a:tbl>
          </a:graphicData>
        </a:graphic>
      </p:graphicFrame>
    </p:spTree>
    <p:extLst>
      <p:ext uri="{BB962C8B-B14F-4D97-AF65-F5344CB8AC3E}">
        <p14:creationId xmlns:p14="http://schemas.microsoft.com/office/powerpoint/2010/main" val="118165637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1" name="Picture 3" descr="C:\Users\Administrator\Desktop\财大ppt模板\B10PPT模板（二）宽屏-09.jpg"/>
          <p:cNvPicPr>
            <a:picLocks noChangeAspect="1" noChangeArrowheads="1"/>
          </p:cNvPicPr>
          <p:nvPr/>
        </p:nvPicPr>
        <p:blipFill>
          <a:blip r:embed="rId2"/>
          <a:srcRect/>
          <a:stretch>
            <a:fillRect/>
          </a:stretch>
        </p:blipFill>
        <p:spPr bwMode="auto">
          <a:xfrm>
            <a:off x="1588" y="0"/>
            <a:ext cx="12188825" cy="6858000"/>
          </a:xfrm>
          <a:prstGeom prst="rect">
            <a:avLst/>
          </a:prstGeom>
          <a:noFill/>
        </p:spPr>
      </p:pic>
      <p:graphicFrame>
        <p:nvGraphicFramePr>
          <p:cNvPr id="5" name="表格 4"/>
          <p:cNvGraphicFramePr>
            <a:graphicFrameLocks noGrp="1"/>
          </p:cNvGraphicFramePr>
          <p:nvPr>
            <p:extLst>
              <p:ext uri="{D42A27DB-BD31-4B8C-83A1-F6EECF244321}">
                <p14:modId xmlns:p14="http://schemas.microsoft.com/office/powerpoint/2010/main" val="4219599380"/>
              </p:ext>
            </p:extLst>
          </p:nvPr>
        </p:nvGraphicFramePr>
        <p:xfrm>
          <a:off x="1054646" y="1341562"/>
          <a:ext cx="10584382" cy="5078559"/>
        </p:xfrm>
        <a:graphic>
          <a:graphicData uri="http://schemas.openxmlformats.org/drawingml/2006/table">
            <a:tbl>
              <a:tblPr firstRow="1" bandRow="1">
                <a:tableStyleId>{5940675A-B579-460E-94D1-54222C63F5DA}</a:tableStyleId>
              </a:tblPr>
              <a:tblGrid>
                <a:gridCol w="1151334"/>
                <a:gridCol w="9433048"/>
              </a:tblGrid>
              <a:tr h="566907">
                <a:tc>
                  <a:txBody>
                    <a:bodyPr/>
                    <a:lstStyle>
                      <a:lvl1pPr eaLnBrk="0" hangingPunct="0">
                        <a:spcBef>
                          <a:spcPct val="20000"/>
                        </a:spcBef>
                        <a:defRPr sz="2800" b="1">
                          <a:solidFill>
                            <a:schemeClr val="bg1"/>
                          </a:solidFill>
                          <a:latin typeface="Arial" panose="020B0604020202020204" pitchFamily="34" charset="0"/>
                          <a:ea typeface="宋体" panose="02010600030101010101" pitchFamily="2" charset="-122"/>
                        </a:defRPr>
                      </a:lvl1pPr>
                      <a:lvl2pPr eaLnBrk="0" hangingPunct="0">
                        <a:spcBef>
                          <a:spcPct val="20000"/>
                        </a:spcBef>
                        <a:defRPr sz="2400" b="1">
                          <a:solidFill>
                            <a:schemeClr val="bg1"/>
                          </a:solidFill>
                          <a:latin typeface="Arial" panose="020B0604020202020204" pitchFamily="34" charset="0"/>
                          <a:ea typeface="宋体" panose="02010600030101010101" pitchFamily="2" charset="-122"/>
                        </a:defRPr>
                      </a:lvl2pPr>
                      <a:lvl3pPr eaLnBrk="0" hangingPunct="0">
                        <a:spcBef>
                          <a:spcPct val="20000"/>
                        </a:spcBef>
                        <a:defRPr sz="2000" b="1">
                          <a:solidFill>
                            <a:schemeClr val="bg1"/>
                          </a:solidFill>
                          <a:latin typeface="Arial" panose="020B0604020202020204" pitchFamily="34" charset="0"/>
                          <a:ea typeface="宋体" panose="02010600030101010101" pitchFamily="2" charset="-122"/>
                        </a:defRPr>
                      </a:lvl3pPr>
                      <a:lvl4pPr eaLnBrk="0" hangingPunct="0">
                        <a:spcBef>
                          <a:spcPct val="20000"/>
                        </a:spcBef>
                        <a:defRPr b="1">
                          <a:solidFill>
                            <a:schemeClr val="bg1"/>
                          </a:solidFill>
                          <a:latin typeface="Arial" panose="020B0604020202020204" pitchFamily="34" charset="0"/>
                          <a:ea typeface="宋体" panose="02010600030101010101" pitchFamily="2" charset="-122"/>
                        </a:defRPr>
                      </a:lvl4pPr>
                      <a:lvl5pPr eaLnBrk="0" hangingPunct="0">
                        <a:spcBef>
                          <a:spcPct val="20000"/>
                        </a:spcBef>
                        <a:defRPr b="1">
                          <a:solidFill>
                            <a:schemeClr val="bg1"/>
                          </a:solidFill>
                          <a:latin typeface="Arial" panose="020B0604020202020204" pitchFamily="34" charset="0"/>
                          <a:ea typeface="宋体" panose="02010600030101010101" pitchFamily="2" charset="-122"/>
                        </a:defRPr>
                      </a:lvl5pPr>
                      <a:lvl6pPr eaLnBrk="0" fontAlgn="base" hangingPunct="0">
                        <a:spcBef>
                          <a:spcPct val="20000"/>
                        </a:spcBef>
                        <a:spcAft>
                          <a:spcPct val="0"/>
                        </a:spcAft>
                        <a:defRPr b="1">
                          <a:solidFill>
                            <a:schemeClr val="bg1"/>
                          </a:solidFill>
                          <a:latin typeface="Arial" panose="020B0604020202020204" pitchFamily="34" charset="0"/>
                          <a:ea typeface="宋体" panose="02010600030101010101" pitchFamily="2" charset="-122"/>
                        </a:defRPr>
                      </a:lvl6pPr>
                      <a:lvl7pPr eaLnBrk="0" fontAlgn="base" hangingPunct="0">
                        <a:spcBef>
                          <a:spcPct val="20000"/>
                        </a:spcBef>
                        <a:spcAft>
                          <a:spcPct val="0"/>
                        </a:spcAft>
                        <a:defRPr b="1">
                          <a:solidFill>
                            <a:schemeClr val="bg1"/>
                          </a:solidFill>
                          <a:latin typeface="Arial" panose="020B0604020202020204" pitchFamily="34" charset="0"/>
                          <a:ea typeface="宋体" panose="02010600030101010101" pitchFamily="2" charset="-122"/>
                        </a:defRPr>
                      </a:lvl7pPr>
                      <a:lvl8pPr eaLnBrk="0" fontAlgn="base" hangingPunct="0">
                        <a:spcBef>
                          <a:spcPct val="20000"/>
                        </a:spcBef>
                        <a:spcAft>
                          <a:spcPct val="0"/>
                        </a:spcAft>
                        <a:defRPr b="1">
                          <a:solidFill>
                            <a:schemeClr val="bg1"/>
                          </a:solidFill>
                          <a:latin typeface="Arial" panose="020B0604020202020204" pitchFamily="34" charset="0"/>
                          <a:ea typeface="宋体" panose="02010600030101010101" pitchFamily="2" charset="-122"/>
                        </a:defRPr>
                      </a:lvl8pPr>
                      <a:lvl9pPr eaLnBrk="0" fontAlgn="base" hangingPunct="0">
                        <a:spcBef>
                          <a:spcPct val="20000"/>
                        </a:spcBef>
                        <a:spcAft>
                          <a:spcPct val="0"/>
                        </a:spcAft>
                        <a:defRPr b="1">
                          <a:solidFill>
                            <a:schemeClr val="bg1"/>
                          </a:solidFill>
                          <a:latin typeface="Arial" panose="020B0604020202020204" pitchFamily="34" charset="0"/>
                          <a:ea typeface="宋体" panose="02010600030101010101" pitchFamily="2" charset="-122"/>
                        </a:defRPr>
                      </a:lvl9p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zh-CN" altLang="en-US" sz="2400" b="1" i="0" u="none" strike="noStrike" cap="none" normalizeH="0" baseline="0" dirty="0" smtClean="0">
                          <a:ln>
                            <a:noFill/>
                          </a:ln>
                          <a:solidFill>
                            <a:schemeClr val="tx1"/>
                          </a:solidFill>
                          <a:effectLst/>
                          <a:latin typeface="Arial" panose="020B0604020202020204" pitchFamily="34" charset="0"/>
                          <a:ea typeface="宋体" panose="02010600030101010101" pitchFamily="2" charset="-122"/>
                        </a:rPr>
                        <a:t>类型</a:t>
                      </a:r>
                    </a:p>
                  </a:txBody>
                  <a:tcPr anchor="ctr" horzOverflow="overflow"/>
                </a:tc>
                <a:tc>
                  <a:txBody>
                    <a:bodyPr/>
                    <a:lstStyle>
                      <a:lvl1pPr eaLnBrk="0" hangingPunct="0">
                        <a:spcBef>
                          <a:spcPct val="20000"/>
                        </a:spcBef>
                        <a:defRPr sz="2800" b="1">
                          <a:solidFill>
                            <a:schemeClr val="bg1"/>
                          </a:solidFill>
                          <a:latin typeface="Arial" panose="020B0604020202020204" pitchFamily="34" charset="0"/>
                          <a:ea typeface="宋体" panose="02010600030101010101" pitchFamily="2" charset="-122"/>
                        </a:defRPr>
                      </a:lvl1pPr>
                      <a:lvl2pPr eaLnBrk="0" hangingPunct="0">
                        <a:spcBef>
                          <a:spcPct val="20000"/>
                        </a:spcBef>
                        <a:defRPr sz="2400" b="1">
                          <a:solidFill>
                            <a:schemeClr val="bg1"/>
                          </a:solidFill>
                          <a:latin typeface="Arial" panose="020B0604020202020204" pitchFamily="34" charset="0"/>
                          <a:ea typeface="宋体" panose="02010600030101010101" pitchFamily="2" charset="-122"/>
                        </a:defRPr>
                      </a:lvl2pPr>
                      <a:lvl3pPr eaLnBrk="0" hangingPunct="0">
                        <a:spcBef>
                          <a:spcPct val="20000"/>
                        </a:spcBef>
                        <a:defRPr sz="2000" b="1">
                          <a:solidFill>
                            <a:schemeClr val="bg1"/>
                          </a:solidFill>
                          <a:latin typeface="Arial" panose="020B0604020202020204" pitchFamily="34" charset="0"/>
                          <a:ea typeface="宋体" panose="02010600030101010101" pitchFamily="2" charset="-122"/>
                        </a:defRPr>
                      </a:lvl3pPr>
                      <a:lvl4pPr eaLnBrk="0" hangingPunct="0">
                        <a:spcBef>
                          <a:spcPct val="20000"/>
                        </a:spcBef>
                        <a:defRPr b="1">
                          <a:solidFill>
                            <a:schemeClr val="bg1"/>
                          </a:solidFill>
                          <a:latin typeface="Arial" panose="020B0604020202020204" pitchFamily="34" charset="0"/>
                          <a:ea typeface="宋体" panose="02010600030101010101" pitchFamily="2" charset="-122"/>
                        </a:defRPr>
                      </a:lvl4pPr>
                      <a:lvl5pPr eaLnBrk="0" hangingPunct="0">
                        <a:spcBef>
                          <a:spcPct val="20000"/>
                        </a:spcBef>
                        <a:defRPr b="1">
                          <a:solidFill>
                            <a:schemeClr val="bg1"/>
                          </a:solidFill>
                          <a:latin typeface="Arial" panose="020B0604020202020204" pitchFamily="34" charset="0"/>
                          <a:ea typeface="宋体" panose="02010600030101010101" pitchFamily="2" charset="-122"/>
                        </a:defRPr>
                      </a:lvl5pPr>
                      <a:lvl6pPr eaLnBrk="0" fontAlgn="base" hangingPunct="0">
                        <a:spcBef>
                          <a:spcPct val="20000"/>
                        </a:spcBef>
                        <a:spcAft>
                          <a:spcPct val="0"/>
                        </a:spcAft>
                        <a:defRPr b="1">
                          <a:solidFill>
                            <a:schemeClr val="bg1"/>
                          </a:solidFill>
                          <a:latin typeface="Arial" panose="020B0604020202020204" pitchFamily="34" charset="0"/>
                          <a:ea typeface="宋体" panose="02010600030101010101" pitchFamily="2" charset="-122"/>
                        </a:defRPr>
                      </a:lvl6pPr>
                      <a:lvl7pPr eaLnBrk="0" fontAlgn="base" hangingPunct="0">
                        <a:spcBef>
                          <a:spcPct val="20000"/>
                        </a:spcBef>
                        <a:spcAft>
                          <a:spcPct val="0"/>
                        </a:spcAft>
                        <a:defRPr b="1">
                          <a:solidFill>
                            <a:schemeClr val="bg1"/>
                          </a:solidFill>
                          <a:latin typeface="Arial" panose="020B0604020202020204" pitchFamily="34" charset="0"/>
                          <a:ea typeface="宋体" panose="02010600030101010101" pitchFamily="2" charset="-122"/>
                        </a:defRPr>
                      </a:lvl7pPr>
                      <a:lvl8pPr eaLnBrk="0" fontAlgn="base" hangingPunct="0">
                        <a:spcBef>
                          <a:spcPct val="20000"/>
                        </a:spcBef>
                        <a:spcAft>
                          <a:spcPct val="0"/>
                        </a:spcAft>
                        <a:defRPr b="1">
                          <a:solidFill>
                            <a:schemeClr val="bg1"/>
                          </a:solidFill>
                          <a:latin typeface="Arial" panose="020B0604020202020204" pitchFamily="34" charset="0"/>
                          <a:ea typeface="宋体" panose="02010600030101010101" pitchFamily="2" charset="-122"/>
                        </a:defRPr>
                      </a:lvl8pPr>
                      <a:lvl9pPr eaLnBrk="0" fontAlgn="base" hangingPunct="0">
                        <a:spcBef>
                          <a:spcPct val="20000"/>
                        </a:spcBef>
                        <a:spcAft>
                          <a:spcPct val="0"/>
                        </a:spcAft>
                        <a:defRPr b="1">
                          <a:solidFill>
                            <a:schemeClr val="bg1"/>
                          </a:solidFill>
                          <a:latin typeface="Arial" panose="020B0604020202020204" pitchFamily="34" charset="0"/>
                          <a:ea typeface="宋体" panose="02010600030101010101" pitchFamily="2" charset="-122"/>
                        </a:defRPr>
                      </a:lvl9p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zh-CN" altLang="en-US" sz="2400" b="1" i="0" u="none" strike="noStrike" cap="none" normalizeH="0" baseline="0" dirty="0" smtClean="0">
                          <a:ln>
                            <a:noFill/>
                          </a:ln>
                          <a:solidFill>
                            <a:schemeClr val="tx1"/>
                          </a:solidFill>
                          <a:effectLst/>
                          <a:latin typeface="Arial" panose="020B0604020202020204" pitchFamily="34" charset="0"/>
                          <a:ea typeface="宋体" panose="02010600030101010101" pitchFamily="2" charset="-122"/>
                        </a:rPr>
                        <a:t>内容</a:t>
                      </a:r>
                    </a:p>
                  </a:txBody>
                  <a:tcPr anchor="ctr" horzOverflow="overflow"/>
                </a:tc>
              </a:tr>
              <a:tr h="925569">
                <a:tc>
                  <a:txBody>
                    <a:bodyPr/>
                    <a:lstStyle>
                      <a:lvl1pPr eaLnBrk="0" hangingPunct="0">
                        <a:spcBef>
                          <a:spcPct val="20000"/>
                        </a:spcBef>
                        <a:defRPr sz="2800" b="1">
                          <a:solidFill>
                            <a:schemeClr val="bg1"/>
                          </a:solidFill>
                          <a:latin typeface="Arial" panose="020B0604020202020204" pitchFamily="34" charset="0"/>
                          <a:ea typeface="宋体" panose="02010600030101010101" pitchFamily="2" charset="-122"/>
                        </a:defRPr>
                      </a:lvl1pPr>
                      <a:lvl2pPr eaLnBrk="0" hangingPunct="0">
                        <a:spcBef>
                          <a:spcPct val="20000"/>
                        </a:spcBef>
                        <a:defRPr sz="2400" b="1">
                          <a:solidFill>
                            <a:schemeClr val="bg1"/>
                          </a:solidFill>
                          <a:latin typeface="Arial" panose="020B0604020202020204" pitchFamily="34" charset="0"/>
                          <a:ea typeface="宋体" panose="02010600030101010101" pitchFamily="2" charset="-122"/>
                        </a:defRPr>
                      </a:lvl2pPr>
                      <a:lvl3pPr eaLnBrk="0" hangingPunct="0">
                        <a:spcBef>
                          <a:spcPct val="20000"/>
                        </a:spcBef>
                        <a:defRPr sz="2000" b="1">
                          <a:solidFill>
                            <a:schemeClr val="bg1"/>
                          </a:solidFill>
                          <a:latin typeface="Arial" panose="020B0604020202020204" pitchFamily="34" charset="0"/>
                          <a:ea typeface="宋体" panose="02010600030101010101" pitchFamily="2" charset="-122"/>
                        </a:defRPr>
                      </a:lvl3pPr>
                      <a:lvl4pPr eaLnBrk="0" hangingPunct="0">
                        <a:spcBef>
                          <a:spcPct val="20000"/>
                        </a:spcBef>
                        <a:defRPr b="1">
                          <a:solidFill>
                            <a:schemeClr val="bg1"/>
                          </a:solidFill>
                          <a:latin typeface="Arial" panose="020B0604020202020204" pitchFamily="34" charset="0"/>
                          <a:ea typeface="宋体" panose="02010600030101010101" pitchFamily="2" charset="-122"/>
                        </a:defRPr>
                      </a:lvl4pPr>
                      <a:lvl5pPr eaLnBrk="0" hangingPunct="0">
                        <a:spcBef>
                          <a:spcPct val="20000"/>
                        </a:spcBef>
                        <a:defRPr b="1">
                          <a:solidFill>
                            <a:schemeClr val="bg1"/>
                          </a:solidFill>
                          <a:latin typeface="Arial" panose="020B0604020202020204" pitchFamily="34" charset="0"/>
                          <a:ea typeface="宋体" panose="02010600030101010101" pitchFamily="2" charset="-122"/>
                        </a:defRPr>
                      </a:lvl5pPr>
                      <a:lvl6pPr eaLnBrk="0" fontAlgn="base" hangingPunct="0">
                        <a:spcBef>
                          <a:spcPct val="20000"/>
                        </a:spcBef>
                        <a:spcAft>
                          <a:spcPct val="0"/>
                        </a:spcAft>
                        <a:defRPr b="1">
                          <a:solidFill>
                            <a:schemeClr val="bg1"/>
                          </a:solidFill>
                          <a:latin typeface="Arial" panose="020B0604020202020204" pitchFamily="34" charset="0"/>
                          <a:ea typeface="宋体" panose="02010600030101010101" pitchFamily="2" charset="-122"/>
                        </a:defRPr>
                      </a:lvl6pPr>
                      <a:lvl7pPr eaLnBrk="0" fontAlgn="base" hangingPunct="0">
                        <a:spcBef>
                          <a:spcPct val="20000"/>
                        </a:spcBef>
                        <a:spcAft>
                          <a:spcPct val="0"/>
                        </a:spcAft>
                        <a:defRPr b="1">
                          <a:solidFill>
                            <a:schemeClr val="bg1"/>
                          </a:solidFill>
                          <a:latin typeface="Arial" panose="020B0604020202020204" pitchFamily="34" charset="0"/>
                          <a:ea typeface="宋体" panose="02010600030101010101" pitchFamily="2" charset="-122"/>
                        </a:defRPr>
                      </a:lvl7pPr>
                      <a:lvl8pPr eaLnBrk="0" fontAlgn="base" hangingPunct="0">
                        <a:spcBef>
                          <a:spcPct val="20000"/>
                        </a:spcBef>
                        <a:spcAft>
                          <a:spcPct val="0"/>
                        </a:spcAft>
                        <a:defRPr b="1">
                          <a:solidFill>
                            <a:schemeClr val="bg1"/>
                          </a:solidFill>
                          <a:latin typeface="Arial" panose="020B0604020202020204" pitchFamily="34" charset="0"/>
                          <a:ea typeface="宋体" panose="02010600030101010101" pitchFamily="2" charset="-122"/>
                        </a:defRPr>
                      </a:lvl8pPr>
                      <a:lvl9pPr eaLnBrk="0" fontAlgn="base" hangingPunct="0">
                        <a:spcBef>
                          <a:spcPct val="20000"/>
                        </a:spcBef>
                        <a:spcAft>
                          <a:spcPct val="0"/>
                        </a:spcAft>
                        <a:defRPr b="1">
                          <a:solidFill>
                            <a:schemeClr val="bg1"/>
                          </a:solidFill>
                          <a:latin typeface="Arial" panose="020B0604020202020204" pitchFamily="34" charset="0"/>
                          <a:ea typeface="宋体" panose="02010600030101010101" pitchFamily="2" charset="-122"/>
                        </a:defRPr>
                      </a:lvl9p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zh-CN" altLang="en-US" sz="2400" b="1" i="0" u="none" strike="noStrike" cap="none" normalizeH="0" baseline="0" dirty="0" smtClean="0">
                          <a:ln>
                            <a:noFill/>
                          </a:ln>
                          <a:solidFill>
                            <a:schemeClr val="tx1"/>
                          </a:solidFill>
                          <a:effectLst/>
                          <a:latin typeface="Arial" panose="020B0604020202020204" pitchFamily="34" charset="0"/>
                          <a:ea typeface="宋体" panose="02010600030101010101" pitchFamily="2" charset="-122"/>
                        </a:rPr>
                        <a:t>获得赔偿权</a:t>
                      </a:r>
                    </a:p>
                  </a:txBody>
                  <a:tcPr marT="45717" marB="45717" anchor="ctr" horzOverflow="overflow"/>
                </a:tc>
                <a:tc>
                  <a:txBody>
                    <a:bodyPr/>
                    <a:lstStyle>
                      <a:lvl1pPr eaLnBrk="0" hangingPunct="0">
                        <a:spcBef>
                          <a:spcPct val="20000"/>
                        </a:spcBef>
                        <a:defRPr sz="2800" b="1">
                          <a:solidFill>
                            <a:schemeClr val="bg1"/>
                          </a:solidFill>
                          <a:latin typeface="Arial" panose="020B0604020202020204" pitchFamily="34" charset="0"/>
                          <a:ea typeface="宋体" panose="02010600030101010101" pitchFamily="2" charset="-122"/>
                        </a:defRPr>
                      </a:lvl1pPr>
                      <a:lvl2pPr eaLnBrk="0" hangingPunct="0">
                        <a:spcBef>
                          <a:spcPct val="20000"/>
                        </a:spcBef>
                        <a:defRPr sz="2400" b="1">
                          <a:solidFill>
                            <a:schemeClr val="bg1"/>
                          </a:solidFill>
                          <a:latin typeface="Arial" panose="020B0604020202020204" pitchFamily="34" charset="0"/>
                          <a:ea typeface="宋体" panose="02010600030101010101" pitchFamily="2" charset="-122"/>
                        </a:defRPr>
                      </a:lvl2pPr>
                      <a:lvl3pPr eaLnBrk="0" hangingPunct="0">
                        <a:spcBef>
                          <a:spcPct val="20000"/>
                        </a:spcBef>
                        <a:defRPr sz="2000" b="1">
                          <a:solidFill>
                            <a:schemeClr val="bg1"/>
                          </a:solidFill>
                          <a:latin typeface="Arial" panose="020B0604020202020204" pitchFamily="34" charset="0"/>
                          <a:ea typeface="宋体" panose="02010600030101010101" pitchFamily="2" charset="-122"/>
                        </a:defRPr>
                      </a:lvl3pPr>
                      <a:lvl4pPr eaLnBrk="0" hangingPunct="0">
                        <a:spcBef>
                          <a:spcPct val="20000"/>
                        </a:spcBef>
                        <a:defRPr b="1">
                          <a:solidFill>
                            <a:schemeClr val="bg1"/>
                          </a:solidFill>
                          <a:latin typeface="Arial" panose="020B0604020202020204" pitchFamily="34" charset="0"/>
                          <a:ea typeface="宋体" panose="02010600030101010101" pitchFamily="2" charset="-122"/>
                        </a:defRPr>
                      </a:lvl4pPr>
                      <a:lvl5pPr eaLnBrk="0" hangingPunct="0">
                        <a:spcBef>
                          <a:spcPct val="20000"/>
                        </a:spcBef>
                        <a:defRPr b="1">
                          <a:solidFill>
                            <a:schemeClr val="bg1"/>
                          </a:solidFill>
                          <a:latin typeface="Arial" panose="020B0604020202020204" pitchFamily="34" charset="0"/>
                          <a:ea typeface="宋体" panose="02010600030101010101" pitchFamily="2" charset="-122"/>
                        </a:defRPr>
                      </a:lvl5pPr>
                      <a:lvl6pPr eaLnBrk="0" fontAlgn="base" hangingPunct="0">
                        <a:spcBef>
                          <a:spcPct val="20000"/>
                        </a:spcBef>
                        <a:spcAft>
                          <a:spcPct val="0"/>
                        </a:spcAft>
                        <a:defRPr b="1">
                          <a:solidFill>
                            <a:schemeClr val="bg1"/>
                          </a:solidFill>
                          <a:latin typeface="Arial" panose="020B0604020202020204" pitchFamily="34" charset="0"/>
                          <a:ea typeface="宋体" panose="02010600030101010101" pitchFamily="2" charset="-122"/>
                        </a:defRPr>
                      </a:lvl6pPr>
                      <a:lvl7pPr eaLnBrk="0" fontAlgn="base" hangingPunct="0">
                        <a:spcBef>
                          <a:spcPct val="20000"/>
                        </a:spcBef>
                        <a:spcAft>
                          <a:spcPct val="0"/>
                        </a:spcAft>
                        <a:defRPr b="1">
                          <a:solidFill>
                            <a:schemeClr val="bg1"/>
                          </a:solidFill>
                          <a:latin typeface="Arial" panose="020B0604020202020204" pitchFamily="34" charset="0"/>
                          <a:ea typeface="宋体" panose="02010600030101010101" pitchFamily="2" charset="-122"/>
                        </a:defRPr>
                      </a:lvl7pPr>
                      <a:lvl8pPr eaLnBrk="0" fontAlgn="base" hangingPunct="0">
                        <a:spcBef>
                          <a:spcPct val="20000"/>
                        </a:spcBef>
                        <a:spcAft>
                          <a:spcPct val="0"/>
                        </a:spcAft>
                        <a:defRPr b="1">
                          <a:solidFill>
                            <a:schemeClr val="bg1"/>
                          </a:solidFill>
                          <a:latin typeface="Arial" panose="020B0604020202020204" pitchFamily="34" charset="0"/>
                          <a:ea typeface="宋体" panose="02010600030101010101" pitchFamily="2" charset="-122"/>
                        </a:defRPr>
                      </a:lvl8pPr>
                      <a:lvl9pPr eaLnBrk="0" fontAlgn="base" hangingPunct="0">
                        <a:spcBef>
                          <a:spcPct val="20000"/>
                        </a:spcBef>
                        <a:spcAft>
                          <a:spcPct val="0"/>
                        </a:spcAft>
                        <a:defRPr b="1">
                          <a:solidFill>
                            <a:schemeClr val="bg1"/>
                          </a:solidFill>
                          <a:latin typeface="Arial" panose="020B0604020202020204" pitchFamily="34" charset="0"/>
                          <a:ea typeface="宋体" panose="02010600030101010101" pitchFamily="2" charset="-122"/>
                        </a:defRPr>
                      </a:lvl9p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zh-CN" altLang="en-US" sz="2400" b="1" i="0" u="none" strike="noStrike" cap="none" normalizeH="0" baseline="0" dirty="0" smtClean="0">
                          <a:ln>
                            <a:noFill/>
                          </a:ln>
                          <a:solidFill>
                            <a:schemeClr val="tx1"/>
                          </a:solidFill>
                          <a:effectLst/>
                          <a:latin typeface="Arial" panose="020B0604020202020204" pitchFamily="34" charset="0"/>
                          <a:ea typeface="宋体" panose="02010600030101010101" pitchFamily="2" charset="-122"/>
                        </a:rPr>
                        <a:t>由于国家机关和国家工作人员侵犯公民权利而受到损失的人，有依照法律规定取得赔偿的权利</a:t>
                      </a:r>
                    </a:p>
                  </a:txBody>
                  <a:tcPr marT="45717" marB="45717" anchor="ctr" horzOverflow="overflow"/>
                </a:tc>
              </a:tr>
              <a:tr h="2324217">
                <a:tc>
                  <a:txBody>
                    <a:bodyPr/>
                    <a:lstStyle>
                      <a:lvl1pPr eaLnBrk="0" hangingPunct="0">
                        <a:spcBef>
                          <a:spcPct val="20000"/>
                        </a:spcBef>
                        <a:defRPr sz="2800" b="1">
                          <a:solidFill>
                            <a:schemeClr val="bg1"/>
                          </a:solidFill>
                          <a:latin typeface="Arial" panose="020B0604020202020204" pitchFamily="34" charset="0"/>
                          <a:ea typeface="宋体" panose="02010600030101010101" pitchFamily="2" charset="-122"/>
                        </a:defRPr>
                      </a:lvl1pPr>
                      <a:lvl2pPr eaLnBrk="0" hangingPunct="0">
                        <a:spcBef>
                          <a:spcPct val="20000"/>
                        </a:spcBef>
                        <a:defRPr sz="2400" b="1">
                          <a:solidFill>
                            <a:schemeClr val="bg1"/>
                          </a:solidFill>
                          <a:latin typeface="Arial" panose="020B0604020202020204" pitchFamily="34" charset="0"/>
                          <a:ea typeface="宋体" panose="02010600030101010101" pitchFamily="2" charset="-122"/>
                        </a:defRPr>
                      </a:lvl2pPr>
                      <a:lvl3pPr eaLnBrk="0" hangingPunct="0">
                        <a:spcBef>
                          <a:spcPct val="20000"/>
                        </a:spcBef>
                        <a:defRPr sz="2000" b="1">
                          <a:solidFill>
                            <a:schemeClr val="bg1"/>
                          </a:solidFill>
                          <a:latin typeface="Arial" panose="020B0604020202020204" pitchFamily="34" charset="0"/>
                          <a:ea typeface="宋体" panose="02010600030101010101" pitchFamily="2" charset="-122"/>
                        </a:defRPr>
                      </a:lvl3pPr>
                      <a:lvl4pPr eaLnBrk="0" hangingPunct="0">
                        <a:spcBef>
                          <a:spcPct val="20000"/>
                        </a:spcBef>
                        <a:defRPr b="1">
                          <a:solidFill>
                            <a:schemeClr val="bg1"/>
                          </a:solidFill>
                          <a:latin typeface="Arial" panose="020B0604020202020204" pitchFamily="34" charset="0"/>
                          <a:ea typeface="宋体" panose="02010600030101010101" pitchFamily="2" charset="-122"/>
                        </a:defRPr>
                      </a:lvl4pPr>
                      <a:lvl5pPr eaLnBrk="0" hangingPunct="0">
                        <a:spcBef>
                          <a:spcPct val="20000"/>
                        </a:spcBef>
                        <a:defRPr b="1">
                          <a:solidFill>
                            <a:schemeClr val="bg1"/>
                          </a:solidFill>
                          <a:latin typeface="Arial" panose="020B0604020202020204" pitchFamily="34" charset="0"/>
                          <a:ea typeface="宋体" panose="02010600030101010101" pitchFamily="2" charset="-122"/>
                        </a:defRPr>
                      </a:lvl5pPr>
                      <a:lvl6pPr eaLnBrk="0" fontAlgn="base" hangingPunct="0">
                        <a:spcBef>
                          <a:spcPct val="20000"/>
                        </a:spcBef>
                        <a:spcAft>
                          <a:spcPct val="0"/>
                        </a:spcAft>
                        <a:defRPr b="1">
                          <a:solidFill>
                            <a:schemeClr val="bg1"/>
                          </a:solidFill>
                          <a:latin typeface="Arial" panose="020B0604020202020204" pitchFamily="34" charset="0"/>
                          <a:ea typeface="宋体" panose="02010600030101010101" pitchFamily="2" charset="-122"/>
                        </a:defRPr>
                      </a:lvl6pPr>
                      <a:lvl7pPr eaLnBrk="0" fontAlgn="base" hangingPunct="0">
                        <a:spcBef>
                          <a:spcPct val="20000"/>
                        </a:spcBef>
                        <a:spcAft>
                          <a:spcPct val="0"/>
                        </a:spcAft>
                        <a:defRPr b="1">
                          <a:solidFill>
                            <a:schemeClr val="bg1"/>
                          </a:solidFill>
                          <a:latin typeface="Arial" panose="020B0604020202020204" pitchFamily="34" charset="0"/>
                          <a:ea typeface="宋体" panose="02010600030101010101" pitchFamily="2" charset="-122"/>
                        </a:defRPr>
                      </a:lvl7pPr>
                      <a:lvl8pPr eaLnBrk="0" fontAlgn="base" hangingPunct="0">
                        <a:spcBef>
                          <a:spcPct val="20000"/>
                        </a:spcBef>
                        <a:spcAft>
                          <a:spcPct val="0"/>
                        </a:spcAft>
                        <a:defRPr b="1">
                          <a:solidFill>
                            <a:schemeClr val="bg1"/>
                          </a:solidFill>
                          <a:latin typeface="Arial" panose="020B0604020202020204" pitchFamily="34" charset="0"/>
                          <a:ea typeface="宋体" panose="02010600030101010101" pitchFamily="2" charset="-122"/>
                        </a:defRPr>
                      </a:lvl8pPr>
                      <a:lvl9pPr eaLnBrk="0" fontAlgn="base" hangingPunct="0">
                        <a:spcBef>
                          <a:spcPct val="20000"/>
                        </a:spcBef>
                        <a:spcAft>
                          <a:spcPct val="0"/>
                        </a:spcAft>
                        <a:defRPr b="1">
                          <a:solidFill>
                            <a:schemeClr val="bg1"/>
                          </a:solidFill>
                          <a:latin typeface="Arial" panose="020B0604020202020204" pitchFamily="34" charset="0"/>
                          <a:ea typeface="宋体" panose="02010600030101010101" pitchFamily="2" charset="-122"/>
                        </a:defRPr>
                      </a:lvl9p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zh-CN" altLang="en-US" sz="2400" b="1" i="0" u="none" strike="noStrike" cap="none" normalizeH="0" baseline="0" dirty="0" smtClean="0">
                          <a:ln>
                            <a:noFill/>
                          </a:ln>
                          <a:solidFill>
                            <a:schemeClr val="tx1"/>
                          </a:solidFill>
                          <a:effectLst/>
                          <a:latin typeface="Arial" panose="020B0604020202020204" pitchFamily="34" charset="0"/>
                          <a:ea typeface="宋体" panose="02010600030101010101" pitchFamily="2" charset="-122"/>
                        </a:rPr>
                        <a:t>劳动权</a:t>
                      </a:r>
                    </a:p>
                  </a:txBody>
                  <a:tcPr marT="45717" marB="45717" anchor="ctr" horzOverflow="overflow"/>
                </a:tc>
                <a:tc>
                  <a:txBody>
                    <a:bodyPr/>
                    <a:lstStyle>
                      <a:lvl1pPr eaLnBrk="0" hangingPunct="0">
                        <a:spcBef>
                          <a:spcPct val="20000"/>
                        </a:spcBef>
                        <a:defRPr sz="2800" b="1">
                          <a:solidFill>
                            <a:schemeClr val="bg1"/>
                          </a:solidFill>
                          <a:latin typeface="Arial" panose="020B0604020202020204" pitchFamily="34" charset="0"/>
                          <a:ea typeface="宋体" panose="02010600030101010101" pitchFamily="2" charset="-122"/>
                        </a:defRPr>
                      </a:lvl1pPr>
                      <a:lvl2pPr eaLnBrk="0" hangingPunct="0">
                        <a:spcBef>
                          <a:spcPct val="20000"/>
                        </a:spcBef>
                        <a:defRPr sz="2400" b="1">
                          <a:solidFill>
                            <a:schemeClr val="bg1"/>
                          </a:solidFill>
                          <a:latin typeface="Arial" panose="020B0604020202020204" pitchFamily="34" charset="0"/>
                          <a:ea typeface="宋体" panose="02010600030101010101" pitchFamily="2" charset="-122"/>
                        </a:defRPr>
                      </a:lvl2pPr>
                      <a:lvl3pPr eaLnBrk="0" hangingPunct="0">
                        <a:spcBef>
                          <a:spcPct val="20000"/>
                        </a:spcBef>
                        <a:defRPr sz="2000" b="1">
                          <a:solidFill>
                            <a:schemeClr val="bg1"/>
                          </a:solidFill>
                          <a:latin typeface="Arial" panose="020B0604020202020204" pitchFamily="34" charset="0"/>
                          <a:ea typeface="宋体" panose="02010600030101010101" pitchFamily="2" charset="-122"/>
                        </a:defRPr>
                      </a:lvl3pPr>
                      <a:lvl4pPr eaLnBrk="0" hangingPunct="0">
                        <a:spcBef>
                          <a:spcPct val="20000"/>
                        </a:spcBef>
                        <a:defRPr b="1">
                          <a:solidFill>
                            <a:schemeClr val="bg1"/>
                          </a:solidFill>
                          <a:latin typeface="Arial" panose="020B0604020202020204" pitchFamily="34" charset="0"/>
                          <a:ea typeface="宋体" panose="02010600030101010101" pitchFamily="2" charset="-122"/>
                        </a:defRPr>
                      </a:lvl4pPr>
                      <a:lvl5pPr eaLnBrk="0" hangingPunct="0">
                        <a:spcBef>
                          <a:spcPct val="20000"/>
                        </a:spcBef>
                        <a:defRPr b="1">
                          <a:solidFill>
                            <a:schemeClr val="bg1"/>
                          </a:solidFill>
                          <a:latin typeface="Arial" panose="020B0604020202020204" pitchFamily="34" charset="0"/>
                          <a:ea typeface="宋体" panose="02010600030101010101" pitchFamily="2" charset="-122"/>
                        </a:defRPr>
                      </a:lvl5pPr>
                      <a:lvl6pPr eaLnBrk="0" fontAlgn="base" hangingPunct="0">
                        <a:spcBef>
                          <a:spcPct val="20000"/>
                        </a:spcBef>
                        <a:spcAft>
                          <a:spcPct val="0"/>
                        </a:spcAft>
                        <a:defRPr b="1">
                          <a:solidFill>
                            <a:schemeClr val="bg1"/>
                          </a:solidFill>
                          <a:latin typeface="Arial" panose="020B0604020202020204" pitchFamily="34" charset="0"/>
                          <a:ea typeface="宋体" panose="02010600030101010101" pitchFamily="2" charset="-122"/>
                        </a:defRPr>
                      </a:lvl6pPr>
                      <a:lvl7pPr eaLnBrk="0" fontAlgn="base" hangingPunct="0">
                        <a:spcBef>
                          <a:spcPct val="20000"/>
                        </a:spcBef>
                        <a:spcAft>
                          <a:spcPct val="0"/>
                        </a:spcAft>
                        <a:defRPr b="1">
                          <a:solidFill>
                            <a:schemeClr val="bg1"/>
                          </a:solidFill>
                          <a:latin typeface="Arial" panose="020B0604020202020204" pitchFamily="34" charset="0"/>
                          <a:ea typeface="宋体" panose="02010600030101010101" pitchFamily="2" charset="-122"/>
                        </a:defRPr>
                      </a:lvl7pPr>
                      <a:lvl8pPr eaLnBrk="0" fontAlgn="base" hangingPunct="0">
                        <a:spcBef>
                          <a:spcPct val="20000"/>
                        </a:spcBef>
                        <a:spcAft>
                          <a:spcPct val="0"/>
                        </a:spcAft>
                        <a:defRPr b="1">
                          <a:solidFill>
                            <a:schemeClr val="bg1"/>
                          </a:solidFill>
                          <a:latin typeface="Arial" panose="020B0604020202020204" pitchFamily="34" charset="0"/>
                          <a:ea typeface="宋体" panose="02010600030101010101" pitchFamily="2" charset="-122"/>
                        </a:defRPr>
                      </a:lvl8pPr>
                      <a:lvl9pPr eaLnBrk="0" fontAlgn="base" hangingPunct="0">
                        <a:spcBef>
                          <a:spcPct val="20000"/>
                        </a:spcBef>
                        <a:spcAft>
                          <a:spcPct val="0"/>
                        </a:spcAft>
                        <a:defRPr b="1">
                          <a:solidFill>
                            <a:schemeClr val="bg1"/>
                          </a:solidFill>
                          <a:latin typeface="Arial" panose="020B0604020202020204" pitchFamily="34" charset="0"/>
                          <a:ea typeface="宋体" panose="02010600030101010101" pitchFamily="2" charset="-122"/>
                        </a:defRPr>
                      </a:lvl9p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en-US" altLang="zh-CN" sz="2400" b="1" i="0" u="none" strike="noStrike" cap="none" normalizeH="0" baseline="0" dirty="0" smtClean="0">
                          <a:ln>
                            <a:noFill/>
                          </a:ln>
                          <a:solidFill>
                            <a:schemeClr val="tx1"/>
                          </a:solidFill>
                          <a:effectLst/>
                          <a:latin typeface="Arial" panose="020B0604020202020204" pitchFamily="34" charset="0"/>
                          <a:ea typeface="宋体" panose="02010600030101010101" pitchFamily="2" charset="-122"/>
                        </a:rPr>
                        <a:t>1</a:t>
                      </a:r>
                      <a:r>
                        <a:rPr kumimoji="0" lang="zh-CN" altLang="en-US" sz="2400" b="1" i="0" u="none" strike="noStrike" cap="none" normalizeH="0" baseline="0" dirty="0" smtClean="0">
                          <a:ln>
                            <a:noFill/>
                          </a:ln>
                          <a:solidFill>
                            <a:schemeClr val="tx1"/>
                          </a:solidFill>
                          <a:effectLst/>
                          <a:latin typeface="Arial" panose="020B0604020202020204" pitchFamily="34" charset="0"/>
                          <a:ea typeface="宋体" panose="02010600030101010101" pitchFamily="2" charset="-122"/>
                        </a:rPr>
                        <a:t>、公民有劳动的权利和义务</a:t>
                      </a:r>
                    </a:p>
                    <a:p>
                      <a:pPr marL="0" marR="0" lvl="0" indent="0" algn="ctr" defTabSz="914400" rtl="0" eaLnBrk="0" fontAlgn="base" latinLnBrk="0" hangingPunct="0">
                        <a:lnSpc>
                          <a:spcPct val="100000"/>
                        </a:lnSpc>
                        <a:spcBef>
                          <a:spcPct val="20000"/>
                        </a:spcBef>
                        <a:spcAft>
                          <a:spcPct val="0"/>
                        </a:spcAft>
                        <a:buClrTx/>
                        <a:buSzTx/>
                        <a:buFontTx/>
                        <a:buNone/>
                        <a:tabLst/>
                      </a:pPr>
                      <a:r>
                        <a:rPr kumimoji="0" lang="en-US" altLang="zh-CN" sz="2400" b="1" i="0" u="none" strike="noStrike" cap="none" normalizeH="0" baseline="0" dirty="0" smtClean="0">
                          <a:ln>
                            <a:noFill/>
                          </a:ln>
                          <a:solidFill>
                            <a:schemeClr val="tx1"/>
                          </a:solidFill>
                          <a:effectLst/>
                          <a:latin typeface="Arial" panose="020B0604020202020204" pitchFamily="34" charset="0"/>
                          <a:ea typeface="宋体" panose="02010600030101010101" pitchFamily="2" charset="-122"/>
                        </a:rPr>
                        <a:t>2</a:t>
                      </a:r>
                      <a:r>
                        <a:rPr kumimoji="0" lang="zh-CN" altLang="en-US" sz="2400" b="1" i="0" u="none" strike="noStrike" cap="none" normalizeH="0" baseline="0" dirty="0" smtClean="0">
                          <a:ln>
                            <a:noFill/>
                          </a:ln>
                          <a:solidFill>
                            <a:schemeClr val="tx1"/>
                          </a:solidFill>
                          <a:effectLst/>
                          <a:latin typeface="Arial" panose="020B0604020202020204" pitchFamily="34" charset="0"/>
                          <a:ea typeface="宋体" panose="02010600030101010101" pitchFamily="2" charset="-122"/>
                        </a:rPr>
                        <a:t>、国家通过各种途径，创造劳动就业条件，加强劳动保护，改善劳动条件，并在发展生产的基础上，提高劳动报酬和福利待遇</a:t>
                      </a:r>
                    </a:p>
                    <a:p>
                      <a:pPr marL="0" marR="0" lvl="0" indent="0" algn="ctr" defTabSz="914400" rtl="0" eaLnBrk="0" fontAlgn="base" latinLnBrk="0" hangingPunct="0">
                        <a:lnSpc>
                          <a:spcPct val="100000"/>
                        </a:lnSpc>
                        <a:spcBef>
                          <a:spcPct val="20000"/>
                        </a:spcBef>
                        <a:spcAft>
                          <a:spcPct val="0"/>
                        </a:spcAft>
                        <a:buClrTx/>
                        <a:buSzTx/>
                        <a:buFontTx/>
                        <a:buNone/>
                        <a:tabLst/>
                      </a:pPr>
                      <a:r>
                        <a:rPr kumimoji="0" lang="en-US" altLang="zh-CN" sz="2400" b="1" i="0" u="none" strike="noStrike" cap="none" normalizeH="0" baseline="0" dirty="0" smtClean="0">
                          <a:ln>
                            <a:noFill/>
                          </a:ln>
                          <a:solidFill>
                            <a:schemeClr val="tx1"/>
                          </a:solidFill>
                          <a:effectLst/>
                          <a:latin typeface="Arial" panose="020B0604020202020204" pitchFamily="34" charset="0"/>
                          <a:ea typeface="宋体" panose="02010600030101010101" pitchFamily="2" charset="-122"/>
                        </a:rPr>
                        <a:t>3</a:t>
                      </a:r>
                      <a:r>
                        <a:rPr kumimoji="0" lang="zh-CN" altLang="en-US" sz="2400" b="1" i="0" u="none" strike="noStrike" cap="none" normalizeH="0" baseline="0" dirty="0" smtClean="0">
                          <a:ln>
                            <a:noFill/>
                          </a:ln>
                          <a:solidFill>
                            <a:schemeClr val="tx1"/>
                          </a:solidFill>
                          <a:effectLst/>
                          <a:latin typeface="Arial" panose="020B0604020202020204" pitchFamily="34" charset="0"/>
                          <a:ea typeface="宋体" panose="02010600030101010101" pitchFamily="2" charset="-122"/>
                        </a:rPr>
                        <a:t>、劳动是一切有劳动能力的公民的光荣职责。国有企业和城乡集体经济组织的劳动者都应当以国家主人翁的态度对待自己的劳动</a:t>
                      </a:r>
                    </a:p>
                  </a:txBody>
                  <a:tcPr marT="45717" marB="45717" anchor="ctr" horzOverflow="overflow"/>
                </a:tc>
              </a:tr>
              <a:tr h="1007843">
                <a:tc>
                  <a:txBody>
                    <a:bodyPr/>
                    <a:lstStyle>
                      <a:lvl1pPr eaLnBrk="0" hangingPunct="0">
                        <a:spcBef>
                          <a:spcPct val="20000"/>
                        </a:spcBef>
                        <a:defRPr sz="2800" b="1">
                          <a:solidFill>
                            <a:schemeClr val="bg1"/>
                          </a:solidFill>
                          <a:latin typeface="Arial" panose="020B0604020202020204" pitchFamily="34" charset="0"/>
                          <a:ea typeface="宋体" panose="02010600030101010101" pitchFamily="2" charset="-122"/>
                        </a:defRPr>
                      </a:lvl1pPr>
                      <a:lvl2pPr eaLnBrk="0" hangingPunct="0">
                        <a:spcBef>
                          <a:spcPct val="20000"/>
                        </a:spcBef>
                        <a:defRPr sz="2400" b="1">
                          <a:solidFill>
                            <a:schemeClr val="bg1"/>
                          </a:solidFill>
                          <a:latin typeface="Arial" panose="020B0604020202020204" pitchFamily="34" charset="0"/>
                          <a:ea typeface="宋体" panose="02010600030101010101" pitchFamily="2" charset="-122"/>
                        </a:defRPr>
                      </a:lvl2pPr>
                      <a:lvl3pPr eaLnBrk="0" hangingPunct="0">
                        <a:spcBef>
                          <a:spcPct val="20000"/>
                        </a:spcBef>
                        <a:defRPr sz="2000" b="1">
                          <a:solidFill>
                            <a:schemeClr val="bg1"/>
                          </a:solidFill>
                          <a:latin typeface="Arial" panose="020B0604020202020204" pitchFamily="34" charset="0"/>
                          <a:ea typeface="宋体" panose="02010600030101010101" pitchFamily="2" charset="-122"/>
                        </a:defRPr>
                      </a:lvl3pPr>
                      <a:lvl4pPr eaLnBrk="0" hangingPunct="0">
                        <a:spcBef>
                          <a:spcPct val="20000"/>
                        </a:spcBef>
                        <a:defRPr b="1">
                          <a:solidFill>
                            <a:schemeClr val="bg1"/>
                          </a:solidFill>
                          <a:latin typeface="Arial" panose="020B0604020202020204" pitchFamily="34" charset="0"/>
                          <a:ea typeface="宋体" panose="02010600030101010101" pitchFamily="2" charset="-122"/>
                        </a:defRPr>
                      </a:lvl4pPr>
                      <a:lvl5pPr eaLnBrk="0" hangingPunct="0">
                        <a:spcBef>
                          <a:spcPct val="20000"/>
                        </a:spcBef>
                        <a:defRPr b="1">
                          <a:solidFill>
                            <a:schemeClr val="bg1"/>
                          </a:solidFill>
                          <a:latin typeface="Arial" panose="020B0604020202020204" pitchFamily="34" charset="0"/>
                          <a:ea typeface="宋体" panose="02010600030101010101" pitchFamily="2" charset="-122"/>
                        </a:defRPr>
                      </a:lvl5pPr>
                      <a:lvl6pPr eaLnBrk="0" fontAlgn="base" hangingPunct="0">
                        <a:spcBef>
                          <a:spcPct val="20000"/>
                        </a:spcBef>
                        <a:spcAft>
                          <a:spcPct val="0"/>
                        </a:spcAft>
                        <a:defRPr b="1">
                          <a:solidFill>
                            <a:schemeClr val="bg1"/>
                          </a:solidFill>
                          <a:latin typeface="Arial" panose="020B0604020202020204" pitchFamily="34" charset="0"/>
                          <a:ea typeface="宋体" panose="02010600030101010101" pitchFamily="2" charset="-122"/>
                        </a:defRPr>
                      </a:lvl6pPr>
                      <a:lvl7pPr eaLnBrk="0" fontAlgn="base" hangingPunct="0">
                        <a:spcBef>
                          <a:spcPct val="20000"/>
                        </a:spcBef>
                        <a:spcAft>
                          <a:spcPct val="0"/>
                        </a:spcAft>
                        <a:defRPr b="1">
                          <a:solidFill>
                            <a:schemeClr val="bg1"/>
                          </a:solidFill>
                          <a:latin typeface="Arial" panose="020B0604020202020204" pitchFamily="34" charset="0"/>
                          <a:ea typeface="宋体" panose="02010600030101010101" pitchFamily="2" charset="-122"/>
                        </a:defRPr>
                      </a:lvl7pPr>
                      <a:lvl8pPr eaLnBrk="0" fontAlgn="base" hangingPunct="0">
                        <a:spcBef>
                          <a:spcPct val="20000"/>
                        </a:spcBef>
                        <a:spcAft>
                          <a:spcPct val="0"/>
                        </a:spcAft>
                        <a:defRPr b="1">
                          <a:solidFill>
                            <a:schemeClr val="bg1"/>
                          </a:solidFill>
                          <a:latin typeface="Arial" panose="020B0604020202020204" pitchFamily="34" charset="0"/>
                          <a:ea typeface="宋体" panose="02010600030101010101" pitchFamily="2" charset="-122"/>
                        </a:defRPr>
                      </a:lvl8pPr>
                      <a:lvl9pPr eaLnBrk="0" fontAlgn="base" hangingPunct="0">
                        <a:spcBef>
                          <a:spcPct val="20000"/>
                        </a:spcBef>
                        <a:spcAft>
                          <a:spcPct val="0"/>
                        </a:spcAft>
                        <a:defRPr b="1">
                          <a:solidFill>
                            <a:schemeClr val="bg1"/>
                          </a:solidFill>
                          <a:latin typeface="Arial" panose="020B0604020202020204" pitchFamily="34" charset="0"/>
                          <a:ea typeface="宋体" panose="02010600030101010101" pitchFamily="2" charset="-122"/>
                        </a:defRPr>
                      </a:lvl9p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zh-CN" altLang="en-US" sz="2400" b="1" i="0" u="none" strike="noStrike" cap="none" normalizeH="0" baseline="0" dirty="0" smtClean="0">
                          <a:ln>
                            <a:noFill/>
                          </a:ln>
                          <a:solidFill>
                            <a:schemeClr val="tx1"/>
                          </a:solidFill>
                          <a:effectLst/>
                          <a:latin typeface="Arial" panose="020B0604020202020204" pitchFamily="34" charset="0"/>
                          <a:ea typeface="宋体" panose="02010600030101010101" pitchFamily="2" charset="-122"/>
                        </a:rPr>
                        <a:t>休息权</a:t>
                      </a:r>
                    </a:p>
                  </a:txBody>
                  <a:tcPr marT="45717" marB="45717" anchor="ctr" horzOverflow="overflow"/>
                </a:tc>
                <a:tc>
                  <a:txBody>
                    <a:bodyPr/>
                    <a:lstStyle>
                      <a:lvl1pPr eaLnBrk="0" hangingPunct="0">
                        <a:spcBef>
                          <a:spcPct val="20000"/>
                        </a:spcBef>
                        <a:defRPr sz="2800" b="1">
                          <a:solidFill>
                            <a:schemeClr val="bg1"/>
                          </a:solidFill>
                          <a:latin typeface="Arial" panose="020B0604020202020204" pitchFamily="34" charset="0"/>
                          <a:ea typeface="宋体" panose="02010600030101010101" pitchFamily="2" charset="-122"/>
                        </a:defRPr>
                      </a:lvl1pPr>
                      <a:lvl2pPr eaLnBrk="0" hangingPunct="0">
                        <a:spcBef>
                          <a:spcPct val="20000"/>
                        </a:spcBef>
                        <a:defRPr sz="2400" b="1">
                          <a:solidFill>
                            <a:schemeClr val="bg1"/>
                          </a:solidFill>
                          <a:latin typeface="Arial" panose="020B0604020202020204" pitchFamily="34" charset="0"/>
                          <a:ea typeface="宋体" panose="02010600030101010101" pitchFamily="2" charset="-122"/>
                        </a:defRPr>
                      </a:lvl2pPr>
                      <a:lvl3pPr eaLnBrk="0" hangingPunct="0">
                        <a:spcBef>
                          <a:spcPct val="20000"/>
                        </a:spcBef>
                        <a:defRPr sz="2000" b="1">
                          <a:solidFill>
                            <a:schemeClr val="bg1"/>
                          </a:solidFill>
                          <a:latin typeface="Arial" panose="020B0604020202020204" pitchFamily="34" charset="0"/>
                          <a:ea typeface="宋体" panose="02010600030101010101" pitchFamily="2" charset="-122"/>
                        </a:defRPr>
                      </a:lvl3pPr>
                      <a:lvl4pPr eaLnBrk="0" hangingPunct="0">
                        <a:spcBef>
                          <a:spcPct val="20000"/>
                        </a:spcBef>
                        <a:defRPr b="1">
                          <a:solidFill>
                            <a:schemeClr val="bg1"/>
                          </a:solidFill>
                          <a:latin typeface="Arial" panose="020B0604020202020204" pitchFamily="34" charset="0"/>
                          <a:ea typeface="宋体" panose="02010600030101010101" pitchFamily="2" charset="-122"/>
                        </a:defRPr>
                      </a:lvl4pPr>
                      <a:lvl5pPr eaLnBrk="0" hangingPunct="0">
                        <a:spcBef>
                          <a:spcPct val="20000"/>
                        </a:spcBef>
                        <a:defRPr b="1">
                          <a:solidFill>
                            <a:schemeClr val="bg1"/>
                          </a:solidFill>
                          <a:latin typeface="Arial" panose="020B0604020202020204" pitchFamily="34" charset="0"/>
                          <a:ea typeface="宋体" panose="02010600030101010101" pitchFamily="2" charset="-122"/>
                        </a:defRPr>
                      </a:lvl5pPr>
                      <a:lvl6pPr eaLnBrk="0" fontAlgn="base" hangingPunct="0">
                        <a:spcBef>
                          <a:spcPct val="20000"/>
                        </a:spcBef>
                        <a:spcAft>
                          <a:spcPct val="0"/>
                        </a:spcAft>
                        <a:defRPr b="1">
                          <a:solidFill>
                            <a:schemeClr val="bg1"/>
                          </a:solidFill>
                          <a:latin typeface="Arial" panose="020B0604020202020204" pitchFamily="34" charset="0"/>
                          <a:ea typeface="宋体" panose="02010600030101010101" pitchFamily="2" charset="-122"/>
                        </a:defRPr>
                      </a:lvl6pPr>
                      <a:lvl7pPr eaLnBrk="0" fontAlgn="base" hangingPunct="0">
                        <a:spcBef>
                          <a:spcPct val="20000"/>
                        </a:spcBef>
                        <a:spcAft>
                          <a:spcPct val="0"/>
                        </a:spcAft>
                        <a:defRPr b="1">
                          <a:solidFill>
                            <a:schemeClr val="bg1"/>
                          </a:solidFill>
                          <a:latin typeface="Arial" panose="020B0604020202020204" pitchFamily="34" charset="0"/>
                          <a:ea typeface="宋体" panose="02010600030101010101" pitchFamily="2" charset="-122"/>
                        </a:defRPr>
                      </a:lvl7pPr>
                      <a:lvl8pPr eaLnBrk="0" fontAlgn="base" hangingPunct="0">
                        <a:spcBef>
                          <a:spcPct val="20000"/>
                        </a:spcBef>
                        <a:spcAft>
                          <a:spcPct val="0"/>
                        </a:spcAft>
                        <a:defRPr b="1">
                          <a:solidFill>
                            <a:schemeClr val="bg1"/>
                          </a:solidFill>
                          <a:latin typeface="Arial" panose="020B0604020202020204" pitchFamily="34" charset="0"/>
                          <a:ea typeface="宋体" panose="02010600030101010101" pitchFamily="2" charset="-122"/>
                        </a:defRPr>
                      </a:lvl8pPr>
                      <a:lvl9pPr eaLnBrk="0" fontAlgn="base" hangingPunct="0">
                        <a:spcBef>
                          <a:spcPct val="20000"/>
                        </a:spcBef>
                        <a:spcAft>
                          <a:spcPct val="0"/>
                        </a:spcAft>
                        <a:defRPr b="1">
                          <a:solidFill>
                            <a:schemeClr val="bg1"/>
                          </a:solidFill>
                          <a:latin typeface="Arial" panose="020B0604020202020204" pitchFamily="34" charset="0"/>
                          <a:ea typeface="宋体" panose="02010600030101010101" pitchFamily="2" charset="-122"/>
                        </a:defRPr>
                      </a:lvl9p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en-US" altLang="zh-CN" sz="2400" b="1" i="0" u="none" strike="noStrike" cap="none" normalizeH="0" baseline="0" dirty="0" smtClean="0">
                          <a:ln>
                            <a:noFill/>
                          </a:ln>
                          <a:solidFill>
                            <a:schemeClr val="tx1"/>
                          </a:solidFill>
                          <a:effectLst/>
                          <a:latin typeface="Arial" panose="020B0604020202020204" pitchFamily="34" charset="0"/>
                          <a:ea typeface="宋体" panose="02010600030101010101" pitchFamily="2" charset="-122"/>
                        </a:rPr>
                        <a:t>1</a:t>
                      </a:r>
                      <a:r>
                        <a:rPr kumimoji="0" lang="zh-CN" altLang="en-US" sz="2400" b="1" i="0" u="none" strike="noStrike" cap="none" normalizeH="0" baseline="0" dirty="0" smtClean="0">
                          <a:ln>
                            <a:noFill/>
                          </a:ln>
                          <a:solidFill>
                            <a:schemeClr val="tx1"/>
                          </a:solidFill>
                          <a:effectLst/>
                          <a:latin typeface="Arial" panose="020B0604020202020204" pitchFamily="34" charset="0"/>
                          <a:ea typeface="宋体" panose="02010600030101010101" pitchFamily="2" charset="-122"/>
                        </a:rPr>
                        <a:t>、劳动者有休息的权利</a:t>
                      </a:r>
                    </a:p>
                    <a:p>
                      <a:pPr marL="0" marR="0" lvl="0" indent="0" algn="ctr" defTabSz="914400" rtl="0" eaLnBrk="0" fontAlgn="base" latinLnBrk="0" hangingPunct="0">
                        <a:lnSpc>
                          <a:spcPct val="100000"/>
                        </a:lnSpc>
                        <a:spcBef>
                          <a:spcPct val="20000"/>
                        </a:spcBef>
                        <a:spcAft>
                          <a:spcPct val="0"/>
                        </a:spcAft>
                        <a:buClrTx/>
                        <a:buSzTx/>
                        <a:buFontTx/>
                        <a:buNone/>
                        <a:tabLst/>
                      </a:pPr>
                      <a:r>
                        <a:rPr kumimoji="0" lang="en-US" altLang="zh-CN" sz="2400" b="1" i="0" u="none" strike="noStrike" cap="none" normalizeH="0" baseline="0" dirty="0" smtClean="0">
                          <a:ln>
                            <a:noFill/>
                          </a:ln>
                          <a:solidFill>
                            <a:schemeClr val="tx1"/>
                          </a:solidFill>
                          <a:effectLst/>
                          <a:latin typeface="Arial" panose="020B0604020202020204" pitchFamily="34" charset="0"/>
                          <a:ea typeface="宋体" panose="02010600030101010101" pitchFamily="2" charset="-122"/>
                        </a:rPr>
                        <a:t>2</a:t>
                      </a:r>
                      <a:r>
                        <a:rPr kumimoji="0" lang="zh-CN" altLang="en-US" sz="2400" b="1" i="0" u="none" strike="noStrike" cap="none" normalizeH="0" baseline="0" dirty="0" smtClean="0">
                          <a:ln>
                            <a:noFill/>
                          </a:ln>
                          <a:solidFill>
                            <a:schemeClr val="tx1"/>
                          </a:solidFill>
                          <a:effectLst/>
                          <a:latin typeface="Arial" panose="020B0604020202020204" pitchFamily="34" charset="0"/>
                          <a:ea typeface="宋体" panose="02010600030101010101" pitchFamily="2" charset="-122"/>
                        </a:rPr>
                        <a:t>、国家发展劳动者休息和休养的设施，规定职工的工作时间和休假制度</a:t>
                      </a:r>
                    </a:p>
                  </a:txBody>
                  <a:tcPr marT="45717" marB="45717" anchor="ctr" horzOverflow="overflow"/>
                </a:tc>
              </a:tr>
            </a:tbl>
          </a:graphicData>
        </a:graphic>
      </p:graphicFrame>
    </p:spTree>
    <p:extLst>
      <p:ext uri="{BB962C8B-B14F-4D97-AF65-F5344CB8AC3E}">
        <p14:creationId xmlns:p14="http://schemas.microsoft.com/office/powerpoint/2010/main" val="283796701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1" name="Picture 3" descr="C:\Users\Administrator\Desktop\财大ppt模板\B10PPT模板（二）宽屏-09.jpg"/>
          <p:cNvPicPr>
            <a:picLocks noChangeAspect="1" noChangeArrowheads="1"/>
          </p:cNvPicPr>
          <p:nvPr/>
        </p:nvPicPr>
        <p:blipFill>
          <a:blip r:embed="rId2"/>
          <a:srcRect/>
          <a:stretch>
            <a:fillRect/>
          </a:stretch>
        </p:blipFill>
        <p:spPr bwMode="auto">
          <a:xfrm>
            <a:off x="1588" y="0"/>
            <a:ext cx="12188825" cy="6858000"/>
          </a:xfrm>
          <a:prstGeom prst="rect">
            <a:avLst/>
          </a:prstGeom>
          <a:noFill/>
        </p:spPr>
      </p:pic>
      <p:graphicFrame>
        <p:nvGraphicFramePr>
          <p:cNvPr id="5" name="表格 4"/>
          <p:cNvGraphicFramePr>
            <a:graphicFrameLocks noGrp="1"/>
          </p:cNvGraphicFramePr>
          <p:nvPr>
            <p:extLst>
              <p:ext uri="{D42A27DB-BD31-4B8C-83A1-F6EECF244321}">
                <p14:modId xmlns:p14="http://schemas.microsoft.com/office/powerpoint/2010/main" val="2223209773"/>
              </p:ext>
            </p:extLst>
          </p:nvPr>
        </p:nvGraphicFramePr>
        <p:xfrm>
          <a:off x="406574" y="1341562"/>
          <a:ext cx="11449272" cy="5184577"/>
        </p:xfrm>
        <a:graphic>
          <a:graphicData uri="http://schemas.openxmlformats.org/drawingml/2006/table">
            <a:tbl>
              <a:tblPr firstRow="1" bandRow="1">
                <a:tableStyleId>{5940675A-B579-460E-94D1-54222C63F5DA}</a:tableStyleId>
              </a:tblPr>
              <a:tblGrid>
                <a:gridCol w="1496638"/>
                <a:gridCol w="9952634"/>
              </a:tblGrid>
              <a:tr h="475876">
                <a:tc>
                  <a:txBody>
                    <a:bodyPr/>
                    <a:lstStyle>
                      <a:lvl1pPr eaLnBrk="0" hangingPunct="0">
                        <a:spcBef>
                          <a:spcPct val="20000"/>
                        </a:spcBef>
                        <a:defRPr sz="2800" b="1">
                          <a:solidFill>
                            <a:schemeClr val="bg1"/>
                          </a:solidFill>
                          <a:latin typeface="Arial" panose="020B0604020202020204" pitchFamily="34" charset="0"/>
                          <a:ea typeface="宋体" panose="02010600030101010101" pitchFamily="2" charset="-122"/>
                        </a:defRPr>
                      </a:lvl1pPr>
                      <a:lvl2pPr eaLnBrk="0" hangingPunct="0">
                        <a:spcBef>
                          <a:spcPct val="20000"/>
                        </a:spcBef>
                        <a:defRPr sz="2400" b="1">
                          <a:solidFill>
                            <a:schemeClr val="bg1"/>
                          </a:solidFill>
                          <a:latin typeface="Arial" panose="020B0604020202020204" pitchFamily="34" charset="0"/>
                          <a:ea typeface="宋体" panose="02010600030101010101" pitchFamily="2" charset="-122"/>
                        </a:defRPr>
                      </a:lvl2pPr>
                      <a:lvl3pPr eaLnBrk="0" hangingPunct="0">
                        <a:spcBef>
                          <a:spcPct val="20000"/>
                        </a:spcBef>
                        <a:defRPr sz="2000" b="1">
                          <a:solidFill>
                            <a:schemeClr val="bg1"/>
                          </a:solidFill>
                          <a:latin typeface="Arial" panose="020B0604020202020204" pitchFamily="34" charset="0"/>
                          <a:ea typeface="宋体" panose="02010600030101010101" pitchFamily="2" charset="-122"/>
                        </a:defRPr>
                      </a:lvl3pPr>
                      <a:lvl4pPr eaLnBrk="0" hangingPunct="0">
                        <a:spcBef>
                          <a:spcPct val="20000"/>
                        </a:spcBef>
                        <a:defRPr b="1">
                          <a:solidFill>
                            <a:schemeClr val="bg1"/>
                          </a:solidFill>
                          <a:latin typeface="Arial" panose="020B0604020202020204" pitchFamily="34" charset="0"/>
                          <a:ea typeface="宋体" panose="02010600030101010101" pitchFamily="2" charset="-122"/>
                        </a:defRPr>
                      </a:lvl4pPr>
                      <a:lvl5pPr eaLnBrk="0" hangingPunct="0">
                        <a:spcBef>
                          <a:spcPct val="20000"/>
                        </a:spcBef>
                        <a:defRPr b="1">
                          <a:solidFill>
                            <a:schemeClr val="bg1"/>
                          </a:solidFill>
                          <a:latin typeface="Arial" panose="020B0604020202020204" pitchFamily="34" charset="0"/>
                          <a:ea typeface="宋体" panose="02010600030101010101" pitchFamily="2" charset="-122"/>
                        </a:defRPr>
                      </a:lvl5pPr>
                      <a:lvl6pPr eaLnBrk="0" fontAlgn="base" hangingPunct="0">
                        <a:spcBef>
                          <a:spcPct val="20000"/>
                        </a:spcBef>
                        <a:spcAft>
                          <a:spcPct val="0"/>
                        </a:spcAft>
                        <a:defRPr b="1">
                          <a:solidFill>
                            <a:schemeClr val="bg1"/>
                          </a:solidFill>
                          <a:latin typeface="Arial" panose="020B0604020202020204" pitchFamily="34" charset="0"/>
                          <a:ea typeface="宋体" panose="02010600030101010101" pitchFamily="2" charset="-122"/>
                        </a:defRPr>
                      </a:lvl6pPr>
                      <a:lvl7pPr eaLnBrk="0" fontAlgn="base" hangingPunct="0">
                        <a:spcBef>
                          <a:spcPct val="20000"/>
                        </a:spcBef>
                        <a:spcAft>
                          <a:spcPct val="0"/>
                        </a:spcAft>
                        <a:defRPr b="1">
                          <a:solidFill>
                            <a:schemeClr val="bg1"/>
                          </a:solidFill>
                          <a:latin typeface="Arial" panose="020B0604020202020204" pitchFamily="34" charset="0"/>
                          <a:ea typeface="宋体" panose="02010600030101010101" pitchFamily="2" charset="-122"/>
                        </a:defRPr>
                      </a:lvl7pPr>
                      <a:lvl8pPr eaLnBrk="0" fontAlgn="base" hangingPunct="0">
                        <a:spcBef>
                          <a:spcPct val="20000"/>
                        </a:spcBef>
                        <a:spcAft>
                          <a:spcPct val="0"/>
                        </a:spcAft>
                        <a:defRPr b="1">
                          <a:solidFill>
                            <a:schemeClr val="bg1"/>
                          </a:solidFill>
                          <a:latin typeface="Arial" panose="020B0604020202020204" pitchFamily="34" charset="0"/>
                          <a:ea typeface="宋体" panose="02010600030101010101" pitchFamily="2" charset="-122"/>
                        </a:defRPr>
                      </a:lvl8pPr>
                      <a:lvl9pPr eaLnBrk="0" fontAlgn="base" hangingPunct="0">
                        <a:spcBef>
                          <a:spcPct val="20000"/>
                        </a:spcBef>
                        <a:spcAft>
                          <a:spcPct val="0"/>
                        </a:spcAft>
                        <a:defRPr b="1">
                          <a:solidFill>
                            <a:schemeClr val="bg1"/>
                          </a:solidFill>
                          <a:latin typeface="Arial" panose="020B0604020202020204" pitchFamily="34" charset="0"/>
                          <a:ea typeface="宋体" panose="02010600030101010101" pitchFamily="2" charset="-122"/>
                        </a:defRPr>
                      </a:lvl9p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zh-CN" altLang="en-US" sz="2400" b="1" i="0" u="none" strike="noStrike" cap="none" normalizeH="0" baseline="0" dirty="0" smtClean="0">
                          <a:ln>
                            <a:noFill/>
                          </a:ln>
                          <a:solidFill>
                            <a:schemeClr val="tx1"/>
                          </a:solidFill>
                          <a:effectLst/>
                          <a:latin typeface="Arial" panose="020B0604020202020204" pitchFamily="34" charset="0"/>
                          <a:ea typeface="宋体" panose="02010600030101010101" pitchFamily="2" charset="-122"/>
                        </a:rPr>
                        <a:t>类型</a:t>
                      </a:r>
                    </a:p>
                  </a:txBody>
                  <a:tcPr anchor="ctr" horzOverflow="overflow"/>
                </a:tc>
                <a:tc>
                  <a:txBody>
                    <a:bodyPr/>
                    <a:lstStyle>
                      <a:lvl1pPr eaLnBrk="0" hangingPunct="0">
                        <a:spcBef>
                          <a:spcPct val="20000"/>
                        </a:spcBef>
                        <a:defRPr sz="2800" b="1">
                          <a:solidFill>
                            <a:schemeClr val="bg1"/>
                          </a:solidFill>
                          <a:latin typeface="Arial" panose="020B0604020202020204" pitchFamily="34" charset="0"/>
                          <a:ea typeface="宋体" panose="02010600030101010101" pitchFamily="2" charset="-122"/>
                        </a:defRPr>
                      </a:lvl1pPr>
                      <a:lvl2pPr eaLnBrk="0" hangingPunct="0">
                        <a:spcBef>
                          <a:spcPct val="20000"/>
                        </a:spcBef>
                        <a:defRPr sz="2400" b="1">
                          <a:solidFill>
                            <a:schemeClr val="bg1"/>
                          </a:solidFill>
                          <a:latin typeface="Arial" panose="020B0604020202020204" pitchFamily="34" charset="0"/>
                          <a:ea typeface="宋体" panose="02010600030101010101" pitchFamily="2" charset="-122"/>
                        </a:defRPr>
                      </a:lvl2pPr>
                      <a:lvl3pPr eaLnBrk="0" hangingPunct="0">
                        <a:spcBef>
                          <a:spcPct val="20000"/>
                        </a:spcBef>
                        <a:defRPr sz="2000" b="1">
                          <a:solidFill>
                            <a:schemeClr val="bg1"/>
                          </a:solidFill>
                          <a:latin typeface="Arial" panose="020B0604020202020204" pitchFamily="34" charset="0"/>
                          <a:ea typeface="宋体" panose="02010600030101010101" pitchFamily="2" charset="-122"/>
                        </a:defRPr>
                      </a:lvl3pPr>
                      <a:lvl4pPr eaLnBrk="0" hangingPunct="0">
                        <a:spcBef>
                          <a:spcPct val="20000"/>
                        </a:spcBef>
                        <a:defRPr b="1">
                          <a:solidFill>
                            <a:schemeClr val="bg1"/>
                          </a:solidFill>
                          <a:latin typeface="Arial" panose="020B0604020202020204" pitchFamily="34" charset="0"/>
                          <a:ea typeface="宋体" panose="02010600030101010101" pitchFamily="2" charset="-122"/>
                        </a:defRPr>
                      </a:lvl4pPr>
                      <a:lvl5pPr eaLnBrk="0" hangingPunct="0">
                        <a:spcBef>
                          <a:spcPct val="20000"/>
                        </a:spcBef>
                        <a:defRPr b="1">
                          <a:solidFill>
                            <a:schemeClr val="bg1"/>
                          </a:solidFill>
                          <a:latin typeface="Arial" panose="020B0604020202020204" pitchFamily="34" charset="0"/>
                          <a:ea typeface="宋体" panose="02010600030101010101" pitchFamily="2" charset="-122"/>
                        </a:defRPr>
                      </a:lvl5pPr>
                      <a:lvl6pPr eaLnBrk="0" fontAlgn="base" hangingPunct="0">
                        <a:spcBef>
                          <a:spcPct val="20000"/>
                        </a:spcBef>
                        <a:spcAft>
                          <a:spcPct val="0"/>
                        </a:spcAft>
                        <a:defRPr b="1">
                          <a:solidFill>
                            <a:schemeClr val="bg1"/>
                          </a:solidFill>
                          <a:latin typeface="Arial" panose="020B0604020202020204" pitchFamily="34" charset="0"/>
                          <a:ea typeface="宋体" panose="02010600030101010101" pitchFamily="2" charset="-122"/>
                        </a:defRPr>
                      </a:lvl6pPr>
                      <a:lvl7pPr eaLnBrk="0" fontAlgn="base" hangingPunct="0">
                        <a:spcBef>
                          <a:spcPct val="20000"/>
                        </a:spcBef>
                        <a:spcAft>
                          <a:spcPct val="0"/>
                        </a:spcAft>
                        <a:defRPr b="1">
                          <a:solidFill>
                            <a:schemeClr val="bg1"/>
                          </a:solidFill>
                          <a:latin typeface="Arial" panose="020B0604020202020204" pitchFamily="34" charset="0"/>
                          <a:ea typeface="宋体" panose="02010600030101010101" pitchFamily="2" charset="-122"/>
                        </a:defRPr>
                      </a:lvl7pPr>
                      <a:lvl8pPr eaLnBrk="0" fontAlgn="base" hangingPunct="0">
                        <a:spcBef>
                          <a:spcPct val="20000"/>
                        </a:spcBef>
                        <a:spcAft>
                          <a:spcPct val="0"/>
                        </a:spcAft>
                        <a:defRPr b="1">
                          <a:solidFill>
                            <a:schemeClr val="bg1"/>
                          </a:solidFill>
                          <a:latin typeface="Arial" panose="020B0604020202020204" pitchFamily="34" charset="0"/>
                          <a:ea typeface="宋体" panose="02010600030101010101" pitchFamily="2" charset="-122"/>
                        </a:defRPr>
                      </a:lvl8pPr>
                      <a:lvl9pPr eaLnBrk="0" fontAlgn="base" hangingPunct="0">
                        <a:spcBef>
                          <a:spcPct val="20000"/>
                        </a:spcBef>
                        <a:spcAft>
                          <a:spcPct val="0"/>
                        </a:spcAft>
                        <a:defRPr b="1">
                          <a:solidFill>
                            <a:schemeClr val="bg1"/>
                          </a:solidFill>
                          <a:latin typeface="Arial" panose="020B0604020202020204" pitchFamily="34" charset="0"/>
                          <a:ea typeface="宋体" panose="02010600030101010101" pitchFamily="2" charset="-122"/>
                        </a:defRPr>
                      </a:lvl9p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zh-CN" altLang="en-US" sz="2400" b="1" i="0" u="none" strike="noStrike" cap="none" normalizeH="0" baseline="0" dirty="0" smtClean="0">
                          <a:ln>
                            <a:noFill/>
                          </a:ln>
                          <a:solidFill>
                            <a:schemeClr val="tx1"/>
                          </a:solidFill>
                          <a:effectLst/>
                          <a:latin typeface="Arial" panose="020B0604020202020204" pitchFamily="34" charset="0"/>
                          <a:ea typeface="宋体" panose="02010600030101010101" pitchFamily="2" charset="-122"/>
                        </a:rPr>
                        <a:t>内容</a:t>
                      </a:r>
                    </a:p>
                  </a:txBody>
                  <a:tcPr anchor="ctr" horzOverflow="overflow"/>
                </a:tc>
              </a:tr>
              <a:tr h="893333">
                <a:tc>
                  <a:txBody>
                    <a:bodyPr/>
                    <a:lstStyle>
                      <a:lvl1pPr eaLnBrk="0" hangingPunct="0">
                        <a:spcBef>
                          <a:spcPct val="20000"/>
                        </a:spcBef>
                        <a:defRPr sz="2800" b="1">
                          <a:solidFill>
                            <a:schemeClr val="bg1"/>
                          </a:solidFill>
                          <a:latin typeface="Arial" panose="020B0604020202020204" pitchFamily="34" charset="0"/>
                          <a:ea typeface="宋体" panose="02010600030101010101" pitchFamily="2" charset="-122"/>
                        </a:defRPr>
                      </a:lvl1pPr>
                      <a:lvl2pPr eaLnBrk="0" hangingPunct="0">
                        <a:spcBef>
                          <a:spcPct val="20000"/>
                        </a:spcBef>
                        <a:defRPr sz="2400" b="1">
                          <a:solidFill>
                            <a:schemeClr val="bg1"/>
                          </a:solidFill>
                          <a:latin typeface="Arial" panose="020B0604020202020204" pitchFamily="34" charset="0"/>
                          <a:ea typeface="宋体" panose="02010600030101010101" pitchFamily="2" charset="-122"/>
                        </a:defRPr>
                      </a:lvl2pPr>
                      <a:lvl3pPr eaLnBrk="0" hangingPunct="0">
                        <a:spcBef>
                          <a:spcPct val="20000"/>
                        </a:spcBef>
                        <a:defRPr sz="2000" b="1">
                          <a:solidFill>
                            <a:schemeClr val="bg1"/>
                          </a:solidFill>
                          <a:latin typeface="Arial" panose="020B0604020202020204" pitchFamily="34" charset="0"/>
                          <a:ea typeface="宋体" panose="02010600030101010101" pitchFamily="2" charset="-122"/>
                        </a:defRPr>
                      </a:lvl3pPr>
                      <a:lvl4pPr eaLnBrk="0" hangingPunct="0">
                        <a:spcBef>
                          <a:spcPct val="20000"/>
                        </a:spcBef>
                        <a:defRPr b="1">
                          <a:solidFill>
                            <a:schemeClr val="bg1"/>
                          </a:solidFill>
                          <a:latin typeface="Arial" panose="020B0604020202020204" pitchFamily="34" charset="0"/>
                          <a:ea typeface="宋体" panose="02010600030101010101" pitchFamily="2" charset="-122"/>
                        </a:defRPr>
                      </a:lvl4pPr>
                      <a:lvl5pPr eaLnBrk="0" hangingPunct="0">
                        <a:spcBef>
                          <a:spcPct val="20000"/>
                        </a:spcBef>
                        <a:defRPr b="1">
                          <a:solidFill>
                            <a:schemeClr val="bg1"/>
                          </a:solidFill>
                          <a:latin typeface="Arial" panose="020B0604020202020204" pitchFamily="34" charset="0"/>
                          <a:ea typeface="宋体" panose="02010600030101010101" pitchFamily="2" charset="-122"/>
                        </a:defRPr>
                      </a:lvl5pPr>
                      <a:lvl6pPr eaLnBrk="0" fontAlgn="base" hangingPunct="0">
                        <a:spcBef>
                          <a:spcPct val="20000"/>
                        </a:spcBef>
                        <a:spcAft>
                          <a:spcPct val="0"/>
                        </a:spcAft>
                        <a:defRPr b="1">
                          <a:solidFill>
                            <a:schemeClr val="bg1"/>
                          </a:solidFill>
                          <a:latin typeface="Arial" panose="020B0604020202020204" pitchFamily="34" charset="0"/>
                          <a:ea typeface="宋体" panose="02010600030101010101" pitchFamily="2" charset="-122"/>
                        </a:defRPr>
                      </a:lvl6pPr>
                      <a:lvl7pPr eaLnBrk="0" fontAlgn="base" hangingPunct="0">
                        <a:spcBef>
                          <a:spcPct val="20000"/>
                        </a:spcBef>
                        <a:spcAft>
                          <a:spcPct val="0"/>
                        </a:spcAft>
                        <a:defRPr b="1">
                          <a:solidFill>
                            <a:schemeClr val="bg1"/>
                          </a:solidFill>
                          <a:latin typeface="Arial" panose="020B0604020202020204" pitchFamily="34" charset="0"/>
                          <a:ea typeface="宋体" panose="02010600030101010101" pitchFamily="2" charset="-122"/>
                        </a:defRPr>
                      </a:lvl7pPr>
                      <a:lvl8pPr eaLnBrk="0" fontAlgn="base" hangingPunct="0">
                        <a:spcBef>
                          <a:spcPct val="20000"/>
                        </a:spcBef>
                        <a:spcAft>
                          <a:spcPct val="0"/>
                        </a:spcAft>
                        <a:defRPr b="1">
                          <a:solidFill>
                            <a:schemeClr val="bg1"/>
                          </a:solidFill>
                          <a:latin typeface="Arial" panose="020B0604020202020204" pitchFamily="34" charset="0"/>
                          <a:ea typeface="宋体" panose="02010600030101010101" pitchFamily="2" charset="-122"/>
                        </a:defRPr>
                      </a:lvl8pPr>
                      <a:lvl9pPr eaLnBrk="0" fontAlgn="base" hangingPunct="0">
                        <a:spcBef>
                          <a:spcPct val="20000"/>
                        </a:spcBef>
                        <a:spcAft>
                          <a:spcPct val="0"/>
                        </a:spcAft>
                        <a:defRPr b="1">
                          <a:solidFill>
                            <a:schemeClr val="bg1"/>
                          </a:solidFill>
                          <a:latin typeface="Arial" panose="020B0604020202020204" pitchFamily="34" charset="0"/>
                          <a:ea typeface="宋体" panose="02010600030101010101" pitchFamily="2" charset="-122"/>
                        </a:defRPr>
                      </a:lvl9p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zh-CN" altLang="en-US" sz="2400" b="1" i="0" u="none" strike="noStrike" cap="none" normalizeH="0" baseline="0" dirty="0" smtClean="0">
                          <a:ln>
                            <a:noFill/>
                          </a:ln>
                          <a:solidFill>
                            <a:schemeClr val="tx1"/>
                          </a:solidFill>
                          <a:effectLst/>
                          <a:latin typeface="Arial" panose="020B0604020202020204" pitchFamily="34" charset="0"/>
                          <a:ea typeface="宋体" panose="02010600030101010101" pitchFamily="2" charset="-122"/>
                        </a:rPr>
                        <a:t>获得物质帮助权</a:t>
                      </a:r>
                    </a:p>
                  </a:txBody>
                  <a:tcPr marT="45714" marB="45714" anchor="ctr" horzOverflow="overflow"/>
                </a:tc>
                <a:tc>
                  <a:txBody>
                    <a:bodyPr/>
                    <a:lstStyle>
                      <a:lvl1pPr eaLnBrk="0" hangingPunct="0">
                        <a:spcBef>
                          <a:spcPct val="20000"/>
                        </a:spcBef>
                        <a:defRPr sz="2800" b="1">
                          <a:solidFill>
                            <a:schemeClr val="bg1"/>
                          </a:solidFill>
                          <a:latin typeface="Arial" panose="020B0604020202020204" pitchFamily="34" charset="0"/>
                          <a:ea typeface="宋体" panose="02010600030101010101" pitchFamily="2" charset="-122"/>
                        </a:defRPr>
                      </a:lvl1pPr>
                      <a:lvl2pPr eaLnBrk="0" hangingPunct="0">
                        <a:spcBef>
                          <a:spcPct val="20000"/>
                        </a:spcBef>
                        <a:defRPr sz="2400" b="1">
                          <a:solidFill>
                            <a:schemeClr val="bg1"/>
                          </a:solidFill>
                          <a:latin typeface="Arial" panose="020B0604020202020204" pitchFamily="34" charset="0"/>
                          <a:ea typeface="宋体" panose="02010600030101010101" pitchFamily="2" charset="-122"/>
                        </a:defRPr>
                      </a:lvl2pPr>
                      <a:lvl3pPr eaLnBrk="0" hangingPunct="0">
                        <a:spcBef>
                          <a:spcPct val="20000"/>
                        </a:spcBef>
                        <a:defRPr sz="2000" b="1">
                          <a:solidFill>
                            <a:schemeClr val="bg1"/>
                          </a:solidFill>
                          <a:latin typeface="Arial" panose="020B0604020202020204" pitchFamily="34" charset="0"/>
                          <a:ea typeface="宋体" panose="02010600030101010101" pitchFamily="2" charset="-122"/>
                        </a:defRPr>
                      </a:lvl3pPr>
                      <a:lvl4pPr eaLnBrk="0" hangingPunct="0">
                        <a:spcBef>
                          <a:spcPct val="20000"/>
                        </a:spcBef>
                        <a:defRPr b="1">
                          <a:solidFill>
                            <a:schemeClr val="bg1"/>
                          </a:solidFill>
                          <a:latin typeface="Arial" panose="020B0604020202020204" pitchFamily="34" charset="0"/>
                          <a:ea typeface="宋体" panose="02010600030101010101" pitchFamily="2" charset="-122"/>
                        </a:defRPr>
                      </a:lvl4pPr>
                      <a:lvl5pPr eaLnBrk="0" hangingPunct="0">
                        <a:spcBef>
                          <a:spcPct val="20000"/>
                        </a:spcBef>
                        <a:defRPr b="1">
                          <a:solidFill>
                            <a:schemeClr val="bg1"/>
                          </a:solidFill>
                          <a:latin typeface="Arial" panose="020B0604020202020204" pitchFamily="34" charset="0"/>
                          <a:ea typeface="宋体" panose="02010600030101010101" pitchFamily="2" charset="-122"/>
                        </a:defRPr>
                      </a:lvl5pPr>
                      <a:lvl6pPr eaLnBrk="0" fontAlgn="base" hangingPunct="0">
                        <a:spcBef>
                          <a:spcPct val="20000"/>
                        </a:spcBef>
                        <a:spcAft>
                          <a:spcPct val="0"/>
                        </a:spcAft>
                        <a:defRPr b="1">
                          <a:solidFill>
                            <a:schemeClr val="bg1"/>
                          </a:solidFill>
                          <a:latin typeface="Arial" panose="020B0604020202020204" pitchFamily="34" charset="0"/>
                          <a:ea typeface="宋体" panose="02010600030101010101" pitchFamily="2" charset="-122"/>
                        </a:defRPr>
                      </a:lvl6pPr>
                      <a:lvl7pPr eaLnBrk="0" fontAlgn="base" hangingPunct="0">
                        <a:spcBef>
                          <a:spcPct val="20000"/>
                        </a:spcBef>
                        <a:spcAft>
                          <a:spcPct val="0"/>
                        </a:spcAft>
                        <a:defRPr b="1">
                          <a:solidFill>
                            <a:schemeClr val="bg1"/>
                          </a:solidFill>
                          <a:latin typeface="Arial" panose="020B0604020202020204" pitchFamily="34" charset="0"/>
                          <a:ea typeface="宋体" panose="02010600030101010101" pitchFamily="2" charset="-122"/>
                        </a:defRPr>
                      </a:lvl7pPr>
                      <a:lvl8pPr eaLnBrk="0" fontAlgn="base" hangingPunct="0">
                        <a:spcBef>
                          <a:spcPct val="20000"/>
                        </a:spcBef>
                        <a:spcAft>
                          <a:spcPct val="0"/>
                        </a:spcAft>
                        <a:defRPr b="1">
                          <a:solidFill>
                            <a:schemeClr val="bg1"/>
                          </a:solidFill>
                          <a:latin typeface="Arial" panose="020B0604020202020204" pitchFamily="34" charset="0"/>
                          <a:ea typeface="宋体" panose="02010600030101010101" pitchFamily="2" charset="-122"/>
                        </a:defRPr>
                      </a:lvl8pPr>
                      <a:lvl9pPr eaLnBrk="0" fontAlgn="base" hangingPunct="0">
                        <a:spcBef>
                          <a:spcPct val="20000"/>
                        </a:spcBef>
                        <a:spcAft>
                          <a:spcPct val="0"/>
                        </a:spcAft>
                        <a:defRPr b="1">
                          <a:solidFill>
                            <a:schemeClr val="bg1"/>
                          </a:solidFill>
                          <a:latin typeface="Arial" panose="020B0604020202020204" pitchFamily="34" charset="0"/>
                          <a:ea typeface="宋体" panose="02010600030101010101" pitchFamily="2" charset="-122"/>
                        </a:defRPr>
                      </a:lvl9p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zh-CN" altLang="en-US" sz="2400" b="1" i="0" u="none" strike="noStrike" cap="none" normalizeH="0" baseline="0" dirty="0" smtClean="0">
                          <a:ln>
                            <a:noFill/>
                          </a:ln>
                          <a:solidFill>
                            <a:schemeClr val="tx1"/>
                          </a:solidFill>
                          <a:effectLst/>
                          <a:latin typeface="Arial" panose="020B0604020202020204" pitchFamily="34" charset="0"/>
                          <a:ea typeface="宋体" panose="02010600030101010101" pitchFamily="2" charset="-122"/>
                        </a:rPr>
                        <a:t>年老、疾病或者丧失劳动能力</a:t>
                      </a:r>
                    </a:p>
                  </a:txBody>
                  <a:tcPr marT="45714" marB="45714" anchor="ctr" horzOverflow="overflow"/>
                </a:tc>
              </a:tr>
              <a:tr h="2842626">
                <a:tc>
                  <a:txBody>
                    <a:bodyPr/>
                    <a:lstStyle>
                      <a:lvl1pPr eaLnBrk="0" hangingPunct="0">
                        <a:spcBef>
                          <a:spcPct val="20000"/>
                        </a:spcBef>
                        <a:defRPr sz="2800" b="1">
                          <a:solidFill>
                            <a:schemeClr val="bg1"/>
                          </a:solidFill>
                          <a:latin typeface="Arial" panose="020B0604020202020204" pitchFamily="34" charset="0"/>
                          <a:ea typeface="宋体" panose="02010600030101010101" pitchFamily="2" charset="-122"/>
                        </a:defRPr>
                      </a:lvl1pPr>
                      <a:lvl2pPr eaLnBrk="0" hangingPunct="0">
                        <a:spcBef>
                          <a:spcPct val="20000"/>
                        </a:spcBef>
                        <a:defRPr sz="2400" b="1">
                          <a:solidFill>
                            <a:schemeClr val="bg1"/>
                          </a:solidFill>
                          <a:latin typeface="Arial" panose="020B0604020202020204" pitchFamily="34" charset="0"/>
                          <a:ea typeface="宋体" panose="02010600030101010101" pitchFamily="2" charset="-122"/>
                        </a:defRPr>
                      </a:lvl2pPr>
                      <a:lvl3pPr eaLnBrk="0" hangingPunct="0">
                        <a:spcBef>
                          <a:spcPct val="20000"/>
                        </a:spcBef>
                        <a:defRPr sz="2000" b="1">
                          <a:solidFill>
                            <a:schemeClr val="bg1"/>
                          </a:solidFill>
                          <a:latin typeface="Arial" panose="020B0604020202020204" pitchFamily="34" charset="0"/>
                          <a:ea typeface="宋体" panose="02010600030101010101" pitchFamily="2" charset="-122"/>
                        </a:defRPr>
                      </a:lvl3pPr>
                      <a:lvl4pPr eaLnBrk="0" hangingPunct="0">
                        <a:spcBef>
                          <a:spcPct val="20000"/>
                        </a:spcBef>
                        <a:defRPr b="1">
                          <a:solidFill>
                            <a:schemeClr val="bg1"/>
                          </a:solidFill>
                          <a:latin typeface="Arial" panose="020B0604020202020204" pitchFamily="34" charset="0"/>
                          <a:ea typeface="宋体" panose="02010600030101010101" pitchFamily="2" charset="-122"/>
                        </a:defRPr>
                      </a:lvl4pPr>
                      <a:lvl5pPr eaLnBrk="0" hangingPunct="0">
                        <a:spcBef>
                          <a:spcPct val="20000"/>
                        </a:spcBef>
                        <a:defRPr b="1">
                          <a:solidFill>
                            <a:schemeClr val="bg1"/>
                          </a:solidFill>
                          <a:latin typeface="Arial" panose="020B0604020202020204" pitchFamily="34" charset="0"/>
                          <a:ea typeface="宋体" panose="02010600030101010101" pitchFamily="2" charset="-122"/>
                        </a:defRPr>
                      </a:lvl5pPr>
                      <a:lvl6pPr eaLnBrk="0" fontAlgn="base" hangingPunct="0">
                        <a:spcBef>
                          <a:spcPct val="20000"/>
                        </a:spcBef>
                        <a:spcAft>
                          <a:spcPct val="0"/>
                        </a:spcAft>
                        <a:defRPr b="1">
                          <a:solidFill>
                            <a:schemeClr val="bg1"/>
                          </a:solidFill>
                          <a:latin typeface="Arial" panose="020B0604020202020204" pitchFamily="34" charset="0"/>
                          <a:ea typeface="宋体" panose="02010600030101010101" pitchFamily="2" charset="-122"/>
                        </a:defRPr>
                      </a:lvl6pPr>
                      <a:lvl7pPr eaLnBrk="0" fontAlgn="base" hangingPunct="0">
                        <a:spcBef>
                          <a:spcPct val="20000"/>
                        </a:spcBef>
                        <a:spcAft>
                          <a:spcPct val="0"/>
                        </a:spcAft>
                        <a:defRPr b="1">
                          <a:solidFill>
                            <a:schemeClr val="bg1"/>
                          </a:solidFill>
                          <a:latin typeface="Arial" panose="020B0604020202020204" pitchFamily="34" charset="0"/>
                          <a:ea typeface="宋体" panose="02010600030101010101" pitchFamily="2" charset="-122"/>
                        </a:defRPr>
                      </a:lvl7pPr>
                      <a:lvl8pPr eaLnBrk="0" fontAlgn="base" hangingPunct="0">
                        <a:spcBef>
                          <a:spcPct val="20000"/>
                        </a:spcBef>
                        <a:spcAft>
                          <a:spcPct val="0"/>
                        </a:spcAft>
                        <a:defRPr b="1">
                          <a:solidFill>
                            <a:schemeClr val="bg1"/>
                          </a:solidFill>
                          <a:latin typeface="Arial" panose="020B0604020202020204" pitchFamily="34" charset="0"/>
                          <a:ea typeface="宋体" panose="02010600030101010101" pitchFamily="2" charset="-122"/>
                        </a:defRPr>
                      </a:lvl8pPr>
                      <a:lvl9pPr eaLnBrk="0" fontAlgn="base" hangingPunct="0">
                        <a:spcBef>
                          <a:spcPct val="20000"/>
                        </a:spcBef>
                        <a:spcAft>
                          <a:spcPct val="0"/>
                        </a:spcAft>
                        <a:defRPr b="1">
                          <a:solidFill>
                            <a:schemeClr val="bg1"/>
                          </a:solidFill>
                          <a:latin typeface="Arial" panose="020B0604020202020204" pitchFamily="34" charset="0"/>
                          <a:ea typeface="宋体" panose="02010600030101010101" pitchFamily="2" charset="-122"/>
                        </a:defRPr>
                      </a:lvl9p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zh-CN" altLang="en-US" sz="2400" b="1" i="0" u="none" strike="noStrike" cap="none" normalizeH="0" baseline="0" dirty="0" smtClean="0">
                          <a:ln>
                            <a:noFill/>
                          </a:ln>
                          <a:solidFill>
                            <a:schemeClr val="tx1"/>
                          </a:solidFill>
                          <a:effectLst/>
                          <a:latin typeface="Arial" panose="020B0604020202020204" pitchFamily="34" charset="0"/>
                          <a:ea typeface="宋体" panose="02010600030101010101" pitchFamily="2" charset="-122"/>
                        </a:rPr>
                        <a:t>社会保障权</a:t>
                      </a:r>
                    </a:p>
                  </a:txBody>
                  <a:tcPr marT="45714" marB="45714" anchor="ctr" horzOverflow="overflow"/>
                </a:tc>
                <a:tc>
                  <a:txBody>
                    <a:bodyPr/>
                    <a:lstStyle>
                      <a:lvl1pPr eaLnBrk="0" hangingPunct="0">
                        <a:spcBef>
                          <a:spcPct val="20000"/>
                        </a:spcBef>
                        <a:defRPr sz="2800" b="1">
                          <a:solidFill>
                            <a:schemeClr val="bg1"/>
                          </a:solidFill>
                          <a:latin typeface="Arial" panose="020B0604020202020204" pitchFamily="34" charset="0"/>
                          <a:ea typeface="宋体" panose="02010600030101010101" pitchFamily="2" charset="-122"/>
                        </a:defRPr>
                      </a:lvl1pPr>
                      <a:lvl2pPr eaLnBrk="0" hangingPunct="0">
                        <a:spcBef>
                          <a:spcPct val="20000"/>
                        </a:spcBef>
                        <a:defRPr sz="2400" b="1">
                          <a:solidFill>
                            <a:schemeClr val="bg1"/>
                          </a:solidFill>
                          <a:latin typeface="Arial" panose="020B0604020202020204" pitchFamily="34" charset="0"/>
                          <a:ea typeface="宋体" panose="02010600030101010101" pitchFamily="2" charset="-122"/>
                        </a:defRPr>
                      </a:lvl2pPr>
                      <a:lvl3pPr eaLnBrk="0" hangingPunct="0">
                        <a:spcBef>
                          <a:spcPct val="20000"/>
                        </a:spcBef>
                        <a:defRPr sz="2000" b="1">
                          <a:solidFill>
                            <a:schemeClr val="bg1"/>
                          </a:solidFill>
                          <a:latin typeface="Arial" panose="020B0604020202020204" pitchFamily="34" charset="0"/>
                          <a:ea typeface="宋体" panose="02010600030101010101" pitchFamily="2" charset="-122"/>
                        </a:defRPr>
                      </a:lvl3pPr>
                      <a:lvl4pPr eaLnBrk="0" hangingPunct="0">
                        <a:spcBef>
                          <a:spcPct val="20000"/>
                        </a:spcBef>
                        <a:defRPr b="1">
                          <a:solidFill>
                            <a:schemeClr val="bg1"/>
                          </a:solidFill>
                          <a:latin typeface="Arial" panose="020B0604020202020204" pitchFamily="34" charset="0"/>
                          <a:ea typeface="宋体" panose="02010600030101010101" pitchFamily="2" charset="-122"/>
                        </a:defRPr>
                      </a:lvl4pPr>
                      <a:lvl5pPr eaLnBrk="0" hangingPunct="0">
                        <a:spcBef>
                          <a:spcPct val="20000"/>
                        </a:spcBef>
                        <a:defRPr b="1">
                          <a:solidFill>
                            <a:schemeClr val="bg1"/>
                          </a:solidFill>
                          <a:latin typeface="Arial" panose="020B0604020202020204" pitchFamily="34" charset="0"/>
                          <a:ea typeface="宋体" panose="02010600030101010101" pitchFamily="2" charset="-122"/>
                        </a:defRPr>
                      </a:lvl5pPr>
                      <a:lvl6pPr eaLnBrk="0" fontAlgn="base" hangingPunct="0">
                        <a:spcBef>
                          <a:spcPct val="20000"/>
                        </a:spcBef>
                        <a:spcAft>
                          <a:spcPct val="0"/>
                        </a:spcAft>
                        <a:defRPr b="1">
                          <a:solidFill>
                            <a:schemeClr val="bg1"/>
                          </a:solidFill>
                          <a:latin typeface="Arial" panose="020B0604020202020204" pitchFamily="34" charset="0"/>
                          <a:ea typeface="宋体" panose="02010600030101010101" pitchFamily="2" charset="-122"/>
                        </a:defRPr>
                      </a:lvl6pPr>
                      <a:lvl7pPr eaLnBrk="0" fontAlgn="base" hangingPunct="0">
                        <a:spcBef>
                          <a:spcPct val="20000"/>
                        </a:spcBef>
                        <a:spcAft>
                          <a:spcPct val="0"/>
                        </a:spcAft>
                        <a:defRPr b="1">
                          <a:solidFill>
                            <a:schemeClr val="bg1"/>
                          </a:solidFill>
                          <a:latin typeface="Arial" panose="020B0604020202020204" pitchFamily="34" charset="0"/>
                          <a:ea typeface="宋体" panose="02010600030101010101" pitchFamily="2" charset="-122"/>
                        </a:defRPr>
                      </a:lvl7pPr>
                      <a:lvl8pPr eaLnBrk="0" fontAlgn="base" hangingPunct="0">
                        <a:spcBef>
                          <a:spcPct val="20000"/>
                        </a:spcBef>
                        <a:spcAft>
                          <a:spcPct val="0"/>
                        </a:spcAft>
                        <a:defRPr b="1">
                          <a:solidFill>
                            <a:schemeClr val="bg1"/>
                          </a:solidFill>
                          <a:latin typeface="Arial" panose="020B0604020202020204" pitchFamily="34" charset="0"/>
                          <a:ea typeface="宋体" panose="02010600030101010101" pitchFamily="2" charset="-122"/>
                        </a:defRPr>
                      </a:lvl8pPr>
                      <a:lvl9pPr eaLnBrk="0" fontAlgn="base" hangingPunct="0">
                        <a:spcBef>
                          <a:spcPct val="20000"/>
                        </a:spcBef>
                        <a:spcAft>
                          <a:spcPct val="0"/>
                        </a:spcAft>
                        <a:defRPr b="1">
                          <a:solidFill>
                            <a:schemeClr val="bg1"/>
                          </a:solidFill>
                          <a:latin typeface="Arial" panose="020B0604020202020204" pitchFamily="34" charset="0"/>
                          <a:ea typeface="宋体" panose="02010600030101010101" pitchFamily="2" charset="-122"/>
                        </a:defRPr>
                      </a:lvl9p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en-US" altLang="zh-CN" sz="2400" b="1" i="0" u="none" strike="noStrike" cap="none" normalizeH="0" baseline="0" dirty="0" smtClean="0">
                          <a:ln>
                            <a:noFill/>
                          </a:ln>
                          <a:solidFill>
                            <a:schemeClr val="tx1"/>
                          </a:solidFill>
                          <a:effectLst/>
                          <a:latin typeface="Arial" panose="020B0604020202020204" pitchFamily="34" charset="0"/>
                          <a:ea typeface="宋体" panose="02010600030101010101" pitchFamily="2" charset="-122"/>
                        </a:rPr>
                        <a:t>1</a:t>
                      </a:r>
                      <a:r>
                        <a:rPr kumimoji="0" lang="zh-CN" altLang="en-US" sz="2400" b="1" i="0" u="none" strike="noStrike" cap="none" normalizeH="0" baseline="0" dirty="0" smtClean="0">
                          <a:ln>
                            <a:noFill/>
                          </a:ln>
                          <a:solidFill>
                            <a:schemeClr val="tx1"/>
                          </a:solidFill>
                          <a:effectLst/>
                          <a:latin typeface="Arial" panose="020B0604020202020204" pitchFamily="34" charset="0"/>
                          <a:ea typeface="宋体" panose="02010600030101010101" pitchFamily="2" charset="-122"/>
                        </a:rPr>
                        <a:t>、企业事业组织的职工、国家机关人员的退休生活受国家和社会的保障</a:t>
                      </a:r>
                    </a:p>
                    <a:p>
                      <a:pPr marL="0" marR="0" lvl="0" indent="0" algn="ctr" defTabSz="914400" rtl="0" eaLnBrk="0" fontAlgn="base" latinLnBrk="0" hangingPunct="0">
                        <a:lnSpc>
                          <a:spcPct val="100000"/>
                        </a:lnSpc>
                        <a:spcBef>
                          <a:spcPct val="20000"/>
                        </a:spcBef>
                        <a:spcAft>
                          <a:spcPct val="0"/>
                        </a:spcAft>
                        <a:buClrTx/>
                        <a:buSzTx/>
                        <a:buFontTx/>
                        <a:buNone/>
                        <a:tabLst/>
                      </a:pPr>
                      <a:r>
                        <a:rPr kumimoji="0" lang="en-US" altLang="zh-CN" sz="2400" b="1" i="0" u="none" strike="noStrike" cap="none" normalizeH="0" baseline="0" dirty="0" smtClean="0">
                          <a:ln>
                            <a:noFill/>
                          </a:ln>
                          <a:solidFill>
                            <a:schemeClr val="tx1"/>
                          </a:solidFill>
                          <a:effectLst/>
                          <a:latin typeface="Arial" panose="020B0604020202020204" pitchFamily="34" charset="0"/>
                          <a:ea typeface="宋体" panose="02010600030101010101" pitchFamily="2" charset="-122"/>
                        </a:rPr>
                        <a:t>2</a:t>
                      </a:r>
                      <a:r>
                        <a:rPr kumimoji="0" lang="zh-CN" altLang="en-US" sz="2400" b="1" i="0" u="none" strike="noStrike" cap="none" normalizeH="0" baseline="0" dirty="0" smtClean="0">
                          <a:ln>
                            <a:noFill/>
                          </a:ln>
                          <a:solidFill>
                            <a:schemeClr val="tx1"/>
                          </a:solidFill>
                          <a:effectLst/>
                          <a:latin typeface="Arial" panose="020B0604020202020204" pitchFamily="34" charset="0"/>
                          <a:ea typeface="宋体" panose="02010600030101010101" pitchFamily="2" charset="-122"/>
                        </a:rPr>
                        <a:t>、国家发展为公民享受这些权利所需要的社会保险、社会救济和医疗卫生事业</a:t>
                      </a:r>
                    </a:p>
                    <a:p>
                      <a:pPr marL="0" marR="0" lvl="0" indent="0" algn="ctr" defTabSz="914400" rtl="0" eaLnBrk="0" fontAlgn="base" latinLnBrk="0" hangingPunct="0">
                        <a:lnSpc>
                          <a:spcPct val="100000"/>
                        </a:lnSpc>
                        <a:spcBef>
                          <a:spcPct val="20000"/>
                        </a:spcBef>
                        <a:spcAft>
                          <a:spcPct val="0"/>
                        </a:spcAft>
                        <a:buClrTx/>
                        <a:buSzTx/>
                        <a:buFontTx/>
                        <a:buNone/>
                        <a:tabLst/>
                      </a:pPr>
                      <a:r>
                        <a:rPr kumimoji="0" lang="en-US" altLang="zh-CN" sz="2400" b="1" i="0" u="none" strike="noStrike" cap="none" normalizeH="0" baseline="0" dirty="0" smtClean="0">
                          <a:ln>
                            <a:noFill/>
                          </a:ln>
                          <a:solidFill>
                            <a:schemeClr val="tx1"/>
                          </a:solidFill>
                          <a:effectLst/>
                          <a:latin typeface="Arial" panose="020B0604020202020204" pitchFamily="34" charset="0"/>
                          <a:ea typeface="宋体" panose="02010600030101010101" pitchFamily="2" charset="-122"/>
                        </a:rPr>
                        <a:t>3</a:t>
                      </a:r>
                      <a:r>
                        <a:rPr kumimoji="0" lang="zh-CN" altLang="en-US" sz="2400" b="1" i="0" u="none" strike="noStrike" cap="none" normalizeH="0" baseline="0" dirty="0" smtClean="0">
                          <a:ln>
                            <a:noFill/>
                          </a:ln>
                          <a:solidFill>
                            <a:schemeClr val="tx1"/>
                          </a:solidFill>
                          <a:effectLst/>
                          <a:latin typeface="Arial" panose="020B0604020202020204" pitchFamily="34" charset="0"/>
                          <a:ea typeface="宋体" panose="02010600030101010101" pitchFamily="2" charset="-122"/>
                        </a:rPr>
                        <a:t>、国家和社会保障残疾军人的生活，抚恤烈士家属，优待军人家属</a:t>
                      </a:r>
                    </a:p>
                    <a:p>
                      <a:pPr marL="0" marR="0" lvl="0" indent="0" algn="ctr" defTabSz="914400" rtl="0" eaLnBrk="0" fontAlgn="base" latinLnBrk="0" hangingPunct="0">
                        <a:lnSpc>
                          <a:spcPct val="100000"/>
                        </a:lnSpc>
                        <a:spcBef>
                          <a:spcPct val="20000"/>
                        </a:spcBef>
                        <a:spcAft>
                          <a:spcPct val="0"/>
                        </a:spcAft>
                        <a:buClrTx/>
                        <a:buSzTx/>
                        <a:buFontTx/>
                        <a:buNone/>
                        <a:tabLst/>
                      </a:pPr>
                      <a:r>
                        <a:rPr kumimoji="0" lang="en-US" altLang="zh-CN" sz="2400" b="1" i="0" u="none" strike="noStrike" cap="none" normalizeH="0" baseline="0" dirty="0" smtClean="0">
                          <a:ln>
                            <a:noFill/>
                          </a:ln>
                          <a:solidFill>
                            <a:schemeClr val="tx1"/>
                          </a:solidFill>
                          <a:effectLst/>
                          <a:latin typeface="Arial" panose="020B0604020202020204" pitchFamily="34" charset="0"/>
                          <a:ea typeface="宋体" panose="02010600030101010101" pitchFamily="2" charset="-122"/>
                        </a:rPr>
                        <a:t>4</a:t>
                      </a:r>
                      <a:r>
                        <a:rPr kumimoji="0" lang="zh-CN" altLang="en-US" sz="2400" b="1" i="0" u="none" strike="noStrike" cap="none" normalizeH="0" baseline="0" dirty="0" smtClean="0">
                          <a:ln>
                            <a:noFill/>
                          </a:ln>
                          <a:solidFill>
                            <a:schemeClr val="tx1"/>
                          </a:solidFill>
                          <a:effectLst/>
                          <a:latin typeface="Arial" panose="020B0604020202020204" pitchFamily="34" charset="0"/>
                          <a:ea typeface="宋体" panose="02010600030101010101" pitchFamily="2" charset="-122"/>
                        </a:rPr>
                        <a:t>、国家和社会帮助安排盲、聋、哑和其他有残疾的公民的劳动、生活和教育</a:t>
                      </a:r>
                    </a:p>
                  </a:txBody>
                  <a:tcPr marT="45714" marB="45714" anchor="ctr" horzOverflow="overflow"/>
                </a:tc>
              </a:tr>
              <a:tr h="972742">
                <a:tc>
                  <a:txBody>
                    <a:bodyPr/>
                    <a:lstStyle>
                      <a:lvl1pPr eaLnBrk="0" hangingPunct="0">
                        <a:spcBef>
                          <a:spcPct val="20000"/>
                        </a:spcBef>
                        <a:defRPr sz="2800" b="1">
                          <a:solidFill>
                            <a:schemeClr val="bg1"/>
                          </a:solidFill>
                          <a:latin typeface="Arial" panose="020B0604020202020204" pitchFamily="34" charset="0"/>
                          <a:ea typeface="宋体" panose="02010600030101010101" pitchFamily="2" charset="-122"/>
                        </a:defRPr>
                      </a:lvl1pPr>
                      <a:lvl2pPr eaLnBrk="0" hangingPunct="0">
                        <a:spcBef>
                          <a:spcPct val="20000"/>
                        </a:spcBef>
                        <a:defRPr sz="2400" b="1">
                          <a:solidFill>
                            <a:schemeClr val="bg1"/>
                          </a:solidFill>
                          <a:latin typeface="Arial" panose="020B0604020202020204" pitchFamily="34" charset="0"/>
                          <a:ea typeface="宋体" panose="02010600030101010101" pitchFamily="2" charset="-122"/>
                        </a:defRPr>
                      </a:lvl2pPr>
                      <a:lvl3pPr eaLnBrk="0" hangingPunct="0">
                        <a:spcBef>
                          <a:spcPct val="20000"/>
                        </a:spcBef>
                        <a:defRPr sz="2000" b="1">
                          <a:solidFill>
                            <a:schemeClr val="bg1"/>
                          </a:solidFill>
                          <a:latin typeface="Arial" panose="020B0604020202020204" pitchFamily="34" charset="0"/>
                          <a:ea typeface="宋体" panose="02010600030101010101" pitchFamily="2" charset="-122"/>
                        </a:defRPr>
                      </a:lvl3pPr>
                      <a:lvl4pPr eaLnBrk="0" hangingPunct="0">
                        <a:spcBef>
                          <a:spcPct val="20000"/>
                        </a:spcBef>
                        <a:defRPr b="1">
                          <a:solidFill>
                            <a:schemeClr val="bg1"/>
                          </a:solidFill>
                          <a:latin typeface="Arial" panose="020B0604020202020204" pitchFamily="34" charset="0"/>
                          <a:ea typeface="宋体" panose="02010600030101010101" pitchFamily="2" charset="-122"/>
                        </a:defRPr>
                      </a:lvl4pPr>
                      <a:lvl5pPr eaLnBrk="0" hangingPunct="0">
                        <a:spcBef>
                          <a:spcPct val="20000"/>
                        </a:spcBef>
                        <a:defRPr b="1">
                          <a:solidFill>
                            <a:schemeClr val="bg1"/>
                          </a:solidFill>
                          <a:latin typeface="Arial" panose="020B0604020202020204" pitchFamily="34" charset="0"/>
                          <a:ea typeface="宋体" panose="02010600030101010101" pitchFamily="2" charset="-122"/>
                        </a:defRPr>
                      </a:lvl5pPr>
                      <a:lvl6pPr eaLnBrk="0" fontAlgn="base" hangingPunct="0">
                        <a:spcBef>
                          <a:spcPct val="20000"/>
                        </a:spcBef>
                        <a:spcAft>
                          <a:spcPct val="0"/>
                        </a:spcAft>
                        <a:defRPr b="1">
                          <a:solidFill>
                            <a:schemeClr val="bg1"/>
                          </a:solidFill>
                          <a:latin typeface="Arial" panose="020B0604020202020204" pitchFamily="34" charset="0"/>
                          <a:ea typeface="宋体" panose="02010600030101010101" pitchFamily="2" charset="-122"/>
                        </a:defRPr>
                      </a:lvl6pPr>
                      <a:lvl7pPr eaLnBrk="0" fontAlgn="base" hangingPunct="0">
                        <a:spcBef>
                          <a:spcPct val="20000"/>
                        </a:spcBef>
                        <a:spcAft>
                          <a:spcPct val="0"/>
                        </a:spcAft>
                        <a:defRPr b="1">
                          <a:solidFill>
                            <a:schemeClr val="bg1"/>
                          </a:solidFill>
                          <a:latin typeface="Arial" panose="020B0604020202020204" pitchFamily="34" charset="0"/>
                          <a:ea typeface="宋体" panose="02010600030101010101" pitchFamily="2" charset="-122"/>
                        </a:defRPr>
                      </a:lvl7pPr>
                      <a:lvl8pPr eaLnBrk="0" fontAlgn="base" hangingPunct="0">
                        <a:spcBef>
                          <a:spcPct val="20000"/>
                        </a:spcBef>
                        <a:spcAft>
                          <a:spcPct val="0"/>
                        </a:spcAft>
                        <a:defRPr b="1">
                          <a:solidFill>
                            <a:schemeClr val="bg1"/>
                          </a:solidFill>
                          <a:latin typeface="Arial" panose="020B0604020202020204" pitchFamily="34" charset="0"/>
                          <a:ea typeface="宋体" panose="02010600030101010101" pitchFamily="2" charset="-122"/>
                        </a:defRPr>
                      </a:lvl8pPr>
                      <a:lvl9pPr eaLnBrk="0" fontAlgn="base" hangingPunct="0">
                        <a:spcBef>
                          <a:spcPct val="20000"/>
                        </a:spcBef>
                        <a:spcAft>
                          <a:spcPct val="0"/>
                        </a:spcAft>
                        <a:defRPr b="1">
                          <a:solidFill>
                            <a:schemeClr val="bg1"/>
                          </a:solidFill>
                          <a:latin typeface="Arial" panose="020B0604020202020204" pitchFamily="34" charset="0"/>
                          <a:ea typeface="宋体" panose="02010600030101010101" pitchFamily="2" charset="-122"/>
                        </a:defRPr>
                      </a:lvl9p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zh-CN" altLang="en-US" sz="2400" b="1" i="0" u="none" strike="noStrike" cap="none" normalizeH="0" baseline="0" dirty="0" smtClean="0">
                          <a:ln>
                            <a:noFill/>
                          </a:ln>
                          <a:solidFill>
                            <a:schemeClr val="tx1"/>
                          </a:solidFill>
                          <a:effectLst/>
                          <a:latin typeface="Arial" panose="020B0604020202020204" pitchFamily="34" charset="0"/>
                          <a:ea typeface="宋体" panose="02010600030101010101" pitchFamily="2" charset="-122"/>
                        </a:rPr>
                        <a:t>受教育权</a:t>
                      </a:r>
                    </a:p>
                  </a:txBody>
                  <a:tcPr marT="45714" marB="45714" anchor="ctr" horzOverflow="overflow"/>
                </a:tc>
                <a:tc>
                  <a:txBody>
                    <a:bodyPr/>
                    <a:lstStyle>
                      <a:lvl1pPr eaLnBrk="0" hangingPunct="0">
                        <a:spcBef>
                          <a:spcPct val="20000"/>
                        </a:spcBef>
                        <a:defRPr sz="2800" b="1">
                          <a:solidFill>
                            <a:schemeClr val="bg1"/>
                          </a:solidFill>
                          <a:latin typeface="Arial" panose="020B0604020202020204" pitchFamily="34" charset="0"/>
                          <a:ea typeface="宋体" panose="02010600030101010101" pitchFamily="2" charset="-122"/>
                        </a:defRPr>
                      </a:lvl1pPr>
                      <a:lvl2pPr eaLnBrk="0" hangingPunct="0">
                        <a:spcBef>
                          <a:spcPct val="20000"/>
                        </a:spcBef>
                        <a:defRPr sz="2400" b="1">
                          <a:solidFill>
                            <a:schemeClr val="bg1"/>
                          </a:solidFill>
                          <a:latin typeface="Arial" panose="020B0604020202020204" pitchFamily="34" charset="0"/>
                          <a:ea typeface="宋体" panose="02010600030101010101" pitchFamily="2" charset="-122"/>
                        </a:defRPr>
                      </a:lvl2pPr>
                      <a:lvl3pPr eaLnBrk="0" hangingPunct="0">
                        <a:spcBef>
                          <a:spcPct val="20000"/>
                        </a:spcBef>
                        <a:defRPr sz="2000" b="1">
                          <a:solidFill>
                            <a:schemeClr val="bg1"/>
                          </a:solidFill>
                          <a:latin typeface="Arial" panose="020B0604020202020204" pitchFamily="34" charset="0"/>
                          <a:ea typeface="宋体" panose="02010600030101010101" pitchFamily="2" charset="-122"/>
                        </a:defRPr>
                      </a:lvl3pPr>
                      <a:lvl4pPr eaLnBrk="0" hangingPunct="0">
                        <a:spcBef>
                          <a:spcPct val="20000"/>
                        </a:spcBef>
                        <a:defRPr b="1">
                          <a:solidFill>
                            <a:schemeClr val="bg1"/>
                          </a:solidFill>
                          <a:latin typeface="Arial" panose="020B0604020202020204" pitchFamily="34" charset="0"/>
                          <a:ea typeface="宋体" panose="02010600030101010101" pitchFamily="2" charset="-122"/>
                        </a:defRPr>
                      </a:lvl4pPr>
                      <a:lvl5pPr eaLnBrk="0" hangingPunct="0">
                        <a:spcBef>
                          <a:spcPct val="20000"/>
                        </a:spcBef>
                        <a:defRPr b="1">
                          <a:solidFill>
                            <a:schemeClr val="bg1"/>
                          </a:solidFill>
                          <a:latin typeface="Arial" panose="020B0604020202020204" pitchFamily="34" charset="0"/>
                          <a:ea typeface="宋体" panose="02010600030101010101" pitchFamily="2" charset="-122"/>
                        </a:defRPr>
                      </a:lvl5pPr>
                      <a:lvl6pPr eaLnBrk="0" fontAlgn="base" hangingPunct="0">
                        <a:spcBef>
                          <a:spcPct val="20000"/>
                        </a:spcBef>
                        <a:spcAft>
                          <a:spcPct val="0"/>
                        </a:spcAft>
                        <a:defRPr b="1">
                          <a:solidFill>
                            <a:schemeClr val="bg1"/>
                          </a:solidFill>
                          <a:latin typeface="Arial" panose="020B0604020202020204" pitchFamily="34" charset="0"/>
                          <a:ea typeface="宋体" panose="02010600030101010101" pitchFamily="2" charset="-122"/>
                        </a:defRPr>
                      </a:lvl6pPr>
                      <a:lvl7pPr eaLnBrk="0" fontAlgn="base" hangingPunct="0">
                        <a:spcBef>
                          <a:spcPct val="20000"/>
                        </a:spcBef>
                        <a:spcAft>
                          <a:spcPct val="0"/>
                        </a:spcAft>
                        <a:defRPr b="1">
                          <a:solidFill>
                            <a:schemeClr val="bg1"/>
                          </a:solidFill>
                          <a:latin typeface="Arial" panose="020B0604020202020204" pitchFamily="34" charset="0"/>
                          <a:ea typeface="宋体" panose="02010600030101010101" pitchFamily="2" charset="-122"/>
                        </a:defRPr>
                      </a:lvl7pPr>
                      <a:lvl8pPr eaLnBrk="0" fontAlgn="base" hangingPunct="0">
                        <a:spcBef>
                          <a:spcPct val="20000"/>
                        </a:spcBef>
                        <a:spcAft>
                          <a:spcPct val="0"/>
                        </a:spcAft>
                        <a:defRPr b="1">
                          <a:solidFill>
                            <a:schemeClr val="bg1"/>
                          </a:solidFill>
                          <a:latin typeface="Arial" panose="020B0604020202020204" pitchFamily="34" charset="0"/>
                          <a:ea typeface="宋体" panose="02010600030101010101" pitchFamily="2" charset="-122"/>
                        </a:defRPr>
                      </a:lvl8pPr>
                      <a:lvl9pPr eaLnBrk="0" fontAlgn="base" hangingPunct="0">
                        <a:spcBef>
                          <a:spcPct val="20000"/>
                        </a:spcBef>
                        <a:spcAft>
                          <a:spcPct val="0"/>
                        </a:spcAft>
                        <a:defRPr b="1">
                          <a:solidFill>
                            <a:schemeClr val="bg1"/>
                          </a:solidFill>
                          <a:latin typeface="Arial" panose="020B0604020202020204" pitchFamily="34" charset="0"/>
                          <a:ea typeface="宋体" panose="02010600030101010101" pitchFamily="2" charset="-122"/>
                        </a:defRPr>
                      </a:lvl9p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en-US" altLang="zh-CN" sz="2400" b="1" i="0" u="none" strike="noStrike" cap="none" normalizeH="0" baseline="0" dirty="0" smtClean="0">
                          <a:ln>
                            <a:noFill/>
                          </a:ln>
                          <a:solidFill>
                            <a:schemeClr val="tx1"/>
                          </a:solidFill>
                          <a:effectLst/>
                          <a:latin typeface="Arial" panose="020B0604020202020204" pitchFamily="34" charset="0"/>
                          <a:ea typeface="宋体" panose="02010600030101010101" pitchFamily="2" charset="-122"/>
                        </a:rPr>
                        <a:t>1</a:t>
                      </a:r>
                      <a:r>
                        <a:rPr kumimoji="0" lang="zh-CN" altLang="en-US" sz="2400" b="1" i="0" u="none" strike="noStrike" cap="none" normalizeH="0" baseline="0" dirty="0" smtClean="0">
                          <a:ln>
                            <a:noFill/>
                          </a:ln>
                          <a:solidFill>
                            <a:schemeClr val="tx1"/>
                          </a:solidFill>
                          <a:effectLst/>
                          <a:latin typeface="Arial" panose="020B0604020202020204" pitchFamily="34" charset="0"/>
                          <a:ea typeface="宋体" panose="02010600030101010101" pitchFamily="2" charset="-122"/>
                        </a:rPr>
                        <a:t>、公民有受教育的权利和义务</a:t>
                      </a:r>
                    </a:p>
                    <a:p>
                      <a:pPr marL="0" marR="0" lvl="0" indent="0" algn="ctr" defTabSz="914400" rtl="0" eaLnBrk="0" fontAlgn="base" latinLnBrk="0" hangingPunct="0">
                        <a:lnSpc>
                          <a:spcPct val="100000"/>
                        </a:lnSpc>
                        <a:spcBef>
                          <a:spcPct val="20000"/>
                        </a:spcBef>
                        <a:spcAft>
                          <a:spcPct val="0"/>
                        </a:spcAft>
                        <a:buClrTx/>
                        <a:buSzTx/>
                        <a:buFontTx/>
                        <a:buNone/>
                        <a:tabLst/>
                      </a:pPr>
                      <a:r>
                        <a:rPr kumimoji="0" lang="en-US" altLang="zh-CN" sz="2400" b="1" i="0" u="none" strike="noStrike" cap="none" normalizeH="0" baseline="0" dirty="0" smtClean="0">
                          <a:ln>
                            <a:noFill/>
                          </a:ln>
                          <a:solidFill>
                            <a:schemeClr val="tx1"/>
                          </a:solidFill>
                          <a:effectLst/>
                          <a:latin typeface="Arial" panose="020B0604020202020204" pitchFamily="34" charset="0"/>
                          <a:ea typeface="宋体" panose="02010600030101010101" pitchFamily="2" charset="-122"/>
                        </a:rPr>
                        <a:t>2</a:t>
                      </a:r>
                      <a:r>
                        <a:rPr kumimoji="0" lang="zh-CN" altLang="en-US" sz="2400" b="1" i="0" u="none" strike="noStrike" cap="none" normalizeH="0" baseline="0" dirty="0" smtClean="0">
                          <a:ln>
                            <a:noFill/>
                          </a:ln>
                          <a:solidFill>
                            <a:schemeClr val="tx1"/>
                          </a:solidFill>
                          <a:effectLst/>
                          <a:latin typeface="Arial" panose="020B0604020202020204" pitchFamily="34" charset="0"/>
                          <a:ea typeface="宋体" panose="02010600030101010101" pitchFamily="2" charset="-122"/>
                        </a:rPr>
                        <a:t>、国家培养青年、少年、儿童在品德、智力、体质等方面全面发展</a:t>
                      </a:r>
                    </a:p>
                  </a:txBody>
                  <a:tcPr marT="45714" marB="45714" anchor="ctr" horzOverflow="overflow"/>
                </a:tc>
              </a:tr>
            </a:tbl>
          </a:graphicData>
        </a:graphic>
      </p:graphicFrame>
    </p:spTree>
    <p:extLst>
      <p:ext uri="{BB962C8B-B14F-4D97-AF65-F5344CB8AC3E}">
        <p14:creationId xmlns:p14="http://schemas.microsoft.com/office/powerpoint/2010/main" val="9732442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1" name="Picture 3" descr="C:\Users\Administrator\Desktop\财大ppt模板\B10PPT模板（二）宽屏-09.jpg"/>
          <p:cNvPicPr>
            <a:picLocks noChangeAspect="1" noChangeArrowheads="1"/>
          </p:cNvPicPr>
          <p:nvPr/>
        </p:nvPicPr>
        <p:blipFill>
          <a:blip r:embed="rId2"/>
          <a:srcRect/>
          <a:stretch>
            <a:fillRect/>
          </a:stretch>
        </p:blipFill>
        <p:spPr bwMode="auto">
          <a:xfrm>
            <a:off x="1588" y="0"/>
            <a:ext cx="12188825" cy="6858000"/>
          </a:xfrm>
          <a:prstGeom prst="rect">
            <a:avLst/>
          </a:prstGeom>
          <a:noFill/>
        </p:spPr>
      </p:pic>
      <p:sp>
        <p:nvSpPr>
          <p:cNvPr id="2" name="标题 1"/>
          <p:cNvSpPr>
            <a:spLocks noGrp="1"/>
          </p:cNvSpPr>
          <p:nvPr>
            <p:ph type="title"/>
          </p:nvPr>
        </p:nvSpPr>
        <p:spPr>
          <a:xfrm>
            <a:off x="1861177" y="1125538"/>
            <a:ext cx="8469646" cy="748258"/>
          </a:xfrm>
        </p:spPr>
        <p:txBody>
          <a:bodyPr>
            <a:noAutofit/>
          </a:bodyPr>
          <a:lstStyle/>
          <a:p>
            <a:r>
              <a:rPr lang="zh-CN" altLang="en-US" sz="4000" b="1" dirty="0">
                <a:solidFill>
                  <a:srgbClr val="7C1D20"/>
                </a:solidFill>
                <a:latin typeface="+mn-ea"/>
              </a:rPr>
              <a:t>社会背景</a:t>
            </a:r>
            <a:endParaRPr lang="en-US" altLang="zh-CN" sz="4000" b="1" dirty="0">
              <a:solidFill>
                <a:srgbClr val="7C1D20"/>
              </a:solidFill>
              <a:latin typeface="+mn-ea"/>
            </a:endParaRPr>
          </a:p>
        </p:txBody>
      </p:sp>
      <p:sp>
        <p:nvSpPr>
          <p:cNvPr id="3" name="内容占位符 2"/>
          <p:cNvSpPr>
            <a:spLocks noGrp="1"/>
          </p:cNvSpPr>
          <p:nvPr>
            <p:ph idx="1"/>
          </p:nvPr>
        </p:nvSpPr>
        <p:spPr>
          <a:xfrm>
            <a:off x="1486694" y="2349674"/>
            <a:ext cx="10225136" cy="4104456"/>
          </a:xfrm>
        </p:spPr>
        <p:txBody>
          <a:bodyPr>
            <a:noAutofit/>
          </a:bodyPr>
          <a:lstStyle/>
          <a:p>
            <a:r>
              <a:rPr lang="zh-CN" altLang="en-US" sz="3200" dirty="0" smtClean="0">
                <a:latin typeface="+mn-ea"/>
              </a:rPr>
              <a:t>制宪的国内背景</a:t>
            </a:r>
            <a:endParaRPr lang="en-US" altLang="zh-CN" sz="3200" dirty="0" smtClean="0">
              <a:latin typeface="+mn-ea"/>
            </a:endParaRPr>
          </a:p>
          <a:p>
            <a:r>
              <a:rPr lang="zh-CN" altLang="en-US" sz="3200" dirty="0" smtClean="0">
                <a:latin typeface="+mn-ea"/>
              </a:rPr>
              <a:t>制宪的国际环境</a:t>
            </a:r>
            <a:endParaRPr lang="en-US" altLang="zh-CN" sz="3200" dirty="0" smtClean="0">
              <a:latin typeface="+mn-ea"/>
            </a:endParaRPr>
          </a:p>
          <a:p>
            <a:r>
              <a:rPr lang="zh-CN" altLang="en-US" sz="3200" dirty="0" smtClean="0">
                <a:latin typeface="+mn-ea"/>
              </a:rPr>
              <a:t>斯大林的制宪建议与中共中央的制宪决定</a:t>
            </a:r>
            <a:endParaRPr lang="en-US" altLang="zh-CN" sz="3200" dirty="0" smtClean="0">
              <a:latin typeface="+mn-ea"/>
            </a:endParaRPr>
          </a:p>
          <a:p>
            <a:r>
              <a:rPr lang="en-US" altLang="zh-CN" sz="3200" dirty="0" smtClean="0">
                <a:latin typeface="+mn-ea"/>
              </a:rPr>
              <a:t>1954</a:t>
            </a:r>
            <a:r>
              <a:rPr lang="zh-CN" altLang="en-US" sz="3200" dirty="0" smtClean="0">
                <a:latin typeface="+mn-ea"/>
              </a:rPr>
              <a:t>年宪法的制定目的</a:t>
            </a:r>
            <a:endParaRPr lang="en-US" altLang="zh-CN" sz="3200" dirty="0" smtClean="0">
              <a:latin typeface="+mn-ea"/>
            </a:endParaRPr>
          </a:p>
          <a:p>
            <a:r>
              <a:rPr lang="zh-CN" altLang="en-US" sz="3200" dirty="0" smtClean="0">
                <a:latin typeface="+mn-ea"/>
              </a:rPr>
              <a:t>制定</a:t>
            </a:r>
            <a:r>
              <a:rPr lang="en-US" altLang="zh-CN" sz="3200" dirty="0" smtClean="0">
                <a:latin typeface="+mn-ea"/>
              </a:rPr>
              <a:t>1954</a:t>
            </a:r>
            <a:r>
              <a:rPr lang="zh-CN" altLang="en-US" sz="3200" dirty="0" smtClean="0">
                <a:latin typeface="+mn-ea"/>
              </a:rPr>
              <a:t>年宪法的正当性</a:t>
            </a:r>
            <a:endParaRPr lang="en-US" altLang="zh-CN" sz="3200" dirty="0">
              <a:latin typeface="+mn-ea"/>
            </a:endParaRPr>
          </a:p>
        </p:txBody>
      </p:sp>
    </p:spTree>
    <p:extLst>
      <p:ext uri="{BB962C8B-B14F-4D97-AF65-F5344CB8AC3E}">
        <p14:creationId xmlns:p14="http://schemas.microsoft.com/office/powerpoint/2010/main" val="384257403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1" name="Picture 3" descr="C:\Users\Administrator\Desktop\财大ppt模板\B10PPT模板（二）宽屏-09.jpg"/>
          <p:cNvPicPr>
            <a:picLocks noChangeAspect="1" noChangeArrowheads="1"/>
          </p:cNvPicPr>
          <p:nvPr/>
        </p:nvPicPr>
        <p:blipFill>
          <a:blip r:embed="rId2"/>
          <a:srcRect/>
          <a:stretch>
            <a:fillRect/>
          </a:stretch>
        </p:blipFill>
        <p:spPr bwMode="auto">
          <a:xfrm>
            <a:off x="1588" y="0"/>
            <a:ext cx="12188825" cy="6858000"/>
          </a:xfrm>
          <a:prstGeom prst="rect">
            <a:avLst/>
          </a:prstGeom>
          <a:noFill/>
        </p:spPr>
      </p:pic>
      <p:graphicFrame>
        <p:nvGraphicFramePr>
          <p:cNvPr id="5" name="表格 4"/>
          <p:cNvGraphicFramePr>
            <a:graphicFrameLocks noGrp="1"/>
          </p:cNvGraphicFramePr>
          <p:nvPr>
            <p:extLst>
              <p:ext uri="{D42A27DB-BD31-4B8C-83A1-F6EECF244321}">
                <p14:modId xmlns:p14="http://schemas.microsoft.com/office/powerpoint/2010/main" val="715997212"/>
              </p:ext>
            </p:extLst>
          </p:nvPr>
        </p:nvGraphicFramePr>
        <p:xfrm>
          <a:off x="910630" y="1413570"/>
          <a:ext cx="10801200" cy="4897066"/>
        </p:xfrm>
        <a:graphic>
          <a:graphicData uri="http://schemas.openxmlformats.org/drawingml/2006/table">
            <a:tbl>
              <a:tblPr firstRow="1" bandRow="1">
                <a:tableStyleId>{5940675A-B579-460E-94D1-54222C63F5DA}</a:tableStyleId>
              </a:tblPr>
              <a:tblGrid>
                <a:gridCol w="1086914"/>
                <a:gridCol w="9714286"/>
              </a:tblGrid>
              <a:tr h="464398">
                <a:tc>
                  <a:txBody>
                    <a:bodyPr/>
                    <a:lstStyle>
                      <a:lvl1pPr eaLnBrk="0" hangingPunct="0">
                        <a:spcBef>
                          <a:spcPct val="20000"/>
                        </a:spcBef>
                        <a:defRPr sz="2800" b="1">
                          <a:solidFill>
                            <a:schemeClr val="bg1"/>
                          </a:solidFill>
                          <a:latin typeface="Arial" panose="020B0604020202020204" pitchFamily="34" charset="0"/>
                          <a:ea typeface="宋体" panose="02010600030101010101" pitchFamily="2" charset="-122"/>
                        </a:defRPr>
                      </a:lvl1pPr>
                      <a:lvl2pPr eaLnBrk="0" hangingPunct="0">
                        <a:spcBef>
                          <a:spcPct val="20000"/>
                        </a:spcBef>
                        <a:defRPr sz="2400" b="1">
                          <a:solidFill>
                            <a:schemeClr val="bg1"/>
                          </a:solidFill>
                          <a:latin typeface="Arial" panose="020B0604020202020204" pitchFamily="34" charset="0"/>
                          <a:ea typeface="宋体" panose="02010600030101010101" pitchFamily="2" charset="-122"/>
                        </a:defRPr>
                      </a:lvl2pPr>
                      <a:lvl3pPr eaLnBrk="0" hangingPunct="0">
                        <a:spcBef>
                          <a:spcPct val="20000"/>
                        </a:spcBef>
                        <a:defRPr sz="2000" b="1">
                          <a:solidFill>
                            <a:schemeClr val="bg1"/>
                          </a:solidFill>
                          <a:latin typeface="Arial" panose="020B0604020202020204" pitchFamily="34" charset="0"/>
                          <a:ea typeface="宋体" panose="02010600030101010101" pitchFamily="2" charset="-122"/>
                        </a:defRPr>
                      </a:lvl3pPr>
                      <a:lvl4pPr eaLnBrk="0" hangingPunct="0">
                        <a:spcBef>
                          <a:spcPct val="20000"/>
                        </a:spcBef>
                        <a:defRPr b="1">
                          <a:solidFill>
                            <a:schemeClr val="bg1"/>
                          </a:solidFill>
                          <a:latin typeface="Arial" panose="020B0604020202020204" pitchFamily="34" charset="0"/>
                          <a:ea typeface="宋体" panose="02010600030101010101" pitchFamily="2" charset="-122"/>
                        </a:defRPr>
                      </a:lvl4pPr>
                      <a:lvl5pPr eaLnBrk="0" hangingPunct="0">
                        <a:spcBef>
                          <a:spcPct val="20000"/>
                        </a:spcBef>
                        <a:defRPr b="1">
                          <a:solidFill>
                            <a:schemeClr val="bg1"/>
                          </a:solidFill>
                          <a:latin typeface="Arial" panose="020B0604020202020204" pitchFamily="34" charset="0"/>
                          <a:ea typeface="宋体" panose="02010600030101010101" pitchFamily="2" charset="-122"/>
                        </a:defRPr>
                      </a:lvl5pPr>
                      <a:lvl6pPr eaLnBrk="0" fontAlgn="base" hangingPunct="0">
                        <a:spcBef>
                          <a:spcPct val="20000"/>
                        </a:spcBef>
                        <a:spcAft>
                          <a:spcPct val="0"/>
                        </a:spcAft>
                        <a:defRPr b="1">
                          <a:solidFill>
                            <a:schemeClr val="bg1"/>
                          </a:solidFill>
                          <a:latin typeface="Arial" panose="020B0604020202020204" pitchFamily="34" charset="0"/>
                          <a:ea typeface="宋体" panose="02010600030101010101" pitchFamily="2" charset="-122"/>
                        </a:defRPr>
                      </a:lvl6pPr>
                      <a:lvl7pPr eaLnBrk="0" fontAlgn="base" hangingPunct="0">
                        <a:spcBef>
                          <a:spcPct val="20000"/>
                        </a:spcBef>
                        <a:spcAft>
                          <a:spcPct val="0"/>
                        </a:spcAft>
                        <a:defRPr b="1">
                          <a:solidFill>
                            <a:schemeClr val="bg1"/>
                          </a:solidFill>
                          <a:latin typeface="Arial" panose="020B0604020202020204" pitchFamily="34" charset="0"/>
                          <a:ea typeface="宋体" panose="02010600030101010101" pitchFamily="2" charset="-122"/>
                        </a:defRPr>
                      </a:lvl7pPr>
                      <a:lvl8pPr eaLnBrk="0" fontAlgn="base" hangingPunct="0">
                        <a:spcBef>
                          <a:spcPct val="20000"/>
                        </a:spcBef>
                        <a:spcAft>
                          <a:spcPct val="0"/>
                        </a:spcAft>
                        <a:defRPr b="1">
                          <a:solidFill>
                            <a:schemeClr val="bg1"/>
                          </a:solidFill>
                          <a:latin typeface="Arial" panose="020B0604020202020204" pitchFamily="34" charset="0"/>
                          <a:ea typeface="宋体" panose="02010600030101010101" pitchFamily="2" charset="-122"/>
                        </a:defRPr>
                      </a:lvl8pPr>
                      <a:lvl9pPr eaLnBrk="0" fontAlgn="base" hangingPunct="0">
                        <a:spcBef>
                          <a:spcPct val="20000"/>
                        </a:spcBef>
                        <a:spcAft>
                          <a:spcPct val="0"/>
                        </a:spcAft>
                        <a:defRPr b="1">
                          <a:solidFill>
                            <a:schemeClr val="bg1"/>
                          </a:solidFill>
                          <a:latin typeface="Arial" panose="020B0604020202020204" pitchFamily="34" charset="0"/>
                          <a:ea typeface="宋体" panose="02010600030101010101" pitchFamily="2" charset="-122"/>
                        </a:defRPr>
                      </a:lvl9p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zh-CN" altLang="en-US" sz="2400" b="1" i="0" u="none" strike="noStrike" cap="none" normalizeH="0" baseline="0" dirty="0" smtClean="0">
                          <a:ln>
                            <a:noFill/>
                          </a:ln>
                          <a:solidFill>
                            <a:schemeClr val="tx1"/>
                          </a:solidFill>
                          <a:effectLst/>
                          <a:latin typeface="Arial" panose="020B0604020202020204" pitchFamily="34" charset="0"/>
                          <a:ea typeface="宋体" panose="02010600030101010101" pitchFamily="2" charset="-122"/>
                        </a:rPr>
                        <a:t>类型</a:t>
                      </a:r>
                    </a:p>
                  </a:txBody>
                  <a:tcPr anchor="ctr" horzOverflow="overflow"/>
                </a:tc>
                <a:tc>
                  <a:txBody>
                    <a:bodyPr/>
                    <a:lstStyle>
                      <a:lvl1pPr eaLnBrk="0" hangingPunct="0">
                        <a:spcBef>
                          <a:spcPct val="20000"/>
                        </a:spcBef>
                        <a:defRPr sz="2800" b="1">
                          <a:solidFill>
                            <a:schemeClr val="bg1"/>
                          </a:solidFill>
                          <a:latin typeface="Arial" panose="020B0604020202020204" pitchFamily="34" charset="0"/>
                          <a:ea typeface="宋体" panose="02010600030101010101" pitchFamily="2" charset="-122"/>
                        </a:defRPr>
                      </a:lvl1pPr>
                      <a:lvl2pPr eaLnBrk="0" hangingPunct="0">
                        <a:spcBef>
                          <a:spcPct val="20000"/>
                        </a:spcBef>
                        <a:defRPr sz="2400" b="1">
                          <a:solidFill>
                            <a:schemeClr val="bg1"/>
                          </a:solidFill>
                          <a:latin typeface="Arial" panose="020B0604020202020204" pitchFamily="34" charset="0"/>
                          <a:ea typeface="宋体" panose="02010600030101010101" pitchFamily="2" charset="-122"/>
                        </a:defRPr>
                      </a:lvl2pPr>
                      <a:lvl3pPr eaLnBrk="0" hangingPunct="0">
                        <a:spcBef>
                          <a:spcPct val="20000"/>
                        </a:spcBef>
                        <a:defRPr sz="2000" b="1">
                          <a:solidFill>
                            <a:schemeClr val="bg1"/>
                          </a:solidFill>
                          <a:latin typeface="Arial" panose="020B0604020202020204" pitchFamily="34" charset="0"/>
                          <a:ea typeface="宋体" panose="02010600030101010101" pitchFamily="2" charset="-122"/>
                        </a:defRPr>
                      </a:lvl3pPr>
                      <a:lvl4pPr eaLnBrk="0" hangingPunct="0">
                        <a:spcBef>
                          <a:spcPct val="20000"/>
                        </a:spcBef>
                        <a:defRPr b="1">
                          <a:solidFill>
                            <a:schemeClr val="bg1"/>
                          </a:solidFill>
                          <a:latin typeface="Arial" panose="020B0604020202020204" pitchFamily="34" charset="0"/>
                          <a:ea typeface="宋体" panose="02010600030101010101" pitchFamily="2" charset="-122"/>
                        </a:defRPr>
                      </a:lvl4pPr>
                      <a:lvl5pPr eaLnBrk="0" hangingPunct="0">
                        <a:spcBef>
                          <a:spcPct val="20000"/>
                        </a:spcBef>
                        <a:defRPr b="1">
                          <a:solidFill>
                            <a:schemeClr val="bg1"/>
                          </a:solidFill>
                          <a:latin typeface="Arial" panose="020B0604020202020204" pitchFamily="34" charset="0"/>
                          <a:ea typeface="宋体" panose="02010600030101010101" pitchFamily="2" charset="-122"/>
                        </a:defRPr>
                      </a:lvl5pPr>
                      <a:lvl6pPr eaLnBrk="0" fontAlgn="base" hangingPunct="0">
                        <a:spcBef>
                          <a:spcPct val="20000"/>
                        </a:spcBef>
                        <a:spcAft>
                          <a:spcPct val="0"/>
                        </a:spcAft>
                        <a:defRPr b="1">
                          <a:solidFill>
                            <a:schemeClr val="bg1"/>
                          </a:solidFill>
                          <a:latin typeface="Arial" panose="020B0604020202020204" pitchFamily="34" charset="0"/>
                          <a:ea typeface="宋体" panose="02010600030101010101" pitchFamily="2" charset="-122"/>
                        </a:defRPr>
                      </a:lvl6pPr>
                      <a:lvl7pPr eaLnBrk="0" fontAlgn="base" hangingPunct="0">
                        <a:spcBef>
                          <a:spcPct val="20000"/>
                        </a:spcBef>
                        <a:spcAft>
                          <a:spcPct val="0"/>
                        </a:spcAft>
                        <a:defRPr b="1">
                          <a:solidFill>
                            <a:schemeClr val="bg1"/>
                          </a:solidFill>
                          <a:latin typeface="Arial" panose="020B0604020202020204" pitchFamily="34" charset="0"/>
                          <a:ea typeface="宋体" panose="02010600030101010101" pitchFamily="2" charset="-122"/>
                        </a:defRPr>
                      </a:lvl7pPr>
                      <a:lvl8pPr eaLnBrk="0" fontAlgn="base" hangingPunct="0">
                        <a:spcBef>
                          <a:spcPct val="20000"/>
                        </a:spcBef>
                        <a:spcAft>
                          <a:spcPct val="0"/>
                        </a:spcAft>
                        <a:defRPr b="1">
                          <a:solidFill>
                            <a:schemeClr val="bg1"/>
                          </a:solidFill>
                          <a:latin typeface="Arial" panose="020B0604020202020204" pitchFamily="34" charset="0"/>
                          <a:ea typeface="宋体" panose="02010600030101010101" pitchFamily="2" charset="-122"/>
                        </a:defRPr>
                      </a:lvl8pPr>
                      <a:lvl9pPr eaLnBrk="0" fontAlgn="base" hangingPunct="0">
                        <a:spcBef>
                          <a:spcPct val="20000"/>
                        </a:spcBef>
                        <a:spcAft>
                          <a:spcPct val="0"/>
                        </a:spcAft>
                        <a:defRPr b="1">
                          <a:solidFill>
                            <a:schemeClr val="bg1"/>
                          </a:solidFill>
                          <a:latin typeface="Arial" panose="020B0604020202020204" pitchFamily="34" charset="0"/>
                          <a:ea typeface="宋体" panose="02010600030101010101" pitchFamily="2" charset="-122"/>
                        </a:defRPr>
                      </a:lvl9p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zh-CN" altLang="en-US" sz="2400" b="1" i="0" u="none" strike="noStrike" cap="none" normalizeH="0" baseline="0" dirty="0" smtClean="0">
                          <a:ln>
                            <a:noFill/>
                          </a:ln>
                          <a:solidFill>
                            <a:schemeClr val="tx1"/>
                          </a:solidFill>
                          <a:effectLst/>
                          <a:latin typeface="Arial" panose="020B0604020202020204" pitchFamily="34" charset="0"/>
                          <a:ea typeface="宋体" panose="02010600030101010101" pitchFamily="2" charset="-122"/>
                        </a:rPr>
                        <a:t>内容</a:t>
                      </a:r>
                    </a:p>
                  </a:txBody>
                  <a:tcPr anchor="ctr" horzOverflow="overflow"/>
                </a:tc>
              </a:tr>
              <a:tr h="1261352">
                <a:tc>
                  <a:txBody>
                    <a:bodyPr/>
                    <a:lstStyle>
                      <a:lvl1pPr eaLnBrk="0" hangingPunct="0">
                        <a:spcBef>
                          <a:spcPct val="20000"/>
                        </a:spcBef>
                        <a:defRPr sz="2800" b="1">
                          <a:solidFill>
                            <a:schemeClr val="bg1"/>
                          </a:solidFill>
                          <a:latin typeface="Arial" panose="020B0604020202020204" pitchFamily="34" charset="0"/>
                          <a:ea typeface="宋体" panose="02010600030101010101" pitchFamily="2" charset="-122"/>
                        </a:defRPr>
                      </a:lvl1pPr>
                      <a:lvl2pPr eaLnBrk="0" hangingPunct="0">
                        <a:spcBef>
                          <a:spcPct val="20000"/>
                        </a:spcBef>
                        <a:defRPr sz="2400" b="1">
                          <a:solidFill>
                            <a:schemeClr val="bg1"/>
                          </a:solidFill>
                          <a:latin typeface="Arial" panose="020B0604020202020204" pitchFamily="34" charset="0"/>
                          <a:ea typeface="宋体" panose="02010600030101010101" pitchFamily="2" charset="-122"/>
                        </a:defRPr>
                      </a:lvl2pPr>
                      <a:lvl3pPr eaLnBrk="0" hangingPunct="0">
                        <a:spcBef>
                          <a:spcPct val="20000"/>
                        </a:spcBef>
                        <a:defRPr sz="2000" b="1">
                          <a:solidFill>
                            <a:schemeClr val="bg1"/>
                          </a:solidFill>
                          <a:latin typeface="Arial" panose="020B0604020202020204" pitchFamily="34" charset="0"/>
                          <a:ea typeface="宋体" panose="02010600030101010101" pitchFamily="2" charset="-122"/>
                        </a:defRPr>
                      </a:lvl3pPr>
                      <a:lvl4pPr eaLnBrk="0" hangingPunct="0">
                        <a:spcBef>
                          <a:spcPct val="20000"/>
                        </a:spcBef>
                        <a:defRPr b="1">
                          <a:solidFill>
                            <a:schemeClr val="bg1"/>
                          </a:solidFill>
                          <a:latin typeface="Arial" panose="020B0604020202020204" pitchFamily="34" charset="0"/>
                          <a:ea typeface="宋体" panose="02010600030101010101" pitchFamily="2" charset="-122"/>
                        </a:defRPr>
                      </a:lvl4pPr>
                      <a:lvl5pPr eaLnBrk="0" hangingPunct="0">
                        <a:spcBef>
                          <a:spcPct val="20000"/>
                        </a:spcBef>
                        <a:defRPr b="1">
                          <a:solidFill>
                            <a:schemeClr val="bg1"/>
                          </a:solidFill>
                          <a:latin typeface="Arial" panose="020B0604020202020204" pitchFamily="34" charset="0"/>
                          <a:ea typeface="宋体" panose="02010600030101010101" pitchFamily="2" charset="-122"/>
                        </a:defRPr>
                      </a:lvl5pPr>
                      <a:lvl6pPr eaLnBrk="0" fontAlgn="base" hangingPunct="0">
                        <a:spcBef>
                          <a:spcPct val="20000"/>
                        </a:spcBef>
                        <a:spcAft>
                          <a:spcPct val="0"/>
                        </a:spcAft>
                        <a:defRPr b="1">
                          <a:solidFill>
                            <a:schemeClr val="bg1"/>
                          </a:solidFill>
                          <a:latin typeface="Arial" panose="020B0604020202020204" pitchFamily="34" charset="0"/>
                          <a:ea typeface="宋体" panose="02010600030101010101" pitchFamily="2" charset="-122"/>
                        </a:defRPr>
                      </a:lvl6pPr>
                      <a:lvl7pPr eaLnBrk="0" fontAlgn="base" hangingPunct="0">
                        <a:spcBef>
                          <a:spcPct val="20000"/>
                        </a:spcBef>
                        <a:spcAft>
                          <a:spcPct val="0"/>
                        </a:spcAft>
                        <a:defRPr b="1">
                          <a:solidFill>
                            <a:schemeClr val="bg1"/>
                          </a:solidFill>
                          <a:latin typeface="Arial" panose="020B0604020202020204" pitchFamily="34" charset="0"/>
                          <a:ea typeface="宋体" panose="02010600030101010101" pitchFamily="2" charset="-122"/>
                        </a:defRPr>
                      </a:lvl7pPr>
                      <a:lvl8pPr eaLnBrk="0" fontAlgn="base" hangingPunct="0">
                        <a:spcBef>
                          <a:spcPct val="20000"/>
                        </a:spcBef>
                        <a:spcAft>
                          <a:spcPct val="0"/>
                        </a:spcAft>
                        <a:defRPr b="1">
                          <a:solidFill>
                            <a:schemeClr val="bg1"/>
                          </a:solidFill>
                          <a:latin typeface="Arial" panose="020B0604020202020204" pitchFamily="34" charset="0"/>
                          <a:ea typeface="宋体" panose="02010600030101010101" pitchFamily="2" charset="-122"/>
                        </a:defRPr>
                      </a:lvl8pPr>
                      <a:lvl9pPr eaLnBrk="0" fontAlgn="base" hangingPunct="0">
                        <a:spcBef>
                          <a:spcPct val="20000"/>
                        </a:spcBef>
                        <a:spcAft>
                          <a:spcPct val="0"/>
                        </a:spcAft>
                        <a:defRPr b="1">
                          <a:solidFill>
                            <a:schemeClr val="bg1"/>
                          </a:solidFill>
                          <a:latin typeface="Arial" panose="020B0604020202020204" pitchFamily="34" charset="0"/>
                          <a:ea typeface="宋体" panose="02010600030101010101" pitchFamily="2" charset="-122"/>
                        </a:defRPr>
                      </a:lvl9p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zh-CN" altLang="en-US" sz="2400" b="1" i="0" u="none" strike="noStrike" cap="none" normalizeH="0" baseline="0" dirty="0" smtClean="0">
                          <a:ln>
                            <a:noFill/>
                          </a:ln>
                          <a:solidFill>
                            <a:schemeClr val="tx1"/>
                          </a:solidFill>
                          <a:effectLst/>
                          <a:latin typeface="Arial" panose="020B0604020202020204" pitchFamily="34" charset="0"/>
                          <a:ea typeface="宋体" panose="02010600030101010101" pitchFamily="2" charset="-122"/>
                        </a:rPr>
                        <a:t>文化自由</a:t>
                      </a:r>
                    </a:p>
                  </a:txBody>
                  <a:tcPr marT="45721" marB="45721" anchor="ctr" horzOverflow="overflow"/>
                </a:tc>
                <a:tc>
                  <a:txBody>
                    <a:bodyPr/>
                    <a:lstStyle>
                      <a:lvl1pPr eaLnBrk="0" hangingPunct="0">
                        <a:spcBef>
                          <a:spcPct val="20000"/>
                        </a:spcBef>
                        <a:defRPr sz="2800" b="1">
                          <a:solidFill>
                            <a:schemeClr val="bg1"/>
                          </a:solidFill>
                          <a:latin typeface="Arial" panose="020B0604020202020204" pitchFamily="34" charset="0"/>
                          <a:ea typeface="宋体" panose="02010600030101010101" pitchFamily="2" charset="-122"/>
                        </a:defRPr>
                      </a:lvl1pPr>
                      <a:lvl2pPr eaLnBrk="0" hangingPunct="0">
                        <a:spcBef>
                          <a:spcPct val="20000"/>
                        </a:spcBef>
                        <a:defRPr sz="2400" b="1">
                          <a:solidFill>
                            <a:schemeClr val="bg1"/>
                          </a:solidFill>
                          <a:latin typeface="Arial" panose="020B0604020202020204" pitchFamily="34" charset="0"/>
                          <a:ea typeface="宋体" panose="02010600030101010101" pitchFamily="2" charset="-122"/>
                        </a:defRPr>
                      </a:lvl2pPr>
                      <a:lvl3pPr eaLnBrk="0" hangingPunct="0">
                        <a:spcBef>
                          <a:spcPct val="20000"/>
                        </a:spcBef>
                        <a:defRPr sz="2000" b="1">
                          <a:solidFill>
                            <a:schemeClr val="bg1"/>
                          </a:solidFill>
                          <a:latin typeface="Arial" panose="020B0604020202020204" pitchFamily="34" charset="0"/>
                          <a:ea typeface="宋体" panose="02010600030101010101" pitchFamily="2" charset="-122"/>
                        </a:defRPr>
                      </a:lvl3pPr>
                      <a:lvl4pPr eaLnBrk="0" hangingPunct="0">
                        <a:spcBef>
                          <a:spcPct val="20000"/>
                        </a:spcBef>
                        <a:defRPr b="1">
                          <a:solidFill>
                            <a:schemeClr val="bg1"/>
                          </a:solidFill>
                          <a:latin typeface="Arial" panose="020B0604020202020204" pitchFamily="34" charset="0"/>
                          <a:ea typeface="宋体" panose="02010600030101010101" pitchFamily="2" charset="-122"/>
                        </a:defRPr>
                      </a:lvl4pPr>
                      <a:lvl5pPr eaLnBrk="0" hangingPunct="0">
                        <a:spcBef>
                          <a:spcPct val="20000"/>
                        </a:spcBef>
                        <a:defRPr b="1">
                          <a:solidFill>
                            <a:schemeClr val="bg1"/>
                          </a:solidFill>
                          <a:latin typeface="Arial" panose="020B0604020202020204" pitchFamily="34" charset="0"/>
                          <a:ea typeface="宋体" panose="02010600030101010101" pitchFamily="2" charset="-122"/>
                        </a:defRPr>
                      </a:lvl5pPr>
                      <a:lvl6pPr eaLnBrk="0" fontAlgn="base" hangingPunct="0">
                        <a:spcBef>
                          <a:spcPct val="20000"/>
                        </a:spcBef>
                        <a:spcAft>
                          <a:spcPct val="0"/>
                        </a:spcAft>
                        <a:defRPr b="1">
                          <a:solidFill>
                            <a:schemeClr val="bg1"/>
                          </a:solidFill>
                          <a:latin typeface="Arial" panose="020B0604020202020204" pitchFamily="34" charset="0"/>
                          <a:ea typeface="宋体" panose="02010600030101010101" pitchFamily="2" charset="-122"/>
                        </a:defRPr>
                      </a:lvl6pPr>
                      <a:lvl7pPr eaLnBrk="0" fontAlgn="base" hangingPunct="0">
                        <a:spcBef>
                          <a:spcPct val="20000"/>
                        </a:spcBef>
                        <a:spcAft>
                          <a:spcPct val="0"/>
                        </a:spcAft>
                        <a:defRPr b="1">
                          <a:solidFill>
                            <a:schemeClr val="bg1"/>
                          </a:solidFill>
                          <a:latin typeface="Arial" panose="020B0604020202020204" pitchFamily="34" charset="0"/>
                          <a:ea typeface="宋体" panose="02010600030101010101" pitchFamily="2" charset="-122"/>
                        </a:defRPr>
                      </a:lvl7pPr>
                      <a:lvl8pPr eaLnBrk="0" fontAlgn="base" hangingPunct="0">
                        <a:spcBef>
                          <a:spcPct val="20000"/>
                        </a:spcBef>
                        <a:spcAft>
                          <a:spcPct val="0"/>
                        </a:spcAft>
                        <a:defRPr b="1">
                          <a:solidFill>
                            <a:schemeClr val="bg1"/>
                          </a:solidFill>
                          <a:latin typeface="Arial" panose="020B0604020202020204" pitchFamily="34" charset="0"/>
                          <a:ea typeface="宋体" panose="02010600030101010101" pitchFamily="2" charset="-122"/>
                        </a:defRPr>
                      </a:lvl8pPr>
                      <a:lvl9pPr eaLnBrk="0" fontAlgn="base" hangingPunct="0">
                        <a:spcBef>
                          <a:spcPct val="20000"/>
                        </a:spcBef>
                        <a:spcAft>
                          <a:spcPct val="0"/>
                        </a:spcAft>
                        <a:defRPr b="1">
                          <a:solidFill>
                            <a:schemeClr val="bg1"/>
                          </a:solidFill>
                          <a:latin typeface="Arial" panose="020B0604020202020204" pitchFamily="34" charset="0"/>
                          <a:ea typeface="宋体" panose="02010600030101010101" pitchFamily="2" charset="-122"/>
                        </a:defRPr>
                      </a:lvl9p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en-US" altLang="zh-CN" sz="2400" b="1" i="0" u="none" strike="noStrike" cap="none" normalizeH="0" baseline="0" dirty="0" smtClean="0">
                          <a:ln>
                            <a:noFill/>
                          </a:ln>
                          <a:solidFill>
                            <a:schemeClr val="tx1"/>
                          </a:solidFill>
                          <a:effectLst/>
                          <a:latin typeface="Arial" panose="020B0604020202020204" pitchFamily="34" charset="0"/>
                          <a:ea typeface="宋体" panose="02010600030101010101" pitchFamily="2" charset="-122"/>
                        </a:rPr>
                        <a:t>1</a:t>
                      </a:r>
                      <a:r>
                        <a:rPr kumimoji="0" lang="zh-CN" altLang="en-US" sz="2400" b="1" i="0" u="none" strike="noStrike" cap="none" normalizeH="0" baseline="0" dirty="0" smtClean="0">
                          <a:ln>
                            <a:noFill/>
                          </a:ln>
                          <a:solidFill>
                            <a:schemeClr val="tx1"/>
                          </a:solidFill>
                          <a:effectLst/>
                          <a:latin typeface="Arial" panose="020B0604020202020204" pitchFamily="34" charset="0"/>
                          <a:ea typeface="宋体" panose="02010600030101010101" pitchFamily="2" charset="-122"/>
                        </a:rPr>
                        <a:t>、公民有进行科学研究、文化艺术创作和其他文化活动的自由</a:t>
                      </a:r>
                    </a:p>
                    <a:p>
                      <a:pPr marL="0" marR="0" lvl="0" indent="0" algn="ctr" defTabSz="914400" rtl="0" eaLnBrk="0" fontAlgn="base" latinLnBrk="0" hangingPunct="0">
                        <a:lnSpc>
                          <a:spcPct val="100000"/>
                        </a:lnSpc>
                        <a:spcBef>
                          <a:spcPct val="20000"/>
                        </a:spcBef>
                        <a:spcAft>
                          <a:spcPct val="0"/>
                        </a:spcAft>
                        <a:buClrTx/>
                        <a:buSzTx/>
                        <a:buFontTx/>
                        <a:buNone/>
                        <a:tabLst/>
                      </a:pPr>
                      <a:r>
                        <a:rPr kumimoji="0" lang="en-US" altLang="zh-CN" sz="2400" b="1" i="0" u="none" strike="noStrike" cap="none" normalizeH="0" baseline="0" dirty="0" smtClean="0">
                          <a:ln>
                            <a:noFill/>
                          </a:ln>
                          <a:solidFill>
                            <a:schemeClr val="tx1"/>
                          </a:solidFill>
                          <a:effectLst/>
                          <a:latin typeface="Arial" panose="020B0604020202020204" pitchFamily="34" charset="0"/>
                          <a:ea typeface="宋体" panose="02010600030101010101" pitchFamily="2" charset="-122"/>
                        </a:rPr>
                        <a:t>2</a:t>
                      </a:r>
                      <a:r>
                        <a:rPr kumimoji="0" lang="zh-CN" altLang="en-US" sz="2400" b="1" i="0" u="none" strike="noStrike" cap="none" normalizeH="0" baseline="0" dirty="0" smtClean="0">
                          <a:ln>
                            <a:noFill/>
                          </a:ln>
                          <a:solidFill>
                            <a:schemeClr val="tx1"/>
                          </a:solidFill>
                          <a:effectLst/>
                          <a:latin typeface="Arial" panose="020B0604020202020204" pitchFamily="34" charset="0"/>
                          <a:ea typeface="宋体" panose="02010600030101010101" pitchFamily="2" charset="-122"/>
                        </a:rPr>
                        <a:t>、国家对于从事教育、科学、技术、文学、艺术和其他文化事业的公民的有益于人民的创造性工作，给以鼓励和帮助</a:t>
                      </a:r>
                    </a:p>
                  </a:txBody>
                  <a:tcPr marT="45721" marB="45721" anchor="ctr" horzOverflow="overflow"/>
                </a:tc>
              </a:tr>
              <a:tr h="3170794">
                <a:tc>
                  <a:txBody>
                    <a:bodyPr/>
                    <a:lstStyle>
                      <a:lvl1pPr eaLnBrk="0" hangingPunct="0">
                        <a:spcBef>
                          <a:spcPct val="20000"/>
                        </a:spcBef>
                        <a:defRPr sz="2800" b="1">
                          <a:solidFill>
                            <a:schemeClr val="bg1"/>
                          </a:solidFill>
                          <a:latin typeface="Arial" panose="020B0604020202020204" pitchFamily="34" charset="0"/>
                          <a:ea typeface="宋体" panose="02010600030101010101" pitchFamily="2" charset="-122"/>
                        </a:defRPr>
                      </a:lvl1pPr>
                      <a:lvl2pPr eaLnBrk="0" hangingPunct="0">
                        <a:spcBef>
                          <a:spcPct val="20000"/>
                        </a:spcBef>
                        <a:defRPr sz="2400" b="1">
                          <a:solidFill>
                            <a:schemeClr val="bg1"/>
                          </a:solidFill>
                          <a:latin typeface="Arial" panose="020B0604020202020204" pitchFamily="34" charset="0"/>
                          <a:ea typeface="宋体" panose="02010600030101010101" pitchFamily="2" charset="-122"/>
                        </a:defRPr>
                      </a:lvl2pPr>
                      <a:lvl3pPr eaLnBrk="0" hangingPunct="0">
                        <a:spcBef>
                          <a:spcPct val="20000"/>
                        </a:spcBef>
                        <a:defRPr sz="2000" b="1">
                          <a:solidFill>
                            <a:schemeClr val="bg1"/>
                          </a:solidFill>
                          <a:latin typeface="Arial" panose="020B0604020202020204" pitchFamily="34" charset="0"/>
                          <a:ea typeface="宋体" panose="02010600030101010101" pitchFamily="2" charset="-122"/>
                        </a:defRPr>
                      </a:lvl3pPr>
                      <a:lvl4pPr eaLnBrk="0" hangingPunct="0">
                        <a:spcBef>
                          <a:spcPct val="20000"/>
                        </a:spcBef>
                        <a:defRPr b="1">
                          <a:solidFill>
                            <a:schemeClr val="bg1"/>
                          </a:solidFill>
                          <a:latin typeface="Arial" panose="020B0604020202020204" pitchFamily="34" charset="0"/>
                          <a:ea typeface="宋体" panose="02010600030101010101" pitchFamily="2" charset="-122"/>
                        </a:defRPr>
                      </a:lvl4pPr>
                      <a:lvl5pPr eaLnBrk="0" hangingPunct="0">
                        <a:spcBef>
                          <a:spcPct val="20000"/>
                        </a:spcBef>
                        <a:defRPr b="1">
                          <a:solidFill>
                            <a:schemeClr val="bg1"/>
                          </a:solidFill>
                          <a:latin typeface="Arial" panose="020B0604020202020204" pitchFamily="34" charset="0"/>
                          <a:ea typeface="宋体" panose="02010600030101010101" pitchFamily="2" charset="-122"/>
                        </a:defRPr>
                      </a:lvl5pPr>
                      <a:lvl6pPr eaLnBrk="0" fontAlgn="base" hangingPunct="0">
                        <a:spcBef>
                          <a:spcPct val="20000"/>
                        </a:spcBef>
                        <a:spcAft>
                          <a:spcPct val="0"/>
                        </a:spcAft>
                        <a:defRPr b="1">
                          <a:solidFill>
                            <a:schemeClr val="bg1"/>
                          </a:solidFill>
                          <a:latin typeface="Arial" panose="020B0604020202020204" pitchFamily="34" charset="0"/>
                          <a:ea typeface="宋体" panose="02010600030101010101" pitchFamily="2" charset="-122"/>
                        </a:defRPr>
                      </a:lvl6pPr>
                      <a:lvl7pPr eaLnBrk="0" fontAlgn="base" hangingPunct="0">
                        <a:spcBef>
                          <a:spcPct val="20000"/>
                        </a:spcBef>
                        <a:spcAft>
                          <a:spcPct val="0"/>
                        </a:spcAft>
                        <a:defRPr b="1">
                          <a:solidFill>
                            <a:schemeClr val="bg1"/>
                          </a:solidFill>
                          <a:latin typeface="Arial" panose="020B0604020202020204" pitchFamily="34" charset="0"/>
                          <a:ea typeface="宋体" panose="02010600030101010101" pitchFamily="2" charset="-122"/>
                        </a:defRPr>
                      </a:lvl7pPr>
                      <a:lvl8pPr eaLnBrk="0" fontAlgn="base" hangingPunct="0">
                        <a:spcBef>
                          <a:spcPct val="20000"/>
                        </a:spcBef>
                        <a:spcAft>
                          <a:spcPct val="0"/>
                        </a:spcAft>
                        <a:defRPr b="1">
                          <a:solidFill>
                            <a:schemeClr val="bg1"/>
                          </a:solidFill>
                          <a:latin typeface="Arial" panose="020B0604020202020204" pitchFamily="34" charset="0"/>
                          <a:ea typeface="宋体" panose="02010600030101010101" pitchFamily="2" charset="-122"/>
                        </a:defRPr>
                      </a:lvl8pPr>
                      <a:lvl9pPr eaLnBrk="0" fontAlgn="base" hangingPunct="0">
                        <a:spcBef>
                          <a:spcPct val="20000"/>
                        </a:spcBef>
                        <a:spcAft>
                          <a:spcPct val="0"/>
                        </a:spcAft>
                        <a:defRPr b="1">
                          <a:solidFill>
                            <a:schemeClr val="bg1"/>
                          </a:solidFill>
                          <a:latin typeface="Arial" panose="020B0604020202020204" pitchFamily="34" charset="0"/>
                          <a:ea typeface="宋体" panose="02010600030101010101" pitchFamily="2" charset="-122"/>
                        </a:defRPr>
                      </a:lvl9p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zh-CN" altLang="en-US" sz="2400" b="1" i="0" u="none" strike="noStrike" cap="none" normalizeH="0" baseline="0" dirty="0" smtClean="0">
                          <a:ln>
                            <a:noFill/>
                          </a:ln>
                          <a:solidFill>
                            <a:schemeClr val="tx1"/>
                          </a:solidFill>
                          <a:effectLst/>
                          <a:latin typeface="Arial" panose="020B0604020202020204" pitchFamily="34" charset="0"/>
                          <a:ea typeface="宋体" panose="02010600030101010101" pitchFamily="2" charset="-122"/>
                        </a:rPr>
                        <a:t>特定人的权利</a:t>
                      </a:r>
                    </a:p>
                  </a:txBody>
                  <a:tcPr marT="45721" marB="45721" anchor="ctr" horzOverflow="overflow"/>
                </a:tc>
                <a:tc>
                  <a:txBody>
                    <a:bodyPr/>
                    <a:lstStyle>
                      <a:lvl1pPr eaLnBrk="0" hangingPunct="0">
                        <a:spcBef>
                          <a:spcPct val="20000"/>
                        </a:spcBef>
                        <a:defRPr sz="2800" b="1">
                          <a:solidFill>
                            <a:schemeClr val="bg1"/>
                          </a:solidFill>
                          <a:latin typeface="Arial" panose="020B0604020202020204" pitchFamily="34" charset="0"/>
                          <a:ea typeface="宋体" panose="02010600030101010101" pitchFamily="2" charset="-122"/>
                        </a:defRPr>
                      </a:lvl1pPr>
                      <a:lvl2pPr eaLnBrk="0" hangingPunct="0">
                        <a:spcBef>
                          <a:spcPct val="20000"/>
                        </a:spcBef>
                        <a:defRPr sz="2400" b="1">
                          <a:solidFill>
                            <a:schemeClr val="bg1"/>
                          </a:solidFill>
                          <a:latin typeface="Arial" panose="020B0604020202020204" pitchFamily="34" charset="0"/>
                          <a:ea typeface="宋体" panose="02010600030101010101" pitchFamily="2" charset="-122"/>
                        </a:defRPr>
                      </a:lvl2pPr>
                      <a:lvl3pPr eaLnBrk="0" hangingPunct="0">
                        <a:spcBef>
                          <a:spcPct val="20000"/>
                        </a:spcBef>
                        <a:defRPr sz="2000" b="1">
                          <a:solidFill>
                            <a:schemeClr val="bg1"/>
                          </a:solidFill>
                          <a:latin typeface="Arial" panose="020B0604020202020204" pitchFamily="34" charset="0"/>
                          <a:ea typeface="宋体" panose="02010600030101010101" pitchFamily="2" charset="-122"/>
                        </a:defRPr>
                      </a:lvl3pPr>
                      <a:lvl4pPr eaLnBrk="0" hangingPunct="0">
                        <a:spcBef>
                          <a:spcPct val="20000"/>
                        </a:spcBef>
                        <a:defRPr b="1">
                          <a:solidFill>
                            <a:schemeClr val="bg1"/>
                          </a:solidFill>
                          <a:latin typeface="Arial" panose="020B0604020202020204" pitchFamily="34" charset="0"/>
                          <a:ea typeface="宋体" panose="02010600030101010101" pitchFamily="2" charset="-122"/>
                        </a:defRPr>
                      </a:lvl4pPr>
                      <a:lvl5pPr eaLnBrk="0" hangingPunct="0">
                        <a:spcBef>
                          <a:spcPct val="20000"/>
                        </a:spcBef>
                        <a:defRPr b="1">
                          <a:solidFill>
                            <a:schemeClr val="bg1"/>
                          </a:solidFill>
                          <a:latin typeface="Arial" panose="020B0604020202020204" pitchFamily="34" charset="0"/>
                          <a:ea typeface="宋体" panose="02010600030101010101" pitchFamily="2" charset="-122"/>
                        </a:defRPr>
                      </a:lvl5pPr>
                      <a:lvl6pPr eaLnBrk="0" fontAlgn="base" hangingPunct="0">
                        <a:spcBef>
                          <a:spcPct val="20000"/>
                        </a:spcBef>
                        <a:spcAft>
                          <a:spcPct val="0"/>
                        </a:spcAft>
                        <a:defRPr b="1">
                          <a:solidFill>
                            <a:schemeClr val="bg1"/>
                          </a:solidFill>
                          <a:latin typeface="Arial" panose="020B0604020202020204" pitchFamily="34" charset="0"/>
                          <a:ea typeface="宋体" panose="02010600030101010101" pitchFamily="2" charset="-122"/>
                        </a:defRPr>
                      </a:lvl6pPr>
                      <a:lvl7pPr eaLnBrk="0" fontAlgn="base" hangingPunct="0">
                        <a:spcBef>
                          <a:spcPct val="20000"/>
                        </a:spcBef>
                        <a:spcAft>
                          <a:spcPct val="0"/>
                        </a:spcAft>
                        <a:defRPr b="1">
                          <a:solidFill>
                            <a:schemeClr val="bg1"/>
                          </a:solidFill>
                          <a:latin typeface="Arial" panose="020B0604020202020204" pitchFamily="34" charset="0"/>
                          <a:ea typeface="宋体" panose="02010600030101010101" pitchFamily="2" charset="-122"/>
                        </a:defRPr>
                      </a:lvl7pPr>
                      <a:lvl8pPr eaLnBrk="0" fontAlgn="base" hangingPunct="0">
                        <a:spcBef>
                          <a:spcPct val="20000"/>
                        </a:spcBef>
                        <a:spcAft>
                          <a:spcPct val="0"/>
                        </a:spcAft>
                        <a:defRPr b="1">
                          <a:solidFill>
                            <a:schemeClr val="bg1"/>
                          </a:solidFill>
                          <a:latin typeface="Arial" panose="020B0604020202020204" pitchFamily="34" charset="0"/>
                          <a:ea typeface="宋体" panose="02010600030101010101" pitchFamily="2" charset="-122"/>
                        </a:defRPr>
                      </a:lvl8pPr>
                      <a:lvl9pPr eaLnBrk="0" fontAlgn="base" hangingPunct="0">
                        <a:spcBef>
                          <a:spcPct val="20000"/>
                        </a:spcBef>
                        <a:spcAft>
                          <a:spcPct val="0"/>
                        </a:spcAft>
                        <a:defRPr b="1">
                          <a:solidFill>
                            <a:schemeClr val="bg1"/>
                          </a:solidFill>
                          <a:latin typeface="Arial" panose="020B0604020202020204" pitchFamily="34" charset="0"/>
                          <a:ea typeface="宋体" panose="02010600030101010101" pitchFamily="2" charset="-122"/>
                        </a:defRPr>
                      </a:lvl9p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en-US" altLang="zh-CN" sz="2400" b="1" i="0" u="none" strike="noStrike" cap="none" normalizeH="0" baseline="0" dirty="0" smtClean="0">
                          <a:ln>
                            <a:noFill/>
                          </a:ln>
                          <a:solidFill>
                            <a:schemeClr val="tx1"/>
                          </a:solidFill>
                          <a:effectLst/>
                          <a:latin typeface="Arial" panose="020B0604020202020204" pitchFamily="34" charset="0"/>
                          <a:ea typeface="宋体" panose="02010600030101010101" pitchFamily="2" charset="-122"/>
                        </a:rPr>
                        <a:t>1</a:t>
                      </a:r>
                      <a:r>
                        <a:rPr kumimoji="0" lang="zh-CN" altLang="en-US" sz="2400" b="1" i="0" u="none" strike="noStrike" cap="none" normalizeH="0" baseline="0" dirty="0" smtClean="0">
                          <a:ln>
                            <a:noFill/>
                          </a:ln>
                          <a:solidFill>
                            <a:schemeClr val="tx1"/>
                          </a:solidFill>
                          <a:effectLst/>
                          <a:latin typeface="Arial" panose="020B0604020202020204" pitchFamily="34" charset="0"/>
                          <a:ea typeface="宋体" panose="02010600030101010101" pitchFamily="2" charset="-122"/>
                        </a:rPr>
                        <a:t>、妇女在政治的、经济的、文化的、社会的和家庭的生活等方面享有同男子平等的权利。国家保护妇女的权利和利益，实行男女同工同酬，培养和选拔妇女干部</a:t>
                      </a:r>
                    </a:p>
                    <a:p>
                      <a:pPr marL="0" marR="0" lvl="0" indent="0" algn="ctr" defTabSz="914400" rtl="0" eaLnBrk="0" fontAlgn="base" latinLnBrk="0" hangingPunct="0">
                        <a:lnSpc>
                          <a:spcPct val="100000"/>
                        </a:lnSpc>
                        <a:spcBef>
                          <a:spcPct val="20000"/>
                        </a:spcBef>
                        <a:spcAft>
                          <a:spcPct val="0"/>
                        </a:spcAft>
                        <a:buClrTx/>
                        <a:buSzTx/>
                        <a:buFontTx/>
                        <a:buNone/>
                        <a:tabLst/>
                      </a:pPr>
                      <a:r>
                        <a:rPr kumimoji="0" lang="en-US" altLang="zh-CN" sz="2400" b="1" i="0" u="none" strike="noStrike" cap="none" normalizeH="0" baseline="0" dirty="0" smtClean="0">
                          <a:ln>
                            <a:noFill/>
                          </a:ln>
                          <a:solidFill>
                            <a:schemeClr val="tx1"/>
                          </a:solidFill>
                          <a:effectLst/>
                          <a:latin typeface="Arial" panose="020B0604020202020204" pitchFamily="34" charset="0"/>
                          <a:ea typeface="宋体" panose="02010600030101010101" pitchFamily="2" charset="-122"/>
                        </a:rPr>
                        <a:t>2</a:t>
                      </a:r>
                      <a:r>
                        <a:rPr kumimoji="0" lang="zh-CN" altLang="en-US" sz="2400" b="1" i="0" u="none" strike="noStrike" cap="none" normalizeH="0" baseline="0" dirty="0" smtClean="0">
                          <a:ln>
                            <a:noFill/>
                          </a:ln>
                          <a:solidFill>
                            <a:schemeClr val="tx1"/>
                          </a:solidFill>
                          <a:effectLst/>
                          <a:latin typeface="Arial" panose="020B0604020202020204" pitchFamily="34" charset="0"/>
                          <a:ea typeface="宋体" panose="02010600030101010101" pitchFamily="2" charset="-122"/>
                        </a:rPr>
                        <a:t>、婚姻、家庭、母亲和儿童受国家的保护。禁止破坏婚姻自由，禁止虐待老人、妇女和儿童</a:t>
                      </a:r>
                    </a:p>
                    <a:p>
                      <a:pPr marL="0" marR="0" lvl="0" indent="0" algn="ctr" defTabSz="914400" rtl="0" eaLnBrk="0" fontAlgn="base" latinLnBrk="0" hangingPunct="0">
                        <a:lnSpc>
                          <a:spcPct val="100000"/>
                        </a:lnSpc>
                        <a:spcBef>
                          <a:spcPct val="20000"/>
                        </a:spcBef>
                        <a:spcAft>
                          <a:spcPct val="0"/>
                        </a:spcAft>
                        <a:buClrTx/>
                        <a:buSzTx/>
                        <a:buFontTx/>
                        <a:buNone/>
                        <a:tabLst/>
                      </a:pPr>
                      <a:r>
                        <a:rPr kumimoji="0" lang="en-US" altLang="zh-CN" sz="2400" b="1" i="0" u="none" strike="noStrike" cap="none" normalizeH="0" baseline="0" dirty="0" smtClean="0">
                          <a:ln>
                            <a:noFill/>
                          </a:ln>
                          <a:solidFill>
                            <a:schemeClr val="tx1"/>
                          </a:solidFill>
                          <a:effectLst/>
                          <a:latin typeface="Arial" panose="020B0604020202020204" pitchFamily="34" charset="0"/>
                          <a:ea typeface="宋体" panose="02010600030101010101" pitchFamily="2" charset="-122"/>
                        </a:rPr>
                        <a:t>3</a:t>
                      </a:r>
                      <a:r>
                        <a:rPr kumimoji="0" lang="zh-CN" altLang="en-US" sz="2400" b="1" i="0" u="none" strike="noStrike" cap="none" normalizeH="0" baseline="0" dirty="0" smtClean="0">
                          <a:ln>
                            <a:noFill/>
                          </a:ln>
                          <a:solidFill>
                            <a:schemeClr val="tx1"/>
                          </a:solidFill>
                          <a:effectLst/>
                          <a:latin typeface="Arial" panose="020B0604020202020204" pitchFamily="34" charset="0"/>
                          <a:ea typeface="宋体" panose="02010600030101010101" pitchFamily="2" charset="-122"/>
                        </a:rPr>
                        <a:t>、中华人民共和国保护华侨的正当权利和利益，保护归侨和侨眷的合法的权利和利益</a:t>
                      </a:r>
                    </a:p>
                  </a:txBody>
                  <a:tcPr marT="45721" marB="45721" anchor="ctr" horzOverflow="overflow"/>
                </a:tc>
              </a:tr>
            </a:tbl>
          </a:graphicData>
        </a:graphic>
      </p:graphicFrame>
    </p:spTree>
    <p:extLst>
      <p:ext uri="{BB962C8B-B14F-4D97-AF65-F5344CB8AC3E}">
        <p14:creationId xmlns:p14="http://schemas.microsoft.com/office/powerpoint/2010/main" val="12877848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1" name="Picture 3" descr="C:\Users\Administrator\Desktop\财大ppt模板\B10PPT模板（二）宽屏-09.jpg"/>
          <p:cNvPicPr>
            <a:picLocks noChangeAspect="1" noChangeArrowheads="1"/>
          </p:cNvPicPr>
          <p:nvPr/>
        </p:nvPicPr>
        <p:blipFill>
          <a:blip r:embed="rId2"/>
          <a:srcRect/>
          <a:stretch>
            <a:fillRect/>
          </a:stretch>
        </p:blipFill>
        <p:spPr bwMode="auto">
          <a:xfrm>
            <a:off x="1588" y="0"/>
            <a:ext cx="12188825" cy="6858000"/>
          </a:xfrm>
          <a:prstGeom prst="rect">
            <a:avLst/>
          </a:prstGeom>
          <a:noFill/>
        </p:spPr>
      </p:pic>
      <p:sp>
        <p:nvSpPr>
          <p:cNvPr id="2" name="标题 1"/>
          <p:cNvSpPr>
            <a:spLocks noGrp="1"/>
          </p:cNvSpPr>
          <p:nvPr>
            <p:ph type="title"/>
          </p:nvPr>
        </p:nvSpPr>
        <p:spPr>
          <a:xfrm>
            <a:off x="1861177" y="1125538"/>
            <a:ext cx="8469646" cy="648072"/>
          </a:xfrm>
        </p:spPr>
        <p:txBody>
          <a:bodyPr>
            <a:noAutofit/>
          </a:bodyPr>
          <a:lstStyle/>
          <a:p>
            <a:r>
              <a:rPr lang="zh-CN" altLang="en-US" sz="4000" b="1" dirty="0">
                <a:solidFill>
                  <a:srgbClr val="7C1D20"/>
                </a:solidFill>
                <a:latin typeface="+mn-ea"/>
              </a:rPr>
              <a:t>公民基本义务</a:t>
            </a:r>
            <a:endParaRPr lang="en-US" altLang="zh-CN" sz="4000" b="1" dirty="0">
              <a:solidFill>
                <a:srgbClr val="7C1D20"/>
              </a:solidFill>
              <a:latin typeface="+mn-ea"/>
            </a:endParaRPr>
          </a:p>
        </p:txBody>
      </p:sp>
      <p:sp>
        <p:nvSpPr>
          <p:cNvPr id="3" name="内容占位符 2"/>
          <p:cNvSpPr>
            <a:spLocks noGrp="1"/>
          </p:cNvSpPr>
          <p:nvPr>
            <p:ph idx="1"/>
          </p:nvPr>
        </p:nvSpPr>
        <p:spPr>
          <a:xfrm>
            <a:off x="1342678" y="1989634"/>
            <a:ext cx="10297144" cy="4176464"/>
          </a:xfrm>
        </p:spPr>
        <p:txBody>
          <a:bodyPr>
            <a:noAutofit/>
          </a:bodyPr>
          <a:lstStyle/>
          <a:p>
            <a:r>
              <a:rPr lang="zh-CN" altLang="en-US" sz="3200" dirty="0"/>
              <a:t>维护国家统一和全国各民族团结的义务</a:t>
            </a:r>
          </a:p>
          <a:p>
            <a:r>
              <a:rPr lang="zh-CN" altLang="en-US" sz="3200" dirty="0"/>
              <a:t>遵守宪法和法律，保守国家秘密，爱护公共财产，遵守劳动纪律，遵守公共秩序，尊重社会公德的义务</a:t>
            </a:r>
          </a:p>
          <a:p>
            <a:r>
              <a:rPr lang="zh-CN" altLang="en-US" sz="3200" dirty="0"/>
              <a:t>维护祖国的安全、荣誉和利益的义务，不得有危害</a:t>
            </a:r>
            <a:r>
              <a:rPr lang="zh-CN" altLang="en-US" sz="3200" dirty="0" smtClean="0"/>
              <a:t>祖国的</a:t>
            </a:r>
            <a:r>
              <a:rPr lang="zh-CN" altLang="en-US" sz="3200" dirty="0"/>
              <a:t>安全、荣誉和利益的行为</a:t>
            </a:r>
          </a:p>
          <a:p>
            <a:r>
              <a:rPr lang="zh-CN" altLang="en-US" sz="3200" dirty="0"/>
              <a:t>保卫祖国，依法服兵役和参加民兵组织的义务</a:t>
            </a:r>
          </a:p>
          <a:p>
            <a:r>
              <a:rPr lang="zh-CN" altLang="en-US" sz="3200" dirty="0"/>
              <a:t>依法纳税的义务</a:t>
            </a:r>
          </a:p>
          <a:p>
            <a:r>
              <a:rPr lang="zh-CN" altLang="en-US" sz="3200" dirty="0"/>
              <a:t>其他方面的义务</a:t>
            </a:r>
          </a:p>
        </p:txBody>
      </p:sp>
    </p:spTree>
    <p:extLst>
      <p:ext uri="{BB962C8B-B14F-4D97-AF65-F5344CB8AC3E}">
        <p14:creationId xmlns:p14="http://schemas.microsoft.com/office/powerpoint/2010/main" val="323483751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1" name="Picture 3" descr="C:\Users\Administrator\Desktop\财大ppt模板\B10PPT模板（二）宽屏-09.jpg"/>
          <p:cNvPicPr>
            <a:picLocks noChangeAspect="1" noChangeArrowheads="1"/>
          </p:cNvPicPr>
          <p:nvPr/>
        </p:nvPicPr>
        <p:blipFill>
          <a:blip r:embed="rId2"/>
          <a:srcRect/>
          <a:stretch>
            <a:fillRect/>
          </a:stretch>
        </p:blipFill>
        <p:spPr bwMode="auto">
          <a:xfrm>
            <a:off x="1588" y="0"/>
            <a:ext cx="12188825" cy="6858000"/>
          </a:xfrm>
          <a:prstGeom prst="rect">
            <a:avLst/>
          </a:prstGeom>
          <a:noFill/>
        </p:spPr>
      </p:pic>
      <p:sp>
        <p:nvSpPr>
          <p:cNvPr id="2" name="标题 1"/>
          <p:cNvSpPr>
            <a:spLocks noGrp="1"/>
          </p:cNvSpPr>
          <p:nvPr>
            <p:ph type="title"/>
          </p:nvPr>
        </p:nvSpPr>
        <p:spPr>
          <a:xfrm>
            <a:off x="1860384" y="1197546"/>
            <a:ext cx="8469646" cy="720080"/>
          </a:xfrm>
        </p:spPr>
        <p:txBody>
          <a:bodyPr>
            <a:noAutofit/>
          </a:bodyPr>
          <a:lstStyle/>
          <a:p>
            <a:r>
              <a:rPr lang="zh-CN" altLang="en-US" sz="4000" b="1" dirty="0">
                <a:solidFill>
                  <a:srgbClr val="7C1D20"/>
                </a:solidFill>
                <a:latin typeface="+mn-ea"/>
              </a:rPr>
              <a:t>董必武</a:t>
            </a:r>
            <a:endParaRPr lang="zh-CN" altLang="en-US" sz="4000" b="1" dirty="0">
              <a:solidFill>
                <a:srgbClr val="7C1D20"/>
              </a:solidFill>
              <a:latin typeface="+mn-ea"/>
              <a:ea typeface="+mn-ea"/>
            </a:endParaRPr>
          </a:p>
        </p:txBody>
      </p:sp>
      <p:sp>
        <p:nvSpPr>
          <p:cNvPr id="3" name="内容占位符 2"/>
          <p:cNvSpPr>
            <a:spLocks noGrp="1"/>
          </p:cNvSpPr>
          <p:nvPr>
            <p:ph idx="1"/>
          </p:nvPr>
        </p:nvSpPr>
        <p:spPr>
          <a:xfrm>
            <a:off x="6360924" y="2355015"/>
            <a:ext cx="4558818" cy="3523051"/>
          </a:xfrm>
        </p:spPr>
        <p:txBody>
          <a:bodyPr>
            <a:noAutofit/>
          </a:bodyPr>
          <a:lstStyle/>
          <a:p>
            <a:r>
              <a:rPr lang="en-US" altLang="zh-CN" sz="3200" dirty="0" smtClean="0">
                <a:latin typeface="+mn-ea"/>
              </a:rPr>
              <a:t>1886—1975</a:t>
            </a:r>
          </a:p>
          <a:p>
            <a:r>
              <a:rPr lang="zh-CN" altLang="en-US" sz="3200" dirty="0" smtClean="0">
                <a:latin typeface="+mn-ea"/>
              </a:rPr>
              <a:t>中国共产党创始人之一，无产阶级革命家、马克思主义政治家和法学家</a:t>
            </a:r>
            <a:endParaRPr lang="en-US" altLang="zh-CN" sz="3200" dirty="0" smtClean="0">
              <a:latin typeface="+mn-ea"/>
            </a:endParaRPr>
          </a:p>
        </p:txBody>
      </p:sp>
      <p:pic>
        <p:nvPicPr>
          <p:cNvPr id="4" name="图片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50590" y="2205658"/>
            <a:ext cx="2381250" cy="3333750"/>
          </a:xfrm>
          <a:prstGeom prst="rect">
            <a:avLst/>
          </a:prstGeom>
        </p:spPr>
      </p:pic>
      <p:pic>
        <p:nvPicPr>
          <p:cNvPr id="6" name="图片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948593" y="2218944"/>
            <a:ext cx="2441517" cy="3320463"/>
          </a:xfrm>
          <a:prstGeom prst="rect">
            <a:avLst/>
          </a:prstGeom>
        </p:spPr>
      </p:pic>
    </p:spTree>
    <p:extLst>
      <p:ext uri="{BB962C8B-B14F-4D97-AF65-F5344CB8AC3E}">
        <p14:creationId xmlns:p14="http://schemas.microsoft.com/office/powerpoint/2010/main" val="21118363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1" name="Picture 3" descr="C:\Users\Administrator\Desktop\财大ppt模板\B10PPT模板（二）宽屏-09.jpg"/>
          <p:cNvPicPr>
            <a:picLocks noChangeAspect="1" noChangeArrowheads="1"/>
          </p:cNvPicPr>
          <p:nvPr/>
        </p:nvPicPr>
        <p:blipFill>
          <a:blip r:embed="rId2"/>
          <a:srcRect/>
          <a:stretch>
            <a:fillRect/>
          </a:stretch>
        </p:blipFill>
        <p:spPr bwMode="auto">
          <a:xfrm>
            <a:off x="1588" y="0"/>
            <a:ext cx="12188825" cy="6858000"/>
          </a:xfrm>
          <a:prstGeom prst="rect">
            <a:avLst/>
          </a:prstGeom>
          <a:noFill/>
        </p:spPr>
      </p:pic>
      <p:sp>
        <p:nvSpPr>
          <p:cNvPr id="2" name="标题 1"/>
          <p:cNvSpPr>
            <a:spLocks noGrp="1"/>
          </p:cNvSpPr>
          <p:nvPr>
            <p:ph type="title"/>
          </p:nvPr>
        </p:nvSpPr>
        <p:spPr>
          <a:xfrm>
            <a:off x="1861177" y="1225724"/>
            <a:ext cx="8469646" cy="648072"/>
          </a:xfrm>
        </p:spPr>
        <p:txBody>
          <a:bodyPr>
            <a:noAutofit/>
          </a:bodyPr>
          <a:lstStyle/>
          <a:p>
            <a:r>
              <a:rPr lang="zh-CN" altLang="en-US" sz="4000" b="1" dirty="0">
                <a:solidFill>
                  <a:srgbClr val="7C1D20"/>
                </a:solidFill>
                <a:latin typeface="+mn-ea"/>
              </a:rPr>
              <a:t>董必武</a:t>
            </a:r>
            <a:endParaRPr lang="en-US" altLang="zh-CN" sz="4000" b="1" dirty="0">
              <a:solidFill>
                <a:srgbClr val="7C1D20"/>
              </a:solidFill>
              <a:latin typeface="+mn-ea"/>
            </a:endParaRPr>
          </a:p>
        </p:txBody>
      </p:sp>
      <p:sp>
        <p:nvSpPr>
          <p:cNvPr id="3" name="内容占位符 2"/>
          <p:cNvSpPr>
            <a:spLocks noGrp="1"/>
          </p:cNvSpPr>
          <p:nvPr>
            <p:ph idx="1"/>
          </p:nvPr>
        </p:nvSpPr>
        <p:spPr>
          <a:xfrm>
            <a:off x="1631504" y="2133650"/>
            <a:ext cx="8928992" cy="4176464"/>
          </a:xfrm>
        </p:spPr>
        <p:txBody>
          <a:bodyPr>
            <a:noAutofit/>
          </a:bodyPr>
          <a:lstStyle/>
          <a:p>
            <a:r>
              <a:rPr lang="zh-CN" altLang="en-US" sz="3200" dirty="0">
                <a:latin typeface="+mn-ea"/>
              </a:rPr>
              <a:t>留学日本法政大学，法律专业</a:t>
            </a:r>
            <a:endParaRPr lang="en-US" altLang="zh-CN" sz="3200" dirty="0">
              <a:latin typeface="+mn-ea"/>
            </a:endParaRPr>
          </a:p>
          <a:p>
            <a:pPr marL="457200" indent="-457200">
              <a:buFontTx/>
              <a:buChar char="•"/>
            </a:pPr>
            <a:r>
              <a:rPr lang="zh-CN" altLang="en-US" sz="3200" dirty="0" smtClean="0">
                <a:latin typeface="+mn-ea"/>
              </a:rPr>
              <a:t>参加过辛亥革命、五四运动，在武汉建立共产主义小组，出席中共一大</a:t>
            </a:r>
            <a:endParaRPr lang="en-US" altLang="zh-CN" sz="3200" dirty="0" smtClean="0">
              <a:latin typeface="+mn-ea"/>
            </a:endParaRPr>
          </a:p>
          <a:p>
            <a:pPr marL="457200" indent="-457200">
              <a:buFontTx/>
              <a:buChar char="•"/>
            </a:pPr>
            <a:r>
              <a:rPr lang="en-US" altLang="zh-CN" sz="3200" b="1" dirty="0" smtClean="0">
                <a:latin typeface="+mn-ea"/>
              </a:rPr>
              <a:t>1954</a:t>
            </a:r>
            <a:r>
              <a:rPr lang="zh-CN" altLang="en-US" sz="3200" b="1" dirty="0" smtClean="0">
                <a:latin typeface="+mn-ea"/>
              </a:rPr>
              <a:t>年宪法的主要起草人之一</a:t>
            </a:r>
            <a:endParaRPr lang="en-US" altLang="zh-CN" sz="3200" b="1" dirty="0" smtClean="0">
              <a:latin typeface="+mn-ea"/>
            </a:endParaRPr>
          </a:p>
          <a:p>
            <a:pPr marL="457200" indent="-457200">
              <a:buFontTx/>
              <a:buChar char="•"/>
            </a:pPr>
            <a:r>
              <a:rPr lang="zh-CN" altLang="en-US" sz="3200" dirty="0"/>
              <a:t>历任政务院政法委员会主任、最高人民法院院长、全国政协副主席、中共中央监委书记、中华人民共和国副主席和代理主席、全国人大常委会副委员长</a:t>
            </a:r>
            <a:endParaRPr lang="en-US" altLang="zh-CN" sz="3200" dirty="0">
              <a:latin typeface="+mn-ea"/>
            </a:endParaRPr>
          </a:p>
        </p:txBody>
      </p:sp>
    </p:spTree>
    <p:extLst>
      <p:ext uri="{BB962C8B-B14F-4D97-AF65-F5344CB8AC3E}">
        <p14:creationId xmlns:p14="http://schemas.microsoft.com/office/powerpoint/2010/main" val="242903053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1" name="Picture 3" descr="C:\Users\Administrator\Desktop\财大ppt模板\B10PPT模板（二）宽屏-09.jpg"/>
          <p:cNvPicPr>
            <a:picLocks noChangeAspect="1" noChangeArrowheads="1"/>
          </p:cNvPicPr>
          <p:nvPr/>
        </p:nvPicPr>
        <p:blipFill>
          <a:blip r:embed="rId2"/>
          <a:srcRect/>
          <a:stretch>
            <a:fillRect/>
          </a:stretch>
        </p:blipFill>
        <p:spPr bwMode="auto">
          <a:xfrm>
            <a:off x="1588" y="0"/>
            <a:ext cx="12188825" cy="6858000"/>
          </a:xfrm>
          <a:prstGeom prst="rect">
            <a:avLst/>
          </a:prstGeom>
          <a:noFill/>
        </p:spPr>
      </p:pic>
      <p:sp>
        <p:nvSpPr>
          <p:cNvPr id="2" name="标题 1"/>
          <p:cNvSpPr>
            <a:spLocks noGrp="1"/>
          </p:cNvSpPr>
          <p:nvPr>
            <p:ph type="title"/>
          </p:nvPr>
        </p:nvSpPr>
        <p:spPr>
          <a:xfrm>
            <a:off x="1860384" y="1197546"/>
            <a:ext cx="8469646" cy="720080"/>
          </a:xfrm>
        </p:spPr>
        <p:txBody>
          <a:bodyPr>
            <a:noAutofit/>
          </a:bodyPr>
          <a:lstStyle/>
          <a:p>
            <a:r>
              <a:rPr lang="zh-CN" altLang="en-US" sz="4000" b="1" dirty="0">
                <a:solidFill>
                  <a:srgbClr val="7C1D20"/>
                </a:solidFill>
                <a:latin typeface="+mn-ea"/>
              </a:rPr>
              <a:t>沈钧儒</a:t>
            </a:r>
            <a:endParaRPr lang="zh-CN" altLang="en-US" sz="4000" b="1" dirty="0">
              <a:solidFill>
                <a:srgbClr val="7C1D20"/>
              </a:solidFill>
              <a:latin typeface="+mn-ea"/>
              <a:ea typeface="+mn-ea"/>
            </a:endParaRPr>
          </a:p>
        </p:txBody>
      </p:sp>
      <p:sp>
        <p:nvSpPr>
          <p:cNvPr id="3" name="内容占位符 2"/>
          <p:cNvSpPr>
            <a:spLocks noGrp="1"/>
          </p:cNvSpPr>
          <p:nvPr>
            <p:ph idx="1"/>
          </p:nvPr>
        </p:nvSpPr>
        <p:spPr>
          <a:xfrm>
            <a:off x="6360924" y="2355015"/>
            <a:ext cx="4558818" cy="3523051"/>
          </a:xfrm>
        </p:spPr>
        <p:txBody>
          <a:bodyPr>
            <a:noAutofit/>
          </a:bodyPr>
          <a:lstStyle/>
          <a:p>
            <a:r>
              <a:rPr lang="en-US" altLang="zh-CN" sz="3200" dirty="0" smtClean="0">
                <a:latin typeface="+mn-ea"/>
              </a:rPr>
              <a:t>1875—1963</a:t>
            </a:r>
          </a:p>
          <a:p>
            <a:r>
              <a:rPr lang="zh-CN" altLang="en-US" sz="3200" dirty="0"/>
              <a:t>第一任最高人民法院院长 </a:t>
            </a:r>
            <a:endParaRPr lang="en-US" altLang="zh-CN" sz="3200" dirty="0" smtClean="0"/>
          </a:p>
          <a:p>
            <a:r>
              <a:rPr lang="zh-CN" altLang="en-US" sz="3200" dirty="0" smtClean="0"/>
              <a:t>中国民主同盟中央主席 </a:t>
            </a:r>
            <a:endParaRPr lang="en-US" altLang="zh-CN" sz="3200" dirty="0" smtClean="0">
              <a:latin typeface="+mn-ea"/>
            </a:endParaRPr>
          </a:p>
        </p:txBody>
      </p:sp>
      <p:pic>
        <p:nvPicPr>
          <p:cNvPr id="4" name="图片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4646" y="2132899"/>
            <a:ext cx="3923051" cy="4461826"/>
          </a:xfrm>
          <a:prstGeom prst="rect">
            <a:avLst/>
          </a:prstGeom>
        </p:spPr>
      </p:pic>
    </p:spTree>
    <p:extLst>
      <p:ext uri="{BB962C8B-B14F-4D97-AF65-F5344CB8AC3E}">
        <p14:creationId xmlns:p14="http://schemas.microsoft.com/office/powerpoint/2010/main" val="15281387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1" name="Picture 3" descr="C:\Users\Administrator\Desktop\财大ppt模板\B10PPT模板（二）宽屏-09.jpg"/>
          <p:cNvPicPr>
            <a:picLocks noChangeAspect="1" noChangeArrowheads="1"/>
          </p:cNvPicPr>
          <p:nvPr/>
        </p:nvPicPr>
        <p:blipFill>
          <a:blip r:embed="rId2"/>
          <a:srcRect/>
          <a:stretch>
            <a:fillRect/>
          </a:stretch>
        </p:blipFill>
        <p:spPr bwMode="auto">
          <a:xfrm>
            <a:off x="1588" y="0"/>
            <a:ext cx="12188825" cy="6858000"/>
          </a:xfrm>
          <a:prstGeom prst="rect">
            <a:avLst/>
          </a:prstGeom>
          <a:noFill/>
        </p:spPr>
      </p:pic>
      <p:sp>
        <p:nvSpPr>
          <p:cNvPr id="2" name="标题 1"/>
          <p:cNvSpPr>
            <a:spLocks noGrp="1"/>
          </p:cNvSpPr>
          <p:nvPr>
            <p:ph type="title"/>
          </p:nvPr>
        </p:nvSpPr>
        <p:spPr>
          <a:xfrm>
            <a:off x="1861177" y="1225724"/>
            <a:ext cx="8469646" cy="648072"/>
          </a:xfrm>
        </p:spPr>
        <p:txBody>
          <a:bodyPr>
            <a:noAutofit/>
          </a:bodyPr>
          <a:lstStyle/>
          <a:p>
            <a:r>
              <a:rPr lang="zh-CN" altLang="en-US" sz="4000" b="1" dirty="0">
                <a:solidFill>
                  <a:srgbClr val="7C1D20"/>
                </a:solidFill>
                <a:latin typeface="+mn-ea"/>
              </a:rPr>
              <a:t>沈钧儒</a:t>
            </a:r>
            <a:endParaRPr lang="en-US" altLang="zh-CN" sz="4000" b="1" dirty="0">
              <a:solidFill>
                <a:srgbClr val="7C1D20"/>
              </a:solidFill>
              <a:latin typeface="+mn-ea"/>
            </a:endParaRPr>
          </a:p>
        </p:txBody>
      </p:sp>
      <p:sp>
        <p:nvSpPr>
          <p:cNvPr id="3" name="内容占位符 2"/>
          <p:cNvSpPr>
            <a:spLocks noGrp="1"/>
          </p:cNvSpPr>
          <p:nvPr>
            <p:ph idx="1"/>
          </p:nvPr>
        </p:nvSpPr>
        <p:spPr>
          <a:xfrm>
            <a:off x="1631504" y="2133650"/>
            <a:ext cx="8928992" cy="4176464"/>
          </a:xfrm>
        </p:spPr>
        <p:txBody>
          <a:bodyPr>
            <a:noAutofit/>
          </a:bodyPr>
          <a:lstStyle/>
          <a:p>
            <a:r>
              <a:rPr lang="zh-CN" altLang="en-US" sz="3200" dirty="0">
                <a:latin typeface="+mn-ea"/>
              </a:rPr>
              <a:t>留学日本法政大学，法律专业</a:t>
            </a:r>
            <a:endParaRPr lang="en-US" altLang="zh-CN" sz="3200" dirty="0">
              <a:latin typeface="+mn-ea"/>
            </a:endParaRPr>
          </a:p>
          <a:p>
            <a:pPr marL="457200" indent="-457200">
              <a:buFontTx/>
              <a:buChar char="•"/>
            </a:pPr>
            <a:r>
              <a:rPr lang="zh-CN" altLang="en-US" sz="3200" dirty="0" smtClean="0">
                <a:latin typeface="+mn-ea"/>
              </a:rPr>
              <a:t>参加过辛亥革命，后加入中国国民党</a:t>
            </a:r>
            <a:endParaRPr lang="en-US" altLang="zh-CN" sz="3200" dirty="0" smtClean="0">
              <a:latin typeface="+mn-ea"/>
            </a:endParaRPr>
          </a:p>
          <a:p>
            <a:pPr marL="457200" indent="-457200">
              <a:buFontTx/>
              <a:buChar char="•"/>
            </a:pPr>
            <a:r>
              <a:rPr lang="en-US" altLang="zh-CN" sz="3200" b="1" dirty="0" smtClean="0">
                <a:latin typeface="+mn-ea"/>
              </a:rPr>
              <a:t>1954</a:t>
            </a:r>
            <a:r>
              <a:rPr lang="zh-CN" altLang="en-US" sz="3200" b="1" dirty="0" smtClean="0">
                <a:latin typeface="+mn-ea"/>
              </a:rPr>
              <a:t>年宪法的主要起草人之一</a:t>
            </a:r>
            <a:endParaRPr lang="en-US" altLang="zh-CN" sz="3200" b="1" dirty="0" smtClean="0">
              <a:latin typeface="+mn-ea"/>
            </a:endParaRPr>
          </a:p>
        </p:txBody>
      </p:sp>
    </p:spTree>
    <p:extLst>
      <p:ext uri="{BB962C8B-B14F-4D97-AF65-F5344CB8AC3E}">
        <p14:creationId xmlns:p14="http://schemas.microsoft.com/office/powerpoint/2010/main" val="115532957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1" name="Picture 3" descr="C:\Users\Administrator\Desktop\财大ppt模板\B10PPT模板（二）宽屏-09.jpg"/>
          <p:cNvPicPr>
            <a:picLocks noChangeAspect="1" noChangeArrowheads="1"/>
          </p:cNvPicPr>
          <p:nvPr/>
        </p:nvPicPr>
        <p:blipFill>
          <a:blip r:embed="rId2"/>
          <a:srcRect/>
          <a:stretch>
            <a:fillRect/>
          </a:stretch>
        </p:blipFill>
        <p:spPr bwMode="auto">
          <a:xfrm>
            <a:off x="1588" y="0"/>
            <a:ext cx="12188825" cy="6858000"/>
          </a:xfrm>
          <a:prstGeom prst="rect">
            <a:avLst/>
          </a:prstGeom>
          <a:noFill/>
        </p:spPr>
      </p:pic>
      <p:sp>
        <p:nvSpPr>
          <p:cNvPr id="2" name="标题 1"/>
          <p:cNvSpPr>
            <a:spLocks noGrp="1"/>
          </p:cNvSpPr>
          <p:nvPr>
            <p:ph type="title"/>
          </p:nvPr>
        </p:nvSpPr>
        <p:spPr>
          <a:xfrm>
            <a:off x="1860384" y="1197546"/>
            <a:ext cx="8469646" cy="720080"/>
          </a:xfrm>
        </p:spPr>
        <p:txBody>
          <a:bodyPr>
            <a:noAutofit/>
          </a:bodyPr>
          <a:lstStyle/>
          <a:p>
            <a:r>
              <a:rPr lang="zh-CN" altLang="en-US" sz="4000" b="1" dirty="0">
                <a:solidFill>
                  <a:srgbClr val="7C1D20"/>
                </a:solidFill>
                <a:latin typeface="+mn-ea"/>
              </a:rPr>
              <a:t>钱端升</a:t>
            </a:r>
            <a:endParaRPr lang="zh-CN" altLang="en-US" sz="4000" b="1" dirty="0">
              <a:solidFill>
                <a:srgbClr val="7C1D20"/>
              </a:solidFill>
              <a:latin typeface="+mn-ea"/>
              <a:ea typeface="+mn-ea"/>
            </a:endParaRPr>
          </a:p>
        </p:txBody>
      </p:sp>
      <p:sp>
        <p:nvSpPr>
          <p:cNvPr id="3" name="内容占位符 2"/>
          <p:cNvSpPr>
            <a:spLocks noGrp="1"/>
          </p:cNvSpPr>
          <p:nvPr>
            <p:ph idx="1"/>
          </p:nvPr>
        </p:nvSpPr>
        <p:spPr>
          <a:xfrm>
            <a:off x="6743278" y="2327683"/>
            <a:ext cx="4824536" cy="3478376"/>
          </a:xfrm>
        </p:spPr>
        <p:txBody>
          <a:bodyPr>
            <a:noAutofit/>
          </a:bodyPr>
          <a:lstStyle/>
          <a:p>
            <a:r>
              <a:rPr lang="en-US" altLang="zh-CN" sz="3200" dirty="0" smtClean="0">
                <a:latin typeface="+mn-ea"/>
              </a:rPr>
              <a:t>1900—1990</a:t>
            </a:r>
          </a:p>
          <a:p>
            <a:r>
              <a:rPr lang="zh-CN" altLang="en-US" sz="3200" dirty="0" smtClean="0">
                <a:latin typeface="+mn-ea"/>
              </a:rPr>
              <a:t>中国著名法学家</a:t>
            </a:r>
            <a:endParaRPr lang="en-US" altLang="zh-CN" sz="3200" dirty="0" smtClean="0">
              <a:latin typeface="+mn-ea"/>
            </a:endParaRPr>
          </a:p>
          <a:p>
            <a:r>
              <a:rPr lang="zh-CN" altLang="en-US" sz="3200" dirty="0" smtClean="0">
                <a:latin typeface="+mn-ea"/>
              </a:rPr>
              <a:t>新中国</a:t>
            </a:r>
            <a:r>
              <a:rPr lang="zh-CN" altLang="en-US" sz="3200" dirty="0">
                <a:latin typeface="+mn-ea"/>
              </a:rPr>
              <a:t>第</a:t>
            </a:r>
            <a:r>
              <a:rPr lang="zh-CN" altLang="en-US" sz="3200" dirty="0" smtClean="0">
                <a:latin typeface="+mn-ea"/>
              </a:rPr>
              <a:t>一代宪法学家</a:t>
            </a:r>
            <a:endParaRPr lang="en-US" altLang="zh-CN" sz="3200" dirty="0" smtClean="0">
              <a:latin typeface="+mn-ea"/>
            </a:endParaRPr>
          </a:p>
        </p:txBody>
      </p:sp>
      <p:pic>
        <p:nvPicPr>
          <p:cNvPr id="4" name="图片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50590" y="2022283"/>
            <a:ext cx="2857500" cy="4133850"/>
          </a:xfrm>
          <a:prstGeom prst="rect">
            <a:avLst/>
          </a:prstGeom>
        </p:spPr>
      </p:pic>
      <p:pic>
        <p:nvPicPr>
          <p:cNvPr id="6" name="图片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495108" y="2167207"/>
            <a:ext cx="2883561" cy="3988926"/>
          </a:xfrm>
          <a:prstGeom prst="rect">
            <a:avLst/>
          </a:prstGeom>
        </p:spPr>
      </p:pic>
    </p:spTree>
    <p:extLst>
      <p:ext uri="{BB962C8B-B14F-4D97-AF65-F5344CB8AC3E}">
        <p14:creationId xmlns:p14="http://schemas.microsoft.com/office/powerpoint/2010/main" val="139814266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1" name="Picture 3" descr="C:\Users\Administrator\Desktop\财大ppt模板\B10PPT模板（二）宽屏-09.jpg"/>
          <p:cNvPicPr>
            <a:picLocks noChangeAspect="1" noChangeArrowheads="1"/>
          </p:cNvPicPr>
          <p:nvPr/>
        </p:nvPicPr>
        <p:blipFill>
          <a:blip r:embed="rId2"/>
          <a:srcRect/>
          <a:stretch>
            <a:fillRect/>
          </a:stretch>
        </p:blipFill>
        <p:spPr bwMode="auto">
          <a:xfrm>
            <a:off x="1588" y="0"/>
            <a:ext cx="12188825" cy="6858000"/>
          </a:xfrm>
          <a:prstGeom prst="rect">
            <a:avLst/>
          </a:prstGeom>
          <a:noFill/>
        </p:spPr>
      </p:pic>
      <p:sp>
        <p:nvSpPr>
          <p:cNvPr id="2" name="标题 1"/>
          <p:cNvSpPr>
            <a:spLocks noGrp="1"/>
          </p:cNvSpPr>
          <p:nvPr>
            <p:ph type="title"/>
          </p:nvPr>
        </p:nvSpPr>
        <p:spPr>
          <a:xfrm>
            <a:off x="1861177" y="1225724"/>
            <a:ext cx="8469646" cy="648072"/>
          </a:xfrm>
        </p:spPr>
        <p:txBody>
          <a:bodyPr>
            <a:noAutofit/>
          </a:bodyPr>
          <a:lstStyle/>
          <a:p>
            <a:r>
              <a:rPr lang="zh-CN" altLang="en-US" sz="4000" b="1" dirty="0">
                <a:solidFill>
                  <a:srgbClr val="7C1D20"/>
                </a:solidFill>
                <a:latin typeface="+mn-ea"/>
              </a:rPr>
              <a:t>钱端升</a:t>
            </a:r>
            <a:endParaRPr lang="en-US" altLang="zh-CN" sz="4000" b="1" dirty="0">
              <a:solidFill>
                <a:srgbClr val="7C1D20"/>
              </a:solidFill>
              <a:latin typeface="+mn-ea"/>
            </a:endParaRPr>
          </a:p>
        </p:txBody>
      </p:sp>
      <p:sp>
        <p:nvSpPr>
          <p:cNvPr id="3" name="内容占位符 2"/>
          <p:cNvSpPr>
            <a:spLocks noGrp="1"/>
          </p:cNvSpPr>
          <p:nvPr>
            <p:ph idx="1"/>
          </p:nvPr>
        </p:nvSpPr>
        <p:spPr>
          <a:xfrm>
            <a:off x="1631504" y="2133650"/>
            <a:ext cx="8928992" cy="4176464"/>
          </a:xfrm>
        </p:spPr>
        <p:txBody>
          <a:bodyPr>
            <a:noAutofit/>
          </a:bodyPr>
          <a:lstStyle/>
          <a:p>
            <a:r>
              <a:rPr lang="zh-CN" altLang="en-US" sz="3200" dirty="0" smtClean="0">
                <a:latin typeface="+mn-ea"/>
              </a:rPr>
              <a:t>留学美国，在哈佛大学取得博士学位</a:t>
            </a:r>
            <a:endParaRPr lang="en-US" altLang="zh-CN" sz="3200" dirty="0">
              <a:latin typeface="+mn-ea"/>
            </a:endParaRPr>
          </a:p>
          <a:p>
            <a:pPr marL="457200" indent="-457200">
              <a:buFontTx/>
              <a:buChar char="•"/>
            </a:pPr>
            <a:r>
              <a:rPr lang="zh-CN" altLang="en-US" sz="3200" b="1" dirty="0" smtClean="0">
                <a:latin typeface="+mn-ea"/>
              </a:rPr>
              <a:t>参与</a:t>
            </a:r>
            <a:r>
              <a:rPr lang="en-US" altLang="zh-CN" sz="3200" b="1" dirty="0" smtClean="0">
                <a:latin typeface="+mn-ea"/>
              </a:rPr>
              <a:t>1954</a:t>
            </a:r>
            <a:r>
              <a:rPr lang="zh-CN" altLang="en-US" sz="3200" b="1" dirty="0" smtClean="0">
                <a:latin typeface="+mn-ea"/>
              </a:rPr>
              <a:t>年宪法的制定</a:t>
            </a:r>
            <a:endParaRPr lang="en-US" altLang="zh-CN" sz="3200" b="1" dirty="0" smtClean="0">
              <a:latin typeface="+mn-ea"/>
            </a:endParaRPr>
          </a:p>
          <a:p>
            <a:pPr marL="457200" indent="-457200">
              <a:buFontTx/>
              <a:buChar char="•"/>
            </a:pPr>
            <a:r>
              <a:rPr lang="zh-CN" altLang="en-US" sz="3200" dirty="0" smtClean="0">
                <a:latin typeface="+mn-ea"/>
              </a:rPr>
              <a:t>时任北京大学法学院院长，</a:t>
            </a:r>
            <a:r>
              <a:rPr lang="zh-CN" altLang="en-US" sz="3200" dirty="0" smtClean="0"/>
              <a:t>北京政法学院</a:t>
            </a:r>
            <a:r>
              <a:rPr lang="zh-CN" altLang="en-US" sz="3200" dirty="0"/>
              <a:t>（今中国政法大学</a:t>
            </a:r>
            <a:r>
              <a:rPr lang="zh-CN" altLang="en-US" sz="3200" dirty="0" smtClean="0"/>
              <a:t>）首任院长</a:t>
            </a:r>
            <a:endParaRPr lang="en-US" altLang="zh-CN" sz="3200" dirty="0" smtClean="0">
              <a:latin typeface="+mn-ea"/>
            </a:endParaRPr>
          </a:p>
        </p:txBody>
      </p:sp>
    </p:spTree>
    <p:extLst>
      <p:ext uri="{BB962C8B-B14F-4D97-AF65-F5344CB8AC3E}">
        <p14:creationId xmlns:p14="http://schemas.microsoft.com/office/powerpoint/2010/main" val="310290497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1" name="Picture 3" descr="C:\Users\Administrator\Desktop\财大ppt模板\B10PPT模板（二）宽屏-09.jpg"/>
          <p:cNvPicPr>
            <a:picLocks noChangeAspect="1" noChangeArrowheads="1"/>
          </p:cNvPicPr>
          <p:nvPr/>
        </p:nvPicPr>
        <p:blipFill>
          <a:blip r:embed="rId2"/>
          <a:srcRect/>
          <a:stretch>
            <a:fillRect/>
          </a:stretch>
        </p:blipFill>
        <p:spPr bwMode="auto">
          <a:xfrm>
            <a:off x="1588" y="0"/>
            <a:ext cx="12188825" cy="6858000"/>
          </a:xfrm>
          <a:prstGeom prst="rect">
            <a:avLst/>
          </a:prstGeom>
          <a:noFill/>
        </p:spPr>
      </p:pic>
      <p:sp>
        <p:nvSpPr>
          <p:cNvPr id="3" name="内容占位符 2"/>
          <p:cNvSpPr>
            <a:spLocks noGrp="1"/>
          </p:cNvSpPr>
          <p:nvPr>
            <p:ph idx="1"/>
          </p:nvPr>
        </p:nvSpPr>
        <p:spPr>
          <a:xfrm>
            <a:off x="5591150" y="1917626"/>
            <a:ext cx="5400600" cy="4248472"/>
          </a:xfrm>
        </p:spPr>
        <p:txBody>
          <a:bodyPr>
            <a:noAutofit/>
          </a:bodyPr>
          <a:lstStyle/>
          <a:p>
            <a:r>
              <a:rPr lang="zh-CN" altLang="en-US" sz="3200" dirty="0" smtClean="0">
                <a:latin typeface="+mn-ea"/>
              </a:rPr>
              <a:t>王世杰、钱端升著，商务出版社，</a:t>
            </a:r>
            <a:r>
              <a:rPr lang="en-US" altLang="zh-CN" sz="3200" dirty="0" smtClean="0">
                <a:latin typeface="+mn-ea"/>
              </a:rPr>
              <a:t>2010</a:t>
            </a:r>
            <a:r>
              <a:rPr lang="zh-CN" altLang="en-US" sz="3200" dirty="0" smtClean="0">
                <a:latin typeface="+mn-ea"/>
              </a:rPr>
              <a:t>年版</a:t>
            </a:r>
            <a:endParaRPr lang="en-US" altLang="zh-CN" sz="3200" dirty="0" smtClean="0">
              <a:latin typeface="+mn-ea"/>
            </a:endParaRPr>
          </a:p>
          <a:p>
            <a:r>
              <a:rPr lang="zh-CN" altLang="en-US" sz="3200" dirty="0" smtClean="0">
                <a:latin typeface="+mn-ea"/>
              </a:rPr>
              <a:t>首次出版于</a:t>
            </a:r>
            <a:r>
              <a:rPr lang="en-US" altLang="zh-CN" sz="3200" dirty="0" smtClean="0">
                <a:latin typeface="+mn-ea"/>
              </a:rPr>
              <a:t>1927</a:t>
            </a:r>
            <a:r>
              <a:rPr lang="zh-CN" altLang="en-US" sz="3200" dirty="0" smtClean="0">
                <a:latin typeface="+mn-ea"/>
              </a:rPr>
              <a:t>年（王世杰）</a:t>
            </a:r>
            <a:endParaRPr lang="en-US" altLang="zh-CN" sz="3200" dirty="0" smtClean="0">
              <a:latin typeface="+mn-ea"/>
            </a:endParaRPr>
          </a:p>
          <a:p>
            <a:r>
              <a:rPr lang="en-US" altLang="zh-CN" sz="3200" dirty="0" smtClean="0">
                <a:latin typeface="+mn-ea"/>
              </a:rPr>
              <a:t>1938</a:t>
            </a:r>
            <a:r>
              <a:rPr lang="zh-CN" altLang="en-US" sz="3200" dirty="0" smtClean="0">
                <a:latin typeface="+mn-ea"/>
              </a:rPr>
              <a:t>年第二版（王世杰、钱端升）</a:t>
            </a:r>
            <a:endParaRPr lang="en-US" altLang="zh-CN" sz="3200" dirty="0" smtClean="0">
              <a:latin typeface="+mn-ea"/>
            </a:endParaRPr>
          </a:p>
          <a:p>
            <a:endParaRPr lang="en-US" altLang="zh-CN" sz="3200" dirty="0" smtClean="0">
              <a:latin typeface="+mn-ea"/>
            </a:endParaRPr>
          </a:p>
        </p:txBody>
      </p:sp>
      <p:pic>
        <p:nvPicPr>
          <p:cNvPr id="5" name="图片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70670" y="1701602"/>
            <a:ext cx="3384376" cy="4741281"/>
          </a:xfrm>
          <a:prstGeom prst="rect">
            <a:avLst/>
          </a:prstGeom>
        </p:spPr>
      </p:pic>
      <p:sp>
        <p:nvSpPr>
          <p:cNvPr id="7" name="标题 6"/>
          <p:cNvSpPr>
            <a:spLocks noGrp="1"/>
          </p:cNvSpPr>
          <p:nvPr>
            <p:ph type="title"/>
          </p:nvPr>
        </p:nvSpPr>
        <p:spPr/>
        <p:txBody>
          <a:bodyPr/>
          <a:lstStyle/>
          <a:p>
            <a:endParaRPr lang="zh-CN" altLang="en-US" dirty="0"/>
          </a:p>
        </p:txBody>
      </p:sp>
    </p:spTree>
    <p:extLst>
      <p:ext uri="{BB962C8B-B14F-4D97-AF65-F5344CB8AC3E}">
        <p14:creationId xmlns:p14="http://schemas.microsoft.com/office/powerpoint/2010/main" val="413544838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1" name="Picture 3" descr="C:\Users\Administrator\Desktop\财大ppt模板\B10PPT模板（二）宽屏-09.jpg"/>
          <p:cNvPicPr>
            <a:picLocks noChangeAspect="1" noChangeArrowheads="1"/>
          </p:cNvPicPr>
          <p:nvPr/>
        </p:nvPicPr>
        <p:blipFill>
          <a:blip r:embed="rId2"/>
          <a:srcRect/>
          <a:stretch>
            <a:fillRect/>
          </a:stretch>
        </p:blipFill>
        <p:spPr bwMode="auto">
          <a:xfrm>
            <a:off x="-25474" y="28178"/>
            <a:ext cx="12188825" cy="6858000"/>
          </a:xfrm>
          <a:prstGeom prst="rect">
            <a:avLst/>
          </a:prstGeom>
          <a:noFill/>
        </p:spPr>
      </p:pic>
      <p:sp>
        <p:nvSpPr>
          <p:cNvPr id="2" name="标题 1"/>
          <p:cNvSpPr>
            <a:spLocks noGrp="1"/>
          </p:cNvSpPr>
          <p:nvPr>
            <p:ph type="title"/>
          </p:nvPr>
        </p:nvSpPr>
        <p:spPr>
          <a:xfrm>
            <a:off x="1861177" y="1015041"/>
            <a:ext cx="8469646" cy="720080"/>
          </a:xfrm>
        </p:spPr>
        <p:txBody>
          <a:bodyPr>
            <a:noAutofit/>
          </a:bodyPr>
          <a:lstStyle/>
          <a:p>
            <a:r>
              <a:rPr lang="zh-CN" altLang="en-US" sz="4000" b="1" dirty="0" smtClean="0">
                <a:solidFill>
                  <a:srgbClr val="7C1D20"/>
                </a:solidFill>
                <a:latin typeface="+mn-ea"/>
              </a:rPr>
              <a:t>洛克</a:t>
            </a:r>
            <a:endParaRPr lang="zh-CN" altLang="en-US" sz="4000" b="1" dirty="0">
              <a:solidFill>
                <a:srgbClr val="7C1D20"/>
              </a:solidFill>
              <a:latin typeface="+mn-ea"/>
              <a:ea typeface="+mn-ea"/>
            </a:endParaRPr>
          </a:p>
        </p:txBody>
      </p:sp>
      <p:sp>
        <p:nvSpPr>
          <p:cNvPr id="3" name="内容占位符 2"/>
          <p:cNvSpPr>
            <a:spLocks noGrp="1"/>
          </p:cNvSpPr>
          <p:nvPr>
            <p:ph idx="1"/>
          </p:nvPr>
        </p:nvSpPr>
        <p:spPr>
          <a:xfrm>
            <a:off x="6959302" y="2329318"/>
            <a:ext cx="4752528" cy="3888432"/>
          </a:xfrm>
        </p:spPr>
        <p:txBody>
          <a:bodyPr>
            <a:noAutofit/>
          </a:bodyPr>
          <a:lstStyle/>
          <a:p>
            <a:r>
              <a:rPr lang="zh-CN" altLang="en-US" sz="3200" dirty="0" smtClean="0"/>
              <a:t>约翰</a:t>
            </a:r>
            <a:r>
              <a:rPr lang="en-US" altLang="zh-CN" sz="3200" dirty="0" smtClean="0"/>
              <a:t>·</a:t>
            </a:r>
            <a:r>
              <a:rPr lang="zh-CN" altLang="en-US" sz="3200" dirty="0" smtClean="0"/>
              <a:t>洛克（</a:t>
            </a:r>
            <a:r>
              <a:rPr lang="en-US" altLang="zh-CN" sz="3200" dirty="0" smtClean="0"/>
              <a:t>John Locke</a:t>
            </a:r>
            <a:r>
              <a:rPr lang="zh-CN" altLang="en-US" sz="3200" dirty="0" smtClean="0"/>
              <a:t>），</a:t>
            </a:r>
            <a:r>
              <a:rPr lang="en-US" altLang="zh-CN" sz="3200" dirty="0" smtClean="0"/>
              <a:t>1632—1704</a:t>
            </a:r>
          </a:p>
          <a:p>
            <a:r>
              <a:rPr lang="zh-CN" altLang="en-US" sz="3200" dirty="0" smtClean="0"/>
              <a:t>哲学家</a:t>
            </a:r>
            <a:r>
              <a:rPr lang="zh-CN" altLang="en-US" sz="3200" dirty="0"/>
              <a:t>、</a:t>
            </a:r>
            <a:r>
              <a:rPr lang="zh-CN" altLang="en-US" sz="3200" dirty="0" smtClean="0"/>
              <a:t>医生</a:t>
            </a:r>
            <a:endParaRPr lang="en-US" altLang="zh-CN" sz="3200" dirty="0" smtClean="0"/>
          </a:p>
          <a:p>
            <a:r>
              <a:rPr lang="zh-CN" altLang="en-US" sz="3200" dirty="0" smtClean="0"/>
              <a:t>英国</a:t>
            </a:r>
            <a:r>
              <a:rPr lang="zh-CN" altLang="en-US" sz="3200" dirty="0"/>
              <a:t>资产阶级革命时期著名的政治理论家，古典自然法学派的主要代表，自由主义的奠基人</a:t>
            </a:r>
            <a:endParaRPr lang="en-US" altLang="zh-CN" sz="3200" dirty="0"/>
          </a:p>
          <a:p>
            <a:endParaRPr lang="en-US" altLang="zh-CN" sz="3200" dirty="0" smtClean="0"/>
          </a:p>
        </p:txBody>
      </p:sp>
      <p:pic>
        <p:nvPicPr>
          <p:cNvPr id="4" name="图片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06574" y="2349674"/>
            <a:ext cx="3096344" cy="3672070"/>
          </a:xfrm>
          <a:prstGeom prst="rect">
            <a:avLst/>
          </a:prstGeom>
        </p:spPr>
      </p:pic>
      <p:pic>
        <p:nvPicPr>
          <p:cNvPr id="6" name="图片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502918" y="2352969"/>
            <a:ext cx="2917730" cy="3668775"/>
          </a:xfrm>
          <a:prstGeom prst="rect">
            <a:avLst/>
          </a:prstGeom>
        </p:spPr>
      </p:pic>
    </p:spTree>
    <p:extLst>
      <p:ext uri="{BB962C8B-B14F-4D97-AF65-F5344CB8AC3E}">
        <p14:creationId xmlns:p14="http://schemas.microsoft.com/office/powerpoint/2010/main" val="248791043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1" name="Picture 3" descr="C:\Users\Administrator\Desktop\财大ppt模板\B10PPT模板（二）宽屏-09.jpg"/>
          <p:cNvPicPr>
            <a:picLocks noChangeAspect="1" noChangeArrowheads="1"/>
          </p:cNvPicPr>
          <p:nvPr/>
        </p:nvPicPr>
        <p:blipFill>
          <a:blip r:embed="rId2"/>
          <a:srcRect/>
          <a:stretch>
            <a:fillRect/>
          </a:stretch>
        </p:blipFill>
        <p:spPr bwMode="auto">
          <a:xfrm>
            <a:off x="1588" y="0"/>
            <a:ext cx="12188825" cy="6858000"/>
          </a:xfrm>
          <a:prstGeom prst="rect">
            <a:avLst/>
          </a:prstGeom>
          <a:noFill/>
        </p:spPr>
      </p:pic>
      <p:sp>
        <p:nvSpPr>
          <p:cNvPr id="2" name="标题 1"/>
          <p:cNvSpPr>
            <a:spLocks noGrp="1"/>
          </p:cNvSpPr>
          <p:nvPr>
            <p:ph type="title"/>
          </p:nvPr>
        </p:nvSpPr>
        <p:spPr>
          <a:xfrm>
            <a:off x="1861177" y="1125538"/>
            <a:ext cx="8469646" cy="748258"/>
          </a:xfrm>
        </p:spPr>
        <p:txBody>
          <a:bodyPr>
            <a:noAutofit/>
          </a:bodyPr>
          <a:lstStyle/>
          <a:p>
            <a:r>
              <a:rPr lang="zh-CN" altLang="en-US" sz="4000" b="1" dirty="0">
                <a:solidFill>
                  <a:srgbClr val="7C1D20"/>
                </a:solidFill>
                <a:latin typeface="+mn-ea"/>
              </a:rPr>
              <a:t>制宪的国内</a:t>
            </a:r>
            <a:r>
              <a:rPr lang="zh-CN" altLang="en-US" sz="4000" b="1" dirty="0" smtClean="0">
                <a:solidFill>
                  <a:srgbClr val="7C1D20"/>
                </a:solidFill>
                <a:latin typeface="+mn-ea"/>
              </a:rPr>
              <a:t>背景</a:t>
            </a:r>
            <a:endParaRPr lang="en-US" altLang="zh-CN" sz="4000" b="1" dirty="0">
              <a:solidFill>
                <a:srgbClr val="7C1D20"/>
              </a:solidFill>
              <a:latin typeface="+mn-ea"/>
            </a:endParaRPr>
          </a:p>
        </p:txBody>
      </p:sp>
      <p:sp>
        <p:nvSpPr>
          <p:cNvPr id="3" name="内容占位符 2"/>
          <p:cNvSpPr>
            <a:spLocks noGrp="1"/>
          </p:cNvSpPr>
          <p:nvPr>
            <p:ph idx="1"/>
          </p:nvPr>
        </p:nvSpPr>
        <p:spPr>
          <a:xfrm>
            <a:off x="838622" y="2061642"/>
            <a:ext cx="11017224" cy="4608512"/>
          </a:xfrm>
        </p:spPr>
        <p:txBody>
          <a:bodyPr>
            <a:noAutofit/>
          </a:bodyPr>
          <a:lstStyle/>
          <a:p>
            <a:r>
              <a:rPr lang="en-US" altLang="zh-CN" sz="3200" dirty="0" smtClean="0">
                <a:latin typeface="+mn-ea"/>
              </a:rPr>
              <a:t>《</a:t>
            </a:r>
            <a:r>
              <a:rPr lang="zh-CN" altLang="en-US" sz="3200" dirty="0" smtClean="0">
                <a:latin typeface="+mn-ea"/>
              </a:rPr>
              <a:t>共同纲领</a:t>
            </a:r>
            <a:r>
              <a:rPr lang="en-US" altLang="zh-CN" sz="3200" dirty="0" smtClean="0">
                <a:latin typeface="+mn-ea"/>
              </a:rPr>
              <a:t>》</a:t>
            </a:r>
            <a:endParaRPr lang="en-US" altLang="zh-CN" sz="3200" dirty="0">
              <a:latin typeface="+mn-ea"/>
            </a:endParaRPr>
          </a:p>
          <a:p>
            <a:pPr marL="457200" indent="-457200">
              <a:buFont typeface="+mj-lt"/>
              <a:buAutoNum type="arabicPeriod"/>
            </a:pPr>
            <a:r>
              <a:rPr lang="zh-CN" altLang="en-US" sz="2800" dirty="0" smtClean="0">
                <a:latin typeface="+mn-ea"/>
              </a:rPr>
              <a:t>政权性质：由各阶级、各方面人士参加的人民民主统一战线的政权，是各民主党派、各社会团体和无党派对新民主主义理念取得的共识。（</a:t>
            </a:r>
            <a:r>
              <a:rPr lang="zh-CN" altLang="en-US" sz="2800" i="1" dirty="0" smtClean="0">
                <a:latin typeface="+mn-ea"/>
              </a:rPr>
              <a:t>建立一个以工人阶级为领导的，以工农联盟为基础的人民民主专政</a:t>
            </a:r>
            <a:r>
              <a:rPr lang="zh-CN" altLang="en-US" sz="2800" dirty="0" smtClean="0">
                <a:latin typeface="+mn-ea"/>
              </a:rPr>
              <a:t>）</a:t>
            </a:r>
            <a:endParaRPr lang="en-US" altLang="zh-CN" sz="2800" dirty="0" smtClean="0">
              <a:latin typeface="+mn-ea"/>
            </a:endParaRPr>
          </a:p>
          <a:p>
            <a:pPr marL="457200" indent="-457200">
              <a:buFont typeface="+mj-lt"/>
              <a:buAutoNum type="arabicPeriod"/>
            </a:pPr>
            <a:r>
              <a:rPr lang="zh-CN" altLang="en-US" sz="2800" dirty="0" smtClean="0">
                <a:latin typeface="+mn-ea"/>
              </a:rPr>
              <a:t>人民代表机关：无，暂由政治协商会议代行人民代表大会的职权；地方上，有些实行的是军事管制的体制</a:t>
            </a:r>
            <a:endParaRPr lang="en-US" altLang="zh-CN" sz="2800" dirty="0" smtClean="0">
              <a:latin typeface="+mn-ea"/>
            </a:endParaRPr>
          </a:p>
          <a:p>
            <a:pPr marL="457200" indent="-457200">
              <a:buFont typeface="+mj-lt"/>
              <a:buAutoNum type="arabicPeriod"/>
            </a:pPr>
            <a:r>
              <a:rPr lang="zh-CN" altLang="en-US" sz="2800" dirty="0" smtClean="0">
                <a:latin typeface="+mn-ea"/>
              </a:rPr>
              <a:t>经济制度：恢复经济体制，既不是社会主义的经济制度，也不是资本主义的经济制度，而是两者并存、并行发展</a:t>
            </a:r>
            <a:endParaRPr lang="en-US" altLang="zh-CN" sz="2800" dirty="0">
              <a:latin typeface="+mn-ea"/>
            </a:endParaRPr>
          </a:p>
        </p:txBody>
      </p:sp>
    </p:spTree>
    <p:extLst>
      <p:ext uri="{BB962C8B-B14F-4D97-AF65-F5344CB8AC3E}">
        <p14:creationId xmlns:p14="http://schemas.microsoft.com/office/powerpoint/2010/main" val="7647637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1" name="Picture 3" descr="C:\Users\Administrator\Desktop\财大ppt模板\B10PPT模板（二）宽屏-09.jpg"/>
          <p:cNvPicPr>
            <a:picLocks noChangeAspect="1" noChangeArrowheads="1"/>
          </p:cNvPicPr>
          <p:nvPr/>
        </p:nvPicPr>
        <p:blipFill>
          <a:blip r:embed="rId2"/>
          <a:srcRect/>
          <a:stretch>
            <a:fillRect/>
          </a:stretch>
        </p:blipFill>
        <p:spPr bwMode="auto">
          <a:xfrm>
            <a:off x="1588" y="0"/>
            <a:ext cx="12188825" cy="6858000"/>
          </a:xfrm>
          <a:prstGeom prst="rect">
            <a:avLst/>
          </a:prstGeom>
          <a:noFill/>
        </p:spPr>
      </p:pic>
      <p:sp>
        <p:nvSpPr>
          <p:cNvPr id="2" name="标题 1"/>
          <p:cNvSpPr>
            <a:spLocks noGrp="1"/>
          </p:cNvSpPr>
          <p:nvPr>
            <p:ph type="title"/>
          </p:nvPr>
        </p:nvSpPr>
        <p:spPr>
          <a:xfrm>
            <a:off x="1861177" y="1053530"/>
            <a:ext cx="8469646" cy="648072"/>
          </a:xfrm>
        </p:spPr>
        <p:txBody>
          <a:bodyPr>
            <a:noAutofit/>
          </a:bodyPr>
          <a:lstStyle/>
          <a:p>
            <a:r>
              <a:rPr lang="zh-CN" altLang="en-US" sz="4000" b="1" dirty="0" smtClean="0">
                <a:solidFill>
                  <a:srgbClr val="7C1D20"/>
                </a:solidFill>
                <a:latin typeface="+mn-ea"/>
              </a:rPr>
              <a:t>洛克生平</a:t>
            </a:r>
            <a:endParaRPr lang="en-US" altLang="zh-CN" sz="4000" b="1" dirty="0">
              <a:solidFill>
                <a:srgbClr val="7C1D20"/>
              </a:solidFill>
              <a:latin typeface="+mn-ea"/>
            </a:endParaRPr>
          </a:p>
        </p:txBody>
      </p:sp>
      <p:sp>
        <p:nvSpPr>
          <p:cNvPr id="3" name="内容占位符 2"/>
          <p:cNvSpPr>
            <a:spLocks noGrp="1"/>
          </p:cNvSpPr>
          <p:nvPr>
            <p:ph idx="1"/>
          </p:nvPr>
        </p:nvSpPr>
        <p:spPr>
          <a:xfrm>
            <a:off x="910630" y="2133650"/>
            <a:ext cx="10882945" cy="3888432"/>
          </a:xfrm>
        </p:spPr>
        <p:txBody>
          <a:bodyPr>
            <a:noAutofit/>
          </a:bodyPr>
          <a:lstStyle/>
          <a:p>
            <a:r>
              <a:rPr lang="zh-CN" altLang="en-US" sz="3200" dirty="0" smtClean="0">
                <a:latin typeface="+mn-ea"/>
              </a:rPr>
              <a:t>出生于一个商人家庭，其父亲是一个小土地所有者，也当过律师</a:t>
            </a:r>
            <a:endParaRPr lang="en-US" altLang="zh-CN" sz="3200" dirty="0" smtClean="0">
              <a:latin typeface="+mn-ea"/>
            </a:endParaRPr>
          </a:p>
          <a:p>
            <a:r>
              <a:rPr lang="en-US" altLang="zh-CN" sz="3200" dirty="0" smtClean="0">
                <a:latin typeface="+mn-ea"/>
              </a:rPr>
              <a:t>1652</a:t>
            </a:r>
            <a:r>
              <a:rPr lang="zh-CN" altLang="en-US" sz="3200" dirty="0" smtClean="0">
                <a:latin typeface="+mn-ea"/>
              </a:rPr>
              <a:t>年，进入牛津大学学习，后又学习医学，毕业后留校任教</a:t>
            </a:r>
            <a:endParaRPr lang="en-US" altLang="zh-CN" sz="3200" dirty="0" smtClean="0">
              <a:latin typeface="+mn-ea"/>
            </a:endParaRPr>
          </a:p>
          <a:p>
            <a:r>
              <a:rPr lang="en-US" altLang="zh-CN" sz="3200" dirty="0" smtClean="0">
                <a:latin typeface="+mn-ea"/>
              </a:rPr>
              <a:t>1667</a:t>
            </a:r>
            <a:r>
              <a:rPr lang="zh-CN" altLang="en-US" sz="3200" dirty="0" smtClean="0">
                <a:latin typeface="+mn-ea"/>
              </a:rPr>
              <a:t>年，成为</a:t>
            </a:r>
            <a:r>
              <a:rPr lang="zh-CN" altLang="en-US" sz="3200" dirty="0"/>
              <a:t>沙夫茨伯里</a:t>
            </a:r>
            <a:r>
              <a:rPr lang="zh-CN" altLang="en-US" sz="3200" dirty="0" smtClean="0"/>
              <a:t>伯爵（辉格党创立人）的助手和个人医师</a:t>
            </a:r>
            <a:endParaRPr lang="en-US" altLang="zh-CN" sz="3200" dirty="0" smtClean="0"/>
          </a:p>
        </p:txBody>
      </p:sp>
    </p:spTree>
    <p:extLst>
      <p:ext uri="{BB962C8B-B14F-4D97-AF65-F5344CB8AC3E}">
        <p14:creationId xmlns:p14="http://schemas.microsoft.com/office/powerpoint/2010/main" val="139859647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1" name="Picture 3" descr="C:\Users\Administrator\Desktop\财大ppt模板\B10PPT模板（二）宽屏-09.jpg"/>
          <p:cNvPicPr>
            <a:picLocks noChangeAspect="1" noChangeArrowheads="1"/>
          </p:cNvPicPr>
          <p:nvPr/>
        </p:nvPicPr>
        <p:blipFill>
          <a:blip r:embed="rId2"/>
          <a:srcRect/>
          <a:stretch>
            <a:fillRect/>
          </a:stretch>
        </p:blipFill>
        <p:spPr bwMode="auto">
          <a:xfrm>
            <a:off x="1588" y="0"/>
            <a:ext cx="12188825" cy="6858000"/>
          </a:xfrm>
          <a:prstGeom prst="rect">
            <a:avLst/>
          </a:prstGeom>
          <a:noFill/>
        </p:spPr>
      </p:pic>
      <p:sp>
        <p:nvSpPr>
          <p:cNvPr id="2" name="标题 1"/>
          <p:cNvSpPr>
            <a:spLocks noGrp="1"/>
          </p:cNvSpPr>
          <p:nvPr>
            <p:ph type="title"/>
          </p:nvPr>
        </p:nvSpPr>
        <p:spPr>
          <a:xfrm>
            <a:off x="1861177" y="1053530"/>
            <a:ext cx="8469646" cy="648072"/>
          </a:xfrm>
        </p:spPr>
        <p:txBody>
          <a:bodyPr>
            <a:noAutofit/>
          </a:bodyPr>
          <a:lstStyle/>
          <a:p>
            <a:r>
              <a:rPr lang="zh-CN" altLang="en-US" sz="4000" b="1" dirty="0" smtClean="0">
                <a:solidFill>
                  <a:srgbClr val="7C1D20"/>
                </a:solidFill>
                <a:latin typeface="+mn-ea"/>
              </a:rPr>
              <a:t>洛克生平</a:t>
            </a:r>
            <a:endParaRPr lang="en-US" altLang="zh-CN" sz="4000" b="1" dirty="0">
              <a:solidFill>
                <a:srgbClr val="7C1D20"/>
              </a:solidFill>
              <a:latin typeface="+mn-ea"/>
            </a:endParaRPr>
          </a:p>
        </p:txBody>
      </p:sp>
      <p:sp>
        <p:nvSpPr>
          <p:cNvPr id="3" name="内容占位符 2"/>
          <p:cNvSpPr>
            <a:spLocks noGrp="1"/>
          </p:cNvSpPr>
          <p:nvPr>
            <p:ph idx="1"/>
          </p:nvPr>
        </p:nvSpPr>
        <p:spPr>
          <a:xfrm>
            <a:off x="515380" y="2265577"/>
            <a:ext cx="11161240" cy="3960440"/>
          </a:xfrm>
        </p:spPr>
        <p:txBody>
          <a:bodyPr>
            <a:noAutofit/>
          </a:bodyPr>
          <a:lstStyle/>
          <a:p>
            <a:r>
              <a:rPr lang="en-US" altLang="zh-CN" sz="3200" dirty="0">
                <a:latin typeface="+mn-ea"/>
              </a:rPr>
              <a:t>1681</a:t>
            </a:r>
            <a:r>
              <a:rPr lang="zh-CN" altLang="en-US" sz="3200" dirty="0">
                <a:latin typeface="+mn-ea"/>
              </a:rPr>
              <a:t>年受</a:t>
            </a:r>
            <a:r>
              <a:rPr lang="zh-CN" altLang="en-US" sz="3200" dirty="0"/>
              <a:t>沙夫茨伯里伯爵牵连而遭迫害，</a:t>
            </a:r>
            <a:r>
              <a:rPr lang="en-US" altLang="zh-CN" sz="3200" dirty="0"/>
              <a:t>1684</a:t>
            </a:r>
            <a:r>
              <a:rPr lang="zh-CN" altLang="en-US" sz="3200" dirty="0"/>
              <a:t>年逃亡</a:t>
            </a:r>
            <a:r>
              <a:rPr lang="zh-CN" altLang="en-US" sz="3200" dirty="0" smtClean="0"/>
              <a:t>荷兰</a:t>
            </a:r>
            <a:endParaRPr lang="en-US" altLang="zh-CN" sz="3200" dirty="0" smtClean="0">
              <a:latin typeface="+mn-ea"/>
            </a:endParaRPr>
          </a:p>
          <a:p>
            <a:r>
              <a:rPr lang="en-US" altLang="zh-CN" sz="3200" dirty="0" smtClean="0">
                <a:latin typeface="+mn-ea"/>
              </a:rPr>
              <a:t>1688</a:t>
            </a:r>
            <a:r>
              <a:rPr lang="zh-CN" altLang="en-US" sz="3200" dirty="0" smtClean="0">
                <a:latin typeface="+mn-ea"/>
              </a:rPr>
              <a:t>年，英国“光荣革命”后获得自由，回到英国</a:t>
            </a:r>
            <a:endParaRPr lang="en-US" altLang="zh-CN" sz="3200" dirty="0" smtClean="0">
              <a:latin typeface="+mn-ea"/>
            </a:endParaRPr>
          </a:p>
          <a:p>
            <a:r>
              <a:rPr lang="zh-CN" altLang="en-US" sz="3200" dirty="0" smtClean="0">
                <a:latin typeface="+mn-ea"/>
              </a:rPr>
              <a:t>之后，先后担任过高等法院法官，贸易、垦殖部专员等职务。后由于身体</a:t>
            </a:r>
            <a:r>
              <a:rPr lang="zh-CN" altLang="en-US" sz="3200" dirty="0">
                <a:latin typeface="+mn-ea"/>
              </a:rPr>
              <a:t>原因</a:t>
            </a:r>
            <a:r>
              <a:rPr lang="zh-CN" altLang="en-US" sz="3200" dirty="0" smtClean="0">
                <a:latin typeface="+mn-ea"/>
              </a:rPr>
              <a:t>，辞去政职，归居乡里。</a:t>
            </a:r>
            <a:endParaRPr lang="en-US" altLang="zh-CN" sz="3200" dirty="0" smtClean="0">
              <a:latin typeface="+mn-ea"/>
            </a:endParaRPr>
          </a:p>
          <a:p>
            <a:r>
              <a:rPr lang="zh-CN" altLang="en-US" sz="3200" dirty="0" smtClean="0">
                <a:latin typeface="+mn-ea"/>
              </a:rPr>
              <a:t>终身未婚，也没有子女</a:t>
            </a:r>
            <a:endParaRPr lang="en-US" altLang="zh-CN" sz="3200" dirty="0" smtClean="0">
              <a:latin typeface="+mn-ea"/>
            </a:endParaRPr>
          </a:p>
        </p:txBody>
      </p:sp>
    </p:spTree>
    <p:extLst>
      <p:ext uri="{BB962C8B-B14F-4D97-AF65-F5344CB8AC3E}">
        <p14:creationId xmlns:p14="http://schemas.microsoft.com/office/powerpoint/2010/main" val="364888152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1" name="Picture 3" descr="C:\Users\Administrator\Desktop\财大ppt模板\B10PPT模板（二）宽屏-09.jpg"/>
          <p:cNvPicPr>
            <a:picLocks noChangeAspect="1" noChangeArrowheads="1"/>
          </p:cNvPicPr>
          <p:nvPr/>
        </p:nvPicPr>
        <p:blipFill>
          <a:blip r:embed="rId2"/>
          <a:srcRect/>
          <a:stretch>
            <a:fillRect/>
          </a:stretch>
        </p:blipFill>
        <p:spPr bwMode="auto">
          <a:xfrm>
            <a:off x="1588" y="0"/>
            <a:ext cx="12188825" cy="6858000"/>
          </a:xfrm>
          <a:prstGeom prst="rect">
            <a:avLst/>
          </a:prstGeom>
          <a:noFill/>
        </p:spPr>
      </p:pic>
      <p:sp>
        <p:nvSpPr>
          <p:cNvPr id="2" name="标题 1"/>
          <p:cNvSpPr>
            <a:spLocks noGrp="1"/>
          </p:cNvSpPr>
          <p:nvPr>
            <p:ph type="title"/>
          </p:nvPr>
        </p:nvSpPr>
        <p:spPr>
          <a:xfrm>
            <a:off x="1861177" y="1053530"/>
            <a:ext cx="8469646" cy="648072"/>
          </a:xfrm>
        </p:spPr>
        <p:txBody>
          <a:bodyPr>
            <a:noAutofit/>
          </a:bodyPr>
          <a:lstStyle/>
          <a:p>
            <a:r>
              <a:rPr lang="zh-CN" altLang="en-US" sz="4000" b="1" dirty="0" smtClean="0">
                <a:solidFill>
                  <a:srgbClr val="7C1D20"/>
                </a:solidFill>
                <a:latin typeface="+mn-ea"/>
              </a:rPr>
              <a:t>洛克主要著作</a:t>
            </a:r>
            <a:endParaRPr lang="en-US" altLang="zh-CN" sz="4000" b="1" dirty="0">
              <a:solidFill>
                <a:srgbClr val="7C1D20"/>
              </a:solidFill>
              <a:latin typeface="+mn-ea"/>
            </a:endParaRPr>
          </a:p>
        </p:txBody>
      </p:sp>
      <p:sp>
        <p:nvSpPr>
          <p:cNvPr id="3" name="内容占位符 2"/>
          <p:cNvSpPr>
            <a:spLocks noGrp="1"/>
          </p:cNvSpPr>
          <p:nvPr>
            <p:ph idx="1"/>
          </p:nvPr>
        </p:nvSpPr>
        <p:spPr>
          <a:xfrm>
            <a:off x="2422798" y="2311719"/>
            <a:ext cx="6947978" cy="3960440"/>
          </a:xfrm>
        </p:spPr>
        <p:txBody>
          <a:bodyPr>
            <a:noAutofit/>
          </a:bodyPr>
          <a:lstStyle/>
          <a:p>
            <a:r>
              <a:rPr lang="en-US" altLang="zh-CN" sz="3200" dirty="0" smtClean="0">
                <a:latin typeface="+mn-ea"/>
              </a:rPr>
              <a:t>《</a:t>
            </a:r>
            <a:r>
              <a:rPr lang="zh-CN" altLang="en-US" sz="3200" dirty="0" smtClean="0">
                <a:latin typeface="+mn-ea"/>
              </a:rPr>
              <a:t>论宽容</a:t>
            </a:r>
            <a:r>
              <a:rPr lang="en-US" altLang="zh-CN" sz="3200" dirty="0" smtClean="0">
                <a:latin typeface="+mn-ea"/>
              </a:rPr>
              <a:t>》</a:t>
            </a:r>
          </a:p>
          <a:p>
            <a:r>
              <a:rPr lang="en-US" altLang="zh-CN" sz="3200" dirty="0" smtClean="0">
                <a:latin typeface="+mn-ea"/>
              </a:rPr>
              <a:t>《</a:t>
            </a:r>
            <a:r>
              <a:rPr lang="zh-CN" altLang="en-US" sz="3200" dirty="0" smtClean="0">
                <a:latin typeface="+mn-ea"/>
              </a:rPr>
              <a:t>人类理解论</a:t>
            </a:r>
            <a:r>
              <a:rPr lang="en-US" altLang="zh-CN" sz="3200" dirty="0" smtClean="0">
                <a:latin typeface="+mn-ea"/>
              </a:rPr>
              <a:t>》</a:t>
            </a:r>
          </a:p>
          <a:p>
            <a:r>
              <a:rPr lang="en-US" altLang="zh-CN" sz="3200" dirty="0" smtClean="0">
                <a:latin typeface="+mn-ea"/>
              </a:rPr>
              <a:t>《</a:t>
            </a:r>
            <a:r>
              <a:rPr lang="zh-CN" altLang="en-US" sz="3200" dirty="0" smtClean="0">
                <a:latin typeface="+mn-ea"/>
              </a:rPr>
              <a:t>政府论</a:t>
            </a:r>
            <a:r>
              <a:rPr lang="en-US" altLang="zh-CN" sz="3200" dirty="0" smtClean="0">
                <a:latin typeface="+mn-ea"/>
              </a:rPr>
              <a:t>》</a:t>
            </a:r>
          </a:p>
          <a:p>
            <a:endParaRPr lang="en-US" altLang="zh-CN" sz="3200" dirty="0" smtClean="0">
              <a:latin typeface="+mn-ea"/>
            </a:endParaRPr>
          </a:p>
        </p:txBody>
      </p:sp>
    </p:spTree>
    <p:extLst>
      <p:ext uri="{BB962C8B-B14F-4D97-AF65-F5344CB8AC3E}">
        <p14:creationId xmlns:p14="http://schemas.microsoft.com/office/powerpoint/2010/main" val="292197138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1" name="Picture 3" descr="C:\Users\Administrator\Desktop\财大ppt模板\B10PPT模板（二）宽屏-09.jpg"/>
          <p:cNvPicPr>
            <a:picLocks noChangeAspect="1" noChangeArrowheads="1"/>
          </p:cNvPicPr>
          <p:nvPr/>
        </p:nvPicPr>
        <p:blipFill>
          <a:blip r:embed="rId2"/>
          <a:srcRect/>
          <a:stretch>
            <a:fillRect/>
          </a:stretch>
        </p:blipFill>
        <p:spPr bwMode="auto">
          <a:xfrm>
            <a:off x="1588" y="0"/>
            <a:ext cx="12188825" cy="6858000"/>
          </a:xfrm>
          <a:prstGeom prst="rect">
            <a:avLst/>
          </a:prstGeom>
          <a:noFill/>
        </p:spPr>
      </p:pic>
      <p:sp>
        <p:nvSpPr>
          <p:cNvPr id="2" name="标题 1"/>
          <p:cNvSpPr>
            <a:spLocks noGrp="1"/>
          </p:cNvSpPr>
          <p:nvPr>
            <p:ph type="title"/>
          </p:nvPr>
        </p:nvSpPr>
        <p:spPr>
          <a:xfrm>
            <a:off x="1861177" y="1053530"/>
            <a:ext cx="8469646" cy="648072"/>
          </a:xfrm>
        </p:spPr>
        <p:txBody>
          <a:bodyPr>
            <a:noAutofit/>
          </a:bodyPr>
          <a:lstStyle/>
          <a:p>
            <a:r>
              <a:rPr lang="en-US" altLang="zh-CN" sz="4000" b="1" dirty="0" smtClean="0">
                <a:solidFill>
                  <a:srgbClr val="7C1D20"/>
                </a:solidFill>
                <a:latin typeface="+mn-ea"/>
              </a:rPr>
              <a:t>《</a:t>
            </a:r>
            <a:r>
              <a:rPr lang="zh-CN" altLang="en-US" sz="4000" b="1" dirty="0" smtClean="0">
                <a:solidFill>
                  <a:srgbClr val="7C1D20"/>
                </a:solidFill>
                <a:latin typeface="+mn-ea"/>
              </a:rPr>
              <a:t>政府论</a:t>
            </a:r>
            <a:r>
              <a:rPr lang="en-US" altLang="zh-CN" sz="4000" b="1" dirty="0" smtClean="0">
                <a:solidFill>
                  <a:srgbClr val="7C1D20"/>
                </a:solidFill>
                <a:latin typeface="+mn-ea"/>
              </a:rPr>
              <a:t>》</a:t>
            </a:r>
            <a:r>
              <a:rPr lang="zh-CN" altLang="en-US" sz="4000" b="1" dirty="0" smtClean="0">
                <a:solidFill>
                  <a:srgbClr val="7C1D20"/>
                </a:solidFill>
                <a:latin typeface="+mn-ea"/>
              </a:rPr>
              <a:t>的写作背景</a:t>
            </a:r>
            <a:endParaRPr lang="en-US" altLang="zh-CN" sz="4000" b="1" dirty="0">
              <a:solidFill>
                <a:srgbClr val="7C1D20"/>
              </a:solidFill>
              <a:latin typeface="+mn-ea"/>
            </a:endParaRPr>
          </a:p>
        </p:txBody>
      </p:sp>
      <p:sp>
        <p:nvSpPr>
          <p:cNvPr id="3" name="内容占位符 2"/>
          <p:cNvSpPr>
            <a:spLocks noGrp="1"/>
          </p:cNvSpPr>
          <p:nvPr>
            <p:ph idx="1"/>
          </p:nvPr>
        </p:nvSpPr>
        <p:spPr>
          <a:xfrm>
            <a:off x="515380" y="2265577"/>
            <a:ext cx="11161240" cy="3960440"/>
          </a:xfrm>
        </p:spPr>
        <p:txBody>
          <a:bodyPr>
            <a:noAutofit/>
          </a:bodyPr>
          <a:lstStyle/>
          <a:p>
            <a:r>
              <a:rPr lang="zh-CN" altLang="en-US" sz="3200" dirty="0" smtClean="0">
                <a:latin typeface="+mn-ea"/>
              </a:rPr>
              <a:t>生活在英国资产阶级革命年代</a:t>
            </a:r>
            <a:endParaRPr lang="en-US" altLang="zh-CN" sz="3200" dirty="0" smtClean="0">
              <a:latin typeface="+mn-ea"/>
            </a:endParaRPr>
          </a:p>
          <a:p>
            <a:r>
              <a:rPr lang="en-US" altLang="zh-CN" sz="3200" dirty="0" smtClean="0">
                <a:latin typeface="+mn-ea"/>
              </a:rPr>
              <a:t>1642—1649</a:t>
            </a:r>
            <a:r>
              <a:rPr lang="zh-CN" altLang="en-US" sz="3200" dirty="0" smtClean="0">
                <a:latin typeface="+mn-ea"/>
              </a:rPr>
              <a:t>：封建势力的国王 </a:t>
            </a:r>
            <a:r>
              <a:rPr lang="en-US" altLang="zh-CN" sz="3200" dirty="0" smtClean="0">
                <a:latin typeface="+mn-ea"/>
              </a:rPr>
              <a:t>VS</a:t>
            </a:r>
            <a:r>
              <a:rPr lang="zh-CN" altLang="en-US" sz="3200" dirty="0" smtClean="0">
                <a:latin typeface="+mn-ea"/>
              </a:rPr>
              <a:t> 资产阶级和新贵族</a:t>
            </a:r>
            <a:endParaRPr lang="en-US" altLang="zh-CN" sz="3200" dirty="0" smtClean="0">
              <a:latin typeface="+mn-ea"/>
            </a:endParaRPr>
          </a:p>
          <a:p>
            <a:r>
              <a:rPr lang="en-US" altLang="zh-CN" sz="3200" dirty="0" smtClean="0">
                <a:latin typeface="+mn-ea"/>
              </a:rPr>
              <a:t>1649—1660</a:t>
            </a:r>
            <a:r>
              <a:rPr lang="zh-CN" altLang="en-US" sz="3200" dirty="0" smtClean="0">
                <a:latin typeface="+mn-ea"/>
              </a:rPr>
              <a:t>：建立共和国（资产阶级和新贵族），克伦威尔实行军事独裁统治</a:t>
            </a:r>
            <a:endParaRPr lang="en-US" altLang="zh-CN" sz="3200" dirty="0" smtClean="0">
              <a:latin typeface="+mn-ea"/>
            </a:endParaRPr>
          </a:p>
          <a:p>
            <a:r>
              <a:rPr lang="en-US" altLang="zh-CN" sz="3200" dirty="0" smtClean="0">
                <a:latin typeface="+mn-ea"/>
              </a:rPr>
              <a:t>1660</a:t>
            </a:r>
            <a:r>
              <a:rPr lang="zh-CN" altLang="en-US" sz="3200" dirty="0" smtClean="0">
                <a:latin typeface="+mn-ea"/>
              </a:rPr>
              <a:t>年：封建王朝复辟成功（查理二世）</a:t>
            </a:r>
            <a:endParaRPr lang="en-US" altLang="zh-CN" sz="3200" dirty="0" smtClean="0">
              <a:latin typeface="+mn-ea"/>
            </a:endParaRPr>
          </a:p>
        </p:txBody>
      </p:sp>
    </p:spTree>
    <p:extLst>
      <p:ext uri="{BB962C8B-B14F-4D97-AF65-F5344CB8AC3E}">
        <p14:creationId xmlns:p14="http://schemas.microsoft.com/office/powerpoint/2010/main" val="139177688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1" name="Picture 3" descr="C:\Users\Administrator\Desktop\财大ppt模板\B10PPT模板（二）宽屏-09.jpg"/>
          <p:cNvPicPr>
            <a:picLocks noChangeAspect="1" noChangeArrowheads="1"/>
          </p:cNvPicPr>
          <p:nvPr/>
        </p:nvPicPr>
        <p:blipFill>
          <a:blip r:embed="rId2"/>
          <a:srcRect/>
          <a:stretch>
            <a:fillRect/>
          </a:stretch>
        </p:blipFill>
        <p:spPr bwMode="auto">
          <a:xfrm>
            <a:off x="1588" y="0"/>
            <a:ext cx="12188825" cy="6858000"/>
          </a:xfrm>
          <a:prstGeom prst="rect">
            <a:avLst/>
          </a:prstGeom>
          <a:noFill/>
        </p:spPr>
      </p:pic>
      <p:sp>
        <p:nvSpPr>
          <p:cNvPr id="2" name="标题 1"/>
          <p:cNvSpPr>
            <a:spLocks noGrp="1"/>
          </p:cNvSpPr>
          <p:nvPr>
            <p:ph type="title"/>
          </p:nvPr>
        </p:nvSpPr>
        <p:spPr>
          <a:xfrm>
            <a:off x="1861177" y="1053530"/>
            <a:ext cx="8469646" cy="648072"/>
          </a:xfrm>
        </p:spPr>
        <p:txBody>
          <a:bodyPr>
            <a:noAutofit/>
          </a:bodyPr>
          <a:lstStyle/>
          <a:p>
            <a:r>
              <a:rPr lang="en-US" altLang="zh-CN" sz="4000" b="1" dirty="0">
                <a:solidFill>
                  <a:srgbClr val="7C1D20"/>
                </a:solidFill>
                <a:latin typeface="+mn-ea"/>
              </a:rPr>
              <a:t>《</a:t>
            </a:r>
            <a:r>
              <a:rPr lang="zh-CN" altLang="en-US" sz="4000" b="1" dirty="0">
                <a:solidFill>
                  <a:srgbClr val="7C1D20"/>
                </a:solidFill>
                <a:latin typeface="+mn-ea"/>
              </a:rPr>
              <a:t>政府论</a:t>
            </a:r>
            <a:r>
              <a:rPr lang="en-US" altLang="zh-CN" sz="4000" b="1" dirty="0">
                <a:solidFill>
                  <a:srgbClr val="7C1D20"/>
                </a:solidFill>
                <a:latin typeface="+mn-ea"/>
              </a:rPr>
              <a:t>》</a:t>
            </a:r>
            <a:r>
              <a:rPr lang="zh-CN" altLang="en-US" sz="4000" b="1" dirty="0">
                <a:solidFill>
                  <a:srgbClr val="7C1D20"/>
                </a:solidFill>
                <a:latin typeface="+mn-ea"/>
              </a:rPr>
              <a:t>的写作背景</a:t>
            </a:r>
            <a:endParaRPr lang="en-US" altLang="zh-CN" sz="4000" b="1" dirty="0">
              <a:solidFill>
                <a:srgbClr val="7C1D20"/>
              </a:solidFill>
              <a:latin typeface="+mn-ea"/>
            </a:endParaRPr>
          </a:p>
        </p:txBody>
      </p:sp>
      <p:sp>
        <p:nvSpPr>
          <p:cNvPr id="3" name="内容占位符 2"/>
          <p:cNvSpPr>
            <a:spLocks noGrp="1"/>
          </p:cNvSpPr>
          <p:nvPr>
            <p:ph idx="1"/>
          </p:nvPr>
        </p:nvSpPr>
        <p:spPr>
          <a:xfrm>
            <a:off x="515380" y="2265577"/>
            <a:ext cx="11161240" cy="3960440"/>
          </a:xfrm>
        </p:spPr>
        <p:txBody>
          <a:bodyPr>
            <a:noAutofit/>
          </a:bodyPr>
          <a:lstStyle/>
          <a:p>
            <a:r>
              <a:rPr lang="zh-CN" altLang="en-US" sz="3200" dirty="0" smtClean="0">
                <a:latin typeface="+mn-ea"/>
              </a:rPr>
              <a:t>辉</a:t>
            </a:r>
            <a:r>
              <a:rPr lang="zh-CN" altLang="en-US" sz="3200" dirty="0">
                <a:latin typeface="+mn-ea"/>
              </a:rPr>
              <a:t>格</a:t>
            </a:r>
            <a:r>
              <a:rPr lang="zh-CN" altLang="en-US" sz="3200" dirty="0" smtClean="0">
                <a:latin typeface="+mn-ea"/>
              </a:rPr>
              <a:t>党 </a:t>
            </a:r>
            <a:r>
              <a:rPr lang="en-US" altLang="zh-CN" sz="3200" dirty="0" smtClean="0">
                <a:latin typeface="+mn-ea"/>
              </a:rPr>
              <a:t>VS</a:t>
            </a:r>
            <a:r>
              <a:rPr lang="zh-CN" altLang="en-US" sz="3200" dirty="0" smtClean="0">
                <a:latin typeface="+mn-ea"/>
              </a:rPr>
              <a:t> 托利党</a:t>
            </a:r>
            <a:endParaRPr lang="en-US" altLang="zh-CN" sz="3200" dirty="0">
              <a:latin typeface="+mn-ea"/>
            </a:endParaRPr>
          </a:p>
          <a:p>
            <a:pPr marL="0" indent="0">
              <a:buNone/>
            </a:pPr>
            <a:r>
              <a:rPr lang="zh-CN" altLang="en-US" sz="3200" dirty="0" smtClean="0">
                <a:latin typeface="+mn-ea"/>
              </a:rPr>
              <a:t>辉格党：反对王权、力主议会至上（资产阶级和新贵族）</a:t>
            </a:r>
            <a:endParaRPr lang="en-US" altLang="zh-CN" sz="3200" dirty="0" smtClean="0">
              <a:latin typeface="+mn-ea"/>
            </a:endParaRPr>
          </a:p>
          <a:p>
            <a:pPr marL="0" indent="0">
              <a:buNone/>
            </a:pPr>
            <a:r>
              <a:rPr lang="zh-CN" altLang="en-US" sz="3200" dirty="0">
                <a:latin typeface="+mn-ea"/>
              </a:rPr>
              <a:t>托利</a:t>
            </a:r>
            <a:r>
              <a:rPr lang="zh-CN" altLang="en-US" sz="3200" dirty="0" smtClean="0">
                <a:latin typeface="+mn-ea"/>
              </a:rPr>
              <a:t>党：拥护王权、主张君主专制（大土地所有者）</a:t>
            </a:r>
            <a:endParaRPr lang="en-US" altLang="zh-CN" sz="3200" dirty="0" smtClean="0">
              <a:latin typeface="+mn-ea"/>
            </a:endParaRPr>
          </a:p>
          <a:p>
            <a:r>
              <a:rPr lang="en-US" altLang="zh-CN" sz="3200" dirty="0" smtClean="0">
                <a:latin typeface="+mn-ea"/>
              </a:rPr>
              <a:t>1685</a:t>
            </a:r>
            <a:r>
              <a:rPr lang="zh-CN" altLang="en-US" sz="3200" dirty="0" smtClean="0">
                <a:latin typeface="+mn-ea"/>
              </a:rPr>
              <a:t>年，詹姆士二世上台，加强专制统治</a:t>
            </a:r>
            <a:endParaRPr lang="en-US" altLang="zh-CN" sz="3200" dirty="0" smtClean="0">
              <a:latin typeface="+mn-ea"/>
            </a:endParaRPr>
          </a:p>
          <a:p>
            <a:r>
              <a:rPr lang="en-US" altLang="zh-CN" sz="3200" dirty="0" smtClean="0">
                <a:latin typeface="+mn-ea"/>
              </a:rPr>
              <a:t>1688</a:t>
            </a:r>
            <a:r>
              <a:rPr lang="zh-CN" altLang="en-US" sz="3200" dirty="0" smtClean="0">
                <a:latin typeface="+mn-ea"/>
              </a:rPr>
              <a:t>年，辉格党和托利党联手发动政变，史称“光荣革命”</a:t>
            </a:r>
            <a:endParaRPr lang="en-US" altLang="zh-CN" sz="3200" dirty="0" smtClean="0">
              <a:latin typeface="+mn-ea"/>
            </a:endParaRPr>
          </a:p>
          <a:p>
            <a:r>
              <a:rPr lang="en-US" altLang="zh-CN" sz="3200" dirty="0" smtClean="0">
                <a:latin typeface="+mn-ea"/>
              </a:rPr>
              <a:t>1689</a:t>
            </a:r>
            <a:r>
              <a:rPr lang="zh-CN" altLang="en-US" sz="3200" dirty="0" smtClean="0">
                <a:latin typeface="+mn-ea"/>
              </a:rPr>
              <a:t>年，</a:t>
            </a:r>
            <a:r>
              <a:rPr lang="en-US" altLang="zh-CN" sz="3200" dirty="0" smtClean="0">
                <a:latin typeface="+mn-ea"/>
              </a:rPr>
              <a:t>《</a:t>
            </a:r>
            <a:r>
              <a:rPr lang="zh-CN" altLang="en-US" sz="3200" dirty="0" smtClean="0">
                <a:latin typeface="+mn-ea"/>
              </a:rPr>
              <a:t>权利法案</a:t>
            </a:r>
            <a:r>
              <a:rPr lang="en-US" altLang="zh-CN" sz="3200" dirty="0" smtClean="0">
                <a:latin typeface="+mn-ea"/>
              </a:rPr>
              <a:t>》</a:t>
            </a:r>
            <a:r>
              <a:rPr lang="zh-CN" altLang="en-US" sz="3200" dirty="0" smtClean="0">
                <a:latin typeface="+mn-ea"/>
              </a:rPr>
              <a:t>，建立君主立宪制度</a:t>
            </a:r>
            <a:endParaRPr lang="en-US" altLang="zh-CN" sz="3200" dirty="0" smtClean="0">
              <a:latin typeface="+mn-ea"/>
            </a:endParaRPr>
          </a:p>
        </p:txBody>
      </p:sp>
    </p:spTree>
    <p:extLst>
      <p:ext uri="{BB962C8B-B14F-4D97-AF65-F5344CB8AC3E}">
        <p14:creationId xmlns:p14="http://schemas.microsoft.com/office/powerpoint/2010/main" val="64109677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1" name="Picture 3" descr="C:\Users\Administrator\Desktop\财大ppt模板\B10PPT模板（二）宽屏-09.jpg"/>
          <p:cNvPicPr>
            <a:picLocks noChangeAspect="1" noChangeArrowheads="1"/>
          </p:cNvPicPr>
          <p:nvPr/>
        </p:nvPicPr>
        <p:blipFill>
          <a:blip r:embed="rId2"/>
          <a:srcRect/>
          <a:stretch>
            <a:fillRect/>
          </a:stretch>
        </p:blipFill>
        <p:spPr bwMode="auto">
          <a:xfrm>
            <a:off x="1588" y="0"/>
            <a:ext cx="12188825" cy="6858000"/>
          </a:xfrm>
          <a:prstGeom prst="rect">
            <a:avLst/>
          </a:prstGeom>
          <a:noFill/>
        </p:spPr>
      </p:pic>
      <p:sp>
        <p:nvSpPr>
          <p:cNvPr id="2" name="标题 1"/>
          <p:cNvSpPr>
            <a:spLocks noGrp="1"/>
          </p:cNvSpPr>
          <p:nvPr>
            <p:ph type="title"/>
          </p:nvPr>
        </p:nvSpPr>
        <p:spPr>
          <a:xfrm>
            <a:off x="1861177" y="1053530"/>
            <a:ext cx="8469646" cy="648072"/>
          </a:xfrm>
        </p:spPr>
        <p:txBody>
          <a:bodyPr>
            <a:noAutofit/>
          </a:bodyPr>
          <a:lstStyle/>
          <a:p>
            <a:r>
              <a:rPr lang="en-US" altLang="zh-CN" sz="4000" b="1" dirty="0">
                <a:solidFill>
                  <a:srgbClr val="7C1D20"/>
                </a:solidFill>
                <a:latin typeface="+mn-ea"/>
              </a:rPr>
              <a:t>《</a:t>
            </a:r>
            <a:r>
              <a:rPr lang="zh-CN" altLang="en-US" sz="4000" b="1" dirty="0">
                <a:solidFill>
                  <a:srgbClr val="7C1D20"/>
                </a:solidFill>
                <a:latin typeface="+mn-ea"/>
              </a:rPr>
              <a:t>政府论</a:t>
            </a:r>
            <a:r>
              <a:rPr lang="en-US" altLang="zh-CN" sz="4000" b="1" dirty="0">
                <a:solidFill>
                  <a:srgbClr val="7C1D20"/>
                </a:solidFill>
                <a:latin typeface="+mn-ea"/>
              </a:rPr>
              <a:t>》</a:t>
            </a:r>
            <a:r>
              <a:rPr lang="zh-CN" altLang="en-US" sz="4000" b="1" dirty="0">
                <a:solidFill>
                  <a:srgbClr val="7C1D20"/>
                </a:solidFill>
                <a:latin typeface="+mn-ea"/>
              </a:rPr>
              <a:t>的写作背景</a:t>
            </a:r>
            <a:endParaRPr lang="en-US" altLang="zh-CN" sz="4000" b="1" dirty="0">
              <a:solidFill>
                <a:srgbClr val="7C1D20"/>
              </a:solidFill>
              <a:latin typeface="+mn-ea"/>
            </a:endParaRPr>
          </a:p>
        </p:txBody>
      </p:sp>
      <p:sp>
        <p:nvSpPr>
          <p:cNvPr id="3" name="内容占位符 2"/>
          <p:cNvSpPr>
            <a:spLocks noGrp="1"/>
          </p:cNvSpPr>
          <p:nvPr>
            <p:ph idx="1"/>
          </p:nvPr>
        </p:nvSpPr>
        <p:spPr>
          <a:xfrm>
            <a:off x="515380" y="2265577"/>
            <a:ext cx="11161240" cy="3960440"/>
          </a:xfrm>
        </p:spPr>
        <p:txBody>
          <a:bodyPr>
            <a:noAutofit/>
          </a:bodyPr>
          <a:lstStyle/>
          <a:p>
            <a:r>
              <a:rPr lang="zh-CN" altLang="en-US" sz="3200" dirty="0" smtClean="0">
                <a:latin typeface="+mn-ea"/>
              </a:rPr>
              <a:t>“保皇派”代表菲尔麦：君权神授，王位世袭</a:t>
            </a:r>
            <a:endParaRPr lang="en-US" altLang="zh-CN" sz="3200" dirty="0" smtClean="0">
              <a:latin typeface="+mn-ea"/>
            </a:endParaRPr>
          </a:p>
          <a:p>
            <a:r>
              <a:rPr lang="en-US" altLang="zh-CN" sz="3200" dirty="0" smtClean="0">
                <a:latin typeface="+mn-ea"/>
              </a:rPr>
              <a:t>《</a:t>
            </a:r>
            <a:r>
              <a:rPr lang="zh-CN" altLang="en-US" sz="3200" dirty="0" smtClean="0">
                <a:latin typeface="+mn-ea"/>
              </a:rPr>
              <a:t>政府论</a:t>
            </a:r>
            <a:r>
              <a:rPr lang="en-US" altLang="zh-CN" sz="3200" dirty="0" smtClean="0">
                <a:latin typeface="+mn-ea"/>
              </a:rPr>
              <a:t>》</a:t>
            </a:r>
            <a:r>
              <a:rPr lang="zh-CN" altLang="en-US" sz="3200" dirty="0" smtClean="0">
                <a:latin typeface="+mn-ea"/>
              </a:rPr>
              <a:t>（上）（</a:t>
            </a:r>
            <a:r>
              <a:rPr lang="en-US" altLang="zh-CN" sz="3200" dirty="0" smtClean="0">
                <a:latin typeface="+mn-ea"/>
              </a:rPr>
              <a:t>1680</a:t>
            </a:r>
            <a:r>
              <a:rPr lang="zh-CN" altLang="en-US" sz="3200" dirty="0" smtClean="0">
                <a:latin typeface="+mn-ea"/>
              </a:rPr>
              <a:t>年）：批判</a:t>
            </a:r>
            <a:r>
              <a:rPr lang="zh-CN" altLang="en-US" sz="3200" dirty="0">
                <a:latin typeface="+mn-ea"/>
              </a:rPr>
              <a:t>菲尔</a:t>
            </a:r>
            <a:r>
              <a:rPr lang="zh-CN" altLang="en-US" sz="3200" dirty="0" smtClean="0">
                <a:latin typeface="+mn-ea"/>
              </a:rPr>
              <a:t>麦的“君权神授”学说</a:t>
            </a:r>
            <a:endParaRPr lang="en-US" altLang="zh-CN" sz="3200" dirty="0" smtClean="0">
              <a:latin typeface="+mn-ea"/>
            </a:endParaRPr>
          </a:p>
          <a:p>
            <a:r>
              <a:rPr lang="en-US" altLang="zh-CN" sz="3200" dirty="0">
                <a:latin typeface="+mn-ea"/>
              </a:rPr>
              <a:t>《</a:t>
            </a:r>
            <a:r>
              <a:rPr lang="zh-CN" altLang="en-US" sz="3200" dirty="0">
                <a:latin typeface="+mn-ea"/>
              </a:rPr>
              <a:t>政府论</a:t>
            </a:r>
            <a:r>
              <a:rPr lang="en-US" altLang="zh-CN" sz="3200" dirty="0">
                <a:latin typeface="+mn-ea"/>
              </a:rPr>
              <a:t>》</a:t>
            </a:r>
            <a:r>
              <a:rPr lang="zh-CN" altLang="en-US" sz="3200" dirty="0" smtClean="0">
                <a:latin typeface="+mn-ea"/>
              </a:rPr>
              <a:t>（下）（</a:t>
            </a:r>
            <a:r>
              <a:rPr lang="en-US" altLang="zh-CN" sz="3200" dirty="0" smtClean="0">
                <a:latin typeface="+mn-ea"/>
              </a:rPr>
              <a:t>1690</a:t>
            </a:r>
            <a:r>
              <a:rPr lang="zh-CN" altLang="en-US" sz="3200" dirty="0" smtClean="0">
                <a:latin typeface="+mn-ea"/>
              </a:rPr>
              <a:t>年）：具体阐述自然法理论、社会契约论、分权学说、国家政体学说、自由思想等</a:t>
            </a:r>
            <a:endParaRPr lang="en-US" altLang="zh-CN" sz="3200" dirty="0">
              <a:latin typeface="+mn-ea"/>
            </a:endParaRPr>
          </a:p>
          <a:p>
            <a:endParaRPr lang="en-US" altLang="zh-CN" sz="3200" dirty="0" smtClean="0">
              <a:latin typeface="+mn-ea"/>
            </a:endParaRPr>
          </a:p>
          <a:p>
            <a:endParaRPr lang="en-US" altLang="zh-CN" sz="3200" dirty="0" smtClean="0">
              <a:latin typeface="+mn-ea"/>
            </a:endParaRPr>
          </a:p>
        </p:txBody>
      </p:sp>
    </p:spTree>
    <p:extLst>
      <p:ext uri="{BB962C8B-B14F-4D97-AF65-F5344CB8AC3E}">
        <p14:creationId xmlns:p14="http://schemas.microsoft.com/office/powerpoint/2010/main" val="211608092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1" name="Picture 3" descr="C:\Users\Administrator\Desktop\财大ppt模板\B10PPT模板（二）宽屏-09.jpg"/>
          <p:cNvPicPr>
            <a:picLocks noChangeAspect="1" noChangeArrowheads="1"/>
          </p:cNvPicPr>
          <p:nvPr/>
        </p:nvPicPr>
        <p:blipFill>
          <a:blip r:embed="rId2"/>
          <a:srcRect/>
          <a:stretch>
            <a:fillRect/>
          </a:stretch>
        </p:blipFill>
        <p:spPr bwMode="auto">
          <a:xfrm>
            <a:off x="1588" y="0"/>
            <a:ext cx="12188825" cy="6858000"/>
          </a:xfrm>
          <a:prstGeom prst="rect">
            <a:avLst/>
          </a:prstGeom>
          <a:noFill/>
        </p:spPr>
      </p:pic>
      <p:sp>
        <p:nvSpPr>
          <p:cNvPr id="2" name="标题 1"/>
          <p:cNvSpPr>
            <a:spLocks noGrp="1"/>
          </p:cNvSpPr>
          <p:nvPr>
            <p:ph type="title"/>
          </p:nvPr>
        </p:nvSpPr>
        <p:spPr>
          <a:xfrm>
            <a:off x="1861177" y="1053529"/>
            <a:ext cx="8469646" cy="1080121"/>
          </a:xfrm>
        </p:spPr>
        <p:txBody>
          <a:bodyPr>
            <a:noAutofit/>
          </a:bodyPr>
          <a:lstStyle/>
          <a:p>
            <a:r>
              <a:rPr lang="en-US" altLang="zh-CN" sz="4000" b="1" dirty="0">
                <a:solidFill>
                  <a:srgbClr val="7C1D20"/>
                </a:solidFill>
                <a:latin typeface="+mn-ea"/>
              </a:rPr>
              <a:t>《</a:t>
            </a:r>
            <a:r>
              <a:rPr lang="zh-CN" altLang="en-US" sz="4000" b="1" dirty="0">
                <a:solidFill>
                  <a:srgbClr val="7C1D20"/>
                </a:solidFill>
                <a:latin typeface="+mn-ea"/>
              </a:rPr>
              <a:t>政府论</a:t>
            </a:r>
            <a:r>
              <a:rPr lang="en-US" altLang="zh-CN" sz="4000" b="1" dirty="0" smtClean="0">
                <a:solidFill>
                  <a:srgbClr val="7C1D20"/>
                </a:solidFill>
                <a:latin typeface="+mn-ea"/>
              </a:rPr>
              <a:t>》</a:t>
            </a:r>
            <a:r>
              <a:rPr lang="zh-CN" altLang="en-US" sz="4000" b="1" dirty="0" smtClean="0">
                <a:solidFill>
                  <a:srgbClr val="7C1D20"/>
                </a:solidFill>
                <a:latin typeface="+mn-ea"/>
              </a:rPr>
              <a:t>中的重要学说（一）</a:t>
            </a:r>
            <a:r>
              <a:rPr lang="en-US" altLang="zh-CN" sz="4000" b="1" dirty="0" smtClean="0">
                <a:solidFill>
                  <a:srgbClr val="7C1D20"/>
                </a:solidFill>
                <a:latin typeface="+mn-ea"/>
              </a:rPr>
              <a:t/>
            </a:r>
            <a:br>
              <a:rPr lang="en-US" altLang="zh-CN" sz="4000" b="1" dirty="0" smtClean="0">
                <a:solidFill>
                  <a:srgbClr val="7C1D20"/>
                </a:solidFill>
                <a:latin typeface="+mn-ea"/>
              </a:rPr>
            </a:br>
            <a:r>
              <a:rPr lang="zh-CN" altLang="en-US" sz="4000" b="1" dirty="0" smtClean="0">
                <a:solidFill>
                  <a:srgbClr val="7C1D20"/>
                </a:solidFill>
                <a:latin typeface="+mn-ea"/>
              </a:rPr>
              <a:t>自然法理论</a:t>
            </a:r>
            <a:endParaRPr lang="en-US" altLang="zh-CN" sz="4000" b="1" dirty="0">
              <a:solidFill>
                <a:srgbClr val="7C1D20"/>
              </a:solidFill>
              <a:latin typeface="+mn-ea"/>
            </a:endParaRPr>
          </a:p>
        </p:txBody>
      </p:sp>
      <p:sp>
        <p:nvSpPr>
          <p:cNvPr id="3" name="内容占位符 2"/>
          <p:cNvSpPr>
            <a:spLocks noGrp="1"/>
          </p:cNvSpPr>
          <p:nvPr>
            <p:ph idx="1"/>
          </p:nvPr>
        </p:nvSpPr>
        <p:spPr>
          <a:xfrm>
            <a:off x="515380" y="2493689"/>
            <a:ext cx="11161240" cy="3732327"/>
          </a:xfrm>
        </p:spPr>
        <p:txBody>
          <a:bodyPr>
            <a:noAutofit/>
          </a:bodyPr>
          <a:lstStyle/>
          <a:p>
            <a:r>
              <a:rPr lang="en-US" altLang="zh-CN" sz="3200" dirty="0" smtClean="0">
                <a:latin typeface="+mn-ea"/>
              </a:rPr>
              <a:t>“</a:t>
            </a:r>
            <a:r>
              <a:rPr lang="zh-CN" altLang="en-US" sz="3200" dirty="0" smtClean="0">
                <a:latin typeface="+mn-ea"/>
              </a:rPr>
              <a:t>人人生来就享有自然的一切权力，不存在从属和受制的关系。</a:t>
            </a:r>
            <a:r>
              <a:rPr lang="en-US" altLang="zh-CN" sz="3200" dirty="0" smtClean="0">
                <a:latin typeface="+mn-ea"/>
              </a:rPr>
              <a:t>”</a:t>
            </a:r>
          </a:p>
          <a:p>
            <a:r>
              <a:rPr lang="zh-CN" altLang="en-US" sz="3200" dirty="0" smtClean="0">
                <a:latin typeface="+mn-ea"/>
              </a:rPr>
              <a:t>“人身权、平等权、自由权、财产权、自卫权和自行裁判权是自然赋予的、不可剥夺、不可转让的权利，即自然的</a:t>
            </a:r>
            <a:r>
              <a:rPr lang="zh-CN" altLang="en-US" sz="3200" dirty="0">
                <a:latin typeface="+mn-ea"/>
              </a:rPr>
              <a:t>权利</a:t>
            </a:r>
            <a:r>
              <a:rPr lang="zh-CN" altLang="en-US" sz="3200" dirty="0" smtClean="0">
                <a:latin typeface="+mn-ea"/>
              </a:rPr>
              <a:t>”</a:t>
            </a:r>
            <a:endParaRPr lang="en-US" altLang="zh-CN" sz="3200" dirty="0" smtClean="0">
              <a:latin typeface="+mn-ea"/>
            </a:endParaRPr>
          </a:p>
          <a:p>
            <a:r>
              <a:rPr lang="zh-CN" altLang="en-US" sz="3200" dirty="0" smtClean="0">
                <a:latin typeface="+mn-ea"/>
              </a:rPr>
              <a:t>自然法</a:t>
            </a:r>
            <a:r>
              <a:rPr lang="zh-CN" altLang="en-US" sz="3200" dirty="0">
                <a:latin typeface="+mn-ea"/>
              </a:rPr>
              <a:t>是一种理性的法则</a:t>
            </a:r>
            <a:endParaRPr lang="en-US" altLang="zh-CN" sz="3200" dirty="0">
              <a:latin typeface="+mn-ea"/>
            </a:endParaRPr>
          </a:p>
          <a:p>
            <a:endParaRPr lang="en-US" altLang="zh-CN" sz="3200" dirty="0" smtClean="0">
              <a:latin typeface="+mn-ea"/>
            </a:endParaRPr>
          </a:p>
        </p:txBody>
      </p:sp>
    </p:spTree>
    <p:extLst>
      <p:ext uri="{BB962C8B-B14F-4D97-AF65-F5344CB8AC3E}">
        <p14:creationId xmlns:p14="http://schemas.microsoft.com/office/powerpoint/2010/main" val="178407085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1" name="Picture 3" descr="C:\Users\Administrator\Desktop\财大ppt模板\B10PPT模板（二）宽屏-09.jpg"/>
          <p:cNvPicPr>
            <a:picLocks noChangeAspect="1" noChangeArrowheads="1"/>
          </p:cNvPicPr>
          <p:nvPr/>
        </p:nvPicPr>
        <p:blipFill>
          <a:blip r:embed="rId2"/>
          <a:srcRect/>
          <a:stretch>
            <a:fillRect/>
          </a:stretch>
        </p:blipFill>
        <p:spPr bwMode="auto">
          <a:xfrm>
            <a:off x="1588" y="0"/>
            <a:ext cx="12188825" cy="6858000"/>
          </a:xfrm>
          <a:prstGeom prst="rect">
            <a:avLst/>
          </a:prstGeom>
          <a:noFill/>
        </p:spPr>
      </p:pic>
      <p:sp>
        <p:nvSpPr>
          <p:cNvPr id="2" name="标题 1"/>
          <p:cNvSpPr>
            <a:spLocks noGrp="1"/>
          </p:cNvSpPr>
          <p:nvPr>
            <p:ph type="title"/>
          </p:nvPr>
        </p:nvSpPr>
        <p:spPr>
          <a:xfrm>
            <a:off x="1861177" y="1053529"/>
            <a:ext cx="8469646" cy="1080121"/>
          </a:xfrm>
        </p:spPr>
        <p:txBody>
          <a:bodyPr>
            <a:noAutofit/>
          </a:bodyPr>
          <a:lstStyle/>
          <a:p>
            <a:r>
              <a:rPr lang="en-US" altLang="zh-CN" sz="4000" b="1" dirty="0">
                <a:solidFill>
                  <a:srgbClr val="7C1D20"/>
                </a:solidFill>
                <a:latin typeface="+mn-ea"/>
              </a:rPr>
              <a:t>《</a:t>
            </a:r>
            <a:r>
              <a:rPr lang="zh-CN" altLang="en-US" sz="4000" b="1" dirty="0">
                <a:solidFill>
                  <a:srgbClr val="7C1D20"/>
                </a:solidFill>
                <a:latin typeface="+mn-ea"/>
              </a:rPr>
              <a:t>政府论</a:t>
            </a:r>
            <a:r>
              <a:rPr lang="en-US" altLang="zh-CN" sz="4000" b="1" dirty="0" smtClean="0">
                <a:solidFill>
                  <a:srgbClr val="7C1D20"/>
                </a:solidFill>
                <a:latin typeface="+mn-ea"/>
              </a:rPr>
              <a:t>》</a:t>
            </a:r>
            <a:r>
              <a:rPr lang="zh-CN" altLang="en-US" sz="4000" b="1" dirty="0" smtClean="0">
                <a:solidFill>
                  <a:srgbClr val="7C1D20"/>
                </a:solidFill>
                <a:latin typeface="+mn-ea"/>
              </a:rPr>
              <a:t>中的重要学说（一）</a:t>
            </a:r>
            <a:r>
              <a:rPr lang="en-US" altLang="zh-CN" sz="4000" b="1" dirty="0" smtClean="0">
                <a:solidFill>
                  <a:srgbClr val="7C1D20"/>
                </a:solidFill>
                <a:latin typeface="+mn-ea"/>
              </a:rPr>
              <a:t/>
            </a:r>
            <a:br>
              <a:rPr lang="en-US" altLang="zh-CN" sz="4000" b="1" dirty="0" smtClean="0">
                <a:solidFill>
                  <a:srgbClr val="7C1D20"/>
                </a:solidFill>
                <a:latin typeface="+mn-ea"/>
              </a:rPr>
            </a:br>
            <a:r>
              <a:rPr lang="zh-CN" altLang="en-US" sz="4000" b="1" dirty="0" smtClean="0">
                <a:solidFill>
                  <a:srgbClr val="7C1D20"/>
                </a:solidFill>
                <a:latin typeface="+mn-ea"/>
              </a:rPr>
              <a:t>自然法理论</a:t>
            </a:r>
            <a:endParaRPr lang="en-US" altLang="zh-CN" sz="4000" b="1" dirty="0">
              <a:solidFill>
                <a:srgbClr val="7C1D20"/>
              </a:solidFill>
              <a:latin typeface="+mn-ea"/>
            </a:endParaRPr>
          </a:p>
        </p:txBody>
      </p:sp>
      <p:sp>
        <p:nvSpPr>
          <p:cNvPr id="3" name="内容占位符 2"/>
          <p:cNvSpPr>
            <a:spLocks noGrp="1"/>
          </p:cNvSpPr>
          <p:nvPr>
            <p:ph idx="1"/>
          </p:nvPr>
        </p:nvSpPr>
        <p:spPr>
          <a:xfrm>
            <a:off x="515380" y="2565698"/>
            <a:ext cx="11161240" cy="3660318"/>
          </a:xfrm>
        </p:spPr>
        <p:txBody>
          <a:bodyPr>
            <a:noAutofit/>
          </a:bodyPr>
          <a:lstStyle/>
          <a:p>
            <a:r>
              <a:rPr lang="zh-CN" altLang="en-US" sz="3200" dirty="0" smtClean="0">
                <a:latin typeface="+mn-ea"/>
              </a:rPr>
              <a:t>“人定法必然以自然法为基础”</a:t>
            </a:r>
            <a:endParaRPr lang="en-US" altLang="zh-CN" sz="3200" dirty="0" smtClean="0">
              <a:latin typeface="+mn-ea"/>
            </a:endParaRPr>
          </a:p>
          <a:p>
            <a:r>
              <a:rPr lang="zh-CN" altLang="en-US" sz="3200" dirty="0" smtClean="0">
                <a:latin typeface="+mn-ea"/>
              </a:rPr>
              <a:t>“法律只有以自然法为根据时才是公开的，它们的规定和解释必须以自然法为依据”</a:t>
            </a:r>
            <a:endParaRPr lang="en-US" altLang="zh-CN" sz="3200" dirty="0" smtClean="0">
              <a:latin typeface="+mn-ea"/>
            </a:endParaRPr>
          </a:p>
          <a:p>
            <a:endParaRPr lang="en-US" altLang="zh-CN" sz="3200" dirty="0" smtClean="0">
              <a:latin typeface="+mn-ea"/>
            </a:endParaRPr>
          </a:p>
        </p:txBody>
      </p:sp>
    </p:spTree>
    <p:extLst>
      <p:ext uri="{BB962C8B-B14F-4D97-AF65-F5344CB8AC3E}">
        <p14:creationId xmlns:p14="http://schemas.microsoft.com/office/powerpoint/2010/main" val="304632897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1" name="Picture 3" descr="C:\Users\Administrator\Desktop\财大ppt模板\B10PPT模板（二）宽屏-09.jpg"/>
          <p:cNvPicPr>
            <a:picLocks noChangeAspect="1" noChangeArrowheads="1"/>
          </p:cNvPicPr>
          <p:nvPr/>
        </p:nvPicPr>
        <p:blipFill>
          <a:blip r:embed="rId2"/>
          <a:srcRect/>
          <a:stretch>
            <a:fillRect/>
          </a:stretch>
        </p:blipFill>
        <p:spPr bwMode="auto">
          <a:xfrm>
            <a:off x="1588" y="0"/>
            <a:ext cx="12188825" cy="6858000"/>
          </a:xfrm>
          <a:prstGeom prst="rect">
            <a:avLst/>
          </a:prstGeom>
          <a:noFill/>
        </p:spPr>
      </p:pic>
      <p:sp>
        <p:nvSpPr>
          <p:cNvPr id="2" name="标题 1"/>
          <p:cNvSpPr>
            <a:spLocks noGrp="1"/>
          </p:cNvSpPr>
          <p:nvPr>
            <p:ph type="title"/>
          </p:nvPr>
        </p:nvSpPr>
        <p:spPr>
          <a:xfrm>
            <a:off x="1861177" y="1053530"/>
            <a:ext cx="8469646" cy="1368152"/>
          </a:xfrm>
        </p:spPr>
        <p:txBody>
          <a:bodyPr>
            <a:noAutofit/>
          </a:bodyPr>
          <a:lstStyle/>
          <a:p>
            <a:r>
              <a:rPr lang="en-US" altLang="zh-CN" sz="4000" b="1" dirty="0">
                <a:solidFill>
                  <a:srgbClr val="7C1D20"/>
                </a:solidFill>
                <a:latin typeface="+mn-ea"/>
              </a:rPr>
              <a:t>《</a:t>
            </a:r>
            <a:r>
              <a:rPr lang="zh-CN" altLang="en-US" sz="4000" b="1" dirty="0">
                <a:solidFill>
                  <a:srgbClr val="7C1D20"/>
                </a:solidFill>
                <a:latin typeface="+mn-ea"/>
              </a:rPr>
              <a:t>政府论</a:t>
            </a:r>
            <a:r>
              <a:rPr lang="en-US" altLang="zh-CN" sz="4000" b="1" dirty="0" smtClean="0">
                <a:solidFill>
                  <a:srgbClr val="7C1D20"/>
                </a:solidFill>
                <a:latin typeface="+mn-ea"/>
              </a:rPr>
              <a:t>》</a:t>
            </a:r>
            <a:r>
              <a:rPr lang="zh-CN" altLang="en-US" sz="4000" b="1" dirty="0" smtClean="0">
                <a:solidFill>
                  <a:srgbClr val="7C1D20"/>
                </a:solidFill>
                <a:latin typeface="+mn-ea"/>
              </a:rPr>
              <a:t>中的重要学说（二）</a:t>
            </a:r>
            <a:r>
              <a:rPr lang="en-US" altLang="zh-CN" sz="4000" b="1" dirty="0" smtClean="0">
                <a:solidFill>
                  <a:srgbClr val="7C1D20"/>
                </a:solidFill>
                <a:latin typeface="+mn-ea"/>
              </a:rPr>
              <a:t/>
            </a:r>
            <a:br>
              <a:rPr lang="en-US" altLang="zh-CN" sz="4000" b="1" dirty="0" smtClean="0">
                <a:solidFill>
                  <a:srgbClr val="7C1D20"/>
                </a:solidFill>
                <a:latin typeface="+mn-ea"/>
              </a:rPr>
            </a:br>
            <a:r>
              <a:rPr lang="zh-CN" altLang="en-US" sz="4000" b="1" dirty="0" smtClean="0">
                <a:solidFill>
                  <a:srgbClr val="7C1D20"/>
                </a:solidFill>
                <a:latin typeface="+mn-ea"/>
              </a:rPr>
              <a:t>社会契约论</a:t>
            </a:r>
            <a:endParaRPr lang="en-US" altLang="zh-CN" sz="4000" b="1" dirty="0">
              <a:solidFill>
                <a:srgbClr val="7C1D20"/>
              </a:solidFill>
              <a:latin typeface="+mn-ea"/>
            </a:endParaRPr>
          </a:p>
        </p:txBody>
      </p:sp>
      <p:sp>
        <p:nvSpPr>
          <p:cNvPr id="3" name="内容占位符 2"/>
          <p:cNvSpPr>
            <a:spLocks noGrp="1"/>
          </p:cNvSpPr>
          <p:nvPr>
            <p:ph idx="1"/>
          </p:nvPr>
        </p:nvSpPr>
        <p:spPr>
          <a:xfrm>
            <a:off x="515380" y="2709713"/>
            <a:ext cx="11161240" cy="3516303"/>
          </a:xfrm>
        </p:spPr>
        <p:txBody>
          <a:bodyPr>
            <a:noAutofit/>
          </a:bodyPr>
          <a:lstStyle/>
          <a:p>
            <a:r>
              <a:rPr lang="zh-CN" altLang="en-US" sz="3200" dirty="0" smtClean="0">
                <a:latin typeface="+mn-ea"/>
              </a:rPr>
              <a:t>洛克认为，自然状态虽然是一个理想社会状态，人类享有生命、自由、财产等自然权利，但是，这种享有很不稳定，还存在某些缺陷：“第一，在自然状态中缺少一种确定的、规定了的众所周知的法律</a:t>
            </a:r>
            <a:r>
              <a:rPr lang="en-US" altLang="zh-CN" sz="3200" dirty="0" smtClean="0">
                <a:latin typeface="+mn-ea"/>
              </a:rPr>
              <a:t>……</a:t>
            </a:r>
            <a:r>
              <a:rPr lang="zh-CN" altLang="en-US" sz="3200" dirty="0" smtClean="0">
                <a:latin typeface="+mn-ea"/>
              </a:rPr>
              <a:t>第二，在自然状态中，缺少一个有权依照既定的法律来裁判一切争执的知命的和公正的裁判者</a:t>
            </a:r>
            <a:r>
              <a:rPr lang="en-US" altLang="zh-CN" sz="3200" dirty="0" smtClean="0">
                <a:latin typeface="+mn-ea"/>
              </a:rPr>
              <a:t>……</a:t>
            </a:r>
            <a:r>
              <a:rPr lang="zh-CN" altLang="en-US" sz="3200" dirty="0" smtClean="0">
                <a:latin typeface="+mn-ea"/>
              </a:rPr>
              <a:t>第三，在自然状态中，往往缺少权利来支持正确的判决，使它得到应有的执行。”</a:t>
            </a:r>
            <a:endParaRPr lang="en-US" altLang="zh-CN" sz="3200" dirty="0" smtClean="0">
              <a:latin typeface="+mn-ea"/>
            </a:endParaRPr>
          </a:p>
        </p:txBody>
      </p:sp>
    </p:spTree>
    <p:extLst>
      <p:ext uri="{BB962C8B-B14F-4D97-AF65-F5344CB8AC3E}">
        <p14:creationId xmlns:p14="http://schemas.microsoft.com/office/powerpoint/2010/main" val="206947725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1" name="Picture 3" descr="C:\Users\Administrator\Desktop\财大ppt模板\B10PPT模板（二）宽屏-09.jpg"/>
          <p:cNvPicPr>
            <a:picLocks noChangeAspect="1" noChangeArrowheads="1"/>
          </p:cNvPicPr>
          <p:nvPr/>
        </p:nvPicPr>
        <p:blipFill>
          <a:blip r:embed="rId2"/>
          <a:srcRect/>
          <a:stretch>
            <a:fillRect/>
          </a:stretch>
        </p:blipFill>
        <p:spPr bwMode="auto">
          <a:xfrm>
            <a:off x="1588" y="0"/>
            <a:ext cx="12188825" cy="6858000"/>
          </a:xfrm>
          <a:prstGeom prst="rect">
            <a:avLst/>
          </a:prstGeom>
          <a:noFill/>
        </p:spPr>
      </p:pic>
      <p:sp>
        <p:nvSpPr>
          <p:cNvPr id="2" name="标题 1"/>
          <p:cNvSpPr>
            <a:spLocks noGrp="1"/>
          </p:cNvSpPr>
          <p:nvPr>
            <p:ph type="title"/>
          </p:nvPr>
        </p:nvSpPr>
        <p:spPr>
          <a:xfrm>
            <a:off x="1861177" y="1053530"/>
            <a:ext cx="8469646" cy="1368152"/>
          </a:xfrm>
        </p:spPr>
        <p:txBody>
          <a:bodyPr>
            <a:noAutofit/>
          </a:bodyPr>
          <a:lstStyle/>
          <a:p>
            <a:r>
              <a:rPr lang="en-US" altLang="zh-CN" sz="4000" b="1" dirty="0">
                <a:solidFill>
                  <a:srgbClr val="7C1D20"/>
                </a:solidFill>
                <a:latin typeface="+mn-ea"/>
              </a:rPr>
              <a:t>《</a:t>
            </a:r>
            <a:r>
              <a:rPr lang="zh-CN" altLang="en-US" sz="4000" b="1" dirty="0">
                <a:solidFill>
                  <a:srgbClr val="7C1D20"/>
                </a:solidFill>
                <a:latin typeface="+mn-ea"/>
              </a:rPr>
              <a:t>政府论</a:t>
            </a:r>
            <a:r>
              <a:rPr lang="en-US" altLang="zh-CN" sz="4000" b="1" dirty="0" smtClean="0">
                <a:solidFill>
                  <a:srgbClr val="7C1D20"/>
                </a:solidFill>
                <a:latin typeface="+mn-ea"/>
              </a:rPr>
              <a:t>》</a:t>
            </a:r>
            <a:r>
              <a:rPr lang="zh-CN" altLang="en-US" sz="4000" b="1" dirty="0" smtClean="0">
                <a:solidFill>
                  <a:srgbClr val="7C1D20"/>
                </a:solidFill>
                <a:latin typeface="+mn-ea"/>
              </a:rPr>
              <a:t>中的重要学说（二）</a:t>
            </a:r>
            <a:r>
              <a:rPr lang="en-US" altLang="zh-CN" sz="4000" b="1" dirty="0" smtClean="0">
                <a:solidFill>
                  <a:srgbClr val="7C1D20"/>
                </a:solidFill>
                <a:latin typeface="+mn-ea"/>
              </a:rPr>
              <a:t/>
            </a:r>
            <a:br>
              <a:rPr lang="en-US" altLang="zh-CN" sz="4000" b="1" dirty="0" smtClean="0">
                <a:solidFill>
                  <a:srgbClr val="7C1D20"/>
                </a:solidFill>
                <a:latin typeface="+mn-ea"/>
              </a:rPr>
            </a:br>
            <a:r>
              <a:rPr lang="zh-CN" altLang="en-US" sz="4000" b="1" dirty="0" smtClean="0">
                <a:solidFill>
                  <a:srgbClr val="7C1D20"/>
                </a:solidFill>
                <a:latin typeface="+mn-ea"/>
              </a:rPr>
              <a:t>社会契约论</a:t>
            </a:r>
            <a:endParaRPr lang="en-US" altLang="zh-CN" sz="4000" b="1" dirty="0">
              <a:solidFill>
                <a:srgbClr val="7C1D20"/>
              </a:solidFill>
              <a:latin typeface="+mn-ea"/>
            </a:endParaRPr>
          </a:p>
        </p:txBody>
      </p:sp>
      <p:sp>
        <p:nvSpPr>
          <p:cNvPr id="3" name="内容占位符 2"/>
          <p:cNvSpPr>
            <a:spLocks noGrp="1"/>
          </p:cNvSpPr>
          <p:nvPr>
            <p:ph idx="1"/>
          </p:nvPr>
        </p:nvSpPr>
        <p:spPr>
          <a:xfrm>
            <a:off x="515380" y="2709713"/>
            <a:ext cx="11161240" cy="3516303"/>
          </a:xfrm>
        </p:spPr>
        <p:txBody>
          <a:bodyPr>
            <a:noAutofit/>
          </a:bodyPr>
          <a:lstStyle/>
          <a:p>
            <a:r>
              <a:rPr lang="zh-CN" altLang="en-US" sz="3200" dirty="0" smtClean="0">
                <a:latin typeface="+mn-ea"/>
              </a:rPr>
              <a:t>由此，洛克认为，人们为了克服自然状态的这些缺点，保护自己的权利，于是就相互</a:t>
            </a:r>
            <a:r>
              <a:rPr lang="zh-CN" altLang="en-US" sz="3200" b="1" dirty="0" smtClean="0">
                <a:latin typeface="+mn-ea"/>
              </a:rPr>
              <a:t>订立契约</a:t>
            </a:r>
            <a:r>
              <a:rPr lang="zh-CN" altLang="en-US" sz="3200" dirty="0" smtClean="0">
                <a:latin typeface="+mn-ea"/>
              </a:rPr>
              <a:t>，放弃自己惩罚他人的权利，并交给他们中间指定的人，按照社会成员全体或者大多数人的代表所一致同意的规定而行使。这样，人们就脱离了自然状态而建立了政治社会，建立了国家。</a:t>
            </a:r>
            <a:endParaRPr lang="en-US" altLang="zh-CN" sz="3200" dirty="0" smtClean="0">
              <a:latin typeface="+mn-ea"/>
            </a:endParaRPr>
          </a:p>
        </p:txBody>
      </p:sp>
    </p:spTree>
    <p:extLst>
      <p:ext uri="{BB962C8B-B14F-4D97-AF65-F5344CB8AC3E}">
        <p14:creationId xmlns:p14="http://schemas.microsoft.com/office/powerpoint/2010/main" val="221313976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1" name="Picture 3" descr="C:\Users\Administrator\Desktop\财大ppt模板\B10PPT模板（二）宽屏-09.jpg"/>
          <p:cNvPicPr>
            <a:picLocks noChangeAspect="1" noChangeArrowheads="1"/>
          </p:cNvPicPr>
          <p:nvPr/>
        </p:nvPicPr>
        <p:blipFill>
          <a:blip r:embed="rId2"/>
          <a:srcRect/>
          <a:stretch>
            <a:fillRect/>
          </a:stretch>
        </p:blipFill>
        <p:spPr bwMode="auto">
          <a:xfrm>
            <a:off x="1588" y="0"/>
            <a:ext cx="12188825" cy="6858000"/>
          </a:xfrm>
          <a:prstGeom prst="rect">
            <a:avLst/>
          </a:prstGeom>
          <a:noFill/>
        </p:spPr>
      </p:pic>
      <p:sp>
        <p:nvSpPr>
          <p:cNvPr id="2" name="标题 1"/>
          <p:cNvSpPr>
            <a:spLocks noGrp="1"/>
          </p:cNvSpPr>
          <p:nvPr>
            <p:ph type="title"/>
          </p:nvPr>
        </p:nvSpPr>
        <p:spPr>
          <a:xfrm>
            <a:off x="1861177" y="1125538"/>
            <a:ext cx="8469646" cy="748258"/>
          </a:xfrm>
        </p:spPr>
        <p:txBody>
          <a:bodyPr>
            <a:noAutofit/>
          </a:bodyPr>
          <a:lstStyle/>
          <a:p>
            <a:r>
              <a:rPr lang="zh-CN" altLang="en-US" sz="4000" b="1" dirty="0">
                <a:solidFill>
                  <a:srgbClr val="7C1D20"/>
                </a:solidFill>
                <a:latin typeface="+mn-ea"/>
              </a:rPr>
              <a:t>制宪的国内</a:t>
            </a:r>
            <a:r>
              <a:rPr lang="zh-CN" altLang="en-US" sz="4000" b="1" dirty="0" smtClean="0">
                <a:solidFill>
                  <a:srgbClr val="7C1D20"/>
                </a:solidFill>
                <a:latin typeface="+mn-ea"/>
              </a:rPr>
              <a:t>背景</a:t>
            </a:r>
            <a:endParaRPr lang="en-US" altLang="zh-CN" sz="4000" b="1" dirty="0">
              <a:solidFill>
                <a:srgbClr val="7C1D20"/>
              </a:solidFill>
              <a:latin typeface="+mn-ea"/>
            </a:endParaRPr>
          </a:p>
        </p:txBody>
      </p:sp>
      <p:sp>
        <p:nvSpPr>
          <p:cNvPr id="3" name="内容占位符 2"/>
          <p:cNvSpPr>
            <a:spLocks noGrp="1"/>
          </p:cNvSpPr>
          <p:nvPr>
            <p:ph idx="1"/>
          </p:nvPr>
        </p:nvSpPr>
        <p:spPr>
          <a:xfrm>
            <a:off x="838622" y="2061642"/>
            <a:ext cx="11017224" cy="4608512"/>
          </a:xfrm>
        </p:spPr>
        <p:txBody>
          <a:bodyPr>
            <a:noAutofit/>
          </a:bodyPr>
          <a:lstStyle/>
          <a:p>
            <a:r>
              <a:rPr lang="zh-CN" altLang="en-US" sz="2800" dirty="0" smtClean="0">
                <a:latin typeface="+mn-ea"/>
              </a:rPr>
              <a:t>政权建设发展的需要</a:t>
            </a:r>
            <a:endParaRPr lang="en-US" altLang="zh-CN" sz="2800" dirty="0" smtClean="0">
              <a:latin typeface="+mn-ea"/>
            </a:endParaRPr>
          </a:p>
          <a:p>
            <a:pPr marL="0" indent="0">
              <a:buNone/>
            </a:pPr>
            <a:r>
              <a:rPr lang="en-US" altLang="zh-CN" sz="2800" dirty="0" smtClean="0">
                <a:latin typeface="+mn-ea"/>
              </a:rPr>
              <a:t>1949—1954</a:t>
            </a:r>
            <a:r>
              <a:rPr lang="zh-CN" altLang="en-US" sz="2800" dirty="0" smtClean="0">
                <a:latin typeface="+mn-ea"/>
              </a:rPr>
              <a:t>年，人民民主政权在全国各地普遍建立并日渐巩固，各地建立人民代表大会制度</a:t>
            </a:r>
            <a:endParaRPr lang="en-US" altLang="zh-CN" sz="2800" dirty="0" smtClean="0">
              <a:latin typeface="+mn-ea"/>
            </a:endParaRPr>
          </a:p>
          <a:p>
            <a:pPr marL="0" indent="0">
              <a:buNone/>
            </a:pPr>
            <a:r>
              <a:rPr lang="en-US" altLang="zh-CN" sz="2800" dirty="0" smtClean="0">
                <a:latin typeface="+mn-ea"/>
              </a:rPr>
              <a:t>1950—1953</a:t>
            </a:r>
            <a:r>
              <a:rPr lang="zh-CN" altLang="en-US" sz="2800" dirty="0" smtClean="0">
                <a:latin typeface="+mn-ea"/>
              </a:rPr>
              <a:t>年，抗美援朝战争的胜利</a:t>
            </a:r>
            <a:endParaRPr lang="en-US" altLang="zh-CN" sz="2800" dirty="0" smtClean="0">
              <a:latin typeface="+mn-ea"/>
            </a:endParaRPr>
          </a:p>
          <a:p>
            <a:pPr marL="0" indent="0">
              <a:buNone/>
            </a:pPr>
            <a:r>
              <a:rPr lang="en-US" altLang="zh-CN" sz="2800" dirty="0" smtClean="0">
                <a:latin typeface="+mn-ea"/>
              </a:rPr>
              <a:t>1950—1953</a:t>
            </a:r>
            <a:r>
              <a:rPr lang="zh-CN" altLang="en-US" sz="2800" dirty="0" smtClean="0">
                <a:latin typeface="+mn-ea"/>
              </a:rPr>
              <a:t>年底，一半的农村完成了土地制度的改革，消灭了在我国延续了几千年的封建制度的基础</a:t>
            </a:r>
            <a:r>
              <a:rPr lang="en-US" altLang="zh-CN" sz="2800" dirty="0" smtClean="0">
                <a:latin typeface="+mn-ea"/>
              </a:rPr>
              <a:t>——</a:t>
            </a:r>
            <a:r>
              <a:rPr lang="zh-CN" altLang="en-US" sz="2800" dirty="0" smtClean="0">
                <a:latin typeface="+mn-ea"/>
              </a:rPr>
              <a:t>地主阶级的土地所有制</a:t>
            </a:r>
            <a:endParaRPr lang="en-US" altLang="zh-CN" sz="2800" dirty="0" smtClean="0">
              <a:latin typeface="+mn-ea"/>
            </a:endParaRPr>
          </a:p>
          <a:p>
            <a:r>
              <a:rPr lang="zh-CN" altLang="en-US" sz="2800" dirty="0" smtClean="0">
                <a:latin typeface="+mn-ea"/>
              </a:rPr>
              <a:t>新中国成立</a:t>
            </a:r>
            <a:r>
              <a:rPr lang="en-US" altLang="zh-CN" sz="2800" dirty="0" smtClean="0">
                <a:latin typeface="+mn-ea"/>
              </a:rPr>
              <a:t>5</a:t>
            </a:r>
            <a:r>
              <a:rPr lang="zh-CN" altLang="en-US" sz="2800" dirty="0" smtClean="0">
                <a:latin typeface="+mn-ea"/>
              </a:rPr>
              <a:t>年中人民政权建设的发展，为人民行使制宪权奠定了坚实的政治与法律基础</a:t>
            </a:r>
            <a:endParaRPr lang="en-US" altLang="zh-CN" sz="2800" dirty="0" smtClean="0">
              <a:latin typeface="+mn-ea"/>
            </a:endParaRPr>
          </a:p>
          <a:p>
            <a:pPr marL="0" indent="0">
              <a:buNone/>
            </a:pPr>
            <a:endParaRPr lang="en-US" altLang="zh-CN" sz="2800" dirty="0">
              <a:latin typeface="+mn-ea"/>
            </a:endParaRPr>
          </a:p>
        </p:txBody>
      </p:sp>
    </p:spTree>
    <p:extLst>
      <p:ext uri="{BB962C8B-B14F-4D97-AF65-F5344CB8AC3E}">
        <p14:creationId xmlns:p14="http://schemas.microsoft.com/office/powerpoint/2010/main" val="171880393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1" name="Picture 3" descr="C:\Users\Administrator\Desktop\财大ppt模板\B10PPT模板（二）宽屏-09.jpg"/>
          <p:cNvPicPr>
            <a:picLocks noChangeAspect="1" noChangeArrowheads="1"/>
          </p:cNvPicPr>
          <p:nvPr/>
        </p:nvPicPr>
        <p:blipFill>
          <a:blip r:embed="rId2"/>
          <a:srcRect/>
          <a:stretch>
            <a:fillRect/>
          </a:stretch>
        </p:blipFill>
        <p:spPr bwMode="auto">
          <a:xfrm>
            <a:off x="1588" y="0"/>
            <a:ext cx="12188825" cy="6858000"/>
          </a:xfrm>
          <a:prstGeom prst="rect">
            <a:avLst/>
          </a:prstGeom>
          <a:noFill/>
        </p:spPr>
      </p:pic>
      <p:sp>
        <p:nvSpPr>
          <p:cNvPr id="2" name="标题 1"/>
          <p:cNvSpPr>
            <a:spLocks noGrp="1"/>
          </p:cNvSpPr>
          <p:nvPr>
            <p:ph type="title"/>
          </p:nvPr>
        </p:nvSpPr>
        <p:spPr>
          <a:xfrm>
            <a:off x="1861177" y="1053530"/>
            <a:ext cx="8469646" cy="1368152"/>
          </a:xfrm>
        </p:spPr>
        <p:txBody>
          <a:bodyPr>
            <a:noAutofit/>
          </a:bodyPr>
          <a:lstStyle/>
          <a:p>
            <a:r>
              <a:rPr lang="en-US" altLang="zh-CN" sz="4000" b="1" dirty="0">
                <a:solidFill>
                  <a:srgbClr val="7C1D20"/>
                </a:solidFill>
                <a:latin typeface="+mn-ea"/>
              </a:rPr>
              <a:t>《</a:t>
            </a:r>
            <a:r>
              <a:rPr lang="zh-CN" altLang="en-US" sz="4000" b="1" dirty="0">
                <a:solidFill>
                  <a:srgbClr val="7C1D20"/>
                </a:solidFill>
                <a:latin typeface="+mn-ea"/>
              </a:rPr>
              <a:t>政府论</a:t>
            </a:r>
            <a:r>
              <a:rPr lang="en-US" altLang="zh-CN" sz="4000" b="1" dirty="0" smtClean="0">
                <a:solidFill>
                  <a:srgbClr val="7C1D20"/>
                </a:solidFill>
                <a:latin typeface="+mn-ea"/>
              </a:rPr>
              <a:t>》</a:t>
            </a:r>
            <a:r>
              <a:rPr lang="zh-CN" altLang="en-US" sz="4000" b="1" dirty="0" smtClean="0">
                <a:solidFill>
                  <a:srgbClr val="7C1D20"/>
                </a:solidFill>
                <a:latin typeface="+mn-ea"/>
              </a:rPr>
              <a:t>中的重要学说（二）</a:t>
            </a:r>
            <a:r>
              <a:rPr lang="en-US" altLang="zh-CN" sz="4000" b="1" dirty="0" smtClean="0">
                <a:solidFill>
                  <a:srgbClr val="7C1D20"/>
                </a:solidFill>
                <a:latin typeface="+mn-ea"/>
              </a:rPr>
              <a:t/>
            </a:r>
            <a:br>
              <a:rPr lang="en-US" altLang="zh-CN" sz="4000" b="1" dirty="0" smtClean="0">
                <a:solidFill>
                  <a:srgbClr val="7C1D20"/>
                </a:solidFill>
                <a:latin typeface="+mn-ea"/>
              </a:rPr>
            </a:br>
            <a:r>
              <a:rPr lang="zh-CN" altLang="en-US" sz="4000" b="1" dirty="0" smtClean="0">
                <a:solidFill>
                  <a:srgbClr val="7C1D20"/>
                </a:solidFill>
                <a:latin typeface="+mn-ea"/>
              </a:rPr>
              <a:t>社会契约论</a:t>
            </a:r>
            <a:endParaRPr lang="en-US" altLang="zh-CN" sz="4000" b="1" dirty="0">
              <a:solidFill>
                <a:srgbClr val="7C1D20"/>
              </a:solidFill>
              <a:latin typeface="+mn-ea"/>
            </a:endParaRPr>
          </a:p>
        </p:txBody>
      </p:sp>
      <p:sp>
        <p:nvSpPr>
          <p:cNvPr id="3" name="内容占位符 2"/>
          <p:cNvSpPr>
            <a:spLocks noGrp="1"/>
          </p:cNvSpPr>
          <p:nvPr>
            <p:ph idx="1"/>
          </p:nvPr>
        </p:nvSpPr>
        <p:spPr>
          <a:xfrm>
            <a:off x="262558" y="2442787"/>
            <a:ext cx="11737304" cy="4083351"/>
          </a:xfrm>
        </p:spPr>
        <p:txBody>
          <a:bodyPr>
            <a:noAutofit/>
          </a:bodyPr>
          <a:lstStyle/>
          <a:p>
            <a:r>
              <a:rPr lang="zh-CN" altLang="en-US" sz="3200" dirty="0" smtClean="0">
                <a:latin typeface="+mn-ea"/>
              </a:rPr>
              <a:t>洛克强调，人们订立</a:t>
            </a:r>
            <a:r>
              <a:rPr lang="zh-CN" altLang="en-US" sz="3200" b="1" dirty="0" smtClean="0">
                <a:latin typeface="+mn-ea"/>
              </a:rPr>
              <a:t>契约</a:t>
            </a:r>
            <a:r>
              <a:rPr lang="zh-CN" altLang="en-US" sz="3200" dirty="0" smtClean="0">
                <a:latin typeface="+mn-ea"/>
              </a:rPr>
              <a:t>，组成一个共同体，只有经过大多数人的同意才能得到，而人们订立契约，组成国家的主要目的是保护他们的财产权利，以及生命、自由等自然权利。</a:t>
            </a:r>
            <a:endParaRPr lang="en-US" altLang="zh-CN" sz="3200" dirty="0" smtClean="0">
              <a:latin typeface="+mn-ea"/>
            </a:endParaRPr>
          </a:p>
          <a:p>
            <a:r>
              <a:rPr lang="zh-CN" altLang="en-US" sz="3200" dirty="0" smtClean="0">
                <a:latin typeface="+mn-ea"/>
              </a:rPr>
              <a:t>同时，他认为，国家（政府）基于社会大多数人的合意建立并按大多数人的委托行使权力。如果政府违背了人民订立契约的宗旨，人民有权改变和废除社会契约，重新组织政府。因为，人民始终保有“</a:t>
            </a:r>
            <a:r>
              <a:rPr lang="zh-CN" altLang="en-US" sz="3200" dirty="0">
                <a:latin typeface="+mn-ea"/>
              </a:rPr>
              <a:t>最高的权力</a:t>
            </a:r>
            <a:r>
              <a:rPr lang="zh-CN" altLang="en-US" sz="3200" dirty="0" smtClean="0">
                <a:latin typeface="+mn-ea"/>
              </a:rPr>
              <a:t>” 。</a:t>
            </a:r>
            <a:endParaRPr lang="en-US" altLang="zh-CN" sz="3200" dirty="0" smtClean="0">
              <a:latin typeface="+mn-ea"/>
            </a:endParaRPr>
          </a:p>
        </p:txBody>
      </p:sp>
    </p:spTree>
    <p:extLst>
      <p:ext uri="{BB962C8B-B14F-4D97-AF65-F5344CB8AC3E}">
        <p14:creationId xmlns:p14="http://schemas.microsoft.com/office/powerpoint/2010/main" val="143444997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1" name="Picture 3" descr="C:\Users\Administrator\Desktop\财大ppt模板\B10PPT模板（二）宽屏-09.jpg"/>
          <p:cNvPicPr>
            <a:picLocks noChangeAspect="1" noChangeArrowheads="1"/>
          </p:cNvPicPr>
          <p:nvPr/>
        </p:nvPicPr>
        <p:blipFill>
          <a:blip r:embed="rId2"/>
          <a:srcRect/>
          <a:stretch>
            <a:fillRect/>
          </a:stretch>
        </p:blipFill>
        <p:spPr bwMode="auto">
          <a:xfrm>
            <a:off x="1588" y="0"/>
            <a:ext cx="12188825" cy="6858000"/>
          </a:xfrm>
          <a:prstGeom prst="rect">
            <a:avLst/>
          </a:prstGeom>
          <a:noFill/>
        </p:spPr>
      </p:pic>
      <p:sp>
        <p:nvSpPr>
          <p:cNvPr id="2" name="标题 1"/>
          <p:cNvSpPr>
            <a:spLocks noGrp="1"/>
          </p:cNvSpPr>
          <p:nvPr>
            <p:ph type="title"/>
          </p:nvPr>
        </p:nvSpPr>
        <p:spPr>
          <a:xfrm>
            <a:off x="1861177" y="909514"/>
            <a:ext cx="8469646" cy="1212047"/>
          </a:xfrm>
        </p:spPr>
        <p:txBody>
          <a:bodyPr>
            <a:noAutofit/>
          </a:bodyPr>
          <a:lstStyle/>
          <a:p>
            <a:r>
              <a:rPr lang="en-US" altLang="zh-CN" sz="4000" b="1" dirty="0">
                <a:solidFill>
                  <a:srgbClr val="7C1D20"/>
                </a:solidFill>
                <a:latin typeface="+mn-ea"/>
              </a:rPr>
              <a:t>《</a:t>
            </a:r>
            <a:r>
              <a:rPr lang="zh-CN" altLang="en-US" sz="4000" b="1" dirty="0">
                <a:solidFill>
                  <a:srgbClr val="7C1D20"/>
                </a:solidFill>
                <a:latin typeface="+mn-ea"/>
              </a:rPr>
              <a:t>政府论</a:t>
            </a:r>
            <a:r>
              <a:rPr lang="en-US" altLang="zh-CN" sz="4000" b="1" dirty="0" smtClean="0">
                <a:solidFill>
                  <a:srgbClr val="7C1D20"/>
                </a:solidFill>
                <a:latin typeface="+mn-ea"/>
              </a:rPr>
              <a:t>》</a:t>
            </a:r>
            <a:r>
              <a:rPr lang="zh-CN" altLang="en-US" sz="4000" b="1" dirty="0" smtClean="0">
                <a:solidFill>
                  <a:srgbClr val="7C1D20"/>
                </a:solidFill>
                <a:latin typeface="+mn-ea"/>
              </a:rPr>
              <a:t>中的重要学说（三）</a:t>
            </a:r>
            <a:r>
              <a:rPr lang="en-US" altLang="zh-CN" sz="4000" b="1" dirty="0" smtClean="0">
                <a:solidFill>
                  <a:srgbClr val="7C1D20"/>
                </a:solidFill>
                <a:latin typeface="+mn-ea"/>
              </a:rPr>
              <a:t/>
            </a:r>
            <a:br>
              <a:rPr lang="en-US" altLang="zh-CN" sz="4000" b="1" dirty="0" smtClean="0">
                <a:solidFill>
                  <a:srgbClr val="7C1D20"/>
                </a:solidFill>
                <a:latin typeface="+mn-ea"/>
              </a:rPr>
            </a:br>
            <a:r>
              <a:rPr lang="zh-CN" altLang="en-US" sz="4000" b="1" dirty="0" smtClean="0">
                <a:solidFill>
                  <a:srgbClr val="7C1D20"/>
                </a:solidFill>
                <a:latin typeface="+mn-ea"/>
              </a:rPr>
              <a:t>国家政体学说</a:t>
            </a:r>
            <a:endParaRPr lang="en-US" altLang="zh-CN" sz="4000" b="1" dirty="0">
              <a:solidFill>
                <a:srgbClr val="7C1D20"/>
              </a:solidFill>
              <a:latin typeface="+mn-ea"/>
            </a:endParaRPr>
          </a:p>
        </p:txBody>
      </p:sp>
      <p:sp>
        <p:nvSpPr>
          <p:cNvPr id="3" name="内容占位符 2"/>
          <p:cNvSpPr>
            <a:spLocks noGrp="1"/>
          </p:cNvSpPr>
          <p:nvPr>
            <p:ph idx="1"/>
          </p:nvPr>
        </p:nvSpPr>
        <p:spPr>
          <a:xfrm>
            <a:off x="515380" y="2381333"/>
            <a:ext cx="11161240" cy="4032449"/>
          </a:xfrm>
        </p:spPr>
        <p:txBody>
          <a:bodyPr>
            <a:noAutofit/>
          </a:bodyPr>
          <a:lstStyle/>
          <a:p>
            <a:r>
              <a:rPr lang="zh-CN" altLang="en-US" sz="3200" dirty="0" smtClean="0">
                <a:latin typeface="+mn-ea"/>
              </a:rPr>
              <a:t>近代分权学说的首创者</a:t>
            </a:r>
            <a:endParaRPr lang="en-US" altLang="zh-CN" sz="3200" dirty="0" smtClean="0">
              <a:latin typeface="+mn-ea"/>
            </a:endParaRPr>
          </a:p>
          <a:p>
            <a:r>
              <a:rPr lang="zh-CN" altLang="en-US" sz="3200" dirty="0" smtClean="0">
                <a:latin typeface="+mn-ea"/>
              </a:rPr>
              <a:t>将国家的权力分为立法权、执行权、对外权（或称联盟权）</a:t>
            </a:r>
            <a:endParaRPr lang="en-US" altLang="zh-CN" sz="3200" dirty="0" smtClean="0">
              <a:latin typeface="+mn-ea"/>
            </a:endParaRPr>
          </a:p>
          <a:p>
            <a:r>
              <a:rPr lang="zh-CN" altLang="en-US" sz="3200" dirty="0" smtClean="0">
                <a:latin typeface="+mn-ea"/>
              </a:rPr>
              <a:t>洛克强调立法权和执行权的分离，建议立法权由代表人民的国会行使，执行权和对外权由君主行使</a:t>
            </a:r>
            <a:endParaRPr lang="en-US" altLang="zh-CN" sz="3200" dirty="0" smtClean="0">
              <a:latin typeface="+mn-ea"/>
            </a:endParaRPr>
          </a:p>
          <a:p>
            <a:r>
              <a:rPr lang="zh-CN" altLang="en-US" sz="3200" dirty="0" smtClean="0">
                <a:latin typeface="+mn-ea"/>
              </a:rPr>
              <a:t>洛克认为立法权是最高权力，执行权和对外权都是从属的权力</a:t>
            </a:r>
            <a:endParaRPr lang="en-US" altLang="zh-CN" sz="3200" dirty="0" smtClean="0">
              <a:latin typeface="+mn-ea"/>
            </a:endParaRPr>
          </a:p>
          <a:p>
            <a:r>
              <a:rPr lang="zh-CN" altLang="en-US" sz="3200" dirty="0" smtClean="0">
                <a:latin typeface="+mn-ea"/>
              </a:rPr>
              <a:t>实际上是“两权分立”，且两权的地位不是平等的</a:t>
            </a:r>
            <a:endParaRPr lang="en-US" altLang="zh-CN" sz="3200" dirty="0" smtClean="0">
              <a:latin typeface="+mn-ea"/>
            </a:endParaRPr>
          </a:p>
          <a:p>
            <a:endParaRPr lang="en-US" altLang="zh-CN" sz="3200" dirty="0" smtClean="0">
              <a:latin typeface="+mn-ea"/>
            </a:endParaRPr>
          </a:p>
          <a:p>
            <a:endParaRPr lang="en-US" altLang="zh-CN" sz="3200" dirty="0" smtClean="0">
              <a:latin typeface="+mn-ea"/>
            </a:endParaRPr>
          </a:p>
        </p:txBody>
      </p:sp>
    </p:spTree>
    <p:extLst>
      <p:ext uri="{BB962C8B-B14F-4D97-AF65-F5344CB8AC3E}">
        <p14:creationId xmlns:p14="http://schemas.microsoft.com/office/powerpoint/2010/main" val="66474867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1" name="Picture 3" descr="C:\Users\Administrator\Desktop\财大ppt模板\B10PPT模板（二）宽屏-09.jpg"/>
          <p:cNvPicPr>
            <a:picLocks noChangeAspect="1" noChangeArrowheads="1"/>
          </p:cNvPicPr>
          <p:nvPr/>
        </p:nvPicPr>
        <p:blipFill>
          <a:blip r:embed="rId2"/>
          <a:srcRect/>
          <a:stretch>
            <a:fillRect/>
          </a:stretch>
        </p:blipFill>
        <p:spPr bwMode="auto">
          <a:xfrm>
            <a:off x="1588" y="0"/>
            <a:ext cx="12188825" cy="6858000"/>
          </a:xfrm>
          <a:prstGeom prst="rect">
            <a:avLst/>
          </a:prstGeom>
          <a:noFill/>
        </p:spPr>
      </p:pic>
      <p:sp>
        <p:nvSpPr>
          <p:cNvPr id="2" name="标题 1"/>
          <p:cNvSpPr>
            <a:spLocks noGrp="1"/>
          </p:cNvSpPr>
          <p:nvPr>
            <p:ph type="title"/>
          </p:nvPr>
        </p:nvSpPr>
        <p:spPr>
          <a:xfrm>
            <a:off x="1861177" y="1053530"/>
            <a:ext cx="8469646" cy="1368152"/>
          </a:xfrm>
        </p:spPr>
        <p:txBody>
          <a:bodyPr>
            <a:noAutofit/>
          </a:bodyPr>
          <a:lstStyle/>
          <a:p>
            <a:r>
              <a:rPr lang="en-US" altLang="zh-CN" sz="4000" b="1" dirty="0">
                <a:solidFill>
                  <a:srgbClr val="7C1D20"/>
                </a:solidFill>
                <a:latin typeface="+mn-ea"/>
              </a:rPr>
              <a:t>《</a:t>
            </a:r>
            <a:r>
              <a:rPr lang="zh-CN" altLang="en-US" sz="4000" b="1" dirty="0">
                <a:solidFill>
                  <a:srgbClr val="7C1D20"/>
                </a:solidFill>
                <a:latin typeface="+mn-ea"/>
              </a:rPr>
              <a:t>政府论</a:t>
            </a:r>
            <a:r>
              <a:rPr lang="en-US" altLang="zh-CN" sz="4000" b="1" dirty="0" smtClean="0">
                <a:solidFill>
                  <a:srgbClr val="7C1D20"/>
                </a:solidFill>
                <a:latin typeface="+mn-ea"/>
              </a:rPr>
              <a:t>》</a:t>
            </a:r>
            <a:r>
              <a:rPr lang="zh-CN" altLang="en-US" sz="4000" b="1" dirty="0" smtClean="0">
                <a:solidFill>
                  <a:srgbClr val="7C1D20"/>
                </a:solidFill>
                <a:latin typeface="+mn-ea"/>
              </a:rPr>
              <a:t>中的重要学说（四）</a:t>
            </a:r>
            <a:r>
              <a:rPr lang="en-US" altLang="zh-CN" sz="4000" b="1" dirty="0" smtClean="0">
                <a:solidFill>
                  <a:srgbClr val="7C1D20"/>
                </a:solidFill>
                <a:latin typeface="+mn-ea"/>
              </a:rPr>
              <a:t/>
            </a:r>
            <a:br>
              <a:rPr lang="en-US" altLang="zh-CN" sz="4000" b="1" dirty="0" smtClean="0">
                <a:solidFill>
                  <a:srgbClr val="7C1D20"/>
                </a:solidFill>
                <a:latin typeface="+mn-ea"/>
              </a:rPr>
            </a:br>
            <a:r>
              <a:rPr lang="zh-CN" altLang="en-US" sz="4000" b="1" dirty="0" smtClean="0">
                <a:solidFill>
                  <a:srgbClr val="7C1D20"/>
                </a:solidFill>
                <a:latin typeface="+mn-ea"/>
              </a:rPr>
              <a:t>自由</a:t>
            </a:r>
            <a:r>
              <a:rPr lang="zh-CN" altLang="en-US" sz="4000" b="1" dirty="0">
                <a:solidFill>
                  <a:srgbClr val="7C1D20"/>
                </a:solidFill>
                <a:latin typeface="+mn-ea"/>
              </a:rPr>
              <a:t>思想</a:t>
            </a:r>
            <a:endParaRPr lang="en-US" altLang="zh-CN" sz="4000" b="1" dirty="0">
              <a:solidFill>
                <a:srgbClr val="7C1D20"/>
              </a:solidFill>
              <a:latin typeface="+mn-ea"/>
            </a:endParaRPr>
          </a:p>
        </p:txBody>
      </p:sp>
      <p:sp>
        <p:nvSpPr>
          <p:cNvPr id="3" name="内容占位符 2"/>
          <p:cNvSpPr>
            <a:spLocks noGrp="1"/>
          </p:cNvSpPr>
          <p:nvPr>
            <p:ph idx="1"/>
          </p:nvPr>
        </p:nvSpPr>
        <p:spPr>
          <a:xfrm>
            <a:off x="515380" y="2421681"/>
            <a:ext cx="11161240" cy="3804335"/>
          </a:xfrm>
        </p:spPr>
        <p:txBody>
          <a:bodyPr>
            <a:noAutofit/>
          </a:bodyPr>
          <a:lstStyle/>
          <a:p>
            <a:r>
              <a:rPr lang="zh-CN" altLang="en-US" sz="3200" dirty="0" smtClean="0">
                <a:latin typeface="+mn-ea"/>
              </a:rPr>
              <a:t>洛克认为，自由必须和“法治”联系在一起</a:t>
            </a:r>
            <a:endParaRPr lang="en-US" altLang="zh-CN" sz="3200" dirty="0" smtClean="0">
              <a:latin typeface="+mn-ea"/>
            </a:endParaRPr>
          </a:p>
          <a:p>
            <a:r>
              <a:rPr lang="zh-CN" altLang="en-US" sz="3200" dirty="0">
                <a:latin typeface="+mn-ea"/>
              </a:rPr>
              <a:t>“哪里没有法律，哪里就没有自由</a:t>
            </a:r>
            <a:r>
              <a:rPr lang="zh-CN" altLang="en-US" sz="3200" dirty="0" smtClean="0">
                <a:latin typeface="+mn-ea"/>
              </a:rPr>
              <a:t>”</a:t>
            </a:r>
            <a:endParaRPr lang="en-US" altLang="zh-CN" sz="3200" dirty="0" smtClean="0">
              <a:latin typeface="+mn-ea"/>
            </a:endParaRPr>
          </a:p>
          <a:p>
            <a:r>
              <a:rPr lang="zh-CN" altLang="en-US" sz="3200" dirty="0" smtClean="0">
                <a:latin typeface="+mn-ea"/>
              </a:rPr>
              <a:t>洛克认为，自由需要受法律的约束，但是法律的目的不是废除或限制自由，而是保护和扩大自由</a:t>
            </a:r>
            <a:endParaRPr lang="en-US" altLang="zh-CN" sz="3200" dirty="0">
              <a:latin typeface="+mn-ea"/>
            </a:endParaRPr>
          </a:p>
          <a:p>
            <a:endParaRPr lang="en-US" altLang="zh-CN" sz="3200" dirty="0" smtClean="0">
              <a:latin typeface="+mn-ea"/>
            </a:endParaRPr>
          </a:p>
        </p:txBody>
      </p:sp>
    </p:spTree>
    <p:extLst>
      <p:ext uri="{BB962C8B-B14F-4D97-AF65-F5344CB8AC3E}">
        <p14:creationId xmlns:p14="http://schemas.microsoft.com/office/powerpoint/2010/main" val="192265460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1" name="Picture 3" descr="C:\Users\Administrator\Desktop\财大ppt模板\B10PPT模板（二）宽屏-09.jpg"/>
          <p:cNvPicPr>
            <a:picLocks noChangeAspect="1" noChangeArrowheads="1"/>
          </p:cNvPicPr>
          <p:nvPr/>
        </p:nvPicPr>
        <p:blipFill>
          <a:blip r:embed="rId2"/>
          <a:srcRect/>
          <a:stretch>
            <a:fillRect/>
          </a:stretch>
        </p:blipFill>
        <p:spPr bwMode="auto">
          <a:xfrm>
            <a:off x="-25474" y="28178"/>
            <a:ext cx="12188825" cy="6858000"/>
          </a:xfrm>
          <a:prstGeom prst="rect">
            <a:avLst/>
          </a:prstGeom>
          <a:noFill/>
        </p:spPr>
      </p:pic>
      <p:sp>
        <p:nvSpPr>
          <p:cNvPr id="2" name="标题 1"/>
          <p:cNvSpPr>
            <a:spLocks noGrp="1"/>
          </p:cNvSpPr>
          <p:nvPr>
            <p:ph type="title"/>
          </p:nvPr>
        </p:nvSpPr>
        <p:spPr>
          <a:xfrm>
            <a:off x="1861177" y="1015041"/>
            <a:ext cx="8469646" cy="720080"/>
          </a:xfrm>
        </p:spPr>
        <p:txBody>
          <a:bodyPr>
            <a:noAutofit/>
          </a:bodyPr>
          <a:lstStyle/>
          <a:p>
            <a:r>
              <a:rPr lang="zh-CN" altLang="en-US" sz="4000" b="1" dirty="0" smtClean="0">
                <a:solidFill>
                  <a:srgbClr val="7C1D20"/>
                </a:solidFill>
                <a:latin typeface="+mn-ea"/>
              </a:rPr>
              <a:t>戴雪</a:t>
            </a:r>
            <a:endParaRPr lang="zh-CN" altLang="en-US" sz="4000" b="1" dirty="0">
              <a:solidFill>
                <a:srgbClr val="7C1D20"/>
              </a:solidFill>
              <a:latin typeface="+mn-ea"/>
              <a:ea typeface="+mn-ea"/>
            </a:endParaRPr>
          </a:p>
        </p:txBody>
      </p:sp>
      <p:sp>
        <p:nvSpPr>
          <p:cNvPr id="3" name="内容占位符 2"/>
          <p:cNvSpPr>
            <a:spLocks noGrp="1"/>
          </p:cNvSpPr>
          <p:nvPr>
            <p:ph idx="1"/>
          </p:nvPr>
        </p:nvSpPr>
        <p:spPr>
          <a:xfrm>
            <a:off x="6360924" y="2355015"/>
            <a:ext cx="4558818" cy="3523051"/>
          </a:xfrm>
        </p:spPr>
        <p:txBody>
          <a:bodyPr>
            <a:noAutofit/>
          </a:bodyPr>
          <a:lstStyle/>
          <a:p>
            <a:r>
              <a:rPr lang="zh-CN" altLang="en-US" sz="3200" dirty="0"/>
              <a:t>阿尔伯特</a:t>
            </a:r>
            <a:r>
              <a:rPr lang="en-US" altLang="zh-CN" sz="3200" dirty="0"/>
              <a:t>·</a:t>
            </a:r>
            <a:r>
              <a:rPr lang="zh-CN" altLang="en-US" sz="3200" dirty="0"/>
              <a:t>韦恩</a:t>
            </a:r>
            <a:r>
              <a:rPr lang="en-US" altLang="zh-CN" sz="3200" dirty="0"/>
              <a:t>·</a:t>
            </a:r>
            <a:r>
              <a:rPr lang="zh-CN" altLang="en-US" sz="3200" dirty="0"/>
              <a:t>戴</a:t>
            </a:r>
            <a:r>
              <a:rPr lang="zh-CN" altLang="en-US" sz="3200" dirty="0" smtClean="0"/>
              <a:t>雪（</a:t>
            </a:r>
            <a:r>
              <a:rPr lang="en-US" altLang="zh-CN" sz="3200" dirty="0" smtClean="0"/>
              <a:t>Albert Venn Dicey</a:t>
            </a:r>
            <a:r>
              <a:rPr lang="zh-CN" altLang="en-US" sz="3200" dirty="0" smtClean="0"/>
              <a:t>），</a:t>
            </a:r>
            <a:r>
              <a:rPr lang="en-US" altLang="zh-CN" sz="3200" dirty="0" smtClean="0"/>
              <a:t>1835—1922</a:t>
            </a:r>
          </a:p>
          <a:p>
            <a:r>
              <a:rPr lang="zh-CN" altLang="en-US" sz="3200" dirty="0" smtClean="0"/>
              <a:t>英国法学家</a:t>
            </a:r>
            <a:endParaRPr lang="en-US" altLang="zh-CN" sz="3200" dirty="0" smtClean="0"/>
          </a:p>
        </p:txBody>
      </p:sp>
      <p:pic>
        <p:nvPicPr>
          <p:cNvPr id="5" name="图片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98662" y="1917626"/>
            <a:ext cx="3029322" cy="4277403"/>
          </a:xfrm>
          <a:prstGeom prst="rect">
            <a:avLst/>
          </a:prstGeom>
        </p:spPr>
      </p:pic>
    </p:spTree>
    <p:extLst>
      <p:ext uri="{BB962C8B-B14F-4D97-AF65-F5344CB8AC3E}">
        <p14:creationId xmlns:p14="http://schemas.microsoft.com/office/powerpoint/2010/main" val="233089574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1" name="Picture 3" descr="C:\Users\Administrator\Desktop\财大ppt模板\B10PPT模板（二）宽屏-09.jpg"/>
          <p:cNvPicPr>
            <a:picLocks noChangeAspect="1" noChangeArrowheads="1"/>
          </p:cNvPicPr>
          <p:nvPr/>
        </p:nvPicPr>
        <p:blipFill>
          <a:blip r:embed="rId2"/>
          <a:srcRect/>
          <a:stretch>
            <a:fillRect/>
          </a:stretch>
        </p:blipFill>
        <p:spPr bwMode="auto">
          <a:xfrm>
            <a:off x="1588" y="0"/>
            <a:ext cx="12188825" cy="6858000"/>
          </a:xfrm>
          <a:prstGeom prst="rect">
            <a:avLst/>
          </a:prstGeom>
          <a:noFill/>
        </p:spPr>
      </p:pic>
      <p:sp>
        <p:nvSpPr>
          <p:cNvPr id="2" name="标题 1"/>
          <p:cNvSpPr>
            <a:spLocks noGrp="1"/>
          </p:cNvSpPr>
          <p:nvPr>
            <p:ph type="title"/>
          </p:nvPr>
        </p:nvSpPr>
        <p:spPr>
          <a:xfrm>
            <a:off x="1861177" y="1053530"/>
            <a:ext cx="8469646" cy="648072"/>
          </a:xfrm>
        </p:spPr>
        <p:txBody>
          <a:bodyPr>
            <a:noAutofit/>
          </a:bodyPr>
          <a:lstStyle/>
          <a:p>
            <a:r>
              <a:rPr lang="zh-CN" altLang="en-US" sz="4000" b="1" dirty="0" smtClean="0">
                <a:solidFill>
                  <a:srgbClr val="7C1D20"/>
                </a:solidFill>
                <a:latin typeface="+mn-ea"/>
              </a:rPr>
              <a:t>戴雪生平</a:t>
            </a:r>
            <a:endParaRPr lang="en-US" altLang="zh-CN" sz="4000" b="1" dirty="0">
              <a:solidFill>
                <a:srgbClr val="7C1D20"/>
              </a:solidFill>
              <a:latin typeface="+mn-ea"/>
            </a:endParaRPr>
          </a:p>
        </p:txBody>
      </p:sp>
      <p:sp>
        <p:nvSpPr>
          <p:cNvPr id="3" name="内容占位符 2"/>
          <p:cNvSpPr>
            <a:spLocks noGrp="1"/>
          </p:cNvSpPr>
          <p:nvPr>
            <p:ph idx="1"/>
          </p:nvPr>
        </p:nvSpPr>
        <p:spPr>
          <a:xfrm>
            <a:off x="910630" y="2133650"/>
            <a:ext cx="10882945" cy="3888432"/>
          </a:xfrm>
        </p:spPr>
        <p:txBody>
          <a:bodyPr>
            <a:noAutofit/>
          </a:bodyPr>
          <a:lstStyle/>
          <a:p>
            <a:r>
              <a:rPr lang="zh-CN" altLang="en-US" sz="3200" dirty="0" smtClean="0"/>
              <a:t>出生于英国上流社会的一个家庭，父亲是当地周刊的总编辑，母亲是出生贵族的衡平法院院长之女</a:t>
            </a:r>
            <a:endParaRPr lang="en-US" altLang="zh-CN" sz="3200" dirty="0" smtClean="0"/>
          </a:p>
          <a:p>
            <a:r>
              <a:rPr lang="zh-CN" altLang="en-US" sz="3200" dirty="0" smtClean="0"/>
              <a:t>就读于牛津大学，研习法律、哲学、史学</a:t>
            </a:r>
            <a:endParaRPr lang="en-US" altLang="zh-CN" sz="3200" dirty="0" smtClean="0"/>
          </a:p>
          <a:p>
            <a:r>
              <a:rPr lang="en-US" altLang="zh-CN" sz="3200" dirty="0" smtClean="0"/>
              <a:t>188</a:t>
            </a:r>
            <a:r>
              <a:rPr lang="en-US" altLang="zh-CN" sz="3200" dirty="0"/>
              <a:t>2</a:t>
            </a:r>
            <a:r>
              <a:rPr lang="zh-CN" altLang="en-US" sz="3200" dirty="0" smtClean="0"/>
              <a:t>年起，担任牛津大学教授直至退休</a:t>
            </a:r>
            <a:endParaRPr lang="en-US" altLang="zh-CN" sz="3200" dirty="0" smtClean="0"/>
          </a:p>
        </p:txBody>
      </p:sp>
    </p:spTree>
    <p:extLst>
      <p:ext uri="{BB962C8B-B14F-4D97-AF65-F5344CB8AC3E}">
        <p14:creationId xmlns:p14="http://schemas.microsoft.com/office/powerpoint/2010/main" val="413253958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1" name="Picture 3" descr="C:\Users\Administrator\Desktop\财大ppt模板\B10PPT模板（二）宽屏-09.jpg"/>
          <p:cNvPicPr>
            <a:picLocks noChangeAspect="1" noChangeArrowheads="1"/>
          </p:cNvPicPr>
          <p:nvPr/>
        </p:nvPicPr>
        <p:blipFill>
          <a:blip r:embed="rId2"/>
          <a:srcRect/>
          <a:stretch>
            <a:fillRect/>
          </a:stretch>
        </p:blipFill>
        <p:spPr bwMode="auto">
          <a:xfrm>
            <a:off x="1588" y="0"/>
            <a:ext cx="12188825" cy="6858000"/>
          </a:xfrm>
          <a:prstGeom prst="rect">
            <a:avLst/>
          </a:prstGeom>
          <a:noFill/>
        </p:spPr>
      </p:pic>
      <p:sp>
        <p:nvSpPr>
          <p:cNvPr id="2" name="标题 1"/>
          <p:cNvSpPr>
            <a:spLocks noGrp="1"/>
          </p:cNvSpPr>
          <p:nvPr>
            <p:ph type="title"/>
          </p:nvPr>
        </p:nvSpPr>
        <p:spPr>
          <a:xfrm>
            <a:off x="1861177" y="1053530"/>
            <a:ext cx="8469646" cy="648072"/>
          </a:xfrm>
        </p:spPr>
        <p:txBody>
          <a:bodyPr>
            <a:noAutofit/>
          </a:bodyPr>
          <a:lstStyle/>
          <a:p>
            <a:r>
              <a:rPr lang="zh-CN" altLang="en-US" sz="4000" b="1" dirty="0" smtClean="0">
                <a:solidFill>
                  <a:srgbClr val="7C1D20"/>
                </a:solidFill>
                <a:latin typeface="+mn-ea"/>
              </a:rPr>
              <a:t>戴雪主要著作</a:t>
            </a:r>
            <a:endParaRPr lang="en-US" altLang="zh-CN" sz="4000" b="1" dirty="0">
              <a:solidFill>
                <a:srgbClr val="7C1D20"/>
              </a:solidFill>
              <a:latin typeface="+mn-ea"/>
            </a:endParaRPr>
          </a:p>
        </p:txBody>
      </p:sp>
      <p:sp>
        <p:nvSpPr>
          <p:cNvPr id="3" name="内容占位符 2"/>
          <p:cNvSpPr>
            <a:spLocks noGrp="1"/>
          </p:cNvSpPr>
          <p:nvPr>
            <p:ph idx="1"/>
          </p:nvPr>
        </p:nvSpPr>
        <p:spPr>
          <a:xfrm>
            <a:off x="910630" y="2133650"/>
            <a:ext cx="10882945" cy="3888432"/>
          </a:xfrm>
        </p:spPr>
        <p:txBody>
          <a:bodyPr>
            <a:noAutofit/>
          </a:bodyPr>
          <a:lstStyle/>
          <a:p>
            <a:r>
              <a:rPr lang="en-US" altLang="zh-CN" sz="3200" dirty="0" smtClean="0"/>
              <a:t>《</a:t>
            </a:r>
            <a:r>
              <a:rPr lang="zh-CN" altLang="en-US" sz="3200" dirty="0"/>
              <a:t>论枢密院</a:t>
            </a:r>
            <a:r>
              <a:rPr lang="en-US" altLang="zh-CN" sz="3200" dirty="0" smtClean="0"/>
              <a:t>》</a:t>
            </a:r>
            <a:r>
              <a:rPr lang="zh-CN" altLang="en-US" sz="3200" dirty="0" smtClean="0"/>
              <a:t>（论文）</a:t>
            </a:r>
            <a:endParaRPr lang="en-US" altLang="zh-CN" sz="3200" dirty="0" smtClean="0"/>
          </a:p>
          <a:p>
            <a:r>
              <a:rPr lang="en-US" altLang="zh-CN" sz="3200" dirty="0" smtClean="0"/>
              <a:t>《</a:t>
            </a:r>
            <a:r>
              <a:rPr lang="zh-CN" altLang="en-US" sz="3200" dirty="0" smtClean="0"/>
              <a:t>政党运作的选择规范</a:t>
            </a:r>
            <a:r>
              <a:rPr lang="en-US" altLang="zh-CN" sz="3200" dirty="0" smtClean="0"/>
              <a:t>》</a:t>
            </a:r>
          </a:p>
          <a:p>
            <a:r>
              <a:rPr lang="en-US" altLang="zh-CN" sz="3200" dirty="0" smtClean="0"/>
              <a:t>《</a:t>
            </a:r>
            <a:r>
              <a:rPr lang="zh-CN" altLang="en-US" sz="3200" dirty="0" smtClean="0"/>
              <a:t>英国法中的户籍法</a:t>
            </a:r>
            <a:r>
              <a:rPr lang="en-US" altLang="zh-CN" sz="3200" dirty="0" smtClean="0"/>
              <a:t>》</a:t>
            </a:r>
          </a:p>
          <a:p>
            <a:r>
              <a:rPr lang="en-US" altLang="zh-CN" sz="3200" b="1" dirty="0" smtClean="0"/>
              <a:t>《</a:t>
            </a:r>
            <a:r>
              <a:rPr lang="zh-CN" altLang="en-US" sz="3200" b="1" dirty="0" smtClean="0"/>
              <a:t>英宪精义</a:t>
            </a:r>
            <a:r>
              <a:rPr lang="en-US" altLang="zh-CN" sz="3200" b="1" dirty="0" smtClean="0"/>
              <a:t>》</a:t>
            </a:r>
          </a:p>
          <a:p>
            <a:r>
              <a:rPr lang="en-US" altLang="zh-CN" sz="3200" b="1" dirty="0" smtClean="0"/>
              <a:t>《</a:t>
            </a:r>
            <a:r>
              <a:rPr lang="zh-CN" altLang="en-US" sz="3200" b="1" dirty="0" smtClean="0"/>
              <a:t>有关冲突法的英国法律汇编</a:t>
            </a:r>
            <a:r>
              <a:rPr lang="en-US" altLang="zh-CN" sz="3200" b="1" dirty="0" smtClean="0"/>
              <a:t>》</a:t>
            </a:r>
          </a:p>
          <a:p>
            <a:r>
              <a:rPr lang="en-US" altLang="zh-CN" sz="3200" b="1" dirty="0" smtClean="0"/>
              <a:t>《19</a:t>
            </a:r>
            <a:r>
              <a:rPr lang="zh-CN" altLang="en-US" sz="3200" b="1" dirty="0" smtClean="0"/>
              <a:t>世纪英国法律和舆论关系演讲集</a:t>
            </a:r>
            <a:r>
              <a:rPr lang="en-US" altLang="zh-CN" sz="3200" b="1" dirty="0" smtClean="0"/>
              <a:t>》</a:t>
            </a:r>
          </a:p>
          <a:p>
            <a:endParaRPr lang="en-US" altLang="zh-CN" sz="3200" dirty="0" smtClean="0"/>
          </a:p>
        </p:txBody>
      </p:sp>
    </p:spTree>
    <p:extLst>
      <p:ext uri="{BB962C8B-B14F-4D97-AF65-F5344CB8AC3E}">
        <p14:creationId xmlns:p14="http://schemas.microsoft.com/office/powerpoint/2010/main" val="115005117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1" name="Picture 3" descr="C:\Users\Administrator\Desktop\财大ppt模板\B10PPT模板（二）宽屏-09.jpg"/>
          <p:cNvPicPr>
            <a:picLocks noChangeAspect="1" noChangeArrowheads="1"/>
          </p:cNvPicPr>
          <p:nvPr/>
        </p:nvPicPr>
        <p:blipFill>
          <a:blip r:embed="rId2"/>
          <a:srcRect/>
          <a:stretch>
            <a:fillRect/>
          </a:stretch>
        </p:blipFill>
        <p:spPr bwMode="auto">
          <a:xfrm>
            <a:off x="1588" y="0"/>
            <a:ext cx="12188825" cy="6858000"/>
          </a:xfrm>
          <a:prstGeom prst="rect">
            <a:avLst/>
          </a:prstGeom>
          <a:noFill/>
        </p:spPr>
      </p:pic>
      <p:sp>
        <p:nvSpPr>
          <p:cNvPr id="2" name="标题 1"/>
          <p:cNvSpPr>
            <a:spLocks noGrp="1"/>
          </p:cNvSpPr>
          <p:nvPr>
            <p:ph type="title"/>
          </p:nvPr>
        </p:nvSpPr>
        <p:spPr>
          <a:xfrm>
            <a:off x="1861177" y="1001576"/>
            <a:ext cx="8469646" cy="720080"/>
          </a:xfrm>
        </p:spPr>
        <p:txBody>
          <a:bodyPr>
            <a:noAutofit/>
          </a:bodyPr>
          <a:lstStyle/>
          <a:p>
            <a:r>
              <a:rPr lang="zh-CN" altLang="en-US" sz="4000" b="1" dirty="0" smtClean="0">
                <a:solidFill>
                  <a:srgbClr val="7C1D20"/>
                </a:solidFill>
                <a:latin typeface="+mn-ea"/>
                <a:ea typeface="+mn-ea"/>
              </a:rPr>
              <a:t>英宪精义</a:t>
            </a:r>
            <a:endParaRPr lang="zh-CN" altLang="en-US" sz="4000" b="1" dirty="0">
              <a:solidFill>
                <a:srgbClr val="7C1D20"/>
              </a:solidFill>
              <a:latin typeface="+mn-ea"/>
              <a:ea typeface="+mn-ea"/>
            </a:endParaRPr>
          </a:p>
        </p:txBody>
      </p:sp>
      <p:sp>
        <p:nvSpPr>
          <p:cNvPr id="3" name="内容占位符 2"/>
          <p:cNvSpPr>
            <a:spLocks noGrp="1"/>
          </p:cNvSpPr>
          <p:nvPr>
            <p:ph idx="1"/>
          </p:nvPr>
        </p:nvSpPr>
        <p:spPr>
          <a:xfrm>
            <a:off x="7535366" y="2355015"/>
            <a:ext cx="3456384" cy="3857705"/>
          </a:xfrm>
        </p:spPr>
        <p:txBody>
          <a:bodyPr>
            <a:noAutofit/>
          </a:bodyPr>
          <a:lstStyle/>
          <a:p>
            <a:pPr lvl="0"/>
            <a:r>
              <a:rPr lang="zh-CN" altLang="zh-CN" sz="3200" dirty="0" smtClean="0"/>
              <a:t>《英宪精义》</a:t>
            </a:r>
            <a:endParaRPr lang="en-US" altLang="zh-CN" sz="3200" dirty="0" smtClean="0"/>
          </a:p>
          <a:p>
            <a:pPr lvl="0"/>
            <a:r>
              <a:rPr lang="zh-CN" altLang="zh-CN" sz="3200" dirty="0" smtClean="0"/>
              <a:t>戴雪著</a:t>
            </a:r>
            <a:r>
              <a:rPr lang="zh-CN" altLang="zh-CN" sz="3200" dirty="0"/>
              <a:t>，雷宾南</a:t>
            </a:r>
            <a:r>
              <a:rPr lang="zh-CN" altLang="zh-CN" sz="3200" dirty="0" smtClean="0"/>
              <a:t>译</a:t>
            </a:r>
            <a:endParaRPr lang="en-US" altLang="zh-CN" sz="3200" dirty="0" smtClean="0"/>
          </a:p>
          <a:p>
            <a:pPr lvl="0"/>
            <a:r>
              <a:rPr lang="zh-CN" altLang="zh-CN" sz="3200" dirty="0" smtClean="0"/>
              <a:t>中国</a:t>
            </a:r>
            <a:r>
              <a:rPr lang="zh-CN" altLang="zh-CN" sz="3200" dirty="0"/>
              <a:t>法制出版社</a:t>
            </a:r>
            <a:r>
              <a:rPr lang="en-US" altLang="zh-CN" sz="3200" dirty="0"/>
              <a:t>2017</a:t>
            </a:r>
            <a:r>
              <a:rPr lang="zh-CN" altLang="zh-CN" sz="3200" dirty="0"/>
              <a:t>年版</a:t>
            </a:r>
          </a:p>
        </p:txBody>
      </p:sp>
      <p:pic>
        <p:nvPicPr>
          <p:cNvPr id="5" name="图片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630710" y="1691546"/>
            <a:ext cx="3390900" cy="4752975"/>
          </a:xfrm>
          <a:prstGeom prst="rect">
            <a:avLst/>
          </a:prstGeom>
        </p:spPr>
      </p:pic>
    </p:spTree>
    <p:extLst>
      <p:ext uri="{BB962C8B-B14F-4D97-AF65-F5344CB8AC3E}">
        <p14:creationId xmlns:p14="http://schemas.microsoft.com/office/powerpoint/2010/main" val="402443573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1" name="Picture 3" descr="C:\Users\Administrator\Desktop\财大ppt模板\B10PPT模板（二）宽屏-09.jpg"/>
          <p:cNvPicPr>
            <a:picLocks noChangeAspect="1" noChangeArrowheads="1"/>
          </p:cNvPicPr>
          <p:nvPr/>
        </p:nvPicPr>
        <p:blipFill>
          <a:blip r:embed="rId2"/>
          <a:srcRect/>
          <a:stretch>
            <a:fillRect/>
          </a:stretch>
        </p:blipFill>
        <p:spPr bwMode="auto">
          <a:xfrm>
            <a:off x="1588" y="0"/>
            <a:ext cx="12188825" cy="6858000"/>
          </a:xfrm>
          <a:prstGeom prst="rect">
            <a:avLst/>
          </a:prstGeom>
          <a:noFill/>
        </p:spPr>
      </p:pic>
      <p:sp>
        <p:nvSpPr>
          <p:cNvPr id="2" name="标题 1"/>
          <p:cNvSpPr>
            <a:spLocks noGrp="1"/>
          </p:cNvSpPr>
          <p:nvPr>
            <p:ph type="title"/>
          </p:nvPr>
        </p:nvSpPr>
        <p:spPr>
          <a:xfrm>
            <a:off x="1861177" y="1053530"/>
            <a:ext cx="8469646" cy="648072"/>
          </a:xfrm>
        </p:spPr>
        <p:txBody>
          <a:bodyPr>
            <a:noAutofit/>
          </a:bodyPr>
          <a:lstStyle/>
          <a:p>
            <a:r>
              <a:rPr lang="en-US" altLang="zh-CN" sz="4000" b="1" dirty="0" smtClean="0">
                <a:solidFill>
                  <a:srgbClr val="7C1D20"/>
                </a:solidFill>
                <a:latin typeface="+mn-ea"/>
              </a:rPr>
              <a:t>《</a:t>
            </a:r>
            <a:r>
              <a:rPr lang="zh-CN" altLang="en-US" sz="4000" b="1" dirty="0" smtClean="0">
                <a:solidFill>
                  <a:srgbClr val="7C1D20"/>
                </a:solidFill>
                <a:latin typeface="+mn-ea"/>
              </a:rPr>
              <a:t>英宪精义</a:t>
            </a:r>
            <a:r>
              <a:rPr lang="en-US" altLang="zh-CN" sz="4000" b="1" dirty="0" smtClean="0">
                <a:solidFill>
                  <a:srgbClr val="7C1D20"/>
                </a:solidFill>
                <a:latin typeface="+mn-ea"/>
              </a:rPr>
              <a:t>》</a:t>
            </a:r>
            <a:r>
              <a:rPr lang="zh-CN" altLang="en-US" sz="4000" b="1" dirty="0" smtClean="0">
                <a:solidFill>
                  <a:srgbClr val="7C1D20"/>
                </a:solidFill>
                <a:latin typeface="+mn-ea"/>
              </a:rPr>
              <a:t>的译者和主要内容</a:t>
            </a:r>
            <a:endParaRPr lang="en-US" altLang="zh-CN" sz="4000" b="1" dirty="0">
              <a:solidFill>
                <a:srgbClr val="7C1D20"/>
              </a:solidFill>
              <a:latin typeface="+mn-ea"/>
            </a:endParaRPr>
          </a:p>
        </p:txBody>
      </p:sp>
      <p:sp>
        <p:nvSpPr>
          <p:cNvPr id="3" name="内容占位符 2"/>
          <p:cNvSpPr>
            <a:spLocks noGrp="1"/>
          </p:cNvSpPr>
          <p:nvPr>
            <p:ph idx="1"/>
          </p:nvPr>
        </p:nvSpPr>
        <p:spPr>
          <a:xfrm>
            <a:off x="910630" y="2205658"/>
            <a:ext cx="10945216" cy="4176464"/>
          </a:xfrm>
        </p:spPr>
        <p:txBody>
          <a:bodyPr>
            <a:noAutofit/>
          </a:bodyPr>
          <a:lstStyle/>
          <a:p>
            <a:endParaRPr lang="en-US" altLang="zh-CN" sz="3200" dirty="0" smtClean="0"/>
          </a:p>
          <a:p>
            <a:r>
              <a:rPr lang="zh-CN" altLang="en-US" sz="3200" dirty="0" smtClean="0"/>
              <a:t>译者</a:t>
            </a:r>
            <a:r>
              <a:rPr lang="zh-CN" altLang="en-US" sz="3200" b="1" dirty="0"/>
              <a:t>雷沛鸿</a:t>
            </a:r>
            <a:r>
              <a:rPr lang="zh-CN" altLang="en-US" sz="3200" dirty="0"/>
              <a:t>（</a:t>
            </a:r>
            <a:r>
              <a:rPr lang="en-US" altLang="zh-CN" sz="3200" dirty="0"/>
              <a:t>1888—1967</a:t>
            </a:r>
            <a:r>
              <a:rPr lang="zh-CN" altLang="en-US" sz="3200" dirty="0"/>
              <a:t>），字宾南，中国现代杰出的教育改革家和教育思想家。早年加入中国同盟会。曾任广西教育厅厅长、广西大学校长、广西教育科学研究所所长。</a:t>
            </a:r>
            <a:endParaRPr lang="en-US" altLang="zh-CN" sz="3200" dirty="0"/>
          </a:p>
          <a:p>
            <a:r>
              <a:rPr lang="zh-CN" altLang="en-US" sz="3200" dirty="0" smtClean="0"/>
              <a:t>该书从分析法学出发阐述了英国宪法的主要原理，论证了英国宪法的正统性</a:t>
            </a:r>
            <a:endParaRPr lang="en-US" altLang="zh-CN" sz="3200" dirty="0" smtClean="0"/>
          </a:p>
        </p:txBody>
      </p:sp>
    </p:spTree>
    <p:extLst>
      <p:ext uri="{BB962C8B-B14F-4D97-AF65-F5344CB8AC3E}">
        <p14:creationId xmlns:p14="http://schemas.microsoft.com/office/powerpoint/2010/main" val="242011277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1" name="Picture 3" descr="C:\Users\Administrator\Desktop\财大ppt模板\B10PPT模板（二）宽屏-09.jpg"/>
          <p:cNvPicPr>
            <a:picLocks noChangeAspect="1" noChangeArrowheads="1"/>
          </p:cNvPicPr>
          <p:nvPr/>
        </p:nvPicPr>
        <p:blipFill>
          <a:blip r:embed="rId2"/>
          <a:srcRect/>
          <a:stretch>
            <a:fillRect/>
          </a:stretch>
        </p:blipFill>
        <p:spPr bwMode="auto">
          <a:xfrm>
            <a:off x="1588" y="0"/>
            <a:ext cx="12188825" cy="6858000"/>
          </a:xfrm>
          <a:prstGeom prst="rect">
            <a:avLst/>
          </a:prstGeom>
          <a:noFill/>
        </p:spPr>
      </p:pic>
      <p:sp>
        <p:nvSpPr>
          <p:cNvPr id="2" name="标题 1"/>
          <p:cNvSpPr>
            <a:spLocks noGrp="1"/>
          </p:cNvSpPr>
          <p:nvPr>
            <p:ph type="title"/>
          </p:nvPr>
        </p:nvSpPr>
        <p:spPr>
          <a:xfrm>
            <a:off x="1861177" y="1053530"/>
            <a:ext cx="8469646" cy="648072"/>
          </a:xfrm>
        </p:spPr>
        <p:txBody>
          <a:bodyPr>
            <a:noAutofit/>
          </a:bodyPr>
          <a:lstStyle/>
          <a:p>
            <a:r>
              <a:rPr lang="en-US" altLang="zh-CN" sz="4000" b="1" dirty="0" smtClean="0">
                <a:solidFill>
                  <a:srgbClr val="7C1D20"/>
                </a:solidFill>
                <a:latin typeface="+mn-ea"/>
              </a:rPr>
              <a:t>《</a:t>
            </a:r>
            <a:r>
              <a:rPr lang="zh-CN" altLang="en-US" sz="4000" b="1" dirty="0" smtClean="0">
                <a:solidFill>
                  <a:srgbClr val="7C1D20"/>
                </a:solidFill>
                <a:latin typeface="+mn-ea"/>
              </a:rPr>
              <a:t>英宪精义</a:t>
            </a:r>
            <a:r>
              <a:rPr lang="en-US" altLang="zh-CN" sz="4000" b="1" dirty="0" smtClean="0">
                <a:solidFill>
                  <a:srgbClr val="7C1D20"/>
                </a:solidFill>
                <a:latin typeface="+mn-ea"/>
              </a:rPr>
              <a:t>》</a:t>
            </a:r>
            <a:r>
              <a:rPr lang="zh-CN" altLang="en-US" sz="4000" b="1" dirty="0" smtClean="0">
                <a:solidFill>
                  <a:srgbClr val="7C1D20"/>
                </a:solidFill>
                <a:latin typeface="+mn-ea"/>
              </a:rPr>
              <a:t>一书结构</a:t>
            </a:r>
            <a:endParaRPr lang="en-US" altLang="zh-CN" sz="4000" b="1" dirty="0">
              <a:solidFill>
                <a:srgbClr val="7C1D20"/>
              </a:solidFill>
              <a:latin typeface="+mn-ea"/>
            </a:endParaRPr>
          </a:p>
        </p:txBody>
      </p:sp>
      <p:sp>
        <p:nvSpPr>
          <p:cNvPr id="3" name="内容占位符 2"/>
          <p:cNvSpPr>
            <a:spLocks noGrp="1"/>
          </p:cNvSpPr>
          <p:nvPr>
            <p:ph idx="1"/>
          </p:nvPr>
        </p:nvSpPr>
        <p:spPr>
          <a:xfrm>
            <a:off x="910630" y="2277666"/>
            <a:ext cx="10945216" cy="4104456"/>
          </a:xfrm>
        </p:spPr>
        <p:txBody>
          <a:bodyPr>
            <a:noAutofit/>
          </a:bodyPr>
          <a:lstStyle/>
          <a:p>
            <a:r>
              <a:rPr lang="zh-CN" altLang="en-US" sz="3200" dirty="0"/>
              <a:t>这本著作开篇是数万字的导言，虽然放在各章之首，却写于全书著成之后约</a:t>
            </a:r>
            <a:r>
              <a:rPr lang="en-US" altLang="zh-CN" sz="3200" dirty="0"/>
              <a:t>30</a:t>
            </a:r>
            <a:r>
              <a:rPr lang="zh-CN" altLang="en-US" sz="3200" dirty="0"/>
              <a:t>年，是对原书发表后，英宪变迁的补充研究</a:t>
            </a:r>
            <a:endParaRPr lang="en-US" altLang="zh-CN" sz="3200" dirty="0"/>
          </a:p>
          <a:p>
            <a:r>
              <a:rPr lang="zh-CN" altLang="en-US" sz="3200" dirty="0" smtClean="0"/>
              <a:t>全书共三篇</a:t>
            </a:r>
            <a:r>
              <a:rPr lang="zh-CN" altLang="en-US" sz="3200" dirty="0"/>
              <a:t>：“巴力门的主权</a:t>
            </a:r>
            <a:r>
              <a:rPr lang="zh-CN" altLang="en-US" sz="3200" dirty="0" smtClean="0"/>
              <a:t>” 、“</a:t>
            </a:r>
            <a:r>
              <a:rPr lang="zh-CN" altLang="en-US" sz="3200" dirty="0"/>
              <a:t>法律主治</a:t>
            </a:r>
            <a:r>
              <a:rPr lang="zh-CN" altLang="en-US" sz="3200" dirty="0" smtClean="0"/>
              <a:t>” </a:t>
            </a:r>
            <a:r>
              <a:rPr lang="zh-CN" altLang="en-US" sz="3200" dirty="0"/>
              <a:t>和</a:t>
            </a:r>
            <a:r>
              <a:rPr lang="zh-CN" altLang="en-US" sz="3200" dirty="0" smtClean="0"/>
              <a:t>“</a:t>
            </a:r>
            <a:r>
              <a:rPr lang="zh-CN" altLang="en-US" sz="3200" dirty="0"/>
              <a:t>宪法与宪典的</a:t>
            </a:r>
            <a:r>
              <a:rPr lang="zh-CN" altLang="en-US" sz="3200" dirty="0" smtClean="0"/>
              <a:t>联络”</a:t>
            </a:r>
            <a:endParaRPr lang="en-US" altLang="zh-CN" sz="3200" dirty="0" smtClean="0"/>
          </a:p>
          <a:p>
            <a:r>
              <a:rPr lang="zh-CN" altLang="en-US" sz="3200" dirty="0" smtClean="0"/>
              <a:t>这</a:t>
            </a:r>
            <a:r>
              <a:rPr lang="zh-CN" altLang="en-US" sz="3200" dirty="0"/>
              <a:t>也</a:t>
            </a:r>
            <a:r>
              <a:rPr lang="zh-CN" altLang="en-US" sz="3200" dirty="0" smtClean="0"/>
              <a:t>是戴雪所认为的英宪的三大特征</a:t>
            </a:r>
            <a:endParaRPr lang="en-US" altLang="zh-CN" sz="3200" dirty="0" smtClean="0"/>
          </a:p>
        </p:txBody>
      </p:sp>
    </p:spTree>
    <p:extLst>
      <p:ext uri="{BB962C8B-B14F-4D97-AF65-F5344CB8AC3E}">
        <p14:creationId xmlns:p14="http://schemas.microsoft.com/office/powerpoint/2010/main" val="149497638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1" name="Picture 3" descr="C:\Users\Administrator\Desktop\财大ppt模板\B10PPT模板（二）宽屏-09.jpg"/>
          <p:cNvPicPr>
            <a:picLocks noChangeAspect="1" noChangeArrowheads="1"/>
          </p:cNvPicPr>
          <p:nvPr/>
        </p:nvPicPr>
        <p:blipFill>
          <a:blip r:embed="rId2"/>
          <a:srcRect/>
          <a:stretch>
            <a:fillRect/>
          </a:stretch>
        </p:blipFill>
        <p:spPr bwMode="auto">
          <a:xfrm>
            <a:off x="1588" y="0"/>
            <a:ext cx="12188825" cy="6858000"/>
          </a:xfrm>
          <a:prstGeom prst="rect">
            <a:avLst/>
          </a:prstGeom>
          <a:noFill/>
        </p:spPr>
      </p:pic>
      <p:sp>
        <p:nvSpPr>
          <p:cNvPr id="2" name="标题 1"/>
          <p:cNvSpPr>
            <a:spLocks noGrp="1"/>
          </p:cNvSpPr>
          <p:nvPr>
            <p:ph type="title"/>
          </p:nvPr>
        </p:nvSpPr>
        <p:spPr>
          <a:xfrm>
            <a:off x="1861177" y="1053530"/>
            <a:ext cx="8469646" cy="648072"/>
          </a:xfrm>
        </p:spPr>
        <p:txBody>
          <a:bodyPr>
            <a:noAutofit/>
          </a:bodyPr>
          <a:lstStyle/>
          <a:p>
            <a:r>
              <a:rPr lang="en-US" altLang="zh-CN" sz="4000" b="1" dirty="0" smtClean="0">
                <a:solidFill>
                  <a:srgbClr val="7C1D20"/>
                </a:solidFill>
                <a:latin typeface="+mn-ea"/>
              </a:rPr>
              <a:t>《</a:t>
            </a:r>
            <a:r>
              <a:rPr lang="zh-CN" altLang="en-US" sz="4000" b="1" dirty="0" smtClean="0">
                <a:solidFill>
                  <a:srgbClr val="7C1D20"/>
                </a:solidFill>
                <a:latin typeface="+mn-ea"/>
              </a:rPr>
              <a:t>英宪精义</a:t>
            </a:r>
            <a:r>
              <a:rPr lang="en-US" altLang="zh-CN" sz="4000" b="1" dirty="0" smtClean="0">
                <a:solidFill>
                  <a:srgbClr val="7C1D20"/>
                </a:solidFill>
                <a:latin typeface="+mn-ea"/>
              </a:rPr>
              <a:t>》</a:t>
            </a:r>
            <a:r>
              <a:rPr lang="zh-CN" altLang="en-US" sz="4000" b="1" dirty="0" smtClean="0">
                <a:solidFill>
                  <a:srgbClr val="7C1D20"/>
                </a:solidFill>
                <a:latin typeface="+mn-ea"/>
              </a:rPr>
              <a:t>主要内容</a:t>
            </a:r>
            <a:endParaRPr lang="en-US" altLang="zh-CN" sz="4000" b="1" dirty="0">
              <a:solidFill>
                <a:srgbClr val="7C1D20"/>
              </a:solidFill>
              <a:latin typeface="+mn-ea"/>
            </a:endParaRPr>
          </a:p>
        </p:txBody>
      </p:sp>
      <p:sp>
        <p:nvSpPr>
          <p:cNvPr id="3" name="内容占位符 2"/>
          <p:cNvSpPr>
            <a:spLocks noGrp="1"/>
          </p:cNvSpPr>
          <p:nvPr>
            <p:ph idx="1"/>
          </p:nvPr>
        </p:nvSpPr>
        <p:spPr>
          <a:xfrm>
            <a:off x="910630" y="2421682"/>
            <a:ext cx="10945216" cy="3960440"/>
          </a:xfrm>
        </p:spPr>
        <p:txBody>
          <a:bodyPr>
            <a:noAutofit/>
          </a:bodyPr>
          <a:lstStyle/>
          <a:p>
            <a:r>
              <a:rPr lang="zh-CN" altLang="en-US" sz="3200" dirty="0" smtClean="0"/>
              <a:t>“</a:t>
            </a:r>
            <a:r>
              <a:rPr lang="zh-CN" altLang="en-US" sz="3200" dirty="0"/>
              <a:t>巴力门的主权</a:t>
            </a:r>
            <a:r>
              <a:rPr lang="zh-CN" altLang="en-US" sz="3200" dirty="0" smtClean="0"/>
              <a:t>” （</a:t>
            </a:r>
            <a:r>
              <a:rPr lang="en-US" altLang="zh-CN" sz="3200" dirty="0" smtClean="0"/>
              <a:t>Parliament</a:t>
            </a:r>
            <a:r>
              <a:rPr lang="zh-CN" altLang="en-US" sz="3200" dirty="0" smtClean="0"/>
              <a:t>，议会）</a:t>
            </a:r>
            <a:endParaRPr lang="en-US" altLang="zh-CN" sz="3200" dirty="0" smtClean="0"/>
          </a:p>
          <a:p>
            <a:r>
              <a:rPr lang="zh-CN" altLang="en-US" sz="3200" dirty="0" smtClean="0"/>
              <a:t>“法律主治” ：法治（</a:t>
            </a:r>
            <a:r>
              <a:rPr lang="zh-CN" altLang="en-US" sz="3200" b="1" dirty="0" smtClean="0"/>
              <a:t>保障人权、普通法院的重要性</a:t>
            </a:r>
            <a:r>
              <a:rPr lang="zh-CN" altLang="en-US" sz="3200" dirty="0" smtClean="0"/>
              <a:t>）</a:t>
            </a:r>
            <a:endParaRPr lang="en-US" altLang="zh-CN" sz="3200" dirty="0" smtClean="0"/>
          </a:p>
          <a:p>
            <a:r>
              <a:rPr lang="zh-CN" altLang="en-US" sz="3200" dirty="0" smtClean="0"/>
              <a:t>“</a:t>
            </a:r>
            <a:r>
              <a:rPr lang="zh-CN" altLang="en-US" sz="3200" dirty="0"/>
              <a:t>宪法与宪典的</a:t>
            </a:r>
            <a:r>
              <a:rPr lang="zh-CN" altLang="en-US" sz="3200" dirty="0" smtClean="0"/>
              <a:t>联络”：英宪的两大部分</a:t>
            </a:r>
            <a:endParaRPr lang="en-US" altLang="zh-CN" sz="3200" dirty="0" smtClean="0"/>
          </a:p>
        </p:txBody>
      </p:sp>
    </p:spTree>
    <p:extLst>
      <p:ext uri="{BB962C8B-B14F-4D97-AF65-F5344CB8AC3E}">
        <p14:creationId xmlns:p14="http://schemas.microsoft.com/office/powerpoint/2010/main" val="347377506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1" name="Picture 3" descr="C:\Users\Administrator\Desktop\财大ppt模板\B10PPT模板（二）宽屏-09.jpg"/>
          <p:cNvPicPr>
            <a:picLocks noChangeAspect="1" noChangeArrowheads="1"/>
          </p:cNvPicPr>
          <p:nvPr/>
        </p:nvPicPr>
        <p:blipFill>
          <a:blip r:embed="rId2"/>
          <a:srcRect/>
          <a:stretch>
            <a:fillRect/>
          </a:stretch>
        </p:blipFill>
        <p:spPr bwMode="auto">
          <a:xfrm>
            <a:off x="1588" y="0"/>
            <a:ext cx="12188825" cy="6858000"/>
          </a:xfrm>
          <a:prstGeom prst="rect">
            <a:avLst/>
          </a:prstGeom>
          <a:noFill/>
        </p:spPr>
      </p:pic>
      <p:sp>
        <p:nvSpPr>
          <p:cNvPr id="2" name="标题 1"/>
          <p:cNvSpPr>
            <a:spLocks noGrp="1"/>
          </p:cNvSpPr>
          <p:nvPr>
            <p:ph type="title"/>
          </p:nvPr>
        </p:nvSpPr>
        <p:spPr>
          <a:xfrm>
            <a:off x="1861177" y="1125538"/>
            <a:ext cx="8469646" cy="748258"/>
          </a:xfrm>
        </p:spPr>
        <p:txBody>
          <a:bodyPr>
            <a:noAutofit/>
          </a:bodyPr>
          <a:lstStyle/>
          <a:p>
            <a:r>
              <a:rPr lang="zh-CN" altLang="en-US" sz="4000" b="1" dirty="0">
                <a:solidFill>
                  <a:srgbClr val="7C1D20"/>
                </a:solidFill>
                <a:latin typeface="+mn-ea"/>
              </a:rPr>
              <a:t>制宪的国内</a:t>
            </a:r>
            <a:r>
              <a:rPr lang="zh-CN" altLang="en-US" sz="4000" b="1" dirty="0" smtClean="0">
                <a:solidFill>
                  <a:srgbClr val="7C1D20"/>
                </a:solidFill>
                <a:latin typeface="+mn-ea"/>
              </a:rPr>
              <a:t>背景</a:t>
            </a:r>
            <a:endParaRPr lang="en-US" altLang="zh-CN" sz="4000" b="1" dirty="0">
              <a:solidFill>
                <a:srgbClr val="7C1D20"/>
              </a:solidFill>
              <a:latin typeface="+mn-ea"/>
            </a:endParaRPr>
          </a:p>
        </p:txBody>
      </p:sp>
      <p:sp>
        <p:nvSpPr>
          <p:cNvPr id="3" name="内容占位符 2"/>
          <p:cNvSpPr>
            <a:spLocks noGrp="1"/>
          </p:cNvSpPr>
          <p:nvPr>
            <p:ph idx="1"/>
          </p:nvPr>
        </p:nvSpPr>
        <p:spPr>
          <a:xfrm>
            <a:off x="838622" y="2061642"/>
            <a:ext cx="11017224" cy="4608512"/>
          </a:xfrm>
        </p:spPr>
        <p:txBody>
          <a:bodyPr>
            <a:noAutofit/>
          </a:bodyPr>
          <a:lstStyle/>
          <a:p>
            <a:r>
              <a:rPr lang="zh-CN" altLang="en-US" sz="2800" dirty="0" smtClean="0">
                <a:latin typeface="+mn-ea"/>
              </a:rPr>
              <a:t>经济结构的变化</a:t>
            </a:r>
            <a:endParaRPr lang="en-US" altLang="zh-CN" sz="2800" dirty="0" smtClean="0">
              <a:latin typeface="+mn-ea"/>
            </a:endParaRPr>
          </a:p>
          <a:p>
            <a:pPr marL="514350" indent="-514350">
              <a:buFont typeface="+mj-lt"/>
              <a:buAutoNum type="arabicPeriod"/>
            </a:pPr>
            <a:r>
              <a:rPr lang="en-US" altLang="zh-CN" sz="2800" dirty="0" smtClean="0">
                <a:latin typeface="+mn-ea"/>
              </a:rPr>
              <a:t>1949—1952</a:t>
            </a:r>
            <a:r>
              <a:rPr lang="zh-CN" altLang="en-US" sz="2800" dirty="0" smtClean="0">
                <a:latin typeface="+mn-ea"/>
              </a:rPr>
              <a:t>年，国民经济迅速恢复</a:t>
            </a:r>
            <a:endParaRPr lang="en-US" altLang="zh-CN" sz="2800" dirty="0" smtClean="0">
              <a:latin typeface="+mn-ea"/>
            </a:endParaRPr>
          </a:p>
          <a:p>
            <a:pPr marL="514350" indent="-514350">
              <a:buFont typeface="+mj-lt"/>
              <a:buAutoNum type="arabicPeriod"/>
            </a:pPr>
            <a:r>
              <a:rPr lang="zh-CN" altLang="en-US" sz="2800" dirty="0" smtClean="0">
                <a:latin typeface="+mn-ea"/>
              </a:rPr>
              <a:t>国营经济在总工业生产总值中的占比迅速提升，已处于国民经济的领导地位</a:t>
            </a:r>
            <a:endParaRPr lang="en-US" altLang="zh-CN" sz="2800" dirty="0" smtClean="0">
              <a:latin typeface="+mn-ea"/>
            </a:endParaRPr>
          </a:p>
          <a:p>
            <a:r>
              <a:rPr lang="zh-CN" altLang="en-US" sz="2800" dirty="0" smtClean="0">
                <a:latin typeface="+mn-ea"/>
              </a:rPr>
              <a:t>民主需求与文化水平的提高</a:t>
            </a:r>
            <a:endParaRPr lang="en-US" altLang="zh-CN" sz="2800" dirty="0" smtClean="0">
              <a:latin typeface="+mn-ea"/>
            </a:endParaRPr>
          </a:p>
          <a:p>
            <a:pPr marL="0" indent="0">
              <a:buNone/>
            </a:pPr>
            <a:r>
              <a:rPr lang="zh-CN" altLang="en-US" sz="2800" dirty="0" smtClean="0">
                <a:latin typeface="+mn-ea"/>
              </a:rPr>
              <a:t>“扫盲活动”</a:t>
            </a:r>
            <a:endParaRPr lang="en-US" altLang="zh-CN" sz="2800" dirty="0" smtClean="0">
              <a:latin typeface="+mn-ea"/>
            </a:endParaRPr>
          </a:p>
          <a:p>
            <a:r>
              <a:rPr lang="zh-CN" altLang="en-US" sz="2800" dirty="0" smtClean="0">
                <a:latin typeface="+mn-ea"/>
              </a:rPr>
              <a:t>过渡时期总路线的提出</a:t>
            </a:r>
            <a:endParaRPr lang="en-US" altLang="zh-CN" sz="2800" dirty="0" smtClean="0">
              <a:latin typeface="+mn-ea"/>
            </a:endParaRPr>
          </a:p>
          <a:p>
            <a:pPr marL="0" indent="0">
              <a:buNone/>
            </a:pPr>
            <a:r>
              <a:rPr lang="zh-CN" altLang="en-US" sz="2800" dirty="0" smtClean="0">
                <a:latin typeface="+mn-ea"/>
              </a:rPr>
              <a:t>“社会主义建设”，五年计划</a:t>
            </a:r>
            <a:endParaRPr lang="en-US" altLang="zh-CN" sz="2800" dirty="0">
              <a:latin typeface="+mn-ea"/>
            </a:endParaRPr>
          </a:p>
        </p:txBody>
      </p:sp>
    </p:spTree>
    <p:extLst>
      <p:ext uri="{BB962C8B-B14F-4D97-AF65-F5344CB8AC3E}">
        <p14:creationId xmlns:p14="http://schemas.microsoft.com/office/powerpoint/2010/main" val="295802673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5" name="Picture 3" descr="C:\Users\Administrator\Desktop\财大ppt模板\B10PPT模板（二）宽屏-10.jpg"/>
          <p:cNvPicPr>
            <a:picLocks noChangeAspect="1" noChangeArrowheads="1"/>
          </p:cNvPicPr>
          <p:nvPr/>
        </p:nvPicPr>
        <p:blipFill>
          <a:blip r:embed="rId2"/>
          <a:srcRect/>
          <a:stretch>
            <a:fillRect/>
          </a:stretch>
        </p:blipFill>
        <p:spPr bwMode="auto">
          <a:xfrm>
            <a:off x="1587" y="0"/>
            <a:ext cx="12188826" cy="7050087"/>
          </a:xfrm>
          <a:prstGeom prst="rect">
            <a:avLst/>
          </a:prstGeom>
          <a:noFill/>
        </p:spPr>
      </p:pic>
      <p:sp>
        <p:nvSpPr>
          <p:cNvPr id="2" name="标题 1"/>
          <p:cNvSpPr>
            <a:spLocks noGrp="1"/>
          </p:cNvSpPr>
          <p:nvPr>
            <p:ph type="title"/>
          </p:nvPr>
        </p:nvSpPr>
        <p:spPr>
          <a:xfrm>
            <a:off x="557361" y="2587282"/>
            <a:ext cx="10971372" cy="1143265"/>
          </a:xfrm>
        </p:spPr>
        <p:txBody>
          <a:bodyPr>
            <a:normAutofit fontScale="90000"/>
          </a:bodyPr>
          <a:lstStyle/>
          <a:p>
            <a:r>
              <a:rPr lang="zh-CN" altLang="en-US" sz="7200" dirty="0">
                <a:solidFill>
                  <a:srgbClr val="7C1D20"/>
                </a:solidFill>
                <a:latin typeface="微软雅黑" pitchFamily="34" charset="-122"/>
                <a:ea typeface="微软雅黑" pitchFamily="34" charset="-122"/>
              </a:rPr>
              <a:t>   谢  谢！</a:t>
            </a:r>
          </a:p>
        </p:txBody>
      </p:sp>
      <p:sp>
        <p:nvSpPr>
          <p:cNvPr id="3" name="内容占位符 2"/>
          <p:cNvSpPr>
            <a:spLocks noGrp="1"/>
          </p:cNvSpPr>
          <p:nvPr>
            <p:ph idx="1"/>
          </p:nvPr>
        </p:nvSpPr>
        <p:spPr>
          <a:xfrm>
            <a:off x="609521" y="3624219"/>
            <a:ext cx="10971372" cy="648087"/>
          </a:xfrm>
        </p:spPr>
        <p:txBody>
          <a:bodyPr>
            <a:normAutofit lnSpcReduction="10000"/>
          </a:bodyPr>
          <a:lstStyle/>
          <a:p>
            <a:pPr algn="ctr">
              <a:buNone/>
            </a:pPr>
            <a:r>
              <a:rPr lang="en-US" altLang="zh-CN" dirty="0">
                <a:solidFill>
                  <a:srgbClr val="7C1D20"/>
                </a:solidFill>
                <a:latin typeface="微软雅黑" pitchFamily="34" charset="-122"/>
                <a:ea typeface="微软雅黑" pitchFamily="34" charset="-122"/>
              </a:rPr>
              <a:t>Thank You</a:t>
            </a:r>
            <a:endParaRPr lang="zh-CN" altLang="en-US" dirty="0">
              <a:solidFill>
                <a:srgbClr val="7C1D20"/>
              </a:solidFill>
              <a:latin typeface="微软雅黑" pitchFamily="34" charset="-122"/>
              <a:ea typeface="微软雅黑" pitchFamily="34" charset="-122"/>
            </a:endParaRP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1" name="Picture 3" descr="C:\Users\Administrator\Desktop\财大ppt模板\B10PPT模板（二）宽屏-09.jpg"/>
          <p:cNvPicPr>
            <a:picLocks noChangeAspect="1" noChangeArrowheads="1"/>
          </p:cNvPicPr>
          <p:nvPr/>
        </p:nvPicPr>
        <p:blipFill>
          <a:blip r:embed="rId2"/>
          <a:srcRect/>
          <a:stretch>
            <a:fillRect/>
          </a:stretch>
        </p:blipFill>
        <p:spPr bwMode="auto">
          <a:xfrm>
            <a:off x="1588" y="0"/>
            <a:ext cx="12188825" cy="6858000"/>
          </a:xfrm>
          <a:prstGeom prst="rect">
            <a:avLst/>
          </a:prstGeom>
          <a:noFill/>
        </p:spPr>
      </p:pic>
      <p:sp>
        <p:nvSpPr>
          <p:cNvPr id="2" name="标题 1"/>
          <p:cNvSpPr>
            <a:spLocks noGrp="1"/>
          </p:cNvSpPr>
          <p:nvPr>
            <p:ph type="title"/>
          </p:nvPr>
        </p:nvSpPr>
        <p:spPr>
          <a:xfrm>
            <a:off x="1861177" y="1125538"/>
            <a:ext cx="8469646" cy="748258"/>
          </a:xfrm>
        </p:spPr>
        <p:txBody>
          <a:bodyPr>
            <a:noAutofit/>
          </a:bodyPr>
          <a:lstStyle/>
          <a:p>
            <a:r>
              <a:rPr lang="zh-CN" altLang="en-US" sz="4000" b="1" dirty="0" smtClean="0">
                <a:solidFill>
                  <a:srgbClr val="7C1D20"/>
                </a:solidFill>
                <a:latin typeface="+mn-ea"/>
              </a:rPr>
              <a:t>制宪</a:t>
            </a:r>
            <a:r>
              <a:rPr lang="zh-CN" altLang="en-US" sz="4000" b="1" dirty="0">
                <a:solidFill>
                  <a:srgbClr val="7C1D20"/>
                </a:solidFill>
                <a:latin typeface="+mn-ea"/>
              </a:rPr>
              <a:t>的国际</a:t>
            </a:r>
            <a:r>
              <a:rPr lang="zh-CN" altLang="en-US" sz="4000" b="1" dirty="0" smtClean="0">
                <a:solidFill>
                  <a:srgbClr val="7C1D20"/>
                </a:solidFill>
                <a:latin typeface="+mn-ea"/>
              </a:rPr>
              <a:t>环境</a:t>
            </a:r>
            <a:endParaRPr lang="en-US" altLang="zh-CN" sz="4000" b="1" dirty="0">
              <a:solidFill>
                <a:srgbClr val="7C1D20"/>
              </a:solidFill>
              <a:latin typeface="+mn-ea"/>
            </a:endParaRPr>
          </a:p>
        </p:txBody>
      </p:sp>
      <p:sp>
        <p:nvSpPr>
          <p:cNvPr id="3" name="内容占位符 2"/>
          <p:cNvSpPr>
            <a:spLocks noGrp="1"/>
          </p:cNvSpPr>
          <p:nvPr>
            <p:ph idx="1"/>
          </p:nvPr>
        </p:nvSpPr>
        <p:spPr>
          <a:xfrm>
            <a:off x="1486694" y="2349674"/>
            <a:ext cx="10225136" cy="4104456"/>
          </a:xfrm>
        </p:spPr>
        <p:txBody>
          <a:bodyPr>
            <a:noAutofit/>
          </a:bodyPr>
          <a:lstStyle/>
          <a:p>
            <a:r>
              <a:rPr lang="zh-CN" altLang="en-US" sz="3200" dirty="0" smtClean="0">
                <a:latin typeface="+mn-ea"/>
              </a:rPr>
              <a:t>第一次世界大战之后，许多新兴国家不断涌现，纷纷通过颁布宪法来确认其政权的合法性与正当性</a:t>
            </a:r>
            <a:endParaRPr lang="en-US" altLang="zh-CN" sz="3200" dirty="0" smtClean="0">
              <a:latin typeface="+mn-ea"/>
            </a:endParaRPr>
          </a:p>
          <a:p>
            <a:r>
              <a:rPr lang="zh-CN" altLang="en-US" sz="3200" dirty="0" smtClean="0">
                <a:latin typeface="+mn-ea"/>
              </a:rPr>
              <a:t>根据当时的国际形势，新中国的外交政策：“打扫干净屋子再请客”“一边倒”</a:t>
            </a:r>
            <a:endParaRPr lang="en-US" altLang="zh-CN" sz="3200" dirty="0" smtClean="0">
              <a:latin typeface="+mn-ea"/>
            </a:endParaRPr>
          </a:p>
          <a:p>
            <a:r>
              <a:rPr lang="zh-CN" altLang="en-US" sz="3200" dirty="0" smtClean="0">
                <a:latin typeface="+mn-ea"/>
              </a:rPr>
              <a:t>坚持从中国的具体情况出发，但苏联的社会主义制度仍然对中国具有重大的榜样作用</a:t>
            </a:r>
            <a:endParaRPr lang="en-US" altLang="zh-CN" sz="3200" dirty="0" smtClean="0">
              <a:latin typeface="+mn-ea"/>
            </a:endParaRPr>
          </a:p>
          <a:p>
            <a:pPr marL="0" indent="0">
              <a:buNone/>
            </a:pPr>
            <a:endParaRPr lang="en-US" altLang="zh-CN" sz="3200" dirty="0">
              <a:latin typeface="+mn-ea"/>
            </a:endParaRPr>
          </a:p>
        </p:txBody>
      </p:sp>
    </p:spTree>
    <p:extLst>
      <p:ext uri="{BB962C8B-B14F-4D97-AF65-F5344CB8AC3E}">
        <p14:creationId xmlns:p14="http://schemas.microsoft.com/office/powerpoint/2010/main" val="273024868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1" name="Picture 3" descr="C:\Users\Administrator\Desktop\财大ppt模板\B10PPT模板（二）宽屏-09.jpg"/>
          <p:cNvPicPr>
            <a:picLocks noChangeAspect="1" noChangeArrowheads="1"/>
          </p:cNvPicPr>
          <p:nvPr/>
        </p:nvPicPr>
        <p:blipFill>
          <a:blip r:embed="rId2"/>
          <a:srcRect/>
          <a:stretch>
            <a:fillRect/>
          </a:stretch>
        </p:blipFill>
        <p:spPr bwMode="auto">
          <a:xfrm>
            <a:off x="1588" y="0"/>
            <a:ext cx="12188825" cy="6858000"/>
          </a:xfrm>
          <a:prstGeom prst="rect">
            <a:avLst/>
          </a:prstGeom>
          <a:noFill/>
        </p:spPr>
      </p:pic>
      <p:sp>
        <p:nvSpPr>
          <p:cNvPr id="2" name="标题 1"/>
          <p:cNvSpPr>
            <a:spLocks noGrp="1"/>
          </p:cNvSpPr>
          <p:nvPr>
            <p:ph type="title"/>
          </p:nvPr>
        </p:nvSpPr>
        <p:spPr>
          <a:xfrm>
            <a:off x="1861176" y="1125538"/>
            <a:ext cx="9418605" cy="748258"/>
          </a:xfrm>
        </p:spPr>
        <p:txBody>
          <a:bodyPr>
            <a:noAutofit/>
          </a:bodyPr>
          <a:lstStyle/>
          <a:p>
            <a:r>
              <a:rPr lang="zh-CN" altLang="en-US" sz="4000" b="1" dirty="0" smtClean="0">
                <a:solidFill>
                  <a:srgbClr val="7C1D20"/>
                </a:solidFill>
                <a:latin typeface="+mn-ea"/>
              </a:rPr>
              <a:t>斯大林</a:t>
            </a:r>
            <a:r>
              <a:rPr lang="zh-CN" altLang="en-US" sz="4000" b="1" dirty="0">
                <a:solidFill>
                  <a:srgbClr val="7C1D20"/>
                </a:solidFill>
                <a:latin typeface="+mn-ea"/>
              </a:rPr>
              <a:t>的制宪建议与中共中央的制宪</a:t>
            </a:r>
            <a:r>
              <a:rPr lang="zh-CN" altLang="en-US" sz="4000" b="1" dirty="0" smtClean="0">
                <a:solidFill>
                  <a:srgbClr val="7C1D20"/>
                </a:solidFill>
                <a:latin typeface="+mn-ea"/>
              </a:rPr>
              <a:t>决定</a:t>
            </a:r>
            <a:endParaRPr lang="en-US" altLang="zh-CN" sz="4000" b="1" dirty="0">
              <a:solidFill>
                <a:srgbClr val="7C1D20"/>
              </a:solidFill>
              <a:latin typeface="+mn-ea"/>
            </a:endParaRPr>
          </a:p>
        </p:txBody>
      </p:sp>
      <p:sp>
        <p:nvSpPr>
          <p:cNvPr id="3" name="内容占位符 2"/>
          <p:cNvSpPr>
            <a:spLocks noGrp="1"/>
          </p:cNvSpPr>
          <p:nvPr>
            <p:ph idx="1"/>
          </p:nvPr>
        </p:nvSpPr>
        <p:spPr>
          <a:xfrm>
            <a:off x="1126654" y="1873796"/>
            <a:ext cx="10225136" cy="4104456"/>
          </a:xfrm>
        </p:spPr>
        <p:txBody>
          <a:bodyPr>
            <a:noAutofit/>
          </a:bodyPr>
          <a:lstStyle/>
          <a:p>
            <a:r>
              <a:rPr lang="zh-CN" altLang="en-US" sz="2800" dirty="0" smtClean="0">
                <a:latin typeface="+mn-ea"/>
              </a:rPr>
              <a:t>“如果你们不制定宪法，不进行选举，敌人可以用两种说法向工农群众进行宣传反对你们：一是你们的政府不是人民选举产生的；二是说你们国家没有宪法。因政协不是人民经选举的，人家就可以说你们的政权是建立在刺刀上的，是自封的。此外，</a:t>
            </a:r>
            <a:r>
              <a:rPr lang="en-US" altLang="zh-CN" sz="2800" dirty="0" smtClean="0">
                <a:latin typeface="+mn-ea"/>
              </a:rPr>
              <a:t>《</a:t>
            </a:r>
            <a:r>
              <a:rPr lang="zh-CN" altLang="en-US" sz="2800" dirty="0" smtClean="0">
                <a:latin typeface="+mn-ea"/>
              </a:rPr>
              <a:t>共同纲领</a:t>
            </a:r>
            <a:r>
              <a:rPr lang="en-US" altLang="zh-CN" sz="2800" dirty="0" smtClean="0">
                <a:latin typeface="+mn-ea"/>
              </a:rPr>
              <a:t>》</a:t>
            </a:r>
            <a:r>
              <a:rPr lang="zh-CN" altLang="en-US" sz="2800" dirty="0" smtClean="0">
                <a:latin typeface="+mn-ea"/>
              </a:rPr>
              <a:t>也不是人民选举的代表大会通过的，而是由一党提出，其他党派同意的东西。人家可以说你们国家没有法律。</a:t>
            </a:r>
            <a:r>
              <a:rPr lang="en-US" altLang="zh-CN" sz="2800" dirty="0" smtClean="0">
                <a:latin typeface="+mn-ea"/>
              </a:rPr>
              <a:t>……</a:t>
            </a:r>
            <a:r>
              <a:rPr lang="zh-CN" altLang="en-US" sz="2800" dirty="0" smtClean="0">
                <a:latin typeface="+mn-ea"/>
              </a:rPr>
              <a:t>阿尔巴尼亚是落后的，现在也有了宪法并实行了选举，中国不应比阿尔巴尼亚落后</a:t>
            </a:r>
            <a:r>
              <a:rPr lang="en-US" altLang="zh-CN" sz="2800" dirty="0" smtClean="0">
                <a:latin typeface="+mn-ea"/>
              </a:rPr>
              <a:t>……</a:t>
            </a:r>
            <a:r>
              <a:rPr lang="zh-CN" altLang="en-US" sz="2800" dirty="0" smtClean="0">
                <a:latin typeface="+mn-ea"/>
              </a:rPr>
              <a:t>”（斯大林）</a:t>
            </a:r>
            <a:endParaRPr lang="en-US" altLang="zh-CN" sz="2800" dirty="0" smtClean="0">
              <a:latin typeface="+mn-ea"/>
            </a:endParaRPr>
          </a:p>
          <a:p>
            <a:r>
              <a:rPr lang="zh-CN" altLang="en-US" sz="2800" dirty="0" smtClean="0">
                <a:latin typeface="+mn-ea"/>
              </a:rPr>
              <a:t>综合各种因素后，中共中央决定制定宪法</a:t>
            </a:r>
            <a:endParaRPr lang="en-US" altLang="zh-CN" sz="2800" dirty="0">
              <a:latin typeface="+mn-ea"/>
            </a:endParaRPr>
          </a:p>
        </p:txBody>
      </p:sp>
    </p:spTree>
    <p:extLst>
      <p:ext uri="{BB962C8B-B14F-4D97-AF65-F5344CB8AC3E}">
        <p14:creationId xmlns:p14="http://schemas.microsoft.com/office/powerpoint/2010/main" val="83470344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theme/theme1.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5991</TotalTime>
  <Words>4271</Words>
  <Application>Microsoft Office PowerPoint</Application>
  <PresentationFormat>自定义</PresentationFormat>
  <Paragraphs>462</Paragraphs>
  <Slides>70</Slides>
  <Notes>0</Notes>
  <HiddenSlides>0</HiddenSlides>
  <MMClips>0</MMClips>
  <ScaleCrop>false</ScaleCrop>
  <HeadingPairs>
    <vt:vector size="6" baseType="variant">
      <vt:variant>
        <vt:lpstr>已用的字体</vt:lpstr>
      </vt:variant>
      <vt:variant>
        <vt:i4>9</vt:i4>
      </vt:variant>
      <vt:variant>
        <vt:lpstr>主题</vt:lpstr>
      </vt:variant>
      <vt:variant>
        <vt:i4>1</vt:i4>
      </vt:variant>
      <vt:variant>
        <vt:lpstr>幻灯片标题</vt:lpstr>
      </vt:variant>
      <vt:variant>
        <vt:i4>70</vt:i4>
      </vt:variant>
    </vt:vector>
  </HeadingPairs>
  <TitlesOfParts>
    <vt:vector size="80" baseType="lpstr">
      <vt:lpstr>黑体</vt:lpstr>
      <vt:lpstr>华文楷体</vt:lpstr>
      <vt:lpstr>楷体</vt:lpstr>
      <vt:lpstr>楷体_GB2312</vt:lpstr>
      <vt:lpstr>宋体</vt:lpstr>
      <vt:lpstr>微软雅黑</vt:lpstr>
      <vt:lpstr>Arial</vt:lpstr>
      <vt:lpstr>Calibri</vt:lpstr>
      <vt:lpstr>Times New Roman</vt:lpstr>
      <vt:lpstr>Office 主题</vt:lpstr>
      <vt:lpstr>法学经典与法律制度</vt:lpstr>
      <vt:lpstr>专题二：我国宪法的历史沿革</vt:lpstr>
      <vt:lpstr>1954年宪法的诞生</vt:lpstr>
      <vt:lpstr>社会背景</vt:lpstr>
      <vt:lpstr>制宪的国内背景</vt:lpstr>
      <vt:lpstr>制宪的国内背景</vt:lpstr>
      <vt:lpstr>制宪的国内背景</vt:lpstr>
      <vt:lpstr>制宪的国际环境</vt:lpstr>
      <vt:lpstr>斯大林的制宪建议与中共中央的制宪决定</vt:lpstr>
      <vt:lpstr>1954年宪法的制定目的</vt:lpstr>
      <vt:lpstr>制定1954年宪法的正当性</vt:lpstr>
      <vt:lpstr>1954年宪法的起草</vt:lpstr>
      <vt:lpstr>1954年宪法的起草</vt:lpstr>
      <vt:lpstr>1954年宪法的起草</vt:lpstr>
      <vt:lpstr>1954年宪法的起草</vt:lpstr>
      <vt:lpstr>1954年宪法草案的审议</vt:lpstr>
      <vt:lpstr>1954年宪法草案的审议</vt:lpstr>
      <vt:lpstr>1954年宪法草案的审议</vt:lpstr>
      <vt:lpstr>1954年宪法的诞生</vt:lpstr>
      <vt:lpstr>1954年宪法的诞生</vt:lpstr>
      <vt:lpstr>1954年宪法的诞生</vt:lpstr>
      <vt:lpstr>1954年宪法文本</vt:lpstr>
      <vt:lpstr>1954年宪法的实施与影响</vt:lpstr>
      <vt:lpstr>1954年宪法的实施与影响</vt:lpstr>
      <vt:lpstr>1954年宪法的实施与影响</vt:lpstr>
      <vt:lpstr>我国宪法的历史沿革</vt:lpstr>
      <vt:lpstr>1982年《宪法》</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公民基本权利</vt:lpstr>
      <vt:lpstr>PowerPoint 演示文稿</vt:lpstr>
      <vt:lpstr>PowerPoint 演示文稿</vt:lpstr>
      <vt:lpstr>PowerPoint 演示文稿</vt:lpstr>
      <vt:lpstr>PowerPoint 演示文稿</vt:lpstr>
      <vt:lpstr>PowerPoint 演示文稿</vt:lpstr>
      <vt:lpstr>公民基本义务</vt:lpstr>
      <vt:lpstr>董必武</vt:lpstr>
      <vt:lpstr>董必武</vt:lpstr>
      <vt:lpstr>沈钧儒</vt:lpstr>
      <vt:lpstr>沈钧儒</vt:lpstr>
      <vt:lpstr>钱端升</vt:lpstr>
      <vt:lpstr>钱端升</vt:lpstr>
      <vt:lpstr>PowerPoint 演示文稿</vt:lpstr>
      <vt:lpstr>洛克</vt:lpstr>
      <vt:lpstr>洛克生平</vt:lpstr>
      <vt:lpstr>洛克生平</vt:lpstr>
      <vt:lpstr>洛克主要著作</vt:lpstr>
      <vt:lpstr>《政府论》的写作背景</vt:lpstr>
      <vt:lpstr>《政府论》的写作背景</vt:lpstr>
      <vt:lpstr>《政府论》的写作背景</vt:lpstr>
      <vt:lpstr>《政府论》中的重要学说（一） 自然法理论</vt:lpstr>
      <vt:lpstr>《政府论》中的重要学说（一） 自然法理论</vt:lpstr>
      <vt:lpstr>《政府论》中的重要学说（二） 社会契约论</vt:lpstr>
      <vt:lpstr>《政府论》中的重要学说（二） 社会契约论</vt:lpstr>
      <vt:lpstr>《政府论》中的重要学说（二） 社会契约论</vt:lpstr>
      <vt:lpstr>《政府论》中的重要学说（三） 国家政体学说</vt:lpstr>
      <vt:lpstr>《政府论》中的重要学说（四） 自由思想</vt:lpstr>
      <vt:lpstr>戴雪</vt:lpstr>
      <vt:lpstr>戴雪生平</vt:lpstr>
      <vt:lpstr>戴雪主要著作</vt:lpstr>
      <vt:lpstr>英宪精义</vt:lpstr>
      <vt:lpstr>《英宪精义》的译者和主要内容</vt:lpstr>
      <vt:lpstr>《英宪精义》一书结构</vt:lpstr>
      <vt:lpstr>《英宪精义》主要内容</vt:lpstr>
      <vt:lpstr>   谢  谢！</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上海财经大学PPT主标题</dc:title>
  <dc:creator>admin</dc:creator>
  <cp:lastModifiedBy>helen</cp:lastModifiedBy>
  <cp:revision>176</cp:revision>
  <dcterms:created xsi:type="dcterms:W3CDTF">2016-12-19T01:38:36Z</dcterms:created>
  <dcterms:modified xsi:type="dcterms:W3CDTF">2021-10-11T02:12:54Z</dcterms:modified>
</cp:coreProperties>
</file>