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4" r:id="rId1"/>
  </p:sldMasterIdLst>
  <p:notesMasterIdLst>
    <p:notesMasterId r:id="rId12"/>
  </p:notesMasterIdLst>
  <p:sldIdLst>
    <p:sldId id="257" r:id="rId2"/>
    <p:sldId id="258" r:id="rId3"/>
    <p:sldId id="259" r:id="rId4"/>
    <p:sldId id="260" r:id="rId5"/>
    <p:sldId id="264" r:id="rId6"/>
    <p:sldId id="261" r:id="rId7"/>
    <p:sldId id="262" r:id="rId8"/>
    <p:sldId id="263" r:id="rId9"/>
    <p:sldId id="266" r:id="rId10"/>
    <p:sldId id="265" r:id="rId11"/>
  </p:sldIdLst>
  <p:sldSz cx="9144000" cy="6858000" type="screen4x3"/>
  <p:notesSz cx="6858000" cy="9144000"/>
  <p:defaultTextStyle>
    <a:defPPr>
      <a:defRPr lang="zh-CN"/>
    </a:defPPr>
    <a:lvl1pPr algn="l" rtl="0" eaLnBrk="0" fontAlgn="base" hangingPunct="0">
      <a:spcBef>
        <a:spcPct val="0"/>
      </a:spcBef>
      <a:spcAft>
        <a:spcPct val="0"/>
      </a:spcAft>
      <a:defRPr kumimoji="1" kern="1200">
        <a:solidFill>
          <a:schemeClr val="bg1"/>
        </a:solidFill>
        <a:latin typeface="Arial" panose="020B0604020202020204" pitchFamily="34" charset="0"/>
        <a:ea typeface="宋体" panose="02010600030101010101" pitchFamily="2" charset="-122"/>
        <a:cs typeface="+mn-cs"/>
      </a:defRPr>
    </a:lvl1pPr>
    <a:lvl2pPr marL="457200" algn="l" rtl="0" eaLnBrk="0" fontAlgn="base" hangingPunct="0">
      <a:spcBef>
        <a:spcPct val="0"/>
      </a:spcBef>
      <a:spcAft>
        <a:spcPct val="0"/>
      </a:spcAft>
      <a:defRPr kumimoji="1" kern="1200">
        <a:solidFill>
          <a:schemeClr val="bg1"/>
        </a:solidFill>
        <a:latin typeface="Arial" panose="020B0604020202020204" pitchFamily="34" charset="0"/>
        <a:ea typeface="宋体" panose="02010600030101010101" pitchFamily="2" charset="-122"/>
        <a:cs typeface="+mn-cs"/>
      </a:defRPr>
    </a:lvl2pPr>
    <a:lvl3pPr marL="914400" algn="l" rtl="0" eaLnBrk="0" fontAlgn="base" hangingPunct="0">
      <a:spcBef>
        <a:spcPct val="0"/>
      </a:spcBef>
      <a:spcAft>
        <a:spcPct val="0"/>
      </a:spcAft>
      <a:defRPr kumimoji="1" kern="1200">
        <a:solidFill>
          <a:schemeClr val="bg1"/>
        </a:solidFill>
        <a:latin typeface="Arial" panose="020B0604020202020204" pitchFamily="34" charset="0"/>
        <a:ea typeface="宋体" panose="02010600030101010101" pitchFamily="2" charset="-122"/>
        <a:cs typeface="+mn-cs"/>
      </a:defRPr>
    </a:lvl3pPr>
    <a:lvl4pPr marL="1371600" algn="l" rtl="0" eaLnBrk="0" fontAlgn="base" hangingPunct="0">
      <a:spcBef>
        <a:spcPct val="0"/>
      </a:spcBef>
      <a:spcAft>
        <a:spcPct val="0"/>
      </a:spcAft>
      <a:defRPr kumimoji="1" kern="1200">
        <a:solidFill>
          <a:schemeClr val="bg1"/>
        </a:solidFill>
        <a:latin typeface="Arial" panose="020B0604020202020204" pitchFamily="34" charset="0"/>
        <a:ea typeface="宋体" panose="02010600030101010101" pitchFamily="2" charset="-122"/>
        <a:cs typeface="+mn-cs"/>
      </a:defRPr>
    </a:lvl4pPr>
    <a:lvl5pPr marL="1828800" algn="l" rtl="0" eaLnBrk="0" fontAlgn="base" hangingPunct="0">
      <a:spcBef>
        <a:spcPct val="0"/>
      </a:spcBef>
      <a:spcAft>
        <a:spcPct val="0"/>
      </a:spcAft>
      <a:defRPr kumimoji="1" kern="1200">
        <a:solidFill>
          <a:schemeClr val="bg1"/>
        </a:solidFill>
        <a:latin typeface="Arial" panose="020B0604020202020204" pitchFamily="34" charset="0"/>
        <a:ea typeface="宋体" panose="02010600030101010101" pitchFamily="2" charset="-122"/>
        <a:cs typeface="+mn-cs"/>
      </a:defRPr>
    </a:lvl5pPr>
    <a:lvl6pPr marL="2286000" algn="l" defTabSz="914400" rtl="0" eaLnBrk="1" latinLnBrk="0" hangingPunct="1">
      <a:defRPr kumimoji="1" kern="1200">
        <a:solidFill>
          <a:schemeClr val="bg1"/>
        </a:solidFill>
        <a:latin typeface="Arial" panose="020B0604020202020204" pitchFamily="34" charset="0"/>
        <a:ea typeface="宋体" panose="02010600030101010101" pitchFamily="2" charset="-122"/>
        <a:cs typeface="+mn-cs"/>
      </a:defRPr>
    </a:lvl6pPr>
    <a:lvl7pPr marL="2743200" algn="l" defTabSz="914400" rtl="0" eaLnBrk="1" latinLnBrk="0" hangingPunct="1">
      <a:defRPr kumimoji="1" kern="1200">
        <a:solidFill>
          <a:schemeClr val="bg1"/>
        </a:solidFill>
        <a:latin typeface="Arial" panose="020B0604020202020204" pitchFamily="34" charset="0"/>
        <a:ea typeface="宋体" panose="02010600030101010101" pitchFamily="2" charset="-122"/>
        <a:cs typeface="+mn-cs"/>
      </a:defRPr>
    </a:lvl7pPr>
    <a:lvl8pPr marL="3200400" algn="l" defTabSz="914400" rtl="0" eaLnBrk="1" latinLnBrk="0" hangingPunct="1">
      <a:defRPr kumimoji="1" kern="1200">
        <a:solidFill>
          <a:schemeClr val="bg1"/>
        </a:solidFill>
        <a:latin typeface="Arial" panose="020B0604020202020204" pitchFamily="34" charset="0"/>
        <a:ea typeface="宋体" panose="02010600030101010101" pitchFamily="2" charset="-122"/>
        <a:cs typeface="+mn-cs"/>
      </a:defRPr>
    </a:lvl8pPr>
    <a:lvl9pPr marL="3657600" algn="l" defTabSz="914400" rtl="0" eaLnBrk="1" latinLnBrk="0" hangingPunct="1">
      <a:defRPr kumimoji="1" kern="1200">
        <a:solidFill>
          <a:schemeClr val="bg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0000"/>
    <a:srgbClr val="0000CC"/>
    <a:srgbClr val="CC0066"/>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815" autoAdjust="0"/>
  </p:normalViewPr>
  <p:slideViewPr>
    <p:cSldViewPr>
      <p:cViewPr varScale="1">
        <p:scale>
          <a:sx n="55" d="100"/>
          <a:sy n="55" d="100"/>
        </p:scale>
        <p:origin x="1123" y="4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kumimoji="0" sz="1200">
                <a:solidFill>
                  <a:schemeClr val="tx1"/>
                </a:solidFill>
                <a:latin typeface="Arial" charset="0"/>
              </a:defRPr>
            </a:lvl1pPr>
          </a:lstStyle>
          <a:p>
            <a:pPr>
              <a:defRPr/>
            </a:pPr>
            <a:endParaRPr lang="en-US" altLang="zh-CN"/>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kumimoji="0" sz="1200">
                <a:solidFill>
                  <a:schemeClr val="tx1"/>
                </a:solidFill>
                <a:latin typeface="Arial" charset="0"/>
              </a:defRPr>
            </a:lvl1pPr>
          </a:lstStyle>
          <a:p>
            <a:pPr>
              <a:defRPr/>
            </a:pPr>
            <a:endParaRPr lang="en-US" altLang="zh-CN"/>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297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spcBef>
                <a:spcPct val="0"/>
              </a:spcBef>
              <a:defRPr kumimoji="0" sz="1200">
                <a:solidFill>
                  <a:schemeClr val="tx1"/>
                </a:solidFill>
                <a:latin typeface="Arial" charset="0"/>
              </a:defRPr>
            </a:lvl1pPr>
          </a:lstStyle>
          <a:p>
            <a:pPr>
              <a:defRPr/>
            </a:pPr>
            <a:endParaRPr lang="en-US" altLang="zh-CN"/>
          </a:p>
        </p:txBody>
      </p:sp>
      <p:sp>
        <p:nvSpPr>
          <p:cNvPr id="297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spcBef>
                <a:spcPct val="0"/>
              </a:spcBef>
              <a:defRPr kumimoji="0" sz="1200" smtClean="0">
                <a:solidFill>
                  <a:schemeClr val="tx1"/>
                </a:solidFill>
              </a:defRPr>
            </a:lvl1pPr>
          </a:lstStyle>
          <a:p>
            <a:pPr>
              <a:defRPr/>
            </a:pPr>
            <a:fld id="{67F51688-16E6-434E-86CF-041BCA768E46}" type="slidenum">
              <a:rPr lang="en-US" altLang="zh-CN"/>
              <a:pPr>
                <a:defRPr/>
              </a:pPr>
              <a:t>‹#›</a:t>
            </a:fld>
            <a:endParaRPr lang="en-US" altLang="zh-CN"/>
          </a:p>
        </p:txBody>
      </p:sp>
    </p:spTree>
    <p:extLst>
      <p:ext uri="{BB962C8B-B14F-4D97-AF65-F5344CB8AC3E}">
        <p14:creationId xmlns:p14="http://schemas.microsoft.com/office/powerpoint/2010/main" val="42926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Arial"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Arial"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Arial"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Arial"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p:cSld name="标题幻灯片">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685800" y="2130425"/>
            <a:ext cx="7772400" cy="1470025"/>
          </a:xfrm>
        </p:spPr>
        <p:txBody>
          <a:bodyPr/>
          <a:lstStyle>
            <a:lvl1pPr>
              <a:defRPr/>
            </a:lvl1pPr>
          </a:lstStyle>
          <a:p>
            <a:r>
              <a:rPr lang="zh-CN" altLang="en-US"/>
              <a:t>单击此处编辑母版标题样式</a:t>
            </a:r>
          </a:p>
        </p:txBody>
      </p:sp>
      <p:sp>
        <p:nvSpPr>
          <p:cNvPr id="15363" name="Rectangle 3"/>
          <p:cNvSpPr>
            <a:spLocks noGrp="1" noChangeArrowheads="1"/>
          </p:cNvSpPr>
          <p:nvPr>
            <p:ph type="subTitle" idx="1"/>
          </p:nvPr>
        </p:nvSpPr>
        <p:spPr>
          <a:xfrm>
            <a:off x="1371600" y="3886200"/>
            <a:ext cx="6400800" cy="1752600"/>
          </a:xfrm>
        </p:spPr>
        <p:txBody>
          <a:bodyPr/>
          <a:lstStyle>
            <a:lvl1pPr marL="0" indent="0" algn="ctr">
              <a:buFontTx/>
              <a:buNone/>
              <a:defRPr>
                <a:ea typeface="楷体_GB2312" pitchFamily="49" charset="-122"/>
              </a:defRPr>
            </a:lvl1pPr>
          </a:lstStyle>
          <a:p>
            <a:r>
              <a:rPr lang="zh-CN" altLang="en-US"/>
              <a:t>单击此处编辑母版副标题样式</a:t>
            </a:r>
          </a:p>
        </p:txBody>
      </p:sp>
      <p:sp>
        <p:nvSpPr>
          <p:cNvPr id="4" name="Rectangle 4"/>
          <p:cNvSpPr>
            <a:spLocks noGrp="1" noChangeArrowheads="1"/>
          </p:cNvSpPr>
          <p:nvPr>
            <p:ph type="dt" sz="half" idx="10"/>
          </p:nvPr>
        </p:nvSpPr>
        <p:spPr/>
        <p:txBody>
          <a:bodyPr/>
          <a:lstStyle>
            <a:lvl1pPr>
              <a:defRPr/>
            </a:lvl1pPr>
          </a:lstStyle>
          <a:p>
            <a:pPr>
              <a:defRPr/>
            </a:pPr>
            <a:fld id="{13D8A6D4-E508-402E-BCF6-C2F38A36D805}" type="datetime1">
              <a:rPr lang="zh-CN" altLang="en-US"/>
              <a:pPr>
                <a:defRPr/>
              </a:pPr>
              <a:t>2021/10/11</a:t>
            </a:fld>
            <a:endParaRPr lang="en-US" altLang="zh-CN"/>
          </a:p>
        </p:txBody>
      </p:sp>
      <p:sp>
        <p:nvSpPr>
          <p:cNvPr id="5" name="Rectangle 5"/>
          <p:cNvSpPr>
            <a:spLocks noGrp="1" noChangeArrowheads="1"/>
          </p:cNvSpPr>
          <p:nvPr>
            <p:ph type="ftr" sz="quarter" idx="11"/>
          </p:nvPr>
        </p:nvSpPr>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a:defRPr smtClean="0"/>
            </a:lvl1pPr>
          </a:lstStyle>
          <a:p>
            <a:pPr>
              <a:defRPr/>
            </a:pPr>
            <a:fld id="{909288C8-A9A7-4308-B9A4-6386C7228EC6}" type="slidenum">
              <a:rPr lang="en-US" altLang="zh-CN"/>
              <a:pPr>
                <a:defRPr/>
              </a:pPr>
              <a:t>‹#›</a:t>
            </a:fld>
            <a:endParaRPr lang="en-US" altLang="zh-CN"/>
          </a:p>
        </p:txBody>
      </p:sp>
    </p:spTree>
    <p:extLst>
      <p:ext uri="{BB962C8B-B14F-4D97-AF65-F5344CB8AC3E}">
        <p14:creationId xmlns:p14="http://schemas.microsoft.com/office/powerpoint/2010/main" val="114085336"/>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7" name="Rectangle 4"/>
          <p:cNvSpPr>
            <a:spLocks noGrp="1" noChangeArrowheads="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eaLnBrk="1" hangingPunct="1">
              <a:spcBef>
                <a:spcPct val="0"/>
              </a:spcBef>
              <a:defRPr kumimoji="0" sz="1400">
                <a:latin typeface="Arial" charset="0"/>
              </a:defRPr>
            </a:lvl1pPr>
          </a:lstStyle>
          <a:p>
            <a:pPr>
              <a:defRPr/>
            </a:pPr>
            <a:fld id="{6FA33C07-DB6F-47FD-98EE-C174E5EC6393}" type="datetime1">
              <a:rPr lang="zh-CN" altLang="en-US"/>
              <a:pPr>
                <a:defRPr/>
              </a:pPr>
              <a:t>2021/10/11</a:t>
            </a:fld>
            <a:endParaRPr lang="en-US" altLang="zh-CN"/>
          </a:p>
        </p:txBody>
      </p:sp>
      <p:sp>
        <p:nvSpPr>
          <p:cNvPr id="8" name="Rectangle 5"/>
          <p:cNvSpPr>
            <a:spLocks noGrp="1" noChangeArrowheads="1"/>
          </p:cNvSpPr>
          <p:nvPr>
            <p:ph type="ftr" sz="quarter" idx="3"/>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1" hangingPunct="1">
              <a:spcBef>
                <a:spcPct val="0"/>
              </a:spcBef>
              <a:defRPr kumimoji="0" sz="1400">
                <a:latin typeface="Arial" charset="0"/>
              </a:defRPr>
            </a:lvl1pPr>
          </a:lstStyle>
          <a:p>
            <a:pPr>
              <a:defRPr/>
            </a:pPr>
            <a:endParaRPr lang="en-US" altLang="zh-CN"/>
          </a:p>
        </p:txBody>
      </p:sp>
      <p:sp>
        <p:nvSpPr>
          <p:cNvPr id="9" name="Rectangle 6"/>
          <p:cNvSpPr>
            <a:spLocks noGrp="1" noChangeArrowheads="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1" hangingPunct="1">
              <a:spcBef>
                <a:spcPct val="0"/>
              </a:spcBef>
              <a:defRPr kumimoji="0" sz="1400" smtClean="0"/>
            </a:lvl1pPr>
          </a:lstStyle>
          <a:p>
            <a:pPr>
              <a:defRPr/>
            </a:pPr>
            <a:fld id="{B6A01CAA-3346-4106-80B7-DD212D7D9E50}"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677" r:id="rId1"/>
  </p:sldLayoutIdLst>
  <p:transition/>
  <p:timing>
    <p:tnLst>
      <p:par>
        <p:cTn id="1" dur="indefinite" restart="never" nodeType="tmRoot"/>
      </p:par>
    </p:tnLst>
  </p:timing>
  <p:hf hdr="0" ftr="0"/>
  <p:txStyles>
    <p:titleStyle>
      <a:lvl1pPr algn="ctr" rtl="0" eaLnBrk="0" fontAlgn="base" hangingPunct="0">
        <a:spcBef>
          <a:spcPct val="0"/>
        </a:spcBef>
        <a:spcAft>
          <a:spcPct val="0"/>
        </a:spcAft>
        <a:defRPr sz="4400" b="1">
          <a:solidFill>
            <a:srgbClr val="FFFF00"/>
          </a:solidFill>
          <a:latin typeface="+mj-lt"/>
          <a:ea typeface="+mj-ea"/>
          <a:cs typeface="+mj-cs"/>
        </a:defRPr>
      </a:lvl1pPr>
      <a:lvl2pPr algn="ctr" rtl="0" eaLnBrk="0" fontAlgn="base" hangingPunct="0">
        <a:spcBef>
          <a:spcPct val="0"/>
        </a:spcBef>
        <a:spcAft>
          <a:spcPct val="0"/>
        </a:spcAft>
        <a:defRPr sz="4400" b="1">
          <a:solidFill>
            <a:srgbClr val="FFFF00"/>
          </a:solidFill>
          <a:latin typeface="Arial" charset="0"/>
          <a:ea typeface="黑体" pitchFamily="2" charset="-122"/>
        </a:defRPr>
      </a:lvl2pPr>
      <a:lvl3pPr algn="ctr" rtl="0" eaLnBrk="0" fontAlgn="base" hangingPunct="0">
        <a:spcBef>
          <a:spcPct val="0"/>
        </a:spcBef>
        <a:spcAft>
          <a:spcPct val="0"/>
        </a:spcAft>
        <a:defRPr sz="4400" b="1">
          <a:solidFill>
            <a:srgbClr val="FFFF00"/>
          </a:solidFill>
          <a:latin typeface="Arial" charset="0"/>
          <a:ea typeface="黑体" pitchFamily="2" charset="-122"/>
        </a:defRPr>
      </a:lvl3pPr>
      <a:lvl4pPr algn="ctr" rtl="0" eaLnBrk="0" fontAlgn="base" hangingPunct="0">
        <a:spcBef>
          <a:spcPct val="0"/>
        </a:spcBef>
        <a:spcAft>
          <a:spcPct val="0"/>
        </a:spcAft>
        <a:defRPr sz="4400" b="1">
          <a:solidFill>
            <a:srgbClr val="FFFF00"/>
          </a:solidFill>
          <a:latin typeface="Arial" charset="0"/>
          <a:ea typeface="黑体" pitchFamily="2" charset="-122"/>
        </a:defRPr>
      </a:lvl4pPr>
      <a:lvl5pPr algn="ctr" rtl="0" eaLnBrk="0" fontAlgn="base" hangingPunct="0">
        <a:spcBef>
          <a:spcPct val="0"/>
        </a:spcBef>
        <a:spcAft>
          <a:spcPct val="0"/>
        </a:spcAft>
        <a:defRPr sz="4400" b="1">
          <a:solidFill>
            <a:srgbClr val="FFFF00"/>
          </a:solidFill>
          <a:latin typeface="Arial" charset="0"/>
          <a:ea typeface="黑体" pitchFamily="2" charset="-122"/>
        </a:defRPr>
      </a:lvl5pPr>
      <a:lvl6pPr marL="457200" algn="ctr" rtl="0" fontAlgn="base">
        <a:spcBef>
          <a:spcPct val="0"/>
        </a:spcBef>
        <a:spcAft>
          <a:spcPct val="0"/>
        </a:spcAft>
        <a:defRPr sz="4400" b="1">
          <a:solidFill>
            <a:srgbClr val="FFFF00"/>
          </a:solidFill>
          <a:latin typeface="Arial" charset="0"/>
          <a:ea typeface="黑体" pitchFamily="2" charset="-122"/>
        </a:defRPr>
      </a:lvl6pPr>
      <a:lvl7pPr marL="914400" algn="ctr" rtl="0" fontAlgn="base">
        <a:spcBef>
          <a:spcPct val="0"/>
        </a:spcBef>
        <a:spcAft>
          <a:spcPct val="0"/>
        </a:spcAft>
        <a:defRPr sz="4400" b="1">
          <a:solidFill>
            <a:srgbClr val="FFFF00"/>
          </a:solidFill>
          <a:latin typeface="Arial" charset="0"/>
          <a:ea typeface="黑体" pitchFamily="2" charset="-122"/>
        </a:defRPr>
      </a:lvl7pPr>
      <a:lvl8pPr marL="1371600" algn="ctr" rtl="0" fontAlgn="base">
        <a:spcBef>
          <a:spcPct val="0"/>
        </a:spcBef>
        <a:spcAft>
          <a:spcPct val="0"/>
        </a:spcAft>
        <a:defRPr sz="4400" b="1">
          <a:solidFill>
            <a:srgbClr val="FFFF00"/>
          </a:solidFill>
          <a:latin typeface="Arial" charset="0"/>
          <a:ea typeface="黑体" pitchFamily="2" charset="-122"/>
        </a:defRPr>
      </a:lvl8pPr>
      <a:lvl9pPr marL="1828800" algn="ctr" rtl="0" fontAlgn="base">
        <a:spcBef>
          <a:spcPct val="0"/>
        </a:spcBef>
        <a:spcAft>
          <a:spcPct val="0"/>
        </a:spcAft>
        <a:defRPr sz="4400" b="1">
          <a:solidFill>
            <a:srgbClr val="FFFF00"/>
          </a:solidFill>
          <a:latin typeface="Arial" charset="0"/>
          <a:ea typeface="黑体" pitchFamily="2" charset="-122"/>
        </a:defRPr>
      </a:lvl9pPr>
    </p:titleStyle>
    <p:bodyStyle>
      <a:lvl1pPr marL="342900" indent="-342900" algn="l" rtl="0" eaLnBrk="0" fontAlgn="base" hangingPunct="0">
        <a:spcBef>
          <a:spcPct val="20000"/>
        </a:spcBef>
        <a:spcAft>
          <a:spcPct val="0"/>
        </a:spcAft>
        <a:buChar char="•"/>
        <a:defRPr sz="3200" b="1">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bg1"/>
          </a:solidFill>
          <a:latin typeface="+mn-lt"/>
          <a:ea typeface="+mn-ea"/>
        </a:defRPr>
      </a:lvl2pPr>
      <a:lvl3pPr marL="1143000" indent="-228600" algn="l" rtl="0" eaLnBrk="0" fontAlgn="base" hangingPunct="0">
        <a:spcBef>
          <a:spcPct val="20000"/>
        </a:spcBef>
        <a:spcAft>
          <a:spcPct val="0"/>
        </a:spcAft>
        <a:buChar char="•"/>
        <a:defRPr sz="2400" b="1">
          <a:solidFill>
            <a:schemeClr val="bg1"/>
          </a:solidFill>
          <a:latin typeface="+mn-lt"/>
          <a:ea typeface="+mn-ea"/>
        </a:defRPr>
      </a:lvl3pPr>
      <a:lvl4pPr marL="1600200" indent="-228600" algn="l" rtl="0" eaLnBrk="0" fontAlgn="base" hangingPunct="0">
        <a:spcBef>
          <a:spcPct val="20000"/>
        </a:spcBef>
        <a:spcAft>
          <a:spcPct val="0"/>
        </a:spcAft>
        <a:buChar char="–"/>
        <a:defRPr sz="2000" b="1">
          <a:solidFill>
            <a:schemeClr val="bg1"/>
          </a:solidFill>
          <a:latin typeface="+mn-lt"/>
          <a:ea typeface="+mn-ea"/>
        </a:defRPr>
      </a:lvl4pPr>
      <a:lvl5pPr marL="2057400" indent="-228600" algn="l" rtl="0" eaLnBrk="0" fontAlgn="base" hangingPunct="0">
        <a:spcBef>
          <a:spcPct val="20000"/>
        </a:spcBef>
        <a:spcAft>
          <a:spcPct val="0"/>
        </a:spcAft>
        <a:buChar char="»"/>
        <a:defRPr sz="2000" b="1">
          <a:solidFill>
            <a:schemeClr val="bg1"/>
          </a:solidFill>
          <a:latin typeface="+mn-lt"/>
          <a:ea typeface="+mn-ea"/>
        </a:defRPr>
      </a:lvl5pPr>
      <a:lvl6pPr marL="2514600" indent="-228600" algn="l" rtl="0" fontAlgn="base">
        <a:spcBef>
          <a:spcPct val="20000"/>
        </a:spcBef>
        <a:spcAft>
          <a:spcPct val="0"/>
        </a:spcAft>
        <a:buChar char="»"/>
        <a:defRPr sz="2000" b="1">
          <a:solidFill>
            <a:schemeClr val="bg1"/>
          </a:solidFill>
          <a:latin typeface="+mn-lt"/>
          <a:ea typeface="+mn-ea"/>
        </a:defRPr>
      </a:lvl6pPr>
      <a:lvl7pPr marL="2971800" indent="-228600" algn="l" rtl="0" fontAlgn="base">
        <a:spcBef>
          <a:spcPct val="20000"/>
        </a:spcBef>
        <a:spcAft>
          <a:spcPct val="0"/>
        </a:spcAft>
        <a:buChar char="»"/>
        <a:defRPr sz="2000" b="1">
          <a:solidFill>
            <a:schemeClr val="bg1"/>
          </a:solidFill>
          <a:latin typeface="+mn-lt"/>
          <a:ea typeface="+mn-ea"/>
        </a:defRPr>
      </a:lvl7pPr>
      <a:lvl8pPr marL="3429000" indent="-228600" algn="l" rtl="0" fontAlgn="base">
        <a:spcBef>
          <a:spcPct val="20000"/>
        </a:spcBef>
        <a:spcAft>
          <a:spcPct val="0"/>
        </a:spcAft>
        <a:buChar char="»"/>
        <a:defRPr sz="2000" b="1">
          <a:solidFill>
            <a:schemeClr val="bg1"/>
          </a:solidFill>
          <a:latin typeface="+mn-lt"/>
          <a:ea typeface="+mn-ea"/>
        </a:defRPr>
      </a:lvl8pPr>
      <a:lvl9pPr marL="3886200" indent="-228600" algn="l" rtl="0" fontAlgn="base">
        <a:spcBef>
          <a:spcPct val="20000"/>
        </a:spcBef>
        <a:spcAft>
          <a:spcPct val="0"/>
        </a:spcAft>
        <a:buChar char="»"/>
        <a:defRPr sz="2000" b="1">
          <a:solidFill>
            <a:schemeClr val="bg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323528" y="620688"/>
            <a:ext cx="7992888" cy="1224136"/>
          </a:xfrm>
        </p:spPr>
        <p:txBody>
          <a:bodyPr/>
          <a:lstStyle/>
          <a:p>
            <a:r>
              <a:rPr lang="zh-CN" altLang="en-US" dirty="0" smtClean="0"/>
              <a:t>案例</a:t>
            </a:r>
            <a:r>
              <a:rPr lang="en-US" altLang="zh-CN" dirty="0" smtClean="0"/>
              <a:t>1</a:t>
            </a:r>
            <a:r>
              <a:rPr lang="zh-CN" altLang="en-US" smtClean="0"/>
              <a:t>：二奶继承案（</a:t>
            </a:r>
            <a:r>
              <a:rPr lang="zh-CN" altLang="en-US" dirty="0" smtClean="0"/>
              <a:t>专题一）</a:t>
            </a:r>
            <a:endParaRPr lang="zh-CN" altLang="en-US" dirty="0"/>
          </a:p>
        </p:txBody>
      </p:sp>
      <p:sp>
        <p:nvSpPr>
          <p:cNvPr id="3" name="副标题 2"/>
          <p:cNvSpPr>
            <a:spLocks noGrp="1"/>
          </p:cNvSpPr>
          <p:nvPr>
            <p:ph type="subTitle" idx="1"/>
          </p:nvPr>
        </p:nvSpPr>
        <p:spPr>
          <a:xfrm>
            <a:off x="251520" y="2132856"/>
            <a:ext cx="8640960" cy="3744416"/>
          </a:xfrm>
        </p:spPr>
        <p:txBody>
          <a:bodyPr/>
          <a:lstStyle/>
          <a:p>
            <a:pPr algn="l" hangingPunct="1"/>
            <a:r>
              <a:rPr lang="zh-CN" altLang="en-US" dirty="0" smtClean="0">
                <a:latin typeface="+mn-ea"/>
                <a:ea typeface="+mn-ea"/>
              </a:rPr>
              <a:t>    黄某和蒋某于</a:t>
            </a:r>
            <a:r>
              <a:rPr lang="en-US" altLang="zh-CN" dirty="0" smtClean="0">
                <a:latin typeface="+mn-ea"/>
                <a:ea typeface="+mn-ea"/>
              </a:rPr>
              <a:t>1963</a:t>
            </a:r>
            <a:r>
              <a:rPr lang="zh-CN" altLang="en-US" dirty="0" smtClean="0">
                <a:latin typeface="+mn-ea"/>
                <a:ea typeface="+mn-ea"/>
              </a:rPr>
              <a:t>年结婚。</a:t>
            </a:r>
            <a:r>
              <a:rPr lang="en-US" altLang="zh-CN" dirty="0" smtClean="0">
                <a:latin typeface="+mn-ea"/>
                <a:ea typeface="+mn-ea"/>
              </a:rPr>
              <a:t>1994</a:t>
            </a:r>
            <a:r>
              <a:rPr lang="zh-CN" altLang="en-US" dirty="0" smtClean="0">
                <a:latin typeface="+mn-ea"/>
                <a:ea typeface="+mn-ea"/>
              </a:rPr>
              <a:t>年，黄某认识了张某，</a:t>
            </a:r>
            <a:r>
              <a:rPr lang="en-US" altLang="zh-CN" dirty="0" smtClean="0">
                <a:latin typeface="+mn-ea"/>
                <a:ea typeface="+mn-ea"/>
              </a:rPr>
              <a:t>1996</a:t>
            </a:r>
            <a:r>
              <a:rPr lang="zh-CN" altLang="en-US" dirty="0" smtClean="0">
                <a:latin typeface="+mn-ea"/>
                <a:ea typeface="+mn-ea"/>
              </a:rPr>
              <a:t>年底，</a:t>
            </a:r>
            <a:r>
              <a:rPr lang="zh-CN" altLang="en-US" dirty="0">
                <a:latin typeface="+mn-ea"/>
                <a:ea typeface="+mn-ea"/>
              </a:rPr>
              <a:t>黄和张租房公开同居</a:t>
            </a:r>
            <a:r>
              <a:rPr lang="en-US" altLang="zh-CN" dirty="0">
                <a:latin typeface="+mn-ea"/>
                <a:ea typeface="+mn-ea"/>
              </a:rPr>
              <a:t>,</a:t>
            </a:r>
            <a:r>
              <a:rPr lang="zh-CN" altLang="en-US" dirty="0">
                <a:latin typeface="+mn-ea"/>
                <a:ea typeface="+mn-ea"/>
              </a:rPr>
              <a:t>以“夫妻”名义</a:t>
            </a:r>
            <a:r>
              <a:rPr lang="zh-CN" altLang="en-US" dirty="0" smtClean="0">
                <a:latin typeface="+mn-ea"/>
                <a:ea typeface="+mn-ea"/>
              </a:rPr>
              <a:t>生活。妻子蒋某发现后</a:t>
            </a:r>
            <a:r>
              <a:rPr lang="en-US" altLang="zh-CN" dirty="0" smtClean="0">
                <a:latin typeface="+mn-ea"/>
                <a:ea typeface="+mn-ea"/>
              </a:rPr>
              <a:t>,</a:t>
            </a:r>
            <a:r>
              <a:rPr lang="zh-CN" altLang="en-US" dirty="0" smtClean="0">
                <a:latin typeface="+mn-ea"/>
                <a:ea typeface="+mn-ea"/>
              </a:rPr>
              <a:t>进行劝告但无效。</a:t>
            </a:r>
            <a:endParaRPr lang="en-US" altLang="zh-CN" dirty="0" smtClean="0">
              <a:latin typeface="+mn-ea"/>
              <a:ea typeface="+mn-ea"/>
            </a:endParaRPr>
          </a:p>
          <a:p>
            <a:pPr algn="l" hangingPunct="1"/>
            <a:r>
              <a:rPr lang="en-US" altLang="zh-CN" dirty="0" smtClean="0">
                <a:latin typeface="+mn-ea"/>
                <a:ea typeface="+mn-ea"/>
              </a:rPr>
              <a:t>    2001</a:t>
            </a:r>
            <a:r>
              <a:rPr lang="zh-CN" altLang="en-US" dirty="0" smtClean="0">
                <a:latin typeface="+mn-ea"/>
                <a:ea typeface="+mn-ea"/>
              </a:rPr>
              <a:t>年，黄某被确诊患肝癌晚期。死前，黄某立下遗嘱并公证，将遗产留给张某。死后，张某和蒋某就黄某的遗产继承诉诸法院。</a:t>
            </a:r>
            <a:r>
              <a:rPr lang="zh-CN" altLang="en-US" dirty="0"/>
              <a:t/>
            </a:r>
            <a:br>
              <a:rPr lang="zh-CN" altLang="en-US" dirty="0"/>
            </a:br>
            <a:endParaRPr lang="zh-CN" altLang="en-US" dirty="0"/>
          </a:p>
        </p:txBody>
      </p:sp>
    </p:spTree>
    <p:extLst>
      <p:ext uri="{BB962C8B-B14F-4D97-AF65-F5344CB8AC3E}">
        <p14:creationId xmlns:p14="http://schemas.microsoft.com/office/powerpoint/2010/main" val="221498905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1043608" y="2132856"/>
            <a:ext cx="7488832" cy="3312368"/>
          </a:xfrm>
        </p:spPr>
        <p:txBody>
          <a:bodyPr/>
          <a:lstStyle/>
          <a:p>
            <a:pPr algn="l"/>
            <a:r>
              <a:rPr lang="zh-CN" altLang="en-US" dirty="0" smtClean="0"/>
              <a:t>讨论</a:t>
            </a:r>
            <a:r>
              <a:rPr lang="en-US" altLang="zh-CN" dirty="0" smtClean="0"/>
              <a:t>2</a:t>
            </a:r>
            <a:r>
              <a:rPr lang="zh-CN" altLang="en-US" dirty="0" smtClean="0"/>
              <a:t>：妇女的权利保护</a:t>
            </a:r>
            <a:endParaRPr lang="en-US" altLang="zh-CN" dirty="0" smtClean="0"/>
          </a:p>
          <a:p>
            <a:pPr marL="457200" indent="-457200" algn="l">
              <a:buFont typeface="Arial" panose="020B0604020202020204" pitchFamily="34" charset="0"/>
              <a:buChar char="•"/>
            </a:pPr>
            <a:r>
              <a:rPr lang="zh-CN" altLang="en-US" dirty="0" smtClean="0"/>
              <a:t>宪法</a:t>
            </a:r>
            <a:endParaRPr lang="en-US" altLang="zh-CN" dirty="0" smtClean="0"/>
          </a:p>
          <a:p>
            <a:pPr marL="457200" indent="-457200" algn="l">
              <a:buFont typeface="Arial" panose="020B0604020202020204" pitchFamily="34" charset="0"/>
              <a:buChar char="•"/>
            </a:pPr>
            <a:r>
              <a:rPr lang="zh-CN" altLang="en-US" dirty="0" smtClean="0"/>
              <a:t>婚姻法</a:t>
            </a:r>
            <a:endParaRPr lang="en-US" altLang="zh-CN" dirty="0" smtClean="0"/>
          </a:p>
          <a:p>
            <a:pPr marL="457200" indent="-457200" algn="l">
              <a:buFont typeface="Arial" panose="020B0604020202020204" pitchFamily="34" charset="0"/>
              <a:buChar char="•"/>
            </a:pPr>
            <a:r>
              <a:rPr lang="zh-CN" altLang="en-US" dirty="0"/>
              <a:t>妇女</a:t>
            </a:r>
            <a:r>
              <a:rPr lang="zh-CN" altLang="en-US" dirty="0" smtClean="0"/>
              <a:t>儿童保护法</a:t>
            </a:r>
            <a:endParaRPr lang="en-US" altLang="zh-CN" dirty="0" smtClean="0"/>
          </a:p>
          <a:p>
            <a:pPr marL="457200" indent="-457200" algn="l">
              <a:buFont typeface="Arial" panose="020B0604020202020204" pitchFamily="34" charset="0"/>
              <a:buChar char="•"/>
            </a:pPr>
            <a:endParaRPr lang="zh-CN" altLang="en-US" dirty="0"/>
          </a:p>
        </p:txBody>
      </p:sp>
    </p:spTree>
    <p:extLst>
      <p:ext uri="{BB962C8B-B14F-4D97-AF65-F5344CB8AC3E}">
        <p14:creationId xmlns:p14="http://schemas.microsoft.com/office/powerpoint/2010/main" val="178335489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395536" y="1628800"/>
            <a:ext cx="8064896" cy="4176464"/>
          </a:xfrm>
        </p:spPr>
        <p:txBody>
          <a:bodyPr/>
          <a:lstStyle/>
          <a:p>
            <a:pPr algn="l"/>
            <a:r>
              <a:rPr lang="zh-CN" altLang="en-US" dirty="0" smtClean="0"/>
              <a:t>讨论</a:t>
            </a:r>
            <a:r>
              <a:rPr lang="en-US" altLang="zh-CN" dirty="0" smtClean="0"/>
              <a:t>1</a:t>
            </a:r>
            <a:r>
              <a:rPr lang="zh-CN" altLang="en-US" dirty="0" smtClean="0"/>
              <a:t>：法律规则与法律原则的概念和区别</a:t>
            </a:r>
            <a:endParaRPr lang="en-US" altLang="zh-CN" dirty="0" smtClean="0"/>
          </a:p>
          <a:p>
            <a:pPr marL="457200" indent="-457200" algn="l">
              <a:buFont typeface="Arial" panose="020B0604020202020204" pitchFamily="34" charset="0"/>
              <a:buChar char="•"/>
            </a:pPr>
            <a:r>
              <a:rPr lang="zh-CN" altLang="en-US" dirty="0"/>
              <a:t>法律</a:t>
            </a:r>
            <a:r>
              <a:rPr lang="zh-CN" altLang="en-US" dirty="0" smtClean="0"/>
              <a:t>规则的概念</a:t>
            </a:r>
            <a:endParaRPr lang="en-US" altLang="zh-CN" dirty="0" smtClean="0"/>
          </a:p>
          <a:p>
            <a:pPr marL="457200" indent="-457200" algn="l">
              <a:buFont typeface="Arial" panose="020B0604020202020204" pitchFamily="34" charset="0"/>
              <a:buChar char="•"/>
            </a:pPr>
            <a:r>
              <a:rPr lang="zh-CN" altLang="en-US" dirty="0" smtClean="0"/>
              <a:t>法律原则的概念</a:t>
            </a:r>
            <a:endParaRPr lang="en-US" altLang="zh-CN" dirty="0" smtClean="0"/>
          </a:p>
          <a:p>
            <a:pPr marL="457200" indent="-457200" algn="l">
              <a:buFont typeface="Arial" panose="020B0604020202020204" pitchFamily="34" charset="0"/>
              <a:buChar char="•"/>
            </a:pPr>
            <a:r>
              <a:rPr lang="zh-CN" altLang="en-US" dirty="0"/>
              <a:t>法律规则</a:t>
            </a:r>
            <a:r>
              <a:rPr lang="zh-CN" altLang="en-US" dirty="0" smtClean="0"/>
              <a:t>和法律原则的区别</a:t>
            </a:r>
            <a:endParaRPr lang="en-US" altLang="zh-CN" dirty="0" smtClean="0"/>
          </a:p>
        </p:txBody>
      </p:sp>
    </p:spTree>
    <p:extLst>
      <p:ext uri="{BB962C8B-B14F-4D97-AF65-F5344CB8AC3E}">
        <p14:creationId xmlns:p14="http://schemas.microsoft.com/office/powerpoint/2010/main" val="35328053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323528" y="764704"/>
            <a:ext cx="8352928" cy="5328592"/>
          </a:xfrm>
        </p:spPr>
        <p:txBody>
          <a:bodyPr/>
          <a:lstStyle/>
          <a:p>
            <a:pPr algn="l"/>
            <a:r>
              <a:rPr lang="zh-CN" altLang="en-US" dirty="0"/>
              <a:t>讨论</a:t>
            </a:r>
            <a:r>
              <a:rPr lang="en-US" altLang="zh-CN" dirty="0"/>
              <a:t>2</a:t>
            </a:r>
            <a:r>
              <a:rPr lang="zh-CN" altLang="en-US" dirty="0"/>
              <a:t>：“公序良俗”原则的</a:t>
            </a:r>
            <a:r>
              <a:rPr lang="zh-CN" altLang="en-US" dirty="0" smtClean="0"/>
              <a:t>涵义</a:t>
            </a:r>
            <a:endParaRPr lang="en-US" altLang="zh-CN" dirty="0" smtClean="0"/>
          </a:p>
          <a:p>
            <a:pPr marL="457200" indent="-457200" algn="l">
              <a:buFont typeface="Arial" panose="020B0604020202020204" pitchFamily="34" charset="0"/>
              <a:buChar char="•"/>
            </a:pPr>
            <a:r>
              <a:rPr lang="en-US" altLang="zh-CN" dirty="0" smtClean="0"/>
              <a:t>《</a:t>
            </a:r>
            <a:r>
              <a:rPr lang="zh-CN" altLang="en-US" dirty="0"/>
              <a:t>民法通则</a:t>
            </a:r>
            <a:r>
              <a:rPr lang="en-US" altLang="zh-CN" dirty="0" smtClean="0"/>
              <a:t>》</a:t>
            </a:r>
            <a:r>
              <a:rPr lang="zh-CN" altLang="en-US" dirty="0" smtClean="0"/>
              <a:t>第七条：</a:t>
            </a:r>
            <a:endParaRPr lang="zh-CN" altLang="en-US" dirty="0"/>
          </a:p>
          <a:p>
            <a:pPr algn="l"/>
            <a:r>
              <a:rPr lang="zh-CN" altLang="en-US" dirty="0"/>
              <a:t> </a:t>
            </a:r>
            <a:r>
              <a:rPr lang="zh-CN" altLang="en-US" dirty="0" smtClean="0"/>
              <a:t>     民事</a:t>
            </a:r>
            <a:r>
              <a:rPr lang="zh-CN" altLang="en-US" dirty="0"/>
              <a:t>活动应当尊重社会公德，不得损害社会公共利益，扰乱社会经济</a:t>
            </a:r>
            <a:r>
              <a:rPr lang="zh-CN" altLang="en-US" dirty="0" smtClean="0"/>
              <a:t>秩序。</a:t>
            </a:r>
            <a:endParaRPr lang="en-US" altLang="zh-CN" dirty="0" smtClean="0"/>
          </a:p>
          <a:p>
            <a:pPr marL="457200" indent="-457200" algn="l">
              <a:buFont typeface="Arial" panose="020B0604020202020204" pitchFamily="34" charset="0"/>
              <a:buChar char="•"/>
            </a:pPr>
            <a:r>
              <a:rPr lang="en-US" altLang="zh-CN" dirty="0" smtClean="0"/>
              <a:t>《</a:t>
            </a:r>
            <a:r>
              <a:rPr lang="zh-CN" altLang="en-US" dirty="0" smtClean="0"/>
              <a:t>民法总则</a:t>
            </a:r>
            <a:r>
              <a:rPr lang="en-US" altLang="zh-CN" dirty="0" smtClean="0"/>
              <a:t>》</a:t>
            </a:r>
            <a:r>
              <a:rPr lang="zh-CN" altLang="en-US" dirty="0"/>
              <a:t>第八</a:t>
            </a:r>
            <a:r>
              <a:rPr lang="zh-CN" altLang="en-US" dirty="0" smtClean="0"/>
              <a:t>条：</a:t>
            </a:r>
            <a:endParaRPr lang="en-US" altLang="zh-CN" dirty="0" smtClean="0"/>
          </a:p>
          <a:p>
            <a:pPr algn="l"/>
            <a:r>
              <a:rPr lang="zh-CN" altLang="en-US" dirty="0" smtClean="0"/>
              <a:t>       民事</a:t>
            </a:r>
            <a:r>
              <a:rPr lang="zh-CN" altLang="en-US" dirty="0"/>
              <a:t>主体从事民事活动，不得违反法律，不得违背公序良俗</a:t>
            </a:r>
            <a:r>
              <a:rPr lang="zh-CN" altLang="en-US" dirty="0" smtClean="0"/>
              <a:t>。</a:t>
            </a:r>
            <a:endParaRPr lang="en-US" altLang="zh-CN" dirty="0"/>
          </a:p>
          <a:p>
            <a:pPr marL="457200" indent="-457200" algn="l">
              <a:buFont typeface="Arial" panose="020B0604020202020204" pitchFamily="34" charset="0"/>
              <a:buChar char="•"/>
            </a:pPr>
            <a:r>
              <a:rPr lang="zh-CN" altLang="en-US" dirty="0" smtClean="0"/>
              <a:t>新时代</a:t>
            </a:r>
            <a:r>
              <a:rPr lang="zh-CN" altLang="en-US" dirty="0"/>
              <a:t>中国特色社会主义</a:t>
            </a:r>
            <a:r>
              <a:rPr lang="zh-CN" altLang="en-US" dirty="0" smtClean="0"/>
              <a:t>思想下的“公序良俗”原则</a:t>
            </a:r>
            <a:endParaRPr lang="zh-CN" altLang="en-US" dirty="0"/>
          </a:p>
        </p:txBody>
      </p:sp>
    </p:spTree>
    <p:extLst>
      <p:ext uri="{BB962C8B-B14F-4D97-AF65-F5344CB8AC3E}">
        <p14:creationId xmlns:p14="http://schemas.microsoft.com/office/powerpoint/2010/main" val="15660705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407190" y="1412776"/>
            <a:ext cx="8208912" cy="1296144"/>
          </a:xfrm>
        </p:spPr>
        <p:txBody>
          <a:bodyPr/>
          <a:lstStyle/>
          <a:p>
            <a:r>
              <a:rPr lang="zh-CN" altLang="en-US" dirty="0" smtClean="0"/>
              <a:t>案例</a:t>
            </a:r>
            <a:r>
              <a:rPr lang="en-US" altLang="zh-CN" dirty="0" smtClean="0"/>
              <a:t>2</a:t>
            </a:r>
            <a:r>
              <a:rPr lang="zh-CN" altLang="en-US" dirty="0" smtClean="0"/>
              <a:t>：宪法日和宪法宣誓制度</a:t>
            </a:r>
            <a:r>
              <a:rPr lang="en-US" altLang="zh-CN" dirty="0" smtClean="0"/>
              <a:t/>
            </a:r>
            <a:br>
              <a:rPr lang="en-US" altLang="zh-CN" dirty="0" smtClean="0"/>
            </a:br>
            <a:r>
              <a:rPr lang="zh-CN" altLang="en-US" dirty="0" smtClean="0"/>
              <a:t>（专题二）</a:t>
            </a:r>
            <a:endParaRPr lang="zh-CN" altLang="en-US" dirty="0"/>
          </a:p>
        </p:txBody>
      </p:sp>
      <p:sp>
        <p:nvSpPr>
          <p:cNvPr id="3" name="副标题 2"/>
          <p:cNvSpPr>
            <a:spLocks noGrp="1"/>
          </p:cNvSpPr>
          <p:nvPr>
            <p:ph type="subTitle" idx="1"/>
          </p:nvPr>
        </p:nvSpPr>
        <p:spPr>
          <a:xfrm>
            <a:off x="623214" y="3356992"/>
            <a:ext cx="7776864" cy="3024335"/>
          </a:xfrm>
        </p:spPr>
        <p:txBody>
          <a:bodyPr/>
          <a:lstStyle/>
          <a:p>
            <a:pPr algn="l"/>
            <a:r>
              <a:rPr lang="zh-CN" altLang="en-US" sz="3600" dirty="0" smtClean="0"/>
              <a:t>宪法日：</a:t>
            </a:r>
            <a:r>
              <a:rPr lang="en-US" altLang="zh-CN" dirty="0" smtClean="0"/>
              <a:t>2014</a:t>
            </a:r>
            <a:r>
              <a:rPr lang="zh-CN" altLang="en-US" dirty="0" smtClean="0"/>
              <a:t>年</a:t>
            </a:r>
            <a:r>
              <a:rPr lang="en-US" altLang="zh-CN" dirty="0" smtClean="0"/>
              <a:t>11</a:t>
            </a:r>
            <a:r>
              <a:rPr lang="zh-CN" altLang="en-US" dirty="0" smtClean="0"/>
              <a:t>月</a:t>
            </a:r>
            <a:r>
              <a:rPr lang="en-US" altLang="zh-CN" dirty="0" smtClean="0"/>
              <a:t>1</a:t>
            </a:r>
            <a:r>
              <a:rPr lang="zh-CN" altLang="en-US" dirty="0" smtClean="0"/>
              <a:t>日第十二届全国人民代表大会常务委员会第十一次会议通过设立国家宪法日为</a:t>
            </a:r>
            <a:r>
              <a:rPr lang="en-US" altLang="zh-CN" dirty="0" smtClean="0"/>
              <a:t>12</a:t>
            </a:r>
            <a:r>
              <a:rPr lang="zh-CN" altLang="en-US" dirty="0" smtClean="0"/>
              <a:t> 月</a:t>
            </a:r>
            <a:r>
              <a:rPr lang="en-US" altLang="zh-CN" dirty="0" smtClean="0"/>
              <a:t>4</a:t>
            </a:r>
            <a:r>
              <a:rPr lang="zh-CN" altLang="en-US" dirty="0" smtClean="0"/>
              <a:t>日。</a:t>
            </a:r>
            <a:r>
              <a:rPr lang="en-US" altLang="zh-CN" dirty="0" smtClean="0"/>
              <a:t>2014</a:t>
            </a:r>
            <a:r>
              <a:rPr lang="zh-CN" altLang="en-US" dirty="0" smtClean="0"/>
              <a:t>年</a:t>
            </a:r>
            <a:r>
              <a:rPr lang="en-US" altLang="zh-CN" dirty="0" smtClean="0"/>
              <a:t>12</a:t>
            </a:r>
            <a:r>
              <a:rPr lang="zh-CN" altLang="en-US" dirty="0" smtClean="0"/>
              <a:t>月</a:t>
            </a:r>
            <a:r>
              <a:rPr lang="en-US" altLang="zh-CN" dirty="0" smtClean="0"/>
              <a:t>4</a:t>
            </a:r>
            <a:r>
              <a:rPr lang="zh-CN" altLang="en-US" dirty="0" smtClean="0"/>
              <a:t>日是中国首个国家宪法日。</a:t>
            </a:r>
            <a:r>
              <a:rPr lang="en-US" altLang="zh-CN" dirty="0" smtClean="0"/>
              <a:t> </a:t>
            </a:r>
            <a:r>
              <a:rPr lang="zh-CN" altLang="en-US" dirty="0"/>
              <a:t/>
            </a:r>
            <a:br>
              <a:rPr lang="zh-CN" altLang="en-US" dirty="0"/>
            </a:br>
            <a:endParaRPr lang="zh-CN" altLang="en-US" dirty="0"/>
          </a:p>
        </p:txBody>
      </p:sp>
    </p:spTree>
    <p:extLst>
      <p:ext uri="{BB962C8B-B14F-4D97-AF65-F5344CB8AC3E}">
        <p14:creationId xmlns:p14="http://schemas.microsoft.com/office/powerpoint/2010/main" val="119792232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467544" y="332656"/>
            <a:ext cx="8424936" cy="6120680"/>
          </a:xfrm>
        </p:spPr>
        <p:txBody>
          <a:bodyPr/>
          <a:lstStyle/>
          <a:p>
            <a:pPr algn="l"/>
            <a:r>
              <a:rPr lang="zh-CN" altLang="en-US" sz="3600" dirty="0"/>
              <a:t>宪法宣誓制度和宣誓誓词</a:t>
            </a:r>
            <a:r>
              <a:rPr lang="zh-CN" altLang="en-US" dirty="0" smtClean="0"/>
              <a:t>：</a:t>
            </a:r>
            <a:endParaRPr lang="en-US" altLang="zh-CN" dirty="0" smtClean="0"/>
          </a:p>
          <a:p>
            <a:pPr marL="457200" indent="-457200" algn="l">
              <a:buFont typeface="Arial" panose="020B0604020202020204" pitchFamily="34" charset="0"/>
              <a:buChar char="•"/>
            </a:pPr>
            <a:r>
              <a:rPr lang="zh-CN" altLang="en-US" dirty="0" smtClean="0"/>
              <a:t>宪法宣誓制度：</a:t>
            </a:r>
            <a:endParaRPr lang="en-US" altLang="zh-CN" dirty="0" smtClean="0"/>
          </a:p>
          <a:p>
            <a:pPr algn="l"/>
            <a:r>
              <a:rPr lang="zh-CN" altLang="en-US" dirty="0" smtClean="0"/>
              <a:t>各级人大及县级以上各级人大会常务委员会选举或者决定任命的国家工作人员</a:t>
            </a:r>
            <a:r>
              <a:rPr lang="en-US" altLang="zh-CN" dirty="0" smtClean="0"/>
              <a:t>, </a:t>
            </a:r>
            <a:r>
              <a:rPr lang="zh-CN" altLang="en-US" dirty="0" smtClean="0"/>
              <a:t>以及各级人民政府 、人民法院、人民检察 院任命的国家工作人员</a:t>
            </a:r>
            <a:r>
              <a:rPr lang="en-US" altLang="zh-CN" dirty="0" smtClean="0"/>
              <a:t>,</a:t>
            </a:r>
            <a:r>
              <a:rPr lang="zh-CN" altLang="en-US" dirty="0" smtClean="0"/>
              <a:t>在就职时应当公开进行宪法宣誓。</a:t>
            </a:r>
            <a:endParaRPr lang="en-US" altLang="zh-CN" dirty="0" smtClean="0"/>
          </a:p>
          <a:p>
            <a:pPr marL="457200" indent="-457200" algn="l">
              <a:buFont typeface="Arial" panose="020B0604020202020204" pitchFamily="34" charset="0"/>
              <a:buChar char="•"/>
            </a:pPr>
            <a:r>
              <a:rPr lang="zh-CN" altLang="en-US" dirty="0" smtClean="0"/>
              <a:t>宣誓誓词：</a:t>
            </a:r>
            <a:endParaRPr lang="en-US" altLang="zh-CN" dirty="0" smtClean="0"/>
          </a:p>
          <a:p>
            <a:pPr algn="l"/>
            <a:r>
              <a:rPr lang="zh-CN" altLang="en-US" dirty="0" smtClean="0"/>
              <a:t>我</a:t>
            </a:r>
            <a:r>
              <a:rPr lang="zh-CN" altLang="en-US" dirty="0"/>
              <a:t>宣誓：忠于中华人民共和国宪法</a:t>
            </a:r>
            <a:r>
              <a:rPr lang="en-US" altLang="zh-CN" dirty="0"/>
              <a:t>, </a:t>
            </a:r>
            <a:r>
              <a:rPr lang="zh-CN" altLang="en-US" dirty="0"/>
              <a:t>维护宪法 权威，履行法定职责，忠于祖国、忠于人民，恪尽职守、廉洁奉公，接受人民监督，为建设富强、民主、文明、和谐的社会主义国家努力奋斗 </a:t>
            </a:r>
            <a:r>
              <a:rPr lang="en-US" altLang="zh-CN" dirty="0"/>
              <a:t>!</a:t>
            </a:r>
            <a:br>
              <a:rPr lang="en-US" altLang="zh-CN" dirty="0"/>
            </a:br>
            <a:endParaRPr lang="zh-CN" altLang="en-US" dirty="0"/>
          </a:p>
        </p:txBody>
      </p:sp>
    </p:spTree>
    <p:extLst>
      <p:ext uri="{BB962C8B-B14F-4D97-AF65-F5344CB8AC3E}">
        <p14:creationId xmlns:p14="http://schemas.microsoft.com/office/powerpoint/2010/main" val="26770864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467544" y="764704"/>
            <a:ext cx="8136904" cy="5040560"/>
          </a:xfrm>
        </p:spPr>
        <p:txBody>
          <a:bodyPr/>
          <a:lstStyle/>
          <a:p>
            <a:pPr algn="l"/>
            <a:r>
              <a:rPr lang="zh-CN" altLang="en-US" dirty="0" smtClean="0"/>
              <a:t>讨论</a:t>
            </a:r>
            <a:r>
              <a:rPr lang="en-US" altLang="zh-CN" dirty="0" smtClean="0"/>
              <a:t>1</a:t>
            </a:r>
            <a:r>
              <a:rPr lang="zh-CN" altLang="en-US" dirty="0" smtClean="0"/>
              <a:t>：我国宪法的历史回顾</a:t>
            </a:r>
            <a:endParaRPr lang="en-US" altLang="zh-CN" dirty="0" smtClean="0"/>
          </a:p>
          <a:p>
            <a:pPr marL="457200" indent="-457200" algn="l">
              <a:buFontTx/>
              <a:buChar char="•"/>
            </a:pPr>
            <a:r>
              <a:rPr lang="en-US" altLang="zh-CN" dirty="0">
                <a:latin typeface="宋体" panose="02010600030101010101" pitchFamily="2" charset="-122"/>
              </a:rPr>
              <a:t>1949</a:t>
            </a:r>
            <a:r>
              <a:rPr lang="zh-CN" altLang="en-US" dirty="0">
                <a:latin typeface="宋体" panose="02010600030101010101" pitchFamily="2" charset="-122"/>
              </a:rPr>
              <a:t>年临时宪法性质的文件</a:t>
            </a:r>
            <a:r>
              <a:rPr lang="en-US" altLang="zh-CN" dirty="0">
                <a:latin typeface="宋体" panose="02010600030101010101" pitchFamily="2" charset="-122"/>
              </a:rPr>
              <a:t>《</a:t>
            </a:r>
            <a:r>
              <a:rPr lang="zh-CN" altLang="en-US" dirty="0">
                <a:latin typeface="宋体" panose="02010600030101010101" pitchFamily="2" charset="-122"/>
              </a:rPr>
              <a:t>中国人民政治协商会议共同纲领</a:t>
            </a:r>
            <a:r>
              <a:rPr lang="en-US" altLang="zh-CN" dirty="0">
                <a:latin typeface="宋体" panose="02010600030101010101" pitchFamily="2" charset="-122"/>
              </a:rPr>
              <a:t>》</a:t>
            </a:r>
          </a:p>
          <a:p>
            <a:pPr marL="457200" indent="-457200" algn="l">
              <a:buFontTx/>
              <a:buChar char="•"/>
            </a:pPr>
            <a:r>
              <a:rPr lang="en-US" altLang="zh-CN" dirty="0">
                <a:latin typeface="宋体" panose="02010600030101010101" pitchFamily="2" charset="-122"/>
              </a:rPr>
              <a:t>1954</a:t>
            </a:r>
            <a:r>
              <a:rPr lang="zh-CN" altLang="en-US" dirty="0">
                <a:latin typeface="宋体" panose="02010600030101010101" pitchFamily="2" charset="-122"/>
              </a:rPr>
              <a:t>年宪法</a:t>
            </a:r>
          </a:p>
          <a:p>
            <a:pPr marL="457200" indent="-457200" algn="l">
              <a:buFontTx/>
              <a:buChar char="•"/>
            </a:pPr>
            <a:r>
              <a:rPr lang="en-US" altLang="zh-CN" dirty="0">
                <a:latin typeface="宋体" panose="02010600030101010101" pitchFamily="2" charset="-122"/>
              </a:rPr>
              <a:t>1975</a:t>
            </a:r>
            <a:r>
              <a:rPr lang="zh-CN" altLang="en-US" dirty="0">
                <a:latin typeface="宋体" panose="02010600030101010101" pitchFamily="2" charset="-122"/>
              </a:rPr>
              <a:t>年宪法</a:t>
            </a:r>
          </a:p>
          <a:p>
            <a:pPr marL="457200" indent="-457200" algn="l">
              <a:buFontTx/>
              <a:buChar char="•"/>
            </a:pPr>
            <a:r>
              <a:rPr lang="en-US" altLang="zh-CN" dirty="0">
                <a:latin typeface="宋体" panose="02010600030101010101" pitchFamily="2" charset="-122"/>
              </a:rPr>
              <a:t>1978</a:t>
            </a:r>
            <a:r>
              <a:rPr lang="zh-CN" altLang="en-US" dirty="0">
                <a:latin typeface="宋体" panose="02010600030101010101" pitchFamily="2" charset="-122"/>
              </a:rPr>
              <a:t>年宪法</a:t>
            </a:r>
          </a:p>
          <a:p>
            <a:pPr marL="457200" indent="-457200" algn="l">
              <a:buFontTx/>
              <a:buChar char="•"/>
            </a:pPr>
            <a:r>
              <a:rPr lang="en-US" altLang="zh-CN" dirty="0">
                <a:latin typeface="宋体" panose="02010600030101010101" pitchFamily="2" charset="-122"/>
              </a:rPr>
              <a:t>1982</a:t>
            </a:r>
            <a:r>
              <a:rPr lang="zh-CN" altLang="en-US" dirty="0">
                <a:latin typeface="宋体" panose="02010600030101010101" pitchFamily="2" charset="-122"/>
              </a:rPr>
              <a:t>年宪法（现行宪法），后经历过</a:t>
            </a:r>
            <a:r>
              <a:rPr lang="en-US" altLang="zh-CN" dirty="0">
                <a:latin typeface="宋体" panose="02010600030101010101" pitchFamily="2" charset="-122"/>
              </a:rPr>
              <a:t>1988</a:t>
            </a:r>
            <a:r>
              <a:rPr lang="zh-CN" altLang="en-US" dirty="0">
                <a:latin typeface="宋体" panose="02010600030101010101" pitchFamily="2" charset="-122"/>
              </a:rPr>
              <a:t>年，</a:t>
            </a:r>
            <a:r>
              <a:rPr lang="en-US" altLang="zh-CN" dirty="0">
                <a:latin typeface="宋体" panose="02010600030101010101" pitchFamily="2" charset="-122"/>
              </a:rPr>
              <a:t>1993</a:t>
            </a:r>
            <a:r>
              <a:rPr lang="zh-CN" altLang="en-US" dirty="0">
                <a:latin typeface="宋体" panose="02010600030101010101" pitchFamily="2" charset="-122"/>
              </a:rPr>
              <a:t>年，</a:t>
            </a:r>
            <a:r>
              <a:rPr lang="en-US" altLang="zh-CN" dirty="0">
                <a:latin typeface="宋体" panose="02010600030101010101" pitchFamily="2" charset="-122"/>
              </a:rPr>
              <a:t>1999</a:t>
            </a:r>
            <a:r>
              <a:rPr lang="zh-CN" altLang="en-US" dirty="0">
                <a:latin typeface="宋体" panose="02010600030101010101" pitchFamily="2" charset="-122"/>
              </a:rPr>
              <a:t>年，</a:t>
            </a:r>
            <a:r>
              <a:rPr lang="en-US" altLang="zh-CN" dirty="0">
                <a:latin typeface="宋体" panose="02010600030101010101" pitchFamily="2" charset="-122"/>
              </a:rPr>
              <a:t>2004</a:t>
            </a:r>
            <a:r>
              <a:rPr lang="zh-CN" altLang="en-US" dirty="0">
                <a:latin typeface="宋体" panose="02010600030101010101" pitchFamily="2" charset="-122"/>
              </a:rPr>
              <a:t>，</a:t>
            </a:r>
            <a:r>
              <a:rPr lang="en-US" altLang="zh-CN" dirty="0">
                <a:latin typeface="宋体" panose="02010600030101010101" pitchFamily="2" charset="-122"/>
              </a:rPr>
              <a:t>2018</a:t>
            </a:r>
            <a:r>
              <a:rPr lang="zh-CN" altLang="en-US" dirty="0">
                <a:latin typeface="宋体" panose="02010600030101010101" pitchFamily="2" charset="-122"/>
              </a:rPr>
              <a:t>年五次修改</a:t>
            </a:r>
          </a:p>
        </p:txBody>
      </p:sp>
    </p:spTree>
    <p:extLst>
      <p:ext uri="{BB962C8B-B14F-4D97-AF65-F5344CB8AC3E}">
        <p14:creationId xmlns:p14="http://schemas.microsoft.com/office/powerpoint/2010/main" val="40612911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467544" y="1916832"/>
            <a:ext cx="8496944" cy="4032448"/>
          </a:xfrm>
        </p:spPr>
        <p:txBody>
          <a:bodyPr/>
          <a:lstStyle/>
          <a:p>
            <a:pPr algn="l"/>
            <a:r>
              <a:rPr lang="zh-CN" altLang="en-US" dirty="0" smtClean="0"/>
              <a:t>讨论</a:t>
            </a:r>
            <a:r>
              <a:rPr lang="en-US" altLang="zh-CN" dirty="0" smtClean="0"/>
              <a:t>2</a:t>
            </a:r>
            <a:r>
              <a:rPr lang="zh-CN" altLang="en-US" dirty="0" smtClean="0"/>
              <a:t>：</a:t>
            </a:r>
            <a:r>
              <a:rPr lang="en-US" altLang="zh-CN" dirty="0" smtClean="0"/>
              <a:t>2018</a:t>
            </a:r>
            <a:r>
              <a:rPr lang="zh-CN" altLang="en-US" dirty="0" smtClean="0"/>
              <a:t>年宪法修改</a:t>
            </a:r>
            <a:endParaRPr lang="en-US" altLang="zh-CN" dirty="0" smtClean="0"/>
          </a:p>
          <a:p>
            <a:pPr marL="457200" indent="-457200" algn="l">
              <a:buFont typeface="Arial" panose="020B0604020202020204" pitchFamily="34" charset="0"/>
              <a:buChar char="•"/>
            </a:pPr>
            <a:r>
              <a:rPr lang="zh-CN" altLang="en-US" dirty="0" smtClean="0"/>
              <a:t>修改的具体内容</a:t>
            </a:r>
            <a:endParaRPr lang="en-US" altLang="zh-CN" dirty="0" smtClean="0"/>
          </a:p>
          <a:p>
            <a:pPr marL="457200" indent="-457200" algn="l">
              <a:buFont typeface="Arial" panose="020B0604020202020204" pitchFamily="34" charset="0"/>
              <a:buChar char="•"/>
            </a:pPr>
            <a:r>
              <a:rPr lang="zh-CN" altLang="en-US" dirty="0" smtClean="0"/>
              <a:t>“习近平新时代中国特色社会主义思想”</a:t>
            </a:r>
            <a:endParaRPr lang="zh-CN" altLang="en-US" dirty="0"/>
          </a:p>
        </p:txBody>
      </p:sp>
    </p:spTree>
    <p:extLst>
      <p:ext uri="{BB962C8B-B14F-4D97-AF65-F5344CB8AC3E}">
        <p14:creationId xmlns:p14="http://schemas.microsoft.com/office/powerpoint/2010/main" val="27118857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79512" y="620688"/>
            <a:ext cx="8208912" cy="1470025"/>
          </a:xfrm>
        </p:spPr>
        <p:txBody>
          <a:bodyPr/>
          <a:lstStyle/>
          <a:p>
            <a:r>
              <a:rPr lang="zh-CN" altLang="en-US" dirty="0" smtClean="0"/>
              <a:t>案例</a:t>
            </a:r>
            <a:r>
              <a:rPr lang="en-US" altLang="zh-CN" dirty="0" smtClean="0"/>
              <a:t>3</a:t>
            </a:r>
            <a:r>
              <a:rPr lang="zh-CN" altLang="en-US" dirty="0" smtClean="0"/>
              <a:t>：李某诉许某离婚纠纷案</a:t>
            </a:r>
            <a:r>
              <a:rPr lang="en-US" altLang="zh-CN" dirty="0"/>
              <a:t/>
            </a:r>
            <a:br>
              <a:rPr lang="en-US" altLang="zh-CN" dirty="0"/>
            </a:br>
            <a:r>
              <a:rPr lang="zh-CN" altLang="en-US" dirty="0" smtClean="0"/>
              <a:t>（专题四）</a:t>
            </a:r>
            <a:endParaRPr lang="zh-CN" altLang="en-US" dirty="0"/>
          </a:p>
        </p:txBody>
      </p:sp>
      <p:sp>
        <p:nvSpPr>
          <p:cNvPr id="3" name="副标题 2"/>
          <p:cNvSpPr>
            <a:spLocks noGrp="1"/>
          </p:cNvSpPr>
          <p:nvPr>
            <p:ph type="subTitle" idx="1"/>
          </p:nvPr>
        </p:nvSpPr>
        <p:spPr>
          <a:xfrm>
            <a:off x="539552" y="2420888"/>
            <a:ext cx="8208912" cy="4032448"/>
          </a:xfrm>
        </p:spPr>
        <p:txBody>
          <a:bodyPr/>
          <a:lstStyle/>
          <a:p>
            <a:pPr algn="l"/>
            <a:r>
              <a:rPr lang="zh-CN" altLang="en-US" dirty="0" smtClean="0"/>
              <a:t>        李某与丈夫许某于</a:t>
            </a:r>
            <a:r>
              <a:rPr lang="en-US" altLang="zh-CN" dirty="0" smtClean="0"/>
              <a:t>2004</a:t>
            </a:r>
            <a:r>
              <a:rPr lang="zh-CN" altLang="en-US" dirty="0" smtClean="0"/>
              <a:t>年经人介绍相识后结婚，</a:t>
            </a:r>
            <a:r>
              <a:rPr lang="en-US" altLang="zh-CN" dirty="0" smtClean="0"/>
              <a:t>2008</a:t>
            </a:r>
            <a:r>
              <a:rPr lang="zh-CN" altLang="en-US" dirty="0" smtClean="0"/>
              <a:t>年因许某出轨而离婚，后又复婚。</a:t>
            </a:r>
            <a:r>
              <a:rPr lang="en-US" altLang="zh-CN" dirty="0" smtClean="0"/>
              <a:t>2016</a:t>
            </a:r>
            <a:r>
              <a:rPr lang="zh-CN" altLang="en-US" dirty="0" smtClean="0"/>
              <a:t>年李某起诉离婚后，许某对李某实施了家庭暴力行为。李某向法院申请人身安全保护令。</a:t>
            </a:r>
            <a:endParaRPr lang="zh-CN" altLang="en-US" dirty="0"/>
          </a:p>
        </p:txBody>
      </p:sp>
    </p:spTree>
    <p:extLst>
      <p:ext uri="{BB962C8B-B14F-4D97-AF65-F5344CB8AC3E}">
        <p14:creationId xmlns:p14="http://schemas.microsoft.com/office/powerpoint/2010/main" val="195930405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827584" y="1628800"/>
            <a:ext cx="7560840" cy="3744416"/>
          </a:xfrm>
        </p:spPr>
        <p:txBody>
          <a:bodyPr/>
          <a:lstStyle/>
          <a:p>
            <a:pPr algn="l"/>
            <a:r>
              <a:rPr lang="zh-CN" altLang="en-US" dirty="0" smtClean="0"/>
              <a:t>讨论</a:t>
            </a:r>
            <a:r>
              <a:rPr lang="en-US" altLang="zh-CN" dirty="0" smtClean="0"/>
              <a:t>1</a:t>
            </a:r>
            <a:r>
              <a:rPr lang="zh-CN" altLang="en-US" dirty="0" smtClean="0"/>
              <a:t>：</a:t>
            </a:r>
            <a:r>
              <a:rPr lang="zh-CN" altLang="en-US" dirty="0"/>
              <a:t>制定</a:t>
            </a:r>
            <a:r>
              <a:rPr lang="en-US" altLang="zh-CN" dirty="0" smtClean="0"/>
              <a:t>《</a:t>
            </a:r>
            <a:r>
              <a:rPr lang="zh-CN" altLang="en-US" dirty="0" smtClean="0"/>
              <a:t>反家庭暴力法</a:t>
            </a:r>
            <a:r>
              <a:rPr lang="en-US" altLang="zh-CN" dirty="0" smtClean="0"/>
              <a:t>》</a:t>
            </a:r>
            <a:r>
              <a:rPr lang="zh-CN" altLang="en-US" dirty="0" smtClean="0"/>
              <a:t>对于我国婚姻家庭的意义</a:t>
            </a:r>
            <a:endParaRPr lang="en-US" altLang="zh-CN" dirty="0" smtClean="0"/>
          </a:p>
          <a:p>
            <a:pPr marL="457200" indent="-457200" algn="l">
              <a:buFont typeface="Arial" panose="020B0604020202020204" pitchFamily="34" charset="0"/>
              <a:buChar char="•"/>
            </a:pPr>
            <a:r>
              <a:rPr lang="zh-CN" altLang="en-US" dirty="0" smtClean="0"/>
              <a:t>新中国成立后，制定的第一部法律</a:t>
            </a:r>
            <a:r>
              <a:rPr lang="zh-CN" altLang="en-US" dirty="0"/>
              <a:t>：</a:t>
            </a:r>
            <a:r>
              <a:rPr lang="en-US" altLang="zh-CN" dirty="0" smtClean="0"/>
              <a:t>《</a:t>
            </a:r>
            <a:r>
              <a:rPr lang="zh-CN" altLang="en-US" dirty="0" smtClean="0"/>
              <a:t>婚姻法</a:t>
            </a:r>
            <a:r>
              <a:rPr lang="en-US" altLang="zh-CN" dirty="0" smtClean="0"/>
              <a:t>》</a:t>
            </a:r>
          </a:p>
          <a:p>
            <a:pPr marL="457200" indent="-457200" algn="l">
              <a:buFont typeface="Arial" panose="020B0604020202020204" pitchFamily="34" charset="0"/>
              <a:buChar char="•"/>
            </a:pPr>
            <a:r>
              <a:rPr lang="en-US" altLang="zh-CN" dirty="0" smtClean="0"/>
              <a:t>《</a:t>
            </a:r>
            <a:r>
              <a:rPr lang="zh-CN" altLang="en-US" dirty="0"/>
              <a:t>反家庭暴力法</a:t>
            </a:r>
            <a:r>
              <a:rPr lang="en-US" altLang="zh-CN" dirty="0" smtClean="0"/>
              <a:t>》</a:t>
            </a:r>
            <a:r>
              <a:rPr lang="zh-CN" altLang="en-US" dirty="0" smtClean="0"/>
              <a:t>于</a:t>
            </a:r>
            <a:r>
              <a:rPr lang="en-US" altLang="zh-CN" dirty="0" smtClean="0"/>
              <a:t>2016</a:t>
            </a:r>
            <a:r>
              <a:rPr lang="zh-CN" altLang="en-US" dirty="0" smtClean="0"/>
              <a:t>年</a:t>
            </a:r>
            <a:r>
              <a:rPr lang="en-US" altLang="zh-CN" dirty="0" smtClean="0"/>
              <a:t>3</a:t>
            </a:r>
            <a:r>
              <a:rPr lang="zh-CN" altLang="en-US" dirty="0" smtClean="0"/>
              <a:t>月</a:t>
            </a:r>
            <a:r>
              <a:rPr lang="en-US" altLang="zh-CN" dirty="0" smtClean="0"/>
              <a:t>1</a:t>
            </a:r>
            <a:r>
              <a:rPr lang="zh-CN" altLang="en-US" dirty="0" smtClean="0"/>
              <a:t>日起开始实施</a:t>
            </a:r>
            <a:endParaRPr lang="en-US" altLang="zh-CN" dirty="0" smtClean="0"/>
          </a:p>
          <a:p>
            <a:pPr marL="457200" indent="-457200" algn="l">
              <a:buFont typeface="Arial" panose="020B0604020202020204" pitchFamily="34" charset="0"/>
              <a:buChar char="•"/>
            </a:pPr>
            <a:r>
              <a:rPr lang="zh-CN" altLang="en-US" dirty="0" smtClean="0"/>
              <a:t>人身保护令</a:t>
            </a:r>
            <a:endParaRPr lang="en-US" altLang="zh-CN" dirty="0" smtClean="0"/>
          </a:p>
          <a:p>
            <a:pPr algn="l"/>
            <a:endParaRPr lang="en-US" altLang="zh-CN" dirty="0"/>
          </a:p>
          <a:p>
            <a:pPr algn="l"/>
            <a:endParaRPr lang="zh-CN" altLang="en-US" dirty="0"/>
          </a:p>
        </p:txBody>
      </p:sp>
    </p:spTree>
    <p:extLst>
      <p:ext uri="{BB962C8B-B14F-4D97-AF65-F5344CB8AC3E}">
        <p14:creationId xmlns:p14="http://schemas.microsoft.com/office/powerpoint/2010/main" val="125597728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2_自定义设计方案">
  <a:themeElements>
    <a:clrScheme name="自定义设计方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自定义设计方案">
      <a:majorFont>
        <a:latin typeface="Arial"/>
        <a:ea typeface="黑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自定义设计方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自定义设计方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自定义设计方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自定义设计方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自定义设计方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自定义设计方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自定义设计方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自定义设计方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自定义设计方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自定义设计方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自定义设计方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自定义设计方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财大模板(孙磊)</Template>
  <TotalTime>13713</TotalTime>
  <Words>556</Words>
  <Application>Microsoft Office PowerPoint</Application>
  <PresentationFormat>全屏显示(4:3)</PresentationFormat>
  <Paragraphs>39</Paragraphs>
  <Slides>10</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10</vt:i4>
      </vt:variant>
    </vt:vector>
  </HeadingPairs>
  <TitlesOfParts>
    <vt:vector size="15" baseType="lpstr">
      <vt:lpstr>黑体</vt:lpstr>
      <vt:lpstr>楷体_GB2312</vt:lpstr>
      <vt:lpstr>宋体</vt:lpstr>
      <vt:lpstr>Arial</vt:lpstr>
      <vt:lpstr>2_自定义设计方案</vt:lpstr>
      <vt:lpstr>案例1：二奶继承案（专题一）</vt:lpstr>
      <vt:lpstr>PowerPoint 演示文稿</vt:lpstr>
      <vt:lpstr>PowerPoint 演示文稿</vt:lpstr>
      <vt:lpstr>案例2：宪法日和宪法宣誓制度 （专题二）</vt:lpstr>
      <vt:lpstr>PowerPoint 演示文稿</vt:lpstr>
      <vt:lpstr>PowerPoint 演示文稿</vt:lpstr>
      <vt:lpstr>PowerPoint 演示文稿</vt:lpstr>
      <vt:lpstr>案例3：李某诉许某离婚纠纷案 （专题四）</vt:lpstr>
      <vt:lpstr>PowerPoint 演示文稿</vt:lpstr>
      <vt:lpstr>PowerPoint 演示文稿</vt:lpstr>
    </vt:vector>
  </TitlesOfParts>
  <Company>zzf</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加强师资队伍建设，为创建高水平大学而努力奋斗</dc:title>
  <dc:creator>zzf</dc:creator>
  <cp:lastModifiedBy>helen</cp:lastModifiedBy>
  <cp:revision>424</cp:revision>
  <dcterms:created xsi:type="dcterms:W3CDTF">2007-05-05T10:13:52Z</dcterms:created>
  <dcterms:modified xsi:type="dcterms:W3CDTF">2021-10-11T01:37:41Z</dcterms:modified>
</cp:coreProperties>
</file>