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430" r:id="rId3"/>
    <p:sldId id="431" r:id="rId4"/>
    <p:sldId id="433" r:id="rId5"/>
    <p:sldId id="434" r:id="rId6"/>
    <p:sldId id="435" r:id="rId7"/>
    <p:sldId id="442" r:id="rId8"/>
    <p:sldId id="443" r:id="rId9"/>
    <p:sldId id="436" r:id="rId10"/>
    <p:sldId id="437" r:id="rId11"/>
    <p:sldId id="438" r:id="rId12"/>
  </p:sldIdLst>
  <p:sldSz cx="12192000" cy="6858000"/>
  <p:notesSz cx="6858000" cy="9144000"/>
  <p:custDataLst>
    <p:tags r:id="rId1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980" autoAdjust="0"/>
    <p:restoredTop sz="94660"/>
  </p:normalViewPr>
  <p:slideViewPr>
    <p:cSldViewPr snapToGrid="0">
      <p:cViewPr varScale="1">
        <p:scale>
          <a:sx n="62" d="100"/>
          <a:sy n="62" d="100"/>
        </p:scale>
        <p:origin x="305" y="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gs" Target="tags/tag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标题幻灯片">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2214882" y="2740320"/>
            <a:ext cx="8534400" cy="1752600"/>
          </a:xfrm>
        </p:spPr>
        <p:txBody>
          <a:bodyPr>
            <a:normAutofit/>
          </a:bodyPr>
          <a:lstStyle>
            <a:lvl1pPr marL="0" indent="0" algn="ctr">
              <a:buNone/>
              <a:defRPr sz="4400">
                <a:solidFill>
                  <a:srgbClr val="7C1D20"/>
                </a:solidFill>
              </a:defRPr>
            </a:lvl1pPr>
            <a:lvl2pPr marL="521335" indent="0" algn="ctr">
              <a:buNone/>
              <a:defRPr>
                <a:solidFill>
                  <a:schemeClr val="tx1">
                    <a:tint val="75000"/>
                  </a:schemeClr>
                </a:solidFill>
              </a:defRPr>
            </a:lvl2pPr>
            <a:lvl3pPr marL="1042670" indent="0" algn="ctr">
              <a:buNone/>
              <a:defRPr>
                <a:solidFill>
                  <a:schemeClr val="tx1">
                    <a:tint val="75000"/>
                  </a:schemeClr>
                </a:solidFill>
              </a:defRPr>
            </a:lvl3pPr>
            <a:lvl4pPr marL="1564005" indent="0" algn="ctr">
              <a:buNone/>
              <a:defRPr>
                <a:solidFill>
                  <a:schemeClr val="tx1">
                    <a:tint val="75000"/>
                  </a:schemeClr>
                </a:solidFill>
              </a:defRPr>
            </a:lvl4pPr>
            <a:lvl5pPr marL="2085975" indent="0" algn="ctr">
              <a:buNone/>
              <a:defRPr>
                <a:solidFill>
                  <a:schemeClr val="tx1">
                    <a:tint val="75000"/>
                  </a:schemeClr>
                </a:solidFill>
              </a:defRPr>
            </a:lvl5pPr>
            <a:lvl6pPr marL="2607310" indent="0" algn="ctr">
              <a:buNone/>
              <a:defRPr>
                <a:solidFill>
                  <a:schemeClr val="tx1">
                    <a:tint val="75000"/>
                  </a:schemeClr>
                </a:solidFill>
              </a:defRPr>
            </a:lvl6pPr>
            <a:lvl7pPr marL="3128645" indent="0" algn="ctr">
              <a:buNone/>
              <a:defRPr>
                <a:solidFill>
                  <a:schemeClr val="tx1">
                    <a:tint val="75000"/>
                  </a:schemeClr>
                </a:solidFill>
              </a:defRPr>
            </a:lvl7pPr>
            <a:lvl8pPr marL="3649980" indent="0" algn="ctr">
              <a:buNone/>
              <a:defRPr>
                <a:solidFill>
                  <a:schemeClr val="tx1">
                    <a:tint val="75000"/>
                  </a:schemeClr>
                </a:solidFill>
              </a:defRPr>
            </a:lvl8pPr>
            <a:lvl9pPr marL="4171315" indent="0" algn="ctr">
              <a:buNone/>
              <a:defRPr>
                <a:solidFill>
                  <a:schemeClr val="tx1">
                    <a:tint val="75000"/>
                  </a:schemeClr>
                </a:solidFill>
              </a:defRPr>
            </a:lvl9pPr>
          </a:lstStyle>
          <a:p>
            <a:r>
              <a:rPr lang="zh-CN" altLang="en-US" smtClean="0"/>
              <a:t>单击此处编辑母版副标题样式</a:t>
            </a:r>
            <a:endParaRPr lang="zh-CN" altLang="en-US" dirty="0"/>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pic>
        <p:nvPicPr>
          <p:cNvPr id="7" name="Picture 3" descr="C:\Users\Administrator\Desktop\财大ppt模板\B10PPT模板（二）宽屏-08.jpg"/>
          <p:cNvPicPr>
            <a:picLocks noChangeAspect="1" noChangeArrowheads="1"/>
          </p:cNvPicPr>
          <p:nvPr/>
        </p:nvPicPr>
        <p:blipFill>
          <a:blip r:embed="rId2" cstate="print"/>
          <a:srcRect/>
          <a:stretch>
            <a:fillRect/>
          </a:stretch>
        </p:blipFill>
        <p:spPr bwMode="auto">
          <a:xfrm>
            <a:off x="5996" y="-52600"/>
            <a:ext cx="12186004" cy="6856413"/>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3" y="274639"/>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599" y="274639"/>
            <a:ext cx="8026401"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a:xfrm>
            <a:off x="1577515" y="1821821"/>
            <a:ext cx="9487684" cy="4391094"/>
          </a:xfrm>
        </p:spPr>
        <p:txBody>
          <a:bodyPr/>
          <a:lstStyle>
            <a:lvl1pPr>
              <a:defRPr sz="3600"/>
            </a:lvl1pPr>
            <a:lvl2pPr marL="847090" indent="-325755">
              <a:buFont typeface="Arial" panose="020B0604020202020204" pitchFamily="34" charset="0"/>
              <a:buChar char="●"/>
              <a:defRPr/>
            </a:lvl2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dirty="0"/>
          </a:p>
        </p:txBody>
      </p:sp>
      <p:pic>
        <p:nvPicPr>
          <p:cNvPr id="7" name="Picture 3" descr="C:\Users\Administrator\Desktop\财大ppt模板\B10PPT模板（二）宽屏-09.jpg"/>
          <p:cNvPicPr>
            <a:picLocks noChangeAspect="1" noChangeArrowheads="1"/>
          </p:cNvPicPr>
          <p:nvPr/>
        </p:nvPicPr>
        <p:blipFill>
          <a:blip r:embed="rId2" cstate="print"/>
          <a:srcRect/>
          <a:stretch>
            <a:fillRect/>
          </a:stretch>
        </p:blipFill>
        <p:spPr bwMode="auto">
          <a:xfrm>
            <a:off x="541273" y="974632"/>
            <a:ext cx="11041129" cy="5746846"/>
          </a:xfrm>
          <a:prstGeom prst="rect">
            <a:avLst/>
          </a:prstGeom>
          <a:noFill/>
        </p:spPr>
      </p:pic>
      <p:sp>
        <p:nvSpPr>
          <p:cNvPr id="8" name="标题 7"/>
          <p:cNvSpPr>
            <a:spLocks noGrp="1"/>
          </p:cNvSpPr>
          <p:nvPr>
            <p:ph type="title"/>
          </p:nvPr>
        </p:nvSpPr>
        <p:spPr>
          <a:xfrm>
            <a:off x="714284" y="471068"/>
            <a:ext cx="10972800" cy="1143000"/>
          </a:xfrm>
        </p:spPr>
        <p:txBody>
          <a:bodyPr/>
          <a:lstStyle>
            <a:lvl1pPr>
              <a:defRPr sz="4000" b="0">
                <a:solidFill>
                  <a:srgbClr val="7C1D20"/>
                </a:solidFill>
              </a:defRPr>
            </a:lvl1pPr>
          </a:lstStyle>
          <a:p>
            <a:r>
              <a:rPr lang="zh-CN" altLang="en-US" smtClean="0"/>
              <a:t>单击此处编辑母版标题样式</a:t>
            </a:r>
            <a:endParaRPr lang="zh-CN" altLang="en-US" dirty="0"/>
          </a:p>
        </p:txBody>
      </p:sp>
      <p:sp>
        <p:nvSpPr>
          <p:cNvPr id="9" name="日期占位符 8"/>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10" name="页脚占位符 9"/>
          <p:cNvSpPr>
            <a:spLocks noGrp="1"/>
          </p:cNvSpPr>
          <p:nvPr>
            <p:ph type="ftr" sz="quarter" idx="11"/>
          </p:nvPr>
        </p:nvSpPr>
        <p:spPr/>
        <p:txBody>
          <a:bodyPr/>
          <a:lstStyle/>
          <a:p>
            <a:endParaRPr lang="zh-CN" altLang="en-US"/>
          </a:p>
        </p:txBody>
      </p:sp>
      <p:sp>
        <p:nvSpPr>
          <p:cNvPr id="11" name="灯片编号占位符 10"/>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7" y="4406903"/>
            <a:ext cx="10363200" cy="1362076"/>
          </a:xfrm>
        </p:spPr>
        <p:txBody>
          <a:bodyPr anchor="t"/>
          <a:lstStyle>
            <a:lvl1pPr algn="l">
              <a:defRPr sz="46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7" y="2906715"/>
            <a:ext cx="10363200" cy="1500188"/>
          </a:xfrm>
        </p:spPr>
        <p:txBody>
          <a:bodyPr anchor="b"/>
          <a:lstStyle>
            <a:lvl1pPr marL="0" indent="0">
              <a:buNone/>
              <a:defRPr sz="2300">
                <a:solidFill>
                  <a:schemeClr val="tx1">
                    <a:tint val="75000"/>
                  </a:schemeClr>
                </a:solidFill>
              </a:defRPr>
            </a:lvl1pPr>
            <a:lvl2pPr marL="521335" indent="0">
              <a:buNone/>
              <a:defRPr sz="2100">
                <a:solidFill>
                  <a:schemeClr val="tx1">
                    <a:tint val="75000"/>
                  </a:schemeClr>
                </a:solidFill>
              </a:defRPr>
            </a:lvl2pPr>
            <a:lvl3pPr marL="1042670" indent="0">
              <a:buNone/>
              <a:defRPr sz="1800">
                <a:solidFill>
                  <a:schemeClr val="tx1">
                    <a:tint val="75000"/>
                  </a:schemeClr>
                </a:solidFill>
              </a:defRPr>
            </a:lvl3pPr>
            <a:lvl4pPr marL="1564005" indent="0">
              <a:buNone/>
              <a:defRPr sz="1600">
                <a:solidFill>
                  <a:schemeClr val="tx1">
                    <a:tint val="75000"/>
                  </a:schemeClr>
                </a:solidFill>
              </a:defRPr>
            </a:lvl4pPr>
            <a:lvl5pPr marL="2085975" indent="0">
              <a:buNone/>
              <a:defRPr sz="1600">
                <a:solidFill>
                  <a:schemeClr val="tx1">
                    <a:tint val="75000"/>
                  </a:schemeClr>
                </a:solidFill>
              </a:defRPr>
            </a:lvl5pPr>
            <a:lvl6pPr marL="2607310" indent="0">
              <a:buNone/>
              <a:defRPr sz="1600">
                <a:solidFill>
                  <a:schemeClr val="tx1">
                    <a:tint val="75000"/>
                  </a:schemeClr>
                </a:solidFill>
              </a:defRPr>
            </a:lvl6pPr>
            <a:lvl7pPr marL="3128645" indent="0">
              <a:buNone/>
              <a:defRPr sz="1600">
                <a:solidFill>
                  <a:schemeClr val="tx1">
                    <a:tint val="75000"/>
                  </a:schemeClr>
                </a:solidFill>
              </a:defRPr>
            </a:lvl7pPr>
            <a:lvl8pPr marL="3649980" indent="0">
              <a:buNone/>
              <a:defRPr sz="1600">
                <a:solidFill>
                  <a:schemeClr val="tx1">
                    <a:tint val="75000"/>
                  </a:schemeClr>
                </a:solidFill>
              </a:defRPr>
            </a:lvl8pPr>
            <a:lvl9pPr marL="4171315"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3"/>
            <a:ext cx="5384800" cy="4525963"/>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97603" y="1600203"/>
            <a:ext cx="5384800" cy="4525963"/>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4"/>
            <a:ext cx="5386917" cy="639762"/>
          </a:xfrm>
        </p:spPr>
        <p:txBody>
          <a:bodyPr anchor="b"/>
          <a:lstStyle>
            <a:lvl1pPr marL="0" indent="0">
              <a:buNone/>
              <a:defRPr sz="2700" b="1"/>
            </a:lvl1pPr>
            <a:lvl2pPr marL="521335" indent="0">
              <a:buNone/>
              <a:defRPr sz="2300" b="1"/>
            </a:lvl2pPr>
            <a:lvl3pPr marL="1042670" indent="0">
              <a:buNone/>
              <a:defRPr sz="2100" b="1"/>
            </a:lvl3pPr>
            <a:lvl4pPr marL="1564005" indent="0">
              <a:buNone/>
              <a:defRPr sz="1800" b="1"/>
            </a:lvl4pPr>
            <a:lvl5pPr marL="2085975" indent="0">
              <a:buNone/>
              <a:defRPr sz="1800" b="1"/>
            </a:lvl5pPr>
            <a:lvl6pPr marL="2607310" indent="0">
              <a:buNone/>
              <a:defRPr sz="1800" b="1"/>
            </a:lvl6pPr>
            <a:lvl7pPr marL="3128645" indent="0">
              <a:buNone/>
              <a:defRPr sz="1800" b="1"/>
            </a:lvl7pPr>
            <a:lvl8pPr marL="3649980" indent="0">
              <a:buNone/>
              <a:defRPr sz="1800" b="1"/>
            </a:lvl8pPr>
            <a:lvl9pPr marL="4171315" indent="0">
              <a:buNone/>
              <a:defRPr sz="18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609600" y="2174878"/>
            <a:ext cx="5386917" cy="395128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93371" y="1535114"/>
            <a:ext cx="5389032" cy="639762"/>
          </a:xfrm>
        </p:spPr>
        <p:txBody>
          <a:bodyPr anchor="b"/>
          <a:lstStyle>
            <a:lvl1pPr marL="0" indent="0">
              <a:buNone/>
              <a:defRPr sz="2700" b="1"/>
            </a:lvl1pPr>
            <a:lvl2pPr marL="521335" indent="0">
              <a:buNone/>
              <a:defRPr sz="2300" b="1"/>
            </a:lvl2pPr>
            <a:lvl3pPr marL="1042670" indent="0">
              <a:buNone/>
              <a:defRPr sz="2100" b="1"/>
            </a:lvl3pPr>
            <a:lvl4pPr marL="1564005" indent="0">
              <a:buNone/>
              <a:defRPr sz="1800" b="1"/>
            </a:lvl4pPr>
            <a:lvl5pPr marL="2085975" indent="0">
              <a:buNone/>
              <a:defRPr sz="1800" b="1"/>
            </a:lvl5pPr>
            <a:lvl6pPr marL="2607310" indent="0">
              <a:buNone/>
              <a:defRPr sz="1800" b="1"/>
            </a:lvl6pPr>
            <a:lvl7pPr marL="3128645" indent="0">
              <a:buNone/>
              <a:defRPr sz="1800" b="1"/>
            </a:lvl7pPr>
            <a:lvl8pPr marL="3649980" indent="0">
              <a:buNone/>
              <a:defRPr sz="1800" b="1"/>
            </a:lvl8pPr>
            <a:lvl9pPr marL="4171315" indent="0">
              <a:buNone/>
              <a:defRPr sz="18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93371" y="2174878"/>
            <a:ext cx="5389032" cy="395128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2"/>
            <a:ext cx="4011084" cy="1162050"/>
          </a:xfrm>
        </p:spPr>
        <p:txBody>
          <a:bodyPr anchor="b"/>
          <a:lstStyle>
            <a:lvl1pPr algn="l">
              <a:defRPr sz="23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09601" y="1435103"/>
            <a:ext cx="4011084" cy="4691063"/>
          </a:xfrm>
        </p:spPr>
        <p:txBody>
          <a:bodyPr/>
          <a:lstStyle>
            <a:lvl1pPr marL="0" indent="0">
              <a:buNone/>
              <a:defRPr sz="1600"/>
            </a:lvl1pPr>
            <a:lvl2pPr marL="521335" indent="0">
              <a:buNone/>
              <a:defRPr sz="1400"/>
            </a:lvl2pPr>
            <a:lvl3pPr marL="1042670" indent="0">
              <a:buNone/>
              <a:defRPr sz="1100"/>
            </a:lvl3pPr>
            <a:lvl4pPr marL="1564005" indent="0">
              <a:buNone/>
              <a:defRPr sz="1000"/>
            </a:lvl4pPr>
            <a:lvl5pPr marL="2085975" indent="0">
              <a:buNone/>
              <a:defRPr sz="1000"/>
            </a:lvl5pPr>
            <a:lvl6pPr marL="2607310" indent="0">
              <a:buNone/>
              <a:defRPr sz="1000"/>
            </a:lvl6pPr>
            <a:lvl7pPr marL="3128645" indent="0">
              <a:buNone/>
              <a:defRPr sz="1000"/>
            </a:lvl7pPr>
            <a:lvl8pPr marL="3649980" indent="0">
              <a:buNone/>
              <a:defRPr sz="1000"/>
            </a:lvl8pPr>
            <a:lvl9pPr marL="4171315"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3"/>
            <a:ext cx="7315200" cy="566738"/>
          </a:xfrm>
        </p:spPr>
        <p:txBody>
          <a:bodyPr anchor="b"/>
          <a:lstStyle>
            <a:lvl1pPr algn="l">
              <a:defRPr sz="23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8"/>
            <a:ext cx="7315200" cy="4114800"/>
          </a:xfrm>
        </p:spPr>
        <p:txBody>
          <a:bodyPr/>
          <a:lstStyle>
            <a:lvl1pPr marL="0" indent="0">
              <a:buNone/>
              <a:defRPr sz="3700"/>
            </a:lvl1pPr>
            <a:lvl2pPr marL="521335" indent="0">
              <a:buNone/>
              <a:defRPr sz="3200"/>
            </a:lvl2pPr>
            <a:lvl3pPr marL="1042670" indent="0">
              <a:buNone/>
              <a:defRPr sz="2700"/>
            </a:lvl3pPr>
            <a:lvl4pPr marL="1564005" indent="0">
              <a:buNone/>
              <a:defRPr sz="2300"/>
            </a:lvl4pPr>
            <a:lvl5pPr marL="2085975" indent="0">
              <a:buNone/>
              <a:defRPr sz="2300"/>
            </a:lvl5pPr>
            <a:lvl6pPr marL="2607310" indent="0">
              <a:buNone/>
              <a:defRPr sz="2300"/>
            </a:lvl6pPr>
            <a:lvl7pPr marL="3128645" indent="0">
              <a:buNone/>
              <a:defRPr sz="2300"/>
            </a:lvl7pPr>
            <a:lvl8pPr marL="3649980" indent="0">
              <a:buNone/>
              <a:defRPr sz="2300"/>
            </a:lvl8pPr>
            <a:lvl9pPr marL="4171315" indent="0">
              <a:buNone/>
              <a:defRPr sz="2300"/>
            </a:lvl9pPr>
          </a:lstStyle>
          <a:p>
            <a:r>
              <a:rPr lang="zh-CN" altLang="en-US" smtClean="0"/>
              <a:t>单击图标添加图片</a:t>
            </a:r>
            <a:endParaRPr lang="zh-CN" altLang="en-US"/>
          </a:p>
        </p:txBody>
      </p:sp>
      <p:sp>
        <p:nvSpPr>
          <p:cNvPr id="4" name="文本占位符 3"/>
          <p:cNvSpPr>
            <a:spLocks noGrp="1"/>
          </p:cNvSpPr>
          <p:nvPr>
            <p:ph type="body" sz="half" idx="2"/>
          </p:nvPr>
        </p:nvSpPr>
        <p:spPr>
          <a:xfrm>
            <a:off x="2389717" y="5367339"/>
            <a:ext cx="7315200" cy="804863"/>
          </a:xfrm>
        </p:spPr>
        <p:txBody>
          <a:bodyPr/>
          <a:lstStyle>
            <a:lvl1pPr marL="0" indent="0">
              <a:buNone/>
              <a:defRPr sz="1600"/>
            </a:lvl1pPr>
            <a:lvl2pPr marL="521335" indent="0">
              <a:buNone/>
              <a:defRPr sz="1400"/>
            </a:lvl2pPr>
            <a:lvl3pPr marL="1042670" indent="0">
              <a:buNone/>
              <a:defRPr sz="1100"/>
            </a:lvl3pPr>
            <a:lvl4pPr marL="1564005" indent="0">
              <a:buNone/>
              <a:defRPr sz="1000"/>
            </a:lvl4pPr>
            <a:lvl5pPr marL="2085975" indent="0">
              <a:buNone/>
              <a:defRPr sz="1000"/>
            </a:lvl5pPr>
            <a:lvl6pPr marL="2607310" indent="0">
              <a:buNone/>
              <a:defRPr sz="1000"/>
            </a:lvl6pPr>
            <a:lvl7pPr marL="3128645" indent="0">
              <a:buNone/>
              <a:defRPr sz="1000"/>
            </a:lvl7pPr>
            <a:lvl8pPr marL="3649980" indent="0">
              <a:buNone/>
              <a:defRPr sz="1000"/>
            </a:lvl8pPr>
            <a:lvl9pPr marL="4171315"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1" y="274641"/>
            <a:ext cx="10972800" cy="1143000"/>
          </a:xfrm>
          <a:prstGeom prst="rect">
            <a:avLst/>
          </a:prstGeom>
        </p:spPr>
        <p:txBody>
          <a:bodyPr vert="horz" lIns="104306" tIns="52153" rIns="104306" bIns="52153" rtlCol="0" anchor="ctr">
            <a:normAutofit/>
          </a:body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609601" y="1600203"/>
            <a:ext cx="10972800" cy="4525963"/>
          </a:xfrm>
          <a:prstGeom prst="rect">
            <a:avLst/>
          </a:prstGeom>
        </p:spPr>
        <p:txBody>
          <a:bodyPr vert="horz" lIns="104306" tIns="52153" rIns="104306" bIns="52153" rtlCol="0">
            <a:normAutofit/>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2"/>
          </p:nvPr>
        </p:nvSpPr>
        <p:spPr>
          <a:xfrm>
            <a:off x="609601" y="6356354"/>
            <a:ext cx="2844800" cy="365124"/>
          </a:xfrm>
          <a:prstGeom prst="rect">
            <a:avLst/>
          </a:prstGeom>
        </p:spPr>
        <p:txBody>
          <a:bodyPr vert="horz" lIns="104306" tIns="52153" rIns="104306" bIns="52153" rtlCol="0" anchor="ctr"/>
          <a:lstStyle>
            <a:lvl1pPr algn="l">
              <a:defRPr sz="1400">
                <a:solidFill>
                  <a:schemeClr val="tx1">
                    <a:tint val="75000"/>
                  </a:schemeClr>
                </a:solidFill>
              </a:defRPr>
            </a:lvl1pPr>
          </a:lstStyle>
          <a:p>
            <a:fld id="{88FF6859-FEBC-44AD-B36D-19D244AE3339}" type="datetimeFigureOut">
              <a:rPr lang="zh-CN" altLang="en-US" smtClean="0"/>
            </a:fld>
            <a:endParaRPr lang="zh-CN" altLang="en-US"/>
          </a:p>
        </p:txBody>
      </p:sp>
      <p:sp>
        <p:nvSpPr>
          <p:cNvPr id="5" name="页脚占位符 4"/>
          <p:cNvSpPr>
            <a:spLocks noGrp="1"/>
          </p:cNvSpPr>
          <p:nvPr>
            <p:ph type="ftr" sz="quarter" idx="3"/>
          </p:nvPr>
        </p:nvSpPr>
        <p:spPr>
          <a:xfrm>
            <a:off x="4165604" y="6356354"/>
            <a:ext cx="3860800" cy="365124"/>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2" y="6356354"/>
            <a:ext cx="2844800" cy="365124"/>
          </a:xfrm>
          <a:prstGeom prst="rect">
            <a:avLst/>
          </a:prstGeom>
        </p:spPr>
        <p:txBody>
          <a:bodyPr vert="horz" lIns="104306" tIns="52153" rIns="104306" bIns="52153" rtlCol="0" anchor="ctr"/>
          <a:lstStyle>
            <a:lvl1pPr algn="r">
              <a:defRPr sz="1400">
                <a:solidFill>
                  <a:schemeClr val="tx1">
                    <a:tint val="75000"/>
                  </a:schemeClr>
                </a:solidFill>
              </a:defRPr>
            </a:lvl1pPr>
          </a:lstStyle>
          <a:p>
            <a:fld id="{9AD9CD1A-84F8-4651-80FC-C1CD9D818A9E}"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2670" rtl="0" eaLnBrk="1" latinLnBrk="0" hangingPunct="1">
        <a:spcBef>
          <a:spcPct val="0"/>
        </a:spcBef>
        <a:buNone/>
        <a:defRPr sz="5000" kern="1200">
          <a:solidFill>
            <a:schemeClr val="tx1"/>
          </a:solidFill>
          <a:latin typeface="微软雅黑" panose="020B0503020204020204" pitchFamily="34" charset="-122"/>
          <a:ea typeface="微软雅黑" panose="020B0503020204020204" pitchFamily="34" charset="-122"/>
          <a:cs typeface="+mj-cs"/>
        </a:defRPr>
      </a:lvl1pPr>
    </p:titleStyle>
    <p:bodyStyle>
      <a:lvl1pPr marL="391160" indent="-391160" algn="l" defTabSz="1042670" rtl="0" eaLnBrk="1" latinLnBrk="0" hangingPunct="1">
        <a:spcBef>
          <a:spcPct val="20000"/>
        </a:spcBef>
        <a:buFont typeface="Wingdings" panose="05000000000000000000" pitchFamily="2" charset="2"/>
        <a:buChar char="Ø"/>
        <a:defRPr sz="3700" kern="1200">
          <a:solidFill>
            <a:schemeClr val="tx1"/>
          </a:solidFill>
          <a:latin typeface="微软雅黑" panose="020B0503020204020204" pitchFamily="34" charset="-122"/>
          <a:ea typeface="微软雅黑" panose="020B0503020204020204" pitchFamily="34" charset="-122"/>
          <a:cs typeface="+mn-cs"/>
        </a:defRPr>
      </a:lvl1pPr>
      <a:lvl2pPr marL="847090" indent="-325755" algn="l" defTabSz="1042670" rtl="0" eaLnBrk="1" latinLnBrk="0" hangingPunct="1">
        <a:spcBef>
          <a:spcPct val="20000"/>
        </a:spcBef>
        <a:buFont typeface="Arial" panose="020B0604020202020204" pitchFamily="34" charset="0"/>
        <a:buChar char="–"/>
        <a:defRPr sz="3600" b="1" kern="1200">
          <a:solidFill>
            <a:schemeClr val="tx1"/>
          </a:solidFill>
          <a:latin typeface="楷体" panose="02010609060101010101" pitchFamily="49" charset="-122"/>
          <a:ea typeface="楷体" panose="02010609060101010101" pitchFamily="49" charset="-122"/>
          <a:cs typeface="+mn-cs"/>
        </a:defRPr>
      </a:lvl2pPr>
      <a:lvl3pPr marL="1499870" indent="-457200" algn="l" defTabSz="104267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824990"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4pPr>
      <a:lvl5pPr marL="2346325"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5pPr>
      <a:lvl6pPr marL="2867660"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88995"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910965"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432300"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p:bodyStyle>
    <p:otherStyle>
      <a:defPPr>
        <a:defRPr lang="zh-CN"/>
      </a:defPPr>
      <a:lvl1pPr marL="0" algn="l" defTabSz="1042670" rtl="0" eaLnBrk="1" latinLnBrk="0" hangingPunct="1">
        <a:defRPr sz="2100" kern="1200">
          <a:solidFill>
            <a:schemeClr val="tx1"/>
          </a:solidFill>
          <a:latin typeface="+mn-lt"/>
          <a:ea typeface="+mn-ea"/>
          <a:cs typeface="+mn-cs"/>
        </a:defRPr>
      </a:lvl1pPr>
      <a:lvl2pPr marL="521335" algn="l" defTabSz="1042670" rtl="0" eaLnBrk="1" latinLnBrk="0" hangingPunct="1">
        <a:defRPr sz="2100" kern="1200">
          <a:solidFill>
            <a:schemeClr val="tx1"/>
          </a:solidFill>
          <a:latin typeface="+mn-lt"/>
          <a:ea typeface="+mn-ea"/>
          <a:cs typeface="+mn-cs"/>
        </a:defRPr>
      </a:lvl2pPr>
      <a:lvl3pPr marL="1042670" algn="l" defTabSz="1042670" rtl="0" eaLnBrk="1" latinLnBrk="0" hangingPunct="1">
        <a:defRPr sz="2100" kern="1200">
          <a:solidFill>
            <a:schemeClr val="tx1"/>
          </a:solidFill>
          <a:latin typeface="+mn-lt"/>
          <a:ea typeface="+mn-ea"/>
          <a:cs typeface="+mn-cs"/>
        </a:defRPr>
      </a:lvl3pPr>
      <a:lvl4pPr marL="1564005" algn="l" defTabSz="1042670" rtl="0" eaLnBrk="1" latinLnBrk="0" hangingPunct="1">
        <a:defRPr sz="2100" kern="1200">
          <a:solidFill>
            <a:schemeClr val="tx1"/>
          </a:solidFill>
          <a:latin typeface="+mn-lt"/>
          <a:ea typeface="+mn-ea"/>
          <a:cs typeface="+mn-cs"/>
        </a:defRPr>
      </a:lvl4pPr>
      <a:lvl5pPr marL="2085975" algn="l" defTabSz="1042670" rtl="0" eaLnBrk="1" latinLnBrk="0" hangingPunct="1">
        <a:defRPr sz="2100" kern="1200">
          <a:solidFill>
            <a:schemeClr val="tx1"/>
          </a:solidFill>
          <a:latin typeface="+mn-lt"/>
          <a:ea typeface="+mn-ea"/>
          <a:cs typeface="+mn-cs"/>
        </a:defRPr>
      </a:lvl5pPr>
      <a:lvl6pPr marL="2607310" algn="l" defTabSz="1042670" rtl="0" eaLnBrk="1" latinLnBrk="0" hangingPunct="1">
        <a:defRPr sz="2100" kern="1200">
          <a:solidFill>
            <a:schemeClr val="tx1"/>
          </a:solidFill>
          <a:latin typeface="+mn-lt"/>
          <a:ea typeface="+mn-ea"/>
          <a:cs typeface="+mn-cs"/>
        </a:defRPr>
      </a:lvl6pPr>
      <a:lvl7pPr marL="3128645" algn="l" defTabSz="1042670" rtl="0" eaLnBrk="1" latinLnBrk="0" hangingPunct="1">
        <a:defRPr sz="2100" kern="1200">
          <a:solidFill>
            <a:schemeClr val="tx1"/>
          </a:solidFill>
          <a:latin typeface="+mn-lt"/>
          <a:ea typeface="+mn-ea"/>
          <a:cs typeface="+mn-cs"/>
        </a:defRPr>
      </a:lvl7pPr>
      <a:lvl8pPr marL="3649980" algn="l" defTabSz="1042670" rtl="0" eaLnBrk="1" latinLnBrk="0" hangingPunct="1">
        <a:defRPr sz="2100" kern="1200">
          <a:solidFill>
            <a:schemeClr val="tx1"/>
          </a:solidFill>
          <a:latin typeface="+mn-lt"/>
          <a:ea typeface="+mn-ea"/>
          <a:cs typeface="+mn-cs"/>
        </a:defRPr>
      </a:lvl8pPr>
      <a:lvl9pPr marL="4171315" algn="l" defTabSz="1042670"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3"/>
          <p:cNvSpPr>
            <a:spLocks noGrp="1"/>
          </p:cNvSpPr>
          <p:nvPr>
            <p:ph type="subTitle" idx="1"/>
          </p:nvPr>
        </p:nvSpPr>
        <p:spPr>
          <a:xfrm>
            <a:off x="1594532" y="2740319"/>
            <a:ext cx="9154750" cy="2149075"/>
          </a:xfrm>
        </p:spPr>
        <p:txBody>
          <a:bodyPr>
            <a:normAutofit/>
          </a:bodyPr>
          <a:lstStyle/>
          <a:p>
            <a:r>
              <a:rPr lang="zh-CN" altLang="en-US" sz="6000" b="1" dirty="0" smtClean="0"/>
              <a:t>第六章 代理</a:t>
            </a:r>
            <a:endParaRPr lang="zh-CN" altLang="en-US" sz="60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b="1" dirty="0" smtClean="0"/>
              <a:t>民法典 </a:t>
            </a:r>
            <a:r>
              <a:rPr lang="zh-CN" altLang="zh-CN" b="1" dirty="0" smtClean="0"/>
              <a:t>§</a:t>
            </a:r>
            <a:r>
              <a:rPr lang="en-US" altLang="zh-CN" b="1" dirty="0" smtClean="0"/>
              <a:t>172</a:t>
            </a:r>
            <a:endParaRPr lang="en-US" altLang="zh-CN" b="1" dirty="0" smtClean="0"/>
          </a:p>
          <a:p>
            <a:pPr lvl="1"/>
            <a:r>
              <a:rPr lang="zh-CN" altLang="zh-CN" dirty="0" smtClean="0"/>
              <a:t>行为</a:t>
            </a:r>
            <a:r>
              <a:rPr lang="zh-CN" altLang="zh-CN" dirty="0"/>
              <a:t>人没有代理权、超越代理权或者代理权终止后，仍然实施代理行为，</a:t>
            </a:r>
            <a:r>
              <a:rPr lang="zh-CN" altLang="zh-CN" u="sng" dirty="0">
                <a:solidFill>
                  <a:srgbClr val="FF0000"/>
                </a:solidFill>
              </a:rPr>
              <a:t>相对人有理由相信行为人有代理权的</a:t>
            </a:r>
            <a:r>
              <a:rPr lang="zh-CN" altLang="zh-CN" dirty="0"/>
              <a:t>，代理行为有效。</a:t>
            </a:r>
            <a:endParaRPr lang="zh-CN" altLang="zh-CN" dirty="0"/>
          </a:p>
          <a:p>
            <a:endParaRPr lang="zh-CN" altLang="en-US" dirty="0"/>
          </a:p>
        </p:txBody>
      </p:sp>
      <p:sp>
        <p:nvSpPr>
          <p:cNvPr id="3" name="标题 2"/>
          <p:cNvSpPr>
            <a:spLocks noGrp="1"/>
          </p:cNvSpPr>
          <p:nvPr>
            <p:ph type="title"/>
          </p:nvPr>
        </p:nvSpPr>
        <p:spPr/>
        <p:txBody>
          <a:bodyPr/>
          <a:lstStyle/>
          <a:p>
            <a:r>
              <a:rPr lang="en-US" altLang="zh-CN" b="1" dirty="0" smtClean="0"/>
              <a:t>5</a:t>
            </a:r>
            <a:r>
              <a:rPr lang="zh-CN" altLang="en-US" b="1" dirty="0" smtClean="0"/>
              <a:t>、</a:t>
            </a:r>
            <a:r>
              <a:rPr lang="zh-CN" altLang="zh-CN" b="1" dirty="0" smtClean="0"/>
              <a:t>表</a:t>
            </a:r>
            <a:r>
              <a:rPr lang="zh-CN" altLang="zh-CN" b="1" dirty="0"/>
              <a:t>见</a:t>
            </a:r>
            <a:r>
              <a:rPr lang="zh-CN" altLang="zh-CN" b="1" dirty="0" smtClean="0"/>
              <a:t>代理</a:t>
            </a:r>
            <a:r>
              <a:rPr lang="zh-CN" altLang="en-US" b="1" dirty="0" smtClean="0"/>
              <a:t>（</a:t>
            </a:r>
            <a:r>
              <a:rPr lang="en-US" altLang="zh-CN" b="1" dirty="0" smtClean="0"/>
              <a:t>§172</a:t>
            </a:r>
            <a:r>
              <a:rPr lang="zh-CN" altLang="en-US" b="1" dirty="0" smtClean="0"/>
              <a:t>）</a:t>
            </a:r>
            <a:endParaRPr lang="zh-CN" altLang="zh-CN"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287474" y="1821821"/>
            <a:ext cx="10029140" cy="4391094"/>
          </a:xfrm>
        </p:spPr>
        <p:txBody>
          <a:bodyPr>
            <a:normAutofit fontScale="92500"/>
          </a:bodyPr>
          <a:lstStyle/>
          <a:p>
            <a:r>
              <a:rPr lang="zh-CN" altLang="zh-CN" b="1" dirty="0"/>
              <a:t>实例</a:t>
            </a:r>
            <a:r>
              <a:rPr lang="zh-CN" altLang="zh-CN" b="1" dirty="0" smtClean="0"/>
              <a:t>：</a:t>
            </a:r>
            <a:endParaRPr lang="en-US" altLang="zh-CN" b="1" dirty="0" smtClean="0"/>
          </a:p>
          <a:p>
            <a:pPr lvl="1"/>
            <a:r>
              <a:rPr lang="zh-CN" altLang="zh-CN" dirty="0"/>
              <a:t>某甲</a:t>
            </a:r>
            <a:r>
              <a:rPr lang="en-US" altLang="zh-CN" dirty="0"/>
              <a:t>10</a:t>
            </a:r>
            <a:r>
              <a:rPr lang="zh-CN" altLang="zh-CN" dirty="0"/>
              <a:t>岁，继承其父亲某幢门面房屋，其母亲乙以甲之名义刊登</a:t>
            </a:r>
            <a:r>
              <a:rPr lang="zh-CN" altLang="zh-CN" dirty="0" smtClean="0"/>
              <a:t>出租</a:t>
            </a:r>
            <a:r>
              <a:rPr lang="zh-CN" altLang="en-US" dirty="0" smtClean="0"/>
              <a:t>房屋的要约</a:t>
            </a:r>
            <a:r>
              <a:rPr lang="zh-CN" altLang="zh-CN" dirty="0" smtClean="0"/>
              <a:t>。</a:t>
            </a:r>
            <a:r>
              <a:rPr lang="zh-CN" altLang="zh-CN" dirty="0"/>
              <a:t>丙公司之业务经理丁见报后，以丙公司名义订立租赁合同</a:t>
            </a:r>
            <a:r>
              <a:rPr lang="zh-CN" altLang="zh-CN" dirty="0" smtClean="0"/>
              <a:t>。</a:t>
            </a:r>
            <a:endParaRPr lang="en-US" altLang="zh-CN" dirty="0" smtClean="0"/>
          </a:p>
          <a:p>
            <a:pPr lvl="1"/>
            <a:endParaRPr lang="en-US" altLang="zh-CN" dirty="0"/>
          </a:p>
          <a:p>
            <a:r>
              <a:rPr lang="zh-CN" altLang="en-US" dirty="0" smtClean="0"/>
              <a:t>代理</a:t>
            </a:r>
            <a:r>
              <a:rPr lang="zh-CN" altLang="en-US" dirty="0"/>
              <a:t>制度的功能：</a:t>
            </a:r>
            <a:endParaRPr lang="en-US" altLang="zh-CN" dirty="0"/>
          </a:p>
          <a:p>
            <a:pPr lvl="1"/>
            <a:r>
              <a:rPr lang="zh-CN" altLang="en-US" dirty="0" smtClean="0"/>
              <a:t>延长行动的范围、补足本人行为能力欠缺</a:t>
            </a:r>
            <a:endParaRPr lang="zh-CN" altLang="zh-CN" dirty="0"/>
          </a:p>
          <a:p>
            <a:endParaRPr lang="zh-CN" altLang="en-US" dirty="0"/>
          </a:p>
        </p:txBody>
      </p:sp>
      <p:sp>
        <p:nvSpPr>
          <p:cNvPr id="3" name="标题 2"/>
          <p:cNvSpPr>
            <a:spLocks noGrp="1"/>
          </p:cNvSpPr>
          <p:nvPr>
            <p:ph type="title"/>
          </p:nvPr>
        </p:nvSpPr>
        <p:spPr/>
        <p:txBody>
          <a:bodyPr/>
          <a:lstStyle/>
          <a:p>
            <a:r>
              <a:rPr lang="zh-CN" altLang="en-US" dirty="0" smtClean="0"/>
              <a:t>一、概述</a:t>
            </a:r>
            <a:endParaRPr lang="zh-CN"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670101" y="2161309"/>
            <a:ext cx="10398468" cy="4051606"/>
          </a:xfrm>
        </p:spPr>
        <p:txBody>
          <a:bodyPr/>
          <a:lstStyle/>
          <a:p>
            <a:r>
              <a:rPr lang="en-US" altLang="zh-CN" dirty="0" smtClean="0"/>
              <a:t>1</a:t>
            </a:r>
            <a:r>
              <a:rPr lang="zh-CN" altLang="en-US" dirty="0" smtClean="0"/>
              <a:t>、</a:t>
            </a:r>
            <a:r>
              <a:rPr lang="zh-CN" altLang="zh-CN" dirty="0" smtClean="0"/>
              <a:t>本人</a:t>
            </a:r>
            <a:r>
              <a:rPr lang="zh-CN" altLang="zh-CN" dirty="0"/>
              <a:t>（或被代理人</a:t>
            </a:r>
            <a:r>
              <a:rPr lang="zh-CN" altLang="zh-CN" dirty="0" smtClean="0"/>
              <a:t>）</a:t>
            </a:r>
            <a:r>
              <a:rPr lang="zh-CN" altLang="en-US" sz="3200" b="1" dirty="0" smtClean="0">
                <a:latin typeface="楷体" panose="02010609060101010101" pitchFamily="49" charset="-122"/>
                <a:ea typeface="楷体" panose="02010609060101010101" pitchFamily="49" charset="-122"/>
              </a:rPr>
              <a:t>包括</a:t>
            </a:r>
            <a:r>
              <a:rPr lang="zh-CN" altLang="zh-CN" sz="3200" b="1" dirty="0" smtClean="0">
                <a:latin typeface="楷体" panose="02010609060101010101" pitchFamily="49" charset="-122"/>
                <a:ea typeface="楷体" panose="02010609060101010101" pitchFamily="49" charset="-122"/>
              </a:rPr>
              <a:t>无</a:t>
            </a:r>
            <a:r>
              <a:rPr lang="zh-CN" altLang="zh-CN" sz="3200" b="1" dirty="0">
                <a:latin typeface="楷体" panose="02010609060101010101" pitchFamily="49" charset="-122"/>
                <a:ea typeface="楷体" panose="02010609060101010101" pitchFamily="49" charset="-122"/>
              </a:rPr>
              <a:t>、限制行为能力</a:t>
            </a:r>
            <a:r>
              <a:rPr lang="zh-CN" altLang="zh-CN" sz="3200" b="1" dirty="0" smtClean="0">
                <a:latin typeface="楷体" panose="02010609060101010101" pitchFamily="49" charset="-122"/>
                <a:ea typeface="楷体" panose="02010609060101010101" pitchFamily="49" charset="-122"/>
              </a:rPr>
              <a:t>人</a:t>
            </a:r>
            <a:endParaRPr lang="en-US" altLang="zh-CN" sz="3200" b="1" dirty="0" smtClean="0">
              <a:latin typeface="楷体" panose="02010609060101010101" pitchFamily="49" charset="-122"/>
              <a:ea typeface="楷体" panose="02010609060101010101" pitchFamily="49" charset="-122"/>
            </a:endParaRPr>
          </a:p>
          <a:p>
            <a:endParaRPr lang="zh-CN" altLang="zh-CN" b="1" dirty="0">
              <a:latin typeface="楷体" panose="02010609060101010101" pitchFamily="49" charset="-122"/>
              <a:ea typeface="楷体" panose="02010609060101010101" pitchFamily="49" charset="-122"/>
            </a:endParaRPr>
          </a:p>
          <a:p>
            <a:r>
              <a:rPr lang="en-US" altLang="zh-CN" dirty="0" smtClean="0"/>
              <a:t>2</a:t>
            </a:r>
            <a:r>
              <a:rPr lang="zh-CN" altLang="en-US" dirty="0" smtClean="0"/>
              <a:t>、</a:t>
            </a:r>
            <a:r>
              <a:rPr lang="zh-CN" altLang="zh-CN" dirty="0" smtClean="0"/>
              <a:t>代理人</a:t>
            </a:r>
            <a:r>
              <a:rPr lang="zh-CN" altLang="zh-CN" dirty="0"/>
              <a:t>：</a:t>
            </a:r>
            <a:r>
              <a:rPr lang="zh-CN" altLang="zh-CN" sz="3200" b="1" dirty="0">
                <a:latin typeface="楷体" panose="02010609060101010101" pitchFamily="49" charset="-122"/>
                <a:ea typeface="楷体" panose="02010609060101010101" pitchFamily="49" charset="-122"/>
              </a:rPr>
              <a:t>一般是完全行为能力</a:t>
            </a:r>
            <a:r>
              <a:rPr lang="zh-CN" altLang="zh-CN" sz="3200" b="1" dirty="0" smtClean="0">
                <a:latin typeface="楷体" panose="02010609060101010101" pitchFamily="49" charset="-122"/>
                <a:ea typeface="楷体" panose="02010609060101010101" pitchFamily="49" charset="-122"/>
              </a:rPr>
              <a:t>人</a:t>
            </a:r>
            <a:r>
              <a:rPr lang="zh-CN" altLang="en-US" sz="3200" b="1" dirty="0" smtClean="0">
                <a:latin typeface="楷体" panose="02010609060101010101" pitchFamily="49" charset="-122"/>
                <a:ea typeface="楷体" panose="02010609060101010101" pitchFamily="49" charset="-122"/>
              </a:rPr>
              <a:t>，有</a:t>
            </a:r>
            <a:r>
              <a:rPr lang="zh-CN" altLang="en-US" sz="3200" b="1" u="sng" dirty="0">
                <a:solidFill>
                  <a:srgbClr val="FF0000"/>
                </a:solidFill>
                <a:latin typeface="楷体" panose="02010609060101010101" pitchFamily="49" charset="-122"/>
                <a:ea typeface="楷体" panose="02010609060101010101" pitchFamily="49" charset="-122"/>
              </a:rPr>
              <a:t>代理权</a:t>
            </a:r>
            <a:r>
              <a:rPr lang="zh-CN" altLang="en-US" dirty="0" smtClean="0"/>
              <a:t>。</a:t>
            </a:r>
            <a:endParaRPr lang="en-US" altLang="zh-CN" dirty="0" smtClean="0"/>
          </a:p>
          <a:p>
            <a:endParaRPr lang="zh-CN" altLang="zh-CN" dirty="0"/>
          </a:p>
          <a:p>
            <a:r>
              <a:rPr lang="en-US" altLang="zh-CN" dirty="0" smtClean="0"/>
              <a:t>3</a:t>
            </a:r>
            <a:r>
              <a:rPr lang="zh-CN" altLang="en-US" dirty="0" smtClean="0"/>
              <a:t>、</a:t>
            </a:r>
            <a:r>
              <a:rPr lang="zh-CN" altLang="zh-CN" dirty="0" smtClean="0"/>
              <a:t>相对</a:t>
            </a:r>
            <a:r>
              <a:rPr lang="zh-CN" altLang="zh-CN" dirty="0"/>
              <a:t>人（第三人</a:t>
            </a:r>
            <a:r>
              <a:rPr lang="zh-CN" altLang="zh-CN" dirty="0" smtClean="0"/>
              <a:t>）</a:t>
            </a:r>
            <a:endParaRPr lang="zh-CN" altLang="zh-CN" dirty="0"/>
          </a:p>
          <a:p>
            <a:endParaRPr lang="zh-CN" altLang="en-US" dirty="0"/>
          </a:p>
        </p:txBody>
      </p:sp>
      <p:sp>
        <p:nvSpPr>
          <p:cNvPr id="3" name="标题 2"/>
          <p:cNvSpPr>
            <a:spLocks noGrp="1"/>
          </p:cNvSpPr>
          <p:nvPr>
            <p:ph type="title"/>
          </p:nvPr>
        </p:nvSpPr>
        <p:spPr/>
        <p:txBody>
          <a:bodyPr>
            <a:normAutofit/>
          </a:bodyPr>
          <a:lstStyle/>
          <a:p>
            <a:r>
              <a:rPr lang="en-US" altLang="zh-CN" b="1" dirty="0"/>
              <a:t>1</a:t>
            </a:r>
            <a:r>
              <a:rPr lang="zh-CN" altLang="zh-CN" b="1" dirty="0"/>
              <a:t>、代理</a:t>
            </a:r>
            <a:r>
              <a:rPr lang="zh-CN" altLang="zh-CN" b="1" dirty="0" smtClean="0"/>
              <a:t>的</a:t>
            </a:r>
            <a:r>
              <a:rPr lang="zh-CN" altLang="en-US" b="1" dirty="0" smtClean="0"/>
              <a:t>结构</a:t>
            </a:r>
            <a:endParaRPr lang="zh-CN"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496292" y="1821821"/>
            <a:ext cx="10050842" cy="4556308"/>
          </a:xfrm>
        </p:spPr>
        <p:txBody>
          <a:bodyPr>
            <a:normAutofit fontScale="85000" lnSpcReduction="20000"/>
          </a:bodyPr>
          <a:lstStyle/>
          <a:p>
            <a:r>
              <a:rPr lang="zh-CN" altLang="zh-CN" dirty="0" smtClean="0"/>
              <a:t>（</a:t>
            </a:r>
            <a:r>
              <a:rPr lang="en-US" altLang="zh-CN" dirty="0"/>
              <a:t>1</a:t>
            </a:r>
            <a:r>
              <a:rPr lang="zh-CN" altLang="zh-CN" dirty="0"/>
              <a:t>）代理人与本人：代理发生之基础</a:t>
            </a:r>
            <a:r>
              <a:rPr lang="zh-CN" altLang="zh-CN" dirty="0" smtClean="0"/>
              <a:t>关系</a:t>
            </a:r>
            <a:r>
              <a:rPr lang="en-US" altLang="zh-CN" dirty="0" smtClean="0"/>
              <a:t>+</a:t>
            </a:r>
            <a:r>
              <a:rPr lang="zh-CN" altLang="en-US" dirty="0" smtClean="0"/>
              <a:t>代理授权</a:t>
            </a:r>
            <a:r>
              <a:rPr lang="zh-CN" altLang="zh-CN" dirty="0" smtClean="0"/>
              <a:t>。</a:t>
            </a:r>
            <a:endParaRPr lang="en-US" altLang="zh-CN" dirty="0" smtClean="0"/>
          </a:p>
          <a:p>
            <a:pPr lvl="1"/>
            <a:r>
              <a:rPr lang="zh-CN" altLang="zh-CN" dirty="0" smtClean="0"/>
              <a:t>监护</a:t>
            </a:r>
            <a:r>
              <a:rPr lang="zh-CN" altLang="en-US" dirty="0" smtClean="0"/>
              <a:t>；</a:t>
            </a:r>
            <a:r>
              <a:rPr lang="zh-CN" altLang="zh-CN" dirty="0" smtClean="0"/>
              <a:t>委托</a:t>
            </a:r>
            <a:r>
              <a:rPr lang="zh-CN" altLang="zh-CN" dirty="0"/>
              <a:t>、合伙、雇佣等</a:t>
            </a:r>
            <a:r>
              <a:rPr lang="zh-CN" altLang="zh-CN" dirty="0" smtClean="0"/>
              <a:t>。</a:t>
            </a:r>
            <a:endParaRPr lang="en-US" altLang="zh-CN" dirty="0" smtClean="0"/>
          </a:p>
          <a:p>
            <a:pPr marL="521335" lvl="1" indent="0">
              <a:buNone/>
            </a:pPr>
            <a:endParaRPr lang="zh-CN" altLang="zh-CN" dirty="0"/>
          </a:p>
          <a:p>
            <a:r>
              <a:rPr lang="zh-CN" altLang="zh-CN" dirty="0"/>
              <a:t>（</a:t>
            </a:r>
            <a:r>
              <a:rPr lang="en-US" altLang="zh-CN" dirty="0"/>
              <a:t>2</a:t>
            </a:r>
            <a:r>
              <a:rPr lang="zh-CN" altLang="zh-CN" dirty="0"/>
              <a:t>）本人与相对人</a:t>
            </a:r>
            <a:r>
              <a:rPr lang="zh-CN" altLang="zh-CN" dirty="0" smtClean="0"/>
              <a:t>：代理的</a:t>
            </a:r>
            <a:r>
              <a:rPr lang="zh-CN" altLang="en-US" dirty="0" smtClean="0"/>
              <a:t>后果归属于本人</a:t>
            </a:r>
            <a:endParaRPr lang="en-US" altLang="zh-CN" dirty="0" smtClean="0"/>
          </a:p>
          <a:p>
            <a:endParaRPr lang="zh-CN" altLang="zh-CN" dirty="0"/>
          </a:p>
          <a:p>
            <a:r>
              <a:rPr lang="zh-CN" altLang="zh-CN" dirty="0"/>
              <a:t>（</a:t>
            </a:r>
            <a:r>
              <a:rPr lang="en-US" altLang="zh-CN" dirty="0"/>
              <a:t>3</a:t>
            </a:r>
            <a:r>
              <a:rPr lang="zh-CN" altLang="zh-CN" dirty="0"/>
              <a:t>）代理人与相对人</a:t>
            </a:r>
            <a:r>
              <a:rPr lang="zh-CN" altLang="zh-CN" dirty="0" smtClean="0"/>
              <a:t>：</a:t>
            </a:r>
            <a:endParaRPr lang="en-US" altLang="zh-CN" dirty="0" smtClean="0"/>
          </a:p>
          <a:p>
            <a:pPr lvl="1"/>
            <a:r>
              <a:rPr lang="zh-CN" altLang="en-US" dirty="0" smtClean="0"/>
              <a:t>代理人以本人名义与相对人作出或受领意思表示</a:t>
            </a:r>
            <a:endParaRPr lang="en-US" altLang="zh-CN" dirty="0" smtClean="0"/>
          </a:p>
          <a:p>
            <a:pPr lvl="1"/>
            <a:r>
              <a:rPr lang="zh-CN" altLang="zh-CN" dirty="0" smtClean="0"/>
              <a:t>例外</a:t>
            </a:r>
            <a:r>
              <a:rPr lang="zh-CN" altLang="zh-CN" dirty="0"/>
              <a:t>，无权代理，</a:t>
            </a:r>
            <a:r>
              <a:rPr lang="zh-CN" altLang="zh-CN" dirty="0" smtClean="0"/>
              <a:t>本人</a:t>
            </a:r>
            <a:r>
              <a:rPr lang="zh-CN" altLang="en-US" dirty="0" smtClean="0"/>
              <a:t>若</a:t>
            </a:r>
            <a:r>
              <a:rPr lang="zh-CN" altLang="zh-CN" dirty="0" smtClean="0"/>
              <a:t>不</a:t>
            </a:r>
            <a:r>
              <a:rPr lang="zh-CN" altLang="zh-CN" dirty="0"/>
              <a:t>追认，代理人向相对人承担</a:t>
            </a:r>
            <a:r>
              <a:rPr lang="zh-CN" altLang="zh-CN" dirty="0" smtClean="0"/>
              <a:t>责任</a:t>
            </a:r>
            <a:r>
              <a:rPr lang="zh-CN" altLang="en-US" dirty="0" smtClean="0"/>
              <a:t>（</a:t>
            </a:r>
            <a:r>
              <a:rPr lang="en-US" altLang="zh-CN" dirty="0" smtClean="0"/>
              <a:t>§172</a:t>
            </a:r>
            <a:r>
              <a:rPr lang="zh-CN" altLang="en-US" dirty="0" smtClean="0"/>
              <a:t>）</a:t>
            </a:r>
            <a:endParaRPr lang="zh-CN" altLang="zh-CN" dirty="0"/>
          </a:p>
          <a:p>
            <a:endParaRPr lang="zh-CN" altLang="en-US" dirty="0"/>
          </a:p>
        </p:txBody>
      </p:sp>
      <p:sp>
        <p:nvSpPr>
          <p:cNvPr id="3" name="标题 2"/>
          <p:cNvSpPr>
            <a:spLocks noGrp="1"/>
          </p:cNvSpPr>
          <p:nvPr>
            <p:ph type="title"/>
          </p:nvPr>
        </p:nvSpPr>
        <p:spPr/>
        <p:txBody>
          <a:bodyPr>
            <a:normAutofit/>
          </a:bodyPr>
          <a:lstStyle/>
          <a:p>
            <a:r>
              <a:rPr lang="en-US" altLang="zh-CN" b="1" dirty="0"/>
              <a:t>2</a:t>
            </a:r>
            <a:r>
              <a:rPr lang="zh-CN" altLang="zh-CN" b="1" dirty="0"/>
              <a:t>、代理的三</a:t>
            </a:r>
            <a:r>
              <a:rPr lang="zh-CN" altLang="zh-CN" b="1" dirty="0" smtClean="0"/>
              <a:t>方</a:t>
            </a:r>
            <a:r>
              <a:rPr lang="zh-CN" altLang="en-US" b="1" dirty="0" smtClean="0"/>
              <a:t>法律</a:t>
            </a:r>
            <a:r>
              <a:rPr lang="zh-CN" altLang="zh-CN" b="1" dirty="0" smtClean="0"/>
              <a:t>关系</a:t>
            </a:r>
            <a:endParaRPr lang="zh-CN"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92500" lnSpcReduction="10000"/>
          </a:bodyPr>
          <a:lstStyle/>
          <a:p>
            <a:r>
              <a:rPr lang="zh-CN" altLang="en-US" b="1" dirty="0" smtClean="0"/>
              <a:t>实例</a:t>
            </a:r>
            <a:endParaRPr lang="zh-CN" altLang="en-US" b="1" dirty="0"/>
          </a:p>
          <a:p>
            <a:pPr lvl="1"/>
            <a:r>
              <a:rPr lang="en-US" altLang="zh-CN" dirty="0"/>
              <a:t>A</a:t>
            </a:r>
            <a:r>
              <a:rPr lang="zh-CN" altLang="en-US" dirty="0"/>
              <a:t>公司之总经理</a:t>
            </a:r>
            <a:r>
              <a:rPr lang="en-US" altLang="zh-CN" dirty="0"/>
              <a:t>B</a:t>
            </a:r>
            <a:r>
              <a:rPr lang="zh-CN" altLang="en-US" dirty="0"/>
              <a:t>，派遣公司实习生</a:t>
            </a:r>
            <a:r>
              <a:rPr lang="en-US" altLang="zh-CN" dirty="0"/>
              <a:t>17</a:t>
            </a:r>
            <a:r>
              <a:rPr lang="zh-CN" altLang="en-US" dirty="0"/>
              <a:t>岁之</a:t>
            </a:r>
            <a:r>
              <a:rPr lang="en-US" altLang="zh-CN" dirty="0"/>
              <a:t>C</a:t>
            </a:r>
            <a:r>
              <a:rPr lang="zh-CN" altLang="en-US" dirty="0"/>
              <a:t>，告知</a:t>
            </a:r>
            <a:r>
              <a:rPr lang="en-US" altLang="zh-CN" dirty="0"/>
              <a:t>D</a:t>
            </a:r>
            <a:r>
              <a:rPr lang="zh-CN" altLang="en-US" dirty="0"/>
              <a:t>，</a:t>
            </a:r>
            <a:r>
              <a:rPr lang="en-US" altLang="zh-CN" dirty="0"/>
              <a:t>B</a:t>
            </a:r>
            <a:r>
              <a:rPr lang="zh-CN" altLang="en-US" dirty="0"/>
              <a:t>授权</a:t>
            </a:r>
            <a:r>
              <a:rPr lang="en-US" altLang="zh-CN" dirty="0"/>
              <a:t>D</a:t>
            </a:r>
            <a:r>
              <a:rPr lang="zh-CN" altLang="en-US" dirty="0"/>
              <a:t>，以</a:t>
            </a:r>
            <a:r>
              <a:rPr lang="en-US" altLang="zh-CN" dirty="0"/>
              <a:t>A</a:t>
            </a:r>
            <a:r>
              <a:rPr lang="zh-CN" altLang="en-US" dirty="0"/>
              <a:t>公司之名义，向</a:t>
            </a:r>
            <a:r>
              <a:rPr lang="en-US" altLang="zh-CN" dirty="0"/>
              <a:t>E</a:t>
            </a:r>
            <a:r>
              <a:rPr lang="zh-CN" altLang="en-US" dirty="0"/>
              <a:t>公司购买一套办公家具。</a:t>
            </a:r>
            <a:r>
              <a:rPr lang="en-US" altLang="zh-CN" dirty="0"/>
              <a:t>D</a:t>
            </a:r>
            <a:r>
              <a:rPr lang="zh-CN" altLang="en-US" dirty="0"/>
              <a:t>向</a:t>
            </a:r>
            <a:r>
              <a:rPr lang="en-US" altLang="zh-CN" dirty="0"/>
              <a:t>E</a:t>
            </a:r>
            <a:r>
              <a:rPr lang="zh-CN" altLang="en-US" dirty="0"/>
              <a:t>公司以</a:t>
            </a:r>
            <a:r>
              <a:rPr lang="en-US" altLang="zh-CN" dirty="0"/>
              <a:t>2</a:t>
            </a:r>
            <a:r>
              <a:rPr lang="zh-CN" altLang="en-US" dirty="0"/>
              <a:t>万元价格购买办公家具。</a:t>
            </a:r>
            <a:r>
              <a:rPr lang="en-US" altLang="zh-CN" dirty="0"/>
              <a:t>D</a:t>
            </a:r>
            <a:r>
              <a:rPr lang="zh-CN" altLang="en-US" dirty="0"/>
              <a:t>支付价金后，拿提货单至</a:t>
            </a:r>
            <a:r>
              <a:rPr lang="en-US" altLang="zh-CN" dirty="0"/>
              <a:t>E</a:t>
            </a:r>
            <a:r>
              <a:rPr lang="zh-CN" altLang="en-US" dirty="0"/>
              <a:t>公司的仓库保管人</a:t>
            </a:r>
            <a:r>
              <a:rPr lang="en-US" altLang="zh-CN" dirty="0"/>
              <a:t>F</a:t>
            </a:r>
            <a:r>
              <a:rPr lang="zh-CN" altLang="en-US" dirty="0"/>
              <a:t>处，提取该套设备。上述各项关系法律性质为何</a:t>
            </a:r>
            <a:r>
              <a:rPr lang="zh-CN" altLang="en-US" dirty="0" smtClean="0"/>
              <a:t>？</a:t>
            </a:r>
            <a:endParaRPr lang="en-US" altLang="zh-CN" dirty="0" smtClean="0"/>
          </a:p>
          <a:p>
            <a:pPr lvl="1"/>
            <a:r>
              <a:rPr lang="zh-CN" altLang="en-US" dirty="0" smtClean="0"/>
              <a:t>本案中的代理人、法定代表人、使者、占有辅助人？</a:t>
            </a:r>
            <a:endParaRPr lang="zh-CN" altLang="en-US" dirty="0"/>
          </a:p>
          <a:p>
            <a:endParaRPr lang="zh-CN" altLang="en-US" dirty="0"/>
          </a:p>
        </p:txBody>
      </p:sp>
      <p:sp>
        <p:nvSpPr>
          <p:cNvPr id="3" name="标题 2"/>
          <p:cNvSpPr>
            <a:spLocks noGrp="1"/>
          </p:cNvSpPr>
          <p:nvPr>
            <p:ph type="title"/>
          </p:nvPr>
        </p:nvSpPr>
        <p:spPr/>
        <p:txBody>
          <a:bodyPr>
            <a:normAutofit/>
          </a:bodyPr>
          <a:lstStyle/>
          <a:p>
            <a:r>
              <a:rPr lang="en-US" altLang="zh-CN" b="1" dirty="0" smtClean="0"/>
              <a:t>3</a:t>
            </a:r>
            <a:r>
              <a:rPr lang="zh-CN" altLang="en-US" b="1" dirty="0" smtClean="0"/>
              <a:t>、代理</a:t>
            </a:r>
            <a:r>
              <a:rPr lang="zh-CN" altLang="en-US" b="1" dirty="0"/>
              <a:t>与其</a:t>
            </a:r>
            <a:r>
              <a:rPr lang="zh-CN" altLang="en-US" b="1" dirty="0" smtClean="0"/>
              <a:t>他辅助主体的区别</a:t>
            </a:r>
            <a:endParaRPr lang="zh-CN" altLang="en-US"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en-US" altLang="zh-CN" b="1" dirty="0" smtClean="0"/>
              <a:t>1</a:t>
            </a:r>
            <a:r>
              <a:rPr lang="zh-CN" altLang="en-US" b="1" dirty="0" smtClean="0"/>
              <a:t>、代理权</a:t>
            </a:r>
            <a:endParaRPr lang="en-US" altLang="zh-CN" b="1" dirty="0" smtClean="0"/>
          </a:p>
          <a:p>
            <a:r>
              <a:rPr lang="zh-CN" altLang="en-US" dirty="0" smtClean="0"/>
              <a:t>产生：法定或意定（授权）</a:t>
            </a:r>
            <a:endParaRPr lang="en-US" altLang="zh-CN" dirty="0" smtClean="0"/>
          </a:p>
          <a:p>
            <a:endParaRPr lang="en-US" altLang="zh-CN" dirty="0" smtClean="0"/>
          </a:p>
          <a:p>
            <a:r>
              <a:rPr lang="zh-CN" altLang="en-US" dirty="0" smtClean="0"/>
              <a:t>代理权的范围：</a:t>
            </a:r>
            <a:endParaRPr lang="en-US" altLang="zh-CN" dirty="0" smtClean="0"/>
          </a:p>
          <a:p>
            <a:pPr lvl="1"/>
            <a:r>
              <a:rPr lang="zh-CN" altLang="en-US" dirty="0" smtClean="0"/>
              <a:t>概括代理权</a:t>
            </a:r>
            <a:endParaRPr lang="en-US" altLang="zh-CN" dirty="0" smtClean="0"/>
          </a:p>
          <a:p>
            <a:pPr lvl="1"/>
            <a:r>
              <a:rPr lang="zh-CN" altLang="en-US" dirty="0" smtClean="0"/>
              <a:t>特别代理权</a:t>
            </a:r>
            <a:endParaRPr lang="en-US" altLang="zh-CN" dirty="0"/>
          </a:p>
        </p:txBody>
      </p:sp>
      <p:sp>
        <p:nvSpPr>
          <p:cNvPr id="3" name="标题 2"/>
          <p:cNvSpPr>
            <a:spLocks noGrp="1"/>
          </p:cNvSpPr>
          <p:nvPr>
            <p:ph type="title"/>
          </p:nvPr>
        </p:nvSpPr>
        <p:spPr/>
        <p:txBody>
          <a:bodyPr/>
          <a:lstStyle/>
          <a:p>
            <a:r>
              <a:rPr lang="zh-CN" altLang="en-US" b="1" dirty="0" smtClean="0"/>
              <a:t>二、代理的重要规则</a:t>
            </a:r>
            <a:endParaRPr lang="zh-CN" altLang="en-US"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lnSpcReduction="10000"/>
          </a:bodyPr>
          <a:lstStyle/>
          <a:p>
            <a:r>
              <a:rPr lang="zh-CN" altLang="en-US" b="1" dirty="0" smtClean="0"/>
              <a:t>民法典</a:t>
            </a:r>
            <a:r>
              <a:rPr lang="zh-CN" altLang="zh-CN" b="1" dirty="0" smtClean="0"/>
              <a:t>§</a:t>
            </a:r>
            <a:r>
              <a:rPr lang="en-US" altLang="zh-CN" b="1" dirty="0" smtClean="0"/>
              <a:t>170</a:t>
            </a:r>
            <a:endParaRPr lang="en-US" altLang="zh-CN" b="1" dirty="0" smtClean="0"/>
          </a:p>
          <a:p>
            <a:pPr lvl="1"/>
            <a:r>
              <a:rPr lang="zh-CN" altLang="zh-CN" dirty="0" smtClean="0"/>
              <a:t>执行</a:t>
            </a:r>
            <a:r>
              <a:rPr lang="zh-CN" altLang="zh-CN" dirty="0"/>
              <a:t>法人或者非法人组织工作任务的人员，就其职权范围内的事项，以法人或者非法人组织的名义实施民事法律行为，对法人或者非法人组织发生效力。</a:t>
            </a:r>
            <a:endParaRPr lang="zh-CN" altLang="zh-CN" dirty="0"/>
          </a:p>
          <a:p>
            <a:pPr lvl="1"/>
            <a:r>
              <a:rPr lang="zh-CN" altLang="zh-CN" dirty="0"/>
              <a:t>法人或者非法人组织对执行其工作任务的人员职权范围的限制，不得对抗善意相对人。</a:t>
            </a:r>
            <a:endParaRPr lang="zh-CN" altLang="zh-CN" dirty="0"/>
          </a:p>
          <a:p>
            <a:endParaRPr lang="zh-CN" altLang="en-US" dirty="0"/>
          </a:p>
        </p:txBody>
      </p:sp>
      <p:sp>
        <p:nvSpPr>
          <p:cNvPr id="3" name="标题 2"/>
          <p:cNvSpPr>
            <a:spLocks noGrp="1"/>
          </p:cNvSpPr>
          <p:nvPr>
            <p:ph type="title"/>
          </p:nvPr>
        </p:nvSpPr>
        <p:spPr/>
        <p:txBody>
          <a:bodyPr>
            <a:normAutofit/>
          </a:bodyPr>
          <a:lstStyle/>
          <a:p>
            <a:r>
              <a:rPr lang="en-US" altLang="zh-CN" b="1" dirty="0" smtClean="0"/>
              <a:t>2</a:t>
            </a:r>
            <a:r>
              <a:rPr lang="zh-CN" altLang="en-US" b="1" dirty="0" smtClean="0"/>
              <a:t>、职务代理</a:t>
            </a:r>
            <a:endParaRPr lang="zh-CN" altLang="en-US"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b="1" dirty="0" smtClean="0"/>
              <a:t>民法典</a:t>
            </a:r>
            <a:r>
              <a:rPr lang="zh-CN" altLang="zh-CN" b="1" dirty="0" smtClean="0"/>
              <a:t>§</a:t>
            </a:r>
            <a:r>
              <a:rPr lang="en-US" altLang="zh-CN" b="1" dirty="0" smtClean="0"/>
              <a:t>168</a:t>
            </a:r>
            <a:endParaRPr lang="en-US" altLang="zh-CN" b="1" dirty="0" smtClean="0"/>
          </a:p>
          <a:p>
            <a:pPr lvl="1"/>
            <a:r>
              <a:rPr lang="zh-CN" altLang="zh-CN" dirty="0" smtClean="0"/>
              <a:t>代理人</a:t>
            </a:r>
            <a:r>
              <a:rPr lang="zh-CN" altLang="zh-CN" dirty="0"/>
              <a:t>不得以被代理人的名义与自己实施民事法律行为，但是被代理人同意或者追认的除外。</a:t>
            </a:r>
            <a:endParaRPr lang="zh-CN" altLang="zh-CN" dirty="0"/>
          </a:p>
          <a:p>
            <a:pPr lvl="1"/>
            <a:r>
              <a:rPr lang="zh-CN" altLang="zh-CN" dirty="0"/>
              <a:t>代理人不得以被代理人的名义与自己同时代理的其他人实施民事法律行为，但是被代理的双方同意或者追认的除外。</a:t>
            </a:r>
            <a:endParaRPr lang="zh-CN" altLang="zh-CN" dirty="0"/>
          </a:p>
          <a:p>
            <a:endParaRPr lang="zh-CN" altLang="en-US" dirty="0"/>
          </a:p>
        </p:txBody>
      </p:sp>
      <p:sp>
        <p:nvSpPr>
          <p:cNvPr id="3" name="标题 2"/>
          <p:cNvSpPr>
            <a:spLocks noGrp="1"/>
          </p:cNvSpPr>
          <p:nvPr>
            <p:ph type="title"/>
          </p:nvPr>
        </p:nvSpPr>
        <p:spPr/>
        <p:txBody>
          <a:bodyPr/>
          <a:lstStyle/>
          <a:p>
            <a:r>
              <a:rPr lang="en-US" altLang="zh-CN" b="1" dirty="0" smtClean="0"/>
              <a:t>3</a:t>
            </a:r>
            <a:r>
              <a:rPr lang="zh-CN" altLang="en-US" b="1" dirty="0" smtClean="0"/>
              <a:t>、代理人禁止利益冲突</a:t>
            </a:r>
            <a:endParaRPr lang="zh-CN" altLang="en-US"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405608" y="1730560"/>
            <a:ext cx="10281476" cy="4919622"/>
          </a:xfrm>
        </p:spPr>
        <p:txBody>
          <a:bodyPr>
            <a:normAutofit fontScale="85000" lnSpcReduction="20000"/>
          </a:bodyPr>
          <a:lstStyle/>
          <a:p>
            <a:r>
              <a:rPr lang="zh-CN" altLang="zh-CN" b="1" dirty="0" smtClean="0"/>
              <a:t>（</a:t>
            </a:r>
            <a:r>
              <a:rPr lang="en-US" altLang="zh-CN" b="1" dirty="0"/>
              <a:t>1</a:t>
            </a:r>
            <a:r>
              <a:rPr lang="zh-CN" altLang="zh-CN" b="1" dirty="0"/>
              <a:t>）本人与第三人</a:t>
            </a:r>
            <a:r>
              <a:rPr lang="zh-CN" altLang="zh-CN" b="1" dirty="0" smtClean="0"/>
              <a:t>之间</a:t>
            </a:r>
            <a:endParaRPr lang="zh-CN" altLang="zh-CN" dirty="0" smtClean="0"/>
          </a:p>
          <a:p>
            <a:pPr lvl="1"/>
            <a:r>
              <a:rPr lang="zh-CN" altLang="zh-CN" dirty="0" smtClean="0"/>
              <a:t>本人</a:t>
            </a:r>
            <a:r>
              <a:rPr lang="zh-CN" altLang="zh-CN" dirty="0" smtClean="0">
                <a:solidFill>
                  <a:srgbClr val="FF0000"/>
                </a:solidFill>
              </a:rPr>
              <a:t>追认权</a:t>
            </a:r>
            <a:r>
              <a:rPr lang="zh-CN" altLang="zh-CN" dirty="0" smtClean="0"/>
              <a:t>：溯及既往生效；否则不生效。</a:t>
            </a:r>
            <a:endParaRPr lang="zh-CN" altLang="zh-CN" dirty="0" smtClean="0"/>
          </a:p>
          <a:p>
            <a:pPr lvl="1"/>
            <a:r>
              <a:rPr lang="zh-CN" altLang="zh-CN" dirty="0" smtClean="0"/>
              <a:t>相对</a:t>
            </a:r>
            <a:r>
              <a:rPr lang="zh-CN" altLang="zh-CN" dirty="0"/>
              <a:t>人之</a:t>
            </a:r>
            <a:r>
              <a:rPr lang="zh-CN" altLang="zh-CN" dirty="0">
                <a:solidFill>
                  <a:srgbClr val="FF0000"/>
                </a:solidFill>
              </a:rPr>
              <a:t>催告权</a:t>
            </a:r>
            <a:r>
              <a:rPr lang="zh-CN" altLang="zh-CN" dirty="0"/>
              <a:t>和</a:t>
            </a:r>
            <a:r>
              <a:rPr lang="zh-CN" altLang="zh-CN" dirty="0">
                <a:solidFill>
                  <a:srgbClr val="FF0000"/>
                </a:solidFill>
              </a:rPr>
              <a:t>撤回权</a:t>
            </a:r>
            <a:r>
              <a:rPr lang="zh-CN" altLang="zh-CN" dirty="0" smtClean="0"/>
              <a:t>：催</a:t>
            </a:r>
            <a:r>
              <a:rPr lang="zh-CN" altLang="zh-CN" dirty="0"/>
              <a:t>告本人</a:t>
            </a:r>
            <a:r>
              <a:rPr lang="en-US" altLang="zh-CN" dirty="0"/>
              <a:t>1</a:t>
            </a:r>
            <a:r>
              <a:rPr lang="zh-CN" altLang="zh-CN" dirty="0"/>
              <a:t>个月内承认，逾期视为拒绝追认</a:t>
            </a:r>
            <a:r>
              <a:rPr lang="zh-CN" altLang="zh-CN" dirty="0" smtClean="0"/>
              <a:t>。</a:t>
            </a:r>
            <a:r>
              <a:rPr lang="zh-CN" altLang="en-US" dirty="0" smtClean="0"/>
              <a:t>善意相对人有撤销权。</a:t>
            </a:r>
            <a:endParaRPr lang="zh-CN" altLang="zh-CN" dirty="0"/>
          </a:p>
          <a:p>
            <a:pPr lvl="1"/>
            <a:r>
              <a:rPr lang="zh-CN" altLang="en-US" dirty="0" smtClean="0"/>
              <a:t>（</a:t>
            </a:r>
            <a:r>
              <a:rPr lang="zh-CN" altLang="zh-CN" dirty="0" smtClean="0"/>
              <a:t>第三人恶意</a:t>
            </a:r>
            <a:r>
              <a:rPr lang="zh-CN" altLang="zh-CN" dirty="0"/>
              <a:t>，给本人造成损害</a:t>
            </a:r>
            <a:r>
              <a:rPr lang="zh-CN" altLang="zh-CN" dirty="0" smtClean="0"/>
              <a:t>，承担连带</a:t>
            </a:r>
            <a:r>
              <a:rPr lang="zh-CN" altLang="en-US" dirty="0" smtClean="0"/>
              <a:t>赔偿</a:t>
            </a:r>
            <a:r>
              <a:rPr lang="zh-CN" altLang="zh-CN" dirty="0" smtClean="0"/>
              <a:t>责任</a:t>
            </a:r>
            <a:r>
              <a:rPr lang="zh-CN" altLang="en-US" dirty="0" smtClean="0"/>
              <a:t>）</a:t>
            </a:r>
            <a:endParaRPr lang="zh-CN" altLang="zh-CN" dirty="0"/>
          </a:p>
          <a:p>
            <a:r>
              <a:rPr lang="zh-CN" altLang="zh-CN" b="1" dirty="0"/>
              <a:t>（</a:t>
            </a:r>
            <a:r>
              <a:rPr lang="en-US" altLang="zh-CN" b="1" dirty="0"/>
              <a:t>2</a:t>
            </a:r>
            <a:r>
              <a:rPr lang="zh-CN" altLang="zh-CN" b="1" dirty="0"/>
              <a:t>）无权代理人与第三人</a:t>
            </a:r>
            <a:r>
              <a:rPr lang="zh-CN" altLang="zh-CN" b="1" dirty="0" smtClean="0"/>
              <a:t>之间</a:t>
            </a:r>
            <a:endParaRPr lang="zh-CN" altLang="zh-CN" dirty="0"/>
          </a:p>
          <a:p>
            <a:pPr lvl="1"/>
            <a:r>
              <a:rPr lang="zh-CN" altLang="en-US" dirty="0" smtClean="0"/>
              <a:t>未</a:t>
            </a:r>
            <a:r>
              <a:rPr lang="zh-CN" altLang="zh-CN" dirty="0" smtClean="0"/>
              <a:t>追认</a:t>
            </a:r>
            <a:r>
              <a:rPr lang="zh-CN" altLang="zh-CN" dirty="0"/>
              <a:t>，无权代理人对善意相对人</a:t>
            </a:r>
            <a:r>
              <a:rPr lang="zh-CN" altLang="zh-CN" dirty="0" smtClean="0"/>
              <a:t>，</a:t>
            </a:r>
            <a:r>
              <a:rPr lang="zh-CN" altLang="en-US" dirty="0" smtClean="0"/>
              <a:t>承担</a:t>
            </a:r>
            <a:r>
              <a:rPr lang="zh-CN" altLang="en-US" dirty="0" smtClean="0">
                <a:solidFill>
                  <a:srgbClr val="FF0000"/>
                </a:solidFill>
              </a:rPr>
              <a:t>履行债务或</a:t>
            </a:r>
            <a:r>
              <a:rPr lang="zh-CN" altLang="zh-CN" dirty="0" smtClean="0">
                <a:solidFill>
                  <a:srgbClr val="FF0000"/>
                </a:solidFill>
              </a:rPr>
              <a:t>损害赔偿</a:t>
            </a:r>
            <a:r>
              <a:rPr lang="zh-CN" altLang="en-US" dirty="0" smtClean="0"/>
              <a:t>的</a:t>
            </a:r>
            <a:r>
              <a:rPr lang="zh-CN" altLang="zh-CN" dirty="0" smtClean="0"/>
              <a:t>责任</a:t>
            </a:r>
            <a:r>
              <a:rPr lang="zh-CN" altLang="en-US" dirty="0" smtClean="0"/>
              <a:t>。</a:t>
            </a:r>
            <a:endParaRPr lang="zh-CN" altLang="zh-CN" dirty="0"/>
          </a:p>
          <a:p>
            <a:r>
              <a:rPr lang="zh-CN" altLang="zh-CN" b="1" dirty="0"/>
              <a:t>（</a:t>
            </a:r>
            <a:r>
              <a:rPr lang="en-US" altLang="zh-CN" b="1" dirty="0"/>
              <a:t>3</a:t>
            </a:r>
            <a:r>
              <a:rPr lang="zh-CN" altLang="zh-CN" b="1" dirty="0"/>
              <a:t>）代理人与本人</a:t>
            </a:r>
            <a:r>
              <a:rPr lang="zh-CN" altLang="zh-CN" b="1" dirty="0" smtClean="0"/>
              <a:t>之间</a:t>
            </a:r>
            <a:endParaRPr lang="zh-CN" altLang="zh-CN" dirty="0"/>
          </a:p>
          <a:p>
            <a:pPr lvl="1"/>
            <a:r>
              <a:rPr lang="zh-CN" altLang="en-US" dirty="0" smtClean="0"/>
              <a:t>可能发生无因管理；损害赔偿。</a:t>
            </a:r>
            <a:endParaRPr lang="zh-CN" altLang="en-US" dirty="0"/>
          </a:p>
        </p:txBody>
      </p:sp>
      <p:sp>
        <p:nvSpPr>
          <p:cNvPr id="3" name="标题 2"/>
          <p:cNvSpPr>
            <a:spLocks noGrp="1"/>
          </p:cNvSpPr>
          <p:nvPr>
            <p:ph type="title"/>
          </p:nvPr>
        </p:nvSpPr>
        <p:spPr/>
        <p:txBody>
          <a:bodyPr/>
          <a:lstStyle/>
          <a:p>
            <a:r>
              <a:rPr lang="en-US" altLang="zh-CN" b="1" dirty="0" smtClean="0"/>
              <a:t>4</a:t>
            </a:r>
            <a:r>
              <a:rPr lang="zh-CN" altLang="en-US" b="1" dirty="0" smtClean="0"/>
              <a:t>、狭义无权代理（</a:t>
            </a:r>
            <a:r>
              <a:rPr lang="en-US" altLang="zh-CN" b="1" dirty="0" smtClean="0"/>
              <a:t>§171</a:t>
            </a:r>
            <a:r>
              <a:rPr lang="zh-CN" altLang="en-US" b="1" dirty="0" smtClean="0"/>
              <a:t>）</a:t>
            </a:r>
            <a:endParaRPr lang="zh-CN" altLang="en-US" b="1" dirty="0"/>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PP_MARK_KEY" val="72388206-87fd-441e-b619-99689a2a08a0"/>
  <p:tag name="COMMONDATA" val="eyJoZGlkIjoiZDIxMGM1ZWY4NmJlNmQyZDZjMmMyNjgyOTlkYThhZWUifQ=="/>
</p:tagLst>
</file>

<file path=ppt/theme/theme1.xml><?xml version="1.0" encoding="utf-8"?>
<a:theme xmlns:a="http://schemas.openxmlformats.org/drawingml/2006/main" name="朱晓喆-债权让与与保理">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【202001】朱晓喆：中国民法典的新制度展望</Template>
  <TotalTime>0</TotalTime>
  <Words>976</Words>
  <Application>WPS 演示</Application>
  <PresentationFormat>宽屏</PresentationFormat>
  <Paragraphs>79</Paragraphs>
  <Slides>10</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10</vt:i4>
      </vt:variant>
    </vt:vector>
  </HeadingPairs>
  <TitlesOfParts>
    <vt:vector size="18" baseType="lpstr">
      <vt:lpstr>Arial</vt:lpstr>
      <vt:lpstr>宋体</vt:lpstr>
      <vt:lpstr>Wingdings</vt:lpstr>
      <vt:lpstr>微软雅黑</vt:lpstr>
      <vt:lpstr>楷体</vt:lpstr>
      <vt:lpstr>Arial Unicode MS</vt:lpstr>
      <vt:lpstr>Calibri</vt:lpstr>
      <vt:lpstr>朱晓喆-债权让与与保理</vt:lpstr>
      <vt:lpstr>PowerPoint 演示文稿</vt:lpstr>
      <vt:lpstr>一、概述</vt:lpstr>
      <vt:lpstr>1、代理的结构</vt:lpstr>
      <vt:lpstr>2、代理的三方法律关系</vt:lpstr>
      <vt:lpstr>3、代理与其他辅助主体的区别</vt:lpstr>
      <vt:lpstr>二、代理的重要规则</vt:lpstr>
      <vt:lpstr>2、职务代理</vt:lpstr>
      <vt:lpstr>3、代理人禁止利益冲突</vt:lpstr>
      <vt:lpstr>4、狭义无权代理（§171）</vt:lpstr>
      <vt:lpstr>5、表见代理（§172）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民法学 I（民法总则）   主讲人：朱晓喆 教授 上海财经大学法学院  2020年 </dc:title>
  <dc:creator>X1 Carbon</dc:creator>
  <cp:lastModifiedBy>yu</cp:lastModifiedBy>
  <cp:revision>231</cp:revision>
  <dcterms:created xsi:type="dcterms:W3CDTF">2020-02-25T14:56:00Z</dcterms:created>
  <dcterms:modified xsi:type="dcterms:W3CDTF">2022-10-25T13:49:33Z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9F2C73C01A7D4134BF4569451C1DC8CA</vt:lpwstr>
  </property>
  <property fmtid="{D5CDD505-2E9C-101B-9397-08002B2CF9AE}" pid="3" name="KSOProductBuildVer">
    <vt:lpwstr>2052-11.1.0.12598</vt:lpwstr>
  </property>
</Properties>
</file>