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9" r:id="rId5"/>
    <p:sldId id="260" r:id="rId6"/>
    <p:sldId id="261" r:id="rId7"/>
    <p:sldId id="272" r:id="rId8"/>
    <p:sldId id="271" r:id="rId9"/>
    <p:sldId id="259" r:id="rId10"/>
    <p:sldId id="266" r:id="rId11"/>
    <p:sldId id="262" r:id="rId12"/>
    <p:sldId id="268" r:id="rId13"/>
    <p:sldId id="264" r:id="rId14"/>
    <p:sldId id="267" r:id="rId15"/>
    <p:sldId id="258" r:id="rId16"/>
    <p:sldId id="270" r:id="rId17"/>
  </p:sldIdLst>
  <p:sldSz cx="9144000" cy="6858000" type="screen4x3"/>
  <p:notesSz cx="6858000" cy="9144000"/>
  <p:custDataLst>
    <p:tags r:id="rId19"/>
  </p:custDataLst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C0A"/>
    <a:srgbClr val="F4971C"/>
    <a:srgbClr val="ECE5E5"/>
    <a:srgbClr val="EDE6E6"/>
    <a:srgbClr val="ED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428" y="44"/>
      </p:cViewPr>
      <p:guideLst>
        <p:guide orient="horz" pos="2131"/>
        <p:guide pos="28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97545-2316-4C50-A220-19F3A0A02FC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マスター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‹#›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922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1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10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150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12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150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13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3556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14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3556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15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126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2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126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3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3316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4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5364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5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5364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6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5364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7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7412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8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7412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  <a:t>9</a:t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2143118"/>
            <a:ext cx="7458100" cy="13573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272234" cy="857256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shade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>
          <a:xfrm>
            <a:off x="0" y="1643050"/>
            <a:ext cx="8920191" cy="3286147"/>
            <a:chOff x="9525" y="2233613"/>
            <a:chExt cx="9134475" cy="238918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0" name="フリーフォーム 159"/>
            <p:cNvSpPr/>
            <p:nvPr/>
          </p:nvSpPr>
          <p:spPr bwMode="auto">
            <a:xfrm>
              <a:off x="9525" y="2233613"/>
              <a:ext cx="9134475" cy="2389187"/>
            </a:xfrm>
            <a:custGeom>
              <a:avLst/>
              <a:gdLst/>
              <a:ahLst/>
              <a:cxnLst>
                <a:cxn ang="0">
                  <a:pos x="5452" y="13"/>
                </a:cxn>
                <a:cxn ang="0">
                  <a:pos x="5304" y="7"/>
                </a:cxn>
                <a:cxn ang="0">
                  <a:pos x="5143" y="0"/>
                </a:cxn>
                <a:cxn ang="0">
                  <a:pos x="4462" y="7"/>
                </a:cxn>
                <a:cxn ang="0">
                  <a:pos x="4224" y="7"/>
                </a:cxn>
                <a:cxn ang="0">
                  <a:pos x="3896" y="7"/>
                </a:cxn>
                <a:cxn ang="0">
                  <a:pos x="3626" y="7"/>
                </a:cxn>
                <a:cxn ang="0">
                  <a:pos x="2977" y="0"/>
                </a:cxn>
                <a:cxn ang="0">
                  <a:pos x="2553" y="0"/>
                </a:cxn>
                <a:cxn ang="0">
                  <a:pos x="2353" y="7"/>
                </a:cxn>
                <a:cxn ang="0">
                  <a:pos x="2186" y="7"/>
                </a:cxn>
                <a:cxn ang="0">
                  <a:pos x="2083" y="7"/>
                </a:cxn>
                <a:cxn ang="0">
                  <a:pos x="1717" y="7"/>
                </a:cxn>
                <a:cxn ang="0">
                  <a:pos x="1530" y="0"/>
                </a:cxn>
                <a:cxn ang="0">
                  <a:pos x="1293" y="13"/>
                </a:cxn>
                <a:cxn ang="0">
                  <a:pos x="1003" y="7"/>
                </a:cxn>
                <a:cxn ang="0">
                  <a:pos x="958" y="13"/>
                </a:cxn>
                <a:cxn ang="0">
                  <a:pos x="907" y="20"/>
                </a:cxn>
                <a:cxn ang="0">
                  <a:pos x="592" y="7"/>
                </a:cxn>
                <a:cxn ang="0">
                  <a:pos x="0" y="1498"/>
                </a:cxn>
                <a:cxn ang="0">
                  <a:pos x="875" y="1492"/>
                </a:cxn>
                <a:cxn ang="0">
                  <a:pos x="1524" y="1505"/>
                </a:cxn>
                <a:cxn ang="0">
                  <a:pos x="2064" y="1498"/>
                </a:cxn>
                <a:cxn ang="0">
                  <a:pos x="2385" y="1498"/>
                </a:cxn>
                <a:cxn ang="0">
                  <a:pos x="2919" y="1498"/>
                </a:cxn>
                <a:cxn ang="0">
                  <a:pos x="3099" y="1498"/>
                </a:cxn>
                <a:cxn ang="0">
                  <a:pos x="3183" y="1492"/>
                </a:cxn>
                <a:cxn ang="0">
                  <a:pos x="3517" y="1492"/>
                </a:cxn>
                <a:cxn ang="0">
                  <a:pos x="3768" y="1505"/>
                </a:cxn>
                <a:cxn ang="0">
                  <a:pos x="4153" y="1498"/>
                </a:cxn>
                <a:cxn ang="0">
                  <a:pos x="4230" y="1498"/>
                </a:cxn>
                <a:cxn ang="0">
                  <a:pos x="4449" y="1498"/>
                </a:cxn>
                <a:cxn ang="0">
                  <a:pos x="4899" y="1492"/>
                </a:cxn>
                <a:cxn ang="0">
                  <a:pos x="5349" y="1498"/>
                </a:cxn>
                <a:cxn ang="0">
                  <a:pos x="5754" y="1170"/>
                </a:cxn>
                <a:cxn ang="0">
                  <a:pos x="5568" y="7"/>
                </a:cxn>
              </a:cxnLst>
              <a:rect l="0" t="0" r="0" b="0"/>
              <a:pathLst>
                <a:path w="5754" h="1505">
                  <a:moveTo>
                    <a:pt x="5561" y="7"/>
                  </a:moveTo>
                  <a:lnTo>
                    <a:pt x="5452" y="13"/>
                  </a:lnTo>
                  <a:lnTo>
                    <a:pt x="5375" y="13"/>
                  </a:lnTo>
                  <a:lnTo>
                    <a:pt x="5304" y="7"/>
                  </a:lnTo>
                  <a:lnTo>
                    <a:pt x="5227" y="7"/>
                  </a:lnTo>
                  <a:lnTo>
                    <a:pt x="5143" y="0"/>
                  </a:lnTo>
                  <a:lnTo>
                    <a:pt x="5028" y="7"/>
                  </a:lnTo>
                  <a:lnTo>
                    <a:pt x="4462" y="7"/>
                  </a:lnTo>
                  <a:lnTo>
                    <a:pt x="4340" y="0"/>
                  </a:lnTo>
                  <a:lnTo>
                    <a:pt x="4224" y="7"/>
                  </a:lnTo>
                  <a:lnTo>
                    <a:pt x="4057" y="7"/>
                  </a:lnTo>
                  <a:lnTo>
                    <a:pt x="3896" y="7"/>
                  </a:lnTo>
                  <a:lnTo>
                    <a:pt x="3761" y="7"/>
                  </a:lnTo>
                  <a:lnTo>
                    <a:pt x="3626" y="7"/>
                  </a:lnTo>
                  <a:lnTo>
                    <a:pt x="3163" y="7"/>
                  </a:lnTo>
                  <a:lnTo>
                    <a:pt x="2977" y="0"/>
                  </a:lnTo>
                  <a:lnTo>
                    <a:pt x="2816" y="0"/>
                  </a:lnTo>
                  <a:lnTo>
                    <a:pt x="2553" y="0"/>
                  </a:lnTo>
                  <a:lnTo>
                    <a:pt x="2450" y="7"/>
                  </a:lnTo>
                  <a:lnTo>
                    <a:pt x="2353" y="7"/>
                  </a:lnTo>
                  <a:lnTo>
                    <a:pt x="2270" y="7"/>
                  </a:lnTo>
                  <a:lnTo>
                    <a:pt x="2186" y="7"/>
                  </a:lnTo>
                  <a:lnTo>
                    <a:pt x="2135" y="7"/>
                  </a:lnTo>
                  <a:lnTo>
                    <a:pt x="2083" y="7"/>
                  </a:lnTo>
                  <a:lnTo>
                    <a:pt x="1845" y="7"/>
                  </a:lnTo>
                  <a:lnTo>
                    <a:pt x="1717" y="7"/>
                  </a:lnTo>
                  <a:lnTo>
                    <a:pt x="1582" y="7"/>
                  </a:lnTo>
                  <a:lnTo>
                    <a:pt x="1530" y="0"/>
                  </a:lnTo>
                  <a:lnTo>
                    <a:pt x="1492" y="7"/>
                  </a:lnTo>
                  <a:lnTo>
                    <a:pt x="1293" y="13"/>
                  </a:lnTo>
                  <a:lnTo>
                    <a:pt x="1068" y="7"/>
                  </a:lnTo>
                  <a:lnTo>
                    <a:pt x="1003" y="7"/>
                  </a:lnTo>
                  <a:lnTo>
                    <a:pt x="978" y="7"/>
                  </a:lnTo>
                  <a:lnTo>
                    <a:pt x="958" y="13"/>
                  </a:lnTo>
                  <a:lnTo>
                    <a:pt x="945" y="20"/>
                  </a:lnTo>
                  <a:lnTo>
                    <a:pt x="907" y="20"/>
                  </a:lnTo>
                  <a:lnTo>
                    <a:pt x="836" y="13"/>
                  </a:lnTo>
                  <a:lnTo>
                    <a:pt x="592" y="7"/>
                  </a:lnTo>
                  <a:lnTo>
                    <a:pt x="0" y="7"/>
                  </a:lnTo>
                  <a:lnTo>
                    <a:pt x="0" y="1498"/>
                  </a:lnTo>
                  <a:lnTo>
                    <a:pt x="573" y="1505"/>
                  </a:lnTo>
                  <a:lnTo>
                    <a:pt x="875" y="1492"/>
                  </a:lnTo>
                  <a:lnTo>
                    <a:pt x="1209" y="1485"/>
                  </a:lnTo>
                  <a:lnTo>
                    <a:pt x="1524" y="1505"/>
                  </a:lnTo>
                  <a:lnTo>
                    <a:pt x="1775" y="1492"/>
                  </a:lnTo>
                  <a:lnTo>
                    <a:pt x="2064" y="1498"/>
                  </a:lnTo>
                  <a:lnTo>
                    <a:pt x="2218" y="1498"/>
                  </a:lnTo>
                  <a:lnTo>
                    <a:pt x="2385" y="1498"/>
                  </a:lnTo>
                  <a:lnTo>
                    <a:pt x="2861" y="1498"/>
                  </a:lnTo>
                  <a:lnTo>
                    <a:pt x="2919" y="1498"/>
                  </a:lnTo>
                  <a:lnTo>
                    <a:pt x="2983" y="1492"/>
                  </a:lnTo>
                  <a:lnTo>
                    <a:pt x="3099" y="1498"/>
                  </a:lnTo>
                  <a:lnTo>
                    <a:pt x="3144" y="1492"/>
                  </a:lnTo>
                  <a:lnTo>
                    <a:pt x="3183" y="1492"/>
                  </a:lnTo>
                  <a:lnTo>
                    <a:pt x="3350" y="1492"/>
                  </a:lnTo>
                  <a:lnTo>
                    <a:pt x="3517" y="1492"/>
                  </a:lnTo>
                  <a:lnTo>
                    <a:pt x="3633" y="1492"/>
                  </a:lnTo>
                  <a:lnTo>
                    <a:pt x="3768" y="1505"/>
                  </a:lnTo>
                  <a:lnTo>
                    <a:pt x="3954" y="1505"/>
                  </a:lnTo>
                  <a:lnTo>
                    <a:pt x="4153" y="1498"/>
                  </a:lnTo>
                  <a:lnTo>
                    <a:pt x="4198" y="1498"/>
                  </a:lnTo>
                  <a:lnTo>
                    <a:pt x="4230" y="1498"/>
                  </a:lnTo>
                  <a:lnTo>
                    <a:pt x="4333" y="1505"/>
                  </a:lnTo>
                  <a:lnTo>
                    <a:pt x="4449" y="1498"/>
                  </a:lnTo>
                  <a:lnTo>
                    <a:pt x="4668" y="1492"/>
                  </a:lnTo>
                  <a:lnTo>
                    <a:pt x="4899" y="1492"/>
                  </a:lnTo>
                  <a:lnTo>
                    <a:pt x="5111" y="1498"/>
                  </a:lnTo>
                  <a:lnTo>
                    <a:pt x="5349" y="1498"/>
                  </a:lnTo>
                  <a:lnTo>
                    <a:pt x="5510" y="1492"/>
                  </a:lnTo>
                  <a:lnTo>
                    <a:pt x="5754" y="1170"/>
                  </a:lnTo>
                  <a:lnTo>
                    <a:pt x="5754" y="13"/>
                  </a:lnTo>
                  <a:lnTo>
                    <a:pt x="5568" y="7"/>
                  </a:lnTo>
                  <a:lnTo>
                    <a:pt x="5561" y="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8634413" y="4090988"/>
              <a:ext cx="509587" cy="511175"/>
            </a:xfrm>
            <a:custGeom>
              <a:avLst/>
              <a:gdLst/>
              <a:ahLst/>
              <a:cxnLst>
                <a:cxn ang="0">
                  <a:pos x="38" y="322"/>
                </a:cxn>
                <a:cxn ang="0">
                  <a:pos x="57" y="322"/>
                </a:cxn>
                <a:cxn ang="0">
                  <a:pos x="77" y="309"/>
                </a:cxn>
                <a:cxn ang="0">
                  <a:pos x="90" y="283"/>
                </a:cxn>
                <a:cxn ang="0">
                  <a:pos x="96" y="245"/>
                </a:cxn>
                <a:cxn ang="0">
                  <a:pos x="90" y="232"/>
                </a:cxn>
                <a:cxn ang="0">
                  <a:pos x="83" y="212"/>
                </a:cxn>
                <a:cxn ang="0">
                  <a:pos x="64" y="200"/>
                </a:cxn>
                <a:cxn ang="0">
                  <a:pos x="45" y="180"/>
                </a:cxn>
                <a:cxn ang="0">
                  <a:pos x="12" y="174"/>
                </a:cxn>
                <a:cxn ang="0">
                  <a:pos x="0" y="174"/>
                </a:cxn>
                <a:cxn ang="0">
                  <a:pos x="321" y="0"/>
                </a:cxn>
                <a:cxn ang="0">
                  <a:pos x="289" y="52"/>
                </a:cxn>
                <a:cxn ang="0">
                  <a:pos x="205" y="161"/>
                </a:cxn>
                <a:cxn ang="0">
                  <a:pos x="122" y="270"/>
                </a:cxn>
                <a:cxn ang="0">
                  <a:pos x="77" y="322"/>
                </a:cxn>
                <a:cxn ang="0">
                  <a:pos x="45" y="322"/>
                </a:cxn>
                <a:cxn ang="0">
                  <a:pos x="38" y="322"/>
                </a:cxn>
              </a:cxnLst>
              <a:rect l="0" t="0" r="0" b="0"/>
              <a:pathLst>
                <a:path w="321" h="322">
                  <a:moveTo>
                    <a:pt x="38" y="322"/>
                  </a:moveTo>
                  <a:lnTo>
                    <a:pt x="57" y="322"/>
                  </a:lnTo>
                  <a:lnTo>
                    <a:pt x="77" y="309"/>
                  </a:lnTo>
                  <a:lnTo>
                    <a:pt x="90" y="283"/>
                  </a:lnTo>
                  <a:lnTo>
                    <a:pt x="96" y="245"/>
                  </a:lnTo>
                  <a:lnTo>
                    <a:pt x="90" y="232"/>
                  </a:lnTo>
                  <a:lnTo>
                    <a:pt x="83" y="212"/>
                  </a:lnTo>
                  <a:lnTo>
                    <a:pt x="64" y="200"/>
                  </a:lnTo>
                  <a:lnTo>
                    <a:pt x="45" y="180"/>
                  </a:lnTo>
                  <a:lnTo>
                    <a:pt x="12" y="174"/>
                  </a:lnTo>
                  <a:lnTo>
                    <a:pt x="0" y="174"/>
                  </a:lnTo>
                  <a:lnTo>
                    <a:pt x="321" y="0"/>
                  </a:lnTo>
                  <a:lnTo>
                    <a:pt x="289" y="52"/>
                  </a:lnTo>
                  <a:lnTo>
                    <a:pt x="205" y="161"/>
                  </a:lnTo>
                  <a:lnTo>
                    <a:pt x="122" y="270"/>
                  </a:lnTo>
                  <a:lnTo>
                    <a:pt x="77" y="322"/>
                  </a:lnTo>
                  <a:lnTo>
                    <a:pt x="45" y="322"/>
                  </a:lnTo>
                  <a:lnTo>
                    <a:pt x="38" y="32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フリーフォーム 161"/>
            <p:cNvSpPr/>
            <p:nvPr/>
          </p:nvSpPr>
          <p:spPr bwMode="auto">
            <a:xfrm>
              <a:off x="184150" y="2346325"/>
              <a:ext cx="8816975" cy="2255838"/>
            </a:xfrm>
            <a:custGeom>
              <a:avLst/>
              <a:gdLst/>
              <a:ahLst/>
              <a:cxnLst>
                <a:cxn ang="0">
                  <a:pos x="366" y="257"/>
                </a:cxn>
                <a:cxn ang="0">
                  <a:pos x="270" y="386"/>
                </a:cxn>
                <a:cxn ang="0">
                  <a:pos x="263" y="405"/>
                </a:cxn>
                <a:cxn ang="0">
                  <a:pos x="115" y="1144"/>
                </a:cxn>
                <a:cxn ang="0">
                  <a:pos x="96" y="1273"/>
                </a:cxn>
                <a:cxn ang="0">
                  <a:pos x="482" y="1131"/>
                </a:cxn>
                <a:cxn ang="0">
                  <a:pos x="533" y="1234"/>
                </a:cxn>
                <a:cxn ang="0">
                  <a:pos x="302" y="1356"/>
                </a:cxn>
                <a:cxn ang="0">
                  <a:pos x="160" y="1292"/>
                </a:cxn>
                <a:cxn ang="0">
                  <a:pos x="765" y="971"/>
                </a:cxn>
                <a:cxn ang="0">
                  <a:pos x="848" y="1131"/>
                </a:cxn>
                <a:cxn ang="0">
                  <a:pos x="1060" y="1138"/>
                </a:cxn>
                <a:cxn ang="0">
                  <a:pos x="990" y="1074"/>
                </a:cxn>
                <a:cxn ang="0">
                  <a:pos x="1105" y="951"/>
                </a:cxn>
                <a:cxn ang="0">
                  <a:pos x="1240" y="771"/>
                </a:cxn>
                <a:cxn ang="0">
                  <a:pos x="1285" y="521"/>
                </a:cxn>
                <a:cxn ang="0">
                  <a:pos x="1343" y="585"/>
                </a:cxn>
                <a:cxn ang="0">
                  <a:pos x="1453" y="816"/>
                </a:cxn>
                <a:cxn ang="0">
                  <a:pos x="1600" y="900"/>
                </a:cxn>
                <a:cxn ang="0">
                  <a:pos x="1922" y="823"/>
                </a:cxn>
                <a:cxn ang="0">
                  <a:pos x="1858" y="1138"/>
                </a:cxn>
                <a:cxn ang="0">
                  <a:pos x="1999" y="1009"/>
                </a:cxn>
                <a:cxn ang="0">
                  <a:pos x="2108" y="977"/>
                </a:cxn>
                <a:cxn ang="0">
                  <a:pos x="2770" y="418"/>
                </a:cxn>
                <a:cxn ang="0">
                  <a:pos x="2192" y="675"/>
                </a:cxn>
                <a:cxn ang="0">
                  <a:pos x="2327" y="836"/>
                </a:cxn>
                <a:cxn ang="0">
                  <a:pos x="2770" y="444"/>
                </a:cxn>
                <a:cxn ang="0">
                  <a:pos x="2905" y="328"/>
                </a:cxn>
                <a:cxn ang="0">
                  <a:pos x="2938" y="347"/>
                </a:cxn>
                <a:cxn ang="0">
                  <a:pos x="2320" y="939"/>
                </a:cxn>
                <a:cxn ang="0">
                  <a:pos x="2378" y="804"/>
                </a:cxn>
                <a:cxn ang="0">
                  <a:pos x="2449" y="823"/>
                </a:cxn>
                <a:cxn ang="0">
                  <a:pos x="360" y="257"/>
                </a:cxn>
                <a:cxn ang="0">
                  <a:pos x="2430" y="1183"/>
                </a:cxn>
                <a:cxn ang="0">
                  <a:pos x="2758" y="1041"/>
                </a:cxn>
                <a:cxn ang="0">
                  <a:pos x="2905" y="714"/>
                </a:cxn>
                <a:cxn ang="0">
                  <a:pos x="2995" y="894"/>
                </a:cxn>
                <a:cxn ang="0">
                  <a:pos x="3169" y="566"/>
                </a:cxn>
                <a:cxn ang="0">
                  <a:pos x="3137" y="328"/>
                </a:cxn>
                <a:cxn ang="0">
                  <a:pos x="2880" y="932"/>
                </a:cxn>
                <a:cxn ang="0">
                  <a:pos x="3593" y="302"/>
                </a:cxn>
                <a:cxn ang="0">
                  <a:pos x="3966" y="932"/>
                </a:cxn>
                <a:cxn ang="0">
                  <a:pos x="3844" y="797"/>
                </a:cxn>
                <a:cxn ang="0">
                  <a:pos x="4127" y="804"/>
                </a:cxn>
                <a:cxn ang="0">
                  <a:pos x="4281" y="797"/>
                </a:cxn>
                <a:cxn ang="0">
                  <a:pos x="360" y="257"/>
                </a:cxn>
                <a:cxn ang="0">
                  <a:pos x="4487" y="669"/>
                </a:cxn>
                <a:cxn ang="0">
                  <a:pos x="4609" y="617"/>
                </a:cxn>
                <a:cxn ang="0">
                  <a:pos x="4744" y="553"/>
                </a:cxn>
                <a:cxn ang="0">
                  <a:pos x="3754" y="142"/>
                </a:cxn>
                <a:cxn ang="0">
                  <a:pos x="4120" y="26"/>
                </a:cxn>
                <a:cxn ang="0">
                  <a:pos x="4268" y="270"/>
                </a:cxn>
                <a:cxn ang="0">
                  <a:pos x="4281" y="219"/>
                </a:cxn>
                <a:cxn ang="0">
                  <a:pos x="4847" y="508"/>
                </a:cxn>
                <a:cxn ang="0">
                  <a:pos x="5046" y="495"/>
                </a:cxn>
                <a:cxn ang="0">
                  <a:pos x="5117" y="315"/>
                </a:cxn>
                <a:cxn ang="0">
                  <a:pos x="5316" y="187"/>
                </a:cxn>
                <a:cxn ang="0">
                  <a:pos x="3458" y="1421"/>
                </a:cxn>
                <a:cxn ang="0">
                  <a:pos x="3664" y="1273"/>
                </a:cxn>
                <a:cxn ang="0">
                  <a:pos x="360" y="257"/>
                </a:cxn>
                <a:cxn ang="0">
                  <a:pos x="2314" y="161"/>
                </a:cxn>
              </a:cxnLst>
              <a:rect l="0" t="0" r="0" b="0"/>
              <a:pathLst>
                <a:path w="5554" h="1421">
                  <a:moveTo>
                    <a:pt x="360" y="257"/>
                  </a:moveTo>
                  <a:lnTo>
                    <a:pt x="328" y="244"/>
                  </a:lnTo>
                  <a:lnTo>
                    <a:pt x="308" y="244"/>
                  </a:lnTo>
                  <a:lnTo>
                    <a:pt x="295" y="251"/>
                  </a:lnTo>
                  <a:lnTo>
                    <a:pt x="283" y="257"/>
                  </a:lnTo>
                  <a:lnTo>
                    <a:pt x="276" y="283"/>
                  </a:lnTo>
                  <a:lnTo>
                    <a:pt x="276" y="296"/>
                  </a:lnTo>
                  <a:lnTo>
                    <a:pt x="283" y="302"/>
                  </a:lnTo>
                  <a:lnTo>
                    <a:pt x="302" y="322"/>
                  </a:lnTo>
                  <a:lnTo>
                    <a:pt x="328" y="328"/>
                  </a:lnTo>
                  <a:lnTo>
                    <a:pt x="340" y="328"/>
                  </a:lnTo>
                  <a:lnTo>
                    <a:pt x="360" y="315"/>
                  </a:lnTo>
                  <a:lnTo>
                    <a:pt x="373" y="296"/>
                  </a:lnTo>
                  <a:lnTo>
                    <a:pt x="373" y="270"/>
                  </a:lnTo>
                  <a:lnTo>
                    <a:pt x="366" y="257"/>
                  </a:lnTo>
                  <a:lnTo>
                    <a:pt x="360" y="257"/>
                  </a:lnTo>
                  <a:lnTo>
                    <a:pt x="527" y="469"/>
                  </a:lnTo>
                  <a:lnTo>
                    <a:pt x="540" y="463"/>
                  </a:lnTo>
                  <a:lnTo>
                    <a:pt x="546" y="457"/>
                  </a:lnTo>
                  <a:lnTo>
                    <a:pt x="540" y="437"/>
                  </a:lnTo>
                  <a:lnTo>
                    <a:pt x="527" y="418"/>
                  </a:lnTo>
                  <a:lnTo>
                    <a:pt x="520" y="418"/>
                  </a:lnTo>
                  <a:lnTo>
                    <a:pt x="514" y="418"/>
                  </a:lnTo>
                  <a:lnTo>
                    <a:pt x="495" y="437"/>
                  </a:lnTo>
                  <a:lnTo>
                    <a:pt x="495" y="444"/>
                  </a:lnTo>
                  <a:lnTo>
                    <a:pt x="495" y="457"/>
                  </a:lnTo>
                  <a:lnTo>
                    <a:pt x="514" y="469"/>
                  </a:lnTo>
                  <a:lnTo>
                    <a:pt x="527" y="469"/>
                  </a:lnTo>
                  <a:lnTo>
                    <a:pt x="360" y="257"/>
                  </a:lnTo>
                  <a:lnTo>
                    <a:pt x="270" y="386"/>
                  </a:lnTo>
                  <a:lnTo>
                    <a:pt x="263" y="373"/>
                  </a:lnTo>
                  <a:lnTo>
                    <a:pt x="257" y="367"/>
                  </a:lnTo>
                  <a:lnTo>
                    <a:pt x="250" y="360"/>
                  </a:lnTo>
                  <a:lnTo>
                    <a:pt x="250" y="347"/>
                  </a:lnTo>
                  <a:lnTo>
                    <a:pt x="238" y="334"/>
                  </a:lnTo>
                  <a:lnTo>
                    <a:pt x="225" y="328"/>
                  </a:lnTo>
                  <a:lnTo>
                    <a:pt x="205" y="334"/>
                  </a:lnTo>
                  <a:lnTo>
                    <a:pt x="205" y="341"/>
                  </a:lnTo>
                  <a:lnTo>
                    <a:pt x="205" y="354"/>
                  </a:lnTo>
                  <a:lnTo>
                    <a:pt x="212" y="367"/>
                  </a:lnTo>
                  <a:lnTo>
                    <a:pt x="225" y="373"/>
                  </a:lnTo>
                  <a:lnTo>
                    <a:pt x="231" y="373"/>
                  </a:lnTo>
                  <a:lnTo>
                    <a:pt x="238" y="386"/>
                  </a:lnTo>
                  <a:lnTo>
                    <a:pt x="250" y="399"/>
                  </a:lnTo>
                  <a:lnTo>
                    <a:pt x="263" y="405"/>
                  </a:lnTo>
                  <a:lnTo>
                    <a:pt x="270" y="399"/>
                  </a:lnTo>
                  <a:lnTo>
                    <a:pt x="270" y="386"/>
                  </a:lnTo>
                  <a:lnTo>
                    <a:pt x="360" y="257"/>
                  </a:lnTo>
                  <a:lnTo>
                    <a:pt x="51" y="1106"/>
                  </a:lnTo>
                  <a:lnTo>
                    <a:pt x="32" y="1112"/>
                  </a:lnTo>
                  <a:lnTo>
                    <a:pt x="19" y="1125"/>
                  </a:lnTo>
                  <a:lnTo>
                    <a:pt x="6" y="1138"/>
                  </a:lnTo>
                  <a:lnTo>
                    <a:pt x="6" y="1151"/>
                  </a:lnTo>
                  <a:lnTo>
                    <a:pt x="13" y="1170"/>
                  </a:lnTo>
                  <a:lnTo>
                    <a:pt x="25" y="1183"/>
                  </a:lnTo>
                  <a:lnTo>
                    <a:pt x="51" y="1183"/>
                  </a:lnTo>
                  <a:lnTo>
                    <a:pt x="77" y="1183"/>
                  </a:lnTo>
                  <a:lnTo>
                    <a:pt x="90" y="1170"/>
                  </a:lnTo>
                  <a:lnTo>
                    <a:pt x="109" y="1157"/>
                  </a:lnTo>
                  <a:lnTo>
                    <a:pt x="115" y="1144"/>
                  </a:lnTo>
                  <a:lnTo>
                    <a:pt x="115" y="1131"/>
                  </a:lnTo>
                  <a:lnTo>
                    <a:pt x="109" y="1119"/>
                  </a:lnTo>
                  <a:lnTo>
                    <a:pt x="96" y="1112"/>
                  </a:lnTo>
                  <a:lnTo>
                    <a:pt x="83" y="1106"/>
                  </a:lnTo>
                  <a:lnTo>
                    <a:pt x="51" y="1106"/>
                  </a:lnTo>
                  <a:lnTo>
                    <a:pt x="360" y="257"/>
                  </a:lnTo>
                  <a:lnTo>
                    <a:pt x="25" y="1241"/>
                  </a:lnTo>
                  <a:lnTo>
                    <a:pt x="6" y="1254"/>
                  </a:lnTo>
                  <a:lnTo>
                    <a:pt x="0" y="1266"/>
                  </a:lnTo>
                  <a:lnTo>
                    <a:pt x="6" y="1292"/>
                  </a:lnTo>
                  <a:lnTo>
                    <a:pt x="13" y="1299"/>
                  </a:lnTo>
                  <a:lnTo>
                    <a:pt x="45" y="1305"/>
                  </a:lnTo>
                  <a:lnTo>
                    <a:pt x="77" y="1299"/>
                  </a:lnTo>
                  <a:lnTo>
                    <a:pt x="90" y="1292"/>
                  </a:lnTo>
                  <a:lnTo>
                    <a:pt x="96" y="1273"/>
                  </a:lnTo>
                  <a:lnTo>
                    <a:pt x="90" y="1260"/>
                  </a:lnTo>
                  <a:lnTo>
                    <a:pt x="77" y="1247"/>
                  </a:lnTo>
                  <a:lnTo>
                    <a:pt x="51" y="1241"/>
                  </a:lnTo>
                  <a:lnTo>
                    <a:pt x="25" y="1241"/>
                  </a:lnTo>
                  <a:lnTo>
                    <a:pt x="360" y="257"/>
                  </a:lnTo>
                  <a:lnTo>
                    <a:pt x="514" y="1099"/>
                  </a:lnTo>
                  <a:lnTo>
                    <a:pt x="508" y="1074"/>
                  </a:lnTo>
                  <a:lnTo>
                    <a:pt x="501" y="1067"/>
                  </a:lnTo>
                  <a:lnTo>
                    <a:pt x="475" y="1067"/>
                  </a:lnTo>
                  <a:lnTo>
                    <a:pt x="437" y="1080"/>
                  </a:lnTo>
                  <a:lnTo>
                    <a:pt x="411" y="1112"/>
                  </a:lnTo>
                  <a:lnTo>
                    <a:pt x="418" y="1119"/>
                  </a:lnTo>
                  <a:lnTo>
                    <a:pt x="430" y="1125"/>
                  </a:lnTo>
                  <a:lnTo>
                    <a:pt x="463" y="1125"/>
                  </a:lnTo>
                  <a:lnTo>
                    <a:pt x="482" y="1131"/>
                  </a:lnTo>
                  <a:lnTo>
                    <a:pt x="495" y="1125"/>
                  </a:lnTo>
                  <a:lnTo>
                    <a:pt x="508" y="1112"/>
                  </a:lnTo>
                  <a:lnTo>
                    <a:pt x="514" y="1099"/>
                  </a:lnTo>
                  <a:lnTo>
                    <a:pt x="360" y="257"/>
                  </a:lnTo>
                  <a:lnTo>
                    <a:pt x="514" y="1144"/>
                  </a:lnTo>
                  <a:lnTo>
                    <a:pt x="495" y="1144"/>
                  </a:lnTo>
                  <a:lnTo>
                    <a:pt x="475" y="1157"/>
                  </a:lnTo>
                  <a:lnTo>
                    <a:pt x="463" y="1170"/>
                  </a:lnTo>
                  <a:lnTo>
                    <a:pt x="456" y="1183"/>
                  </a:lnTo>
                  <a:lnTo>
                    <a:pt x="456" y="1209"/>
                  </a:lnTo>
                  <a:lnTo>
                    <a:pt x="456" y="1221"/>
                  </a:lnTo>
                  <a:lnTo>
                    <a:pt x="469" y="1241"/>
                  </a:lnTo>
                  <a:lnTo>
                    <a:pt x="495" y="1254"/>
                  </a:lnTo>
                  <a:lnTo>
                    <a:pt x="514" y="1247"/>
                  </a:lnTo>
                  <a:lnTo>
                    <a:pt x="533" y="1234"/>
                  </a:lnTo>
                  <a:lnTo>
                    <a:pt x="565" y="1215"/>
                  </a:lnTo>
                  <a:lnTo>
                    <a:pt x="565" y="1183"/>
                  </a:lnTo>
                  <a:lnTo>
                    <a:pt x="559" y="1164"/>
                  </a:lnTo>
                  <a:lnTo>
                    <a:pt x="546" y="1151"/>
                  </a:lnTo>
                  <a:lnTo>
                    <a:pt x="533" y="1144"/>
                  </a:lnTo>
                  <a:lnTo>
                    <a:pt x="514" y="1144"/>
                  </a:lnTo>
                  <a:lnTo>
                    <a:pt x="360" y="257"/>
                  </a:lnTo>
                  <a:lnTo>
                    <a:pt x="334" y="1292"/>
                  </a:lnTo>
                  <a:lnTo>
                    <a:pt x="302" y="1279"/>
                  </a:lnTo>
                  <a:lnTo>
                    <a:pt x="289" y="1292"/>
                  </a:lnTo>
                  <a:lnTo>
                    <a:pt x="270" y="1305"/>
                  </a:lnTo>
                  <a:lnTo>
                    <a:pt x="263" y="1318"/>
                  </a:lnTo>
                  <a:lnTo>
                    <a:pt x="263" y="1331"/>
                  </a:lnTo>
                  <a:lnTo>
                    <a:pt x="276" y="1344"/>
                  </a:lnTo>
                  <a:lnTo>
                    <a:pt x="302" y="1356"/>
                  </a:lnTo>
                  <a:lnTo>
                    <a:pt x="328" y="1350"/>
                  </a:lnTo>
                  <a:lnTo>
                    <a:pt x="353" y="1337"/>
                  </a:lnTo>
                  <a:lnTo>
                    <a:pt x="360" y="1324"/>
                  </a:lnTo>
                  <a:lnTo>
                    <a:pt x="360" y="1299"/>
                  </a:lnTo>
                  <a:lnTo>
                    <a:pt x="334" y="1292"/>
                  </a:lnTo>
                  <a:lnTo>
                    <a:pt x="360" y="257"/>
                  </a:lnTo>
                  <a:lnTo>
                    <a:pt x="135" y="1292"/>
                  </a:lnTo>
                  <a:lnTo>
                    <a:pt x="135" y="1311"/>
                  </a:lnTo>
                  <a:lnTo>
                    <a:pt x="148" y="1318"/>
                  </a:lnTo>
                  <a:lnTo>
                    <a:pt x="154" y="1318"/>
                  </a:lnTo>
                  <a:lnTo>
                    <a:pt x="173" y="1318"/>
                  </a:lnTo>
                  <a:lnTo>
                    <a:pt x="180" y="1318"/>
                  </a:lnTo>
                  <a:lnTo>
                    <a:pt x="180" y="1305"/>
                  </a:lnTo>
                  <a:lnTo>
                    <a:pt x="173" y="1299"/>
                  </a:lnTo>
                  <a:lnTo>
                    <a:pt x="160" y="1292"/>
                  </a:lnTo>
                  <a:lnTo>
                    <a:pt x="148" y="1292"/>
                  </a:lnTo>
                  <a:lnTo>
                    <a:pt x="135" y="1292"/>
                  </a:lnTo>
                  <a:lnTo>
                    <a:pt x="360" y="257"/>
                  </a:lnTo>
                  <a:lnTo>
                    <a:pt x="874" y="1016"/>
                  </a:lnTo>
                  <a:lnTo>
                    <a:pt x="848" y="1022"/>
                  </a:lnTo>
                  <a:lnTo>
                    <a:pt x="842" y="1035"/>
                  </a:lnTo>
                  <a:lnTo>
                    <a:pt x="835" y="1035"/>
                  </a:lnTo>
                  <a:lnTo>
                    <a:pt x="835" y="1029"/>
                  </a:lnTo>
                  <a:lnTo>
                    <a:pt x="842" y="1003"/>
                  </a:lnTo>
                  <a:lnTo>
                    <a:pt x="842" y="977"/>
                  </a:lnTo>
                  <a:lnTo>
                    <a:pt x="835" y="964"/>
                  </a:lnTo>
                  <a:lnTo>
                    <a:pt x="823" y="951"/>
                  </a:lnTo>
                  <a:lnTo>
                    <a:pt x="803" y="951"/>
                  </a:lnTo>
                  <a:lnTo>
                    <a:pt x="784" y="958"/>
                  </a:lnTo>
                  <a:lnTo>
                    <a:pt x="765" y="971"/>
                  </a:lnTo>
                  <a:lnTo>
                    <a:pt x="745" y="1003"/>
                  </a:lnTo>
                  <a:lnTo>
                    <a:pt x="745" y="1029"/>
                  </a:lnTo>
                  <a:lnTo>
                    <a:pt x="752" y="1048"/>
                  </a:lnTo>
                  <a:lnTo>
                    <a:pt x="765" y="1061"/>
                  </a:lnTo>
                  <a:lnTo>
                    <a:pt x="778" y="1061"/>
                  </a:lnTo>
                  <a:lnTo>
                    <a:pt x="797" y="1061"/>
                  </a:lnTo>
                  <a:lnTo>
                    <a:pt x="816" y="1054"/>
                  </a:lnTo>
                  <a:lnTo>
                    <a:pt x="829" y="1048"/>
                  </a:lnTo>
                  <a:lnTo>
                    <a:pt x="829" y="1061"/>
                  </a:lnTo>
                  <a:lnTo>
                    <a:pt x="816" y="1080"/>
                  </a:lnTo>
                  <a:lnTo>
                    <a:pt x="810" y="1112"/>
                  </a:lnTo>
                  <a:lnTo>
                    <a:pt x="816" y="1125"/>
                  </a:lnTo>
                  <a:lnTo>
                    <a:pt x="823" y="1131"/>
                  </a:lnTo>
                  <a:lnTo>
                    <a:pt x="842" y="1138"/>
                  </a:lnTo>
                  <a:lnTo>
                    <a:pt x="848" y="1131"/>
                  </a:lnTo>
                  <a:lnTo>
                    <a:pt x="855" y="1125"/>
                  </a:lnTo>
                  <a:lnTo>
                    <a:pt x="880" y="1093"/>
                  </a:lnTo>
                  <a:lnTo>
                    <a:pt x="893" y="1067"/>
                  </a:lnTo>
                  <a:lnTo>
                    <a:pt x="893" y="1048"/>
                  </a:lnTo>
                  <a:lnTo>
                    <a:pt x="893" y="1029"/>
                  </a:lnTo>
                  <a:lnTo>
                    <a:pt x="887" y="1022"/>
                  </a:lnTo>
                  <a:lnTo>
                    <a:pt x="874" y="1016"/>
                  </a:lnTo>
                  <a:lnTo>
                    <a:pt x="360" y="257"/>
                  </a:lnTo>
                  <a:lnTo>
                    <a:pt x="1060" y="1093"/>
                  </a:lnTo>
                  <a:lnTo>
                    <a:pt x="1035" y="1099"/>
                  </a:lnTo>
                  <a:lnTo>
                    <a:pt x="1028" y="1106"/>
                  </a:lnTo>
                  <a:lnTo>
                    <a:pt x="1022" y="1119"/>
                  </a:lnTo>
                  <a:lnTo>
                    <a:pt x="1022" y="1125"/>
                  </a:lnTo>
                  <a:lnTo>
                    <a:pt x="1035" y="1131"/>
                  </a:lnTo>
                  <a:lnTo>
                    <a:pt x="1060" y="1138"/>
                  </a:lnTo>
                  <a:lnTo>
                    <a:pt x="1086" y="1131"/>
                  </a:lnTo>
                  <a:lnTo>
                    <a:pt x="1099" y="1125"/>
                  </a:lnTo>
                  <a:lnTo>
                    <a:pt x="1105" y="1106"/>
                  </a:lnTo>
                  <a:lnTo>
                    <a:pt x="1099" y="1099"/>
                  </a:lnTo>
                  <a:lnTo>
                    <a:pt x="1093" y="1093"/>
                  </a:lnTo>
                  <a:lnTo>
                    <a:pt x="1060" y="1093"/>
                  </a:lnTo>
                  <a:lnTo>
                    <a:pt x="360" y="257"/>
                  </a:lnTo>
                  <a:lnTo>
                    <a:pt x="1035" y="1061"/>
                  </a:lnTo>
                  <a:lnTo>
                    <a:pt x="1035" y="1041"/>
                  </a:lnTo>
                  <a:lnTo>
                    <a:pt x="1028" y="1041"/>
                  </a:lnTo>
                  <a:lnTo>
                    <a:pt x="1022" y="1041"/>
                  </a:lnTo>
                  <a:lnTo>
                    <a:pt x="1009" y="1048"/>
                  </a:lnTo>
                  <a:lnTo>
                    <a:pt x="996" y="1054"/>
                  </a:lnTo>
                  <a:lnTo>
                    <a:pt x="990" y="1061"/>
                  </a:lnTo>
                  <a:lnTo>
                    <a:pt x="990" y="1074"/>
                  </a:lnTo>
                  <a:lnTo>
                    <a:pt x="1003" y="1093"/>
                  </a:lnTo>
                  <a:lnTo>
                    <a:pt x="1015" y="1093"/>
                  </a:lnTo>
                  <a:lnTo>
                    <a:pt x="1022" y="1093"/>
                  </a:lnTo>
                  <a:lnTo>
                    <a:pt x="1035" y="1067"/>
                  </a:lnTo>
                  <a:lnTo>
                    <a:pt x="1035" y="1061"/>
                  </a:lnTo>
                  <a:lnTo>
                    <a:pt x="360" y="257"/>
                  </a:lnTo>
                  <a:lnTo>
                    <a:pt x="1054" y="932"/>
                  </a:lnTo>
                  <a:lnTo>
                    <a:pt x="1041" y="939"/>
                  </a:lnTo>
                  <a:lnTo>
                    <a:pt x="1035" y="945"/>
                  </a:lnTo>
                  <a:lnTo>
                    <a:pt x="1041" y="951"/>
                  </a:lnTo>
                  <a:lnTo>
                    <a:pt x="1054" y="964"/>
                  </a:lnTo>
                  <a:lnTo>
                    <a:pt x="1080" y="971"/>
                  </a:lnTo>
                  <a:lnTo>
                    <a:pt x="1093" y="971"/>
                  </a:lnTo>
                  <a:lnTo>
                    <a:pt x="1105" y="964"/>
                  </a:lnTo>
                  <a:lnTo>
                    <a:pt x="1105" y="951"/>
                  </a:lnTo>
                  <a:lnTo>
                    <a:pt x="1105" y="945"/>
                  </a:lnTo>
                  <a:lnTo>
                    <a:pt x="1093" y="932"/>
                  </a:lnTo>
                  <a:lnTo>
                    <a:pt x="1086" y="926"/>
                  </a:lnTo>
                  <a:lnTo>
                    <a:pt x="1054" y="932"/>
                  </a:lnTo>
                  <a:lnTo>
                    <a:pt x="360" y="257"/>
                  </a:lnTo>
                  <a:lnTo>
                    <a:pt x="1189" y="739"/>
                  </a:lnTo>
                  <a:lnTo>
                    <a:pt x="1157" y="752"/>
                  </a:lnTo>
                  <a:lnTo>
                    <a:pt x="1150" y="765"/>
                  </a:lnTo>
                  <a:lnTo>
                    <a:pt x="1150" y="778"/>
                  </a:lnTo>
                  <a:lnTo>
                    <a:pt x="1163" y="804"/>
                  </a:lnTo>
                  <a:lnTo>
                    <a:pt x="1183" y="816"/>
                  </a:lnTo>
                  <a:lnTo>
                    <a:pt x="1215" y="816"/>
                  </a:lnTo>
                  <a:lnTo>
                    <a:pt x="1228" y="810"/>
                  </a:lnTo>
                  <a:lnTo>
                    <a:pt x="1240" y="797"/>
                  </a:lnTo>
                  <a:lnTo>
                    <a:pt x="1240" y="771"/>
                  </a:lnTo>
                  <a:lnTo>
                    <a:pt x="1234" y="759"/>
                  </a:lnTo>
                  <a:lnTo>
                    <a:pt x="1221" y="746"/>
                  </a:lnTo>
                  <a:lnTo>
                    <a:pt x="1215" y="739"/>
                  </a:lnTo>
                  <a:lnTo>
                    <a:pt x="1189" y="739"/>
                  </a:lnTo>
                  <a:lnTo>
                    <a:pt x="360" y="257"/>
                  </a:lnTo>
                  <a:lnTo>
                    <a:pt x="1240" y="534"/>
                  </a:lnTo>
                  <a:lnTo>
                    <a:pt x="1228" y="553"/>
                  </a:lnTo>
                  <a:lnTo>
                    <a:pt x="1228" y="566"/>
                  </a:lnTo>
                  <a:lnTo>
                    <a:pt x="1234" y="585"/>
                  </a:lnTo>
                  <a:lnTo>
                    <a:pt x="1253" y="598"/>
                  </a:lnTo>
                  <a:lnTo>
                    <a:pt x="1279" y="592"/>
                  </a:lnTo>
                  <a:lnTo>
                    <a:pt x="1298" y="572"/>
                  </a:lnTo>
                  <a:lnTo>
                    <a:pt x="1305" y="553"/>
                  </a:lnTo>
                  <a:lnTo>
                    <a:pt x="1298" y="534"/>
                  </a:lnTo>
                  <a:lnTo>
                    <a:pt x="1285" y="521"/>
                  </a:lnTo>
                  <a:lnTo>
                    <a:pt x="1266" y="521"/>
                  </a:lnTo>
                  <a:lnTo>
                    <a:pt x="1253" y="527"/>
                  </a:lnTo>
                  <a:lnTo>
                    <a:pt x="1240" y="534"/>
                  </a:lnTo>
                  <a:lnTo>
                    <a:pt x="360" y="257"/>
                  </a:lnTo>
                  <a:lnTo>
                    <a:pt x="1343" y="585"/>
                  </a:lnTo>
                  <a:lnTo>
                    <a:pt x="1324" y="585"/>
                  </a:lnTo>
                  <a:lnTo>
                    <a:pt x="1318" y="592"/>
                  </a:lnTo>
                  <a:lnTo>
                    <a:pt x="1318" y="604"/>
                  </a:lnTo>
                  <a:lnTo>
                    <a:pt x="1318" y="617"/>
                  </a:lnTo>
                  <a:lnTo>
                    <a:pt x="1330" y="624"/>
                  </a:lnTo>
                  <a:lnTo>
                    <a:pt x="1343" y="624"/>
                  </a:lnTo>
                  <a:lnTo>
                    <a:pt x="1350" y="617"/>
                  </a:lnTo>
                  <a:lnTo>
                    <a:pt x="1356" y="611"/>
                  </a:lnTo>
                  <a:lnTo>
                    <a:pt x="1356" y="598"/>
                  </a:lnTo>
                  <a:lnTo>
                    <a:pt x="1343" y="585"/>
                  </a:lnTo>
                  <a:lnTo>
                    <a:pt x="360" y="257"/>
                  </a:lnTo>
                  <a:lnTo>
                    <a:pt x="1465" y="547"/>
                  </a:lnTo>
                  <a:lnTo>
                    <a:pt x="1446" y="553"/>
                  </a:lnTo>
                  <a:lnTo>
                    <a:pt x="1433" y="559"/>
                  </a:lnTo>
                  <a:lnTo>
                    <a:pt x="1427" y="566"/>
                  </a:lnTo>
                  <a:lnTo>
                    <a:pt x="1433" y="592"/>
                  </a:lnTo>
                  <a:lnTo>
                    <a:pt x="1446" y="598"/>
                  </a:lnTo>
                  <a:lnTo>
                    <a:pt x="1472" y="598"/>
                  </a:lnTo>
                  <a:lnTo>
                    <a:pt x="1504" y="585"/>
                  </a:lnTo>
                  <a:lnTo>
                    <a:pt x="1510" y="572"/>
                  </a:lnTo>
                  <a:lnTo>
                    <a:pt x="1510" y="559"/>
                  </a:lnTo>
                  <a:lnTo>
                    <a:pt x="1491" y="547"/>
                  </a:lnTo>
                  <a:lnTo>
                    <a:pt x="1465" y="547"/>
                  </a:lnTo>
                  <a:lnTo>
                    <a:pt x="360" y="257"/>
                  </a:lnTo>
                  <a:lnTo>
                    <a:pt x="1453" y="816"/>
                  </a:lnTo>
                  <a:lnTo>
                    <a:pt x="1433" y="810"/>
                  </a:lnTo>
                  <a:lnTo>
                    <a:pt x="1420" y="816"/>
                  </a:lnTo>
                  <a:lnTo>
                    <a:pt x="1414" y="829"/>
                  </a:lnTo>
                  <a:lnTo>
                    <a:pt x="1414" y="836"/>
                  </a:lnTo>
                  <a:lnTo>
                    <a:pt x="1427" y="842"/>
                  </a:lnTo>
                  <a:lnTo>
                    <a:pt x="1446" y="842"/>
                  </a:lnTo>
                  <a:lnTo>
                    <a:pt x="1465" y="829"/>
                  </a:lnTo>
                  <a:lnTo>
                    <a:pt x="1465" y="823"/>
                  </a:lnTo>
                  <a:lnTo>
                    <a:pt x="1453" y="816"/>
                  </a:lnTo>
                  <a:lnTo>
                    <a:pt x="360" y="257"/>
                  </a:lnTo>
                  <a:lnTo>
                    <a:pt x="1613" y="855"/>
                  </a:lnTo>
                  <a:lnTo>
                    <a:pt x="1600" y="861"/>
                  </a:lnTo>
                  <a:lnTo>
                    <a:pt x="1594" y="874"/>
                  </a:lnTo>
                  <a:lnTo>
                    <a:pt x="1594" y="894"/>
                  </a:lnTo>
                  <a:lnTo>
                    <a:pt x="1600" y="900"/>
                  </a:lnTo>
                  <a:lnTo>
                    <a:pt x="1613" y="900"/>
                  </a:lnTo>
                  <a:lnTo>
                    <a:pt x="1633" y="900"/>
                  </a:lnTo>
                  <a:lnTo>
                    <a:pt x="1639" y="887"/>
                  </a:lnTo>
                  <a:lnTo>
                    <a:pt x="1645" y="868"/>
                  </a:lnTo>
                  <a:lnTo>
                    <a:pt x="1645" y="855"/>
                  </a:lnTo>
                  <a:lnTo>
                    <a:pt x="1639" y="849"/>
                  </a:lnTo>
                  <a:lnTo>
                    <a:pt x="1613" y="855"/>
                  </a:lnTo>
                  <a:lnTo>
                    <a:pt x="360" y="257"/>
                  </a:lnTo>
                  <a:lnTo>
                    <a:pt x="1980" y="816"/>
                  </a:lnTo>
                  <a:lnTo>
                    <a:pt x="1967" y="810"/>
                  </a:lnTo>
                  <a:lnTo>
                    <a:pt x="1960" y="804"/>
                  </a:lnTo>
                  <a:lnTo>
                    <a:pt x="1948" y="804"/>
                  </a:lnTo>
                  <a:lnTo>
                    <a:pt x="1941" y="804"/>
                  </a:lnTo>
                  <a:lnTo>
                    <a:pt x="1928" y="810"/>
                  </a:lnTo>
                  <a:lnTo>
                    <a:pt x="1922" y="823"/>
                  </a:lnTo>
                  <a:lnTo>
                    <a:pt x="1928" y="842"/>
                  </a:lnTo>
                  <a:lnTo>
                    <a:pt x="1935" y="849"/>
                  </a:lnTo>
                  <a:lnTo>
                    <a:pt x="1948" y="849"/>
                  </a:lnTo>
                  <a:lnTo>
                    <a:pt x="1973" y="842"/>
                  </a:lnTo>
                  <a:lnTo>
                    <a:pt x="1980" y="829"/>
                  </a:lnTo>
                  <a:lnTo>
                    <a:pt x="1980" y="816"/>
                  </a:lnTo>
                  <a:lnTo>
                    <a:pt x="360" y="257"/>
                  </a:lnTo>
                  <a:lnTo>
                    <a:pt x="1819" y="1061"/>
                  </a:lnTo>
                  <a:lnTo>
                    <a:pt x="1793" y="1074"/>
                  </a:lnTo>
                  <a:lnTo>
                    <a:pt x="1768" y="1099"/>
                  </a:lnTo>
                  <a:lnTo>
                    <a:pt x="1768" y="1112"/>
                  </a:lnTo>
                  <a:lnTo>
                    <a:pt x="1780" y="1125"/>
                  </a:lnTo>
                  <a:lnTo>
                    <a:pt x="1806" y="1131"/>
                  </a:lnTo>
                  <a:lnTo>
                    <a:pt x="1838" y="1138"/>
                  </a:lnTo>
                  <a:lnTo>
                    <a:pt x="1858" y="1138"/>
                  </a:lnTo>
                  <a:lnTo>
                    <a:pt x="1877" y="1125"/>
                  </a:lnTo>
                  <a:lnTo>
                    <a:pt x="1896" y="1106"/>
                  </a:lnTo>
                  <a:lnTo>
                    <a:pt x="1883" y="1080"/>
                  </a:lnTo>
                  <a:lnTo>
                    <a:pt x="1864" y="1061"/>
                  </a:lnTo>
                  <a:lnTo>
                    <a:pt x="1851" y="1061"/>
                  </a:lnTo>
                  <a:lnTo>
                    <a:pt x="1819" y="1061"/>
                  </a:lnTo>
                  <a:lnTo>
                    <a:pt x="360" y="257"/>
                  </a:lnTo>
                  <a:lnTo>
                    <a:pt x="2108" y="977"/>
                  </a:lnTo>
                  <a:lnTo>
                    <a:pt x="2102" y="971"/>
                  </a:lnTo>
                  <a:lnTo>
                    <a:pt x="2083" y="964"/>
                  </a:lnTo>
                  <a:lnTo>
                    <a:pt x="2044" y="958"/>
                  </a:lnTo>
                  <a:lnTo>
                    <a:pt x="2018" y="964"/>
                  </a:lnTo>
                  <a:lnTo>
                    <a:pt x="2005" y="971"/>
                  </a:lnTo>
                  <a:lnTo>
                    <a:pt x="2005" y="977"/>
                  </a:lnTo>
                  <a:lnTo>
                    <a:pt x="1999" y="1009"/>
                  </a:lnTo>
                  <a:lnTo>
                    <a:pt x="1986" y="1022"/>
                  </a:lnTo>
                  <a:lnTo>
                    <a:pt x="1980" y="1035"/>
                  </a:lnTo>
                  <a:lnTo>
                    <a:pt x="1967" y="1048"/>
                  </a:lnTo>
                  <a:lnTo>
                    <a:pt x="1967" y="1054"/>
                  </a:lnTo>
                  <a:lnTo>
                    <a:pt x="1973" y="1061"/>
                  </a:lnTo>
                  <a:lnTo>
                    <a:pt x="2031" y="1080"/>
                  </a:lnTo>
                  <a:lnTo>
                    <a:pt x="2057" y="1093"/>
                  </a:lnTo>
                  <a:lnTo>
                    <a:pt x="2076" y="1093"/>
                  </a:lnTo>
                  <a:lnTo>
                    <a:pt x="2102" y="1080"/>
                  </a:lnTo>
                  <a:lnTo>
                    <a:pt x="2134" y="1061"/>
                  </a:lnTo>
                  <a:lnTo>
                    <a:pt x="2147" y="1054"/>
                  </a:lnTo>
                  <a:lnTo>
                    <a:pt x="2153" y="1041"/>
                  </a:lnTo>
                  <a:lnTo>
                    <a:pt x="2153" y="1029"/>
                  </a:lnTo>
                  <a:lnTo>
                    <a:pt x="2134" y="1009"/>
                  </a:lnTo>
                  <a:lnTo>
                    <a:pt x="2108" y="977"/>
                  </a:lnTo>
                  <a:lnTo>
                    <a:pt x="360" y="257"/>
                  </a:lnTo>
                  <a:lnTo>
                    <a:pt x="1144" y="1003"/>
                  </a:lnTo>
                  <a:lnTo>
                    <a:pt x="1138" y="1009"/>
                  </a:lnTo>
                  <a:lnTo>
                    <a:pt x="1131" y="1022"/>
                  </a:lnTo>
                  <a:lnTo>
                    <a:pt x="1138" y="1029"/>
                  </a:lnTo>
                  <a:lnTo>
                    <a:pt x="1150" y="1029"/>
                  </a:lnTo>
                  <a:lnTo>
                    <a:pt x="1157" y="1022"/>
                  </a:lnTo>
                  <a:lnTo>
                    <a:pt x="1157" y="1016"/>
                  </a:lnTo>
                  <a:lnTo>
                    <a:pt x="1150" y="1009"/>
                  </a:lnTo>
                  <a:lnTo>
                    <a:pt x="1144" y="1003"/>
                  </a:lnTo>
                  <a:lnTo>
                    <a:pt x="360" y="257"/>
                  </a:lnTo>
                  <a:lnTo>
                    <a:pt x="2790" y="386"/>
                  </a:lnTo>
                  <a:lnTo>
                    <a:pt x="2777" y="386"/>
                  </a:lnTo>
                  <a:lnTo>
                    <a:pt x="2777" y="399"/>
                  </a:lnTo>
                  <a:lnTo>
                    <a:pt x="2770" y="418"/>
                  </a:lnTo>
                  <a:lnTo>
                    <a:pt x="2732" y="437"/>
                  </a:lnTo>
                  <a:lnTo>
                    <a:pt x="2680" y="457"/>
                  </a:lnTo>
                  <a:lnTo>
                    <a:pt x="2629" y="476"/>
                  </a:lnTo>
                  <a:lnTo>
                    <a:pt x="2584" y="508"/>
                  </a:lnTo>
                  <a:lnTo>
                    <a:pt x="2552" y="534"/>
                  </a:lnTo>
                  <a:lnTo>
                    <a:pt x="2520" y="547"/>
                  </a:lnTo>
                  <a:lnTo>
                    <a:pt x="2488" y="553"/>
                  </a:lnTo>
                  <a:lnTo>
                    <a:pt x="2462" y="572"/>
                  </a:lnTo>
                  <a:lnTo>
                    <a:pt x="2346" y="656"/>
                  </a:lnTo>
                  <a:lnTo>
                    <a:pt x="2320" y="669"/>
                  </a:lnTo>
                  <a:lnTo>
                    <a:pt x="2295" y="675"/>
                  </a:lnTo>
                  <a:lnTo>
                    <a:pt x="2275" y="694"/>
                  </a:lnTo>
                  <a:lnTo>
                    <a:pt x="2263" y="694"/>
                  </a:lnTo>
                  <a:lnTo>
                    <a:pt x="2237" y="688"/>
                  </a:lnTo>
                  <a:lnTo>
                    <a:pt x="2192" y="675"/>
                  </a:lnTo>
                  <a:lnTo>
                    <a:pt x="2160" y="694"/>
                  </a:lnTo>
                  <a:lnTo>
                    <a:pt x="2128" y="707"/>
                  </a:lnTo>
                  <a:lnTo>
                    <a:pt x="2121" y="714"/>
                  </a:lnTo>
                  <a:lnTo>
                    <a:pt x="2115" y="720"/>
                  </a:lnTo>
                  <a:lnTo>
                    <a:pt x="2115" y="739"/>
                  </a:lnTo>
                  <a:lnTo>
                    <a:pt x="2128" y="791"/>
                  </a:lnTo>
                  <a:lnTo>
                    <a:pt x="2140" y="816"/>
                  </a:lnTo>
                  <a:lnTo>
                    <a:pt x="2147" y="836"/>
                  </a:lnTo>
                  <a:lnTo>
                    <a:pt x="2185" y="861"/>
                  </a:lnTo>
                  <a:lnTo>
                    <a:pt x="2218" y="868"/>
                  </a:lnTo>
                  <a:lnTo>
                    <a:pt x="2237" y="868"/>
                  </a:lnTo>
                  <a:lnTo>
                    <a:pt x="2269" y="861"/>
                  </a:lnTo>
                  <a:lnTo>
                    <a:pt x="2288" y="849"/>
                  </a:lnTo>
                  <a:lnTo>
                    <a:pt x="2314" y="842"/>
                  </a:lnTo>
                  <a:lnTo>
                    <a:pt x="2327" y="836"/>
                  </a:lnTo>
                  <a:lnTo>
                    <a:pt x="2333" y="823"/>
                  </a:lnTo>
                  <a:lnTo>
                    <a:pt x="2333" y="797"/>
                  </a:lnTo>
                  <a:lnTo>
                    <a:pt x="2333" y="771"/>
                  </a:lnTo>
                  <a:lnTo>
                    <a:pt x="2346" y="765"/>
                  </a:lnTo>
                  <a:lnTo>
                    <a:pt x="2365" y="752"/>
                  </a:lnTo>
                  <a:lnTo>
                    <a:pt x="2378" y="739"/>
                  </a:lnTo>
                  <a:lnTo>
                    <a:pt x="2385" y="726"/>
                  </a:lnTo>
                  <a:lnTo>
                    <a:pt x="2417" y="688"/>
                  </a:lnTo>
                  <a:lnTo>
                    <a:pt x="2443" y="656"/>
                  </a:lnTo>
                  <a:lnTo>
                    <a:pt x="2500" y="624"/>
                  </a:lnTo>
                  <a:lnTo>
                    <a:pt x="2558" y="585"/>
                  </a:lnTo>
                  <a:lnTo>
                    <a:pt x="2603" y="553"/>
                  </a:lnTo>
                  <a:lnTo>
                    <a:pt x="2661" y="521"/>
                  </a:lnTo>
                  <a:lnTo>
                    <a:pt x="2745" y="463"/>
                  </a:lnTo>
                  <a:lnTo>
                    <a:pt x="2770" y="444"/>
                  </a:lnTo>
                  <a:lnTo>
                    <a:pt x="2790" y="437"/>
                  </a:lnTo>
                  <a:lnTo>
                    <a:pt x="2809" y="437"/>
                  </a:lnTo>
                  <a:lnTo>
                    <a:pt x="2815" y="437"/>
                  </a:lnTo>
                  <a:lnTo>
                    <a:pt x="2815" y="431"/>
                  </a:lnTo>
                  <a:lnTo>
                    <a:pt x="2815" y="399"/>
                  </a:lnTo>
                  <a:lnTo>
                    <a:pt x="2803" y="392"/>
                  </a:lnTo>
                  <a:lnTo>
                    <a:pt x="2790" y="386"/>
                  </a:lnTo>
                  <a:lnTo>
                    <a:pt x="360" y="257"/>
                  </a:lnTo>
                  <a:lnTo>
                    <a:pt x="3008" y="302"/>
                  </a:lnTo>
                  <a:lnTo>
                    <a:pt x="2995" y="283"/>
                  </a:lnTo>
                  <a:lnTo>
                    <a:pt x="2983" y="270"/>
                  </a:lnTo>
                  <a:lnTo>
                    <a:pt x="2963" y="270"/>
                  </a:lnTo>
                  <a:lnTo>
                    <a:pt x="2950" y="283"/>
                  </a:lnTo>
                  <a:lnTo>
                    <a:pt x="2912" y="328"/>
                  </a:lnTo>
                  <a:lnTo>
                    <a:pt x="2905" y="328"/>
                  </a:lnTo>
                  <a:lnTo>
                    <a:pt x="2899" y="322"/>
                  </a:lnTo>
                  <a:lnTo>
                    <a:pt x="2886" y="322"/>
                  </a:lnTo>
                  <a:lnTo>
                    <a:pt x="2873" y="322"/>
                  </a:lnTo>
                  <a:lnTo>
                    <a:pt x="2841" y="341"/>
                  </a:lnTo>
                  <a:lnTo>
                    <a:pt x="2835" y="354"/>
                  </a:lnTo>
                  <a:lnTo>
                    <a:pt x="2835" y="367"/>
                  </a:lnTo>
                  <a:lnTo>
                    <a:pt x="2835" y="392"/>
                  </a:lnTo>
                  <a:lnTo>
                    <a:pt x="2848" y="405"/>
                  </a:lnTo>
                  <a:lnTo>
                    <a:pt x="2860" y="418"/>
                  </a:lnTo>
                  <a:lnTo>
                    <a:pt x="2880" y="418"/>
                  </a:lnTo>
                  <a:lnTo>
                    <a:pt x="2905" y="405"/>
                  </a:lnTo>
                  <a:lnTo>
                    <a:pt x="2931" y="386"/>
                  </a:lnTo>
                  <a:lnTo>
                    <a:pt x="2931" y="360"/>
                  </a:lnTo>
                  <a:lnTo>
                    <a:pt x="2938" y="354"/>
                  </a:lnTo>
                  <a:lnTo>
                    <a:pt x="2938" y="347"/>
                  </a:lnTo>
                  <a:lnTo>
                    <a:pt x="2957" y="354"/>
                  </a:lnTo>
                  <a:lnTo>
                    <a:pt x="2963" y="360"/>
                  </a:lnTo>
                  <a:lnTo>
                    <a:pt x="2976" y="354"/>
                  </a:lnTo>
                  <a:lnTo>
                    <a:pt x="3002" y="341"/>
                  </a:lnTo>
                  <a:lnTo>
                    <a:pt x="3008" y="328"/>
                  </a:lnTo>
                  <a:lnTo>
                    <a:pt x="3008" y="302"/>
                  </a:lnTo>
                  <a:lnTo>
                    <a:pt x="360" y="257"/>
                  </a:lnTo>
                  <a:lnTo>
                    <a:pt x="2288" y="887"/>
                  </a:lnTo>
                  <a:lnTo>
                    <a:pt x="2269" y="900"/>
                  </a:lnTo>
                  <a:lnTo>
                    <a:pt x="2250" y="913"/>
                  </a:lnTo>
                  <a:lnTo>
                    <a:pt x="2250" y="932"/>
                  </a:lnTo>
                  <a:lnTo>
                    <a:pt x="2256" y="939"/>
                  </a:lnTo>
                  <a:lnTo>
                    <a:pt x="2269" y="945"/>
                  </a:lnTo>
                  <a:lnTo>
                    <a:pt x="2288" y="945"/>
                  </a:lnTo>
                  <a:lnTo>
                    <a:pt x="2320" y="939"/>
                  </a:lnTo>
                  <a:lnTo>
                    <a:pt x="2333" y="932"/>
                  </a:lnTo>
                  <a:lnTo>
                    <a:pt x="2333" y="919"/>
                  </a:lnTo>
                  <a:lnTo>
                    <a:pt x="2333" y="906"/>
                  </a:lnTo>
                  <a:lnTo>
                    <a:pt x="2327" y="894"/>
                  </a:lnTo>
                  <a:lnTo>
                    <a:pt x="2320" y="874"/>
                  </a:lnTo>
                  <a:lnTo>
                    <a:pt x="2314" y="874"/>
                  </a:lnTo>
                  <a:lnTo>
                    <a:pt x="2288" y="887"/>
                  </a:lnTo>
                  <a:lnTo>
                    <a:pt x="360" y="257"/>
                  </a:lnTo>
                  <a:lnTo>
                    <a:pt x="2449" y="823"/>
                  </a:lnTo>
                  <a:lnTo>
                    <a:pt x="2443" y="810"/>
                  </a:lnTo>
                  <a:lnTo>
                    <a:pt x="2436" y="804"/>
                  </a:lnTo>
                  <a:lnTo>
                    <a:pt x="2423" y="791"/>
                  </a:lnTo>
                  <a:lnTo>
                    <a:pt x="2398" y="791"/>
                  </a:lnTo>
                  <a:lnTo>
                    <a:pt x="2385" y="797"/>
                  </a:lnTo>
                  <a:lnTo>
                    <a:pt x="2378" y="804"/>
                  </a:lnTo>
                  <a:lnTo>
                    <a:pt x="2372" y="816"/>
                  </a:lnTo>
                  <a:lnTo>
                    <a:pt x="2365" y="829"/>
                  </a:lnTo>
                  <a:lnTo>
                    <a:pt x="2365" y="849"/>
                  </a:lnTo>
                  <a:lnTo>
                    <a:pt x="2353" y="855"/>
                  </a:lnTo>
                  <a:lnTo>
                    <a:pt x="2346" y="868"/>
                  </a:lnTo>
                  <a:lnTo>
                    <a:pt x="2340" y="874"/>
                  </a:lnTo>
                  <a:lnTo>
                    <a:pt x="2340" y="887"/>
                  </a:lnTo>
                  <a:lnTo>
                    <a:pt x="2353" y="900"/>
                  </a:lnTo>
                  <a:lnTo>
                    <a:pt x="2372" y="900"/>
                  </a:lnTo>
                  <a:lnTo>
                    <a:pt x="2385" y="900"/>
                  </a:lnTo>
                  <a:lnTo>
                    <a:pt x="2391" y="894"/>
                  </a:lnTo>
                  <a:lnTo>
                    <a:pt x="2436" y="868"/>
                  </a:lnTo>
                  <a:lnTo>
                    <a:pt x="2443" y="861"/>
                  </a:lnTo>
                  <a:lnTo>
                    <a:pt x="2449" y="849"/>
                  </a:lnTo>
                  <a:lnTo>
                    <a:pt x="2449" y="823"/>
                  </a:lnTo>
                  <a:lnTo>
                    <a:pt x="360" y="257"/>
                  </a:lnTo>
                  <a:lnTo>
                    <a:pt x="2642" y="694"/>
                  </a:lnTo>
                  <a:lnTo>
                    <a:pt x="2629" y="701"/>
                  </a:lnTo>
                  <a:lnTo>
                    <a:pt x="2623" y="714"/>
                  </a:lnTo>
                  <a:lnTo>
                    <a:pt x="2616" y="739"/>
                  </a:lnTo>
                  <a:lnTo>
                    <a:pt x="2623" y="752"/>
                  </a:lnTo>
                  <a:lnTo>
                    <a:pt x="2635" y="759"/>
                  </a:lnTo>
                  <a:lnTo>
                    <a:pt x="2661" y="752"/>
                  </a:lnTo>
                  <a:lnTo>
                    <a:pt x="2668" y="746"/>
                  </a:lnTo>
                  <a:lnTo>
                    <a:pt x="2674" y="726"/>
                  </a:lnTo>
                  <a:lnTo>
                    <a:pt x="2674" y="707"/>
                  </a:lnTo>
                  <a:lnTo>
                    <a:pt x="2668" y="694"/>
                  </a:lnTo>
                  <a:lnTo>
                    <a:pt x="2648" y="694"/>
                  </a:lnTo>
                  <a:lnTo>
                    <a:pt x="2642" y="694"/>
                  </a:lnTo>
                  <a:lnTo>
                    <a:pt x="360" y="257"/>
                  </a:lnTo>
                  <a:lnTo>
                    <a:pt x="2243" y="521"/>
                  </a:lnTo>
                  <a:lnTo>
                    <a:pt x="2237" y="508"/>
                  </a:lnTo>
                  <a:lnTo>
                    <a:pt x="2218" y="514"/>
                  </a:lnTo>
                  <a:lnTo>
                    <a:pt x="2205" y="521"/>
                  </a:lnTo>
                  <a:lnTo>
                    <a:pt x="2205" y="527"/>
                  </a:lnTo>
                  <a:lnTo>
                    <a:pt x="2205" y="534"/>
                  </a:lnTo>
                  <a:lnTo>
                    <a:pt x="2218" y="540"/>
                  </a:lnTo>
                  <a:lnTo>
                    <a:pt x="2230" y="534"/>
                  </a:lnTo>
                  <a:lnTo>
                    <a:pt x="2243" y="527"/>
                  </a:lnTo>
                  <a:lnTo>
                    <a:pt x="2243" y="521"/>
                  </a:lnTo>
                  <a:lnTo>
                    <a:pt x="360" y="257"/>
                  </a:lnTo>
                  <a:lnTo>
                    <a:pt x="2481" y="1170"/>
                  </a:lnTo>
                  <a:lnTo>
                    <a:pt x="2462" y="1164"/>
                  </a:lnTo>
                  <a:lnTo>
                    <a:pt x="2443" y="1170"/>
                  </a:lnTo>
                  <a:lnTo>
                    <a:pt x="2430" y="1183"/>
                  </a:lnTo>
                  <a:lnTo>
                    <a:pt x="2430" y="1202"/>
                  </a:lnTo>
                  <a:lnTo>
                    <a:pt x="2430" y="1209"/>
                  </a:lnTo>
                  <a:lnTo>
                    <a:pt x="2455" y="1228"/>
                  </a:lnTo>
                  <a:lnTo>
                    <a:pt x="2462" y="1228"/>
                  </a:lnTo>
                  <a:lnTo>
                    <a:pt x="2475" y="1228"/>
                  </a:lnTo>
                  <a:lnTo>
                    <a:pt x="2488" y="1215"/>
                  </a:lnTo>
                  <a:lnTo>
                    <a:pt x="2494" y="1202"/>
                  </a:lnTo>
                  <a:lnTo>
                    <a:pt x="2494" y="1183"/>
                  </a:lnTo>
                  <a:lnTo>
                    <a:pt x="2481" y="1170"/>
                  </a:lnTo>
                  <a:lnTo>
                    <a:pt x="360" y="257"/>
                  </a:lnTo>
                  <a:lnTo>
                    <a:pt x="2719" y="1009"/>
                  </a:lnTo>
                  <a:lnTo>
                    <a:pt x="2719" y="1022"/>
                  </a:lnTo>
                  <a:lnTo>
                    <a:pt x="2725" y="1035"/>
                  </a:lnTo>
                  <a:lnTo>
                    <a:pt x="2738" y="1041"/>
                  </a:lnTo>
                  <a:lnTo>
                    <a:pt x="2758" y="1041"/>
                  </a:lnTo>
                  <a:lnTo>
                    <a:pt x="2764" y="1041"/>
                  </a:lnTo>
                  <a:lnTo>
                    <a:pt x="2770" y="1029"/>
                  </a:lnTo>
                  <a:lnTo>
                    <a:pt x="2770" y="1016"/>
                  </a:lnTo>
                  <a:lnTo>
                    <a:pt x="2764" y="1003"/>
                  </a:lnTo>
                  <a:lnTo>
                    <a:pt x="2751" y="996"/>
                  </a:lnTo>
                  <a:lnTo>
                    <a:pt x="2738" y="996"/>
                  </a:lnTo>
                  <a:lnTo>
                    <a:pt x="2725" y="1003"/>
                  </a:lnTo>
                  <a:lnTo>
                    <a:pt x="2719" y="1009"/>
                  </a:lnTo>
                  <a:lnTo>
                    <a:pt x="360" y="257"/>
                  </a:lnTo>
                  <a:lnTo>
                    <a:pt x="2918" y="643"/>
                  </a:lnTo>
                  <a:lnTo>
                    <a:pt x="2905" y="649"/>
                  </a:lnTo>
                  <a:lnTo>
                    <a:pt x="2893" y="662"/>
                  </a:lnTo>
                  <a:lnTo>
                    <a:pt x="2886" y="675"/>
                  </a:lnTo>
                  <a:lnTo>
                    <a:pt x="2886" y="694"/>
                  </a:lnTo>
                  <a:lnTo>
                    <a:pt x="2905" y="714"/>
                  </a:lnTo>
                  <a:lnTo>
                    <a:pt x="2918" y="720"/>
                  </a:lnTo>
                  <a:lnTo>
                    <a:pt x="2938" y="720"/>
                  </a:lnTo>
                  <a:lnTo>
                    <a:pt x="2963" y="707"/>
                  </a:lnTo>
                  <a:lnTo>
                    <a:pt x="2970" y="694"/>
                  </a:lnTo>
                  <a:lnTo>
                    <a:pt x="2970" y="675"/>
                  </a:lnTo>
                  <a:lnTo>
                    <a:pt x="2950" y="649"/>
                  </a:lnTo>
                  <a:lnTo>
                    <a:pt x="2938" y="643"/>
                  </a:lnTo>
                  <a:lnTo>
                    <a:pt x="2918" y="643"/>
                  </a:lnTo>
                  <a:lnTo>
                    <a:pt x="360" y="257"/>
                  </a:lnTo>
                  <a:lnTo>
                    <a:pt x="3008" y="849"/>
                  </a:lnTo>
                  <a:lnTo>
                    <a:pt x="2989" y="855"/>
                  </a:lnTo>
                  <a:lnTo>
                    <a:pt x="2983" y="861"/>
                  </a:lnTo>
                  <a:lnTo>
                    <a:pt x="2983" y="874"/>
                  </a:lnTo>
                  <a:lnTo>
                    <a:pt x="2989" y="887"/>
                  </a:lnTo>
                  <a:lnTo>
                    <a:pt x="2995" y="894"/>
                  </a:lnTo>
                  <a:lnTo>
                    <a:pt x="3015" y="900"/>
                  </a:lnTo>
                  <a:lnTo>
                    <a:pt x="3034" y="894"/>
                  </a:lnTo>
                  <a:lnTo>
                    <a:pt x="3047" y="874"/>
                  </a:lnTo>
                  <a:lnTo>
                    <a:pt x="3053" y="861"/>
                  </a:lnTo>
                  <a:lnTo>
                    <a:pt x="3053" y="849"/>
                  </a:lnTo>
                  <a:lnTo>
                    <a:pt x="3047" y="842"/>
                  </a:lnTo>
                  <a:lnTo>
                    <a:pt x="3040" y="842"/>
                  </a:lnTo>
                  <a:lnTo>
                    <a:pt x="3008" y="849"/>
                  </a:lnTo>
                  <a:lnTo>
                    <a:pt x="360" y="257"/>
                  </a:lnTo>
                  <a:lnTo>
                    <a:pt x="3150" y="514"/>
                  </a:lnTo>
                  <a:lnTo>
                    <a:pt x="3137" y="534"/>
                  </a:lnTo>
                  <a:lnTo>
                    <a:pt x="3137" y="547"/>
                  </a:lnTo>
                  <a:lnTo>
                    <a:pt x="3143" y="559"/>
                  </a:lnTo>
                  <a:lnTo>
                    <a:pt x="3156" y="566"/>
                  </a:lnTo>
                  <a:lnTo>
                    <a:pt x="3169" y="566"/>
                  </a:lnTo>
                  <a:lnTo>
                    <a:pt x="3182" y="553"/>
                  </a:lnTo>
                  <a:lnTo>
                    <a:pt x="3188" y="547"/>
                  </a:lnTo>
                  <a:lnTo>
                    <a:pt x="3188" y="527"/>
                  </a:lnTo>
                  <a:lnTo>
                    <a:pt x="3182" y="521"/>
                  </a:lnTo>
                  <a:lnTo>
                    <a:pt x="3169" y="514"/>
                  </a:lnTo>
                  <a:lnTo>
                    <a:pt x="3150" y="514"/>
                  </a:lnTo>
                  <a:lnTo>
                    <a:pt x="360" y="257"/>
                  </a:lnTo>
                  <a:lnTo>
                    <a:pt x="3163" y="347"/>
                  </a:lnTo>
                  <a:lnTo>
                    <a:pt x="3169" y="341"/>
                  </a:lnTo>
                  <a:lnTo>
                    <a:pt x="3175" y="334"/>
                  </a:lnTo>
                  <a:lnTo>
                    <a:pt x="3169" y="322"/>
                  </a:lnTo>
                  <a:lnTo>
                    <a:pt x="3156" y="309"/>
                  </a:lnTo>
                  <a:lnTo>
                    <a:pt x="3150" y="309"/>
                  </a:lnTo>
                  <a:lnTo>
                    <a:pt x="3143" y="315"/>
                  </a:lnTo>
                  <a:lnTo>
                    <a:pt x="3137" y="328"/>
                  </a:lnTo>
                  <a:lnTo>
                    <a:pt x="3137" y="341"/>
                  </a:lnTo>
                  <a:lnTo>
                    <a:pt x="3150" y="347"/>
                  </a:lnTo>
                  <a:lnTo>
                    <a:pt x="3163" y="347"/>
                  </a:lnTo>
                  <a:lnTo>
                    <a:pt x="360" y="257"/>
                  </a:lnTo>
                  <a:lnTo>
                    <a:pt x="2963" y="469"/>
                  </a:lnTo>
                  <a:lnTo>
                    <a:pt x="2950" y="469"/>
                  </a:lnTo>
                  <a:lnTo>
                    <a:pt x="2950" y="489"/>
                  </a:lnTo>
                  <a:lnTo>
                    <a:pt x="2950" y="495"/>
                  </a:lnTo>
                  <a:lnTo>
                    <a:pt x="2963" y="495"/>
                  </a:lnTo>
                  <a:lnTo>
                    <a:pt x="2970" y="495"/>
                  </a:lnTo>
                  <a:lnTo>
                    <a:pt x="2970" y="476"/>
                  </a:lnTo>
                  <a:lnTo>
                    <a:pt x="2970" y="469"/>
                  </a:lnTo>
                  <a:lnTo>
                    <a:pt x="2963" y="469"/>
                  </a:lnTo>
                  <a:lnTo>
                    <a:pt x="360" y="257"/>
                  </a:lnTo>
                  <a:lnTo>
                    <a:pt x="2880" y="932"/>
                  </a:lnTo>
                  <a:lnTo>
                    <a:pt x="2873" y="939"/>
                  </a:lnTo>
                  <a:lnTo>
                    <a:pt x="2873" y="945"/>
                  </a:lnTo>
                  <a:lnTo>
                    <a:pt x="2880" y="951"/>
                  </a:lnTo>
                  <a:lnTo>
                    <a:pt x="2886" y="951"/>
                  </a:lnTo>
                  <a:lnTo>
                    <a:pt x="2899" y="945"/>
                  </a:lnTo>
                  <a:lnTo>
                    <a:pt x="2899" y="932"/>
                  </a:lnTo>
                  <a:lnTo>
                    <a:pt x="2893" y="926"/>
                  </a:lnTo>
                  <a:lnTo>
                    <a:pt x="2880" y="932"/>
                  </a:lnTo>
                  <a:lnTo>
                    <a:pt x="360" y="257"/>
                  </a:lnTo>
                  <a:lnTo>
                    <a:pt x="3619" y="270"/>
                  </a:lnTo>
                  <a:lnTo>
                    <a:pt x="3600" y="270"/>
                  </a:lnTo>
                  <a:lnTo>
                    <a:pt x="3580" y="289"/>
                  </a:lnTo>
                  <a:lnTo>
                    <a:pt x="3580" y="296"/>
                  </a:lnTo>
                  <a:lnTo>
                    <a:pt x="3580" y="302"/>
                  </a:lnTo>
                  <a:lnTo>
                    <a:pt x="3593" y="302"/>
                  </a:lnTo>
                  <a:lnTo>
                    <a:pt x="3606" y="302"/>
                  </a:lnTo>
                  <a:lnTo>
                    <a:pt x="3619" y="302"/>
                  </a:lnTo>
                  <a:lnTo>
                    <a:pt x="3625" y="296"/>
                  </a:lnTo>
                  <a:lnTo>
                    <a:pt x="3625" y="283"/>
                  </a:lnTo>
                  <a:lnTo>
                    <a:pt x="3619" y="270"/>
                  </a:lnTo>
                  <a:lnTo>
                    <a:pt x="360" y="257"/>
                  </a:lnTo>
                  <a:lnTo>
                    <a:pt x="3934" y="829"/>
                  </a:lnTo>
                  <a:lnTo>
                    <a:pt x="3915" y="836"/>
                  </a:lnTo>
                  <a:lnTo>
                    <a:pt x="3902" y="849"/>
                  </a:lnTo>
                  <a:lnTo>
                    <a:pt x="3895" y="861"/>
                  </a:lnTo>
                  <a:lnTo>
                    <a:pt x="3908" y="906"/>
                  </a:lnTo>
                  <a:lnTo>
                    <a:pt x="3921" y="919"/>
                  </a:lnTo>
                  <a:lnTo>
                    <a:pt x="3934" y="926"/>
                  </a:lnTo>
                  <a:lnTo>
                    <a:pt x="3947" y="932"/>
                  </a:lnTo>
                  <a:lnTo>
                    <a:pt x="3966" y="932"/>
                  </a:lnTo>
                  <a:lnTo>
                    <a:pt x="3985" y="926"/>
                  </a:lnTo>
                  <a:lnTo>
                    <a:pt x="4011" y="900"/>
                  </a:lnTo>
                  <a:lnTo>
                    <a:pt x="4018" y="874"/>
                  </a:lnTo>
                  <a:lnTo>
                    <a:pt x="4018" y="855"/>
                  </a:lnTo>
                  <a:lnTo>
                    <a:pt x="4005" y="836"/>
                  </a:lnTo>
                  <a:lnTo>
                    <a:pt x="3979" y="829"/>
                  </a:lnTo>
                  <a:lnTo>
                    <a:pt x="3934" y="829"/>
                  </a:lnTo>
                  <a:lnTo>
                    <a:pt x="360" y="257"/>
                  </a:lnTo>
                  <a:lnTo>
                    <a:pt x="3831" y="739"/>
                  </a:lnTo>
                  <a:lnTo>
                    <a:pt x="3818" y="733"/>
                  </a:lnTo>
                  <a:lnTo>
                    <a:pt x="3812" y="746"/>
                  </a:lnTo>
                  <a:lnTo>
                    <a:pt x="3818" y="771"/>
                  </a:lnTo>
                  <a:lnTo>
                    <a:pt x="3831" y="797"/>
                  </a:lnTo>
                  <a:lnTo>
                    <a:pt x="3838" y="804"/>
                  </a:lnTo>
                  <a:lnTo>
                    <a:pt x="3844" y="797"/>
                  </a:lnTo>
                  <a:lnTo>
                    <a:pt x="3844" y="765"/>
                  </a:lnTo>
                  <a:lnTo>
                    <a:pt x="3844" y="752"/>
                  </a:lnTo>
                  <a:lnTo>
                    <a:pt x="3831" y="739"/>
                  </a:lnTo>
                  <a:lnTo>
                    <a:pt x="360" y="257"/>
                  </a:lnTo>
                  <a:lnTo>
                    <a:pt x="4249" y="752"/>
                  </a:lnTo>
                  <a:lnTo>
                    <a:pt x="4243" y="765"/>
                  </a:lnTo>
                  <a:lnTo>
                    <a:pt x="4243" y="771"/>
                  </a:lnTo>
                  <a:lnTo>
                    <a:pt x="4223" y="771"/>
                  </a:lnTo>
                  <a:lnTo>
                    <a:pt x="4210" y="778"/>
                  </a:lnTo>
                  <a:lnTo>
                    <a:pt x="4198" y="791"/>
                  </a:lnTo>
                  <a:lnTo>
                    <a:pt x="4185" y="791"/>
                  </a:lnTo>
                  <a:lnTo>
                    <a:pt x="4165" y="791"/>
                  </a:lnTo>
                  <a:lnTo>
                    <a:pt x="4146" y="797"/>
                  </a:lnTo>
                  <a:lnTo>
                    <a:pt x="4140" y="804"/>
                  </a:lnTo>
                  <a:lnTo>
                    <a:pt x="4127" y="804"/>
                  </a:lnTo>
                  <a:lnTo>
                    <a:pt x="4101" y="804"/>
                  </a:lnTo>
                  <a:lnTo>
                    <a:pt x="4082" y="810"/>
                  </a:lnTo>
                  <a:lnTo>
                    <a:pt x="4063" y="829"/>
                  </a:lnTo>
                  <a:lnTo>
                    <a:pt x="4063" y="836"/>
                  </a:lnTo>
                  <a:lnTo>
                    <a:pt x="4069" y="849"/>
                  </a:lnTo>
                  <a:lnTo>
                    <a:pt x="4082" y="861"/>
                  </a:lnTo>
                  <a:lnTo>
                    <a:pt x="4101" y="868"/>
                  </a:lnTo>
                  <a:lnTo>
                    <a:pt x="4120" y="855"/>
                  </a:lnTo>
                  <a:lnTo>
                    <a:pt x="4133" y="842"/>
                  </a:lnTo>
                  <a:lnTo>
                    <a:pt x="4153" y="836"/>
                  </a:lnTo>
                  <a:lnTo>
                    <a:pt x="4198" y="823"/>
                  </a:lnTo>
                  <a:lnTo>
                    <a:pt x="4236" y="797"/>
                  </a:lnTo>
                  <a:lnTo>
                    <a:pt x="4249" y="797"/>
                  </a:lnTo>
                  <a:lnTo>
                    <a:pt x="4255" y="797"/>
                  </a:lnTo>
                  <a:lnTo>
                    <a:pt x="4281" y="797"/>
                  </a:lnTo>
                  <a:lnTo>
                    <a:pt x="4294" y="778"/>
                  </a:lnTo>
                  <a:lnTo>
                    <a:pt x="4294" y="765"/>
                  </a:lnTo>
                  <a:lnTo>
                    <a:pt x="4281" y="746"/>
                  </a:lnTo>
                  <a:lnTo>
                    <a:pt x="4268" y="746"/>
                  </a:lnTo>
                  <a:lnTo>
                    <a:pt x="4255" y="746"/>
                  </a:lnTo>
                  <a:lnTo>
                    <a:pt x="4249" y="752"/>
                  </a:lnTo>
                  <a:lnTo>
                    <a:pt x="360" y="257"/>
                  </a:lnTo>
                  <a:lnTo>
                    <a:pt x="4313" y="739"/>
                  </a:lnTo>
                  <a:lnTo>
                    <a:pt x="4313" y="746"/>
                  </a:lnTo>
                  <a:lnTo>
                    <a:pt x="4313" y="752"/>
                  </a:lnTo>
                  <a:lnTo>
                    <a:pt x="4326" y="752"/>
                  </a:lnTo>
                  <a:lnTo>
                    <a:pt x="4333" y="746"/>
                  </a:lnTo>
                  <a:lnTo>
                    <a:pt x="4326" y="739"/>
                  </a:lnTo>
                  <a:lnTo>
                    <a:pt x="4313" y="739"/>
                  </a:lnTo>
                  <a:lnTo>
                    <a:pt x="360" y="257"/>
                  </a:lnTo>
                  <a:lnTo>
                    <a:pt x="4390" y="707"/>
                  </a:lnTo>
                  <a:lnTo>
                    <a:pt x="4378" y="707"/>
                  </a:lnTo>
                  <a:lnTo>
                    <a:pt x="4371" y="714"/>
                  </a:lnTo>
                  <a:lnTo>
                    <a:pt x="4371" y="726"/>
                  </a:lnTo>
                  <a:lnTo>
                    <a:pt x="4378" y="746"/>
                  </a:lnTo>
                  <a:lnTo>
                    <a:pt x="4390" y="746"/>
                  </a:lnTo>
                  <a:lnTo>
                    <a:pt x="4397" y="739"/>
                  </a:lnTo>
                  <a:lnTo>
                    <a:pt x="4403" y="726"/>
                  </a:lnTo>
                  <a:lnTo>
                    <a:pt x="4403" y="714"/>
                  </a:lnTo>
                  <a:lnTo>
                    <a:pt x="4390" y="707"/>
                  </a:lnTo>
                  <a:lnTo>
                    <a:pt x="360" y="257"/>
                  </a:lnTo>
                  <a:lnTo>
                    <a:pt x="4513" y="649"/>
                  </a:lnTo>
                  <a:lnTo>
                    <a:pt x="4506" y="662"/>
                  </a:lnTo>
                  <a:lnTo>
                    <a:pt x="4493" y="662"/>
                  </a:lnTo>
                  <a:lnTo>
                    <a:pt x="4487" y="669"/>
                  </a:lnTo>
                  <a:lnTo>
                    <a:pt x="4480" y="675"/>
                  </a:lnTo>
                  <a:lnTo>
                    <a:pt x="4487" y="694"/>
                  </a:lnTo>
                  <a:lnTo>
                    <a:pt x="4500" y="694"/>
                  </a:lnTo>
                  <a:lnTo>
                    <a:pt x="4519" y="675"/>
                  </a:lnTo>
                  <a:lnTo>
                    <a:pt x="4532" y="675"/>
                  </a:lnTo>
                  <a:lnTo>
                    <a:pt x="4538" y="669"/>
                  </a:lnTo>
                  <a:lnTo>
                    <a:pt x="4538" y="656"/>
                  </a:lnTo>
                  <a:lnTo>
                    <a:pt x="4532" y="649"/>
                  </a:lnTo>
                  <a:lnTo>
                    <a:pt x="4525" y="643"/>
                  </a:lnTo>
                  <a:lnTo>
                    <a:pt x="4513" y="649"/>
                  </a:lnTo>
                  <a:lnTo>
                    <a:pt x="360" y="257"/>
                  </a:lnTo>
                  <a:lnTo>
                    <a:pt x="4635" y="617"/>
                  </a:lnTo>
                  <a:lnTo>
                    <a:pt x="4622" y="611"/>
                  </a:lnTo>
                  <a:lnTo>
                    <a:pt x="4615" y="617"/>
                  </a:lnTo>
                  <a:lnTo>
                    <a:pt x="4609" y="617"/>
                  </a:lnTo>
                  <a:lnTo>
                    <a:pt x="4596" y="617"/>
                  </a:lnTo>
                  <a:lnTo>
                    <a:pt x="4583" y="630"/>
                  </a:lnTo>
                  <a:lnTo>
                    <a:pt x="4577" y="637"/>
                  </a:lnTo>
                  <a:lnTo>
                    <a:pt x="4583" y="649"/>
                  </a:lnTo>
                  <a:lnTo>
                    <a:pt x="4603" y="649"/>
                  </a:lnTo>
                  <a:lnTo>
                    <a:pt x="4609" y="649"/>
                  </a:lnTo>
                  <a:lnTo>
                    <a:pt x="4609" y="643"/>
                  </a:lnTo>
                  <a:lnTo>
                    <a:pt x="4615" y="637"/>
                  </a:lnTo>
                  <a:lnTo>
                    <a:pt x="4622" y="630"/>
                  </a:lnTo>
                  <a:lnTo>
                    <a:pt x="4635" y="630"/>
                  </a:lnTo>
                  <a:lnTo>
                    <a:pt x="4635" y="624"/>
                  </a:lnTo>
                  <a:lnTo>
                    <a:pt x="4635" y="617"/>
                  </a:lnTo>
                  <a:lnTo>
                    <a:pt x="360" y="257"/>
                  </a:lnTo>
                  <a:lnTo>
                    <a:pt x="4744" y="547"/>
                  </a:lnTo>
                  <a:lnTo>
                    <a:pt x="4744" y="553"/>
                  </a:lnTo>
                  <a:lnTo>
                    <a:pt x="4744" y="566"/>
                  </a:lnTo>
                  <a:lnTo>
                    <a:pt x="4744" y="572"/>
                  </a:lnTo>
                  <a:lnTo>
                    <a:pt x="4757" y="572"/>
                  </a:lnTo>
                  <a:lnTo>
                    <a:pt x="4770" y="566"/>
                  </a:lnTo>
                  <a:lnTo>
                    <a:pt x="4783" y="559"/>
                  </a:lnTo>
                  <a:lnTo>
                    <a:pt x="4789" y="547"/>
                  </a:lnTo>
                  <a:lnTo>
                    <a:pt x="4783" y="540"/>
                  </a:lnTo>
                  <a:lnTo>
                    <a:pt x="4763" y="540"/>
                  </a:lnTo>
                  <a:lnTo>
                    <a:pt x="4744" y="547"/>
                  </a:lnTo>
                  <a:lnTo>
                    <a:pt x="360" y="257"/>
                  </a:lnTo>
                  <a:lnTo>
                    <a:pt x="3838" y="90"/>
                  </a:lnTo>
                  <a:lnTo>
                    <a:pt x="3812" y="97"/>
                  </a:lnTo>
                  <a:lnTo>
                    <a:pt x="3786" y="109"/>
                  </a:lnTo>
                  <a:lnTo>
                    <a:pt x="3760" y="129"/>
                  </a:lnTo>
                  <a:lnTo>
                    <a:pt x="3754" y="142"/>
                  </a:lnTo>
                  <a:lnTo>
                    <a:pt x="3754" y="154"/>
                  </a:lnTo>
                  <a:lnTo>
                    <a:pt x="3760" y="167"/>
                  </a:lnTo>
                  <a:lnTo>
                    <a:pt x="3767" y="187"/>
                  </a:lnTo>
                  <a:lnTo>
                    <a:pt x="3780" y="193"/>
                  </a:lnTo>
                  <a:lnTo>
                    <a:pt x="3805" y="187"/>
                  </a:lnTo>
                  <a:lnTo>
                    <a:pt x="3825" y="180"/>
                  </a:lnTo>
                  <a:lnTo>
                    <a:pt x="3838" y="161"/>
                  </a:lnTo>
                  <a:lnTo>
                    <a:pt x="3863" y="122"/>
                  </a:lnTo>
                  <a:lnTo>
                    <a:pt x="3863" y="103"/>
                  </a:lnTo>
                  <a:lnTo>
                    <a:pt x="3857" y="97"/>
                  </a:lnTo>
                  <a:lnTo>
                    <a:pt x="3838" y="90"/>
                  </a:lnTo>
                  <a:lnTo>
                    <a:pt x="360" y="257"/>
                  </a:lnTo>
                  <a:lnTo>
                    <a:pt x="4075" y="71"/>
                  </a:lnTo>
                  <a:lnTo>
                    <a:pt x="4095" y="52"/>
                  </a:lnTo>
                  <a:lnTo>
                    <a:pt x="4120" y="26"/>
                  </a:lnTo>
                  <a:lnTo>
                    <a:pt x="4120" y="13"/>
                  </a:lnTo>
                  <a:lnTo>
                    <a:pt x="4120" y="7"/>
                  </a:lnTo>
                  <a:lnTo>
                    <a:pt x="4101" y="0"/>
                  </a:lnTo>
                  <a:lnTo>
                    <a:pt x="4069" y="7"/>
                  </a:lnTo>
                  <a:lnTo>
                    <a:pt x="4037" y="19"/>
                  </a:lnTo>
                  <a:lnTo>
                    <a:pt x="4030" y="32"/>
                  </a:lnTo>
                  <a:lnTo>
                    <a:pt x="4024" y="45"/>
                  </a:lnTo>
                  <a:lnTo>
                    <a:pt x="4030" y="52"/>
                  </a:lnTo>
                  <a:lnTo>
                    <a:pt x="4043" y="71"/>
                  </a:lnTo>
                  <a:lnTo>
                    <a:pt x="4075" y="71"/>
                  </a:lnTo>
                  <a:lnTo>
                    <a:pt x="360" y="257"/>
                  </a:lnTo>
                  <a:lnTo>
                    <a:pt x="4294" y="244"/>
                  </a:lnTo>
                  <a:lnTo>
                    <a:pt x="4275" y="251"/>
                  </a:lnTo>
                  <a:lnTo>
                    <a:pt x="4268" y="264"/>
                  </a:lnTo>
                  <a:lnTo>
                    <a:pt x="4268" y="270"/>
                  </a:lnTo>
                  <a:lnTo>
                    <a:pt x="4300" y="257"/>
                  </a:lnTo>
                  <a:lnTo>
                    <a:pt x="4307" y="251"/>
                  </a:lnTo>
                  <a:lnTo>
                    <a:pt x="4294" y="244"/>
                  </a:lnTo>
                  <a:lnTo>
                    <a:pt x="360" y="257"/>
                  </a:lnTo>
                  <a:lnTo>
                    <a:pt x="4030" y="161"/>
                  </a:lnTo>
                  <a:lnTo>
                    <a:pt x="4043" y="180"/>
                  </a:lnTo>
                  <a:lnTo>
                    <a:pt x="4050" y="180"/>
                  </a:lnTo>
                  <a:lnTo>
                    <a:pt x="4063" y="180"/>
                  </a:lnTo>
                  <a:lnTo>
                    <a:pt x="4050" y="167"/>
                  </a:lnTo>
                  <a:lnTo>
                    <a:pt x="4043" y="161"/>
                  </a:lnTo>
                  <a:lnTo>
                    <a:pt x="4037" y="161"/>
                  </a:lnTo>
                  <a:lnTo>
                    <a:pt x="4030" y="161"/>
                  </a:lnTo>
                  <a:lnTo>
                    <a:pt x="360" y="257"/>
                  </a:lnTo>
                  <a:lnTo>
                    <a:pt x="4275" y="225"/>
                  </a:lnTo>
                  <a:lnTo>
                    <a:pt x="4281" y="219"/>
                  </a:lnTo>
                  <a:lnTo>
                    <a:pt x="4281" y="212"/>
                  </a:lnTo>
                  <a:lnTo>
                    <a:pt x="4275" y="212"/>
                  </a:lnTo>
                  <a:lnTo>
                    <a:pt x="4268" y="219"/>
                  </a:lnTo>
                  <a:lnTo>
                    <a:pt x="4275" y="225"/>
                  </a:lnTo>
                  <a:lnTo>
                    <a:pt x="360" y="257"/>
                  </a:lnTo>
                  <a:lnTo>
                    <a:pt x="4847" y="508"/>
                  </a:lnTo>
                  <a:lnTo>
                    <a:pt x="4840" y="514"/>
                  </a:lnTo>
                  <a:lnTo>
                    <a:pt x="4834" y="521"/>
                  </a:lnTo>
                  <a:lnTo>
                    <a:pt x="4840" y="534"/>
                  </a:lnTo>
                  <a:lnTo>
                    <a:pt x="4847" y="534"/>
                  </a:lnTo>
                  <a:lnTo>
                    <a:pt x="4860" y="534"/>
                  </a:lnTo>
                  <a:lnTo>
                    <a:pt x="4866" y="527"/>
                  </a:lnTo>
                  <a:lnTo>
                    <a:pt x="4866" y="521"/>
                  </a:lnTo>
                  <a:lnTo>
                    <a:pt x="4860" y="514"/>
                  </a:lnTo>
                  <a:lnTo>
                    <a:pt x="4847" y="508"/>
                  </a:lnTo>
                  <a:lnTo>
                    <a:pt x="360" y="257"/>
                  </a:lnTo>
                  <a:lnTo>
                    <a:pt x="5091" y="450"/>
                  </a:lnTo>
                  <a:lnTo>
                    <a:pt x="5065" y="444"/>
                  </a:lnTo>
                  <a:lnTo>
                    <a:pt x="5046" y="444"/>
                  </a:lnTo>
                  <a:lnTo>
                    <a:pt x="5033" y="450"/>
                  </a:lnTo>
                  <a:lnTo>
                    <a:pt x="5020" y="450"/>
                  </a:lnTo>
                  <a:lnTo>
                    <a:pt x="5001" y="457"/>
                  </a:lnTo>
                  <a:lnTo>
                    <a:pt x="4988" y="457"/>
                  </a:lnTo>
                  <a:lnTo>
                    <a:pt x="4975" y="469"/>
                  </a:lnTo>
                  <a:lnTo>
                    <a:pt x="4975" y="476"/>
                  </a:lnTo>
                  <a:lnTo>
                    <a:pt x="4988" y="489"/>
                  </a:lnTo>
                  <a:lnTo>
                    <a:pt x="4995" y="495"/>
                  </a:lnTo>
                  <a:lnTo>
                    <a:pt x="5008" y="495"/>
                  </a:lnTo>
                  <a:lnTo>
                    <a:pt x="5027" y="495"/>
                  </a:lnTo>
                  <a:lnTo>
                    <a:pt x="5046" y="495"/>
                  </a:lnTo>
                  <a:lnTo>
                    <a:pt x="5065" y="489"/>
                  </a:lnTo>
                  <a:lnTo>
                    <a:pt x="5078" y="476"/>
                  </a:lnTo>
                  <a:lnTo>
                    <a:pt x="5098" y="463"/>
                  </a:lnTo>
                  <a:lnTo>
                    <a:pt x="5098" y="450"/>
                  </a:lnTo>
                  <a:lnTo>
                    <a:pt x="5091" y="450"/>
                  </a:lnTo>
                  <a:lnTo>
                    <a:pt x="360" y="257"/>
                  </a:lnTo>
                  <a:lnTo>
                    <a:pt x="5117" y="315"/>
                  </a:lnTo>
                  <a:lnTo>
                    <a:pt x="5110" y="322"/>
                  </a:lnTo>
                  <a:lnTo>
                    <a:pt x="5110" y="328"/>
                  </a:lnTo>
                  <a:lnTo>
                    <a:pt x="5117" y="334"/>
                  </a:lnTo>
                  <a:lnTo>
                    <a:pt x="5123" y="334"/>
                  </a:lnTo>
                  <a:lnTo>
                    <a:pt x="5130" y="328"/>
                  </a:lnTo>
                  <a:lnTo>
                    <a:pt x="5130" y="322"/>
                  </a:lnTo>
                  <a:lnTo>
                    <a:pt x="5123" y="315"/>
                  </a:lnTo>
                  <a:lnTo>
                    <a:pt x="5117" y="315"/>
                  </a:lnTo>
                  <a:lnTo>
                    <a:pt x="360" y="257"/>
                  </a:lnTo>
                  <a:lnTo>
                    <a:pt x="5316" y="187"/>
                  </a:lnTo>
                  <a:lnTo>
                    <a:pt x="5278" y="193"/>
                  </a:lnTo>
                  <a:lnTo>
                    <a:pt x="5258" y="206"/>
                  </a:lnTo>
                  <a:lnTo>
                    <a:pt x="5258" y="232"/>
                  </a:lnTo>
                  <a:lnTo>
                    <a:pt x="5265" y="251"/>
                  </a:lnTo>
                  <a:lnTo>
                    <a:pt x="5284" y="264"/>
                  </a:lnTo>
                  <a:lnTo>
                    <a:pt x="5310" y="264"/>
                  </a:lnTo>
                  <a:lnTo>
                    <a:pt x="5323" y="264"/>
                  </a:lnTo>
                  <a:lnTo>
                    <a:pt x="5335" y="251"/>
                  </a:lnTo>
                  <a:lnTo>
                    <a:pt x="5342" y="232"/>
                  </a:lnTo>
                  <a:lnTo>
                    <a:pt x="5348" y="219"/>
                  </a:lnTo>
                  <a:lnTo>
                    <a:pt x="5342" y="199"/>
                  </a:lnTo>
                  <a:lnTo>
                    <a:pt x="5335" y="193"/>
                  </a:lnTo>
                  <a:lnTo>
                    <a:pt x="5316" y="187"/>
                  </a:lnTo>
                  <a:lnTo>
                    <a:pt x="360" y="257"/>
                  </a:lnTo>
                  <a:lnTo>
                    <a:pt x="5535" y="804"/>
                  </a:lnTo>
                  <a:lnTo>
                    <a:pt x="5528" y="816"/>
                  </a:lnTo>
                  <a:lnTo>
                    <a:pt x="5528" y="823"/>
                  </a:lnTo>
                  <a:lnTo>
                    <a:pt x="5535" y="829"/>
                  </a:lnTo>
                  <a:lnTo>
                    <a:pt x="5548" y="829"/>
                  </a:lnTo>
                  <a:lnTo>
                    <a:pt x="5554" y="823"/>
                  </a:lnTo>
                  <a:lnTo>
                    <a:pt x="5554" y="816"/>
                  </a:lnTo>
                  <a:lnTo>
                    <a:pt x="5548" y="804"/>
                  </a:lnTo>
                  <a:lnTo>
                    <a:pt x="5535" y="804"/>
                  </a:lnTo>
                  <a:lnTo>
                    <a:pt x="360" y="257"/>
                  </a:lnTo>
                  <a:lnTo>
                    <a:pt x="3452" y="1401"/>
                  </a:lnTo>
                  <a:lnTo>
                    <a:pt x="3426" y="1414"/>
                  </a:lnTo>
                  <a:lnTo>
                    <a:pt x="3413" y="1421"/>
                  </a:lnTo>
                  <a:lnTo>
                    <a:pt x="3458" y="1421"/>
                  </a:lnTo>
                  <a:lnTo>
                    <a:pt x="3465" y="1401"/>
                  </a:lnTo>
                  <a:lnTo>
                    <a:pt x="3452" y="1401"/>
                  </a:lnTo>
                  <a:lnTo>
                    <a:pt x="360" y="257"/>
                  </a:lnTo>
                  <a:lnTo>
                    <a:pt x="3773" y="1106"/>
                  </a:lnTo>
                  <a:lnTo>
                    <a:pt x="3773" y="1119"/>
                  </a:lnTo>
                  <a:lnTo>
                    <a:pt x="3780" y="1119"/>
                  </a:lnTo>
                  <a:lnTo>
                    <a:pt x="3786" y="1119"/>
                  </a:lnTo>
                  <a:lnTo>
                    <a:pt x="3786" y="1112"/>
                  </a:lnTo>
                  <a:lnTo>
                    <a:pt x="3780" y="1106"/>
                  </a:lnTo>
                  <a:lnTo>
                    <a:pt x="3773" y="1106"/>
                  </a:lnTo>
                  <a:lnTo>
                    <a:pt x="360" y="257"/>
                  </a:lnTo>
                  <a:lnTo>
                    <a:pt x="3664" y="1254"/>
                  </a:lnTo>
                  <a:lnTo>
                    <a:pt x="3658" y="1260"/>
                  </a:lnTo>
                  <a:lnTo>
                    <a:pt x="3658" y="1266"/>
                  </a:lnTo>
                  <a:lnTo>
                    <a:pt x="3664" y="1273"/>
                  </a:lnTo>
                  <a:lnTo>
                    <a:pt x="3670" y="1260"/>
                  </a:lnTo>
                  <a:lnTo>
                    <a:pt x="3664" y="1254"/>
                  </a:lnTo>
                  <a:lnTo>
                    <a:pt x="360" y="257"/>
                  </a:lnTo>
                  <a:lnTo>
                    <a:pt x="3638" y="1215"/>
                  </a:lnTo>
                  <a:lnTo>
                    <a:pt x="3651" y="1221"/>
                  </a:lnTo>
                  <a:lnTo>
                    <a:pt x="3658" y="1215"/>
                  </a:lnTo>
                  <a:lnTo>
                    <a:pt x="3651" y="1209"/>
                  </a:lnTo>
                  <a:lnTo>
                    <a:pt x="3638" y="1215"/>
                  </a:lnTo>
                  <a:lnTo>
                    <a:pt x="360" y="257"/>
                  </a:lnTo>
                  <a:lnTo>
                    <a:pt x="3478" y="1151"/>
                  </a:lnTo>
                  <a:lnTo>
                    <a:pt x="3465" y="1157"/>
                  </a:lnTo>
                  <a:lnTo>
                    <a:pt x="3471" y="1164"/>
                  </a:lnTo>
                  <a:lnTo>
                    <a:pt x="3484" y="1157"/>
                  </a:lnTo>
                  <a:lnTo>
                    <a:pt x="3478" y="1151"/>
                  </a:lnTo>
                  <a:lnTo>
                    <a:pt x="360" y="257"/>
                  </a:lnTo>
                  <a:lnTo>
                    <a:pt x="2848" y="1074"/>
                  </a:lnTo>
                  <a:lnTo>
                    <a:pt x="2854" y="1099"/>
                  </a:lnTo>
                  <a:lnTo>
                    <a:pt x="2860" y="1106"/>
                  </a:lnTo>
                  <a:lnTo>
                    <a:pt x="2854" y="1080"/>
                  </a:lnTo>
                  <a:lnTo>
                    <a:pt x="2848" y="1074"/>
                  </a:lnTo>
                  <a:lnTo>
                    <a:pt x="360" y="257"/>
                  </a:lnTo>
                  <a:lnTo>
                    <a:pt x="2314" y="161"/>
                  </a:lnTo>
                  <a:lnTo>
                    <a:pt x="2320" y="161"/>
                  </a:lnTo>
                  <a:lnTo>
                    <a:pt x="2320" y="154"/>
                  </a:lnTo>
                  <a:lnTo>
                    <a:pt x="2320" y="148"/>
                  </a:lnTo>
                  <a:lnTo>
                    <a:pt x="2314" y="142"/>
                  </a:lnTo>
                  <a:lnTo>
                    <a:pt x="2308" y="148"/>
                  </a:lnTo>
                  <a:lnTo>
                    <a:pt x="2308" y="154"/>
                  </a:lnTo>
                  <a:lnTo>
                    <a:pt x="2308" y="161"/>
                  </a:lnTo>
                  <a:lnTo>
                    <a:pt x="2314" y="161"/>
                  </a:lnTo>
                  <a:lnTo>
                    <a:pt x="360" y="2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3" name="グループ化 162"/>
          <p:cNvGrpSpPr/>
          <p:nvPr/>
        </p:nvGrpSpPr>
        <p:grpSpPr bwMode="auto">
          <a:xfrm>
            <a:off x="469930" y="3459164"/>
            <a:ext cx="8316911" cy="112712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64" name="フリーフォーム 163"/>
            <p:cNvSpPr/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フリーフォーム 164"/>
            <p:cNvSpPr/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6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8CC2DC-B655-482C-BE4C-2238C7188B2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168" name="フッター プレースホルダー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4"/>
            <a:ext cx="1871690" cy="52864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2910" y="500045"/>
            <a:ext cx="5834090" cy="52864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2143118"/>
            <a:ext cx="7458100" cy="13573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272234" cy="857256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shade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>
          <a:xfrm>
            <a:off x="0" y="1643050"/>
            <a:ext cx="8920191" cy="3286147"/>
            <a:chOff x="9525" y="2233613"/>
            <a:chExt cx="9134475" cy="238918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0" name="フリーフォーム 159"/>
            <p:cNvSpPr/>
            <p:nvPr/>
          </p:nvSpPr>
          <p:spPr bwMode="auto">
            <a:xfrm>
              <a:off x="9525" y="2233613"/>
              <a:ext cx="9134475" cy="2389187"/>
            </a:xfrm>
            <a:custGeom>
              <a:avLst/>
              <a:gdLst/>
              <a:ahLst/>
              <a:cxnLst>
                <a:cxn ang="0">
                  <a:pos x="5452" y="13"/>
                </a:cxn>
                <a:cxn ang="0">
                  <a:pos x="5304" y="7"/>
                </a:cxn>
                <a:cxn ang="0">
                  <a:pos x="5143" y="0"/>
                </a:cxn>
                <a:cxn ang="0">
                  <a:pos x="4462" y="7"/>
                </a:cxn>
                <a:cxn ang="0">
                  <a:pos x="4224" y="7"/>
                </a:cxn>
                <a:cxn ang="0">
                  <a:pos x="3896" y="7"/>
                </a:cxn>
                <a:cxn ang="0">
                  <a:pos x="3626" y="7"/>
                </a:cxn>
                <a:cxn ang="0">
                  <a:pos x="2977" y="0"/>
                </a:cxn>
                <a:cxn ang="0">
                  <a:pos x="2553" y="0"/>
                </a:cxn>
                <a:cxn ang="0">
                  <a:pos x="2353" y="7"/>
                </a:cxn>
                <a:cxn ang="0">
                  <a:pos x="2186" y="7"/>
                </a:cxn>
                <a:cxn ang="0">
                  <a:pos x="2083" y="7"/>
                </a:cxn>
                <a:cxn ang="0">
                  <a:pos x="1717" y="7"/>
                </a:cxn>
                <a:cxn ang="0">
                  <a:pos x="1530" y="0"/>
                </a:cxn>
                <a:cxn ang="0">
                  <a:pos x="1293" y="13"/>
                </a:cxn>
                <a:cxn ang="0">
                  <a:pos x="1003" y="7"/>
                </a:cxn>
                <a:cxn ang="0">
                  <a:pos x="958" y="13"/>
                </a:cxn>
                <a:cxn ang="0">
                  <a:pos x="907" y="20"/>
                </a:cxn>
                <a:cxn ang="0">
                  <a:pos x="592" y="7"/>
                </a:cxn>
                <a:cxn ang="0">
                  <a:pos x="0" y="1498"/>
                </a:cxn>
                <a:cxn ang="0">
                  <a:pos x="875" y="1492"/>
                </a:cxn>
                <a:cxn ang="0">
                  <a:pos x="1524" y="1505"/>
                </a:cxn>
                <a:cxn ang="0">
                  <a:pos x="2064" y="1498"/>
                </a:cxn>
                <a:cxn ang="0">
                  <a:pos x="2385" y="1498"/>
                </a:cxn>
                <a:cxn ang="0">
                  <a:pos x="2919" y="1498"/>
                </a:cxn>
                <a:cxn ang="0">
                  <a:pos x="3099" y="1498"/>
                </a:cxn>
                <a:cxn ang="0">
                  <a:pos x="3183" y="1492"/>
                </a:cxn>
                <a:cxn ang="0">
                  <a:pos x="3517" y="1492"/>
                </a:cxn>
                <a:cxn ang="0">
                  <a:pos x="3768" y="1505"/>
                </a:cxn>
                <a:cxn ang="0">
                  <a:pos x="4153" y="1498"/>
                </a:cxn>
                <a:cxn ang="0">
                  <a:pos x="4230" y="1498"/>
                </a:cxn>
                <a:cxn ang="0">
                  <a:pos x="4449" y="1498"/>
                </a:cxn>
                <a:cxn ang="0">
                  <a:pos x="4899" y="1492"/>
                </a:cxn>
                <a:cxn ang="0">
                  <a:pos x="5349" y="1498"/>
                </a:cxn>
                <a:cxn ang="0">
                  <a:pos x="5754" y="1170"/>
                </a:cxn>
                <a:cxn ang="0">
                  <a:pos x="5568" y="7"/>
                </a:cxn>
              </a:cxnLst>
              <a:rect l="0" t="0" r="0" b="0"/>
              <a:pathLst>
                <a:path w="5754" h="1505">
                  <a:moveTo>
                    <a:pt x="5561" y="7"/>
                  </a:moveTo>
                  <a:lnTo>
                    <a:pt x="5452" y="13"/>
                  </a:lnTo>
                  <a:lnTo>
                    <a:pt x="5375" y="13"/>
                  </a:lnTo>
                  <a:lnTo>
                    <a:pt x="5304" y="7"/>
                  </a:lnTo>
                  <a:lnTo>
                    <a:pt x="5227" y="7"/>
                  </a:lnTo>
                  <a:lnTo>
                    <a:pt x="5143" y="0"/>
                  </a:lnTo>
                  <a:lnTo>
                    <a:pt x="5028" y="7"/>
                  </a:lnTo>
                  <a:lnTo>
                    <a:pt x="4462" y="7"/>
                  </a:lnTo>
                  <a:lnTo>
                    <a:pt x="4340" y="0"/>
                  </a:lnTo>
                  <a:lnTo>
                    <a:pt x="4224" y="7"/>
                  </a:lnTo>
                  <a:lnTo>
                    <a:pt x="4057" y="7"/>
                  </a:lnTo>
                  <a:lnTo>
                    <a:pt x="3896" y="7"/>
                  </a:lnTo>
                  <a:lnTo>
                    <a:pt x="3761" y="7"/>
                  </a:lnTo>
                  <a:lnTo>
                    <a:pt x="3626" y="7"/>
                  </a:lnTo>
                  <a:lnTo>
                    <a:pt x="3163" y="7"/>
                  </a:lnTo>
                  <a:lnTo>
                    <a:pt x="2977" y="0"/>
                  </a:lnTo>
                  <a:lnTo>
                    <a:pt x="2816" y="0"/>
                  </a:lnTo>
                  <a:lnTo>
                    <a:pt x="2553" y="0"/>
                  </a:lnTo>
                  <a:lnTo>
                    <a:pt x="2450" y="7"/>
                  </a:lnTo>
                  <a:lnTo>
                    <a:pt x="2353" y="7"/>
                  </a:lnTo>
                  <a:lnTo>
                    <a:pt x="2270" y="7"/>
                  </a:lnTo>
                  <a:lnTo>
                    <a:pt x="2186" y="7"/>
                  </a:lnTo>
                  <a:lnTo>
                    <a:pt x="2135" y="7"/>
                  </a:lnTo>
                  <a:lnTo>
                    <a:pt x="2083" y="7"/>
                  </a:lnTo>
                  <a:lnTo>
                    <a:pt x="1845" y="7"/>
                  </a:lnTo>
                  <a:lnTo>
                    <a:pt x="1717" y="7"/>
                  </a:lnTo>
                  <a:lnTo>
                    <a:pt x="1582" y="7"/>
                  </a:lnTo>
                  <a:lnTo>
                    <a:pt x="1530" y="0"/>
                  </a:lnTo>
                  <a:lnTo>
                    <a:pt x="1492" y="7"/>
                  </a:lnTo>
                  <a:lnTo>
                    <a:pt x="1293" y="13"/>
                  </a:lnTo>
                  <a:lnTo>
                    <a:pt x="1068" y="7"/>
                  </a:lnTo>
                  <a:lnTo>
                    <a:pt x="1003" y="7"/>
                  </a:lnTo>
                  <a:lnTo>
                    <a:pt x="978" y="7"/>
                  </a:lnTo>
                  <a:lnTo>
                    <a:pt x="958" y="13"/>
                  </a:lnTo>
                  <a:lnTo>
                    <a:pt x="945" y="20"/>
                  </a:lnTo>
                  <a:lnTo>
                    <a:pt x="907" y="20"/>
                  </a:lnTo>
                  <a:lnTo>
                    <a:pt x="836" y="13"/>
                  </a:lnTo>
                  <a:lnTo>
                    <a:pt x="592" y="7"/>
                  </a:lnTo>
                  <a:lnTo>
                    <a:pt x="0" y="7"/>
                  </a:lnTo>
                  <a:lnTo>
                    <a:pt x="0" y="1498"/>
                  </a:lnTo>
                  <a:lnTo>
                    <a:pt x="573" y="1505"/>
                  </a:lnTo>
                  <a:lnTo>
                    <a:pt x="875" y="1492"/>
                  </a:lnTo>
                  <a:lnTo>
                    <a:pt x="1209" y="1485"/>
                  </a:lnTo>
                  <a:lnTo>
                    <a:pt x="1524" y="1505"/>
                  </a:lnTo>
                  <a:lnTo>
                    <a:pt x="1775" y="1492"/>
                  </a:lnTo>
                  <a:lnTo>
                    <a:pt x="2064" y="1498"/>
                  </a:lnTo>
                  <a:lnTo>
                    <a:pt x="2218" y="1498"/>
                  </a:lnTo>
                  <a:lnTo>
                    <a:pt x="2385" y="1498"/>
                  </a:lnTo>
                  <a:lnTo>
                    <a:pt x="2861" y="1498"/>
                  </a:lnTo>
                  <a:lnTo>
                    <a:pt x="2919" y="1498"/>
                  </a:lnTo>
                  <a:lnTo>
                    <a:pt x="2983" y="1492"/>
                  </a:lnTo>
                  <a:lnTo>
                    <a:pt x="3099" y="1498"/>
                  </a:lnTo>
                  <a:lnTo>
                    <a:pt x="3144" y="1492"/>
                  </a:lnTo>
                  <a:lnTo>
                    <a:pt x="3183" y="1492"/>
                  </a:lnTo>
                  <a:lnTo>
                    <a:pt x="3350" y="1492"/>
                  </a:lnTo>
                  <a:lnTo>
                    <a:pt x="3517" y="1492"/>
                  </a:lnTo>
                  <a:lnTo>
                    <a:pt x="3633" y="1492"/>
                  </a:lnTo>
                  <a:lnTo>
                    <a:pt x="3768" y="1505"/>
                  </a:lnTo>
                  <a:lnTo>
                    <a:pt x="3954" y="1505"/>
                  </a:lnTo>
                  <a:lnTo>
                    <a:pt x="4153" y="1498"/>
                  </a:lnTo>
                  <a:lnTo>
                    <a:pt x="4198" y="1498"/>
                  </a:lnTo>
                  <a:lnTo>
                    <a:pt x="4230" y="1498"/>
                  </a:lnTo>
                  <a:lnTo>
                    <a:pt x="4333" y="1505"/>
                  </a:lnTo>
                  <a:lnTo>
                    <a:pt x="4449" y="1498"/>
                  </a:lnTo>
                  <a:lnTo>
                    <a:pt x="4668" y="1492"/>
                  </a:lnTo>
                  <a:lnTo>
                    <a:pt x="4899" y="1492"/>
                  </a:lnTo>
                  <a:lnTo>
                    <a:pt x="5111" y="1498"/>
                  </a:lnTo>
                  <a:lnTo>
                    <a:pt x="5349" y="1498"/>
                  </a:lnTo>
                  <a:lnTo>
                    <a:pt x="5510" y="1492"/>
                  </a:lnTo>
                  <a:lnTo>
                    <a:pt x="5754" y="1170"/>
                  </a:lnTo>
                  <a:lnTo>
                    <a:pt x="5754" y="13"/>
                  </a:lnTo>
                  <a:lnTo>
                    <a:pt x="5568" y="7"/>
                  </a:lnTo>
                  <a:lnTo>
                    <a:pt x="5561" y="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8634413" y="4090988"/>
              <a:ext cx="509587" cy="511175"/>
            </a:xfrm>
            <a:custGeom>
              <a:avLst/>
              <a:gdLst/>
              <a:ahLst/>
              <a:cxnLst>
                <a:cxn ang="0">
                  <a:pos x="38" y="322"/>
                </a:cxn>
                <a:cxn ang="0">
                  <a:pos x="57" y="322"/>
                </a:cxn>
                <a:cxn ang="0">
                  <a:pos x="77" y="309"/>
                </a:cxn>
                <a:cxn ang="0">
                  <a:pos x="90" y="283"/>
                </a:cxn>
                <a:cxn ang="0">
                  <a:pos x="96" y="245"/>
                </a:cxn>
                <a:cxn ang="0">
                  <a:pos x="90" y="232"/>
                </a:cxn>
                <a:cxn ang="0">
                  <a:pos x="83" y="212"/>
                </a:cxn>
                <a:cxn ang="0">
                  <a:pos x="64" y="200"/>
                </a:cxn>
                <a:cxn ang="0">
                  <a:pos x="45" y="180"/>
                </a:cxn>
                <a:cxn ang="0">
                  <a:pos x="12" y="174"/>
                </a:cxn>
                <a:cxn ang="0">
                  <a:pos x="0" y="174"/>
                </a:cxn>
                <a:cxn ang="0">
                  <a:pos x="321" y="0"/>
                </a:cxn>
                <a:cxn ang="0">
                  <a:pos x="289" y="52"/>
                </a:cxn>
                <a:cxn ang="0">
                  <a:pos x="205" y="161"/>
                </a:cxn>
                <a:cxn ang="0">
                  <a:pos x="122" y="270"/>
                </a:cxn>
                <a:cxn ang="0">
                  <a:pos x="77" y="322"/>
                </a:cxn>
                <a:cxn ang="0">
                  <a:pos x="45" y="322"/>
                </a:cxn>
                <a:cxn ang="0">
                  <a:pos x="38" y="322"/>
                </a:cxn>
              </a:cxnLst>
              <a:rect l="0" t="0" r="0" b="0"/>
              <a:pathLst>
                <a:path w="321" h="322">
                  <a:moveTo>
                    <a:pt x="38" y="322"/>
                  </a:moveTo>
                  <a:lnTo>
                    <a:pt x="57" y="322"/>
                  </a:lnTo>
                  <a:lnTo>
                    <a:pt x="77" y="309"/>
                  </a:lnTo>
                  <a:lnTo>
                    <a:pt x="90" y="283"/>
                  </a:lnTo>
                  <a:lnTo>
                    <a:pt x="96" y="245"/>
                  </a:lnTo>
                  <a:lnTo>
                    <a:pt x="90" y="232"/>
                  </a:lnTo>
                  <a:lnTo>
                    <a:pt x="83" y="212"/>
                  </a:lnTo>
                  <a:lnTo>
                    <a:pt x="64" y="200"/>
                  </a:lnTo>
                  <a:lnTo>
                    <a:pt x="45" y="180"/>
                  </a:lnTo>
                  <a:lnTo>
                    <a:pt x="12" y="174"/>
                  </a:lnTo>
                  <a:lnTo>
                    <a:pt x="0" y="174"/>
                  </a:lnTo>
                  <a:lnTo>
                    <a:pt x="321" y="0"/>
                  </a:lnTo>
                  <a:lnTo>
                    <a:pt x="289" y="52"/>
                  </a:lnTo>
                  <a:lnTo>
                    <a:pt x="205" y="161"/>
                  </a:lnTo>
                  <a:lnTo>
                    <a:pt x="122" y="270"/>
                  </a:lnTo>
                  <a:lnTo>
                    <a:pt x="77" y="322"/>
                  </a:lnTo>
                  <a:lnTo>
                    <a:pt x="45" y="322"/>
                  </a:lnTo>
                  <a:lnTo>
                    <a:pt x="38" y="32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フリーフォーム 161"/>
            <p:cNvSpPr/>
            <p:nvPr/>
          </p:nvSpPr>
          <p:spPr bwMode="auto">
            <a:xfrm>
              <a:off x="184150" y="2346325"/>
              <a:ext cx="8816975" cy="2255838"/>
            </a:xfrm>
            <a:custGeom>
              <a:avLst/>
              <a:gdLst/>
              <a:ahLst/>
              <a:cxnLst>
                <a:cxn ang="0">
                  <a:pos x="366" y="257"/>
                </a:cxn>
                <a:cxn ang="0">
                  <a:pos x="270" y="386"/>
                </a:cxn>
                <a:cxn ang="0">
                  <a:pos x="263" y="405"/>
                </a:cxn>
                <a:cxn ang="0">
                  <a:pos x="115" y="1144"/>
                </a:cxn>
                <a:cxn ang="0">
                  <a:pos x="96" y="1273"/>
                </a:cxn>
                <a:cxn ang="0">
                  <a:pos x="482" y="1131"/>
                </a:cxn>
                <a:cxn ang="0">
                  <a:pos x="533" y="1234"/>
                </a:cxn>
                <a:cxn ang="0">
                  <a:pos x="302" y="1356"/>
                </a:cxn>
                <a:cxn ang="0">
                  <a:pos x="160" y="1292"/>
                </a:cxn>
                <a:cxn ang="0">
                  <a:pos x="765" y="971"/>
                </a:cxn>
                <a:cxn ang="0">
                  <a:pos x="848" y="1131"/>
                </a:cxn>
                <a:cxn ang="0">
                  <a:pos x="1060" y="1138"/>
                </a:cxn>
                <a:cxn ang="0">
                  <a:pos x="990" y="1074"/>
                </a:cxn>
                <a:cxn ang="0">
                  <a:pos x="1105" y="951"/>
                </a:cxn>
                <a:cxn ang="0">
                  <a:pos x="1240" y="771"/>
                </a:cxn>
                <a:cxn ang="0">
                  <a:pos x="1285" y="521"/>
                </a:cxn>
                <a:cxn ang="0">
                  <a:pos x="1343" y="585"/>
                </a:cxn>
                <a:cxn ang="0">
                  <a:pos x="1453" y="816"/>
                </a:cxn>
                <a:cxn ang="0">
                  <a:pos x="1600" y="900"/>
                </a:cxn>
                <a:cxn ang="0">
                  <a:pos x="1922" y="823"/>
                </a:cxn>
                <a:cxn ang="0">
                  <a:pos x="1858" y="1138"/>
                </a:cxn>
                <a:cxn ang="0">
                  <a:pos x="1999" y="1009"/>
                </a:cxn>
                <a:cxn ang="0">
                  <a:pos x="2108" y="977"/>
                </a:cxn>
                <a:cxn ang="0">
                  <a:pos x="2770" y="418"/>
                </a:cxn>
                <a:cxn ang="0">
                  <a:pos x="2192" y="675"/>
                </a:cxn>
                <a:cxn ang="0">
                  <a:pos x="2327" y="836"/>
                </a:cxn>
                <a:cxn ang="0">
                  <a:pos x="2770" y="444"/>
                </a:cxn>
                <a:cxn ang="0">
                  <a:pos x="2905" y="328"/>
                </a:cxn>
                <a:cxn ang="0">
                  <a:pos x="2938" y="347"/>
                </a:cxn>
                <a:cxn ang="0">
                  <a:pos x="2320" y="939"/>
                </a:cxn>
                <a:cxn ang="0">
                  <a:pos x="2378" y="804"/>
                </a:cxn>
                <a:cxn ang="0">
                  <a:pos x="2449" y="823"/>
                </a:cxn>
                <a:cxn ang="0">
                  <a:pos x="360" y="257"/>
                </a:cxn>
                <a:cxn ang="0">
                  <a:pos x="2430" y="1183"/>
                </a:cxn>
                <a:cxn ang="0">
                  <a:pos x="2758" y="1041"/>
                </a:cxn>
                <a:cxn ang="0">
                  <a:pos x="2905" y="714"/>
                </a:cxn>
                <a:cxn ang="0">
                  <a:pos x="2995" y="894"/>
                </a:cxn>
                <a:cxn ang="0">
                  <a:pos x="3169" y="566"/>
                </a:cxn>
                <a:cxn ang="0">
                  <a:pos x="3137" y="328"/>
                </a:cxn>
                <a:cxn ang="0">
                  <a:pos x="2880" y="932"/>
                </a:cxn>
                <a:cxn ang="0">
                  <a:pos x="3593" y="302"/>
                </a:cxn>
                <a:cxn ang="0">
                  <a:pos x="3966" y="932"/>
                </a:cxn>
                <a:cxn ang="0">
                  <a:pos x="3844" y="797"/>
                </a:cxn>
                <a:cxn ang="0">
                  <a:pos x="4127" y="804"/>
                </a:cxn>
                <a:cxn ang="0">
                  <a:pos x="4281" y="797"/>
                </a:cxn>
                <a:cxn ang="0">
                  <a:pos x="360" y="257"/>
                </a:cxn>
                <a:cxn ang="0">
                  <a:pos x="4487" y="669"/>
                </a:cxn>
                <a:cxn ang="0">
                  <a:pos x="4609" y="617"/>
                </a:cxn>
                <a:cxn ang="0">
                  <a:pos x="4744" y="553"/>
                </a:cxn>
                <a:cxn ang="0">
                  <a:pos x="3754" y="142"/>
                </a:cxn>
                <a:cxn ang="0">
                  <a:pos x="4120" y="26"/>
                </a:cxn>
                <a:cxn ang="0">
                  <a:pos x="4268" y="270"/>
                </a:cxn>
                <a:cxn ang="0">
                  <a:pos x="4281" y="219"/>
                </a:cxn>
                <a:cxn ang="0">
                  <a:pos x="4847" y="508"/>
                </a:cxn>
                <a:cxn ang="0">
                  <a:pos x="5046" y="495"/>
                </a:cxn>
                <a:cxn ang="0">
                  <a:pos x="5117" y="315"/>
                </a:cxn>
                <a:cxn ang="0">
                  <a:pos x="5316" y="187"/>
                </a:cxn>
                <a:cxn ang="0">
                  <a:pos x="3458" y="1421"/>
                </a:cxn>
                <a:cxn ang="0">
                  <a:pos x="3664" y="1273"/>
                </a:cxn>
                <a:cxn ang="0">
                  <a:pos x="360" y="257"/>
                </a:cxn>
                <a:cxn ang="0">
                  <a:pos x="2314" y="161"/>
                </a:cxn>
              </a:cxnLst>
              <a:rect l="0" t="0" r="0" b="0"/>
              <a:pathLst>
                <a:path w="5554" h="1421">
                  <a:moveTo>
                    <a:pt x="360" y="257"/>
                  </a:moveTo>
                  <a:lnTo>
                    <a:pt x="328" y="244"/>
                  </a:lnTo>
                  <a:lnTo>
                    <a:pt x="308" y="244"/>
                  </a:lnTo>
                  <a:lnTo>
                    <a:pt x="295" y="251"/>
                  </a:lnTo>
                  <a:lnTo>
                    <a:pt x="283" y="257"/>
                  </a:lnTo>
                  <a:lnTo>
                    <a:pt x="276" y="283"/>
                  </a:lnTo>
                  <a:lnTo>
                    <a:pt x="276" y="296"/>
                  </a:lnTo>
                  <a:lnTo>
                    <a:pt x="283" y="302"/>
                  </a:lnTo>
                  <a:lnTo>
                    <a:pt x="302" y="322"/>
                  </a:lnTo>
                  <a:lnTo>
                    <a:pt x="328" y="328"/>
                  </a:lnTo>
                  <a:lnTo>
                    <a:pt x="340" y="328"/>
                  </a:lnTo>
                  <a:lnTo>
                    <a:pt x="360" y="315"/>
                  </a:lnTo>
                  <a:lnTo>
                    <a:pt x="373" y="296"/>
                  </a:lnTo>
                  <a:lnTo>
                    <a:pt x="373" y="270"/>
                  </a:lnTo>
                  <a:lnTo>
                    <a:pt x="366" y="257"/>
                  </a:lnTo>
                  <a:lnTo>
                    <a:pt x="360" y="257"/>
                  </a:lnTo>
                  <a:lnTo>
                    <a:pt x="527" y="469"/>
                  </a:lnTo>
                  <a:lnTo>
                    <a:pt x="540" y="463"/>
                  </a:lnTo>
                  <a:lnTo>
                    <a:pt x="546" y="457"/>
                  </a:lnTo>
                  <a:lnTo>
                    <a:pt x="540" y="437"/>
                  </a:lnTo>
                  <a:lnTo>
                    <a:pt x="527" y="418"/>
                  </a:lnTo>
                  <a:lnTo>
                    <a:pt x="520" y="418"/>
                  </a:lnTo>
                  <a:lnTo>
                    <a:pt x="514" y="418"/>
                  </a:lnTo>
                  <a:lnTo>
                    <a:pt x="495" y="437"/>
                  </a:lnTo>
                  <a:lnTo>
                    <a:pt x="495" y="444"/>
                  </a:lnTo>
                  <a:lnTo>
                    <a:pt x="495" y="457"/>
                  </a:lnTo>
                  <a:lnTo>
                    <a:pt x="514" y="469"/>
                  </a:lnTo>
                  <a:lnTo>
                    <a:pt x="527" y="469"/>
                  </a:lnTo>
                  <a:lnTo>
                    <a:pt x="360" y="257"/>
                  </a:lnTo>
                  <a:lnTo>
                    <a:pt x="270" y="386"/>
                  </a:lnTo>
                  <a:lnTo>
                    <a:pt x="263" y="373"/>
                  </a:lnTo>
                  <a:lnTo>
                    <a:pt x="257" y="367"/>
                  </a:lnTo>
                  <a:lnTo>
                    <a:pt x="250" y="360"/>
                  </a:lnTo>
                  <a:lnTo>
                    <a:pt x="250" y="347"/>
                  </a:lnTo>
                  <a:lnTo>
                    <a:pt x="238" y="334"/>
                  </a:lnTo>
                  <a:lnTo>
                    <a:pt x="225" y="328"/>
                  </a:lnTo>
                  <a:lnTo>
                    <a:pt x="205" y="334"/>
                  </a:lnTo>
                  <a:lnTo>
                    <a:pt x="205" y="341"/>
                  </a:lnTo>
                  <a:lnTo>
                    <a:pt x="205" y="354"/>
                  </a:lnTo>
                  <a:lnTo>
                    <a:pt x="212" y="367"/>
                  </a:lnTo>
                  <a:lnTo>
                    <a:pt x="225" y="373"/>
                  </a:lnTo>
                  <a:lnTo>
                    <a:pt x="231" y="373"/>
                  </a:lnTo>
                  <a:lnTo>
                    <a:pt x="238" y="386"/>
                  </a:lnTo>
                  <a:lnTo>
                    <a:pt x="250" y="399"/>
                  </a:lnTo>
                  <a:lnTo>
                    <a:pt x="263" y="405"/>
                  </a:lnTo>
                  <a:lnTo>
                    <a:pt x="270" y="399"/>
                  </a:lnTo>
                  <a:lnTo>
                    <a:pt x="270" y="386"/>
                  </a:lnTo>
                  <a:lnTo>
                    <a:pt x="360" y="257"/>
                  </a:lnTo>
                  <a:lnTo>
                    <a:pt x="51" y="1106"/>
                  </a:lnTo>
                  <a:lnTo>
                    <a:pt x="32" y="1112"/>
                  </a:lnTo>
                  <a:lnTo>
                    <a:pt x="19" y="1125"/>
                  </a:lnTo>
                  <a:lnTo>
                    <a:pt x="6" y="1138"/>
                  </a:lnTo>
                  <a:lnTo>
                    <a:pt x="6" y="1151"/>
                  </a:lnTo>
                  <a:lnTo>
                    <a:pt x="13" y="1170"/>
                  </a:lnTo>
                  <a:lnTo>
                    <a:pt x="25" y="1183"/>
                  </a:lnTo>
                  <a:lnTo>
                    <a:pt x="51" y="1183"/>
                  </a:lnTo>
                  <a:lnTo>
                    <a:pt x="77" y="1183"/>
                  </a:lnTo>
                  <a:lnTo>
                    <a:pt x="90" y="1170"/>
                  </a:lnTo>
                  <a:lnTo>
                    <a:pt x="109" y="1157"/>
                  </a:lnTo>
                  <a:lnTo>
                    <a:pt x="115" y="1144"/>
                  </a:lnTo>
                  <a:lnTo>
                    <a:pt x="115" y="1131"/>
                  </a:lnTo>
                  <a:lnTo>
                    <a:pt x="109" y="1119"/>
                  </a:lnTo>
                  <a:lnTo>
                    <a:pt x="96" y="1112"/>
                  </a:lnTo>
                  <a:lnTo>
                    <a:pt x="83" y="1106"/>
                  </a:lnTo>
                  <a:lnTo>
                    <a:pt x="51" y="1106"/>
                  </a:lnTo>
                  <a:lnTo>
                    <a:pt x="360" y="257"/>
                  </a:lnTo>
                  <a:lnTo>
                    <a:pt x="25" y="1241"/>
                  </a:lnTo>
                  <a:lnTo>
                    <a:pt x="6" y="1254"/>
                  </a:lnTo>
                  <a:lnTo>
                    <a:pt x="0" y="1266"/>
                  </a:lnTo>
                  <a:lnTo>
                    <a:pt x="6" y="1292"/>
                  </a:lnTo>
                  <a:lnTo>
                    <a:pt x="13" y="1299"/>
                  </a:lnTo>
                  <a:lnTo>
                    <a:pt x="45" y="1305"/>
                  </a:lnTo>
                  <a:lnTo>
                    <a:pt x="77" y="1299"/>
                  </a:lnTo>
                  <a:lnTo>
                    <a:pt x="90" y="1292"/>
                  </a:lnTo>
                  <a:lnTo>
                    <a:pt x="96" y="1273"/>
                  </a:lnTo>
                  <a:lnTo>
                    <a:pt x="90" y="1260"/>
                  </a:lnTo>
                  <a:lnTo>
                    <a:pt x="77" y="1247"/>
                  </a:lnTo>
                  <a:lnTo>
                    <a:pt x="51" y="1241"/>
                  </a:lnTo>
                  <a:lnTo>
                    <a:pt x="25" y="1241"/>
                  </a:lnTo>
                  <a:lnTo>
                    <a:pt x="360" y="257"/>
                  </a:lnTo>
                  <a:lnTo>
                    <a:pt x="514" y="1099"/>
                  </a:lnTo>
                  <a:lnTo>
                    <a:pt x="508" y="1074"/>
                  </a:lnTo>
                  <a:lnTo>
                    <a:pt x="501" y="1067"/>
                  </a:lnTo>
                  <a:lnTo>
                    <a:pt x="475" y="1067"/>
                  </a:lnTo>
                  <a:lnTo>
                    <a:pt x="437" y="1080"/>
                  </a:lnTo>
                  <a:lnTo>
                    <a:pt x="411" y="1112"/>
                  </a:lnTo>
                  <a:lnTo>
                    <a:pt x="418" y="1119"/>
                  </a:lnTo>
                  <a:lnTo>
                    <a:pt x="430" y="1125"/>
                  </a:lnTo>
                  <a:lnTo>
                    <a:pt x="463" y="1125"/>
                  </a:lnTo>
                  <a:lnTo>
                    <a:pt x="482" y="1131"/>
                  </a:lnTo>
                  <a:lnTo>
                    <a:pt x="495" y="1125"/>
                  </a:lnTo>
                  <a:lnTo>
                    <a:pt x="508" y="1112"/>
                  </a:lnTo>
                  <a:lnTo>
                    <a:pt x="514" y="1099"/>
                  </a:lnTo>
                  <a:lnTo>
                    <a:pt x="360" y="257"/>
                  </a:lnTo>
                  <a:lnTo>
                    <a:pt x="514" y="1144"/>
                  </a:lnTo>
                  <a:lnTo>
                    <a:pt x="495" y="1144"/>
                  </a:lnTo>
                  <a:lnTo>
                    <a:pt x="475" y="1157"/>
                  </a:lnTo>
                  <a:lnTo>
                    <a:pt x="463" y="1170"/>
                  </a:lnTo>
                  <a:lnTo>
                    <a:pt x="456" y="1183"/>
                  </a:lnTo>
                  <a:lnTo>
                    <a:pt x="456" y="1209"/>
                  </a:lnTo>
                  <a:lnTo>
                    <a:pt x="456" y="1221"/>
                  </a:lnTo>
                  <a:lnTo>
                    <a:pt x="469" y="1241"/>
                  </a:lnTo>
                  <a:lnTo>
                    <a:pt x="495" y="1254"/>
                  </a:lnTo>
                  <a:lnTo>
                    <a:pt x="514" y="1247"/>
                  </a:lnTo>
                  <a:lnTo>
                    <a:pt x="533" y="1234"/>
                  </a:lnTo>
                  <a:lnTo>
                    <a:pt x="565" y="1215"/>
                  </a:lnTo>
                  <a:lnTo>
                    <a:pt x="565" y="1183"/>
                  </a:lnTo>
                  <a:lnTo>
                    <a:pt x="559" y="1164"/>
                  </a:lnTo>
                  <a:lnTo>
                    <a:pt x="546" y="1151"/>
                  </a:lnTo>
                  <a:lnTo>
                    <a:pt x="533" y="1144"/>
                  </a:lnTo>
                  <a:lnTo>
                    <a:pt x="514" y="1144"/>
                  </a:lnTo>
                  <a:lnTo>
                    <a:pt x="360" y="257"/>
                  </a:lnTo>
                  <a:lnTo>
                    <a:pt x="334" y="1292"/>
                  </a:lnTo>
                  <a:lnTo>
                    <a:pt x="302" y="1279"/>
                  </a:lnTo>
                  <a:lnTo>
                    <a:pt x="289" y="1292"/>
                  </a:lnTo>
                  <a:lnTo>
                    <a:pt x="270" y="1305"/>
                  </a:lnTo>
                  <a:lnTo>
                    <a:pt x="263" y="1318"/>
                  </a:lnTo>
                  <a:lnTo>
                    <a:pt x="263" y="1331"/>
                  </a:lnTo>
                  <a:lnTo>
                    <a:pt x="276" y="1344"/>
                  </a:lnTo>
                  <a:lnTo>
                    <a:pt x="302" y="1356"/>
                  </a:lnTo>
                  <a:lnTo>
                    <a:pt x="328" y="1350"/>
                  </a:lnTo>
                  <a:lnTo>
                    <a:pt x="353" y="1337"/>
                  </a:lnTo>
                  <a:lnTo>
                    <a:pt x="360" y="1324"/>
                  </a:lnTo>
                  <a:lnTo>
                    <a:pt x="360" y="1299"/>
                  </a:lnTo>
                  <a:lnTo>
                    <a:pt x="334" y="1292"/>
                  </a:lnTo>
                  <a:lnTo>
                    <a:pt x="360" y="257"/>
                  </a:lnTo>
                  <a:lnTo>
                    <a:pt x="135" y="1292"/>
                  </a:lnTo>
                  <a:lnTo>
                    <a:pt x="135" y="1311"/>
                  </a:lnTo>
                  <a:lnTo>
                    <a:pt x="148" y="1318"/>
                  </a:lnTo>
                  <a:lnTo>
                    <a:pt x="154" y="1318"/>
                  </a:lnTo>
                  <a:lnTo>
                    <a:pt x="173" y="1318"/>
                  </a:lnTo>
                  <a:lnTo>
                    <a:pt x="180" y="1318"/>
                  </a:lnTo>
                  <a:lnTo>
                    <a:pt x="180" y="1305"/>
                  </a:lnTo>
                  <a:lnTo>
                    <a:pt x="173" y="1299"/>
                  </a:lnTo>
                  <a:lnTo>
                    <a:pt x="160" y="1292"/>
                  </a:lnTo>
                  <a:lnTo>
                    <a:pt x="148" y="1292"/>
                  </a:lnTo>
                  <a:lnTo>
                    <a:pt x="135" y="1292"/>
                  </a:lnTo>
                  <a:lnTo>
                    <a:pt x="360" y="257"/>
                  </a:lnTo>
                  <a:lnTo>
                    <a:pt x="874" y="1016"/>
                  </a:lnTo>
                  <a:lnTo>
                    <a:pt x="848" y="1022"/>
                  </a:lnTo>
                  <a:lnTo>
                    <a:pt x="842" y="1035"/>
                  </a:lnTo>
                  <a:lnTo>
                    <a:pt x="835" y="1035"/>
                  </a:lnTo>
                  <a:lnTo>
                    <a:pt x="835" y="1029"/>
                  </a:lnTo>
                  <a:lnTo>
                    <a:pt x="842" y="1003"/>
                  </a:lnTo>
                  <a:lnTo>
                    <a:pt x="842" y="977"/>
                  </a:lnTo>
                  <a:lnTo>
                    <a:pt x="835" y="964"/>
                  </a:lnTo>
                  <a:lnTo>
                    <a:pt x="823" y="951"/>
                  </a:lnTo>
                  <a:lnTo>
                    <a:pt x="803" y="951"/>
                  </a:lnTo>
                  <a:lnTo>
                    <a:pt x="784" y="958"/>
                  </a:lnTo>
                  <a:lnTo>
                    <a:pt x="765" y="971"/>
                  </a:lnTo>
                  <a:lnTo>
                    <a:pt x="745" y="1003"/>
                  </a:lnTo>
                  <a:lnTo>
                    <a:pt x="745" y="1029"/>
                  </a:lnTo>
                  <a:lnTo>
                    <a:pt x="752" y="1048"/>
                  </a:lnTo>
                  <a:lnTo>
                    <a:pt x="765" y="1061"/>
                  </a:lnTo>
                  <a:lnTo>
                    <a:pt x="778" y="1061"/>
                  </a:lnTo>
                  <a:lnTo>
                    <a:pt x="797" y="1061"/>
                  </a:lnTo>
                  <a:lnTo>
                    <a:pt x="816" y="1054"/>
                  </a:lnTo>
                  <a:lnTo>
                    <a:pt x="829" y="1048"/>
                  </a:lnTo>
                  <a:lnTo>
                    <a:pt x="829" y="1061"/>
                  </a:lnTo>
                  <a:lnTo>
                    <a:pt x="816" y="1080"/>
                  </a:lnTo>
                  <a:lnTo>
                    <a:pt x="810" y="1112"/>
                  </a:lnTo>
                  <a:lnTo>
                    <a:pt x="816" y="1125"/>
                  </a:lnTo>
                  <a:lnTo>
                    <a:pt x="823" y="1131"/>
                  </a:lnTo>
                  <a:lnTo>
                    <a:pt x="842" y="1138"/>
                  </a:lnTo>
                  <a:lnTo>
                    <a:pt x="848" y="1131"/>
                  </a:lnTo>
                  <a:lnTo>
                    <a:pt x="855" y="1125"/>
                  </a:lnTo>
                  <a:lnTo>
                    <a:pt x="880" y="1093"/>
                  </a:lnTo>
                  <a:lnTo>
                    <a:pt x="893" y="1067"/>
                  </a:lnTo>
                  <a:lnTo>
                    <a:pt x="893" y="1048"/>
                  </a:lnTo>
                  <a:lnTo>
                    <a:pt x="893" y="1029"/>
                  </a:lnTo>
                  <a:lnTo>
                    <a:pt x="887" y="1022"/>
                  </a:lnTo>
                  <a:lnTo>
                    <a:pt x="874" y="1016"/>
                  </a:lnTo>
                  <a:lnTo>
                    <a:pt x="360" y="257"/>
                  </a:lnTo>
                  <a:lnTo>
                    <a:pt x="1060" y="1093"/>
                  </a:lnTo>
                  <a:lnTo>
                    <a:pt x="1035" y="1099"/>
                  </a:lnTo>
                  <a:lnTo>
                    <a:pt x="1028" y="1106"/>
                  </a:lnTo>
                  <a:lnTo>
                    <a:pt x="1022" y="1119"/>
                  </a:lnTo>
                  <a:lnTo>
                    <a:pt x="1022" y="1125"/>
                  </a:lnTo>
                  <a:lnTo>
                    <a:pt x="1035" y="1131"/>
                  </a:lnTo>
                  <a:lnTo>
                    <a:pt x="1060" y="1138"/>
                  </a:lnTo>
                  <a:lnTo>
                    <a:pt x="1086" y="1131"/>
                  </a:lnTo>
                  <a:lnTo>
                    <a:pt x="1099" y="1125"/>
                  </a:lnTo>
                  <a:lnTo>
                    <a:pt x="1105" y="1106"/>
                  </a:lnTo>
                  <a:lnTo>
                    <a:pt x="1099" y="1099"/>
                  </a:lnTo>
                  <a:lnTo>
                    <a:pt x="1093" y="1093"/>
                  </a:lnTo>
                  <a:lnTo>
                    <a:pt x="1060" y="1093"/>
                  </a:lnTo>
                  <a:lnTo>
                    <a:pt x="360" y="257"/>
                  </a:lnTo>
                  <a:lnTo>
                    <a:pt x="1035" y="1061"/>
                  </a:lnTo>
                  <a:lnTo>
                    <a:pt x="1035" y="1041"/>
                  </a:lnTo>
                  <a:lnTo>
                    <a:pt x="1028" y="1041"/>
                  </a:lnTo>
                  <a:lnTo>
                    <a:pt x="1022" y="1041"/>
                  </a:lnTo>
                  <a:lnTo>
                    <a:pt x="1009" y="1048"/>
                  </a:lnTo>
                  <a:lnTo>
                    <a:pt x="996" y="1054"/>
                  </a:lnTo>
                  <a:lnTo>
                    <a:pt x="990" y="1061"/>
                  </a:lnTo>
                  <a:lnTo>
                    <a:pt x="990" y="1074"/>
                  </a:lnTo>
                  <a:lnTo>
                    <a:pt x="1003" y="1093"/>
                  </a:lnTo>
                  <a:lnTo>
                    <a:pt x="1015" y="1093"/>
                  </a:lnTo>
                  <a:lnTo>
                    <a:pt x="1022" y="1093"/>
                  </a:lnTo>
                  <a:lnTo>
                    <a:pt x="1035" y="1067"/>
                  </a:lnTo>
                  <a:lnTo>
                    <a:pt x="1035" y="1061"/>
                  </a:lnTo>
                  <a:lnTo>
                    <a:pt x="360" y="257"/>
                  </a:lnTo>
                  <a:lnTo>
                    <a:pt x="1054" y="932"/>
                  </a:lnTo>
                  <a:lnTo>
                    <a:pt x="1041" y="939"/>
                  </a:lnTo>
                  <a:lnTo>
                    <a:pt x="1035" y="945"/>
                  </a:lnTo>
                  <a:lnTo>
                    <a:pt x="1041" y="951"/>
                  </a:lnTo>
                  <a:lnTo>
                    <a:pt x="1054" y="964"/>
                  </a:lnTo>
                  <a:lnTo>
                    <a:pt x="1080" y="971"/>
                  </a:lnTo>
                  <a:lnTo>
                    <a:pt x="1093" y="971"/>
                  </a:lnTo>
                  <a:lnTo>
                    <a:pt x="1105" y="964"/>
                  </a:lnTo>
                  <a:lnTo>
                    <a:pt x="1105" y="951"/>
                  </a:lnTo>
                  <a:lnTo>
                    <a:pt x="1105" y="945"/>
                  </a:lnTo>
                  <a:lnTo>
                    <a:pt x="1093" y="932"/>
                  </a:lnTo>
                  <a:lnTo>
                    <a:pt x="1086" y="926"/>
                  </a:lnTo>
                  <a:lnTo>
                    <a:pt x="1054" y="932"/>
                  </a:lnTo>
                  <a:lnTo>
                    <a:pt x="360" y="257"/>
                  </a:lnTo>
                  <a:lnTo>
                    <a:pt x="1189" y="739"/>
                  </a:lnTo>
                  <a:lnTo>
                    <a:pt x="1157" y="752"/>
                  </a:lnTo>
                  <a:lnTo>
                    <a:pt x="1150" y="765"/>
                  </a:lnTo>
                  <a:lnTo>
                    <a:pt x="1150" y="778"/>
                  </a:lnTo>
                  <a:lnTo>
                    <a:pt x="1163" y="804"/>
                  </a:lnTo>
                  <a:lnTo>
                    <a:pt x="1183" y="816"/>
                  </a:lnTo>
                  <a:lnTo>
                    <a:pt x="1215" y="816"/>
                  </a:lnTo>
                  <a:lnTo>
                    <a:pt x="1228" y="810"/>
                  </a:lnTo>
                  <a:lnTo>
                    <a:pt x="1240" y="797"/>
                  </a:lnTo>
                  <a:lnTo>
                    <a:pt x="1240" y="771"/>
                  </a:lnTo>
                  <a:lnTo>
                    <a:pt x="1234" y="759"/>
                  </a:lnTo>
                  <a:lnTo>
                    <a:pt x="1221" y="746"/>
                  </a:lnTo>
                  <a:lnTo>
                    <a:pt x="1215" y="739"/>
                  </a:lnTo>
                  <a:lnTo>
                    <a:pt x="1189" y="739"/>
                  </a:lnTo>
                  <a:lnTo>
                    <a:pt x="360" y="257"/>
                  </a:lnTo>
                  <a:lnTo>
                    <a:pt x="1240" y="534"/>
                  </a:lnTo>
                  <a:lnTo>
                    <a:pt x="1228" y="553"/>
                  </a:lnTo>
                  <a:lnTo>
                    <a:pt x="1228" y="566"/>
                  </a:lnTo>
                  <a:lnTo>
                    <a:pt x="1234" y="585"/>
                  </a:lnTo>
                  <a:lnTo>
                    <a:pt x="1253" y="598"/>
                  </a:lnTo>
                  <a:lnTo>
                    <a:pt x="1279" y="592"/>
                  </a:lnTo>
                  <a:lnTo>
                    <a:pt x="1298" y="572"/>
                  </a:lnTo>
                  <a:lnTo>
                    <a:pt x="1305" y="553"/>
                  </a:lnTo>
                  <a:lnTo>
                    <a:pt x="1298" y="534"/>
                  </a:lnTo>
                  <a:lnTo>
                    <a:pt x="1285" y="521"/>
                  </a:lnTo>
                  <a:lnTo>
                    <a:pt x="1266" y="521"/>
                  </a:lnTo>
                  <a:lnTo>
                    <a:pt x="1253" y="527"/>
                  </a:lnTo>
                  <a:lnTo>
                    <a:pt x="1240" y="534"/>
                  </a:lnTo>
                  <a:lnTo>
                    <a:pt x="360" y="257"/>
                  </a:lnTo>
                  <a:lnTo>
                    <a:pt x="1343" y="585"/>
                  </a:lnTo>
                  <a:lnTo>
                    <a:pt x="1324" y="585"/>
                  </a:lnTo>
                  <a:lnTo>
                    <a:pt x="1318" y="592"/>
                  </a:lnTo>
                  <a:lnTo>
                    <a:pt x="1318" y="604"/>
                  </a:lnTo>
                  <a:lnTo>
                    <a:pt x="1318" y="617"/>
                  </a:lnTo>
                  <a:lnTo>
                    <a:pt x="1330" y="624"/>
                  </a:lnTo>
                  <a:lnTo>
                    <a:pt x="1343" y="624"/>
                  </a:lnTo>
                  <a:lnTo>
                    <a:pt x="1350" y="617"/>
                  </a:lnTo>
                  <a:lnTo>
                    <a:pt x="1356" y="611"/>
                  </a:lnTo>
                  <a:lnTo>
                    <a:pt x="1356" y="598"/>
                  </a:lnTo>
                  <a:lnTo>
                    <a:pt x="1343" y="585"/>
                  </a:lnTo>
                  <a:lnTo>
                    <a:pt x="360" y="257"/>
                  </a:lnTo>
                  <a:lnTo>
                    <a:pt x="1465" y="547"/>
                  </a:lnTo>
                  <a:lnTo>
                    <a:pt x="1446" y="553"/>
                  </a:lnTo>
                  <a:lnTo>
                    <a:pt x="1433" y="559"/>
                  </a:lnTo>
                  <a:lnTo>
                    <a:pt x="1427" y="566"/>
                  </a:lnTo>
                  <a:lnTo>
                    <a:pt x="1433" y="592"/>
                  </a:lnTo>
                  <a:lnTo>
                    <a:pt x="1446" y="598"/>
                  </a:lnTo>
                  <a:lnTo>
                    <a:pt x="1472" y="598"/>
                  </a:lnTo>
                  <a:lnTo>
                    <a:pt x="1504" y="585"/>
                  </a:lnTo>
                  <a:lnTo>
                    <a:pt x="1510" y="572"/>
                  </a:lnTo>
                  <a:lnTo>
                    <a:pt x="1510" y="559"/>
                  </a:lnTo>
                  <a:lnTo>
                    <a:pt x="1491" y="547"/>
                  </a:lnTo>
                  <a:lnTo>
                    <a:pt x="1465" y="547"/>
                  </a:lnTo>
                  <a:lnTo>
                    <a:pt x="360" y="257"/>
                  </a:lnTo>
                  <a:lnTo>
                    <a:pt x="1453" y="816"/>
                  </a:lnTo>
                  <a:lnTo>
                    <a:pt x="1433" y="810"/>
                  </a:lnTo>
                  <a:lnTo>
                    <a:pt x="1420" y="816"/>
                  </a:lnTo>
                  <a:lnTo>
                    <a:pt x="1414" y="829"/>
                  </a:lnTo>
                  <a:lnTo>
                    <a:pt x="1414" y="836"/>
                  </a:lnTo>
                  <a:lnTo>
                    <a:pt x="1427" y="842"/>
                  </a:lnTo>
                  <a:lnTo>
                    <a:pt x="1446" y="842"/>
                  </a:lnTo>
                  <a:lnTo>
                    <a:pt x="1465" y="829"/>
                  </a:lnTo>
                  <a:lnTo>
                    <a:pt x="1465" y="823"/>
                  </a:lnTo>
                  <a:lnTo>
                    <a:pt x="1453" y="816"/>
                  </a:lnTo>
                  <a:lnTo>
                    <a:pt x="360" y="257"/>
                  </a:lnTo>
                  <a:lnTo>
                    <a:pt x="1613" y="855"/>
                  </a:lnTo>
                  <a:lnTo>
                    <a:pt x="1600" y="861"/>
                  </a:lnTo>
                  <a:lnTo>
                    <a:pt x="1594" y="874"/>
                  </a:lnTo>
                  <a:lnTo>
                    <a:pt x="1594" y="894"/>
                  </a:lnTo>
                  <a:lnTo>
                    <a:pt x="1600" y="900"/>
                  </a:lnTo>
                  <a:lnTo>
                    <a:pt x="1613" y="900"/>
                  </a:lnTo>
                  <a:lnTo>
                    <a:pt x="1633" y="900"/>
                  </a:lnTo>
                  <a:lnTo>
                    <a:pt x="1639" y="887"/>
                  </a:lnTo>
                  <a:lnTo>
                    <a:pt x="1645" y="868"/>
                  </a:lnTo>
                  <a:lnTo>
                    <a:pt x="1645" y="855"/>
                  </a:lnTo>
                  <a:lnTo>
                    <a:pt x="1639" y="849"/>
                  </a:lnTo>
                  <a:lnTo>
                    <a:pt x="1613" y="855"/>
                  </a:lnTo>
                  <a:lnTo>
                    <a:pt x="360" y="257"/>
                  </a:lnTo>
                  <a:lnTo>
                    <a:pt x="1980" y="816"/>
                  </a:lnTo>
                  <a:lnTo>
                    <a:pt x="1967" y="810"/>
                  </a:lnTo>
                  <a:lnTo>
                    <a:pt x="1960" y="804"/>
                  </a:lnTo>
                  <a:lnTo>
                    <a:pt x="1948" y="804"/>
                  </a:lnTo>
                  <a:lnTo>
                    <a:pt x="1941" y="804"/>
                  </a:lnTo>
                  <a:lnTo>
                    <a:pt x="1928" y="810"/>
                  </a:lnTo>
                  <a:lnTo>
                    <a:pt x="1922" y="823"/>
                  </a:lnTo>
                  <a:lnTo>
                    <a:pt x="1928" y="842"/>
                  </a:lnTo>
                  <a:lnTo>
                    <a:pt x="1935" y="849"/>
                  </a:lnTo>
                  <a:lnTo>
                    <a:pt x="1948" y="849"/>
                  </a:lnTo>
                  <a:lnTo>
                    <a:pt x="1973" y="842"/>
                  </a:lnTo>
                  <a:lnTo>
                    <a:pt x="1980" y="829"/>
                  </a:lnTo>
                  <a:lnTo>
                    <a:pt x="1980" y="816"/>
                  </a:lnTo>
                  <a:lnTo>
                    <a:pt x="360" y="257"/>
                  </a:lnTo>
                  <a:lnTo>
                    <a:pt x="1819" y="1061"/>
                  </a:lnTo>
                  <a:lnTo>
                    <a:pt x="1793" y="1074"/>
                  </a:lnTo>
                  <a:lnTo>
                    <a:pt x="1768" y="1099"/>
                  </a:lnTo>
                  <a:lnTo>
                    <a:pt x="1768" y="1112"/>
                  </a:lnTo>
                  <a:lnTo>
                    <a:pt x="1780" y="1125"/>
                  </a:lnTo>
                  <a:lnTo>
                    <a:pt x="1806" y="1131"/>
                  </a:lnTo>
                  <a:lnTo>
                    <a:pt x="1838" y="1138"/>
                  </a:lnTo>
                  <a:lnTo>
                    <a:pt x="1858" y="1138"/>
                  </a:lnTo>
                  <a:lnTo>
                    <a:pt x="1877" y="1125"/>
                  </a:lnTo>
                  <a:lnTo>
                    <a:pt x="1896" y="1106"/>
                  </a:lnTo>
                  <a:lnTo>
                    <a:pt x="1883" y="1080"/>
                  </a:lnTo>
                  <a:lnTo>
                    <a:pt x="1864" y="1061"/>
                  </a:lnTo>
                  <a:lnTo>
                    <a:pt x="1851" y="1061"/>
                  </a:lnTo>
                  <a:lnTo>
                    <a:pt x="1819" y="1061"/>
                  </a:lnTo>
                  <a:lnTo>
                    <a:pt x="360" y="257"/>
                  </a:lnTo>
                  <a:lnTo>
                    <a:pt x="2108" y="977"/>
                  </a:lnTo>
                  <a:lnTo>
                    <a:pt x="2102" y="971"/>
                  </a:lnTo>
                  <a:lnTo>
                    <a:pt x="2083" y="964"/>
                  </a:lnTo>
                  <a:lnTo>
                    <a:pt x="2044" y="958"/>
                  </a:lnTo>
                  <a:lnTo>
                    <a:pt x="2018" y="964"/>
                  </a:lnTo>
                  <a:lnTo>
                    <a:pt x="2005" y="971"/>
                  </a:lnTo>
                  <a:lnTo>
                    <a:pt x="2005" y="977"/>
                  </a:lnTo>
                  <a:lnTo>
                    <a:pt x="1999" y="1009"/>
                  </a:lnTo>
                  <a:lnTo>
                    <a:pt x="1986" y="1022"/>
                  </a:lnTo>
                  <a:lnTo>
                    <a:pt x="1980" y="1035"/>
                  </a:lnTo>
                  <a:lnTo>
                    <a:pt x="1967" y="1048"/>
                  </a:lnTo>
                  <a:lnTo>
                    <a:pt x="1967" y="1054"/>
                  </a:lnTo>
                  <a:lnTo>
                    <a:pt x="1973" y="1061"/>
                  </a:lnTo>
                  <a:lnTo>
                    <a:pt x="2031" y="1080"/>
                  </a:lnTo>
                  <a:lnTo>
                    <a:pt x="2057" y="1093"/>
                  </a:lnTo>
                  <a:lnTo>
                    <a:pt x="2076" y="1093"/>
                  </a:lnTo>
                  <a:lnTo>
                    <a:pt x="2102" y="1080"/>
                  </a:lnTo>
                  <a:lnTo>
                    <a:pt x="2134" y="1061"/>
                  </a:lnTo>
                  <a:lnTo>
                    <a:pt x="2147" y="1054"/>
                  </a:lnTo>
                  <a:lnTo>
                    <a:pt x="2153" y="1041"/>
                  </a:lnTo>
                  <a:lnTo>
                    <a:pt x="2153" y="1029"/>
                  </a:lnTo>
                  <a:lnTo>
                    <a:pt x="2134" y="1009"/>
                  </a:lnTo>
                  <a:lnTo>
                    <a:pt x="2108" y="977"/>
                  </a:lnTo>
                  <a:lnTo>
                    <a:pt x="360" y="257"/>
                  </a:lnTo>
                  <a:lnTo>
                    <a:pt x="1144" y="1003"/>
                  </a:lnTo>
                  <a:lnTo>
                    <a:pt x="1138" y="1009"/>
                  </a:lnTo>
                  <a:lnTo>
                    <a:pt x="1131" y="1022"/>
                  </a:lnTo>
                  <a:lnTo>
                    <a:pt x="1138" y="1029"/>
                  </a:lnTo>
                  <a:lnTo>
                    <a:pt x="1150" y="1029"/>
                  </a:lnTo>
                  <a:lnTo>
                    <a:pt x="1157" y="1022"/>
                  </a:lnTo>
                  <a:lnTo>
                    <a:pt x="1157" y="1016"/>
                  </a:lnTo>
                  <a:lnTo>
                    <a:pt x="1150" y="1009"/>
                  </a:lnTo>
                  <a:lnTo>
                    <a:pt x="1144" y="1003"/>
                  </a:lnTo>
                  <a:lnTo>
                    <a:pt x="360" y="257"/>
                  </a:lnTo>
                  <a:lnTo>
                    <a:pt x="2790" y="386"/>
                  </a:lnTo>
                  <a:lnTo>
                    <a:pt x="2777" y="386"/>
                  </a:lnTo>
                  <a:lnTo>
                    <a:pt x="2777" y="399"/>
                  </a:lnTo>
                  <a:lnTo>
                    <a:pt x="2770" y="418"/>
                  </a:lnTo>
                  <a:lnTo>
                    <a:pt x="2732" y="437"/>
                  </a:lnTo>
                  <a:lnTo>
                    <a:pt x="2680" y="457"/>
                  </a:lnTo>
                  <a:lnTo>
                    <a:pt x="2629" y="476"/>
                  </a:lnTo>
                  <a:lnTo>
                    <a:pt x="2584" y="508"/>
                  </a:lnTo>
                  <a:lnTo>
                    <a:pt x="2552" y="534"/>
                  </a:lnTo>
                  <a:lnTo>
                    <a:pt x="2520" y="547"/>
                  </a:lnTo>
                  <a:lnTo>
                    <a:pt x="2488" y="553"/>
                  </a:lnTo>
                  <a:lnTo>
                    <a:pt x="2462" y="572"/>
                  </a:lnTo>
                  <a:lnTo>
                    <a:pt x="2346" y="656"/>
                  </a:lnTo>
                  <a:lnTo>
                    <a:pt x="2320" y="669"/>
                  </a:lnTo>
                  <a:lnTo>
                    <a:pt x="2295" y="675"/>
                  </a:lnTo>
                  <a:lnTo>
                    <a:pt x="2275" y="694"/>
                  </a:lnTo>
                  <a:lnTo>
                    <a:pt x="2263" y="694"/>
                  </a:lnTo>
                  <a:lnTo>
                    <a:pt x="2237" y="688"/>
                  </a:lnTo>
                  <a:lnTo>
                    <a:pt x="2192" y="675"/>
                  </a:lnTo>
                  <a:lnTo>
                    <a:pt x="2160" y="694"/>
                  </a:lnTo>
                  <a:lnTo>
                    <a:pt x="2128" y="707"/>
                  </a:lnTo>
                  <a:lnTo>
                    <a:pt x="2121" y="714"/>
                  </a:lnTo>
                  <a:lnTo>
                    <a:pt x="2115" y="720"/>
                  </a:lnTo>
                  <a:lnTo>
                    <a:pt x="2115" y="739"/>
                  </a:lnTo>
                  <a:lnTo>
                    <a:pt x="2128" y="791"/>
                  </a:lnTo>
                  <a:lnTo>
                    <a:pt x="2140" y="816"/>
                  </a:lnTo>
                  <a:lnTo>
                    <a:pt x="2147" y="836"/>
                  </a:lnTo>
                  <a:lnTo>
                    <a:pt x="2185" y="861"/>
                  </a:lnTo>
                  <a:lnTo>
                    <a:pt x="2218" y="868"/>
                  </a:lnTo>
                  <a:lnTo>
                    <a:pt x="2237" y="868"/>
                  </a:lnTo>
                  <a:lnTo>
                    <a:pt x="2269" y="861"/>
                  </a:lnTo>
                  <a:lnTo>
                    <a:pt x="2288" y="849"/>
                  </a:lnTo>
                  <a:lnTo>
                    <a:pt x="2314" y="842"/>
                  </a:lnTo>
                  <a:lnTo>
                    <a:pt x="2327" y="836"/>
                  </a:lnTo>
                  <a:lnTo>
                    <a:pt x="2333" y="823"/>
                  </a:lnTo>
                  <a:lnTo>
                    <a:pt x="2333" y="797"/>
                  </a:lnTo>
                  <a:lnTo>
                    <a:pt x="2333" y="771"/>
                  </a:lnTo>
                  <a:lnTo>
                    <a:pt x="2346" y="765"/>
                  </a:lnTo>
                  <a:lnTo>
                    <a:pt x="2365" y="752"/>
                  </a:lnTo>
                  <a:lnTo>
                    <a:pt x="2378" y="739"/>
                  </a:lnTo>
                  <a:lnTo>
                    <a:pt x="2385" y="726"/>
                  </a:lnTo>
                  <a:lnTo>
                    <a:pt x="2417" y="688"/>
                  </a:lnTo>
                  <a:lnTo>
                    <a:pt x="2443" y="656"/>
                  </a:lnTo>
                  <a:lnTo>
                    <a:pt x="2500" y="624"/>
                  </a:lnTo>
                  <a:lnTo>
                    <a:pt x="2558" y="585"/>
                  </a:lnTo>
                  <a:lnTo>
                    <a:pt x="2603" y="553"/>
                  </a:lnTo>
                  <a:lnTo>
                    <a:pt x="2661" y="521"/>
                  </a:lnTo>
                  <a:lnTo>
                    <a:pt x="2745" y="463"/>
                  </a:lnTo>
                  <a:lnTo>
                    <a:pt x="2770" y="444"/>
                  </a:lnTo>
                  <a:lnTo>
                    <a:pt x="2790" y="437"/>
                  </a:lnTo>
                  <a:lnTo>
                    <a:pt x="2809" y="437"/>
                  </a:lnTo>
                  <a:lnTo>
                    <a:pt x="2815" y="437"/>
                  </a:lnTo>
                  <a:lnTo>
                    <a:pt x="2815" y="431"/>
                  </a:lnTo>
                  <a:lnTo>
                    <a:pt x="2815" y="399"/>
                  </a:lnTo>
                  <a:lnTo>
                    <a:pt x="2803" y="392"/>
                  </a:lnTo>
                  <a:lnTo>
                    <a:pt x="2790" y="386"/>
                  </a:lnTo>
                  <a:lnTo>
                    <a:pt x="360" y="257"/>
                  </a:lnTo>
                  <a:lnTo>
                    <a:pt x="3008" y="302"/>
                  </a:lnTo>
                  <a:lnTo>
                    <a:pt x="2995" y="283"/>
                  </a:lnTo>
                  <a:lnTo>
                    <a:pt x="2983" y="270"/>
                  </a:lnTo>
                  <a:lnTo>
                    <a:pt x="2963" y="270"/>
                  </a:lnTo>
                  <a:lnTo>
                    <a:pt x="2950" y="283"/>
                  </a:lnTo>
                  <a:lnTo>
                    <a:pt x="2912" y="328"/>
                  </a:lnTo>
                  <a:lnTo>
                    <a:pt x="2905" y="328"/>
                  </a:lnTo>
                  <a:lnTo>
                    <a:pt x="2899" y="322"/>
                  </a:lnTo>
                  <a:lnTo>
                    <a:pt x="2886" y="322"/>
                  </a:lnTo>
                  <a:lnTo>
                    <a:pt x="2873" y="322"/>
                  </a:lnTo>
                  <a:lnTo>
                    <a:pt x="2841" y="341"/>
                  </a:lnTo>
                  <a:lnTo>
                    <a:pt x="2835" y="354"/>
                  </a:lnTo>
                  <a:lnTo>
                    <a:pt x="2835" y="367"/>
                  </a:lnTo>
                  <a:lnTo>
                    <a:pt x="2835" y="392"/>
                  </a:lnTo>
                  <a:lnTo>
                    <a:pt x="2848" y="405"/>
                  </a:lnTo>
                  <a:lnTo>
                    <a:pt x="2860" y="418"/>
                  </a:lnTo>
                  <a:lnTo>
                    <a:pt x="2880" y="418"/>
                  </a:lnTo>
                  <a:lnTo>
                    <a:pt x="2905" y="405"/>
                  </a:lnTo>
                  <a:lnTo>
                    <a:pt x="2931" y="386"/>
                  </a:lnTo>
                  <a:lnTo>
                    <a:pt x="2931" y="360"/>
                  </a:lnTo>
                  <a:lnTo>
                    <a:pt x="2938" y="354"/>
                  </a:lnTo>
                  <a:lnTo>
                    <a:pt x="2938" y="347"/>
                  </a:lnTo>
                  <a:lnTo>
                    <a:pt x="2957" y="354"/>
                  </a:lnTo>
                  <a:lnTo>
                    <a:pt x="2963" y="360"/>
                  </a:lnTo>
                  <a:lnTo>
                    <a:pt x="2976" y="354"/>
                  </a:lnTo>
                  <a:lnTo>
                    <a:pt x="3002" y="341"/>
                  </a:lnTo>
                  <a:lnTo>
                    <a:pt x="3008" y="328"/>
                  </a:lnTo>
                  <a:lnTo>
                    <a:pt x="3008" y="302"/>
                  </a:lnTo>
                  <a:lnTo>
                    <a:pt x="360" y="257"/>
                  </a:lnTo>
                  <a:lnTo>
                    <a:pt x="2288" y="887"/>
                  </a:lnTo>
                  <a:lnTo>
                    <a:pt x="2269" y="900"/>
                  </a:lnTo>
                  <a:lnTo>
                    <a:pt x="2250" y="913"/>
                  </a:lnTo>
                  <a:lnTo>
                    <a:pt x="2250" y="932"/>
                  </a:lnTo>
                  <a:lnTo>
                    <a:pt x="2256" y="939"/>
                  </a:lnTo>
                  <a:lnTo>
                    <a:pt x="2269" y="945"/>
                  </a:lnTo>
                  <a:lnTo>
                    <a:pt x="2288" y="945"/>
                  </a:lnTo>
                  <a:lnTo>
                    <a:pt x="2320" y="939"/>
                  </a:lnTo>
                  <a:lnTo>
                    <a:pt x="2333" y="932"/>
                  </a:lnTo>
                  <a:lnTo>
                    <a:pt x="2333" y="919"/>
                  </a:lnTo>
                  <a:lnTo>
                    <a:pt x="2333" y="906"/>
                  </a:lnTo>
                  <a:lnTo>
                    <a:pt x="2327" y="894"/>
                  </a:lnTo>
                  <a:lnTo>
                    <a:pt x="2320" y="874"/>
                  </a:lnTo>
                  <a:lnTo>
                    <a:pt x="2314" y="874"/>
                  </a:lnTo>
                  <a:lnTo>
                    <a:pt x="2288" y="887"/>
                  </a:lnTo>
                  <a:lnTo>
                    <a:pt x="360" y="257"/>
                  </a:lnTo>
                  <a:lnTo>
                    <a:pt x="2449" y="823"/>
                  </a:lnTo>
                  <a:lnTo>
                    <a:pt x="2443" y="810"/>
                  </a:lnTo>
                  <a:lnTo>
                    <a:pt x="2436" y="804"/>
                  </a:lnTo>
                  <a:lnTo>
                    <a:pt x="2423" y="791"/>
                  </a:lnTo>
                  <a:lnTo>
                    <a:pt x="2398" y="791"/>
                  </a:lnTo>
                  <a:lnTo>
                    <a:pt x="2385" y="797"/>
                  </a:lnTo>
                  <a:lnTo>
                    <a:pt x="2378" y="804"/>
                  </a:lnTo>
                  <a:lnTo>
                    <a:pt x="2372" y="816"/>
                  </a:lnTo>
                  <a:lnTo>
                    <a:pt x="2365" y="829"/>
                  </a:lnTo>
                  <a:lnTo>
                    <a:pt x="2365" y="849"/>
                  </a:lnTo>
                  <a:lnTo>
                    <a:pt x="2353" y="855"/>
                  </a:lnTo>
                  <a:lnTo>
                    <a:pt x="2346" y="868"/>
                  </a:lnTo>
                  <a:lnTo>
                    <a:pt x="2340" y="874"/>
                  </a:lnTo>
                  <a:lnTo>
                    <a:pt x="2340" y="887"/>
                  </a:lnTo>
                  <a:lnTo>
                    <a:pt x="2353" y="900"/>
                  </a:lnTo>
                  <a:lnTo>
                    <a:pt x="2372" y="900"/>
                  </a:lnTo>
                  <a:lnTo>
                    <a:pt x="2385" y="900"/>
                  </a:lnTo>
                  <a:lnTo>
                    <a:pt x="2391" y="894"/>
                  </a:lnTo>
                  <a:lnTo>
                    <a:pt x="2436" y="868"/>
                  </a:lnTo>
                  <a:lnTo>
                    <a:pt x="2443" y="861"/>
                  </a:lnTo>
                  <a:lnTo>
                    <a:pt x="2449" y="849"/>
                  </a:lnTo>
                  <a:lnTo>
                    <a:pt x="2449" y="823"/>
                  </a:lnTo>
                  <a:lnTo>
                    <a:pt x="360" y="257"/>
                  </a:lnTo>
                  <a:lnTo>
                    <a:pt x="2642" y="694"/>
                  </a:lnTo>
                  <a:lnTo>
                    <a:pt x="2629" y="701"/>
                  </a:lnTo>
                  <a:lnTo>
                    <a:pt x="2623" y="714"/>
                  </a:lnTo>
                  <a:lnTo>
                    <a:pt x="2616" y="739"/>
                  </a:lnTo>
                  <a:lnTo>
                    <a:pt x="2623" y="752"/>
                  </a:lnTo>
                  <a:lnTo>
                    <a:pt x="2635" y="759"/>
                  </a:lnTo>
                  <a:lnTo>
                    <a:pt x="2661" y="752"/>
                  </a:lnTo>
                  <a:lnTo>
                    <a:pt x="2668" y="746"/>
                  </a:lnTo>
                  <a:lnTo>
                    <a:pt x="2674" y="726"/>
                  </a:lnTo>
                  <a:lnTo>
                    <a:pt x="2674" y="707"/>
                  </a:lnTo>
                  <a:lnTo>
                    <a:pt x="2668" y="694"/>
                  </a:lnTo>
                  <a:lnTo>
                    <a:pt x="2648" y="694"/>
                  </a:lnTo>
                  <a:lnTo>
                    <a:pt x="2642" y="694"/>
                  </a:lnTo>
                  <a:lnTo>
                    <a:pt x="360" y="257"/>
                  </a:lnTo>
                  <a:lnTo>
                    <a:pt x="2243" y="521"/>
                  </a:lnTo>
                  <a:lnTo>
                    <a:pt x="2237" y="508"/>
                  </a:lnTo>
                  <a:lnTo>
                    <a:pt x="2218" y="514"/>
                  </a:lnTo>
                  <a:lnTo>
                    <a:pt x="2205" y="521"/>
                  </a:lnTo>
                  <a:lnTo>
                    <a:pt x="2205" y="527"/>
                  </a:lnTo>
                  <a:lnTo>
                    <a:pt x="2205" y="534"/>
                  </a:lnTo>
                  <a:lnTo>
                    <a:pt x="2218" y="540"/>
                  </a:lnTo>
                  <a:lnTo>
                    <a:pt x="2230" y="534"/>
                  </a:lnTo>
                  <a:lnTo>
                    <a:pt x="2243" y="527"/>
                  </a:lnTo>
                  <a:lnTo>
                    <a:pt x="2243" y="521"/>
                  </a:lnTo>
                  <a:lnTo>
                    <a:pt x="360" y="257"/>
                  </a:lnTo>
                  <a:lnTo>
                    <a:pt x="2481" y="1170"/>
                  </a:lnTo>
                  <a:lnTo>
                    <a:pt x="2462" y="1164"/>
                  </a:lnTo>
                  <a:lnTo>
                    <a:pt x="2443" y="1170"/>
                  </a:lnTo>
                  <a:lnTo>
                    <a:pt x="2430" y="1183"/>
                  </a:lnTo>
                  <a:lnTo>
                    <a:pt x="2430" y="1202"/>
                  </a:lnTo>
                  <a:lnTo>
                    <a:pt x="2430" y="1209"/>
                  </a:lnTo>
                  <a:lnTo>
                    <a:pt x="2455" y="1228"/>
                  </a:lnTo>
                  <a:lnTo>
                    <a:pt x="2462" y="1228"/>
                  </a:lnTo>
                  <a:lnTo>
                    <a:pt x="2475" y="1228"/>
                  </a:lnTo>
                  <a:lnTo>
                    <a:pt x="2488" y="1215"/>
                  </a:lnTo>
                  <a:lnTo>
                    <a:pt x="2494" y="1202"/>
                  </a:lnTo>
                  <a:lnTo>
                    <a:pt x="2494" y="1183"/>
                  </a:lnTo>
                  <a:lnTo>
                    <a:pt x="2481" y="1170"/>
                  </a:lnTo>
                  <a:lnTo>
                    <a:pt x="360" y="257"/>
                  </a:lnTo>
                  <a:lnTo>
                    <a:pt x="2719" y="1009"/>
                  </a:lnTo>
                  <a:lnTo>
                    <a:pt x="2719" y="1022"/>
                  </a:lnTo>
                  <a:lnTo>
                    <a:pt x="2725" y="1035"/>
                  </a:lnTo>
                  <a:lnTo>
                    <a:pt x="2738" y="1041"/>
                  </a:lnTo>
                  <a:lnTo>
                    <a:pt x="2758" y="1041"/>
                  </a:lnTo>
                  <a:lnTo>
                    <a:pt x="2764" y="1041"/>
                  </a:lnTo>
                  <a:lnTo>
                    <a:pt x="2770" y="1029"/>
                  </a:lnTo>
                  <a:lnTo>
                    <a:pt x="2770" y="1016"/>
                  </a:lnTo>
                  <a:lnTo>
                    <a:pt x="2764" y="1003"/>
                  </a:lnTo>
                  <a:lnTo>
                    <a:pt x="2751" y="996"/>
                  </a:lnTo>
                  <a:lnTo>
                    <a:pt x="2738" y="996"/>
                  </a:lnTo>
                  <a:lnTo>
                    <a:pt x="2725" y="1003"/>
                  </a:lnTo>
                  <a:lnTo>
                    <a:pt x="2719" y="1009"/>
                  </a:lnTo>
                  <a:lnTo>
                    <a:pt x="360" y="257"/>
                  </a:lnTo>
                  <a:lnTo>
                    <a:pt x="2918" y="643"/>
                  </a:lnTo>
                  <a:lnTo>
                    <a:pt x="2905" y="649"/>
                  </a:lnTo>
                  <a:lnTo>
                    <a:pt x="2893" y="662"/>
                  </a:lnTo>
                  <a:lnTo>
                    <a:pt x="2886" y="675"/>
                  </a:lnTo>
                  <a:lnTo>
                    <a:pt x="2886" y="694"/>
                  </a:lnTo>
                  <a:lnTo>
                    <a:pt x="2905" y="714"/>
                  </a:lnTo>
                  <a:lnTo>
                    <a:pt x="2918" y="720"/>
                  </a:lnTo>
                  <a:lnTo>
                    <a:pt x="2938" y="720"/>
                  </a:lnTo>
                  <a:lnTo>
                    <a:pt x="2963" y="707"/>
                  </a:lnTo>
                  <a:lnTo>
                    <a:pt x="2970" y="694"/>
                  </a:lnTo>
                  <a:lnTo>
                    <a:pt x="2970" y="675"/>
                  </a:lnTo>
                  <a:lnTo>
                    <a:pt x="2950" y="649"/>
                  </a:lnTo>
                  <a:lnTo>
                    <a:pt x="2938" y="643"/>
                  </a:lnTo>
                  <a:lnTo>
                    <a:pt x="2918" y="643"/>
                  </a:lnTo>
                  <a:lnTo>
                    <a:pt x="360" y="257"/>
                  </a:lnTo>
                  <a:lnTo>
                    <a:pt x="3008" y="849"/>
                  </a:lnTo>
                  <a:lnTo>
                    <a:pt x="2989" y="855"/>
                  </a:lnTo>
                  <a:lnTo>
                    <a:pt x="2983" y="861"/>
                  </a:lnTo>
                  <a:lnTo>
                    <a:pt x="2983" y="874"/>
                  </a:lnTo>
                  <a:lnTo>
                    <a:pt x="2989" y="887"/>
                  </a:lnTo>
                  <a:lnTo>
                    <a:pt x="2995" y="894"/>
                  </a:lnTo>
                  <a:lnTo>
                    <a:pt x="3015" y="900"/>
                  </a:lnTo>
                  <a:lnTo>
                    <a:pt x="3034" y="894"/>
                  </a:lnTo>
                  <a:lnTo>
                    <a:pt x="3047" y="874"/>
                  </a:lnTo>
                  <a:lnTo>
                    <a:pt x="3053" y="861"/>
                  </a:lnTo>
                  <a:lnTo>
                    <a:pt x="3053" y="849"/>
                  </a:lnTo>
                  <a:lnTo>
                    <a:pt x="3047" y="842"/>
                  </a:lnTo>
                  <a:lnTo>
                    <a:pt x="3040" y="842"/>
                  </a:lnTo>
                  <a:lnTo>
                    <a:pt x="3008" y="849"/>
                  </a:lnTo>
                  <a:lnTo>
                    <a:pt x="360" y="257"/>
                  </a:lnTo>
                  <a:lnTo>
                    <a:pt x="3150" y="514"/>
                  </a:lnTo>
                  <a:lnTo>
                    <a:pt x="3137" y="534"/>
                  </a:lnTo>
                  <a:lnTo>
                    <a:pt x="3137" y="547"/>
                  </a:lnTo>
                  <a:lnTo>
                    <a:pt x="3143" y="559"/>
                  </a:lnTo>
                  <a:lnTo>
                    <a:pt x="3156" y="566"/>
                  </a:lnTo>
                  <a:lnTo>
                    <a:pt x="3169" y="566"/>
                  </a:lnTo>
                  <a:lnTo>
                    <a:pt x="3182" y="553"/>
                  </a:lnTo>
                  <a:lnTo>
                    <a:pt x="3188" y="547"/>
                  </a:lnTo>
                  <a:lnTo>
                    <a:pt x="3188" y="527"/>
                  </a:lnTo>
                  <a:lnTo>
                    <a:pt x="3182" y="521"/>
                  </a:lnTo>
                  <a:lnTo>
                    <a:pt x="3169" y="514"/>
                  </a:lnTo>
                  <a:lnTo>
                    <a:pt x="3150" y="514"/>
                  </a:lnTo>
                  <a:lnTo>
                    <a:pt x="360" y="257"/>
                  </a:lnTo>
                  <a:lnTo>
                    <a:pt x="3163" y="347"/>
                  </a:lnTo>
                  <a:lnTo>
                    <a:pt x="3169" y="341"/>
                  </a:lnTo>
                  <a:lnTo>
                    <a:pt x="3175" y="334"/>
                  </a:lnTo>
                  <a:lnTo>
                    <a:pt x="3169" y="322"/>
                  </a:lnTo>
                  <a:lnTo>
                    <a:pt x="3156" y="309"/>
                  </a:lnTo>
                  <a:lnTo>
                    <a:pt x="3150" y="309"/>
                  </a:lnTo>
                  <a:lnTo>
                    <a:pt x="3143" y="315"/>
                  </a:lnTo>
                  <a:lnTo>
                    <a:pt x="3137" y="328"/>
                  </a:lnTo>
                  <a:lnTo>
                    <a:pt x="3137" y="341"/>
                  </a:lnTo>
                  <a:lnTo>
                    <a:pt x="3150" y="347"/>
                  </a:lnTo>
                  <a:lnTo>
                    <a:pt x="3163" y="347"/>
                  </a:lnTo>
                  <a:lnTo>
                    <a:pt x="360" y="257"/>
                  </a:lnTo>
                  <a:lnTo>
                    <a:pt x="2963" y="469"/>
                  </a:lnTo>
                  <a:lnTo>
                    <a:pt x="2950" y="469"/>
                  </a:lnTo>
                  <a:lnTo>
                    <a:pt x="2950" y="489"/>
                  </a:lnTo>
                  <a:lnTo>
                    <a:pt x="2950" y="495"/>
                  </a:lnTo>
                  <a:lnTo>
                    <a:pt x="2963" y="495"/>
                  </a:lnTo>
                  <a:lnTo>
                    <a:pt x="2970" y="495"/>
                  </a:lnTo>
                  <a:lnTo>
                    <a:pt x="2970" y="476"/>
                  </a:lnTo>
                  <a:lnTo>
                    <a:pt x="2970" y="469"/>
                  </a:lnTo>
                  <a:lnTo>
                    <a:pt x="2963" y="469"/>
                  </a:lnTo>
                  <a:lnTo>
                    <a:pt x="360" y="257"/>
                  </a:lnTo>
                  <a:lnTo>
                    <a:pt x="2880" y="932"/>
                  </a:lnTo>
                  <a:lnTo>
                    <a:pt x="2873" y="939"/>
                  </a:lnTo>
                  <a:lnTo>
                    <a:pt x="2873" y="945"/>
                  </a:lnTo>
                  <a:lnTo>
                    <a:pt x="2880" y="951"/>
                  </a:lnTo>
                  <a:lnTo>
                    <a:pt x="2886" y="951"/>
                  </a:lnTo>
                  <a:lnTo>
                    <a:pt x="2899" y="945"/>
                  </a:lnTo>
                  <a:lnTo>
                    <a:pt x="2899" y="932"/>
                  </a:lnTo>
                  <a:lnTo>
                    <a:pt x="2893" y="926"/>
                  </a:lnTo>
                  <a:lnTo>
                    <a:pt x="2880" y="932"/>
                  </a:lnTo>
                  <a:lnTo>
                    <a:pt x="360" y="257"/>
                  </a:lnTo>
                  <a:lnTo>
                    <a:pt x="3619" y="270"/>
                  </a:lnTo>
                  <a:lnTo>
                    <a:pt x="3600" y="270"/>
                  </a:lnTo>
                  <a:lnTo>
                    <a:pt x="3580" y="289"/>
                  </a:lnTo>
                  <a:lnTo>
                    <a:pt x="3580" y="296"/>
                  </a:lnTo>
                  <a:lnTo>
                    <a:pt x="3580" y="302"/>
                  </a:lnTo>
                  <a:lnTo>
                    <a:pt x="3593" y="302"/>
                  </a:lnTo>
                  <a:lnTo>
                    <a:pt x="3606" y="302"/>
                  </a:lnTo>
                  <a:lnTo>
                    <a:pt x="3619" y="302"/>
                  </a:lnTo>
                  <a:lnTo>
                    <a:pt x="3625" y="296"/>
                  </a:lnTo>
                  <a:lnTo>
                    <a:pt x="3625" y="283"/>
                  </a:lnTo>
                  <a:lnTo>
                    <a:pt x="3619" y="270"/>
                  </a:lnTo>
                  <a:lnTo>
                    <a:pt x="360" y="257"/>
                  </a:lnTo>
                  <a:lnTo>
                    <a:pt x="3934" y="829"/>
                  </a:lnTo>
                  <a:lnTo>
                    <a:pt x="3915" y="836"/>
                  </a:lnTo>
                  <a:lnTo>
                    <a:pt x="3902" y="849"/>
                  </a:lnTo>
                  <a:lnTo>
                    <a:pt x="3895" y="861"/>
                  </a:lnTo>
                  <a:lnTo>
                    <a:pt x="3908" y="906"/>
                  </a:lnTo>
                  <a:lnTo>
                    <a:pt x="3921" y="919"/>
                  </a:lnTo>
                  <a:lnTo>
                    <a:pt x="3934" y="926"/>
                  </a:lnTo>
                  <a:lnTo>
                    <a:pt x="3947" y="932"/>
                  </a:lnTo>
                  <a:lnTo>
                    <a:pt x="3966" y="932"/>
                  </a:lnTo>
                  <a:lnTo>
                    <a:pt x="3985" y="926"/>
                  </a:lnTo>
                  <a:lnTo>
                    <a:pt x="4011" y="900"/>
                  </a:lnTo>
                  <a:lnTo>
                    <a:pt x="4018" y="874"/>
                  </a:lnTo>
                  <a:lnTo>
                    <a:pt x="4018" y="855"/>
                  </a:lnTo>
                  <a:lnTo>
                    <a:pt x="4005" y="836"/>
                  </a:lnTo>
                  <a:lnTo>
                    <a:pt x="3979" y="829"/>
                  </a:lnTo>
                  <a:lnTo>
                    <a:pt x="3934" y="829"/>
                  </a:lnTo>
                  <a:lnTo>
                    <a:pt x="360" y="257"/>
                  </a:lnTo>
                  <a:lnTo>
                    <a:pt x="3831" y="739"/>
                  </a:lnTo>
                  <a:lnTo>
                    <a:pt x="3818" y="733"/>
                  </a:lnTo>
                  <a:lnTo>
                    <a:pt x="3812" y="746"/>
                  </a:lnTo>
                  <a:lnTo>
                    <a:pt x="3818" y="771"/>
                  </a:lnTo>
                  <a:lnTo>
                    <a:pt x="3831" y="797"/>
                  </a:lnTo>
                  <a:lnTo>
                    <a:pt x="3838" y="804"/>
                  </a:lnTo>
                  <a:lnTo>
                    <a:pt x="3844" y="797"/>
                  </a:lnTo>
                  <a:lnTo>
                    <a:pt x="3844" y="765"/>
                  </a:lnTo>
                  <a:lnTo>
                    <a:pt x="3844" y="752"/>
                  </a:lnTo>
                  <a:lnTo>
                    <a:pt x="3831" y="739"/>
                  </a:lnTo>
                  <a:lnTo>
                    <a:pt x="360" y="257"/>
                  </a:lnTo>
                  <a:lnTo>
                    <a:pt x="4249" y="752"/>
                  </a:lnTo>
                  <a:lnTo>
                    <a:pt x="4243" y="765"/>
                  </a:lnTo>
                  <a:lnTo>
                    <a:pt x="4243" y="771"/>
                  </a:lnTo>
                  <a:lnTo>
                    <a:pt x="4223" y="771"/>
                  </a:lnTo>
                  <a:lnTo>
                    <a:pt x="4210" y="778"/>
                  </a:lnTo>
                  <a:lnTo>
                    <a:pt x="4198" y="791"/>
                  </a:lnTo>
                  <a:lnTo>
                    <a:pt x="4185" y="791"/>
                  </a:lnTo>
                  <a:lnTo>
                    <a:pt x="4165" y="791"/>
                  </a:lnTo>
                  <a:lnTo>
                    <a:pt x="4146" y="797"/>
                  </a:lnTo>
                  <a:lnTo>
                    <a:pt x="4140" y="804"/>
                  </a:lnTo>
                  <a:lnTo>
                    <a:pt x="4127" y="804"/>
                  </a:lnTo>
                  <a:lnTo>
                    <a:pt x="4101" y="804"/>
                  </a:lnTo>
                  <a:lnTo>
                    <a:pt x="4082" y="810"/>
                  </a:lnTo>
                  <a:lnTo>
                    <a:pt x="4063" y="829"/>
                  </a:lnTo>
                  <a:lnTo>
                    <a:pt x="4063" y="836"/>
                  </a:lnTo>
                  <a:lnTo>
                    <a:pt x="4069" y="849"/>
                  </a:lnTo>
                  <a:lnTo>
                    <a:pt x="4082" y="861"/>
                  </a:lnTo>
                  <a:lnTo>
                    <a:pt x="4101" y="868"/>
                  </a:lnTo>
                  <a:lnTo>
                    <a:pt x="4120" y="855"/>
                  </a:lnTo>
                  <a:lnTo>
                    <a:pt x="4133" y="842"/>
                  </a:lnTo>
                  <a:lnTo>
                    <a:pt x="4153" y="836"/>
                  </a:lnTo>
                  <a:lnTo>
                    <a:pt x="4198" y="823"/>
                  </a:lnTo>
                  <a:lnTo>
                    <a:pt x="4236" y="797"/>
                  </a:lnTo>
                  <a:lnTo>
                    <a:pt x="4249" y="797"/>
                  </a:lnTo>
                  <a:lnTo>
                    <a:pt x="4255" y="797"/>
                  </a:lnTo>
                  <a:lnTo>
                    <a:pt x="4281" y="797"/>
                  </a:lnTo>
                  <a:lnTo>
                    <a:pt x="4294" y="778"/>
                  </a:lnTo>
                  <a:lnTo>
                    <a:pt x="4294" y="765"/>
                  </a:lnTo>
                  <a:lnTo>
                    <a:pt x="4281" y="746"/>
                  </a:lnTo>
                  <a:lnTo>
                    <a:pt x="4268" y="746"/>
                  </a:lnTo>
                  <a:lnTo>
                    <a:pt x="4255" y="746"/>
                  </a:lnTo>
                  <a:lnTo>
                    <a:pt x="4249" y="752"/>
                  </a:lnTo>
                  <a:lnTo>
                    <a:pt x="360" y="257"/>
                  </a:lnTo>
                  <a:lnTo>
                    <a:pt x="4313" y="739"/>
                  </a:lnTo>
                  <a:lnTo>
                    <a:pt x="4313" y="746"/>
                  </a:lnTo>
                  <a:lnTo>
                    <a:pt x="4313" y="752"/>
                  </a:lnTo>
                  <a:lnTo>
                    <a:pt x="4326" y="752"/>
                  </a:lnTo>
                  <a:lnTo>
                    <a:pt x="4333" y="746"/>
                  </a:lnTo>
                  <a:lnTo>
                    <a:pt x="4326" y="739"/>
                  </a:lnTo>
                  <a:lnTo>
                    <a:pt x="4313" y="739"/>
                  </a:lnTo>
                  <a:lnTo>
                    <a:pt x="360" y="257"/>
                  </a:lnTo>
                  <a:lnTo>
                    <a:pt x="4390" y="707"/>
                  </a:lnTo>
                  <a:lnTo>
                    <a:pt x="4378" y="707"/>
                  </a:lnTo>
                  <a:lnTo>
                    <a:pt x="4371" y="714"/>
                  </a:lnTo>
                  <a:lnTo>
                    <a:pt x="4371" y="726"/>
                  </a:lnTo>
                  <a:lnTo>
                    <a:pt x="4378" y="746"/>
                  </a:lnTo>
                  <a:lnTo>
                    <a:pt x="4390" y="746"/>
                  </a:lnTo>
                  <a:lnTo>
                    <a:pt x="4397" y="739"/>
                  </a:lnTo>
                  <a:lnTo>
                    <a:pt x="4403" y="726"/>
                  </a:lnTo>
                  <a:lnTo>
                    <a:pt x="4403" y="714"/>
                  </a:lnTo>
                  <a:lnTo>
                    <a:pt x="4390" y="707"/>
                  </a:lnTo>
                  <a:lnTo>
                    <a:pt x="360" y="257"/>
                  </a:lnTo>
                  <a:lnTo>
                    <a:pt x="4513" y="649"/>
                  </a:lnTo>
                  <a:lnTo>
                    <a:pt x="4506" y="662"/>
                  </a:lnTo>
                  <a:lnTo>
                    <a:pt x="4493" y="662"/>
                  </a:lnTo>
                  <a:lnTo>
                    <a:pt x="4487" y="669"/>
                  </a:lnTo>
                  <a:lnTo>
                    <a:pt x="4480" y="675"/>
                  </a:lnTo>
                  <a:lnTo>
                    <a:pt x="4487" y="694"/>
                  </a:lnTo>
                  <a:lnTo>
                    <a:pt x="4500" y="694"/>
                  </a:lnTo>
                  <a:lnTo>
                    <a:pt x="4519" y="675"/>
                  </a:lnTo>
                  <a:lnTo>
                    <a:pt x="4532" y="675"/>
                  </a:lnTo>
                  <a:lnTo>
                    <a:pt x="4538" y="669"/>
                  </a:lnTo>
                  <a:lnTo>
                    <a:pt x="4538" y="656"/>
                  </a:lnTo>
                  <a:lnTo>
                    <a:pt x="4532" y="649"/>
                  </a:lnTo>
                  <a:lnTo>
                    <a:pt x="4525" y="643"/>
                  </a:lnTo>
                  <a:lnTo>
                    <a:pt x="4513" y="649"/>
                  </a:lnTo>
                  <a:lnTo>
                    <a:pt x="360" y="257"/>
                  </a:lnTo>
                  <a:lnTo>
                    <a:pt x="4635" y="617"/>
                  </a:lnTo>
                  <a:lnTo>
                    <a:pt x="4622" y="611"/>
                  </a:lnTo>
                  <a:lnTo>
                    <a:pt x="4615" y="617"/>
                  </a:lnTo>
                  <a:lnTo>
                    <a:pt x="4609" y="617"/>
                  </a:lnTo>
                  <a:lnTo>
                    <a:pt x="4596" y="617"/>
                  </a:lnTo>
                  <a:lnTo>
                    <a:pt x="4583" y="630"/>
                  </a:lnTo>
                  <a:lnTo>
                    <a:pt x="4577" y="637"/>
                  </a:lnTo>
                  <a:lnTo>
                    <a:pt x="4583" y="649"/>
                  </a:lnTo>
                  <a:lnTo>
                    <a:pt x="4603" y="649"/>
                  </a:lnTo>
                  <a:lnTo>
                    <a:pt x="4609" y="649"/>
                  </a:lnTo>
                  <a:lnTo>
                    <a:pt x="4609" y="643"/>
                  </a:lnTo>
                  <a:lnTo>
                    <a:pt x="4615" y="637"/>
                  </a:lnTo>
                  <a:lnTo>
                    <a:pt x="4622" y="630"/>
                  </a:lnTo>
                  <a:lnTo>
                    <a:pt x="4635" y="630"/>
                  </a:lnTo>
                  <a:lnTo>
                    <a:pt x="4635" y="624"/>
                  </a:lnTo>
                  <a:lnTo>
                    <a:pt x="4635" y="617"/>
                  </a:lnTo>
                  <a:lnTo>
                    <a:pt x="360" y="257"/>
                  </a:lnTo>
                  <a:lnTo>
                    <a:pt x="4744" y="547"/>
                  </a:lnTo>
                  <a:lnTo>
                    <a:pt x="4744" y="553"/>
                  </a:lnTo>
                  <a:lnTo>
                    <a:pt x="4744" y="566"/>
                  </a:lnTo>
                  <a:lnTo>
                    <a:pt x="4744" y="572"/>
                  </a:lnTo>
                  <a:lnTo>
                    <a:pt x="4757" y="572"/>
                  </a:lnTo>
                  <a:lnTo>
                    <a:pt x="4770" y="566"/>
                  </a:lnTo>
                  <a:lnTo>
                    <a:pt x="4783" y="559"/>
                  </a:lnTo>
                  <a:lnTo>
                    <a:pt x="4789" y="547"/>
                  </a:lnTo>
                  <a:lnTo>
                    <a:pt x="4783" y="540"/>
                  </a:lnTo>
                  <a:lnTo>
                    <a:pt x="4763" y="540"/>
                  </a:lnTo>
                  <a:lnTo>
                    <a:pt x="4744" y="547"/>
                  </a:lnTo>
                  <a:lnTo>
                    <a:pt x="360" y="257"/>
                  </a:lnTo>
                  <a:lnTo>
                    <a:pt x="3838" y="90"/>
                  </a:lnTo>
                  <a:lnTo>
                    <a:pt x="3812" y="97"/>
                  </a:lnTo>
                  <a:lnTo>
                    <a:pt x="3786" y="109"/>
                  </a:lnTo>
                  <a:lnTo>
                    <a:pt x="3760" y="129"/>
                  </a:lnTo>
                  <a:lnTo>
                    <a:pt x="3754" y="142"/>
                  </a:lnTo>
                  <a:lnTo>
                    <a:pt x="3754" y="154"/>
                  </a:lnTo>
                  <a:lnTo>
                    <a:pt x="3760" y="167"/>
                  </a:lnTo>
                  <a:lnTo>
                    <a:pt x="3767" y="187"/>
                  </a:lnTo>
                  <a:lnTo>
                    <a:pt x="3780" y="193"/>
                  </a:lnTo>
                  <a:lnTo>
                    <a:pt x="3805" y="187"/>
                  </a:lnTo>
                  <a:lnTo>
                    <a:pt x="3825" y="180"/>
                  </a:lnTo>
                  <a:lnTo>
                    <a:pt x="3838" y="161"/>
                  </a:lnTo>
                  <a:lnTo>
                    <a:pt x="3863" y="122"/>
                  </a:lnTo>
                  <a:lnTo>
                    <a:pt x="3863" y="103"/>
                  </a:lnTo>
                  <a:lnTo>
                    <a:pt x="3857" y="97"/>
                  </a:lnTo>
                  <a:lnTo>
                    <a:pt x="3838" y="90"/>
                  </a:lnTo>
                  <a:lnTo>
                    <a:pt x="360" y="257"/>
                  </a:lnTo>
                  <a:lnTo>
                    <a:pt x="4075" y="71"/>
                  </a:lnTo>
                  <a:lnTo>
                    <a:pt x="4095" y="52"/>
                  </a:lnTo>
                  <a:lnTo>
                    <a:pt x="4120" y="26"/>
                  </a:lnTo>
                  <a:lnTo>
                    <a:pt x="4120" y="13"/>
                  </a:lnTo>
                  <a:lnTo>
                    <a:pt x="4120" y="7"/>
                  </a:lnTo>
                  <a:lnTo>
                    <a:pt x="4101" y="0"/>
                  </a:lnTo>
                  <a:lnTo>
                    <a:pt x="4069" y="7"/>
                  </a:lnTo>
                  <a:lnTo>
                    <a:pt x="4037" y="19"/>
                  </a:lnTo>
                  <a:lnTo>
                    <a:pt x="4030" y="32"/>
                  </a:lnTo>
                  <a:lnTo>
                    <a:pt x="4024" y="45"/>
                  </a:lnTo>
                  <a:lnTo>
                    <a:pt x="4030" y="52"/>
                  </a:lnTo>
                  <a:lnTo>
                    <a:pt x="4043" y="71"/>
                  </a:lnTo>
                  <a:lnTo>
                    <a:pt x="4075" y="71"/>
                  </a:lnTo>
                  <a:lnTo>
                    <a:pt x="360" y="257"/>
                  </a:lnTo>
                  <a:lnTo>
                    <a:pt x="4294" y="244"/>
                  </a:lnTo>
                  <a:lnTo>
                    <a:pt x="4275" y="251"/>
                  </a:lnTo>
                  <a:lnTo>
                    <a:pt x="4268" y="264"/>
                  </a:lnTo>
                  <a:lnTo>
                    <a:pt x="4268" y="270"/>
                  </a:lnTo>
                  <a:lnTo>
                    <a:pt x="4300" y="257"/>
                  </a:lnTo>
                  <a:lnTo>
                    <a:pt x="4307" y="251"/>
                  </a:lnTo>
                  <a:lnTo>
                    <a:pt x="4294" y="244"/>
                  </a:lnTo>
                  <a:lnTo>
                    <a:pt x="360" y="257"/>
                  </a:lnTo>
                  <a:lnTo>
                    <a:pt x="4030" y="161"/>
                  </a:lnTo>
                  <a:lnTo>
                    <a:pt x="4043" y="180"/>
                  </a:lnTo>
                  <a:lnTo>
                    <a:pt x="4050" y="180"/>
                  </a:lnTo>
                  <a:lnTo>
                    <a:pt x="4063" y="180"/>
                  </a:lnTo>
                  <a:lnTo>
                    <a:pt x="4050" y="167"/>
                  </a:lnTo>
                  <a:lnTo>
                    <a:pt x="4043" y="161"/>
                  </a:lnTo>
                  <a:lnTo>
                    <a:pt x="4037" y="161"/>
                  </a:lnTo>
                  <a:lnTo>
                    <a:pt x="4030" y="161"/>
                  </a:lnTo>
                  <a:lnTo>
                    <a:pt x="360" y="257"/>
                  </a:lnTo>
                  <a:lnTo>
                    <a:pt x="4275" y="225"/>
                  </a:lnTo>
                  <a:lnTo>
                    <a:pt x="4281" y="219"/>
                  </a:lnTo>
                  <a:lnTo>
                    <a:pt x="4281" y="212"/>
                  </a:lnTo>
                  <a:lnTo>
                    <a:pt x="4275" y="212"/>
                  </a:lnTo>
                  <a:lnTo>
                    <a:pt x="4268" y="219"/>
                  </a:lnTo>
                  <a:lnTo>
                    <a:pt x="4275" y="225"/>
                  </a:lnTo>
                  <a:lnTo>
                    <a:pt x="360" y="257"/>
                  </a:lnTo>
                  <a:lnTo>
                    <a:pt x="4847" y="508"/>
                  </a:lnTo>
                  <a:lnTo>
                    <a:pt x="4840" y="514"/>
                  </a:lnTo>
                  <a:lnTo>
                    <a:pt x="4834" y="521"/>
                  </a:lnTo>
                  <a:lnTo>
                    <a:pt x="4840" y="534"/>
                  </a:lnTo>
                  <a:lnTo>
                    <a:pt x="4847" y="534"/>
                  </a:lnTo>
                  <a:lnTo>
                    <a:pt x="4860" y="534"/>
                  </a:lnTo>
                  <a:lnTo>
                    <a:pt x="4866" y="527"/>
                  </a:lnTo>
                  <a:lnTo>
                    <a:pt x="4866" y="521"/>
                  </a:lnTo>
                  <a:lnTo>
                    <a:pt x="4860" y="514"/>
                  </a:lnTo>
                  <a:lnTo>
                    <a:pt x="4847" y="508"/>
                  </a:lnTo>
                  <a:lnTo>
                    <a:pt x="360" y="257"/>
                  </a:lnTo>
                  <a:lnTo>
                    <a:pt x="5091" y="450"/>
                  </a:lnTo>
                  <a:lnTo>
                    <a:pt x="5065" y="444"/>
                  </a:lnTo>
                  <a:lnTo>
                    <a:pt x="5046" y="444"/>
                  </a:lnTo>
                  <a:lnTo>
                    <a:pt x="5033" y="450"/>
                  </a:lnTo>
                  <a:lnTo>
                    <a:pt x="5020" y="450"/>
                  </a:lnTo>
                  <a:lnTo>
                    <a:pt x="5001" y="457"/>
                  </a:lnTo>
                  <a:lnTo>
                    <a:pt x="4988" y="457"/>
                  </a:lnTo>
                  <a:lnTo>
                    <a:pt x="4975" y="469"/>
                  </a:lnTo>
                  <a:lnTo>
                    <a:pt x="4975" y="476"/>
                  </a:lnTo>
                  <a:lnTo>
                    <a:pt x="4988" y="489"/>
                  </a:lnTo>
                  <a:lnTo>
                    <a:pt x="4995" y="495"/>
                  </a:lnTo>
                  <a:lnTo>
                    <a:pt x="5008" y="495"/>
                  </a:lnTo>
                  <a:lnTo>
                    <a:pt x="5027" y="495"/>
                  </a:lnTo>
                  <a:lnTo>
                    <a:pt x="5046" y="495"/>
                  </a:lnTo>
                  <a:lnTo>
                    <a:pt x="5065" y="489"/>
                  </a:lnTo>
                  <a:lnTo>
                    <a:pt x="5078" y="476"/>
                  </a:lnTo>
                  <a:lnTo>
                    <a:pt x="5098" y="463"/>
                  </a:lnTo>
                  <a:lnTo>
                    <a:pt x="5098" y="450"/>
                  </a:lnTo>
                  <a:lnTo>
                    <a:pt x="5091" y="450"/>
                  </a:lnTo>
                  <a:lnTo>
                    <a:pt x="360" y="257"/>
                  </a:lnTo>
                  <a:lnTo>
                    <a:pt x="5117" y="315"/>
                  </a:lnTo>
                  <a:lnTo>
                    <a:pt x="5110" y="322"/>
                  </a:lnTo>
                  <a:lnTo>
                    <a:pt x="5110" y="328"/>
                  </a:lnTo>
                  <a:lnTo>
                    <a:pt x="5117" y="334"/>
                  </a:lnTo>
                  <a:lnTo>
                    <a:pt x="5123" y="334"/>
                  </a:lnTo>
                  <a:lnTo>
                    <a:pt x="5130" y="328"/>
                  </a:lnTo>
                  <a:lnTo>
                    <a:pt x="5130" y="322"/>
                  </a:lnTo>
                  <a:lnTo>
                    <a:pt x="5123" y="315"/>
                  </a:lnTo>
                  <a:lnTo>
                    <a:pt x="5117" y="315"/>
                  </a:lnTo>
                  <a:lnTo>
                    <a:pt x="360" y="257"/>
                  </a:lnTo>
                  <a:lnTo>
                    <a:pt x="5316" y="187"/>
                  </a:lnTo>
                  <a:lnTo>
                    <a:pt x="5278" y="193"/>
                  </a:lnTo>
                  <a:lnTo>
                    <a:pt x="5258" y="206"/>
                  </a:lnTo>
                  <a:lnTo>
                    <a:pt x="5258" y="232"/>
                  </a:lnTo>
                  <a:lnTo>
                    <a:pt x="5265" y="251"/>
                  </a:lnTo>
                  <a:lnTo>
                    <a:pt x="5284" y="264"/>
                  </a:lnTo>
                  <a:lnTo>
                    <a:pt x="5310" y="264"/>
                  </a:lnTo>
                  <a:lnTo>
                    <a:pt x="5323" y="264"/>
                  </a:lnTo>
                  <a:lnTo>
                    <a:pt x="5335" y="251"/>
                  </a:lnTo>
                  <a:lnTo>
                    <a:pt x="5342" y="232"/>
                  </a:lnTo>
                  <a:lnTo>
                    <a:pt x="5348" y="219"/>
                  </a:lnTo>
                  <a:lnTo>
                    <a:pt x="5342" y="199"/>
                  </a:lnTo>
                  <a:lnTo>
                    <a:pt x="5335" y="193"/>
                  </a:lnTo>
                  <a:lnTo>
                    <a:pt x="5316" y="187"/>
                  </a:lnTo>
                  <a:lnTo>
                    <a:pt x="360" y="257"/>
                  </a:lnTo>
                  <a:lnTo>
                    <a:pt x="5535" y="804"/>
                  </a:lnTo>
                  <a:lnTo>
                    <a:pt x="5528" y="816"/>
                  </a:lnTo>
                  <a:lnTo>
                    <a:pt x="5528" y="823"/>
                  </a:lnTo>
                  <a:lnTo>
                    <a:pt x="5535" y="829"/>
                  </a:lnTo>
                  <a:lnTo>
                    <a:pt x="5548" y="829"/>
                  </a:lnTo>
                  <a:lnTo>
                    <a:pt x="5554" y="823"/>
                  </a:lnTo>
                  <a:lnTo>
                    <a:pt x="5554" y="816"/>
                  </a:lnTo>
                  <a:lnTo>
                    <a:pt x="5548" y="804"/>
                  </a:lnTo>
                  <a:lnTo>
                    <a:pt x="5535" y="804"/>
                  </a:lnTo>
                  <a:lnTo>
                    <a:pt x="360" y="257"/>
                  </a:lnTo>
                  <a:lnTo>
                    <a:pt x="3452" y="1401"/>
                  </a:lnTo>
                  <a:lnTo>
                    <a:pt x="3426" y="1414"/>
                  </a:lnTo>
                  <a:lnTo>
                    <a:pt x="3413" y="1421"/>
                  </a:lnTo>
                  <a:lnTo>
                    <a:pt x="3458" y="1421"/>
                  </a:lnTo>
                  <a:lnTo>
                    <a:pt x="3465" y="1401"/>
                  </a:lnTo>
                  <a:lnTo>
                    <a:pt x="3452" y="1401"/>
                  </a:lnTo>
                  <a:lnTo>
                    <a:pt x="360" y="257"/>
                  </a:lnTo>
                  <a:lnTo>
                    <a:pt x="3773" y="1106"/>
                  </a:lnTo>
                  <a:lnTo>
                    <a:pt x="3773" y="1119"/>
                  </a:lnTo>
                  <a:lnTo>
                    <a:pt x="3780" y="1119"/>
                  </a:lnTo>
                  <a:lnTo>
                    <a:pt x="3786" y="1119"/>
                  </a:lnTo>
                  <a:lnTo>
                    <a:pt x="3786" y="1112"/>
                  </a:lnTo>
                  <a:lnTo>
                    <a:pt x="3780" y="1106"/>
                  </a:lnTo>
                  <a:lnTo>
                    <a:pt x="3773" y="1106"/>
                  </a:lnTo>
                  <a:lnTo>
                    <a:pt x="360" y="257"/>
                  </a:lnTo>
                  <a:lnTo>
                    <a:pt x="3664" y="1254"/>
                  </a:lnTo>
                  <a:lnTo>
                    <a:pt x="3658" y="1260"/>
                  </a:lnTo>
                  <a:lnTo>
                    <a:pt x="3658" y="1266"/>
                  </a:lnTo>
                  <a:lnTo>
                    <a:pt x="3664" y="1273"/>
                  </a:lnTo>
                  <a:lnTo>
                    <a:pt x="3670" y="1260"/>
                  </a:lnTo>
                  <a:lnTo>
                    <a:pt x="3664" y="1254"/>
                  </a:lnTo>
                  <a:lnTo>
                    <a:pt x="360" y="257"/>
                  </a:lnTo>
                  <a:lnTo>
                    <a:pt x="3638" y="1215"/>
                  </a:lnTo>
                  <a:lnTo>
                    <a:pt x="3651" y="1221"/>
                  </a:lnTo>
                  <a:lnTo>
                    <a:pt x="3658" y="1215"/>
                  </a:lnTo>
                  <a:lnTo>
                    <a:pt x="3651" y="1209"/>
                  </a:lnTo>
                  <a:lnTo>
                    <a:pt x="3638" y="1215"/>
                  </a:lnTo>
                  <a:lnTo>
                    <a:pt x="360" y="257"/>
                  </a:lnTo>
                  <a:lnTo>
                    <a:pt x="3478" y="1151"/>
                  </a:lnTo>
                  <a:lnTo>
                    <a:pt x="3465" y="1157"/>
                  </a:lnTo>
                  <a:lnTo>
                    <a:pt x="3471" y="1164"/>
                  </a:lnTo>
                  <a:lnTo>
                    <a:pt x="3484" y="1157"/>
                  </a:lnTo>
                  <a:lnTo>
                    <a:pt x="3478" y="1151"/>
                  </a:lnTo>
                  <a:lnTo>
                    <a:pt x="360" y="257"/>
                  </a:lnTo>
                  <a:lnTo>
                    <a:pt x="2848" y="1074"/>
                  </a:lnTo>
                  <a:lnTo>
                    <a:pt x="2854" y="1099"/>
                  </a:lnTo>
                  <a:lnTo>
                    <a:pt x="2860" y="1106"/>
                  </a:lnTo>
                  <a:lnTo>
                    <a:pt x="2854" y="1080"/>
                  </a:lnTo>
                  <a:lnTo>
                    <a:pt x="2848" y="1074"/>
                  </a:lnTo>
                  <a:lnTo>
                    <a:pt x="360" y="257"/>
                  </a:lnTo>
                  <a:lnTo>
                    <a:pt x="2314" y="161"/>
                  </a:lnTo>
                  <a:lnTo>
                    <a:pt x="2320" y="161"/>
                  </a:lnTo>
                  <a:lnTo>
                    <a:pt x="2320" y="154"/>
                  </a:lnTo>
                  <a:lnTo>
                    <a:pt x="2320" y="148"/>
                  </a:lnTo>
                  <a:lnTo>
                    <a:pt x="2314" y="142"/>
                  </a:lnTo>
                  <a:lnTo>
                    <a:pt x="2308" y="148"/>
                  </a:lnTo>
                  <a:lnTo>
                    <a:pt x="2308" y="154"/>
                  </a:lnTo>
                  <a:lnTo>
                    <a:pt x="2308" y="161"/>
                  </a:lnTo>
                  <a:lnTo>
                    <a:pt x="2314" y="161"/>
                  </a:lnTo>
                  <a:lnTo>
                    <a:pt x="360" y="2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3" name="グループ化 162"/>
          <p:cNvGrpSpPr/>
          <p:nvPr/>
        </p:nvGrpSpPr>
        <p:grpSpPr bwMode="auto">
          <a:xfrm>
            <a:off x="469930" y="3459164"/>
            <a:ext cx="8316911" cy="112712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64" name="フリーフォーム 163"/>
            <p:cNvSpPr/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フリーフォーム 164"/>
            <p:cNvSpPr/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6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8CC2DC-B655-482C-BE4C-2238C7188B2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168" name="フッター プレースホルダー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5" y="5143515"/>
            <a:ext cx="7000923" cy="7143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28663" y="3143248"/>
            <a:ext cx="7215238" cy="1835158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shade val="1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shade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 bwMode="auto">
          <a:xfrm flipV="1">
            <a:off x="928662" y="5072074"/>
            <a:ext cx="7358113" cy="77157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60" name="フリーフォーム 159"/>
            <p:cNvSpPr/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5A8897-B5BC-4C77-B5E8-99B95A1B1C0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164" name="フッター プレースホルダー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1143008"/>
          </a:xfrm>
        </p:spPr>
        <p:txBody>
          <a:bodyPr rtlCol="0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57224" y="1981200"/>
            <a:ext cx="3711600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10014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59" name="日付プレースホルダー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rtlCol="0" anchor="ctr" compatLnSpc="1"/>
          <a:lstStyle>
            <a:lvl1pPr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767595-D89B-4E27-BAFE-54FB487876F3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" name="フッター プレースホルダー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711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57224" y="2174876"/>
            <a:ext cx="3711600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713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3713189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8572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2643206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6182" y="500045"/>
            <a:ext cx="4786346" cy="5500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2913" y="1435103"/>
            <a:ext cx="2643205" cy="45656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 bwMode="auto">
          <a:xfrm>
            <a:off x="436555" y="285728"/>
            <a:ext cx="3054350" cy="5980112"/>
            <a:chOff x="386" y="293"/>
            <a:chExt cx="192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0" name="フリーフォーム 159"/>
            <p:cNvSpPr/>
            <p:nvPr/>
          </p:nvSpPr>
          <p:spPr bwMode="auto">
            <a:xfrm>
              <a:off x="386" y="293"/>
              <a:ext cx="1924" cy="3767"/>
            </a:xfrm>
            <a:custGeom>
              <a:avLst/>
              <a:gdLst/>
              <a:ahLst/>
              <a:cxnLst>
                <a:cxn ang="0">
                  <a:pos x="1924" y="3016"/>
                </a:cxn>
                <a:cxn ang="0">
                  <a:pos x="1924" y="2486"/>
                </a:cxn>
                <a:cxn ang="0">
                  <a:pos x="1918" y="1849"/>
                </a:cxn>
                <a:cxn ang="0">
                  <a:pos x="1924" y="1565"/>
                </a:cxn>
                <a:cxn ang="0">
                  <a:pos x="1918" y="1376"/>
                </a:cxn>
                <a:cxn ang="0">
                  <a:pos x="1918" y="915"/>
                </a:cxn>
                <a:cxn ang="0">
                  <a:pos x="1924" y="669"/>
                </a:cxn>
                <a:cxn ang="0">
                  <a:pos x="1912" y="568"/>
                </a:cxn>
                <a:cxn ang="0">
                  <a:pos x="1918" y="272"/>
                </a:cxn>
                <a:cxn ang="0">
                  <a:pos x="1729" y="7"/>
                </a:cxn>
                <a:cxn ang="0">
                  <a:pos x="1502" y="7"/>
                </a:cxn>
                <a:cxn ang="0">
                  <a:pos x="1407" y="7"/>
                </a:cxn>
                <a:cxn ang="0">
                  <a:pos x="1237" y="7"/>
                </a:cxn>
                <a:cxn ang="0">
                  <a:pos x="997" y="7"/>
                </a:cxn>
                <a:cxn ang="0">
                  <a:pos x="738" y="7"/>
                </a:cxn>
                <a:cxn ang="0">
                  <a:pos x="518" y="19"/>
                </a:cxn>
                <a:cxn ang="0">
                  <a:pos x="486" y="26"/>
                </a:cxn>
                <a:cxn ang="0">
                  <a:pos x="429" y="19"/>
                </a:cxn>
                <a:cxn ang="0">
                  <a:pos x="215" y="7"/>
                </a:cxn>
                <a:cxn ang="0">
                  <a:pos x="7" y="70"/>
                </a:cxn>
                <a:cxn ang="0">
                  <a:pos x="13" y="436"/>
                </a:cxn>
                <a:cxn ang="0">
                  <a:pos x="13" y="745"/>
                </a:cxn>
                <a:cxn ang="0">
                  <a:pos x="13" y="922"/>
                </a:cxn>
                <a:cxn ang="0">
                  <a:pos x="13" y="1048"/>
                </a:cxn>
                <a:cxn ang="0">
                  <a:pos x="7" y="1319"/>
                </a:cxn>
                <a:cxn ang="0">
                  <a:pos x="13" y="1464"/>
                </a:cxn>
                <a:cxn ang="0">
                  <a:pos x="13" y="1603"/>
                </a:cxn>
                <a:cxn ang="0">
                  <a:pos x="7" y="1925"/>
                </a:cxn>
                <a:cxn ang="0">
                  <a:pos x="7" y="2158"/>
                </a:cxn>
                <a:cxn ang="0">
                  <a:pos x="0" y="2392"/>
                </a:cxn>
                <a:cxn ang="0">
                  <a:pos x="7" y="2764"/>
                </a:cxn>
                <a:cxn ang="0">
                  <a:pos x="13" y="2934"/>
                </a:cxn>
                <a:cxn ang="0">
                  <a:pos x="13" y="3155"/>
                </a:cxn>
                <a:cxn ang="0">
                  <a:pos x="0" y="3761"/>
                </a:cxn>
                <a:cxn ang="0">
                  <a:pos x="26" y="3761"/>
                </a:cxn>
                <a:cxn ang="0">
                  <a:pos x="246" y="3761"/>
                </a:cxn>
                <a:cxn ang="0">
                  <a:pos x="373" y="3748"/>
                </a:cxn>
                <a:cxn ang="0">
                  <a:pos x="858" y="3761"/>
                </a:cxn>
                <a:cxn ang="0">
                  <a:pos x="972" y="3761"/>
                </a:cxn>
                <a:cxn ang="0">
                  <a:pos x="1205" y="3748"/>
                </a:cxn>
                <a:cxn ang="0">
                  <a:pos x="1312" y="3761"/>
                </a:cxn>
                <a:cxn ang="0">
                  <a:pos x="1451" y="3761"/>
                </a:cxn>
                <a:cxn ang="0">
                  <a:pos x="1596" y="3761"/>
                </a:cxn>
                <a:cxn ang="0">
                  <a:pos x="1924" y="3547"/>
                </a:cxn>
              </a:cxnLst>
              <a:rect l="0" t="0" r="0" b="0"/>
              <a:pathLst>
                <a:path w="1924" h="3767">
                  <a:moveTo>
                    <a:pt x="1924" y="3547"/>
                  </a:moveTo>
                  <a:lnTo>
                    <a:pt x="1924" y="3016"/>
                  </a:lnTo>
                  <a:lnTo>
                    <a:pt x="1918" y="2695"/>
                  </a:lnTo>
                  <a:lnTo>
                    <a:pt x="1924" y="2486"/>
                  </a:lnTo>
                  <a:lnTo>
                    <a:pt x="1924" y="2367"/>
                  </a:lnTo>
                  <a:lnTo>
                    <a:pt x="1918" y="1849"/>
                  </a:lnTo>
                  <a:lnTo>
                    <a:pt x="1918" y="1710"/>
                  </a:lnTo>
                  <a:lnTo>
                    <a:pt x="1924" y="1565"/>
                  </a:lnTo>
                  <a:lnTo>
                    <a:pt x="1924" y="1471"/>
                  </a:lnTo>
                  <a:lnTo>
                    <a:pt x="1918" y="1376"/>
                  </a:lnTo>
                  <a:lnTo>
                    <a:pt x="1912" y="1142"/>
                  </a:lnTo>
                  <a:lnTo>
                    <a:pt x="1918" y="915"/>
                  </a:lnTo>
                  <a:lnTo>
                    <a:pt x="1924" y="739"/>
                  </a:lnTo>
                  <a:lnTo>
                    <a:pt x="1924" y="669"/>
                  </a:lnTo>
                  <a:lnTo>
                    <a:pt x="1918" y="619"/>
                  </a:lnTo>
                  <a:lnTo>
                    <a:pt x="1912" y="568"/>
                  </a:lnTo>
                  <a:lnTo>
                    <a:pt x="1918" y="524"/>
                  </a:lnTo>
                  <a:lnTo>
                    <a:pt x="1918" y="272"/>
                  </a:lnTo>
                  <a:lnTo>
                    <a:pt x="1918" y="7"/>
                  </a:lnTo>
                  <a:lnTo>
                    <a:pt x="1729" y="7"/>
                  </a:lnTo>
                  <a:lnTo>
                    <a:pt x="1552" y="7"/>
                  </a:lnTo>
                  <a:lnTo>
                    <a:pt x="1502" y="7"/>
                  </a:lnTo>
                  <a:lnTo>
                    <a:pt x="1458" y="0"/>
                  </a:lnTo>
                  <a:lnTo>
                    <a:pt x="1407" y="7"/>
                  </a:lnTo>
                  <a:lnTo>
                    <a:pt x="1357" y="7"/>
                  </a:lnTo>
                  <a:lnTo>
                    <a:pt x="1237" y="7"/>
                  </a:lnTo>
                  <a:lnTo>
                    <a:pt x="1104" y="7"/>
                  </a:lnTo>
                  <a:lnTo>
                    <a:pt x="997" y="7"/>
                  </a:lnTo>
                  <a:lnTo>
                    <a:pt x="909" y="0"/>
                  </a:lnTo>
                  <a:lnTo>
                    <a:pt x="738" y="7"/>
                  </a:lnTo>
                  <a:lnTo>
                    <a:pt x="562" y="13"/>
                  </a:lnTo>
                  <a:lnTo>
                    <a:pt x="518" y="19"/>
                  </a:lnTo>
                  <a:lnTo>
                    <a:pt x="492" y="26"/>
                  </a:lnTo>
                  <a:lnTo>
                    <a:pt x="486" y="26"/>
                  </a:lnTo>
                  <a:lnTo>
                    <a:pt x="467" y="26"/>
                  </a:lnTo>
                  <a:lnTo>
                    <a:pt x="429" y="19"/>
                  </a:lnTo>
                  <a:lnTo>
                    <a:pt x="354" y="13"/>
                  </a:lnTo>
                  <a:lnTo>
                    <a:pt x="215" y="7"/>
                  </a:lnTo>
                  <a:lnTo>
                    <a:pt x="7" y="7"/>
                  </a:lnTo>
                  <a:lnTo>
                    <a:pt x="7" y="70"/>
                  </a:lnTo>
                  <a:lnTo>
                    <a:pt x="13" y="259"/>
                  </a:lnTo>
                  <a:lnTo>
                    <a:pt x="13" y="436"/>
                  </a:lnTo>
                  <a:lnTo>
                    <a:pt x="13" y="650"/>
                  </a:lnTo>
                  <a:lnTo>
                    <a:pt x="13" y="745"/>
                  </a:lnTo>
                  <a:lnTo>
                    <a:pt x="13" y="827"/>
                  </a:lnTo>
                  <a:lnTo>
                    <a:pt x="13" y="922"/>
                  </a:lnTo>
                  <a:lnTo>
                    <a:pt x="13" y="972"/>
                  </a:lnTo>
                  <a:lnTo>
                    <a:pt x="13" y="1048"/>
                  </a:lnTo>
                  <a:lnTo>
                    <a:pt x="13" y="1174"/>
                  </a:lnTo>
                  <a:lnTo>
                    <a:pt x="7" y="1319"/>
                  </a:lnTo>
                  <a:lnTo>
                    <a:pt x="7" y="1395"/>
                  </a:lnTo>
                  <a:lnTo>
                    <a:pt x="13" y="1464"/>
                  </a:lnTo>
                  <a:lnTo>
                    <a:pt x="13" y="1534"/>
                  </a:lnTo>
                  <a:lnTo>
                    <a:pt x="13" y="1603"/>
                  </a:lnTo>
                  <a:lnTo>
                    <a:pt x="13" y="1773"/>
                  </a:lnTo>
                  <a:lnTo>
                    <a:pt x="7" y="1925"/>
                  </a:lnTo>
                  <a:lnTo>
                    <a:pt x="7" y="2083"/>
                  </a:lnTo>
                  <a:lnTo>
                    <a:pt x="7" y="2158"/>
                  </a:lnTo>
                  <a:lnTo>
                    <a:pt x="7" y="2234"/>
                  </a:lnTo>
                  <a:lnTo>
                    <a:pt x="0" y="2392"/>
                  </a:lnTo>
                  <a:lnTo>
                    <a:pt x="0" y="2575"/>
                  </a:lnTo>
                  <a:lnTo>
                    <a:pt x="7" y="2764"/>
                  </a:lnTo>
                  <a:lnTo>
                    <a:pt x="13" y="2903"/>
                  </a:lnTo>
                  <a:lnTo>
                    <a:pt x="13" y="2934"/>
                  </a:lnTo>
                  <a:lnTo>
                    <a:pt x="7" y="2947"/>
                  </a:lnTo>
                  <a:lnTo>
                    <a:pt x="13" y="3155"/>
                  </a:lnTo>
                  <a:lnTo>
                    <a:pt x="13" y="3490"/>
                  </a:lnTo>
                  <a:lnTo>
                    <a:pt x="0" y="3761"/>
                  </a:lnTo>
                  <a:lnTo>
                    <a:pt x="7" y="3761"/>
                  </a:lnTo>
                  <a:lnTo>
                    <a:pt x="26" y="3761"/>
                  </a:lnTo>
                  <a:lnTo>
                    <a:pt x="120" y="3761"/>
                  </a:lnTo>
                  <a:lnTo>
                    <a:pt x="246" y="3761"/>
                  </a:lnTo>
                  <a:lnTo>
                    <a:pt x="322" y="3755"/>
                  </a:lnTo>
                  <a:lnTo>
                    <a:pt x="373" y="3748"/>
                  </a:lnTo>
                  <a:lnTo>
                    <a:pt x="669" y="3748"/>
                  </a:lnTo>
                  <a:lnTo>
                    <a:pt x="858" y="3761"/>
                  </a:lnTo>
                  <a:lnTo>
                    <a:pt x="915" y="3761"/>
                  </a:lnTo>
                  <a:lnTo>
                    <a:pt x="972" y="3761"/>
                  </a:lnTo>
                  <a:lnTo>
                    <a:pt x="1117" y="3748"/>
                  </a:lnTo>
                  <a:lnTo>
                    <a:pt x="1205" y="3748"/>
                  </a:lnTo>
                  <a:lnTo>
                    <a:pt x="1287" y="3761"/>
                  </a:lnTo>
                  <a:lnTo>
                    <a:pt x="1312" y="3761"/>
                  </a:lnTo>
                  <a:lnTo>
                    <a:pt x="1369" y="3767"/>
                  </a:lnTo>
                  <a:lnTo>
                    <a:pt x="1451" y="3761"/>
                  </a:lnTo>
                  <a:lnTo>
                    <a:pt x="1527" y="3761"/>
                  </a:lnTo>
                  <a:lnTo>
                    <a:pt x="1596" y="3761"/>
                  </a:lnTo>
                  <a:lnTo>
                    <a:pt x="1805" y="3761"/>
                  </a:lnTo>
                  <a:lnTo>
                    <a:pt x="1924" y="354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2153" y="3827"/>
              <a:ext cx="157" cy="227"/>
            </a:xfrm>
            <a:custGeom>
              <a:avLst/>
              <a:gdLst/>
              <a:ahLst/>
              <a:cxnLst>
                <a:cxn ang="0">
                  <a:pos x="25" y="227"/>
                </a:cxn>
                <a:cxn ang="0">
                  <a:pos x="31" y="227"/>
                </a:cxn>
                <a:cxn ang="0">
                  <a:pos x="38" y="221"/>
                </a:cxn>
                <a:cxn ang="0">
                  <a:pos x="44" y="202"/>
                </a:cxn>
                <a:cxn ang="0">
                  <a:pos x="50" y="170"/>
                </a:cxn>
                <a:cxn ang="0">
                  <a:pos x="44" y="151"/>
                </a:cxn>
                <a:cxn ang="0">
                  <a:pos x="25" y="132"/>
                </a:cxn>
                <a:cxn ang="0">
                  <a:pos x="6" y="126"/>
                </a:cxn>
                <a:cxn ang="0">
                  <a:pos x="0" y="126"/>
                </a:cxn>
                <a:cxn ang="0">
                  <a:pos x="157" y="0"/>
                </a:cxn>
                <a:cxn ang="0">
                  <a:pos x="101" y="120"/>
                </a:cxn>
                <a:cxn ang="0">
                  <a:pos x="56" y="189"/>
                </a:cxn>
                <a:cxn ang="0">
                  <a:pos x="38" y="227"/>
                </a:cxn>
                <a:cxn ang="0">
                  <a:pos x="31" y="227"/>
                </a:cxn>
                <a:cxn ang="0">
                  <a:pos x="25" y="227"/>
                </a:cxn>
              </a:cxnLst>
              <a:rect l="0" t="0" r="0" b="0"/>
              <a:pathLst>
                <a:path w="157" h="227">
                  <a:moveTo>
                    <a:pt x="25" y="227"/>
                  </a:moveTo>
                  <a:lnTo>
                    <a:pt x="31" y="227"/>
                  </a:lnTo>
                  <a:lnTo>
                    <a:pt x="38" y="221"/>
                  </a:lnTo>
                  <a:lnTo>
                    <a:pt x="44" y="202"/>
                  </a:lnTo>
                  <a:lnTo>
                    <a:pt x="50" y="170"/>
                  </a:lnTo>
                  <a:lnTo>
                    <a:pt x="44" y="151"/>
                  </a:lnTo>
                  <a:lnTo>
                    <a:pt x="25" y="132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157" y="0"/>
                  </a:lnTo>
                  <a:lnTo>
                    <a:pt x="101" y="120"/>
                  </a:lnTo>
                  <a:lnTo>
                    <a:pt x="56" y="189"/>
                  </a:lnTo>
                  <a:lnTo>
                    <a:pt x="38" y="227"/>
                  </a:lnTo>
                  <a:lnTo>
                    <a:pt x="31" y="227"/>
                  </a:lnTo>
                  <a:lnTo>
                    <a:pt x="25" y="2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2" name="グループ化 161"/>
          <p:cNvGrpSpPr/>
          <p:nvPr/>
        </p:nvGrpSpPr>
        <p:grpSpPr bwMode="auto">
          <a:xfrm>
            <a:off x="3571868" y="285728"/>
            <a:ext cx="5197475" cy="5980112"/>
            <a:chOff x="2361" y="293"/>
            <a:chExt cx="327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3" name="フリーフォーム 162"/>
            <p:cNvSpPr/>
            <p:nvPr/>
          </p:nvSpPr>
          <p:spPr bwMode="auto">
            <a:xfrm>
              <a:off x="2361" y="293"/>
              <a:ext cx="3274" cy="3767"/>
            </a:xfrm>
            <a:custGeom>
              <a:avLst/>
              <a:gdLst/>
              <a:ahLst/>
              <a:cxnLst>
                <a:cxn ang="0">
                  <a:pos x="2851" y="3761"/>
                </a:cxn>
                <a:cxn ang="0">
                  <a:pos x="2479" y="3767"/>
                </a:cxn>
                <a:cxn ang="0">
                  <a:pos x="2328" y="3761"/>
                </a:cxn>
                <a:cxn ang="0">
                  <a:pos x="2019" y="3748"/>
                </a:cxn>
                <a:cxn ang="0">
                  <a:pos x="1646" y="3761"/>
                </a:cxn>
                <a:cxn ang="0">
                  <a:pos x="1192" y="3748"/>
                </a:cxn>
                <a:cxn ang="0">
                  <a:pos x="536" y="3755"/>
                </a:cxn>
                <a:cxn ang="0">
                  <a:pos x="183" y="3761"/>
                </a:cxn>
                <a:cxn ang="0">
                  <a:pos x="12" y="3761"/>
                </a:cxn>
                <a:cxn ang="0">
                  <a:pos x="19" y="3490"/>
                </a:cxn>
                <a:cxn ang="0">
                  <a:pos x="25" y="3155"/>
                </a:cxn>
                <a:cxn ang="0">
                  <a:pos x="6" y="2947"/>
                </a:cxn>
                <a:cxn ang="0">
                  <a:pos x="19" y="2903"/>
                </a:cxn>
                <a:cxn ang="0">
                  <a:pos x="6" y="2575"/>
                </a:cxn>
                <a:cxn ang="0">
                  <a:pos x="0" y="2392"/>
                </a:cxn>
                <a:cxn ang="0">
                  <a:pos x="12" y="2158"/>
                </a:cxn>
                <a:cxn ang="0">
                  <a:pos x="6" y="1994"/>
                </a:cxn>
                <a:cxn ang="0">
                  <a:pos x="19" y="1849"/>
                </a:cxn>
                <a:cxn ang="0">
                  <a:pos x="19" y="1679"/>
                </a:cxn>
                <a:cxn ang="0">
                  <a:pos x="25" y="1534"/>
                </a:cxn>
                <a:cxn ang="0">
                  <a:pos x="12" y="1433"/>
                </a:cxn>
                <a:cxn ang="0">
                  <a:pos x="12" y="1319"/>
                </a:cxn>
                <a:cxn ang="0">
                  <a:pos x="25" y="1048"/>
                </a:cxn>
                <a:cxn ang="0">
                  <a:pos x="25" y="922"/>
                </a:cxn>
                <a:cxn ang="0">
                  <a:pos x="19" y="745"/>
                </a:cxn>
                <a:cxn ang="0">
                  <a:pos x="25" y="650"/>
                </a:cxn>
                <a:cxn ang="0">
                  <a:pos x="25" y="436"/>
                </a:cxn>
                <a:cxn ang="0">
                  <a:pos x="19" y="259"/>
                </a:cxn>
                <a:cxn ang="0">
                  <a:pos x="12" y="70"/>
                </a:cxn>
                <a:cxn ang="0">
                  <a:pos x="12" y="7"/>
                </a:cxn>
                <a:cxn ang="0">
                  <a:pos x="599" y="13"/>
                </a:cxn>
                <a:cxn ang="0">
                  <a:pos x="801" y="26"/>
                </a:cxn>
                <a:cxn ang="0">
                  <a:pos x="858" y="26"/>
                </a:cxn>
                <a:cxn ang="0">
                  <a:pos x="990" y="13"/>
                </a:cxn>
                <a:cxn ang="0">
                  <a:pos x="1609" y="0"/>
                </a:cxn>
                <a:cxn ang="0">
                  <a:pos x="1981" y="7"/>
                </a:cxn>
                <a:cxn ang="0">
                  <a:pos x="2504" y="7"/>
                </a:cxn>
                <a:cxn ang="0">
                  <a:pos x="2687" y="0"/>
                </a:cxn>
                <a:cxn ang="0">
                  <a:pos x="2877" y="7"/>
                </a:cxn>
                <a:cxn ang="0">
                  <a:pos x="3255" y="7"/>
                </a:cxn>
                <a:cxn ang="0">
                  <a:pos x="3255" y="272"/>
                </a:cxn>
                <a:cxn ang="0">
                  <a:pos x="3261" y="524"/>
                </a:cxn>
                <a:cxn ang="0">
                  <a:pos x="3249" y="600"/>
                </a:cxn>
                <a:cxn ang="0">
                  <a:pos x="3261" y="638"/>
                </a:cxn>
                <a:cxn ang="0">
                  <a:pos x="3268" y="739"/>
                </a:cxn>
                <a:cxn ang="0">
                  <a:pos x="3255" y="915"/>
                </a:cxn>
                <a:cxn ang="0">
                  <a:pos x="3249" y="1294"/>
                </a:cxn>
                <a:cxn ang="0">
                  <a:pos x="3261" y="1407"/>
                </a:cxn>
                <a:cxn ang="0">
                  <a:pos x="3268" y="1527"/>
                </a:cxn>
                <a:cxn ang="0">
                  <a:pos x="3255" y="1622"/>
                </a:cxn>
                <a:cxn ang="0">
                  <a:pos x="3261" y="1849"/>
                </a:cxn>
                <a:cxn ang="0">
                  <a:pos x="3274" y="2367"/>
                </a:cxn>
                <a:cxn ang="0">
                  <a:pos x="3268" y="2486"/>
                </a:cxn>
                <a:cxn ang="0">
                  <a:pos x="3261" y="2695"/>
                </a:cxn>
                <a:cxn ang="0">
                  <a:pos x="3261" y="3016"/>
                </a:cxn>
                <a:cxn ang="0">
                  <a:pos x="3053" y="3761"/>
                </a:cxn>
              </a:cxnLst>
              <a:rect l="0" t="0" r="0" b="0"/>
              <a:pathLst>
                <a:path w="3274" h="3767">
                  <a:moveTo>
                    <a:pt x="3053" y="3761"/>
                  </a:moveTo>
                  <a:lnTo>
                    <a:pt x="2851" y="3761"/>
                  </a:lnTo>
                  <a:lnTo>
                    <a:pt x="2643" y="3761"/>
                  </a:lnTo>
                  <a:lnTo>
                    <a:pt x="2479" y="3767"/>
                  </a:lnTo>
                  <a:lnTo>
                    <a:pt x="2384" y="3761"/>
                  </a:lnTo>
                  <a:lnTo>
                    <a:pt x="2328" y="3761"/>
                  </a:lnTo>
                  <a:lnTo>
                    <a:pt x="2183" y="3748"/>
                  </a:lnTo>
                  <a:lnTo>
                    <a:pt x="2019" y="3748"/>
                  </a:lnTo>
                  <a:lnTo>
                    <a:pt x="1754" y="3761"/>
                  </a:lnTo>
                  <a:lnTo>
                    <a:pt x="1646" y="3761"/>
                  </a:lnTo>
                  <a:lnTo>
                    <a:pt x="1545" y="3761"/>
                  </a:lnTo>
                  <a:lnTo>
                    <a:pt x="1192" y="3748"/>
                  </a:lnTo>
                  <a:lnTo>
                    <a:pt x="656" y="3748"/>
                  </a:lnTo>
                  <a:lnTo>
                    <a:pt x="536" y="3755"/>
                  </a:lnTo>
                  <a:lnTo>
                    <a:pt x="385" y="3761"/>
                  </a:lnTo>
                  <a:lnTo>
                    <a:pt x="183" y="3761"/>
                  </a:lnTo>
                  <a:lnTo>
                    <a:pt x="38" y="3761"/>
                  </a:lnTo>
                  <a:lnTo>
                    <a:pt x="12" y="3761"/>
                  </a:lnTo>
                  <a:lnTo>
                    <a:pt x="6" y="3761"/>
                  </a:lnTo>
                  <a:lnTo>
                    <a:pt x="19" y="3490"/>
                  </a:lnTo>
                  <a:lnTo>
                    <a:pt x="25" y="3275"/>
                  </a:lnTo>
                  <a:lnTo>
                    <a:pt x="25" y="3155"/>
                  </a:lnTo>
                  <a:lnTo>
                    <a:pt x="12" y="3029"/>
                  </a:lnTo>
                  <a:lnTo>
                    <a:pt x="6" y="2947"/>
                  </a:lnTo>
                  <a:lnTo>
                    <a:pt x="19" y="2934"/>
                  </a:lnTo>
                  <a:lnTo>
                    <a:pt x="19" y="2903"/>
                  </a:lnTo>
                  <a:lnTo>
                    <a:pt x="12" y="2764"/>
                  </a:lnTo>
                  <a:lnTo>
                    <a:pt x="6" y="2575"/>
                  </a:lnTo>
                  <a:lnTo>
                    <a:pt x="0" y="2493"/>
                  </a:lnTo>
                  <a:lnTo>
                    <a:pt x="0" y="2392"/>
                  </a:lnTo>
                  <a:lnTo>
                    <a:pt x="12" y="2234"/>
                  </a:lnTo>
                  <a:lnTo>
                    <a:pt x="12" y="2158"/>
                  </a:lnTo>
                  <a:lnTo>
                    <a:pt x="6" y="2083"/>
                  </a:lnTo>
                  <a:lnTo>
                    <a:pt x="6" y="1994"/>
                  </a:lnTo>
                  <a:lnTo>
                    <a:pt x="12" y="1925"/>
                  </a:lnTo>
                  <a:lnTo>
                    <a:pt x="19" y="1849"/>
                  </a:lnTo>
                  <a:lnTo>
                    <a:pt x="19" y="1773"/>
                  </a:lnTo>
                  <a:lnTo>
                    <a:pt x="19" y="1679"/>
                  </a:lnTo>
                  <a:lnTo>
                    <a:pt x="25" y="1603"/>
                  </a:lnTo>
                  <a:lnTo>
                    <a:pt x="25" y="1534"/>
                  </a:lnTo>
                  <a:lnTo>
                    <a:pt x="19" y="1464"/>
                  </a:lnTo>
                  <a:lnTo>
                    <a:pt x="12" y="1433"/>
                  </a:lnTo>
                  <a:lnTo>
                    <a:pt x="12" y="1395"/>
                  </a:lnTo>
                  <a:lnTo>
                    <a:pt x="12" y="1319"/>
                  </a:lnTo>
                  <a:lnTo>
                    <a:pt x="19" y="1174"/>
                  </a:lnTo>
                  <a:lnTo>
                    <a:pt x="25" y="1048"/>
                  </a:lnTo>
                  <a:lnTo>
                    <a:pt x="19" y="972"/>
                  </a:lnTo>
                  <a:lnTo>
                    <a:pt x="25" y="922"/>
                  </a:lnTo>
                  <a:lnTo>
                    <a:pt x="25" y="827"/>
                  </a:lnTo>
                  <a:lnTo>
                    <a:pt x="19" y="745"/>
                  </a:lnTo>
                  <a:lnTo>
                    <a:pt x="25" y="707"/>
                  </a:lnTo>
                  <a:lnTo>
                    <a:pt x="25" y="650"/>
                  </a:lnTo>
                  <a:lnTo>
                    <a:pt x="25" y="537"/>
                  </a:lnTo>
                  <a:lnTo>
                    <a:pt x="25" y="436"/>
                  </a:lnTo>
                  <a:lnTo>
                    <a:pt x="19" y="354"/>
                  </a:lnTo>
                  <a:lnTo>
                    <a:pt x="19" y="259"/>
                  </a:lnTo>
                  <a:lnTo>
                    <a:pt x="12" y="158"/>
                  </a:lnTo>
                  <a:lnTo>
                    <a:pt x="12" y="70"/>
                  </a:lnTo>
                  <a:lnTo>
                    <a:pt x="12" y="32"/>
                  </a:lnTo>
                  <a:lnTo>
                    <a:pt x="12" y="7"/>
                  </a:lnTo>
                  <a:lnTo>
                    <a:pt x="359" y="7"/>
                  </a:lnTo>
                  <a:lnTo>
                    <a:pt x="599" y="13"/>
                  </a:lnTo>
                  <a:lnTo>
                    <a:pt x="738" y="19"/>
                  </a:lnTo>
                  <a:lnTo>
                    <a:pt x="801" y="26"/>
                  </a:lnTo>
                  <a:lnTo>
                    <a:pt x="833" y="26"/>
                  </a:lnTo>
                  <a:lnTo>
                    <a:pt x="858" y="26"/>
                  </a:lnTo>
                  <a:lnTo>
                    <a:pt x="908" y="19"/>
                  </a:lnTo>
                  <a:lnTo>
                    <a:pt x="990" y="13"/>
                  </a:lnTo>
                  <a:lnTo>
                    <a:pt x="1306" y="7"/>
                  </a:lnTo>
                  <a:lnTo>
                    <a:pt x="1609" y="0"/>
                  </a:lnTo>
                  <a:lnTo>
                    <a:pt x="1785" y="7"/>
                  </a:lnTo>
                  <a:lnTo>
                    <a:pt x="1981" y="7"/>
                  </a:lnTo>
                  <a:lnTo>
                    <a:pt x="2258" y="7"/>
                  </a:lnTo>
                  <a:lnTo>
                    <a:pt x="2504" y="7"/>
                  </a:lnTo>
                  <a:lnTo>
                    <a:pt x="2605" y="7"/>
                  </a:lnTo>
                  <a:lnTo>
                    <a:pt x="2687" y="0"/>
                  </a:lnTo>
                  <a:lnTo>
                    <a:pt x="2769" y="7"/>
                  </a:lnTo>
                  <a:lnTo>
                    <a:pt x="2877" y="7"/>
                  </a:lnTo>
                  <a:lnTo>
                    <a:pt x="3053" y="7"/>
                  </a:lnTo>
                  <a:lnTo>
                    <a:pt x="3255" y="7"/>
                  </a:lnTo>
                  <a:lnTo>
                    <a:pt x="3255" y="133"/>
                  </a:lnTo>
                  <a:lnTo>
                    <a:pt x="3255" y="272"/>
                  </a:lnTo>
                  <a:lnTo>
                    <a:pt x="3261" y="398"/>
                  </a:lnTo>
                  <a:lnTo>
                    <a:pt x="3261" y="524"/>
                  </a:lnTo>
                  <a:lnTo>
                    <a:pt x="3249" y="568"/>
                  </a:lnTo>
                  <a:lnTo>
                    <a:pt x="3249" y="600"/>
                  </a:lnTo>
                  <a:lnTo>
                    <a:pt x="3255" y="619"/>
                  </a:lnTo>
                  <a:lnTo>
                    <a:pt x="3261" y="638"/>
                  </a:lnTo>
                  <a:lnTo>
                    <a:pt x="3268" y="669"/>
                  </a:lnTo>
                  <a:lnTo>
                    <a:pt x="3268" y="739"/>
                  </a:lnTo>
                  <a:lnTo>
                    <a:pt x="3261" y="821"/>
                  </a:lnTo>
                  <a:lnTo>
                    <a:pt x="3255" y="915"/>
                  </a:lnTo>
                  <a:lnTo>
                    <a:pt x="3249" y="1142"/>
                  </a:lnTo>
                  <a:lnTo>
                    <a:pt x="3249" y="1294"/>
                  </a:lnTo>
                  <a:lnTo>
                    <a:pt x="3255" y="1376"/>
                  </a:lnTo>
                  <a:lnTo>
                    <a:pt x="3261" y="1407"/>
                  </a:lnTo>
                  <a:lnTo>
                    <a:pt x="3268" y="1471"/>
                  </a:lnTo>
                  <a:lnTo>
                    <a:pt x="3268" y="1527"/>
                  </a:lnTo>
                  <a:lnTo>
                    <a:pt x="3261" y="1565"/>
                  </a:lnTo>
                  <a:lnTo>
                    <a:pt x="3255" y="1622"/>
                  </a:lnTo>
                  <a:lnTo>
                    <a:pt x="3255" y="1710"/>
                  </a:lnTo>
                  <a:lnTo>
                    <a:pt x="3261" y="1849"/>
                  </a:lnTo>
                  <a:lnTo>
                    <a:pt x="3268" y="2108"/>
                  </a:lnTo>
                  <a:lnTo>
                    <a:pt x="3274" y="2367"/>
                  </a:lnTo>
                  <a:lnTo>
                    <a:pt x="3274" y="2423"/>
                  </a:lnTo>
                  <a:lnTo>
                    <a:pt x="3268" y="2486"/>
                  </a:lnTo>
                  <a:lnTo>
                    <a:pt x="3261" y="2587"/>
                  </a:lnTo>
                  <a:lnTo>
                    <a:pt x="3261" y="2695"/>
                  </a:lnTo>
                  <a:lnTo>
                    <a:pt x="3261" y="2852"/>
                  </a:lnTo>
                  <a:lnTo>
                    <a:pt x="3261" y="3016"/>
                  </a:lnTo>
                  <a:lnTo>
                    <a:pt x="3274" y="3521"/>
                  </a:lnTo>
                  <a:lnTo>
                    <a:pt x="3053" y="376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フリーフォーム 163"/>
            <p:cNvSpPr/>
            <p:nvPr/>
          </p:nvSpPr>
          <p:spPr bwMode="auto">
            <a:xfrm>
              <a:off x="5336" y="3814"/>
              <a:ext cx="299" cy="240"/>
            </a:xfrm>
            <a:custGeom>
              <a:avLst/>
              <a:gdLst/>
              <a:ahLst/>
              <a:cxnLst>
                <a:cxn ang="0">
                  <a:pos x="31" y="240"/>
                </a:cxn>
                <a:cxn ang="0">
                  <a:pos x="37" y="240"/>
                </a:cxn>
                <a:cxn ang="0">
                  <a:pos x="50" y="234"/>
                </a:cxn>
                <a:cxn ang="0">
                  <a:pos x="63" y="215"/>
                </a:cxn>
                <a:cxn ang="0">
                  <a:pos x="63" y="183"/>
                </a:cxn>
                <a:cxn ang="0">
                  <a:pos x="56" y="158"/>
                </a:cxn>
                <a:cxn ang="0">
                  <a:pos x="31" y="139"/>
                </a:cxn>
                <a:cxn ang="0">
                  <a:pos x="6" y="133"/>
                </a:cxn>
                <a:cxn ang="0">
                  <a:pos x="0" y="133"/>
                </a:cxn>
                <a:cxn ang="0">
                  <a:pos x="214" y="0"/>
                </a:cxn>
                <a:cxn ang="0">
                  <a:pos x="189" y="38"/>
                </a:cxn>
                <a:cxn ang="0">
                  <a:pos x="138" y="126"/>
                </a:cxn>
                <a:cxn ang="0">
                  <a:pos x="82" y="202"/>
                </a:cxn>
                <a:cxn ang="0">
                  <a:pos x="50" y="240"/>
                </a:cxn>
                <a:cxn ang="0">
                  <a:pos x="37" y="240"/>
                </a:cxn>
                <a:cxn ang="0">
                  <a:pos x="31" y="240"/>
                </a:cxn>
              </a:cxnLst>
              <a:rect l="0" t="0" r="0" b="0"/>
              <a:pathLst>
                <a:path w="214" h="240">
                  <a:moveTo>
                    <a:pt x="31" y="240"/>
                  </a:moveTo>
                  <a:lnTo>
                    <a:pt x="37" y="240"/>
                  </a:lnTo>
                  <a:lnTo>
                    <a:pt x="50" y="234"/>
                  </a:lnTo>
                  <a:lnTo>
                    <a:pt x="63" y="215"/>
                  </a:lnTo>
                  <a:lnTo>
                    <a:pt x="63" y="183"/>
                  </a:lnTo>
                  <a:lnTo>
                    <a:pt x="56" y="158"/>
                  </a:lnTo>
                  <a:lnTo>
                    <a:pt x="31" y="139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214" y="0"/>
                  </a:lnTo>
                  <a:lnTo>
                    <a:pt x="189" y="38"/>
                  </a:lnTo>
                  <a:lnTo>
                    <a:pt x="138" y="126"/>
                  </a:lnTo>
                  <a:lnTo>
                    <a:pt x="82" y="202"/>
                  </a:lnTo>
                  <a:lnTo>
                    <a:pt x="50" y="240"/>
                  </a:lnTo>
                  <a:lnTo>
                    <a:pt x="37" y="240"/>
                  </a:lnTo>
                  <a:lnTo>
                    <a:pt x="31" y="24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66" name="フリーフォーム 165"/>
            <p:cNvSpPr/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フリーフォーム 166"/>
            <p:cNvSpPr/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フリーフォーム 167"/>
            <p:cNvSpPr/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フリーフォーム 168"/>
            <p:cNvSpPr/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フリーフォーム 169"/>
            <p:cNvSpPr/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フリーフォーム 170"/>
            <p:cNvSpPr/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フリーフォーム 177"/>
            <p:cNvSpPr/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フリーフォーム 178"/>
            <p:cNvSpPr/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フリーフォーム 179"/>
            <p:cNvSpPr/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フリーフォーム 180"/>
            <p:cNvSpPr/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フリーフォーム 181"/>
            <p:cNvSpPr/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フリーフォーム 182"/>
            <p:cNvSpPr/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フリーフォーム 183"/>
            <p:cNvSpPr/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フリーフォーム 184"/>
            <p:cNvSpPr/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フリーフォーム 185"/>
            <p:cNvSpPr/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フリーフォーム 186"/>
            <p:cNvSpPr/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フリーフォーム 187"/>
            <p:cNvSpPr/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フリーフォーム 188"/>
            <p:cNvSpPr/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フリーフォーム 189"/>
            <p:cNvSpPr/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フリーフォーム 190"/>
            <p:cNvSpPr/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フリーフォーム 191"/>
            <p:cNvSpPr/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フリーフォーム 192"/>
            <p:cNvSpPr/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フリーフォーム 193"/>
            <p:cNvSpPr/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フリーフォーム 194"/>
            <p:cNvSpPr/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フリーフォーム 195"/>
            <p:cNvSpPr/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フリーフォーム 196"/>
            <p:cNvSpPr/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フリーフォーム 197"/>
            <p:cNvSpPr/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フリーフォーム 198"/>
            <p:cNvSpPr/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フリーフォーム 199"/>
            <p:cNvSpPr/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フリーフォーム 200"/>
            <p:cNvSpPr/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フリーフォーム 201"/>
            <p:cNvSpPr/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フリーフォーム 202"/>
            <p:cNvSpPr/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フリーフォーム 203"/>
            <p:cNvSpPr/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フリーフォーム 204"/>
            <p:cNvSpPr/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フリーフォーム 205"/>
            <p:cNvSpPr/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フリーフォーム 206"/>
            <p:cNvSpPr/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フリーフォーム 207"/>
            <p:cNvSpPr/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フリーフォーム 208"/>
            <p:cNvSpPr/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フリーフォーム 209"/>
            <p:cNvSpPr/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フリーフォーム 210"/>
            <p:cNvSpPr/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フリーフォーム 211"/>
            <p:cNvSpPr/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フリーフォーム 212"/>
            <p:cNvSpPr/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フリーフォーム 213"/>
            <p:cNvSpPr/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フリーフォーム 214"/>
            <p:cNvSpPr/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フリーフォーム 215"/>
            <p:cNvSpPr/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フリーフォーム 216"/>
            <p:cNvSpPr/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フリーフォーム 217"/>
            <p:cNvSpPr/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フリーフォーム 218"/>
            <p:cNvSpPr/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フリーフォーム 219"/>
            <p:cNvSpPr/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フリーフォーム 220"/>
            <p:cNvSpPr/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フリーフォーム 221"/>
            <p:cNvSpPr/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フリーフォーム 222"/>
            <p:cNvSpPr/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フリーフォーム 223"/>
            <p:cNvSpPr/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フリーフォーム 224"/>
            <p:cNvSpPr/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フリーフォーム 225"/>
            <p:cNvSpPr/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フリーフォーム 226"/>
            <p:cNvSpPr/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フリーフォーム 227"/>
            <p:cNvSpPr/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フリーフォーム 228"/>
            <p:cNvSpPr/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フリーフォーム 229"/>
            <p:cNvSpPr/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フリーフォーム 230"/>
            <p:cNvSpPr/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フリーフォーム 231"/>
            <p:cNvSpPr/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フリーフォーム 232"/>
            <p:cNvSpPr/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フリーフォーム 233"/>
            <p:cNvSpPr/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フリーフォーム 234"/>
            <p:cNvSpPr/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フリーフォーム 235"/>
            <p:cNvSpPr/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フリーフォーム 236"/>
            <p:cNvSpPr/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フリーフォーム 237"/>
            <p:cNvSpPr/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フリーフォーム 238"/>
            <p:cNvSpPr/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フリーフォーム 239"/>
            <p:cNvSpPr/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フリーフォーム 240"/>
            <p:cNvSpPr/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フリーフォーム 241"/>
            <p:cNvSpPr/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フリーフォーム 242"/>
            <p:cNvSpPr/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フリーフォーム 243"/>
            <p:cNvSpPr/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フリーフォーム 244"/>
            <p:cNvSpPr/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フリーフォーム 245"/>
            <p:cNvSpPr/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フリーフォーム 246"/>
            <p:cNvSpPr/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フリーフォーム 247"/>
            <p:cNvSpPr/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フリーフォーム 248"/>
            <p:cNvSpPr/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フリーフォーム 249"/>
            <p:cNvSpPr/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フリーフォーム 250"/>
            <p:cNvSpPr/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フリーフォーム 251"/>
            <p:cNvSpPr/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フリーフォーム 252"/>
            <p:cNvSpPr/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フリーフォーム 253"/>
            <p:cNvSpPr/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フリーフォーム 254"/>
            <p:cNvSpPr/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フリーフォーム 255"/>
            <p:cNvSpPr/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フリーフォーム 256"/>
            <p:cNvSpPr/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フリーフォーム 257"/>
            <p:cNvSpPr/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フリーフォーム 258"/>
            <p:cNvSpPr/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フリーフォーム 259" hidden="1"/>
            <p:cNvSpPr/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フリーフォーム 260" hidden="1"/>
            <p:cNvSpPr/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フリーフォーム 261"/>
            <p:cNvSpPr/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フリーフォーム 262"/>
            <p:cNvSpPr/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フリーフォーム 263"/>
            <p:cNvSpPr/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フリーフォーム 264"/>
            <p:cNvSpPr/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フリーフォーム 265"/>
            <p:cNvSpPr/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フリーフォーム 266"/>
            <p:cNvSpPr/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フリーフォーム 267"/>
            <p:cNvSpPr/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フリーフォーム 268"/>
            <p:cNvSpPr/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フリーフォーム 269"/>
            <p:cNvSpPr/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フリーフォーム 270"/>
            <p:cNvSpPr/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フリーフォーム 271"/>
            <p:cNvSpPr/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3" name="フリーフォーム 272"/>
            <p:cNvSpPr/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4" name="フリーフォーム 273"/>
            <p:cNvSpPr/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フリーフォーム 274"/>
            <p:cNvSpPr/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フリーフォーム 275"/>
            <p:cNvSpPr/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7" name="フリーフォーム 276"/>
            <p:cNvSpPr/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フリーフォーム 277"/>
            <p:cNvSpPr/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9" name="フリーフォーム 278"/>
            <p:cNvSpPr/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0" name="フリーフォーム 279"/>
            <p:cNvSpPr/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フリーフォーム 280"/>
            <p:cNvSpPr/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2" name="フリーフォーム 281"/>
            <p:cNvSpPr/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3" name="フリーフォーム 282"/>
            <p:cNvSpPr/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フリーフォーム 283"/>
            <p:cNvSpPr/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フリーフォーム 284"/>
            <p:cNvSpPr/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" name="フリーフォーム 285"/>
            <p:cNvSpPr/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7" name="フリーフォーム 286"/>
            <p:cNvSpPr/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8" name="フリーフォーム 287"/>
            <p:cNvSpPr/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フリーフォーム 288"/>
            <p:cNvSpPr/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0" name="フリーフォーム 289"/>
            <p:cNvSpPr/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1" name="フリーフォーム 290"/>
            <p:cNvSpPr/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2" name="フリーフォーム 291"/>
            <p:cNvSpPr/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3" name="フリーフォーム 292"/>
            <p:cNvSpPr/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4" name="フリーフォーム 293"/>
            <p:cNvSpPr/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5" name="フリーフォーム 294"/>
            <p:cNvSpPr/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6" name="フリーフォーム 295"/>
            <p:cNvSpPr/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7" name="フリーフォーム 296"/>
            <p:cNvSpPr/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8" name="フリーフォーム 297"/>
            <p:cNvSpPr/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9" name="フリーフォーム 298"/>
            <p:cNvSpPr/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0" name="フリーフォーム 299"/>
            <p:cNvSpPr/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1" name="フリーフォーム 300"/>
            <p:cNvSpPr/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2" name="フリーフォーム 301"/>
            <p:cNvSpPr/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3" name="フリーフォーム 302"/>
            <p:cNvSpPr/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4" name="フリーフォーム 303"/>
            <p:cNvSpPr/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フリーフォーム 304"/>
            <p:cNvSpPr/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6" name="フリーフォーム 305"/>
            <p:cNvSpPr/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" name="フリーフォーム 306"/>
            <p:cNvSpPr/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フリーフォーム 307"/>
            <p:cNvSpPr/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フリーフォーム 308"/>
            <p:cNvSpPr/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フリーフォーム 309"/>
            <p:cNvSpPr/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フリーフォーム 310"/>
            <p:cNvSpPr/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フリーフォーム 311"/>
            <p:cNvSpPr/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フリーフォーム 312"/>
            <p:cNvSpPr/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フリーフォーム 313"/>
            <p:cNvSpPr/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フリーフォーム 314"/>
            <p:cNvSpPr/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6" name="フリーフォーム 315"/>
            <p:cNvSpPr/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フリーフォーム 316"/>
            <p:cNvSpPr/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フリーフォーム 317"/>
            <p:cNvSpPr/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9" name="日付プレースホルダー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3A82BB-F683-4AFB-BE72-C6DBC19D4CD2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321" name="フッター プレースホルダー 6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35785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1481878" y="357166"/>
            <a:ext cx="6053942" cy="4414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flat" dir="t"/>
          </a:scene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2800" b="0" i="0" u="none" strike="noStrike" kern="0" cap="none" spc="0" normalizeH="0" baseline="0" noProof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1" lang="en-US" sz="2800" b="0" i="0" u="none" strike="noStrike" kern="0" cap="none" spc="0" normalizeH="0" baseline="0" noProof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57356" y="5357826"/>
            <a:ext cx="5357850" cy="714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>
          <a:xfrm>
            <a:off x="1052486" y="285750"/>
            <a:ext cx="6929488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0" name="フリーフォーム 159"/>
            <p:cNvSpPr/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428625" y="301625"/>
              <a:ext cx="1409700" cy="5303838"/>
            </a:xfrm>
            <a:custGeom>
              <a:avLst/>
              <a:gdLst>
                <a:gd name="T0" fmla="*/ 1978466110 w 884"/>
                <a:gd name="T1" fmla="*/ 0 h 3128"/>
                <a:gd name="T2" fmla="*/ 1932690727 w 884"/>
                <a:gd name="T3" fmla="*/ 117878116 h 3128"/>
                <a:gd name="T4" fmla="*/ 1721621640 w 884"/>
                <a:gd name="T5" fmla="*/ 1132772752 h 3128"/>
                <a:gd name="T6" fmla="*/ 1602098535 w 884"/>
                <a:gd name="T7" fmla="*/ 1541032553 h 3128"/>
                <a:gd name="T8" fmla="*/ 1452061166 w 884"/>
                <a:gd name="T9" fmla="*/ 2147483647 h 3128"/>
                <a:gd name="T10" fmla="*/ 1317281726 w 884"/>
                <a:gd name="T11" fmla="*/ 2147483647 h 3128"/>
                <a:gd name="T12" fmla="*/ 1167244357 w 884"/>
                <a:gd name="T13" fmla="*/ 2147483647 h 3128"/>
                <a:gd name="T14" fmla="*/ 989233055 w 884"/>
                <a:gd name="T15" fmla="*/ 2147483647 h 3128"/>
                <a:gd name="T16" fmla="*/ 719672581 w 884"/>
                <a:gd name="T17" fmla="*/ 2147483647 h 3128"/>
                <a:gd name="T18" fmla="*/ 330592192 w 884"/>
                <a:gd name="T19" fmla="*/ 2147483647 h 3128"/>
                <a:gd name="T20" fmla="*/ 300076333 w 884"/>
                <a:gd name="T21" fmla="*/ 2147483647 h 3128"/>
                <a:gd name="T22" fmla="*/ 223785091 w 884"/>
                <a:gd name="T23" fmla="*/ 2147483647 h 3128"/>
                <a:gd name="T24" fmla="*/ 193269232 w 884"/>
                <a:gd name="T25" fmla="*/ 2147483647 h 3128"/>
                <a:gd name="T26" fmla="*/ 134779440 w 884"/>
                <a:gd name="T27" fmla="*/ 2147483647 h 3128"/>
                <a:gd name="T28" fmla="*/ 30515859 w 884"/>
                <a:gd name="T29" fmla="*/ 2147483647 h 3128"/>
                <a:gd name="T30" fmla="*/ 30515859 w 884"/>
                <a:gd name="T31" fmla="*/ 2147483647 h 3128"/>
                <a:gd name="T32" fmla="*/ 89005651 w 884"/>
                <a:gd name="T33" fmla="*/ 2147483647 h 3128"/>
                <a:gd name="T34" fmla="*/ 89005651 w 884"/>
                <a:gd name="T35" fmla="*/ 2147483647 h 3128"/>
                <a:gd name="T36" fmla="*/ 15257929 w 884"/>
                <a:gd name="T37" fmla="*/ 2147483647 h 3128"/>
                <a:gd name="T38" fmla="*/ 15257929 w 884"/>
                <a:gd name="T39" fmla="*/ 2147483647 h 3128"/>
                <a:gd name="T40" fmla="*/ 30515859 w 884"/>
                <a:gd name="T41" fmla="*/ 2147483647 h 3128"/>
                <a:gd name="T42" fmla="*/ 15257929 w 884"/>
                <a:gd name="T43" fmla="*/ 2147483647 h 3128"/>
                <a:gd name="T44" fmla="*/ 58489793 w 884"/>
                <a:gd name="T45" fmla="*/ 2147483647 h 3128"/>
                <a:gd name="T46" fmla="*/ 89005651 w 884"/>
                <a:gd name="T47" fmla="*/ 2147483647 h 3128"/>
                <a:gd name="T48" fmla="*/ 104263581 w 884"/>
                <a:gd name="T49" fmla="*/ 2147483647 h 3128"/>
                <a:gd name="T50" fmla="*/ 165295298 w 884"/>
                <a:gd name="T51" fmla="*/ 2147483647 h 3128"/>
                <a:gd name="T52" fmla="*/ 193269232 w 884"/>
                <a:gd name="T53" fmla="*/ 2147483647 h 3128"/>
                <a:gd name="T54" fmla="*/ 208527162 w 884"/>
                <a:gd name="T55" fmla="*/ 2147483647 h 3128"/>
                <a:gd name="T56" fmla="*/ 269558879 w 884"/>
                <a:gd name="T57" fmla="*/ 2147483647 h 3128"/>
                <a:gd name="T58" fmla="*/ 343306601 w 884"/>
                <a:gd name="T59" fmla="*/ 2147483647 h 3128"/>
                <a:gd name="T60" fmla="*/ 404339913 w 884"/>
                <a:gd name="T61" fmla="*/ 2147483647 h 3128"/>
                <a:gd name="T62" fmla="*/ 539119353 w 884"/>
                <a:gd name="T63" fmla="*/ 2147483647 h 3128"/>
                <a:gd name="T64" fmla="*/ 689156722 w 884"/>
                <a:gd name="T65" fmla="*/ 2147483647 h 3128"/>
                <a:gd name="T66" fmla="*/ 869711545 w 884"/>
                <a:gd name="T67" fmla="*/ 2147483647 h 3128"/>
                <a:gd name="T68" fmla="*/ 973975125 w 884"/>
                <a:gd name="T69" fmla="*/ 2147483647 h 3128"/>
                <a:gd name="T70" fmla="*/ 1154528353 w 884"/>
                <a:gd name="T71" fmla="*/ 2147483647 h 3128"/>
                <a:gd name="T72" fmla="*/ 1182502287 w 884"/>
                <a:gd name="T73" fmla="*/ 2147483647 h 3128"/>
                <a:gd name="T74" fmla="*/ 1108754565 w 884"/>
                <a:gd name="T75" fmla="*/ 2147483647 h 3128"/>
                <a:gd name="T76" fmla="*/ 897683884 w 884"/>
                <a:gd name="T77" fmla="*/ 2147483647 h 3128"/>
                <a:gd name="T78" fmla="*/ 689156722 w 884"/>
                <a:gd name="T79" fmla="*/ 2147483647 h 3128"/>
                <a:gd name="T80" fmla="*/ 643382934 w 884"/>
                <a:gd name="T81" fmla="*/ 2147483647 h 3128"/>
                <a:gd name="T82" fmla="*/ 434855772 w 884"/>
                <a:gd name="T83" fmla="*/ 2147483647 h 3128"/>
                <a:gd name="T84" fmla="*/ 300076333 w 884"/>
                <a:gd name="T85" fmla="*/ 2147483647 h 3128"/>
                <a:gd name="T86" fmla="*/ 284818403 w 884"/>
                <a:gd name="T87" fmla="*/ 2147483647 h 3128"/>
                <a:gd name="T88" fmla="*/ 358564531 w 884"/>
                <a:gd name="T89" fmla="*/ 2147483647 h 3128"/>
                <a:gd name="T90" fmla="*/ 643382934 w 884"/>
                <a:gd name="T91" fmla="*/ 2147483647 h 3128"/>
                <a:gd name="T92" fmla="*/ 943457672 w 884"/>
                <a:gd name="T93" fmla="*/ 2147483647 h 3128"/>
                <a:gd name="T94" fmla="*/ 1154528353 w 884"/>
                <a:gd name="T95" fmla="*/ 2147483647 h 3128"/>
                <a:gd name="T96" fmla="*/ 1347797585 w 884"/>
                <a:gd name="T97" fmla="*/ 2147483647 h 3128"/>
                <a:gd name="T98" fmla="*/ 1586840606 w 884"/>
                <a:gd name="T99" fmla="*/ 2147483647 h 3128"/>
                <a:gd name="T100" fmla="*/ 1617358059 w 884"/>
                <a:gd name="T101" fmla="*/ 2147483647 h 3128"/>
                <a:gd name="T102" fmla="*/ 1647873918 w 884"/>
                <a:gd name="T103" fmla="*/ 2147483647 h 3128"/>
                <a:gd name="T104" fmla="*/ 1693647706 w 884"/>
                <a:gd name="T105" fmla="*/ 2147483647 h 3128"/>
                <a:gd name="T106" fmla="*/ 1693647706 w 884"/>
                <a:gd name="T107" fmla="*/ 2147483647 h 3128"/>
                <a:gd name="T108" fmla="*/ 1813169216 w 884"/>
                <a:gd name="T109" fmla="*/ 1658908974 h 3128"/>
                <a:gd name="T110" fmla="*/ 1886916938 w 884"/>
                <a:gd name="T111" fmla="*/ 1201775197 h 3128"/>
                <a:gd name="T112" fmla="*/ 2036954307 w 884"/>
                <a:gd name="T113" fmla="*/ 540511519 h 3128"/>
                <a:gd name="T114" fmla="*/ 2141217888 w 884"/>
                <a:gd name="T115" fmla="*/ 235754537 h 3128"/>
                <a:gd name="T116" fmla="*/ 2147483647 w 884"/>
                <a:gd name="T117" fmla="*/ 0 h 3128"/>
                <a:gd name="T118" fmla="*/ 2147483647 w 884"/>
                <a:gd name="T119" fmla="*/ 0 h 3128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w 884"/>
                <a:gd name="T181" fmla="*/ 0 h 3128"/>
                <a:gd name="T182" fmla="*/ 0 w 884"/>
                <a:gd name="T183" fmla="*/ 0 h 3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4" h="3128">
                  <a:moveTo>
                    <a:pt x="872" y="0"/>
                  </a:moveTo>
                  <a:lnTo>
                    <a:pt x="778" y="0"/>
                  </a:lnTo>
                  <a:lnTo>
                    <a:pt x="772" y="17"/>
                  </a:lnTo>
                  <a:lnTo>
                    <a:pt x="760" y="41"/>
                  </a:lnTo>
                  <a:lnTo>
                    <a:pt x="730" y="171"/>
                  </a:lnTo>
                  <a:lnTo>
                    <a:pt x="677" y="394"/>
                  </a:lnTo>
                  <a:lnTo>
                    <a:pt x="648" y="465"/>
                  </a:lnTo>
                  <a:lnTo>
                    <a:pt x="630" y="536"/>
                  </a:lnTo>
                  <a:lnTo>
                    <a:pt x="595" y="730"/>
                  </a:lnTo>
                  <a:lnTo>
                    <a:pt x="571" y="783"/>
                  </a:lnTo>
                  <a:lnTo>
                    <a:pt x="560" y="830"/>
                  </a:lnTo>
                  <a:lnTo>
                    <a:pt x="518" y="895"/>
                  </a:lnTo>
                  <a:lnTo>
                    <a:pt x="477" y="972"/>
                  </a:lnTo>
                  <a:lnTo>
                    <a:pt x="459" y="1072"/>
                  </a:lnTo>
                  <a:lnTo>
                    <a:pt x="430" y="1172"/>
                  </a:lnTo>
                  <a:lnTo>
                    <a:pt x="389" y="1272"/>
                  </a:lnTo>
                  <a:lnTo>
                    <a:pt x="342" y="1372"/>
                  </a:lnTo>
                  <a:lnTo>
                    <a:pt x="283" y="1526"/>
                  </a:lnTo>
                  <a:lnTo>
                    <a:pt x="224" y="1673"/>
                  </a:lnTo>
                  <a:lnTo>
                    <a:pt x="130" y="1909"/>
                  </a:lnTo>
                  <a:lnTo>
                    <a:pt x="124" y="1903"/>
                  </a:lnTo>
                  <a:lnTo>
                    <a:pt x="118" y="1903"/>
                  </a:lnTo>
                  <a:lnTo>
                    <a:pt x="106" y="1903"/>
                  </a:lnTo>
                  <a:lnTo>
                    <a:pt x="88" y="1891"/>
                  </a:lnTo>
                  <a:lnTo>
                    <a:pt x="82" y="1885"/>
                  </a:lnTo>
                  <a:lnTo>
                    <a:pt x="76" y="1885"/>
                  </a:lnTo>
                  <a:lnTo>
                    <a:pt x="71" y="1885"/>
                  </a:lnTo>
                  <a:lnTo>
                    <a:pt x="53" y="1903"/>
                  </a:lnTo>
                  <a:lnTo>
                    <a:pt x="29" y="1920"/>
                  </a:lnTo>
                  <a:lnTo>
                    <a:pt x="12" y="1944"/>
                  </a:lnTo>
                  <a:lnTo>
                    <a:pt x="6" y="1956"/>
                  </a:lnTo>
                  <a:lnTo>
                    <a:pt x="12" y="2015"/>
                  </a:lnTo>
                  <a:lnTo>
                    <a:pt x="23" y="2050"/>
                  </a:lnTo>
                  <a:lnTo>
                    <a:pt x="35" y="2079"/>
                  </a:lnTo>
                  <a:lnTo>
                    <a:pt x="41" y="2103"/>
                  </a:lnTo>
                  <a:lnTo>
                    <a:pt x="35" y="2121"/>
                  </a:lnTo>
                  <a:lnTo>
                    <a:pt x="23" y="2121"/>
                  </a:lnTo>
                  <a:lnTo>
                    <a:pt x="6" y="2103"/>
                  </a:lnTo>
                  <a:lnTo>
                    <a:pt x="0" y="2209"/>
                  </a:lnTo>
                  <a:lnTo>
                    <a:pt x="6" y="2398"/>
                  </a:lnTo>
                  <a:lnTo>
                    <a:pt x="12" y="2692"/>
                  </a:lnTo>
                  <a:lnTo>
                    <a:pt x="12" y="2710"/>
                  </a:lnTo>
                  <a:lnTo>
                    <a:pt x="6" y="2727"/>
                  </a:lnTo>
                  <a:lnTo>
                    <a:pt x="6" y="2792"/>
                  </a:lnTo>
                  <a:lnTo>
                    <a:pt x="23" y="2922"/>
                  </a:lnTo>
                  <a:lnTo>
                    <a:pt x="23" y="3010"/>
                  </a:lnTo>
                  <a:lnTo>
                    <a:pt x="47" y="3128"/>
                  </a:lnTo>
                  <a:lnTo>
                    <a:pt x="35" y="2993"/>
                  </a:lnTo>
                  <a:lnTo>
                    <a:pt x="35" y="2916"/>
                  </a:lnTo>
                  <a:lnTo>
                    <a:pt x="41" y="2839"/>
                  </a:lnTo>
                  <a:lnTo>
                    <a:pt x="53" y="2780"/>
                  </a:lnTo>
                  <a:lnTo>
                    <a:pt x="65" y="2727"/>
                  </a:lnTo>
                  <a:lnTo>
                    <a:pt x="76" y="2692"/>
                  </a:lnTo>
                  <a:lnTo>
                    <a:pt x="76" y="2651"/>
                  </a:lnTo>
                  <a:lnTo>
                    <a:pt x="76" y="2621"/>
                  </a:lnTo>
                  <a:lnTo>
                    <a:pt x="82" y="2592"/>
                  </a:lnTo>
                  <a:lnTo>
                    <a:pt x="88" y="2551"/>
                  </a:lnTo>
                  <a:lnTo>
                    <a:pt x="106" y="2521"/>
                  </a:lnTo>
                  <a:lnTo>
                    <a:pt x="118" y="2509"/>
                  </a:lnTo>
                  <a:lnTo>
                    <a:pt x="135" y="2492"/>
                  </a:lnTo>
                  <a:lnTo>
                    <a:pt x="141" y="2474"/>
                  </a:lnTo>
                  <a:lnTo>
                    <a:pt x="159" y="2451"/>
                  </a:lnTo>
                  <a:lnTo>
                    <a:pt x="171" y="2433"/>
                  </a:lnTo>
                  <a:lnTo>
                    <a:pt x="212" y="2403"/>
                  </a:lnTo>
                  <a:lnTo>
                    <a:pt x="247" y="2380"/>
                  </a:lnTo>
                  <a:lnTo>
                    <a:pt x="271" y="2350"/>
                  </a:lnTo>
                  <a:lnTo>
                    <a:pt x="294" y="2350"/>
                  </a:lnTo>
                  <a:lnTo>
                    <a:pt x="342" y="2344"/>
                  </a:lnTo>
                  <a:lnTo>
                    <a:pt x="377" y="2333"/>
                  </a:lnTo>
                  <a:lnTo>
                    <a:pt x="383" y="2333"/>
                  </a:lnTo>
                  <a:lnTo>
                    <a:pt x="418" y="2333"/>
                  </a:lnTo>
                  <a:lnTo>
                    <a:pt x="454" y="2321"/>
                  </a:lnTo>
                  <a:lnTo>
                    <a:pt x="465" y="2315"/>
                  </a:lnTo>
                  <a:lnTo>
                    <a:pt x="465" y="2303"/>
                  </a:lnTo>
                  <a:lnTo>
                    <a:pt x="454" y="2291"/>
                  </a:lnTo>
                  <a:lnTo>
                    <a:pt x="436" y="2291"/>
                  </a:lnTo>
                  <a:lnTo>
                    <a:pt x="418" y="2291"/>
                  </a:lnTo>
                  <a:lnTo>
                    <a:pt x="353" y="2274"/>
                  </a:lnTo>
                  <a:lnTo>
                    <a:pt x="294" y="2280"/>
                  </a:lnTo>
                  <a:lnTo>
                    <a:pt x="271" y="2268"/>
                  </a:lnTo>
                  <a:lnTo>
                    <a:pt x="259" y="2250"/>
                  </a:lnTo>
                  <a:lnTo>
                    <a:pt x="253" y="2238"/>
                  </a:lnTo>
                  <a:lnTo>
                    <a:pt x="236" y="2238"/>
                  </a:lnTo>
                  <a:lnTo>
                    <a:pt x="171" y="2238"/>
                  </a:lnTo>
                  <a:lnTo>
                    <a:pt x="135" y="2238"/>
                  </a:lnTo>
                  <a:lnTo>
                    <a:pt x="118" y="2233"/>
                  </a:lnTo>
                  <a:lnTo>
                    <a:pt x="112" y="2221"/>
                  </a:lnTo>
                  <a:lnTo>
                    <a:pt x="112" y="2209"/>
                  </a:lnTo>
                  <a:lnTo>
                    <a:pt x="124" y="2150"/>
                  </a:lnTo>
                  <a:lnTo>
                    <a:pt x="141" y="2085"/>
                  </a:lnTo>
                  <a:lnTo>
                    <a:pt x="206" y="1926"/>
                  </a:lnTo>
                  <a:lnTo>
                    <a:pt x="253" y="1761"/>
                  </a:lnTo>
                  <a:lnTo>
                    <a:pt x="312" y="1561"/>
                  </a:lnTo>
                  <a:lnTo>
                    <a:pt x="371" y="1431"/>
                  </a:lnTo>
                  <a:lnTo>
                    <a:pt x="418" y="1319"/>
                  </a:lnTo>
                  <a:lnTo>
                    <a:pt x="454" y="1243"/>
                  </a:lnTo>
                  <a:lnTo>
                    <a:pt x="477" y="1172"/>
                  </a:lnTo>
                  <a:lnTo>
                    <a:pt x="530" y="1013"/>
                  </a:lnTo>
                  <a:lnTo>
                    <a:pt x="595" y="889"/>
                  </a:lnTo>
                  <a:lnTo>
                    <a:pt x="624" y="824"/>
                  </a:lnTo>
                  <a:lnTo>
                    <a:pt x="630" y="824"/>
                  </a:lnTo>
                  <a:lnTo>
                    <a:pt x="636" y="824"/>
                  </a:lnTo>
                  <a:lnTo>
                    <a:pt x="642" y="842"/>
                  </a:lnTo>
                  <a:lnTo>
                    <a:pt x="648" y="848"/>
                  </a:lnTo>
                  <a:lnTo>
                    <a:pt x="654" y="848"/>
                  </a:lnTo>
                  <a:lnTo>
                    <a:pt x="666" y="842"/>
                  </a:lnTo>
                  <a:lnTo>
                    <a:pt x="666" y="807"/>
                  </a:lnTo>
                  <a:lnTo>
                    <a:pt x="666" y="760"/>
                  </a:lnTo>
                  <a:lnTo>
                    <a:pt x="683" y="665"/>
                  </a:lnTo>
                  <a:lnTo>
                    <a:pt x="713" y="577"/>
                  </a:lnTo>
                  <a:lnTo>
                    <a:pt x="730" y="500"/>
                  </a:lnTo>
                  <a:lnTo>
                    <a:pt x="742" y="418"/>
                  </a:lnTo>
                  <a:lnTo>
                    <a:pt x="766" y="312"/>
                  </a:lnTo>
                  <a:lnTo>
                    <a:pt x="801" y="188"/>
                  </a:lnTo>
                  <a:lnTo>
                    <a:pt x="813" y="129"/>
                  </a:lnTo>
                  <a:lnTo>
                    <a:pt x="842" y="82"/>
                  </a:lnTo>
                  <a:lnTo>
                    <a:pt x="872" y="17"/>
                  </a:lnTo>
                  <a:lnTo>
                    <a:pt x="884" y="0"/>
                  </a:lnTo>
                  <a:lnTo>
                    <a:pt x="872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フリーフォーム 161"/>
            <p:cNvSpPr/>
            <p:nvPr/>
          </p:nvSpPr>
          <p:spPr bwMode="auto">
            <a:xfrm>
              <a:off x="955675" y="290513"/>
              <a:ext cx="3908425" cy="5762625"/>
            </a:xfrm>
            <a:custGeom>
              <a:avLst/>
              <a:gdLst>
                <a:gd name="T0" fmla="*/ 2147483647 w 2451"/>
                <a:gd name="T1" fmla="*/ 1422798725 h 3399"/>
                <a:gd name="T2" fmla="*/ 2147483647 w 2451"/>
                <a:gd name="T3" fmla="*/ 830684343 h 3399"/>
                <a:gd name="T4" fmla="*/ 2147483647 w 2451"/>
                <a:gd name="T5" fmla="*/ 405282585 h 3399"/>
                <a:gd name="T6" fmla="*/ 2147483647 w 2451"/>
                <a:gd name="T7" fmla="*/ 1641249513 h 3399"/>
                <a:gd name="T8" fmla="*/ 2147483647 w 2451"/>
                <a:gd name="T9" fmla="*/ 2147483647 h 3399"/>
                <a:gd name="T10" fmla="*/ 2147483647 w 2451"/>
                <a:gd name="T11" fmla="*/ 2147483647 h 3399"/>
                <a:gd name="T12" fmla="*/ 2147483647 w 2451"/>
                <a:gd name="T13" fmla="*/ 2147483647 h 3399"/>
                <a:gd name="T14" fmla="*/ 2147483647 w 2451"/>
                <a:gd name="T15" fmla="*/ 2147483647 h 3399"/>
                <a:gd name="T16" fmla="*/ 2147483647 w 2451"/>
                <a:gd name="T17" fmla="*/ 2147483647 h 3399"/>
                <a:gd name="T18" fmla="*/ 2147483647 w 2451"/>
                <a:gd name="T19" fmla="*/ 1083626113 h 3399"/>
                <a:gd name="T20" fmla="*/ 2147483647 w 2451"/>
                <a:gd name="T21" fmla="*/ 0 h 3399"/>
                <a:gd name="T22" fmla="*/ 2147483647 w 2451"/>
                <a:gd name="T23" fmla="*/ 457020751 h 3399"/>
                <a:gd name="T24" fmla="*/ 2147483647 w 2451"/>
                <a:gd name="T25" fmla="*/ 1201474252 h 3399"/>
                <a:gd name="T26" fmla="*/ 2147483647 w 2451"/>
                <a:gd name="T27" fmla="*/ 1931557642 h 3399"/>
                <a:gd name="T28" fmla="*/ 2147483647 w 2451"/>
                <a:gd name="T29" fmla="*/ 2147483647 h 3399"/>
                <a:gd name="T30" fmla="*/ 2147483647 w 2451"/>
                <a:gd name="T31" fmla="*/ 2147483647 h 3399"/>
                <a:gd name="T32" fmla="*/ 2147483647 w 2451"/>
                <a:gd name="T33" fmla="*/ 2147483647 h 3399"/>
                <a:gd name="T34" fmla="*/ 2147483647 w 2451"/>
                <a:gd name="T35" fmla="*/ 2147483647 h 3399"/>
                <a:gd name="T36" fmla="*/ 2147483647 w 2451"/>
                <a:gd name="T37" fmla="*/ 2147483647 h 3399"/>
                <a:gd name="T38" fmla="*/ 2147483647 w 2451"/>
                <a:gd name="T39" fmla="*/ 2147483647 h 3399"/>
                <a:gd name="T40" fmla="*/ 2147483647 w 2451"/>
                <a:gd name="T41" fmla="*/ 2147483647 h 3399"/>
                <a:gd name="T42" fmla="*/ 2147483647 w 2451"/>
                <a:gd name="T43" fmla="*/ 2147483647 h 3399"/>
                <a:gd name="T44" fmla="*/ 2147483647 w 2451"/>
                <a:gd name="T45" fmla="*/ 2147483647 h 3399"/>
                <a:gd name="T46" fmla="*/ 2147483647 w 2451"/>
                <a:gd name="T47" fmla="*/ 2147483647 h 3399"/>
                <a:gd name="T48" fmla="*/ 2147483647 w 2451"/>
                <a:gd name="T49" fmla="*/ 2147483647 h 3399"/>
                <a:gd name="T50" fmla="*/ 2147483647 w 2451"/>
                <a:gd name="T51" fmla="*/ 2147483647 h 3399"/>
                <a:gd name="T52" fmla="*/ 2147483647 w 2451"/>
                <a:gd name="T53" fmla="*/ 2147483647 h 3399"/>
                <a:gd name="T54" fmla="*/ 1601982241 w 2451"/>
                <a:gd name="T55" fmla="*/ 2147483647 h 3399"/>
                <a:gd name="T56" fmla="*/ 1108672351 w 2451"/>
                <a:gd name="T57" fmla="*/ 2147483647 h 3399"/>
                <a:gd name="T58" fmla="*/ 554336175 w 2451"/>
                <a:gd name="T59" fmla="*/ 2147483647 h 3399"/>
                <a:gd name="T60" fmla="*/ 104256559 w 2451"/>
                <a:gd name="T61" fmla="*/ 2147483647 h 3399"/>
                <a:gd name="T62" fmla="*/ 239026261 w 2451"/>
                <a:gd name="T63" fmla="*/ 2147483647 h 3399"/>
                <a:gd name="T64" fmla="*/ 373795963 w 2451"/>
                <a:gd name="T65" fmla="*/ 2147483647 h 3399"/>
                <a:gd name="T66" fmla="*/ 508565664 w 2451"/>
                <a:gd name="T67" fmla="*/ 2147483647 h 3399"/>
                <a:gd name="T68" fmla="*/ 1078159208 w 2451"/>
                <a:gd name="T69" fmla="*/ 2147483647 h 3399"/>
                <a:gd name="T70" fmla="*/ 1752007717 w 2451"/>
                <a:gd name="T71" fmla="*/ 2147483647 h 3399"/>
                <a:gd name="T72" fmla="*/ 2147483647 w 2451"/>
                <a:gd name="T73" fmla="*/ 2147483647 h 3399"/>
                <a:gd name="T74" fmla="*/ 2147483647 w 2451"/>
                <a:gd name="T75" fmla="*/ 2147483647 h 3399"/>
                <a:gd name="T76" fmla="*/ 2147483647 w 2451"/>
                <a:gd name="T77" fmla="*/ 2147483647 h 3399"/>
                <a:gd name="T78" fmla="*/ 2147483647 w 2451"/>
                <a:gd name="T79" fmla="*/ 2147483647 h 3399"/>
                <a:gd name="T80" fmla="*/ 2147483647 w 2451"/>
                <a:gd name="T81" fmla="*/ 2147483647 h 3399"/>
                <a:gd name="T82" fmla="*/ 2147483647 w 2451"/>
                <a:gd name="T83" fmla="*/ 2147483647 h 3399"/>
                <a:gd name="T84" fmla="*/ 2147483647 w 2451"/>
                <a:gd name="T85" fmla="*/ 2147483647 h 3399"/>
                <a:gd name="T86" fmla="*/ 2147483647 w 2451"/>
                <a:gd name="T87" fmla="*/ 2147483647 h 3399"/>
                <a:gd name="T88" fmla="*/ 2147483647 w 2451"/>
                <a:gd name="T89" fmla="*/ 2147483647 h 3399"/>
                <a:gd name="T90" fmla="*/ 2147483647 w 2451"/>
                <a:gd name="T91" fmla="*/ 2147483647 h 3399"/>
                <a:gd name="T92" fmla="*/ 2147483647 w 2451"/>
                <a:gd name="T93" fmla="*/ 2147483647 h 3399"/>
                <a:gd name="T94" fmla="*/ 2147483647 w 2451"/>
                <a:gd name="T95" fmla="*/ 2147483647 h 3399"/>
                <a:gd name="T96" fmla="*/ 2147483647 w 2451"/>
                <a:gd name="T97" fmla="*/ 2147483647 h 3399"/>
                <a:gd name="T98" fmla="*/ 2147483647 w 2451"/>
                <a:gd name="T99" fmla="*/ 2147483647 h 3399"/>
                <a:gd name="T100" fmla="*/ 2147483647 w 2451"/>
                <a:gd name="T101" fmla="*/ 2147483647 h 3399"/>
                <a:gd name="T102" fmla="*/ 2147483647 w 2451"/>
                <a:gd name="T103" fmla="*/ 2147483647 h 3399"/>
                <a:gd name="T104" fmla="*/ 2147483647 w 2451"/>
                <a:gd name="T105" fmla="*/ 2147483647 h 3399"/>
                <a:gd name="T106" fmla="*/ 2147483647 w 2451"/>
                <a:gd name="T107" fmla="*/ 2147483647 h 3399"/>
                <a:gd name="T108" fmla="*/ 2147483647 w 2451"/>
                <a:gd name="T109" fmla="*/ 2147483647 h 3399"/>
                <a:gd name="T110" fmla="*/ 2147483647 w 2451"/>
                <a:gd name="T111" fmla="*/ 2147483647 h 3399"/>
                <a:gd name="T112" fmla="*/ 2147483647 w 2451"/>
                <a:gd name="T113" fmla="*/ 2147483647 h 3399"/>
                <a:gd name="T114" fmla="*/ 2147483647 w 2451"/>
                <a:gd name="T115" fmla="*/ 2147483647 h 3399"/>
                <a:gd name="T116" fmla="*/ 2147483647 w 2451"/>
                <a:gd name="T117" fmla="*/ 2147483647 h 3399"/>
                <a:gd name="T118" fmla="*/ 2147483647 w 2451"/>
                <a:gd name="T119" fmla="*/ 2147483647 h 3399"/>
                <a:gd name="T120" fmla="*/ 2147483647 w 2451"/>
                <a:gd name="T121" fmla="*/ 1879819476 h 3399"/>
                <a:gd name="T122" fmla="*/ 2147483647 w 2451"/>
                <a:gd name="T123" fmla="*/ 1675740494 h 3399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1 256"/>
                <a:gd name="T184" fmla="*/ 0 1 256"/>
                <a:gd name="T185" fmla="*/ 0 1 256"/>
                <a:gd name="T186" fmla="*/ 0 w 2451"/>
                <a:gd name="T187" fmla="*/ 0 h 3399"/>
                <a:gd name="T188" fmla="*/ 0 w 2451"/>
                <a:gd name="T189" fmla="*/ 0 h 3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51" h="3399">
                  <a:moveTo>
                    <a:pt x="2156" y="571"/>
                  </a:moveTo>
                  <a:lnTo>
                    <a:pt x="2168" y="565"/>
                  </a:lnTo>
                  <a:lnTo>
                    <a:pt x="2174" y="554"/>
                  </a:lnTo>
                  <a:lnTo>
                    <a:pt x="2192" y="548"/>
                  </a:lnTo>
                  <a:lnTo>
                    <a:pt x="2203" y="542"/>
                  </a:lnTo>
                  <a:lnTo>
                    <a:pt x="2221" y="495"/>
                  </a:lnTo>
                  <a:lnTo>
                    <a:pt x="2245" y="436"/>
                  </a:lnTo>
                  <a:lnTo>
                    <a:pt x="2256" y="418"/>
                  </a:lnTo>
                  <a:lnTo>
                    <a:pt x="2268" y="389"/>
                  </a:lnTo>
                  <a:lnTo>
                    <a:pt x="2292" y="371"/>
                  </a:lnTo>
                  <a:lnTo>
                    <a:pt x="2298" y="330"/>
                  </a:lnTo>
                  <a:lnTo>
                    <a:pt x="2304" y="289"/>
                  </a:lnTo>
                  <a:lnTo>
                    <a:pt x="2333" y="218"/>
                  </a:lnTo>
                  <a:lnTo>
                    <a:pt x="2368" y="118"/>
                  </a:lnTo>
                  <a:lnTo>
                    <a:pt x="2416" y="6"/>
                  </a:lnTo>
                  <a:lnTo>
                    <a:pt x="2357" y="6"/>
                  </a:lnTo>
                  <a:lnTo>
                    <a:pt x="2351" y="29"/>
                  </a:lnTo>
                  <a:lnTo>
                    <a:pt x="2309" y="141"/>
                  </a:lnTo>
                  <a:lnTo>
                    <a:pt x="2245" y="377"/>
                  </a:lnTo>
                  <a:lnTo>
                    <a:pt x="2239" y="383"/>
                  </a:lnTo>
                  <a:lnTo>
                    <a:pt x="2221" y="389"/>
                  </a:lnTo>
                  <a:lnTo>
                    <a:pt x="2192" y="436"/>
                  </a:lnTo>
                  <a:lnTo>
                    <a:pt x="2156" y="495"/>
                  </a:lnTo>
                  <a:lnTo>
                    <a:pt x="2109" y="571"/>
                  </a:lnTo>
                  <a:lnTo>
                    <a:pt x="2068" y="654"/>
                  </a:lnTo>
                  <a:lnTo>
                    <a:pt x="2021" y="754"/>
                  </a:lnTo>
                  <a:lnTo>
                    <a:pt x="1980" y="825"/>
                  </a:lnTo>
                  <a:lnTo>
                    <a:pt x="1956" y="825"/>
                  </a:lnTo>
                  <a:lnTo>
                    <a:pt x="1932" y="825"/>
                  </a:lnTo>
                  <a:lnTo>
                    <a:pt x="1873" y="901"/>
                  </a:lnTo>
                  <a:lnTo>
                    <a:pt x="1767" y="1043"/>
                  </a:lnTo>
                  <a:lnTo>
                    <a:pt x="1726" y="1066"/>
                  </a:lnTo>
                  <a:lnTo>
                    <a:pt x="1703" y="1078"/>
                  </a:lnTo>
                  <a:lnTo>
                    <a:pt x="1685" y="1107"/>
                  </a:lnTo>
                  <a:lnTo>
                    <a:pt x="1644" y="1166"/>
                  </a:lnTo>
                  <a:lnTo>
                    <a:pt x="1591" y="1231"/>
                  </a:lnTo>
                  <a:lnTo>
                    <a:pt x="1538" y="1284"/>
                  </a:lnTo>
                  <a:lnTo>
                    <a:pt x="1467" y="1355"/>
                  </a:lnTo>
                  <a:lnTo>
                    <a:pt x="1432" y="1355"/>
                  </a:lnTo>
                  <a:lnTo>
                    <a:pt x="1384" y="1355"/>
                  </a:lnTo>
                  <a:lnTo>
                    <a:pt x="1343" y="1343"/>
                  </a:lnTo>
                  <a:lnTo>
                    <a:pt x="1278" y="1320"/>
                  </a:lnTo>
                  <a:lnTo>
                    <a:pt x="1255" y="1296"/>
                  </a:lnTo>
                  <a:lnTo>
                    <a:pt x="1231" y="1278"/>
                  </a:lnTo>
                  <a:lnTo>
                    <a:pt x="1208" y="1237"/>
                  </a:lnTo>
                  <a:lnTo>
                    <a:pt x="1190" y="1196"/>
                  </a:lnTo>
                  <a:lnTo>
                    <a:pt x="1172" y="1161"/>
                  </a:lnTo>
                  <a:lnTo>
                    <a:pt x="1143" y="1125"/>
                  </a:lnTo>
                  <a:lnTo>
                    <a:pt x="1119" y="1096"/>
                  </a:lnTo>
                  <a:lnTo>
                    <a:pt x="1113" y="1078"/>
                  </a:lnTo>
                  <a:lnTo>
                    <a:pt x="1102" y="1060"/>
                  </a:lnTo>
                  <a:lnTo>
                    <a:pt x="1090" y="996"/>
                  </a:lnTo>
                  <a:lnTo>
                    <a:pt x="1072" y="943"/>
                  </a:lnTo>
                  <a:lnTo>
                    <a:pt x="1054" y="842"/>
                  </a:lnTo>
                  <a:lnTo>
                    <a:pt x="1013" y="648"/>
                  </a:lnTo>
                  <a:lnTo>
                    <a:pt x="1031" y="542"/>
                  </a:lnTo>
                  <a:lnTo>
                    <a:pt x="1037" y="495"/>
                  </a:lnTo>
                  <a:lnTo>
                    <a:pt x="1049" y="436"/>
                  </a:lnTo>
                  <a:lnTo>
                    <a:pt x="1054" y="412"/>
                  </a:lnTo>
                  <a:lnTo>
                    <a:pt x="1054" y="377"/>
                  </a:lnTo>
                  <a:lnTo>
                    <a:pt x="1054" y="312"/>
                  </a:lnTo>
                  <a:lnTo>
                    <a:pt x="1049" y="253"/>
                  </a:lnTo>
                  <a:lnTo>
                    <a:pt x="1043" y="171"/>
                  </a:lnTo>
                  <a:lnTo>
                    <a:pt x="1031" y="76"/>
                  </a:lnTo>
                  <a:lnTo>
                    <a:pt x="1019" y="29"/>
                  </a:lnTo>
                  <a:lnTo>
                    <a:pt x="1013" y="0"/>
                  </a:lnTo>
                  <a:lnTo>
                    <a:pt x="1001" y="0"/>
                  </a:lnTo>
                  <a:lnTo>
                    <a:pt x="972" y="0"/>
                  </a:lnTo>
                  <a:lnTo>
                    <a:pt x="990" y="35"/>
                  </a:lnTo>
                  <a:lnTo>
                    <a:pt x="990" y="65"/>
                  </a:lnTo>
                  <a:lnTo>
                    <a:pt x="990" y="118"/>
                  </a:lnTo>
                  <a:lnTo>
                    <a:pt x="984" y="159"/>
                  </a:lnTo>
                  <a:lnTo>
                    <a:pt x="990" y="212"/>
                  </a:lnTo>
                  <a:lnTo>
                    <a:pt x="1001" y="289"/>
                  </a:lnTo>
                  <a:lnTo>
                    <a:pt x="1001" y="336"/>
                  </a:lnTo>
                  <a:lnTo>
                    <a:pt x="1001" y="383"/>
                  </a:lnTo>
                  <a:lnTo>
                    <a:pt x="996" y="395"/>
                  </a:lnTo>
                  <a:lnTo>
                    <a:pt x="990" y="418"/>
                  </a:lnTo>
                  <a:lnTo>
                    <a:pt x="966" y="454"/>
                  </a:lnTo>
                  <a:lnTo>
                    <a:pt x="966" y="524"/>
                  </a:lnTo>
                  <a:lnTo>
                    <a:pt x="966" y="607"/>
                  </a:lnTo>
                  <a:lnTo>
                    <a:pt x="966" y="636"/>
                  </a:lnTo>
                  <a:lnTo>
                    <a:pt x="960" y="654"/>
                  </a:lnTo>
                  <a:lnTo>
                    <a:pt x="966" y="672"/>
                  </a:lnTo>
                  <a:lnTo>
                    <a:pt x="972" y="730"/>
                  </a:lnTo>
                  <a:lnTo>
                    <a:pt x="996" y="801"/>
                  </a:lnTo>
                  <a:lnTo>
                    <a:pt x="1007" y="866"/>
                  </a:lnTo>
                  <a:lnTo>
                    <a:pt x="1019" y="931"/>
                  </a:lnTo>
                  <a:lnTo>
                    <a:pt x="1031" y="966"/>
                  </a:lnTo>
                  <a:lnTo>
                    <a:pt x="1043" y="990"/>
                  </a:lnTo>
                  <a:lnTo>
                    <a:pt x="1049" y="1031"/>
                  </a:lnTo>
                  <a:lnTo>
                    <a:pt x="1060" y="1084"/>
                  </a:lnTo>
                  <a:lnTo>
                    <a:pt x="1143" y="1255"/>
                  </a:lnTo>
                  <a:lnTo>
                    <a:pt x="1149" y="1290"/>
                  </a:lnTo>
                  <a:lnTo>
                    <a:pt x="1149" y="1320"/>
                  </a:lnTo>
                  <a:lnTo>
                    <a:pt x="1143" y="1396"/>
                  </a:lnTo>
                  <a:lnTo>
                    <a:pt x="1137" y="1408"/>
                  </a:lnTo>
                  <a:lnTo>
                    <a:pt x="1125" y="1408"/>
                  </a:lnTo>
                  <a:lnTo>
                    <a:pt x="1119" y="1408"/>
                  </a:lnTo>
                  <a:lnTo>
                    <a:pt x="1113" y="1414"/>
                  </a:lnTo>
                  <a:lnTo>
                    <a:pt x="1119" y="1420"/>
                  </a:lnTo>
                  <a:lnTo>
                    <a:pt x="1125" y="1426"/>
                  </a:lnTo>
                  <a:lnTo>
                    <a:pt x="1125" y="1443"/>
                  </a:lnTo>
                  <a:lnTo>
                    <a:pt x="1125" y="1455"/>
                  </a:lnTo>
                  <a:lnTo>
                    <a:pt x="1113" y="1467"/>
                  </a:lnTo>
                  <a:lnTo>
                    <a:pt x="1096" y="1473"/>
                  </a:lnTo>
                  <a:lnTo>
                    <a:pt x="1102" y="1485"/>
                  </a:lnTo>
                  <a:lnTo>
                    <a:pt x="1102" y="1490"/>
                  </a:lnTo>
                  <a:lnTo>
                    <a:pt x="1113" y="1538"/>
                  </a:lnTo>
                  <a:lnTo>
                    <a:pt x="1096" y="1543"/>
                  </a:lnTo>
                  <a:lnTo>
                    <a:pt x="1084" y="1543"/>
                  </a:lnTo>
                  <a:lnTo>
                    <a:pt x="1060" y="1549"/>
                  </a:lnTo>
                  <a:lnTo>
                    <a:pt x="1049" y="1555"/>
                  </a:lnTo>
                  <a:lnTo>
                    <a:pt x="1037" y="1555"/>
                  </a:lnTo>
                  <a:lnTo>
                    <a:pt x="1013" y="1549"/>
                  </a:lnTo>
                  <a:lnTo>
                    <a:pt x="1007" y="1549"/>
                  </a:lnTo>
                  <a:lnTo>
                    <a:pt x="1007" y="1561"/>
                  </a:lnTo>
                  <a:lnTo>
                    <a:pt x="1007" y="1573"/>
                  </a:lnTo>
                  <a:lnTo>
                    <a:pt x="1001" y="1579"/>
                  </a:lnTo>
                  <a:lnTo>
                    <a:pt x="996" y="1585"/>
                  </a:lnTo>
                  <a:lnTo>
                    <a:pt x="990" y="1591"/>
                  </a:lnTo>
                  <a:lnTo>
                    <a:pt x="990" y="1626"/>
                  </a:lnTo>
                  <a:lnTo>
                    <a:pt x="990" y="1644"/>
                  </a:lnTo>
                  <a:lnTo>
                    <a:pt x="1001" y="1644"/>
                  </a:lnTo>
                  <a:lnTo>
                    <a:pt x="1007" y="1644"/>
                  </a:lnTo>
                  <a:lnTo>
                    <a:pt x="1007" y="1638"/>
                  </a:lnTo>
                  <a:lnTo>
                    <a:pt x="1007" y="1626"/>
                  </a:lnTo>
                  <a:lnTo>
                    <a:pt x="1007" y="1614"/>
                  </a:lnTo>
                  <a:lnTo>
                    <a:pt x="1019" y="1614"/>
                  </a:lnTo>
                  <a:lnTo>
                    <a:pt x="1031" y="1602"/>
                  </a:lnTo>
                  <a:lnTo>
                    <a:pt x="1043" y="1591"/>
                  </a:lnTo>
                  <a:lnTo>
                    <a:pt x="1060" y="1579"/>
                  </a:lnTo>
                  <a:lnTo>
                    <a:pt x="1090" y="1579"/>
                  </a:lnTo>
                  <a:lnTo>
                    <a:pt x="1113" y="1579"/>
                  </a:lnTo>
                  <a:lnTo>
                    <a:pt x="1119" y="1579"/>
                  </a:lnTo>
                  <a:lnTo>
                    <a:pt x="1119" y="1591"/>
                  </a:lnTo>
                  <a:lnTo>
                    <a:pt x="1113" y="1632"/>
                  </a:lnTo>
                  <a:lnTo>
                    <a:pt x="1090" y="1644"/>
                  </a:lnTo>
                  <a:lnTo>
                    <a:pt x="1078" y="1655"/>
                  </a:lnTo>
                  <a:lnTo>
                    <a:pt x="1078" y="1661"/>
                  </a:lnTo>
                  <a:lnTo>
                    <a:pt x="1084" y="1667"/>
                  </a:lnTo>
                  <a:lnTo>
                    <a:pt x="1090" y="1673"/>
                  </a:lnTo>
                  <a:lnTo>
                    <a:pt x="1096" y="1679"/>
                  </a:lnTo>
                  <a:lnTo>
                    <a:pt x="1113" y="1673"/>
                  </a:lnTo>
                  <a:lnTo>
                    <a:pt x="1131" y="1679"/>
                  </a:lnTo>
                  <a:lnTo>
                    <a:pt x="1137" y="1685"/>
                  </a:lnTo>
                  <a:lnTo>
                    <a:pt x="1137" y="1691"/>
                  </a:lnTo>
                  <a:lnTo>
                    <a:pt x="1131" y="1708"/>
                  </a:lnTo>
                  <a:lnTo>
                    <a:pt x="1125" y="1726"/>
                  </a:lnTo>
                  <a:lnTo>
                    <a:pt x="1113" y="1756"/>
                  </a:lnTo>
                  <a:lnTo>
                    <a:pt x="1090" y="1797"/>
                  </a:lnTo>
                  <a:lnTo>
                    <a:pt x="1060" y="1850"/>
                  </a:lnTo>
                  <a:lnTo>
                    <a:pt x="1049" y="1862"/>
                  </a:lnTo>
                  <a:lnTo>
                    <a:pt x="1043" y="1873"/>
                  </a:lnTo>
                  <a:lnTo>
                    <a:pt x="1019" y="1873"/>
                  </a:lnTo>
                  <a:lnTo>
                    <a:pt x="1013" y="1885"/>
                  </a:lnTo>
                  <a:lnTo>
                    <a:pt x="1007" y="1897"/>
                  </a:lnTo>
                  <a:lnTo>
                    <a:pt x="996" y="1926"/>
                  </a:lnTo>
                  <a:lnTo>
                    <a:pt x="984" y="1956"/>
                  </a:lnTo>
                  <a:lnTo>
                    <a:pt x="966" y="2021"/>
                  </a:lnTo>
                  <a:lnTo>
                    <a:pt x="919" y="2097"/>
                  </a:lnTo>
                  <a:lnTo>
                    <a:pt x="866" y="2180"/>
                  </a:lnTo>
                  <a:lnTo>
                    <a:pt x="789" y="2280"/>
                  </a:lnTo>
                  <a:lnTo>
                    <a:pt x="760" y="2309"/>
                  </a:lnTo>
                  <a:lnTo>
                    <a:pt x="748" y="2333"/>
                  </a:lnTo>
                  <a:lnTo>
                    <a:pt x="736" y="2368"/>
                  </a:lnTo>
                  <a:lnTo>
                    <a:pt x="648" y="2486"/>
                  </a:lnTo>
                  <a:lnTo>
                    <a:pt x="630" y="2486"/>
                  </a:lnTo>
                  <a:lnTo>
                    <a:pt x="624" y="2486"/>
                  </a:lnTo>
                  <a:lnTo>
                    <a:pt x="607" y="2486"/>
                  </a:lnTo>
                  <a:lnTo>
                    <a:pt x="595" y="2498"/>
                  </a:lnTo>
                  <a:lnTo>
                    <a:pt x="530" y="2574"/>
                  </a:lnTo>
                  <a:lnTo>
                    <a:pt x="483" y="2645"/>
                  </a:lnTo>
                  <a:lnTo>
                    <a:pt x="436" y="2722"/>
                  </a:lnTo>
                  <a:lnTo>
                    <a:pt x="389" y="2822"/>
                  </a:lnTo>
                  <a:lnTo>
                    <a:pt x="342" y="2887"/>
                  </a:lnTo>
                  <a:lnTo>
                    <a:pt x="265" y="2957"/>
                  </a:lnTo>
                  <a:lnTo>
                    <a:pt x="241" y="2975"/>
                  </a:lnTo>
                  <a:lnTo>
                    <a:pt x="224" y="3010"/>
                  </a:lnTo>
                  <a:lnTo>
                    <a:pt x="218" y="3034"/>
                  </a:lnTo>
                  <a:lnTo>
                    <a:pt x="188" y="3058"/>
                  </a:lnTo>
                  <a:lnTo>
                    <a:pt x="153" y="3099"/>
                  </a:lnTo>
                  <a:lnTo>
                    <a:pt x="129" y="3128"/>
                  </a:lnTo>
                  <a:lnTo>
                    <a:pt x="112" y="3146"/>
                  </a:lnTo>
                  <a:lnTo>
                    <a:pt x="65" y="3264"/>
                  </a:lnTo>
                  <a:lnTo>
                    <a:pt x="41" y="3311"/>
                  </a:lnTo>
                  <a:lnTo>
                    <a:pt x="0" y="3399"/>
                  </a:lnTo>
                  <a:lnTo>
                    <a:pt x="35" y="3358"/>
                  </a:lnTo>
                  <a:lnTo>
                    <a:pt x="47" y="3340"/>
                  </a:lnTo>
                  <a:lnTo>
                    <a:pt x="65" y="3317"/>
                  </a:lnTo>
                  <a:lnTo>
                    <a:pt x="94" y="3305"/>
                  </a:lnTo>
                  <a:lnTo>
                    <a:pt x="94" y="3299"/>
                  </a:lnTo>
                  <a:lnTo>
                    <a:pt x="88" y="3299"/>
                  </a:lnTo>
                  <a:lnTo>
                    <a:pt x="82" y="3293"/>
                  </a:lnTo>
                  <a:lnTo>
                    <a:pt x="82" y="3276"/>
                  </a:lnTo>
                  <a:lnTo>
                    <a:pt x="94" y="3258"/>
                  </a:lnTo>
                  <a:lnTo>
                    <a:pt x="129" y="3228"/>
                  </a:lnTo>
                  <a:lnTo>
                    <a:pt x="147" y="3217"/>
                  </a:lnTo>
                  <a:lnTo>
                    <a:pt x="171" y="3211"/>
                  </a:lnTo>
                  <a:lnTo>
                    <a:pt x="182" y="3205"/>
                  </a:lnTo>
                  <a:lnTo>
                    <a:pt x="188" y="3205"/>
                  </a:lnTo>
                  <a:lnTo>
                    <a:pt x="188" y="3187"/>
                  </a:lnTo>
                  <a:lnTo>
                    <a:pt x="188" y="3164"/>
                  </a:lnTo>
                  <a:lnTo>
                    <a:pt x="200" y="3128"/>
                  </a:lnTo>
                  <a:lnTo>
                    <a:pt x="236" y="3075"/>
                  </a:lnTo>
                  <a:lnTo>
                    <a:pt x="283" y="3022"/>
                  </a:lnTo>
                  <a:lnTo>
                    <a:pt x="353" y="2952"/>
                  </a:lnTo>
                  <a:lnTo>
                    <a:pt x="389" y="2910"/>
                  </a:lnTo>
                  <a:lnTo>
                    <a:pt x="406" y="2875"/>
                  </a:lnTo>
                  <a:lnTo>
                    <a:pt x="424" y="2845"/>
                  </a:lnTo>
                  <a:lnTo>
                    <a:pt x="442" y="2804"/>
                  </a:lnTo>
                  <a:lnTo>
                    <a:pt x="471" y="2763"/>
                  </a:lnTo>
                  <a:lnTo>
                    <a:pt x="518" y="2704"/>
                  </a:lnTo>
                  <a:lnTo>
                    <a:pt x="554" y="2651"/>
                  </a:lnTo>
                  <a:lnTo>
                    <a:pt x="601" y="2604"/>
                  </a:lnTo>
                  <a:lnTo>
                    <a:pt x="689" y="2498"/>
                  </a:lnTo>
                  <a:lnTo>
                    <a:pt x="772" y="2404"/>
                  </a:lnTo>
                  <a:lnTo>
                    <a:pt x="842" y="2309"/>
                  </a:lnTo>
                  <a:lnTo>
                    <a:pt x="913" y="2215"/>
                  </a:lnTo>
                  <a:lnTo>
                    <a:pt x="972" y="2103"/>
                  </a:lnTo>
                  <a:lnTo>
                    <a:pt x="996" y="2044"/>
                  </a:lnTo>
                  <a:lnTo>
                    <a:pt x="1019" y="1985"/>
                  </a:lnTo>
                  <a:lnTo>
                    <a:pt x="1078" y="1879"/>
                  </a:lnTo>
                  <a:lnTo>
                    <a:pt x="1084" y="1879"/>
                  </a:lnTo>
                  <a:lnTo>
                    <a:pt x="1096" y="1879"/>
                  </a:lnTo>
                  <a:lnTo>
                    <a:pt x="1102" y="1873"/>
                  </a:lnTo>
                  <a:lnTo>
                    <a:pt x="1113" y="1850"/>
                  </a:lnTo>
                  <a:lnTo>
                    <a:pt x="1131" y="1809"/>
                  </a:lnTo>
                  <a:lnTo>
                    <a:pt x="1166" y="1708"/>
                  </a:lnTo>
                  <a:lnTo>
                    <a:pt x="1178" y="1703"/>
                  </a:lnTo>
                  <a:lnTo>
                    <a:pt x="1202" y="1685"/>
                  </a:lnTo>
                  <a:lnTo>
                    <a:pt x="1225" y="1679"/>
                  </a:lnTo>
                  <a:lnTo>
                    <a:pt x="1261" y="1679"/>
                  </a:lnTo>
                  <a:lnTo>
                    <a:pt x="1290" y="1691"/>
                  </a:lnTo>
                  <a:lnTo>
                    <a:pt x="1314" y="1714"/>
                  </a:lnTo>
                  <a:lnTo>
                    <a:pt x="1390" y="1767"/>
                  </a:lnTo>
                  <a:lnTo>
                    <a:pt x="1408" y="1791"/>
                  </a:lnTo>
                  <a:lnTo>
                    <a:pt x="1437" y="1826"/>
                  </a:lnTo>
                  <a:lnTo>
                    <a:pt x="1485" y="1885"/>
                  </a:lnTo>
                  <a:lnTo>
                    <a:pt x="1526" y="1938"/>
                  </a:lnTo>
                  <a:lnTo>
                    <a:pt x="1549" y="1974"/>
                  </a:lnTo>
                  <a:lnTo>
                    <a:pt x="1555" y="2015"/>
                  </a:lnTo>
                  <a:lnTo>
                    <a:pt x="1555" y="2021"/>
                  </a:lnTo>
                  <a:lnTo>
                    <a:pt x="1561" y="2021"/>
                  </a:lnTo>
                  <a:lnTo>
                    <a:pt x="1567" y="2027"/>
                  </a:lnTo>
                  <a:lnTo>
                    <a:pt x="1573" y="2032"/>
                  </a:lnTo>
                  <a:lnTo>
                    <a:pt x="1597" y="2068"/>
                  </a:lnTo>
                  <a:lnTo>
                    <a:pt x="1608" y="2109"/>
                  </a:lnTo>
                  <a:lnTo>
                    <a:pt x="1608" y="2133"/>
                  </a:lnTo>
                  <a:lnTo>
                    <a:pt x="1608" y="2144"/>
                  </a:lnTo>
                  <a:lnTo>
                    <a:pt x="1602" y="2156"/>
                  </a:lnTo>
                  <a:lnTo>
                    <a:pt x="1597" y="2180"/>
                  </a:lnTo>
                  <a:lnTo>
                    <a:pt x="1579" y="2186"/>
                  </a:lnTo>
                  <a:lnTo>
                    <a:pt x="1579" y="2192"/>
                  </a:lnTo>
                  <a:lnTo>
                    <a:pt x="1591" y="2192"/>
                  </a:lnTo>
                  <a:lnTo>
                    <a:pt x="1602" y="2192"/>
                  </a:lnTo>
                  <a:lnTo>
                    <a:pt x="1608" y="2197"/>
                  </a:lnTo>
                  <a:lnTo>
                    <a:pt x="1608" y="2215"/>
                  </a:lnTo>
                  <a:lnTo>
                    <a:pt x="1614" y="2233"/>
                  </a:lnTo>
                  <a:lnTo>
                    <a:pt x="1620" y="2245"/>
                  </a:lnTo>
                  <a:lnTo>
                    <a:pt x="1644" y="2250"/>
                  </a:lnTo>
                  <a:lnTo>
                    <a:pt x="1673" y="2250"/>
                  </a:lnTo>
                  <a:lnTo>
                    <a:pt x="1685" y="2262"/>
                  </a:lnTo>
                  <a:lnTo>
                    <a:pt x="1697" y="2268"/>
                  </a:lnTo>
                  <a:lnTo>
                    <a:pt x="1697" y="2274"/>
                  </a:lnTo>
                  <a:lnTo>
                    <a:pt x="1697" y="2280"/>
                  </a:lnTo>
                  <a:lnTo>
                    <a:pt x="1685" y="2292"/>
                  </a:lnTo>
                  <a:lnTo>
                    <a:pt x="1685" y="2303"/>
                  </a:lnTo>
                  <a:lnTo>
                    <a:pt x="1703" y="2309"/>
                  </a:lnTo>
                  <a:lnTo>
                    <a:pt x="1744" y="2327"/>
                  </a:lnTo>
                  <a:lnTo>
                    <a:pt x="1767" y="2356"/>
                  </a:lnTo>
                  <a:lnTo>
                    <a:pt x="1779" y="2398"/>
                  </a:lnTo>
                  <a:lnTo>
                    <a:pt x="1803" y="2457"/>
                  </a:lnTo>
                  <a:lnTo>
                    <a:pt x="1809" y="2463"/>
                  </a:lnTo>
                  <a:lnTo>
                    <a:pt x="1826" y="2463"/>
                  </a:lnTo>
                  <a:lnTo>
                    <a:pt x="1832" y="2474"/>
                  </a:lnTo>
                  <a:lnTo>
                    <a:pt x="1838" y="2480"/>
                  </a:lnTo>
                  <a:lnTo>
                    <a:pt x="1856" y="2504"/>
                  </a:lnTo>
                  <a:lnTo>
                    <a:pt x="1938" y="2586"/>
                  </a:lnTo>
                  <a:lnTo>
                    <a:pt x="2021" y="2645"/>
                  </a:lnTo>
                  <a:lnTo>
                    <a:pt x="2044" y="2669"/>
                  </a:lnTo>
                  <a:lnTo>
                    <a:pt x="2074" y="2704"/>
                  </a:lnTo>
                  <a:lnTo>
                    <a:pt x="2080" y="2710"/>
                  </a:lnTo>
                  <a:lnTo>
                    <a:pt x="2086" y="2704"/>
                  </a:lnTo>
                  <a:lnTo>
                    <a:pt x="2097" y="2698"/>
                  </a:lnTo>
                  <a:lnTo>
                    <a:pt x="2121" y="2698"/>
                  </a:lnTo>
                  <a:lnTo>
                    <a:pt x="2150" y="2716"/>
                  </a:lnTo>
                  <a:lnTo>
                    <a:pt x="2174" y="2745"/>
                  </a:lnTo>
                  <a:lnTo>
                    <a:pt x="2209" y="2792"/>
                  </a:lnTo>
                  <a:lnTo>
                    <a:pt x="2262" y="2863"/>
                  </a:lnTo>
                  <a:lnTo>
                    <a:pt x="2357" y="3005"/>
                  </a:lnTo>
                  <a:lnTo>
                    <a:pt x="2439" y="3134"/>
                  </a:lnTo>
                  <a:lnTo>
                    <a:pt x="2451" y="3134"/>
                  </a:lnTo>
                  <a:lnTo>
                    <a:pt x="2439" y="3122"/>
                  </a:lnTo>
                  <a:lnTo>
                    <a:pt x="2386" y="3040"/>
                  </a:lnTo>
                  <a:lnTo>
                    <a:pt x="2333" y="2934"/>
                  </a:lnTo>
                  <a:lnTo>
                    <a:pt x="2292" y="2875"/>
                  </a:lnTo>
                  <a:lnTo>
                    <a:pt x="2221" y="2787"/>
                  </a:lnTo>
                  <a:lnTo>
                    <a:pt x="2121" y="2657"/>
                  </a:lnTo>
                  <a:lnTo>
                    <a:pt x="2086" y="2622"/>
                  </a:lnTo>
                  <a:lnTo>
                    <a:pt x="2044" y="2580"/>
                  </a:lnTo>
                  <a:lnTo>
                    <a:pt x="1997" y="2521"/>
                  </a:lnTo>
                  <a:lnTo>
                    <a:pt x="1950" y="2451"/>
                  </a:lnTo>
                  <a:lnTo>
                    <a:pt x="1915" y="2386"/>
                  </a:lnTo>
                  <a:lnTo>
                    <a:pt x="1879" y="2315"/>
                  </a:lnTo>
                  <a:lnTo>
                    <a:pt x="1850" y="2250"/>
                  </a:lnTo>
                  <a:lnTo>
                    <a:pt x="1820" y="2197"/>
                  </a:lnTo>
                  <a:lnTo>
                    <a:pt x="1820" y="2156"/>
                  </a:lnTo>
                  <a:lnTo>
                    <a:pt x="1820" y="2144"/>
                  </a:lnTo>
                  <a:lnTo>
                    <a:pt x="1815" y="2144"/>
                  </a:lnTo>
                  <a:lnTo>
                    <a:pt x="1809" y="2139"/>
                  </a:lnTo>
                  <a:lnTo>
                    <a:pt x="1803" y="2121"/>
                  </a:lnTo>
                  <a:lnTo>
                    <a:pt x="1779" y="2091"/>
                  </a:lnTo>
                  <a:lnTo>
                    <a:pt x="1767" y="2056"/>
                  </a:lnTo>
                  <a:lnTo>
                    <a:pt x="1750" y="2032"/>
                  </a:lnTo>
                  <a:lnTo>
                    <a:pt x="1750" y="2021"/>
                  </a:lnTo>
                  <a:lnTo>
                    <a:pt x="1767" y="2009"/>
                  </a:lnTo>
                  <a:lnTo>
                    <a:pt x="1773" y="2003"/>
                  </a:lnTo>
                  <a:lnTo>
                    <a:pt x="1773" y="1985"/>
                  </a:lnTo>
                  <a:lnTo>
                    <a:pt x="1767" y="1979"/>
                  </a:lnTo>
                  <a:lnTo>
                    <a:pt x="1744" y="1979"/>
                  </a:lnTo>
                  <a:lnTo>
                    <a:pt x="1720" y="1979"/>
                  </a:lnTo>
                  <a:lnTo>
                    <a:pt x="1673" y="1921"/>
                  </a:lnTo>
                  <a:lnTo>
                    <a:pt x="1620" y="1856"/>
                  </a:lnTo>
                  <a:lnTo>
                    <a:pt x="1597" y="1826"/>
                  </a:lnTo>
                  <a:lnTo>
                    <a:pt x="1579" y="1803"/>
                  </a:lnTo>
                  <a:lnTo>
                    <a:pt x="1567" y="1785"/>
                  </a:lnTo>
                  <a:lnTo>
                    <a:pt x="1538" y="1750"/>
                  </a:lnTo>
                  <a:lnTo>
                    <a:pt x="1473" y="1679"/>
                  </a:lnTo>
                  <a:lnTo>
                    <a:pt x="1426" y="1626"/>
                  </a:lnTo>
                  <a:lnTo>
                    <a:pt x="1396" y="1596"/>
                  </a:lnTo>
                  <a:lnTo>
                    <a:pt x="1379" y="1561"/>
                  </a:lnTo>
                  <a:lnTo>
                    <a:pt x="1373" y="1532"/>
                  </a:lnTo>
                  <a:lnTo>
                    <a:pt x="1384" y="1508"/>
                  </a:lnTo>
                  <a:lnTo>
                    <a:pt x="1396" y="1496"/>
                  </a:lnTo>
                  <a:lnTo>
                    <a:pt x="1408" y="1490"/>
                  </a:lnTo>
                  <a:lnTo>
                    <a:pt x="1490" y="1414"/>
                  </a:lnTo>
                  <a:lnTo>
                    <a:pt x="1514" y="1402"/>
                  </a:lnTo>
                  <a:lnTo>
                    <a:pt x="1538" y="1384"/>
                  </a:lnTo>
                  <a:lnTo>
                    <a:pt x="1591" y="1367"/>
                  </a:lnTo>
                  <a:lnTo>
                    <a:pt x="1650" y="1337"/>
                  </a:lnTo>
                  <a:lnTo>
                    <a:pt x="1697" y="1331"/>
                  </a:lnTo>
                  <a:lnTo>
                    <a:pt x="1703" y="1331"/>
                  </a:lnTo>
                  <a:lnTo>
                    <a:pt x="1703" y="1320"/>
                  </a:lnTo>
                  <a:lnTo>
                    <a:pt x="1703" y="1267"/>
                  </a:lnTo>
                  <a:lnTo>
                    <a:pt x="1708" y="1243"/>
                  </a:lnTo>
                  <a:lnTo>
                    <a:pt x="1726" y="1225"/>
                  </a:lnTo>
                  <a:lnTo>
                    <a:pt x="1762" y="1184"/>
                  </a:lnTo>
                  <a:lnTo>
                    <a:pt x="1767" y="1172"/>
                  </a:lnTo>
                  <a:lnTo>
                    <a:pt x="1791" y="1190"/>
                  </a:lnTo>
                  <a:lnTo>
                    <a:pt x="1809" y="1190"/>
                  </a:lnTo>
                  <a:lnTo>
                    <a:pt x="1809" y="1184"/>
                  </a:lnTo>
                  <a:lnTo>
                    <a:pt x="1803" y="1161"/>
                  </a:lnTo>
                  <a:lnTo>
                    <a:pt x="1803" y="1155"/>
                  </a:lnTo>
                  <a:lnTo>
                    <a:pt x="1779" y="1149"/>
                  </a:lnTo>
                  <a:lnTo>
                    <a:pt x="1773" y="1143"/>
                  </a:lnTo>
                  <a:lnTo>
                    <a:pt x="1773" y="1131"/>
                  </a:lnTo>
                  <a:lnTo>
                    <a:pt x="1785" y="1107"/>
                  </a:lnTo>
                  <a:lnTo>
                    <a:pt x="1838" y="1013"/>
                  </a:lnTo>
                  <a:lnTo>
                    <a:pt x="1980" y="854"/>
                  </a:lnTo>
                  <a:lnTo>
                    <a:pt x="2038" y="754"/>
                  </a:lnTo>
                  <a:lnTo>
                    <a:pt x="2062" y="725"/>
                  </a:lnTo>
                  <a:lnTo>
                    <a:pt x="2091" y="695"/>
                  </a:lnTo>
                  <a:lnTo>
                    <a:pt x="2109" y="683"/>
                  </a:lnTo>
                  <a:lnTo>
                    <a:pt x="2109" y="677"/>
                  </a:lnTo>
                  <a:lnTo>
                    <a:pt x="2109" y="654"/>
                  </a:lnTo>
                  <a:lnTo>
                    <a:pt x="2121" y="642"/>
                  </a:lnTo>
                  <a:lnTo>
                    <a:pt x="2133" y="636"/>
                  </a:lnTo>
                  <a:lnTo>
                    <a:pt x="2139" y="624"/>
                  </a:lnTo>
                  <a:lnTo>
                    <a:pt x="2150" y="601"/>
                  </a:lnTo>
                  <a:lnTo>
                    <a:pt x="2150" y="589"/>
                  </a:lnTo>
                  <a:lnTo>
                    <a:pt x="2150" y="583"/>
                  </a:lnTo>
                  <a:lnTo>
                    <a:pt x="2139" y="571"/>
                  </a:lnTo>
                  <a:lnTo>
                    <a:pt x="2150" y="571"/>
                  </a:lnTo>
                  <a:lnTo>
                    <a:pt x="2156" y="57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フリーフォーム 162"/>
            <p:cNvSpPr/>
            <p:nvPr/>
          </p:nvSpPr>
          <p:spPr bwMode="auto">
            <a:xfrm>
              <a:off x="8207375" y="567848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" name="グループ化 163"/>
            <p:cNvGrpSpPr/>
            <p:nvPr/>
          </p:nvGrpSpPr>
          <p:grpSpPr bwMode="auto">
            <a:xfrm>
              <a:off x="792163" y="615141"/>
              <a:ext cx="7929570" cy="5540686"/>
              <a:chOff x="288" y="432"/>
              <a:chExt cx="5268" cy="3456"/>
            </a:xfrm>
            <a:grpFill/>
          </p:grpSpPr>
          <p:sp>
            <p:nvSpPr>
              <p:cNvPr id="165" name="フリーフォーム 164"/>
              <p:cNvSpPr/>
              <p:nvPr/>
            </p:nvSpPr>
            <p:spPr bwMode="auto">
              <a:xfrm>
                <a:off x="288" y="1054"/>
                <a:ext cx="64" cy="64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64" y="35"/>
                  </a:cxn>
                  <a:cxn ang="0">
                    <a:pos x="59" y="23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7" y="59"/>
                  </a:cxn>
                  <a:cxn ang="0">
                    <a:pos x="47" y="64"/>
                  </a:cxn>
                  <a:cxn ang="0">
                    <a:pos x="53" y="59"/>
                  </a:cxn>
                  <a:cxn ang="0">
                    <a:pos x="59" y="59"/>
                  </a:cxn>
                </a:cxnLst>
                <a:rect l="0" t="0" r="0" b="0"/>
                <a:pathLst>
                  <a:path w="64" h="64">
                    <a:moveTo>
                      <a:pt x="59" y="59"/>
                    </a:moveTo>
                    <a:lnTo>
                      <a:pt x="64" y="35"/>
                    </a:lnTo>
                    <a:lnTo>
                      <a:pt x="59" y="23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7" y="59"/>
                    </a:lnTo>
                    <a:lnTo>
                      <a:pt x="47" y="64"/>
                    </a:lnTo>
                    <a:lnTo>
                      <a:pt x="53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フリーフォーム 165"/>
              <p:cNvSpPr/>
              <p:nvPr/>
            </p:nvSpPr>
            <p:spPr bwMode="auto">
              <a:xfrm>
                <a:off x="364" y="901"/>
                <a:ext cx="100" cy="135"/>
              </a:xfrm>
              <a:custGeom>
                <a:avLst/>
                <a:gdLst/>
                <a:ahLst/>
                <a:cxnLst>
                  <a:cxn ang="0">
                    <a:pos x="35" y="135"/>
                  </a:cxn>
                  <a:cxn ang="0">
                    <a:pos x="53" y="129"/>
                  </a:cxn>
                  <a:cxn ang="0">
                    <a:pos x="53" y="118"/>
                  </a:cxn>
                  <a:cxn ang="0">
                    <a:pos x="53" y="112"/>
                  </a:cxn>
                  <a:cxn ang="0">
                    <a:pos x="47" y="88"/>
                  </a:cxn>
                  <a:cxn ang="0">
                    <a:pos x="53" y="82"/>
                  </a:cxn>
                  <a:cxn ang="0">
                    <a:pos x="76" y="71"/>
                  </a:cxn>
                  <a:cxn ang="0">
                    <a:pos x="94" y="59"/>
                  </a:cxn>
                  <a:cxn ang="0">
                    <a:pos x="100" y="41"/>
                  </a:cxn>
                  <a:cxn ang="0">
                    <a:pos x="94" y="18"/>
                  </a:cxn>
                  <a:cxn ang="0">
                    <a:pos x="76" y="6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4" y="30"/>
                  </a:cxn>
                  <a:cxn ang="0">
                    <a:pos x="35" y="53"/>
                  </a:cxn>
                  <a:cxn ang="0">
                    <a:pos x="41" y="65"/>
                  </a:cxn>
                  <a:cxn ang="0">
                    <a:pos x="24" y="82"/>
                  </a:cxn>
                  <a:cxn ang="0">
                    <a:pos x="12" y="88"/>
                  </a:cxn>
                  <a:cxn ang="0">
                    <a:pos x="6" y="88"/>
                  </a:cxn>
                  <a:cxn ang="0">
                    <a:pos x="0" y="100"/>
                  </a:cxn>
                  <a:cxn ang="0">
                    <a:pos x="0" y="112"/>
                  </a:cxn>
                  <a:cxn ang="0">
                    <a:pos x="6" y="124"/>
                  </a:cxn>
                  <a:cxn ang="0">
                    <a:pos x="18" y="135"/>
                  </a:cxn>
                  <a:cxn ang="0">
                    <a:pos x="24" y="135"/>
                  </a:cxn>
                  <a:cxn ang="0">
                    <a:pos x="35" y="135"/>
                  </a:cxn>
                </a:cxnLst>
                <a:rect l="0" t="0" r="0" b="0"/>
                <a:pathLst>
                  <a:path w="100" h="135">
                    <a:moveTo>
                      <a:pt x="35" y="135"/>
                    </a:moveTo>
                    <a:lnTo>
                      <a:pt x="53" y="129"/>
                    </a:lnTo>
                    <a:lnTo>
                      <a:pt x="53" y="118"/>
                    </a:lnTo>
                    <a:lnTo>
                      <a:pt x="53" y="112"/>
                    </a:lnTo>
                    <a:lnTo>
                      <a:pt x="47" y="88"/>
                    </a:lnTo>
                    <a:lnTo>
                      <a:pt x="53" y="82"/>
                    </a:lnTo>
                    <a:lnTo>
                      <a:pt x="76" y="71"/>
                    </a:lnTo>
                    <a:lnTo>
                      <a:pt x="94" y="59"/>
                    </a:lnTo>
                    <a:lnTo>
                      <a:pt x="100" y="41"/>
                    </a:lnTo>
                    <a:lnTo>
                      <a:pt x="94" y="18"/>
                    </a:lnTo>
                    <a:lnTo>
                      <a:pt x="76" y="6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4" y="30"/>
                    </a:lnTo>
                    <a:lnTo>
                      <a:pt x="35" y="53"/>
                    </a:lnTo>
                    <a:lnTo>
                      <a:pt x="41" y="65"/>
                    </a:lnTo>
                    <a:lnTo>
                      <a:pt x="24" y="82"/>
                    </a:lnTo>
                    <a:lnTo>
                      <a:pt x="12" y="88"/>
                    </a:lnTo>
                    <a:lnTo>
                      <a:pt x="6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6" y="124"/>
                    </a:lnTo>
                    <a:lnTo>
                      <a:pt x="18" y="135"/>
                    </a:lnTo>
                    <a:lnTo>
                      <a:pt x="24" y="135"/>
                    </a:lnTo>
                    <a:lnTo>
                      <a:pt x="35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フリーフォーム 166"/>
              <p:cNvSpPr/>
              <p:nvPr/>
            </p:nvSpPr>
            <p:spPr bwMode="auto">
              <a:xfrm>
                <a:off x="405" y="1095"/>
                <a:ext cx="2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4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4" h="23">
                    <a:moveTo>
                      <a:pt x="12" y="23"/>
                    </a:moveTo>
                    <a:lnTo>
                      <a:pt x="24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フリーフォーム 167"/>
              <p:cNvSpPr/>
              <p:nvPr/>
            </p:nvSpPr>
            <p:spPr bwMode="auto">
              <a:xfrm>
                <a:off x="481" y="848"/>
                <a:ext cx="53" cy="53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53" y="42"/>
                  </a:cxn>
                  <a:cxn ang="0">
                    <a:pos x="53" y="24"/>
                  </a:cxn>
                  <a:cxn ang="0">
                    <a:pos x="47" y="12"/>
                  </a:cxn>
                  <a:cxn ang="0">
                    <a:pos x="42" y="0"/>
                  </a:cxn>
                  <a:cxn ang="0">
                    <a:pos x="24" y="0"/>
                  </a:cxn>
                  <a:cxn ang="0">
                    <a:pos x="12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24" y="53"/>
                  </a:cxn>
                  <a:cxn ang="0">
                    <a:pos x="30" y="53"/>
                  </a:cxn>
                  <a:cxn ang="0">
                    <a:pos x="30" y="47"/>
                  </a:cxn>
                  <a:cxn ang="0">
                    <a:pos x="42" y="47"/>
                  </a:cxn>
                </a:cxnLst>
                <a:rect l="0" t="0" r="0" b="0"/>
                <a:pathLst>
                  <a:path w="53" h="53">
                    <a:moveTo>
                      <a:pt x="42" y="47"/>
                    </a:moveTo>
                    <a:lnTo>
                      <a:pt x="53" y="42"/>
                    </a:lnTo>
                    <a:lnTo>
                      <a:pt x="53" y="24"/>
                    </a:lnTo>
                    <a:lnTo>
                      <a:pt x="47" y="12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24" y="53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フリーフォーム 168"/>
              <p:cNvSpPr/>
              <p:nvPr/>
            </p:nvSpPr>
            <p:spPr bwMode="auto">
              <a:xfrm>
                <a:off x="435" y="749"/>
                <a:ext cx="29" cy="3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23"/>
                  </a:cxn>
                  <a:cxn ang="0">
                    <a:pos x="23" y="11"/>
                  </a:cxn>
                  <a:cxn ang="0">
                    <a:pos x="5" y="0"/>
                  </a:cxn>
                  <a:cxn ang="0">
                    <a:pos x="0" y="17"/>
                  </a:cxn>
                  <a:cxn ang="0">
                    <a:pos x="5" y="29"/>
                  </a:cxn>
                  <a:cxn ang="0">
                    <a:pos x="11" y="35"/>
                  </a:cxn>
                  <a:cxn ang="0">
                    <a:pos x="11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35">
                    <a:moveTo>
                      <a:pt x="23" y="29"/>
                    </a:moveTo>
                    <a:lnTo>
                      <a:pt x="29" y="23"/>
                    </a:lnTo>
                    <a:lnTo>
                      <a:pt x="23" y="11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フリーフォーム 169"/>
              <p:cNvSpPr/>
              <p:nvPr/>
            </p:nvSpPr>
            <p:spPr bwMode="auto">
              <a:xfrm>
                <a:off x="476" y="620"/>
                <a:ext cx="52" cy="23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5" y="17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23"/>
                  </a:cxn>
                </a:cxnLst>
                <a:rect l="0" t="0" r="0" b="0"/>
                <a:pathLst>
                  <a:path w="52" h="23">
                    <a:moveTo>
                      <a:pt x="5" y="23"/>
                    </a:moveTo>
                    <a:lnTo>
                      <a:pt x="35" y="17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フリーフォーム 170"/>
              <p:cNvSpPr/>
              <p:nvPr/>
            </p:nvSpPr>
            <p:spPr bwMode="auto">
              <a:xfrm>
                <a:off x="1279" y="637"/>
                <a:ext cx="77" cy="71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71" y="53"/>
                  </a:cxn>
                  <a:cxn ang="0">
                    <a:pos x="77" y="41"/>
                  </a:cxn>
                  <a:cxn ang="0">
                    <a:pos x="71" y="12"/>
                  </a:cxn>
                  <a:cxn ang="0">
                    <a:pos x="59" y="0"/>
                  </a:cxn>
                  <a:cxn ang="0">
                    <a:pos x="30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8" y="53"/>
                  </a:cxn>
                  <a:cxn ang="0">
                    <a:pos x="30" y="65"/>
                  </a:cxn>
                  <a:cxn ang="0">
                    <a:pos x="41" y="71"/>
                  </a:cxn>
                  <a:cxn ang="0">
                    <a:pos x="59" y="65"/>
                  </a:cxn>
                  <a:cxn ang="0">
                    <a:pos x="65" y="65"/>
                  </a:cxn>
                </a:cxnLst>
                <a:rect l="0" t="0" r="0" b="0"/>
                <a:pathLst>
                  <a:path w="77" h="71">
                    <a:moveTo>
                      <a:pt x="65" y="65"/>
                    </a:moveTo>
                    <a:lnTo>
                      <a:pt x="71" y="53"/>
                    </a:lnTo>
                    <a:lnTo>
                      <a:pt x="77" y="41"/>
                    </a:lnTo>
                    <a:lnTo>
                      <a:pt x="71" y="12"/>
                    </a:lnTo>
                    <a:lnTo>
                      <a:pt x="59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8" y="53"/>
                    </a:lnTo>
                    <a:lnTo>
                      <a:pt x="30" y="65"/>
                    </a:lnTo>
                    <a:lnTo>
                      <a:pt x="41" y="71"/>
                    </a:lnTo>
                    <a:lnTo>
                      <a:pt x="59" y="65"/>
                    </a:lnTo>
                    <a:lnTo>
                      <a:pt x="65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フリーフォーム 177"/>
              <p:cNvSpPr/>
              <p:nvPr/>
            </p:nvSpPr>
            <p:spPr bwMode="auto">
              <a:xfrm>
                <a:off x="1561" y="995"/>
                <a:ext cx="94" cy="123"/>
              </a:xfrm>
              <a:custGeom>
                <a:avLst/>
                <a:gdLst/>
                <a:ahLst/>
                <a:cxnLst>
                  <a:cxn ang="0">
                    <a:pos x="64" y="118"/>
                  </a:cxn>
                  <a:cxn ang="0">
                    <a:pos x="82" y="88"/>
                  </a:cxn>
                  <a:cxn ang="0">
                    <a:pos x="94" y="71"/>
                  </a:cxn>
                  <a:cxn ang="0">
                    <a:pos x="82" y="53"/>
                  </a:cxn>
                  <a:cxn ang="0">
                    <a:pos x="76" y="35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24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100"/>
                  </a:cxn>
                  <a:cxn ang="0">
                    <a:pos x="35" y="123"/>
                  </a:cxn>
                  <a:cxn ang="0">
                    <a:pos x="47" y="123"/>
                  </a:cxn>
                  <a:cxn ang="0">
                    <a:pos x="53" y="118"/>
                  </a:cxn>
                  <a:cxn ang="0">
                    <a:pos x="64" y="118"/>
                  </a:cxn>
                </a:cxnLst>
                <a:rect l="0" t="0" r="0" b="0"/>
                <a:pathLst>
                  <a:path w="94" h="123">
                    <a:moveTo>
                      <a:pt x="64" y="118"/>
                    </a:moveTo>
                    <a:lnTo>
                      <a:pt x="82" y="88"/>
                    </a:lnTo>
                    <a:lnTo>
                      <a:pt x="94" y="71"/>
                    </a:lnTo>
                    <a:lnTo>
                      <a:pt x="82" y="53"/>
                    </a:lnTo>
                    <a:lnTo>
                      <a:pt x="76" y="35"/>
                    </a:lnTo>
                    <a:lnTo>
                      <a:pt x="64" y="2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100"/>
                    </a:lnTo>
                    <a:lnTo>
                      <a:pt x="35" y="123"/>
                    </a:lnTo>
                    <a:lnTo>
                      <a:pt x="47" y="123"/>
                    </a:lnTo>
                    <a:lnTo>
                      <a:pt x="53" y="118"/>
                    </a:lnTo>
                    <a:lnTo>
                      <a:pt x="64" y="1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フリーフォーム 178"/>
              <p:cNvSpPr/>
              <p:nvPr/>
            </p:nvSpPr>
            <p:spPr bwMode="auto">
              <a:xfrm>
                <a:off x="1338" y="555"/>
                <a:ext cx="23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18" y="24"/>
                  </a:cxn>
                  <a:cxn ang="0">
                    <a:pos x="23" y="6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23" h="41">
                    <a:moveTo>
                      <a:pt x="6" y="41"/>
                    </a:moveTo>
                    <a:lnTo>
                      <a:pt x="18" y="24"/>
                    </a:lnTo>
                    <a:lnTo>
                      <a:pt x="23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フリーフォーム 179"/>
              <p:cNvSpPr/>
              <p:nvPr/>
            </p:nvSpPr>
            <p:spPr bwMode="auto">
              <a:xfrm>
                <a:off x="1414" y="58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0" b="0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フリーフォーム 180"/>
              <p:cNvSpPr/>
              <p:nvPr/>
            </p:nvSpPr>
            <p:spPr bwMode="auto">
              <a:xfrm>
                <a:off x="1373" y="690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フリーフォーム 181"/>
              <p:cNvSpPr/>
              <p:nvPr/>
            </p:nvSpPr>
            <p:spPr bwMode="auto">
              <a:xfrm>
                <a:off x="1766" y="960"/>
                <a:ext cx="59" cy="70"/>
              </a:xfrm>
              <a:custGeom>
                <a:avLst/>
                <a:gdLst/>
                <a:ahLst/>
                <a:cxnLst>
                  <a:cxn ang="0">
                    <a:pos x="30" y="70"/>
                  </a:cxn>
                  <a:cxn ang="0">
                    <a:pos x="47" y="65"/>
                  </a:cxn>
                  <a:cxn ang="0">
                    <a:pos x="53" y="59"/>
                  </a:cxn>
                  <a:cxn ang="0">
                    <a:pos x="59" y="41"/>
                  </a:cxn>
                  <a:cxn ang="0">
                    <a:pos x="53" y="23"/>
                  </a:cxn>
                  <a:cxn ang="0">
                    <a:pos x="35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0" y="29"/>
                  </a:cxn>
                  <a:cxn ang="0">
                    <a:pos x="0" y="53"/>
                  </a:cxn>
                  <a:cxn ang="0">
                    <a:pos x="18" y="70"/>
                  </a:cxn>
                  <a:cxn ang="0">
                    <a:pos x="24" y="70"/>
                  </a:cxn>
                  <a:cxn ang="0">
                    <a:pos x="30" y="70"/>
                  </a:cxn>
                </a:cxnLst>
                <a:rect l="0" t="0" r="0" b="0"/>
                <a:pathLst>
                  <a:path w="59" h="70">
                    <a:moveTo>
                      <a:pt x="30" y="70"/>
                    </a:moveTo>
                    <a:lnTo>
                      <a:pt x="47" y="65"/>
                    </a:lnTo>
                    <a:lnTo>
                      <a:pt x="53" y="59"/>
                    </a:lnTo>
                    <a:lnTo>
                      <a:pt x="59" y="41"/>
                    </a:lnTo>
                    <a:lnTo>
                      <a:pt x="53" y="23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0" y="29"/>
                    </a:lnTo>
                    <a:lnTo>
                      <a:pt x="0" y="53"/>
                    </a:lnTo>
                    <a:lnTo>
                      <a:pt x="18" y="70"/>
                    </a:lnTo>
                    <a:lnTo>
                      <a:pt x="24" y="70"/>
                    </a:lnTo>
                    <a:lnTo>
                      <a:pt x="30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フリーフォーム 182"/>
              <p:cNvSpPr/>
              <p:nvPr/>
            </p:nvSpPr>
            <p:spPr bwMode="auto">
              <a:xfrm>
                <a:off x="1737" y="1113"/>
                <a:ext cx="23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3" h="29">
                    <a:moveTo>
                      <a:pt x="18" y="29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フリーフォーム 183"/>
              <p:cNvSpPr/>
              <p:nvPr/>
            </p:nvSpPr>
            <p:spPr bwMode="auto">
              <a:xfrm>
                <a:off x="1708" y="1118"/>
                <a:ext cx="17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1" y="12"/>
                  </a:cxn>
                </a:cxnLst>
                <a:rect l="0" t="0" r="0" b="0"/>
                <a:pathLst>
                  <a:path w="17" h="12">
                    <a:moveTo>
                      <a:pt x="11" y="12"/>
                    </a:move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フリーフォーム 184"/>
              <p:cNvSpPr/>
              <p:nvPr/>
            </p:nvSpPr>
            <p:spPr bwMode="auto">
              <a:xfrm>
                <a:off x="1672" y="1113"/>
                <a:ext cx="18" cy="11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8" y="11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12" y="11"/>
                  </a:cxn>
                </a:cxnLst>
                <a:rect l="0" t="0" r="0" b="0"/>
                <a:pathLst>
                  <a:path w="18" h="11">
                    <a:moveTo>
                      <a:pt x="12" y="11"/>
                    </a:moveTo>
                    <a:lnTo>
                      <a:pt x="18" y="11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フリーフォーム 185"/>
              <p:cNvSpPr/>
              <p:nvPr/>
            </p:nvSpPr>
            <p:spPr bwMode="auto">
              <a:xfrm>
                <a:off x="1696" y="114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フリーフォーム 186"/>
              <p:cNvSpPr/>
              <p:nvPr/>
            </p:nvSpPr>
            <p:spPr bwMode="auto">
              <a:xfrm>
                <a:off x="1408" y="1459"/>
                <a:ext cx="135" cy="82"/>
              </a:xfrm>
              <a:custGeom>
                <a:avLst/>
                <a:gdLst/>
                <a:ahLst/>
                <a:cxnLst>
                  <a:cxn ang="0">
                    <a:pos x="112" y="64"/>
                  </a:cxn>
                  <a:cxn ang="0">
                    <a:pos x="135" y="64"/>
                  </a:cxn>
                  <a:cxn ang="0">
                    <a:pos x="135" y="58"/>
                  </a:cxn>
                  <a:cxn ang="0">
                    <a:pos x="135" y="47"/>
                  </a:cxn>
                  <a:cxn ang="0">
                    <a:pos x="124" y="35"/>
                  </a:cxn>
                  <a:cxn ang="0">
                    <a:pos x="106" y="35"/>
                  </a:cxn>
                  <a:cxn ang="0">
                    <a:pos x="88" y="17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7"/>
                  </a:cxn>
                  <a:cxn ang="0">
                    <a:pos x="30" y="64"/>
                  </a:cxn>
                  <a:cxn ang="0">
                    <a:pos x="36" y="70"/>
                  </a:cxn>
                  <a:cxn ang="0">
                    <a:pos x="30" y="82"/>
                  </a:cxn>
                  <a:cxn ang="0">
                    <a:pos x="36" y="82"/>
                  </a:cxn>
                  <a:cxn ang="0">
                    <a:pos x="47" y="82"/>
                  </a:cxn>
                  <a:cxn ang="0">
                    <a:pos x="59" y="76"/>
                  </a:cxn>
                  <a:cxn ang="0">
                    <a:pos x="65" y="76"/>
                  </a:cxn>
                  <a:cxn ang="0">
                    <a:pos x="106" y="64"/>
                  </a:cxn>
                  <a:cxn ang="0">
                    <a:pos x="112" y="64"/>
                  </a:cxn>
                </a:cxnLst>
                <a:rect l="0" t="0" r="0" b="0"/>
                <a:pathLst>
                  <a:path w="135" h="82">
                    <a:moveTo>
                      <a:pt x="112" y="64"/>
                    </a:moveTo>
                    <a:lnTo>
                      <a:pt x="135" y="64"/>
                    </a:lnTo>
                    <a:lnTo>
                      <a:pt x="135" y="58"/>
                    </a:lnTo>
                    <a:lnTo>
                      <a:pt x="135" y="47"/>
                    </a:lnTo>
                    <a:lnTo>
                      <a:pt x="124" y="35"/>
                    </a:lnTo>
                    <a:lnTo>
                      <a:pt x="106" y="35"/>
                    </a:lnTo>
                    <a:lnTo>
                      <a:pt x="88" y="17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30" y="64"/>
                    </a:lnTo>
                    <a:lnTo>
                      <a:pt x="36" y="70"/>
                    </a:lnTo>
                    <a:lnTo>
                      <a:pt x="30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59" y="76"/>
                    </a:lnTo>
                    <a:lnTo>
                      <a:pt x="65" y="76"/>
                    </a:lnTo>
                    <a:lnTo>
                      <a:pt x="106" y="64"/>
                    </a:lnTo>
                    <a:lnTo>
                      <a:pt x="112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フリーフォーム 187"/>
              <p:cNvSpPr/>
              <p:nvPr/>
            </p:nvSpPr>
            <p:spPr bwMode="auto">
              <a:xfrm>
                <a:off x="1502" y="1676"/>
                <a:ext cx="94" cy="64"/>
              </a:xfrm>
              <a:custGeom>
                <a:avLst/>
                <a:gdLst/>
                <a:ahLst/>
                <a:cxnLst>
                  <a:cxn ang="0">
                    <a:pos x="59" y="64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94" y="23"/>
                  </a:cxn>
                  <a:cxn ang="0">
                    <a:pos x="77" y="6"/>
                  </a:cxn>
                  <a:cxn ang="0">
                    <a:pos x="41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8" y="53"/>
                  </a:cxn>
                  <a:cxn ang="0">
                    <a:pos x="35" y="64"/>
                  </a:cxn>
                  <a:cxn ang="0">
                    <a:pos x="47" y="64"/>
                  </a:cxn>
                  <a:cxn ang="0">
                    <a:pos x="59" y="64"/>
                  </a:cxn>
                </a:cxnLst>
                <a:rect l="0" t="0" r="0" b="0"/>
                <a:pathLst>
                  <a:path w="94" h="64">
                    <a:moveTo>
                      <a:pt x="59" y="64"/>
                    </a:moveTo>
                    <a:lnTo>
                      <a:pt x="88" y="47"/>
                    </a:lnTo>
                    <a:lnTo>
                      <a:pt x="94" y="35"/>
                    </a:lnTo>
                    <a:lnTo>
                      <a:pt x="94" y="23"/>
                    </a:lnTo>
                    <a:lnTo>
                      <a:pt x="77" y="6"/>
                    </a:lnTo>
                    <a:lnTo>
                      <a:pt x="41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8" y="53"/>
                    </a:lnTo>
                    <a:lnTo>
                      <a:pt x="35" y="64"/>
                    </a:lnTo>
                    <a:lnTo>
                      <a:pt x="47" y="64"/>
                    </a:lnTo>
                    <a:lnTo>
                      <a:pt x="59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フリーフォーム 188"/>
              <p:cNvSpPr/>
              <p:nvPr/>
            </p:nvSpPr>
            <p:spPr bwMode="auto">
              <a:xfrm>
                <a:off x="1015" y="1523"/>
                <a:ext cx="65" cy="141"/>
              </a:xfrm>
              <a:custGeom>
                <a:avLst/>
                <a:gdLst/>
                <a:ahLst/>
                <a:cxnLst>
                  <a:cxn ang="0">
                    <a:pos x="47" y="141"/>
                  </a:cxn>
                  <a:cxn ang="0">
                    <a:pos x="59" y="124"/>
                  </a:cxn>
                  <a:cxn ang="0">
                    <a:pos x="65" y="94"/>
                  </a:cxn>
                  <a:cxn ang="0">
                    <a:pos x="65" y="71"/>
                  </a:cxn>
                  <a:cxn ang="0">
                    <a:pos x="59" y="47"/>
                  </a:cxn>
                  <a:cxn ang="0">
                    <a:pos x="47" y="36"/>
                  </a:cxn>
                  <a:cxn ang="0">
                    <a:pos x="47" y="18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0" y="88"/>
                  </a:cxn>
                  <a:cxn ang="0">
                    <a:pos x="0" y="106"/>
                  </a:cxn>
                  <a:cxn ang="0">
                    <a:pos x="0" y="124"/>
                  </a:cxn>
                  <a:cxn ang="0">
                    <a:pos x="24" y="135"/>
                  </a:cxn>
                  <a:cxn ang="0">
                    <a:pos x="30" y="141"/>
                  </a:cxn>
                  <a:cxn ang="0">
                    <a:pos x="41" y="141"/>
                  </a:cxn>
                  <a:cxn ang="0">
                    <a:pos x="47" y="141"/>
                  </a:cxn>
                </a:cxnLst>
                <a:rect l="0" t="0" r="0" b="0"/>
                <a:pathLst>
                  <a:path w="65" h="141">
                    <a:moveTo>
                      <a:pt x="47" y="141"/>
                    </a:moveTo>
                    <a:lnTo>
                      <a:pt x="59" y="124"/>
                    </a:lnTo>
                    <a:lnTo>
                      <a:pt x="65" y="94"/>
                    </a:lnTo>
                    <a:lnTo>
                      <a:pt x="65" y="71"/>
                    </a:lnTo>
                    <a:lnTo>
                      <a:pt x="59" y="47"/>
                    </a:lnTo>
                    <a:lnTo>
                      <a:pt x="47" y="36"/>
                    </a:lnTo>
                    <a:lnTo>
                      <a:pt x="47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0" y="88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4" y="135"/>
                    </a:lnTo>
                    <a:lnTo>
                      <a:pt x="30" y="141"/>
                    </a:lnTo>
                    <a:lnTo>
                      <a:pt x="41" y="141"/>
                    </a:lnTo>
                    <a:lnTo>
                      <a:pt x="47" y="1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フリーフォーム 189"/>
              <p:cNvSpPr/>
              <p:nvPr/>
            </p:nvSpPr>
            <p:spPr bwMode="auto">
              <a:xfrm>
                <a:off x="1150" y="1412"/>
                <a:ext cx="47" cy="64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41" y="47"/>
                  </a:cxn>
                  <a:cxn ang="0">
                    <a:pos x="47" y="17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18" y="1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6" y="64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47" h="64">
                    <a:moveTo>
                      <a:pt x="18" y="59"/>
                    </a:moveTo>
                    <a:lnTo>
                      <a:pt x="41" y="47"/>
                    </a:lnTo>
                    <a:lnTo>
                      <a:pt x="47" y="17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18" y="1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6" y="64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フリーフォーム 190"/>
              <p:cNvSpPr/>
              <p:nvPr/>
            </p:nvSpPr>
            <p:spPr bwMode="auto">
              <a:xfrm>
                <a:off x="787" y="1429"/>
                <a:ext cx="176" cy="77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146" y="47"/>
                  </a:cxn>
                  <a:cxn ang="0">
                    <a:pos x="152" y="36"/>
                  </a:cxn>
                  <a:cxn ang="0">
                    <a:pos x="164" y="36"/>
                  </a:cxn>
                  <a:cxn ang="0">
                    <a:pos x="176" y="12"/>
                  </a:cxn>
                  <a:cxn ang="0">
                    <a:pos x="158" y="0"/>
                  </a:cxn>
                  <a:cxn ang="0">
                    <a:pos x="152" y="0"/>
                  </a:cxn>
                  <a:cxn ang="0">
                    <a:pos x="129" y="6"/>
                  </a:cxn>
                  <a:cxn ang="0">
                    <a:pos x="117" y="6"/>
                  </a:cxn>
                  <a:cxn ang="0">
                    <a:pos x="99" y="6"/>
                  </a:cxn>
                  <a:cxn ang="0">
                    <a:pos x="93" y="12"/>
                  </a:cxn>
                  <a:cxn ang="0">
                    <a:pos x="88" y="18"/>
                  </a:cxn>
                  <a:cxn ang="0">
                    <a:pos x="82" y="12"/>
                  </a:cxn>
                  <a:cxn ang="0">
                    <a:pos x="64" y="6"/>
                  </a:cxn>
                  <a:cxn ang="0">
                    <a:pos x="29" y="6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5" y="65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70" y="71"/>
                  </a:cxn>
                  <a:cxn ang="0">
                    <a:pos x="93" y="47"/>
                  </a:cxn>
                  <a:cxn ang="0">
                    <a:pos x="99" y="47"/>
                  </a:cxn>
                  <a:cxn ang="0">
                    <a:pos x="111" y="59"/>
                  </a:cxn>
                  <a:cxn ang="0">
                    <a:pos x="117" y="65"/>
                  </a:cxn>
                  <a:cxn ang="0">
                    <a:pos x="123" y="65"/>
                  </a:cxn>
                  <a:cxn ang="0">
                    <a:pos x="129" y="65"/>
                  </a:cxn>
                </a:cxnLst>
                <a:rect l="0" t="0" r="0" b="0"/>
                <a:pathLst>
                  <a:path w="176" h="77">
                    <a:moveTo>
                      <a:pt x="129" y="65"/>
                    </a:moveTo>
                    <a:lnTo>
                      <a:pt x="146" y="47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76" y="12"/>
                    </a:lnTo>
                    <a:lnTo>
                      <a:pt x="158" y="0"/>
                    </a:lnTo>
                    <a:lnTo>
                      <a:pt x="152" y="0"/>
                    </a:lnTo>
                    <a:lnTo>
                      <a:pt x="129" y="6"/>
                    </a:lnTo>
                    <a:lnTo>
                      <a:pt x="117" y="6"/>
                    </a:lnTo>
                    <a:lnTo>
                      <a:pt x="99" y="6"/>
                    </a:lnTo>
                    <a:lnTo>
                      <a:pt x="93" y="12"/>
                    </a:lnTo>
                    <a:lnTo>
                      <a:pt x="88" y="18"/>
                    </a:lnTo>
                    <a:lnTo>
                      <a:pt x="82" y="12"/>
                    </a:lnTo>
                    <a:lnTo>
                      <a:pt x="64" y="6"/>
                    </a:lnTo>
                    <a:lnTo>
                      <a:pt x="29" y="6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5" y="65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70" y="71"/>
                    </a:lnTo>
                    <a:lnTo>
                      <a:pt x="93" y="47"/>
                    </a:lnTo>
                    <a:lnTo>
                      <a:pt x="99" y="47"/>
                    </a:lnTo>
                    <a:lnTo>
                      <a:pt x="111" y="59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フリーフォーム 191"/>
              <p:cNvSpPr/>
              <p:nvPr/>
            </p:nvSpPr>
            <p:spPr bwMode="auto">
              <a:xfrm>
                <a:off x="775" y="2122"/>
                <a:ext cx="100" cy="94"/>
              </a:xfrm>
              <a:custGeom>
                <a:avLst/>
                <a:gdLst/>
                <a:ahLst/>
                <a:cxnLst>
                  <a:cxn ang="0">
                    <a:pos x="82" y="76"/>
                  </a:cxn>
                  <a:cxn ang="0">
                    <a:pos x="100" y="47"/>
                  </a:cxn>
                  <a:cxn ang="0">
                    <a:pos x="100" y="29"/>
                  </a:cxn>
                  <a:cxn ang="0">
                    <a:pos x="82" y="12"/>
                  </a:cxn>
                  <a:cxn ang="0">
                    <a:pos x="53" y="0"/>
                  </a:cxn>
                  <a:cxn ang="0">
                    <a:pos x="35" y="0"/>
                  </a:cxn>
                  <a:cxn ang="0">
                    <a:pos x="17" y="6"/>
                  </a:cxn>
                  <a:cxn ang="0">
                    <a:pos x="6" y="12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6" y="64"/>
                  </a:cxn>
                  <a:cxn ang="0">
                    <a:pos x="29" y="82"/>
                  </a:cxn>
                  <a:cxn ang="0">
                    <a:pos x="53" y="94"/>
                  </a:cxn>
                  <a:cxn ang="0">
                    <a:pos x="70" y="94"/>
                  </a:cxn>
                  <a:cxn ang="0">
                    <a:pos x="76" y="76"/>
                  </a:cxn>
                  <a:cxn ang="0">
                    <a:pos x="82" y="76"/>
                  </a:cxn>
                </a:cxnLst>
                <a:rect l="0" t="0" r="0" b="0"/>
                <a:pathLst>
                  <a:path w="100" h="94">
                    <a:moveTo>
                      <a:pt x="82" y="76"/>
                    </a:moveTo>
                    <a:lnTo>
                      <a:pt x="100" y="47"/>
                    </a:lnTo>
                    <a:lnTo>
                      <a:pt x="100" y="29"/>
                    </a:lnTo>
                    <a:lnTo>
                      <a:pt x="82" y="12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6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" y="64"/>
                    </a:lnTo>
                    <a:lnTo>
                      <a:pt x="29" y="82"/>
                    </a:lnTo>
                    <a:lnTo>
                      <a:pt x="53" y="94"/>
                    </a:lnTo>
                    <a:lnTo>
                      <a:pt x="70" y="94"/>
                    </a:lnTo>
                    <a:lnTo>
                      <a:pt x="76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フリーフォーム 192"/>
              <p:cNvSpPr/>
              <p:nvPr/>
            </p:nvSpPr>
            <p:spPr bwMode="auto">
              <a:xfrm>
                <a:off x="857" y="2292"/>
                <a:ext cx="106" cy="129"/>
              </a:xfrm>
              <a:custGeom>
                <a:avLst/>
                <a:gdLst/>
                <a:ahLst/>
                <a:cxnLst>
                  <a:cxn ang="0">
                    <a:pos x="82" y="129"/>
                  </a:cxn>
                  <a:cxn ang="0">
                    <a:pos x="88" y="117"/>
                  </a:cxn>
                  <a:cxn ang="0">
                    <a:pos x="88" y="94"/>
                  </a:cxn>
                  <a:cxn ang="0">
                    <a:pos x="106" y="76"/>
                  </a:cxn>
                  <a:cxn ang="0">
                    <a:pos x="106" y="59"/>
                  </a:cxn>
                  <a:cxn ang="0">
                    <a:pos x="106" y="35"/>
                  </a:cxn>
                  <a:cxn ang="0">
                    <a:pos x="88" y="24"/>
                  </a:cxn>
                  <a:cxn ang="0">
                    <a:pos x="76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47"/>
                  </a:cxn>
                  <a:cxn ang="0">
                    <a:pos x="0" y="65"/>
                  </a:cxn>
                  <a:cxn ang="0">
                    <a:pos x="12" y="88"/>
                  </a:cxn>
                  <a:cxn ang="0">
                    <a:pos x="18" y="94"/>
                  </a:cxn>
                  <a:cxn ang="0">
                    <a:pos x="29" y="112"/>
                  </a:cxn>
                  <a:cxn ang="0">
                    <a:pos x="47" y="117"/>
                  </a:cxn>
                  <a:cxn ang="0">
                    <a:pos x="53" y="123"/>
                  </a:cxn>
                  <a:cxn ang="0">
                    <a:pos x="64" y="129"/>
                  </a:cxn>
                  <a:cxn ang="0">
                    <a:pos x="76" y="129"/>
                  </a:cxn>
                  <a:cxn ang="0">
                    <a:pos x="82" y="129"/>
                  </a:cxn>
                </a:cxnLst>
                <a:rect l="0" t="0" r="0" b="0"/>
                <a:pathLst>
                  <a:path w="106" h="129">
                    <a:moveTo>
                      <a:pt x="82" y="129"/>
                    </a:moveTo>
                    <a:lnTo>
                      <a:pt x="88" y="117"/>
                    </a:lnTo>
                    <a:lnTo>
                      <a:pt x="88" y="94"/>
                    </a:lnTo>
                    <a:lnTo>
                      <a:pt x="106" y="76"/>
                    </a:lnTo>
                    <a:lnTo>
                      <a:pt x="106" y="59"/>
                    </a:lnTo>
                    <a:lnTo>
                      <a:pt x="106" y="35"/>
                    </a:lnTo>
                    <a:lnTo>
                      <a:pt x="88" y="24"/>
                    </a:lnTo>
                    <a:lnTo>
                      <a:pt x="76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12" y="88"/>
                    </a:lnTo>
                    <a:lnTo>
                      <a:pt x="18" y="94"/>
                    </a:lnTo>
                    <a:lnTo>
                      <a:pt x="29" y="112"/>
                    </a:lnTo>
                    <a:lnTo>
                      <a:pt x="47" y="117"/>
                    </a:lnTo>
                    <a:lnTo>
                      <a:pt x="53" y="123"/>
                    </a:lnTo>
                    <a:lnTo>
                      <a:pt x="64" y="129"/>
                    </a:lnTo>
                    <a:lnTo>
                      <a:pt x="76" y="129"/>
                    </a:lnTo>
                    <a:lnTo>
                      <a:pt x="82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フリーフォーム 193"/>
              <p:cNvSpPr/>
              <p:nvPr/>
            </p:nvSpPr>
            <p:spPr bwMode="auto">
              <a:xfrm>
                <a:off x="916" y="2450"/>
                <a:ext cx="88" cy="77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82" y="24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23" y="0"/>
                  </a:cxn>
                  <a:cxn ang="0">
                    <a:pos x="5" y="6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5" y="59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82" y="59"/>
                  </a:cxn>
                  <a:cxn ang="0">
                    <a:pos x="88" y="47"/>
                  </a:cxn>
                  <a:cxn ang="0">
                    <a:pos x="88" y="36"/>
                  </a:cxn>
                  <a:cxn ang="0">
                    <a:pos x="88" y="30"/>
                  </a:cxn>
                </a:cxnLst>
                <a:rect l="0" t="0" r="0" b="0"/>
                <a:pathLst>
                  <a:path w="88" h="77">
                    <a:moveTo>
                      <a:pt x="88" y="30"/>
                    </a:moveTo>
                    <a:lnTo>
                      <a:pt x="82" y="24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5" y="59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82" y="59"/>
                    </a:lnTo>
                    <a:lnTo>
                      <a:pt x="88" y="47"/>
                    </a:lnTo>
                    <a:lnTo>
                      <a:pt x="88" y="36"/>
                    </a:lnTo>
                    <a:lnTo>
                      <a:pt x="8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フリーフォーム 194"/>
              <p:cNvSpPr/>
              <p:nvPr/>
            </p:nvSpPr>
            <p:spPr bwMode="auto">
              <a:xfrm>
                <a:off x="1004" y="2233"/>
                <a:ext cx="58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52" y="53"/>
                  </a:cxn>
                  <a:cxn ang="0">
                    <a:pos x="58" y="47"/>
                  </a:cxn>
                  <a:cxn ang="0">
                    <a:pos x="52" y="24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23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58" h="59">
                    <a:moveTo>
                      <a:pt x="35" y="59"/>
                    </a:moveTo>
                    <a:lnTo>
                      <a:pt x="52" y="53"/>
                    </a:lnTo>
                    <a:lnTo>
                      <a:pt x="58" y="47"/>
                    </a:lnTo>
                    <a:lnTo>
                      <a:pt x="52" y="24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フリーフォーム 195"/>
              <p:cNvSpPr/>
              <p:nvPr/>
            </p:nvSpPr>
            <p:spPr bwMode="auto">
              <a:xfrm>
                <a:off x="699" y="2216"/>
                <a:ext cx="64" cy="76"/>
              </a:xfrm>
              <a:custGeom>
                <a:avLst/>
                <a:gdLst/>
                <a:ahLst/>
                <a:cxnLst>
                  <a:cxn ang="0">
                    <a:pos x="58" y="76"/>
                  </a:cxn>
                  <a:cxn ang="0">
                    <a:pos x="64" y="70"/>
                  </a:cxn>
                  <a:cxn ang="0">
                    <a:pos x="64" y="58"/>
                  </a:cxn>
                  <a:cxn ang="0">
                    <a:pos x="58" y="47"/>
                  </a:cxn>
                  <a:cxn ang="0">
                    <a:pos x="52" y="41"/>
                  </a:cxn>
                  <a:cxn ang="0">
                    <a:pos x="46" y="35"/>
                  </a:cxn>
                  <a:cxn ang="0">
                    <a:pos x="46" y="17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52" y="76"/>
                  </a:cxn>
                  <a:cxn ang="0">
                    <a:pos x="58" y="76"/>
                  </a:cxn>
                </a:cxnLst>
                <a:rect l="0" t="0" r="0" b="0"/>
                <a:pathLst>
                  <a:path w="64" h="76">
                    <a:moveTo>
                      <a:pt x="58" y="76"/>
                    </a:moveTo>
                    <a:lnTo>
                      <a:pt x="64" y="70"/>
                    </a:lnTo>
                    <a:lnTo>
                      <a:pt x="64" y="58"/>
                    </a:lnTo>
                    <a:lnTo>
                      <a:pt x="58" y="47"/>
                    </a:lnTo>
                    <a:lnTo>
                      <a:pt x="52" y="41"/>
                    </a:lnTo>
                    <a:lnTo>
                      <a:pt x="46" y="35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52" y="76"/>
                    </a:lnTo>
                    <a:lnTo>
                      <a:pt x="58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フリーフォーム 196"/>
              <p:cNvSpPr/>
              <p:nvPr/>
            </p:nvSpPr>
            <p:spPr bwMode="auto">
              <a:xfrm>
                <a:off x="1279" y="2251"/>
                <a:ext cx="65" cy="76"/>
              </a:xfrm>
              <a:custGeom>
                <a:avLst/>
                <a:gdLst/>
                <a:ahLst/>
                <a:cxnLst>
                  <a:cxn ang="0">
                    <a:pos x="36" y="76"/>
                  </a:cxn>
                  <a:cxn ang="0">
                    <a:pos x="41" y="70"/>
                  </a:cxn>
                  <a:cxn ang="0">
                    <a:pos x="59" y="65"/>
                  </a:cxn>
                  <a:cxn ang="0">
                    <a:pos x="65" y="47"/>
                  </a:cxn>
                  <a:cxn ang="0">
                    <a:pos x="65" y="29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70"/>
                  </a:cxn>
                  <a:cxn ang="0">
                    <a:pos x="30" y="76"/>
                  </a:cxn>
                  <a:cxn ang="0">
                    <a:pos x="36" y="76"/>
                  </a:cxn>
                </a:cxnLst>
                <a:rect l="0" t="0" r="0" b="0"/>
                <a:pathLst>
                  <a:path w="65" h="76">
                    <a:moveTo>
                      <a:pt x="36" y="76"/>
                    </a:moveTo>
                    <a:lnTo>
                      <a:pt x="41" y="70"/>
                    </a:lnTo>
                    <a:lnTo>
                      <a:pt x="59" y="65"/>
                    </a:lnTo>
                    <a:lnTo>
                      <a:pt x="65" y="47"/>
                    </a:lnTo>
                    <a:lnTo>
                      <a:pt x="65" y="29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70"/>
                    </a:lnTo>
                    <a:lnTo>
                      <a:pt x="30" y="76"/>
                    </a:lnTo>
                    <a:lnTo>
                      <a:pt x="36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フリーフォーム 197"/>
              <p:cNvSpPr/>
              <p:nvPr/>
            </p:nvSpPr>
            <p:spPr bwMode="auto">
              <a:xfrm>
                <a:off x="1403" y="2087"/>
                <a:ext cx="117" cy="105"/>
              </a:xfrm>
              <a:custGeom>
                <a:avLst/>
                <a:gdLst/>
                <a:ahLst/>
                <a:cxnLst>
                  <a:cxn ang="0">
                    <a:pos x="70" y="105"/>
                  </a:cxn>
                  <a:cxn ang="0">
                    <a:pos x="99" y="76"/>
                  </a:cxn>
                  <a:cxn ang="0">
                    <a:pos x="111" y="64"/>
                  </a:cxn>
                  <a:cxn ang="0">
                    <a:pos x="117" y="41"/>
                  </a:cxn>
                  <a:cxn ang="0">
                    <a:pos x="111" y="29"/>
                  </a:cxn>
                  <a:cxn ang="0">
                    <a:pos x="105" y="11"/>
                  </a:cxn>
                  <a:cxn ang="0">
                    <a:pos x="93" y="6"/>
                  </a:cxn>
                  <a:cxn ang="0">
                    <a:pos x="70" y="0"/>
                  </a:cxn>
                  <a:cxn ang="0">
                    <a:pos x="41" y="6"/>
                  </a:cxn>
                  <a:cxn ang="0">
                    <a:pos x="11" y="17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5" y="82"/>
                  </a:cxn>
                  <a:cxn ang="0">
                    <a:pos x="23" y="99"/>
                  </a:cxn>
                  <a:cxn ang="0">
                    <a:pos x="52" y="105"/>
                  </a:cxn>
                  <a:cxn ang="0">
                    <a:pos x="64" y="105"/>
                  </a:cxn>
                  <a:cxn ang="0">
                    <a:pos x="70" y="105"/>
                  </a:cxn>
                </a:cxnLst>
                <a:rect l="0" t="0" r="0" b="0"/>
                <a:pathLst>
                  <a:path w="117" h="105">
                    <a:moveTo>
                      <a:pt x="70" y="105"/>
                    </a:moveTo>
                    <a:lnTo>
                      <a:pt x="99" y="76"/>
                    </a:lnTo>
                    <a:lnTo>
                      <a:pt x="111" y="64"/>
                    </a:lnTo>
                    <a:lnTo>
                      <a:pt x="117" y="41"/>
                    </a:lnTo>
                    <a:lnTo>
                      <a:pt x="111" y="29"/>
                    </a:lnTo>
                    <a:lnTo>
                      <a:pt x="105" y="11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41" y="6"/>
                    </a:lnTo>
                    <a:lnTo>
                      <a:pt x="11" y="17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5" y="82"/>
                    </a:lnTo>
                    <a:lnTo>
                      <a:pt x="23" y="99"/>
                    </a:lnTo>
                    <a:lnTo>
                      <a:pt x="52" y="105"/>
                    </a:lnTo>
                    <a:lnTo>
                      <a:pt x="64" y="105"/>
                    </a:lnTo>
                    <a:lnTo>
                      <a:pt x="70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フリーフォーム 198"/>
              <p:cNvSpPr/>
              <p:nvPr/>
            </p:nvSpPr>
            <p:spPr bwMode="auto">
              <a:xfrm>
                <a:off x="1590" y="1834"/>
                <a:ext cx="921" cy="335"/>
              </a:xfrm>
              <a:custGeom>
                <a:avLst/>
                <a:gdLst/>
                <a:ahLst/>
                <a:cxnLst>
                  <a:cxn ang="0">
                    <a:pos x="94" y="288"/>
                  </a:cxn>
                  <a:cxn ang="0">
                    <a:pos x="65" y="305"/>
                  </a:cxn>
                  <a:cxn ang="0">
                    <a:pos x="12" y="305"/>
                  </a:cxn>
                  <a:cxn ang="0">
                    <a:pos x="0" y="264"/>
                  </a:cxn>
                  <a:cxn ang="0">
                    <a:pos x="12" y="235"/>
                  </a:cxn>
                  <a:cxn ang="0">
                    <a:pos x="35" y="200"/>
                  </a:cxn>
                  <a:cxn ang="0">
                    <a:pos x="65" y="212"/>
                  </a:cxn>
                  <a:cxn ang="0">
                    <a:pos x="94" y="212"/>
                  </a:cxn>
                  <a:cxn ang="0">
                    <a:pos x="118" y="229"/>
                  </a:cxn>
                  <a:cxn ang="0">
                    <a:pos x="165" y="194"/>
                  </a:cxn>
                  <a:cxn ang="0">
                    <a:pos x="211" y="194"/>
                  </a:cxn>
                  <a:cxn ang="0">
                    <a:pos x="258" y="170"/>
                  </a:cxn>
                  <a:cxn ang="0">
                    <a:pos x="299" y="141"/>
                  </a:cxn>
                  <a:cxn ang="0">
                    <a:pos x="335" y="141"/>
                  </a:cxn>
                  <a:cxn ang="0">
                    <a:pos x="423" y="118"/>
                  </a:cxn>
                  <a:cxn ang="0">
                    <a:pos x="569" y="71"/>
                  </a:cxn>
                  <a:cxn ang="0">
                    <a:pos x="651" y="47"/>
                  </a:cxn>
                  <a:cxn ang="0">
                    <a:pos x="734" y="41"/>
                  </a:cxn>
                  <a:cxn ang="0">
                    <a:pos x="792" y="12"/>
                  </a:cxn>
                  <a:cxn ang="0">
                    <a:pos x="833" y="18"/>
                  </a:cxn>
                  <a:cxn ang="0">
                    <a:pos x="880" y="6"/>
                  </a:cxn>
                  <a:cxn ang="0">
                    <a:pos x="915" y="12"/>
                  </a:cxn>
                  <a:cxn ang="0">
                    <a:pos x="915" y="18"/>
                  </a:cxn>
                  <a:cxn ang="0">
                    <a:pos x="869" y="36"/>
                  </a:cxn>
                  <a:cxn ang="0">
                    <a:pos x="851" y="41"/>
                  </a:cxn>
                  <a:cxn ang="0">
                    <a:pos x="839" y="53"/>
                  </a:cxn>
                  <a:cxn ang="0">
                    <a:pos x="827" y="41"/>
                  </a:cxn>
                  <a:cxn ang="0">
                    <a:pos x="792" y="47"/>
                  </a:cxn>
                  <a:cxn ang="0">
                    <a:pos x="775" y="65"/>
                  </a:cxn>
                  <a:cxn ang="0">
                    <a:pos x="716" y="65"/>
                  </a:cxn>
                  <a:cxn ang="0">
                    <a:pos x="599" y="106"/>
                  </a:cxn>
                  <a:cxn ang="0">
                    <a:pos x="558" y="112"/>
                  </a:cxn>
                  <a:cxn ang="0">
                    <a:pos x="569" y="129"/>
                  </a:cxn>
                  <a:cxn ang="0">
                    <a:pos x="605" y="165"/>
                  </a:cxn>
                  <a:cxn ang="0">
                    <a:pos x="587" y="194"/>
                  </a:cxn>
                  <a:cxn ang="0">
                    <a:pos x="540" y="223"/>
                  </a:cxn>
                  <a:cxn ang="0">
                    <a:pos x="511" y="200"/>
                  </a:cxn>
                  <a:cxn ang="0">
                    <a:pos x="493" y="170"/>
                  </a:cxn>
                  <a:cxn ang="0">
                    <a:pos x="517" y="135"/>
                  </a:cxn>
                  <a:cxn ang="0">
                    <a:pos x="511" y="129"/>
                  </a:cxn>
                  <a:cxn ang="0">
                    <a:pos x="411" y="170"/>
                  </a:cxn>
                  <a:cxn ang="0">
                    <a:pos x="329" y="229"/>
                  </a:cxn>
                  <a:cxn ang="0">
                    <a:pos x="270" y="259"/>
                  </a:cxn>
                  <a:cxn ang="0">
                    <a:pos x="253" y="288"/>
                  </a:cxn>
                  <a:cxn ang="0">
                    <a:pos x="235" y="317"/>
                  </a:cxn>
                  <a:cxn ang="0">
                    <a:pos x="165" y="335"/>
                  </a:cxn>
                  <a:cxn ang="0">
                    <a:pos x="112" y="300"/>
                  </a:cxn>
                  <a:cxn ang="0">
                    <a:pos x="106" y="264"/>
                  </a:cxn>
                </a:cxnLst>
                <a:rect l="0" t="0" r="0" b="0"/>
                <a:pathLst>
                  <a:path w="921" h="335">
                    <a:moveTo>
                      <a:pt x="106" y="264"/>
                    </a:moveTo>
                    <a:lnTo>
                      <a:pt x="94" y="288"/>
                    </a:lnTo>
                    <a:lnTo>
                      <a:pt x="77" y="300"/>
                    </a:lnTo>
                    <a:lnTo>
                      <a:pt x="65" y="305"/>
                    </a:lnTo>
                    <a:lnTo>
                      <a:pt x="24" y="305"/>
                    </a:lnTo>
                    <a:lnTo>
                      <a:pt x="12" y="305"/>
                    </a:lnTo>
                    <a:lnTo>
                      <a:pt x="6" y="294"/>
                    </a:lnTo>
                    <a:lnTo>
                      <a:pt x="0" y="264"/>
                    </a:lnTo>
                    <a:lnTo>
                      <a:pt x="0" y="253"/>
                    </a:lnTo>
                    <a:lnTo>
                      <a:pt x="12" y="235"/>
                    </a:lnTo>
                    <a:lnTo>
                      <a:pt x="18" y="212"/>
                    </a:lnTo>
                    <a:lnTo>
                      <a:pt x="35" y="200"/>
                    </a:lnTo>
                    <a:lnTo>
                      <a:pt x="47" y="206"/>
                    </a:lnTo>
                    <a:lnTo>
                      <a:pt x="65" y="212"/>
                    </a:lnTo>
                    <a:lnTo>
                      <a:pt x="71" y="212"/>
                    </a:lnTo>
                    <a:lnTo>
                      <a:pt x="94" y="212"/>
                    </a:lnTo>
                    <a:lnTo>
                      <a:pt x="106" y="223"/>
                    </a:lnTo>
                    <a:lnTo>
                      <a:pt x="118" y="229"/>
                    </a:lnTo>
                    <a:lnTo>
                      <a:pt x="141" y="206"/>
                    </a:lnTo>
                    <a:lnTo>
                      <a:pt x="165" y="194"/>
                    </a:lnTo>
                    <a:lnTo>
                      <a:pt x="188" y="194"/>
                    </a:lnTo>
                    <a:lnTo>
                      <a:pt x="211" y="194"/>
                    </a:lnTo>
                    <a:lnTo>
                      <a:pt x="229" y="200"/>
                    </a:lnTo>
                    <a:lnTo>
                      <a:pt x="258" y="170"/>
                    </a:lnTo>
                    <a:lnTo>
                      <a:pt x="288" y="141"/>
                    </a:lnTo>
                    <a:lnTo>
                      <a:pt x="299" y="141"/>
                    </a:lnTo>
                    <a:lnTo>
                      <a:pt x="323" y="141"/>
                    </a:lnTo>
                    <a:lnTo>
                      <a:pt x="335" y="141"/>
                    </a:lnTo>
                    <a:lnTo>
                      <a:pt x="364" y="141"/>
                    </a:lnTo>
                    <a:lnTo>
                      <a:pt x="423" y="118"/>
                    </a:lnTo>
                    <a:lnTo>
                      <a:pt x="493" y="94"/>
                    </a:lnTo>
                    <a:lnTo>
                      <a:pt x="569" y="71"/>
                    </a:lnTo>
                    <a:lnTo>
                      <a:pt x="628" y="53"/>
                    </a:lnTo>
                    <a:lnTo>
                      <a:pt x="651" y="47"/>
                    </a:lnTo>
                    <a:lnTo>
                      <a:pt x="675" y="41"/>
                    </a:lnTo>
                    <a:lnTo>
                      <a:pt x="734" y="41"/>
                    </a:lnTo>
                    <a:lnTo>
                      <a:pt x="786" y="12"/>
                    </a:lnTo>
                    <a:lnTo>
                      <a:pt x="792" y="12"/>
                    </a:lnTo>
                    <a:lnTo>
                      <a:pt x="798" y="30"/>
                    </a:lnTo>
                    <a:lnTo>
                      <a:pt x="833" y="18"/>
                    </a:lnTo>
                    <a:lnTo>
                      <a:pt x="863" y="12"/>
                    </a:lnTo>
                    <a:lnTo>
                      <a:pt x="880" y="6"/>
                    </a:lnTo>
                    <a:lnTo>
                      <a:pt x="898" y="0"/>
                    </a:lnTo>
                    <a:lnTo>
                      <a:pt x="915" y="12"/>
                    </a:lnTo>
                    <a:lnTo>
                      <a:pt x="921" y="12"/>
                    </a:lnTo>
                    <a:lnTo>
                      <a:pt x="915" y="18"/>
                    </a:lnTo>
                    <a:lnTo>
                      <a:pt x="892" y="36"/>
                    </a:lnTo>
                    <a:lnTo>
                      <a:pt x="869" y="36"/>
                    </a:lnTo>
                    <a:lnTo>
                      <a:pt x="857" y="36"/>
                    </a:lnTo>
                    <a:lnTo>
                      <a:pt x="851" y="41"/>
                    </a:lnTo>
                    <a:lnTo>
                      <a:pt x="839" y="47"/>
                    </a:lnTo>
                    <a:lnTo>
                      <a:pt x="839" y="53"/>
                    </a:lnTo>
                    <a:lnTo>
                      <a:pt x="833" y="53"/>
                    </a:lnTo>
                    <a:lnTo>
                      <a:pt x="827" y="41"/>
                    </a:lnTo>
                    <a:lnTo>
                      <a:pt x="822" y="41"/>
                    </a:lnTo>
                    <a:lnTo>
                      <a:pt x="792" y="47"/>
                    </a:lnTo>
                    <a:lnTo>
                      <a:pt x="792" y="53"/>
                    </a:lnTo>
                    <a:lnTo>
                      <a:pt x="775" y="65"/>
                    </a:lnTo>
                    <a:lnTo>
                      <a:pt x="745" y="65"/>
                    </a:lnTo>
                    <a:lnTo>
                      <a:pt x="716" y="65"/>
                    </a:lnTo>
                    <a:lnTo>
                      <a:pt x="646" y="94"/>
                    </a:lnTo>
                    <a:lnTo>
                      <a:pt x="599" y="106"/>
                    </a:lnTo>
                    <a:lnTo>
                      <a:pt x="575" y="106"/>
                    </a:lnTo>
                    <a:lnTo>
                      <a:pt x="558" y="112"/>
                    </a:lnTo>
                    <a:lnTo>
                      <a:pt x="558" y="118"/>
                    </a:lnTo>
                    <a:lnTo>
                      <a:pt x="569" y="129"/>
                    </a:lnTo>
                    <a:lnTo>
                      <a:pt x="587" y="141"/>
                    </a:lnTo>
                    <a:lnTo>
                      <a:pt x="605" y="165"/>
                    </a:lnTo>
                    <a:lnTo>
                      <a:pt x="599" y="176"/>
                    </a:lnTo>
                    <a:lnTo>
                      <a:pt x="587" y="194"/>
                    </a:lnTo>
                    <a:lnTo>
                      <a:pt x="581" y="206"/>
                    </a:lnTo>
                    <a:lnTo>
                      <a:pt x="540" y="223"/>
                    </a:lnTo>
                    <a:lnTo>
                      <a:pt x="522" y="212"/>
                    </a:lnTo>
                    <a:lnTo>
                      <a:pt x="511" y="200"/>
                    </a:lnTo>
                    <a:lnTo>
                      <a:pt x="493" y="188"/>
                    </a:lnTo>
                    <a:lnTo>
                      <a:pt x="493" y="170"/>
                    </a:lnTo>
                    <a:lnTo>
                      <a:pt x="505" y="147"/>
                    </a:lnTo>
                    <a:lnTo>
                      <a:pt x="517" y="135"/>
                    </a:lnTo>
                    <a:lnTo>
                      <a:pt x="517" y="129"/>
                    </a:lnTo>
                    <a:lnTo>
                      <a:pt x="511" y="129"/>
                    </a:lnTo>
                    <a:lnTo>
                      <a:pt x="452" y="147"/>
                    </a:lnTo>
                    <a:lnTo>
                      <a:pt x="411" y="170"/>
                    </a:lnTo>
                    <a:lnTo>
                      <a:pt x="382" y="194"/>
                    </a:lnTo>
                    <a:lnTo>
                      <a:pt x="329" y="229"/>
                    </a:lnTo>
                    <a:lnTo>
                      <a:pt x="294" y="259"/>
                    </a:lnTo>
                    <a:lnTo>
                      <a:pt x="270" y="259"/>
                    </a:lnTo>
                    <a:lnTo>
                      <a:pt x="253" y="264"/>
                    </a:lnTo>
                    <a:lnTo>
                      <a:pt x="253" y="288"/>
                    </a:lnTo>
                    <a:lnTo>
                      <a:pt x="241" y="300"/>
                    </a:lnTo>
                    <a:lnTo>
                      <a:pt x="235" y="317"/>
                    </a:lnTo>
                    <a:lnTo>
                      <a:pt x="200" y="335"/>
                    </a:lnTo>
                    <a:lnTo>
                      <a:pt x="165" y="335"/>
                    </a:lnTo>
                    <a:lnTo>
                      <a:pt x="129" y="317"/>
                    </a:lnTo>
                    <a:lnTo>
                      <a:pt x="112" y="300"/>
                    </a:lnTo>
                    <a:lnTo>
                      <a:pt x="112" y="264"/>
                    </a:lnTo>
                    <a:lnTo>
                      <a:pt x="106" y="2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フリーフォーム 199"/>
              <p:cNvSpPr/>
              <p:nvPr/>
            </p:nvSpPr>
            <p:spPr bwMode="auto">
              <a:xfrm>
                <a:off x="1590" y="1899"/>
                <a:ext cx="47" cy="70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35" y="47"/>
                  </a:cxn>
                  <a:cxn ang="0">
                    <a:pos x="47" y="29"/>
                  </a:cxn>
                  <a:cxn ang="0">
                    <a:pos x="41" y="6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12" y="64"/>
                  </a:cxn>
                  <a:cxn ang="0">
                    <a:pos x="12" y="70"/>
                  </a:cxn>
                  <a:cxn ang="0">
                    <a:pos x="18" y="70"/>
                  </a:cxn>
                </a:cxnLst>
                <a:rect l="0" t="0" r="0" b="0"/>
                <a:pathLst>
                  <a:path w="47" h="70">
                    <a:moveTo>
                      <a:pt x="18" y="70"/>
                    </a:moveTo>
                    <a:lnTo>
                      <a:pt x="35" y="47"/>
                    </a:lnTo>
                    <a:lnTo>
                      <a:pt x="47" y="29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1" name="フリーフォーム 200"/>
              <p:cNvSpPr/>
              <p:nvPr/>
            </p:nvSpPr>
            <p:spPr bwMode="auto">
              <a:xfrm>
                <a:off x="1755" y="2310"/>
                <a:ext cx="93" cy="76"/>
              </a:xfrm>
              <a:custGeom>
                <a:avLst/>
                <a:gdLst/>
                <a:ahLst/>
                <a:cxnLst>
                  <a:cxn ang="0">
                    <a:pos x="46" y="70"/>
                  </a:cxn>
                  <a:cxn ang="0">
                    <a:pos x="76" y="58"/>
                  </a:cxn>
                  <a:cxn ang="0">
                    <a:pos x="93" y="35"/>
                  </a:cxn>
                  <a:cxn ang="0">
                    <a:pos x="93" y="17"/>
                  </a:cxn>
                  <a:cxn ang="0">
                    <a:pos x="76" y="6"/>
                  </a:cxn>
                  <a:cxn ang="0">
                    <a:pos x="46" y="0"/>
                  </a:cxn>
                  <a:cxn ang="0">
                    <a:pos x="35" y="6"/>
                  </a:cxn>
                  <a:cxn ang="0">
                    <a:pos x="23" y="11"/>
                  </a:cxn>
                  <a:cxn ang="0">
                    <a:pos x="5" y="29"/>
                  </a:cxn>
                  <a:cxn ang="0">
                    <a:pos x="0" y="41"/>
                  </a:cxn>
                  <a:cxn ang="0">
                    <a:pos x="0" y="58"/>
                  </a:cxn>
                  <a:cxn ang="0">
                    <a:pos x="5" y="70"/>
                  </a:cxn>
                  <a:cxn ang="0">
                    <a:pos x="29" y="76"/>
                  </a:cxn>
                  <a:cxn ang="0">
                    <a:pos x="41" y="70"/>
                  </a:cxn>
                  <a:cxn ang="0">
                    <a:pos x="46" y="70"/>
                  </a:cxn>
                </a:cxnLst>
                <a:rect l="0" t="0" r="0" b="0"/>
                <a:pathLst>
                  <a:path w="93" h="76">
                    <a:moveTo>
                      <a:pt x="46" y="70"/>
                    </a:moveTo>
                    <a:lnTo>
                      <a:pt x="76" y="58"/>
                    </a:lnTo>
                    <a:lnTo>
                      <a:pt x="93" y="35"/>
                    </a:lnTo>
                    <a:lnTo>
                      <a:pt x="93" y="17"/>
                    </a:lnTo>
                    <a:lnTo>
                      <a:pt x="76" y="6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3" y="11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0" y="58"/>
                    </a:lnTo>
                    <a:lnTo>
                      <a:pt x="5" y="70"/>
                    </a:lnTo>
                    <a:lnTo>
                      <a:pt x="29" y="76"/>
                    </a:lnTo>
                    <a:lnTo>
                      <a:pt x="41" y="70"/>
                    </a:lnTo>
                    <a:lnTo>
                      <a:pt x="4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2" name="フリーフォーム 201"/>
              <p:cNvSpPr/>
              <p:nvPr/>
            </p:nvSpPr>
            <p:spPr bwMode="auto">
              <a:xfrm>
                <a:off x="1878" y="2204"/>
                <a:ext cx="94" cy="94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82" y="82"/>
                  </a:cxn>
                  <a:cxn ang="0">
                    <a:pos x="94" y="70"/>
                  </a:cxn>
                  <a:cxn ang="0">
                    <a:pos x="94" y="47"/>
                  </a:cxn>
                  <a:cxn ang="0">
                    <a:pos x="94" y="29"/>
                  </a:cxn>
                  <a:cxn ang="0">
                    <a:pos x="76" y="18"/>
                  </a:cxn>
                  <a:cxn ang="0">
                    <a:pos x="64" y="12"/>
                  </a:cxn>
                  <a:cxn ang="0">
                    <a:pos x="35" y="0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6" y="59"/>
                  </a:cxn>
                  <a:cxn ang="0">
                    <a:pos x="11" y="82"/>
                  </a:cxn>
                  <a:cxn ang="0">
                    <a:pos x="29" y="88"/>
                  </a:cxn>
                  <a:cxn ang="0">
                    <a:pos x="47" y="94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94" h="94">
                    <a:moveTo>
                      <a:pt x="70" y="88"/>
                    </a:moveTo>
                    <a:lnTo>
                      <a:pt x="82" y="82"/>
                    </a:lnTo>
                    <a:lnTo>
                      <a:pt x="94" y="70"/>
                    </a:lnTo>
                    <a:lnTo>
                      <a:pt x="94" y="47"/>
                    </a:lnTo>
                    <a:lnTo>
                      <a:pt x="94" y="29"/>
                    </a:lnTo>
                    <a:lnTo>
                      <a:pt x="76" y="18"/>
                    </a:lnTo>
                    <a:lnTo>
                      <a:pt x="64" y="12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1" y="82"/>
                    </a:lnTo>
                    <a:lnTo>
                      <a:pt x="29" y="88"/>
                    </a:lnTo>
                    <a:lnTo>
                      <a:pt x="47" y="94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フリーフォーム 202"/>
              <p:cNvSpPr/>
              <p:nvPr/>
            </p:nvSpPr>
            <p:spPr bwMode="auto">
              <a:xfrm>
                <a:off x="2013" y="2075"/>
                <a:ext cx="158" cy="141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94" y="123"/>
                  </a:cxn>
                  <a:cxn ang="0">
                    <a:pos x="111" y="111"/>
                  </a:cxn>
                  <a:cxn ang="0">
                    <a:pos x="129" y="88"/>
                  </a:cxn>
                  <a:cxn ang="0">
                    <a:pos x="158" y="47"/>
                  </a:cxn>
                  <a:cxn ang="0">
                    <a:pos x="158" y="23"/>
                  </a:cxn>
                  <a:cxn ang="0">
                    <a:pos x="152" y="12"/>
                  </a:cxn>
                  <a:cxn ang="0">
                    <a:pos x="135" y="0"/>
                  </a:cxn>
                  <a:cxn ang="0">
                    <a:pos x="123" y="0"/>
                  </a:cxn>
                  <a:cxn ang="0">
                    <a:pos x="99" y="18"/>
                  </a:cxn>
                  <a:cxn ang="0">
                    <a:pos x="64" y="29"/>
                  </a:cxn>
                  <a:cxn ang="0">
                    <a:pos x="41" y="41"/>
                  </a:cxn>
                  <a:cxn ang="0">
                    <a:pos x="29" y="47"/>
                  </a:cxn>
                  <a:cxn ang="0">
                    <a:pos x="23" y="53"/>
                  </a:cxn>
                  <a:cxn ang="0">
                    <a:pos x="0" y="88"/>
                  </a:cxn>
                  <a:cxn ang="0">
                    <a:pos x="0" y="111"/>
                  </a:cxn>
                  <a:cxn ang="0">
                    <a:pos x="17" y="123"/>
                  </a:cxn>
                  <a:cxn ang="0">
                    <a:pos x="35" y="141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158" h="141">
                    <a:moveTo>
                      <a:pt x="58" y="129"/>
                    </a:moveTo>
                    <a:lnTo>
                      <a:pt x="94" y="123"/>
                    </a:lnTo>
                    <a:lnTo>
                      <a:pt x="111" y="111"/>
                    </a:lnTo>
                    <a:lnTo>
                      <a:pt x="129" y="88"/>
                    </a:lnTo>
                    <a:lnTo>
                      <a:pt x="158" y="47"/>
                    </a:lnTo>
                    <a:lnTo>
                      <a:pt x="158" y="23"/>
                    </a:lnTo>
                    <a:lnTo>
                      <a:pt x="152" y="12"/>
                    </a:lnTo>
                    <a:lnTo>
                      <a:pt x="135" y="0"/>
                    </a:lnTo>
                    <a:lnTo>
                      <a:pt x="123" y="0"/>
                    </a:lnTo>
                    <a:lnTo>
                      <a:pt x="99" y="18"/>
                    </a:lnTo>
                    <a:lnTo>
                      <a:pt x="64" y="29"/>
                    </a:lnTo>
                    <a:lnTo>
                      <a:pt x="41" y="41"/>
                    </a:lnTo>
                    <a:lnTo>
                      <a:pt x="29" y="47"/>
                    </a:lnTo>
                    <a:lnTo>
                      <a:pt x="23" y="53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7" y="123"/>
                    </a:lnTo>
                    <a:lnTo>
                      <a:pt x="35" y="141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フリーフォーム 203"/>
              <p:cNvSpPr/>
              <p:nvPr/>
            </p:nvSpPr>
            <p:spPr bwMode="auto">
              <a:xfrm>
                <a:off x="2241" y="2010"/>
                <a:ext cx="159" cy="124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59" y="53"/>
                  </a:cxn>
                  <a:cxn ang="0">
                    <a:pos x="59" y="36"/>
                  </a:cxn>
                  <a:cxn ang="0">
                    <a:pos x="59" y="24"/>
                  </a:cxn>
                  <a:cxn ang="0">
                    <a:pos x="47" y="12"/>
                  </a:cxn>
                  <a:cxn ang="0">
                    <a:pos x="42" y="12"/>
                  </a:cxn>
                  <a:cxn ang="0">
                    <a:pos x="18" y="18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2" y="65"/>
                  </a:cxn>
                  <a:cxn ang="0">
                    <a:pos x="18" y="77"/>
                  </a:cxn>
                  <a:cxn ang="0">
                    <a:pos x="24" y="77"/>
                  </a:cxn>
                  <a:cxn ang="0">
                    <a:pos x="24" y="83"/>
                  </a:cxn>
                  <a:cxn ang="0">
                    <a:pos x="12" y="94"/>
                  </a:cxn>
                  <a:cxn ang="0">
                    <a:pos x="0" y="106"/>
                  </a:cxn>
                  <a:cxn ang="0">
                    <a:pos x="0" y="112"/>
                  </a:cxn>
                  <a:cxn ang="0">
                    <a:pos x="18" y="124"/>
                  </a:cxn>
                  <a:cxn ang="0">
                    <a:pos x="24" y="124"/>
                  </a:cxn>
                  <a:cxn ang="0">
                    <a:pos x="42" y="124"/>
                  </a:cxn>
                  <a:cxn ang="0">
                    <a:pos x="59" y="112"/>
                  </a:cxn>
                  <a:cxn ang="0">
                    <a:pos x="77" y="106"/>
                  </a:cxn>
                  <a:cxn ang="0">
                    <a:pos x="88" y="112"/>
                  </a:cxn>
                  <a:cxn ang="0">
                    <a:pos x="106" y="118"/>
                  </a:cxn>
                  <a:cxn ang="0">
                    <a:pos x="118" y="112"/>
                  </a:cxn>
                  <a:cxn ang="0">
                    <a:pos x="141" y="94"/>
                  </a:cxn>
                  <a:cxn ang="0">
                    <a:pos x="147" y="88"/>
                  </a:cxn>
                  <a:cxn ang="0">
                    <a:pos x="147" y="77"/>
                  </a:cxn>
                  <a:cxn ang="0">
                    <a:pos x="141" y="77"/>
                  </a:cxn>
                  <a:cxn ang="0">
                    <a:pos x="147" y="65"/>
                  </a:cxn>
                  <a:cxn ang="0">
                    <a:pos x="153" y="53"/>
                  </a:cxn>
                  <a:cxn ang="0">
                    <a:pos x="159" y="47"/>
                  </a:cxn>
                  <a:cxn ang="0">
                    <a:pos x="159" y="36"/>
                  </a:cxn>
                  <a:cxn ang="0">
                    <a:pos x="153" y="30"/>
                  </a:cxn>
                  <a:cxn ang="0">
                    <a:pos x="141" y="24"/>
                  </a:cxn>
                  <a:cxn ang="0">
                    <a:pos x="141" y="18"/>
                  </a:cxn>
                  <a:cxn ang="0">
                    <a:pos x="141" y="0"/>
                  </a:cxn>
                  <a:cxn ang="0">
                    <a:pos x="135" y="0"/>
                  </a:cxn>
                  <a:cxn ang="0">
                    <a:pos x="124" y="0"/>
                  </a:cxn>
                  <a:cxn ang="0">
                    <a:pos x="112" y="12"/>
                  </a:cxn>
                  <a:cxn ang="0">
                    <a:pos x="112" y="18"/>
                  </a:cxn>
                  <a:cxn ang="0">
                    <a:pos x="118" y="24"/>
                  </a:cxn>
                  <a:cxn ang="0">
                    <a:pos x="124" y="30"/>
                  </a:cxn>
                  <a:cxn ang="0">
                    <a:pos x="124" y="47"/>
                  </a:cxn>
                  <a:cxn ang="0">
                    <a:pos x="124" y="65"/>
                  </a:cxn>
                  <a:cxn ang="0">
                    <a:pos x="94" y="65"/>
                  </a:cxn>
                  <a:cxn ang="0">
                    <a:pos x="59" y="65"/>
                  </a:cxn>
                  <a:cxn ang="0">
                    <a:pos x="59" y="65"/>
                  </a:cxn>
                  <a:cxn ang="0">
                    <a:pos x="53" y="65"/>
                  </a:cxn>
                </a:cxnLst>
                <a:rect l="0" t="0" r="0" b="0"/>
                <a:pathLst>
                  <a:path w="159" h="124">
                    <a:moveTo>
                      <a:pt x="53" y="65"/>
                    </a:moveTo>
                    <a:lnTo>
                      <a:pt x="59" y="53"/>
                    </a:lnTo>
                    <a:lnTo>
                      <a:pt x="59" y="36"/>
                    </a:lnTo>
                    <a:lnTo>
                      <a:pt x="59" y="24"/>
                    </a:lnTo>
                    <a:lnTo>
                      <a:pt x="47" y="12"/>
                    </a:lnTo>
                    <a:lnTo>
                      <a:pt x="42" y="12"/>
                    </a:lnTo>
                    <a:lnTo>
                      <a:pt x="18" y="18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2" y="65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24" y="83"/>
                    </a:lnTo>
                    <a:lnTo>
                      <a:pt x="12" y="94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42" y="124"/>
                    </a:lnTo>
                    <a:lnTo>
                      <a:pt x="59" y="112"/>
                    </a:lnTo>
                    <a:lnTo>
                      <a:pt x="77" y="106"/>
                    </a:lnTo>
                    <a:lnTo>
                      <a:pt x="88" y="112"/>
                    </a:lnTo>
                    <a:lnTo>
                      <a:pt x="106" y="118"/>
                    </a:lnTo>
                    <a:lnTo>
                      <a:pt x="118" y="112"/>
                    </a:lnTo>
                    <a:lnTo>
                      <a:pt x="141" y="94"/>
                    </a:lnTo>
                    <a:lnTo>
                      <a:pt x="147" y="88"/>
                    </a:lnTo>
                    <a:lnTo>
                      <a:pt x="147" y="77"/>
                    </a:lnTo>
                    <a:lnTo>
                      <a:pt x="141" y="77"/>
                    </a:lnTo>
                    <a:lnTo>
                      <a:pt x="147" y="65"/>
                    </a:lnTo>
                    <a:lnTo>
                      <a:pt x="153" y="53"/>
                    </a:lnTo>
                    <a:lnTo>
                      <a:pt x="159" y="47"/>
                    </a:lnTo>
                    <a:lnTo>
                      <a:pt x="159" y="36"/>
                    </a:lnTo>
                    <a:lnTo>
                      <a:pt x="153" y="30"/>
                    </a:lnTo>
                    <a:lnTo>
                      <a:pt x="141" y="24"/>
                    </a:lnTo>
                    <a:lnTo>
                      <a:pt x="141" y="18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12" y="12"/>
                    </a:lnTo>
                    <a:lnTo>
                      <a:pt x="112" y="18"/>
                    </a:lnTo>
                    <a:lnTo>
                      <a:pt x="118" y="24"/>
                    </a:lnTo>
                    <a:lnTo>
                      <a:pt x="124" y="30"/>
                    </a:lnTo>
                    <a:lnTo>
                      <a:pt x="124" y="47"/>
                    </a:lnTo>
                    <a:lnTo>
                      <a:pt x="124" y="65"/>
                    </a:lnTo>
                    <a:lnTo>
                      <a:pt x="94" y="65"/>
                    </a:lnTo>
                    <a:lnTo>
                      <a:pt x="59" y="65"/>
                    </a:lnTo>
                    <a:lnTo>
                      <a:pt x="59" y="65"/>
                    </a:lnTo>
                    <a:lnTo>
                      <a:pt x="53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5" name="フリーフォーム 204"/>
              <p:cNvSpPr/>
              <p:nvPr/>
            </p:nvSpPr>
            <p:spPr bwMode="auto">
              <a:xfrm>
                <a:off x="2541" y="2116"/>
                <a:ext cx="76" cy="82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70" y="70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47"/>
                  </a:cxn>
                  <a:cxn ang="0">
                    <a:pos x="6" y="65"/>
                  </a:cxn>
                  <a:cxn ang="0">
                    <a:pos x="11" y="70"/>
                  </a:cxn>
                  <a:cxn ang="0">
                    <a:pos x="35" y="82"/>
                  </a:cxn>
                  <a:cxn ang="0">
                    <a:pos x="47" y="82"/>
                  </a:cxn>
                  <a:cxn ang="0">
                    <a:pos x="58" y="82"/>
                  </a:cxn>
                </a:cxnLst>
                <a:rect l="0" t="0" r="0" b="0"/>
                <a:pathLst>
                  <a:path w="76" h="82">
                    <a:moveTo>
                      <a:pt x="58" y="82"/>
                    </a:moveTo>
                    <a:lnTo>
                      <a:pt x="70" y="70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7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58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6" name="フリーフォーム 205"/>
              <p:cNvSpPr/>
              <p:nvPr/>
            </p:nvSpPr>
            <p:spPr bwMode="auto">
              <a:xfrm>
                <a:off x="2541" y="1928"/>
                <a:ext cx="76" cy="94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58" y="82"/>
                  </a:cxn>
                  <a:cxn ang="0">
                    <a:pos x="70" y="71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24"/>
                  </a:cxn>
                  <a:cxn ang="0">
                    <a:pos x="47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1" y="41"/>
                  </a:cxn>
                  <a:cxn ang="0">
                    <a:pos x="6" y="53"/>
                  </a:cxn>
                  <a:cxn ang="0">
                    <a:pos x="6" y="71"/>
                  </a:cxn>
                  <a:cxn ang="0">
                    <a:pos x="11" y="82"/>
                  </a:cxn>
                  <a:cxn ang="0">
                    <a:pos x="23" y="94"/>
                  </a:cxn>
                  <a:cxn ang="0">
                    <a:pos x="29" y="94"/>
                  </a:cxn>
                </a:cxnLst>
                <a:rect l="0" t="0" r="0" b="0"/>
                <a:pathLst>
                  <a:path w="76" h="94">
                    <a:moveTo>
                      <a:pt x="29" y="94"/>
                    </a:moveTo>
                    <a:lnTo>
                      <a:pt x="58" y="82"/>
                    </a:lnTo>
                    <a:lnTo>
                      <a:pt x="70" y="71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24"/>
                    </a:lnTo>
                    <a:lnTo>
                      <a:pt x="47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1" y="41"/>
                    </a:lnTo>
                    <a:lnTo>
                      <a:pt x="6" y="53"/>
                    </a:lnTo>
                    <a:lnTo>
                      <a:pt x="6" y="71"/>
                    </a:lnTo>
                    <a:lnTo>
                      <a:pt x="11" y="82"/>
                    </a:lnTo>
                    <a:lnTo>
                      <a:pt x="23" y="94"/>
                    </a:lnTo>
                    <a:lnTo>
                      <a:pt x="29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フリーフォーム 206"/>
              <p:cNvSpPr/>
              <p:nvPr/>
            </p:nvSpPr>
            <p:spPr bwMode="auto">
              <a:xfrm>
                <a:off x="2658" y="1870"/>
                <a:ext cx="516" cy="252"/>
              </a:xfrm>
              <a:custGeom>
                <a:avLst/>
                <a:gdLst/>
                <a:ahLst/>
                <a:cxnLst>
                  <a:cxn ang="0">
                    <a:pos x="47" y="246"/>
                  </a:cxn>
                  <a:cxn ang="0">
                    <a:pos x="70" y="228"/>
                  </a:cxn>
                  <a:cxn ang="0">
                    <a:pos x="88" y="217"/>
                  </a:cxn>
                  <a:cxn ang="0">
                    <a:pos x="276" y="129"/>
                  </a:cxn>
                  <a:cxn ang="0">
                    <a:pos x="317" y="111"/>
                  </a:cxn>
                  <a:cxn ang="0">
                    <a:pos x="346" y="99"/>
                  </a:cxn>
                  <a:cxn ang="0">
                    <a:pos x="411" y="70"/>
                  </a:cxn>
                  <a:cxn ang="0">
                    <a:pos x="446" y="46"/>
                  </a:cxn>
                  <a:cxn ang="0">
                    <a:pos x="452" y="58"/>
                  </a:cxn>
                  <a:cxn ang="0">
                    <a:pos x="475" y="64"/>
                  </a:cxn>
                  <a:cxn ang="0">
                    <a:pos x="487" y="64"/>
                  </a:cxn>
                  <a:cxn ang="0">
                    <a:pos x="505" y="58"/>
                  </a:cxn>
                  <a:cxn ang="0">
                    <a:pos x="516" y="41"/>
                  </a:cxn>
                  <a:cxn ang="0">
                    <a:pos x="516" y="17"/>
                  </a:cxn>
                  <a:cxn ang="0">
                    <a:pos x="505" y="5"/>
                  </a:cxn>
                  <a:cxn ang="0">
                    <a:pos x="493" y="0"/>
                  </a:cxn>
                  <a:cxn ang="0">
                    <a:pos x="475" y="5"/>
                  </a:cxn>
                  <a:cxn ang="0">
                    <a:pos x="452" y="17"/>
                  </a:cxn>
                  <a:cxn ang="0">
                    <a:pos x="446" y="35"/>
                  </a:cxn>
                  <a:cxn ang="0">
                    <a:pos x="428" y="46"/>
                  </a:cxn>
                  <a:cxn ang="0">
                    <a:pos x="393" y="64"/>
                  </a:cxn>
                  <a:cxn ang="0">
                    <a:pos x="346" y="76"/>
                  </a:cxn>
                  <a:cxn ang="0">
                    <a:pos x="258" y="111"/>
                  </a:cxn>
                  <a:cxn ang="0">
                    <a:pos x="211" y="134"/>
                  </a:cxn>
                  <a:cxn ang="0">
                    <a:pos x="164" y="158"/>
                  </a:cxn>
                  <a:cxn ang="0">
                    <a:pos x="76" y="193"/>
                  </a:cxn>
                  <a:cxn ang="0">
                    <a:pos x="53" y="199"/>
                  </a:cxn>
                  <a:cxn ang="0">
                    <a:pos x="23" y="205"/>
                  </a:cxn>
                  <a:cxn ang="0">
                    <a:pos x="6" y="228"/>
                  </a:cxn>
                  <a:cxn ang="0">
                    <a:pos x="0" y="234"/>
                  </a:cxn>
                  <a:cxn ang="0">
                    <a:pos x="6" y="246"/>
                  </a:cxn>
                  <a:cxn ang="0">
                    <a:pos x="12" y="252"/>
                  </a:cxn>
                  <a:cxn ang="0">
                    <a:pos x="23" y="252"/>
                  </a:cxn>
                  <a:cxn ang="0">
                    <a:pos x="41" y="246"/>
                  </a:cxn>
                  <a:cxn ang="0">
                    <a:pos x="47" y="246"/>
                  </a:cxn>
                </a:cxnLst>
                <a:rect l="0" t="0" r="0" b="0"/>
                <a:pathLst>
                  <a:path w="516" h="252">
                    <a:moveTo>
                      <a:pt x="47" y="246"/>
                    </a:moveTo>
                    <a:lnTo>
                      <a:pt x="70" y="228"/>
                    </a:lnTo>
                    <a:lnTo>
                      <a:pt x="88" y="217"/>
                    </a:lnTo>
                    <a:lnTo>
                      <a:pt x="276" y="129"/>
                    </a:lnTo>
                    <a:lnTo>
                      <a:pt x="317" y="111"/>
                    </a:lnTo>
                    <a:lnTo>
                      <a:pt x="346" y="99"/>
                    </a:lnTo>
                    <a:lnTo>
                      <a:pt x="411" y="70"/>
                    </a:lnTo>
                    <a:lnTo>
                      <a:pt x="446" y="46"/>
                    </a:lnTo>
                    <a:lnTo>
                      <a:pt x="452" y="58"/>
                    </a:lnTo>
                    <a:lnTo>
                      <a:pt x="475" y="64"/>
                    </a:lnTo>
                    <a:lnTo>
                      <a:pt x="487" y="64"/>
                    </a:lnTo>
                    <a:lnTo>
                      <a:pt x="505" y="58"/>
                    </a:lnTo>
                    <a:lnTo>
                      <a:pt x="516" y="41"/>
                    </a:lnTo>
                    <a:lnTo>
                      <a:pt x="516" y="17"/>
                    </a:lnTo>
                    <a:lnTo>
                      <a:pt x="505" y="5"/>
                    </a:lnTo>
                    <a:lnTo>
                      <a:pt x="493" y="0"/>
                    </a:lnTo>
                    <a:lnTo>
                      <a:pt x="475" y="5"/>
                    </a:lnTo>
                    <a:lnTo>
                      <a:pt x="452" y="17"/>
                    </a:lnTo>
                    <a:lnTo>
                      <a:pt x="446" y="35"/>
                    </a:lnTo>
                    <a:lnTo>
                      <a:pt x="428" y="46"/>
                    </a:lnTo>
                    <a:lnTo>
                      <a:pt x="393" y="64"/>
                    </a:lnTo>
                    <a:lnTo>
                      <a:pt x="346" y="76"/>
                    </a:lnTo>
                    <a:lnTo>
                      <a:pt x="258" y="111"/>
                    </a:lnTo>
                    <a:lnTo>
                      <a:pt x="211" y="134"/>
                    </a:lnTo>
                    <a:lnTo>
                      <a:pt x="164" y="158"/>
                    </a:lnTo>
                    <a:lnTo>
                      <a:pt x="76" y="193"/>
                    </a:lnTo>
                    <a:lnTo>
                      <a:pt x="53" y="199"/>
                    </a:lnTo>
                    <a:lnTo>
                      <a:pt x="23" y="205"/>
                    </a:lnTo>
                    <a:lnTo>
                      <a:pt x="6" y="228"/>
                    </a:lnTo>
                    <a:lnTo>
                      <a:pt x="0" y="234"/>
                    </a:lnTo>
                    <a:lnTo>
                      <a:pt x="6" y="246"/>
                    </a:lnTo>
                    <a:lnTo>
                      <a:pt x="12" y="252"/>
                    </a:lnTo>
                    <a:lnTo>
                      <a:pt x="23" y="252"/>
                    </a:lnTo>
                    <a:lnTo>
                      <a:pt x="41" y="24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8" name="フリーフォーム 207"/>
              <p:cNvSpPr/>
              <p:nvPr/>
            </p:nvSpPr>
            <p:spPr bwMode="auto">
              <a:xfrm>
                <a:off x="3209" y="1928"/>
                <a:ext cx="30" cy="35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35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24" y="35"/>
                  </a:cxn>
                </a:cxnLst>
                <a:rect l="0" t="0" r="0" b="0"/>
                <a:pathLst>
                  <a:path w="30" h="35">
                    <a:moveTo>
                      <a:pt x="24" y="35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フリーフォーム 208"/>
              <p:cNvSpPr/>
              <p:nvPr/>
            </p:nvSpPr>
            <p:spPr bwMode="auto">
              <a:xfrm>
                <a:off x="2640" y="1787"/>
                <a:ext cx="129" cy="65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00" y="59"/>
                  </a:cxn>
                  <a:cxn ang="0">
                    <a:pos x="118" y="59"/>
                  </a:cxn>
                  <a:cxn ang="0">
                    <a:pos x="124" y="47"/>
                  </a:cxn>
                  <a:cxn ang="0">
                    <a:pos x="129" y="24"/>
                  </a:cxn>
                  <a:cxn ang="0">
                    <a:pos x="129" y="18"/>
                  </a:cxn>
                  <a:cxn ang="0">
                    <a:pos x="124" y="6"/>
                  </a:cxn>
                  <a:cxn ang="0">
                    <a:pos x="118" y="0"/>
                  </a:cxn>
                  <a:cxn ang="0">
                    <a:pos x="100" y="0"/>
                  </a:cxn>
                  <a:cxn ang="0">
                    <a:pos x="88" y="6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36" y="18"/>
                  </a:cxn>
                  <a:cxn ang="0">
                    <a:pos x="24" y="24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8" y="47"/>
                  </a:cxn>
                  <a:cxn ang="0">
                    <a:pos x="24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65" y="65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29" h="65">
                    <a:moveTo>
                      <a:pt x="88" y="59"/>
                    </a:moveTo>
                    <a:lnTo>
                      <a:pt x="100" y="59"/>
                    </a:lnTo>
                    <a:lnTo>
                      <a:pt x="118" y="59"/>
                    </a:lnTo>
                    <a:lnTo>
                      <a:pt x="124" y="47"/>
                    </a:lnTo>
                    <a:lnTo>
                      <a:pt x="129" y="24"/>
                    </a:lnTo>
                    <a:lnTo>
                      <a:pt x="129" y="18"/>
                    </a:lnTo>
                    <a:lnTo>
                      <a:pt x="124" y="6"/>
                    </a:lnTo>
                    <a:lnTo>
                      <a:pt x="118" y="0"/>
                    </a:lnTo>
                    <a:lnTo>
                      <a:pt x="100" y="0"/>
                    </a:lnTo>
                    <a:lnTo>
                      <a:pt x="88" y="6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47"/>
                    </a:lnTo>
                    <a:lnTo>
                      <a:pt x="24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65" y="65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0" name="フリーフォーム 209"/>
              <p:cNvSpPr/>
              <p:nvPr/>
            </p:nvSpPr>
            <p:spPr bwMode="auto">
              <a:xfrm>
                <a:off x="2218" y="1635"/>
                <a:ext cx="117" cy="64"/>
              </a:xfrm>
              <a:custGeom>
                <a:avLst/>
                <a:gdLst/>
                <a:ahLst/>
                <a:cxnLst>
                  <a:cxn ang="0">
                    <a:pos x="117" y="29"/>
                  </a:cxn>
                  <a:cxn ang="0">
                    <a:pos x="111" y="17"/>
                  </a:cxn>
                  <a:cxn ang="0">
                    <a:pos x="106" y="17"/>
                  </a:cxn>
                  <a:cxn ang="0">
                    <a:pos x="100" y="17"/>
                  </a:cxn>
                  <a:cxn ang="0">
                    <a:pos x="82" y="17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12" y="17"/>
                  </a:cxn>
                  <a:cxn ang="0">
                    <a:pos x="6" y="29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23" y="64"/>
                  </a:cxn>
                  <a:cxn ang="0">
                    <a:pos x="65" y="64"/>
                  </a:cxn>
                  <a:cxn ang="0">
                    <a:pos x="88" y="58"/>
                  </a:cxn>
                  <a:cxn ang="0">
                    <a:pos x="111" y="47"/>
                  </a:cxn>
                  <a:cxn ang="0">
                    <a:pos x="117" y="41"/>
                  </a:cxn>
                  <a:cxn ang="0">
                    <a:pos x="117" y="41"/>
                  </a:cxn>
                  <a:cxn ang="0">
                    <a:pos x="117" y="29"/>
                  </a:cxn>
                </a:cxnLst>
                <a:rect l="0" t="0" r="0" b="0"/>
                <a:pathLst>
                  <a:path w="117" h="64">
                    <a:moveTo>
                      <a:pt x="117" y="29"/>
                    </a:moveTo>
                    <a:lnTo>
                      <a:pt x="111" y="17"/>
                    </a:lnTo>
                    <a:lnTo>
                      <a:pt x="106" y="17"/>
                    </a:lnTo>
                    <a:lnTo>
                      <a:pt x="100" y="17"/>
                    </a:lnTo>
                    <a:lnTo>
                      <a:pt x="82" y="17"/>
                    </a:lnTo>
                    <a:lnTo>
                      <a:pt x="47" y="0"/>
                    </a:lnTo>
                    <a:lnTo>
                      <a:pt x="35" y="12"/>
                    </a:lnTo>
                    <a:lnTo>
                      <a:pt x="12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23" y="64"/>
                    </a:lnTo>
                    <a:lnTo>
                      <a:pt x="65" y="64"/>
                    </a:lnTo>
                    <a:lnTo>
                      <a:pt x="88" y="58"/>
                    </a:lnTo>
                    <a:lnTo>
                      <a:pt x="111" y="47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フリーフォーム 210"/>
              <p:cNvSpPr/>
              <p:nvPr/>
            </p:nvSpPr>
            <p:spPr bwMode="auto">
              <a:xfrm>
                <a:off x="2019" y="1559"/>
                <a:ext cx="52" cy="41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52" y="23"/>
                  </a:cxn>
                  <a:cxn ang="0">
                    <a:pos x="46" y="5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5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35" y="35"/>
                  </a:cxn>
                  <a:cxn ang="0">
                    <a:pos x="46" y="35"/>
                  </a:cxn>
                </a:cxnLst>
                <a:rect l="0" t="0" r="0" b="0"/>
                <a:pathLst>
                  <a:path w="52" h="41">
                    <a:moveTo>
                      <a:pt x="46" y="35"/>
                    </a:moveTo>
                    <a:lnTo>
                      <a:pt x="52" y="23"/>
                    </a:lnTo>
                    <a:lnTo>
                      <a:pt x="46" y="5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5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35" y="35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フリーフォーム 211"/>
              <p:cNvSpPr/>
              <p:nvPr/>
            </p:nvSpPr>
            <p:spPr bwMode="auto">
              <a:xfrm>
                <a:off x="2517" y="1811"/>
                <a:ext cx="71" cy="53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65" y="35"/>
                  </a:cxn>
                  <a:cxn ang="0">
                    <a:pos x="71" y="29"/>
                  </a:cxn>
                  <a:cxn ang="0">
                    <a:pos x="65" y="6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24" y="6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5" y="53"/>
                  </a:cxn>
                  <a:cxn ang="0">
                    <a:pos x="53" y="53"/>
                  </a:cxn>
                  <a:cxn ang="0">
                    <a:pos x="59" y="53"/>
                  </a:cxn>
                </a:cxnLst>
                <a:rect l="0" t="0" r="0" b="0"/>
                <a:pathLst>
                  <a:path w="71" h="53">
                    <a:moveTo>
                      <a:pt x="59" y="53"/>
                    </a:moveTo>
                    <a:lnTo>
                      <a:pt x="65" y="35"/>
                    </a:lnTo>
                    <a:lnTo>
                      <a:pt x="71" y="29"/>
                    </a:lnTo>
                    <a:lnTo>
                      <a:pt x="65" y="6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24" y="6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5" y="53"/>
                    </a:lnTo>
                    <a:lnTo>
                      <a:pt x="53" y="53"/>
                    </a:lnTo>
                    <a:lnTo>
                      <a:pt x="5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フリーフォーム 212"/>
              <p:cNvSpPr/>
              <p:nvPr/>
            </p:nvSpPr>
            <p:spPr bwMode="auto">
              <a:xfrm>
                <a:off x="2640" y="1870"/>
                <a:ext cx="41" cy="46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41" y="29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11"/>
                  </a:cxn>
                  <a:cxn ang="0">
                    <a:pos x="0" y="17"/>
                  </a:cxn>
                  <a:cxn ang="0">
                    <a:pos x="6" y="29"/>
                  </a:cxn>
                  <a:cxn ang="0">
                    <a:pos x="18" y="41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1"/>
                  </a:cxn>
                </a:cxnLst>
                <a:rect l="0" t="0" r="0" b="0"/>
                <a:pathLst>
                  <a:path w="41" h="46">
                    <a:moveTo>
                      <a:pt x="24" y="41"/>
                    </a:moveTo>
                    <a:lnTo>
                      <a:pt x="41" y="29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11"/>
                    </a:lnTo>
                    <a:lnTo>
                      <a:pt x="0" y="17"/>
                    </a:lnTo>
                    <a:lnTo>
                      <a:pt x="6" y="29"/>
                    </a:lnTo>
                    <a:lnTo>
                      <a:pt x="18" y="41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4" name="フリーフォーム 213"/>
              <p:cNvSpPr/>
              <p:nvPr/>
            </p:nvSpPr>
            <p:spPr bwMode="auto">
              <a:xfrm>
                <a:off x="2423" y="1981"/>
                <a:ext cx="30" cy="29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29"/>
                  </a:cxn>
                  <a:cxn ang="0">
                    <a:pos x="18" y="23"/>
                  </a:cxn>
                  <a:cxn ang="0">
                    <a:pos x="24" y="23"/>
                  </a:cxn>
                </a:cxnLst>
                <a:rect l="0" t="0" r="0" b="0"/>
                <a:pathLst>
                  <a:path w="30" h="29">
                    <a:moveTo>
                      <a:pt x="24" y="23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フリーフォーム 214"/>
              <p:cNvSpPr/>
              <p:nvPr/>
            </p:nvSpPr>
            <p:spPr bwMode="auto">
              <a:xfrm>
                <a:off x="2881" y="1911"/>
                <a:ext cx="18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8" y="17"/>
                  </a:cxn>
                  <a:cxn ang="0">
                    <a:pos x="18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18" h="23">
                    <a:moveTo>
                      <a:pt x="12" y="23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フリーフォーム 215"/>
              <p:cNvSpPr/>
              <p:nvPr/>
            </p:nvSpPr>
            <p:spPr bwMode="auto">
              <a:xfrm>
                <a:off x="2681" y="1963"/>
                <a:ext cx="18" cy="3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18" h="30">
                    <a:moveTo>
                      <a:pt x="18" y="18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7" name="フリーフォーム 216"/>
              <p:cNvSpPr/>
              <p:nvPr/>
            </p:nvSpPr>
            <p:spPr bwMode="auto">
              <a:xfrm>
                <a:off x="2828" y="2075"/>
                <a:ext cx="29" cy="23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24" y="23"/>
                  </a:cxn>
                </a:cxnLst>
                <a:rect l="0" t="0" r="0" b="0"/>
                <a:pathLst>
                  <a:path w="29" h="23">
                    <a:moveTo>
                      <a:pt x="24" y="23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フリーフォーム 217"/>
              <p:cNvSpPr/>
              <p:nvPr/>
            </p:nvSpPr>
            <p:spPr bwMode="auto">
              <a:xfrm>
                <a:off x="2564" y="1130"/>
                <a:ext cx="129" cy="123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106" y="30"/>
                  </a:cxn>
                  <a:cxn ang="0">
                    <a:pos x="94" y="18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24" y="0"/>
                  </a:cxn>
                  <a:cxn ang="0">
                    <a:pos x="12" y="18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6" y="82"/>
                  </a:cxn>
                  <a:cxn ang="0">
                    <a:pos x="12" y="94"/>
                  </a:cxn>
                  <a:cxn ang="0">
                    <a:pos x="41" y="112"/>
                  </a:cxn>
                  <a:cxn ang="0">
                    <a:pos x="65" y="112"/>
                  </a:cxn>
                  <a:cxn ang="0">
                    <a:pos x="94" y="112"/>
                  </a:cxn>
                  <a:cxn ang="0">
                    <a:pos x="106" y="123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29" y="112"/>
                  </a:cxn>
                  <a:cxn ang="0">
                    <a:pos x="112" y="94"/>
                  </a:cxn>
                  <a:cxn ang="0">
                    <a:pos x="112" y="88"/>
                  </a:cxn>
                  <a:cxn ang="0">
                    <a:pos x="112" y="82"/>
                  </a:cxn>
                  <a:cxn ang="0">
                    <a:pos x="112" y="53"/>
                  </a:cxn>
                  <a:cxn ang="0">
                    <a:pos x="117" y="53"/>
                  </a:cxn>
                </a:cxnLst>
                <a:rect l="0" t="0" r="0" b="0"/>
                <a:pathLst>
                  <a:path w="129" h="123">
                    <a:moveTo>
                      <a:pt x="117" y="53"/>
                    </a:moveTo>
                    <a:lnTo>
                      <a:pt x="106" y="30"/>
                    </a:lnTo>
                    <a:lnTo>
                      <a:pt x="94" y="18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6" y="82"/>
                    </a:lnTo>
                    <a:lnTo>
                      <a:pt x="12" y="94"/>
                    </a:lnTo>
                    <a:lnTo>
                      <a:pt x="41" y="112"/>
                    </a:lnTo>
                    <a:lnTo>
                      <a:pt x="65" y="112"/>
                    </a:lnTo>
                    <a:lnTo>
                      <a:pt x="94" y="112"/>
                    </a:lnTo>
                    <a:lnTo>
                      <a:pt x="106" y="123"/>
                    </a:lnTo>
                    <a:lnTo>
                      <a:pt x="112" y="123"/>
                    </a:lnTo>
                    <a:lnTo>
                      <a:pt x="117" y="118"/>
                    </a:lnTo>
                    <a:lnTo>
                      <a:pt x="129" y="112"/>
                    </a:lnTo>
                    <a:lnTo>
                      <a:pt x="112" y="94"/>
                    </a:lnTo>
                    <a:lnTo>
                      <a:pt x="112" y="88"/>
                    </a:lnTo>
                    <a:lnTo>
                      <a:pt x="112" y="82"/>
                    </a:lnTo>
                    <a:lnTo>
                      <a:pt x="112" y="53"/>
                    </a:lnTo>
                    <a:lnTo>
                      <a:pt x="11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9" name="フリーフォーム 218"/>
              <p:cNvSpPr/>
              <p:nvPr/>
            </p:nvSpPr>
            <p:spPr bwMode="auto">
              <a:xfrm>
                <a:off x="2382" y="672"/>
                <a:ext cx="47" cy="59"/>
              </a:xfrm>
              <a:custGeom>
                <a:avLst/>
                <a:gdLst/>
                <a:ahLst/>
                <a:cxnLst>
                  <a:cxn ang="0">
                    <a:pos x="41" y="59"/>
                  </a:cxn>
                  <a:cxn ang="0">
                    <a:pos x="47" y="42"/>
                  </a:cxn>
                  <a:cxn ang="0">
                    <a:pos x="47" y="30"/>
                  </a:cxn>
                  <a:cxn ang="0">
                    <a:pos x="35" y="6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36"/>
                  </a:cxn>
                  <a:cxn ang="0">
                    <a:pos x="12" y="47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1" y="59"/>
                  </a:cxn>
                </a:cxnLst>
                <a:rect l="0" t="0" r="0" b="0"/>
                <a:pathLst>
                  <a:path w="47" h="59">
                    <a:moveTo>
                      <a:pt x="41" y="59"/>
                    </a:moveTo>
                    <a:lnTo>
                      <a:pt x="47" y="42"/>
                    </a:lnTo>
                    <a:lnTo>
                      <a:pt x="47" y="30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12" y="47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1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0" name="フリーフォーム 219"/>
              <p:cNvSpPr/>
              <p:nvPr/>
            </p:nvSpPr>
            <p:spPr bwMode="auto">
              <a:xfrm>
                <a:off x="2734" y="860"/>
                <a:ext cx="59" cy="65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6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59" y="59"/>
                  </a:cxn>
                  <a:cxn ang="0">
                    <a:pos x="59" y="59"/>
                  </a:cxn>
                  <a:cxn ang="0">
                    <a:pos x="59" y="47"/>
                  </a:cxn>
                </a:cxnLst>
                <a:rect l="0" t="0" r="0" b="0"/>
                <a:pathLst>
                  <a:path w="59" h="65">
                    <a:moveTo>
                      <a:pt x="59" y="47"/>
                    </a:moveTo>
                    <a:lnTo>
                      <a:pt x="59" y="18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1" name="フリーフォーム 220"/>
              <p:cNvSpPr/>
              <p:nvPr/>
            </p:nvSpPr>
            <p:spPr bwMode="auto">
              <a:xfrm>
                <a:off x="2805" y="708"/>
                <a:ext cx="94" cy="135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52" y="105"/>
                  </a:cxn>
                  <a:cxn ang="0">
                    <a:pos x="58" y="88"/>
                  </a:cxn>
                  <a:cxn ang="0">
                    <a:pos x="64" y="76"/>
                  </a:cxn>
                  <a:cxn ang="0">
                    <a:pos x="82" y="70"/>
                  </a:cxn>
                  <a:cxn ang="0">
                    <a:pos x="88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2" y="11"/>
                  </a:cxn>
                  <a:cxn ang="0">
                    <a:pos x="64" y="6"/>
                  </a:cxn>
                  <a:cxn ang="0">
                    <a:pos x="52" y="0"/>
                  </a:cxn>
                  <a:cxn ang="0">
                    <a:pos x="29" y="11"/>
                  </a:cxn>
                  <a:cxn ang="0">
                    <a:pos x="23" y="23"/>
                  </a:cxn>
                  <a:cxn ang="0">
                    <a:pos x="23" y="35"/>
                  </a:cxn>
                  <a:cxn ang="0">
                    <a:pos x="29" y="58"/>
                  </a:cxn>
                  <a:cxn ang="0">
                    <a:pos x="29" y="70"/>
                  </a:cxn>
                  <a:cxn ang="0">
                    <a:pos x="17" y="88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1" y="123"/>
                  </a:cxn>
                  <a:cxn ang="0">
                    <a:pos x="17" y="129"/>
                  </a:cxn>
                  <a:cxn ang="0">
                    <a:pos x="23" y="135"/>
                  </a:cxn>
                  <a:cxn ang="0">
                    <a:pos x="47" y="135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94" h="135">
                    <a:moveTo>
                      <a:pt x="58" y="129"/>
                    </a:moveTo>
                    <a:lnTo>
                      <a:pt x="52" y="105"/>
                    </a:lnTo>
                    <a:lnTo>
                      <a:pt x="58" y="88"/>
                    </a:lnTo>
                    <a:lnTo>
                      <a:pt x="64" y="76"/>
                    </a:lnTo>
                    <a:lnTo>
                      <a:pt x="82" y="70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2" y="11"/>
                    </a:lnTo>
                    <a:lnTo>
                      <a:pt x="64" y="6"/>
                    </a:lnTo>
                    <a:lnTo>
                      <a:pt x="52" y="0"/>
                    </a:lnTo>
                    <a:lnTo>
                      <a:pt x="29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17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1" y="123"/>
                    </a:lnTo>
                    <a:lnTo>
                      <a:pt x="17" y="129"/>
                    </a:lnTo>
                    <a:lnTo>
                      <a:pt x="23" y="135"/>
                    </a:lnTo>
                    <a:lnTo>
                      <a:pt x="47" y="135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フリーフォーム 221"/>
              <p:cNvSpPr/>
              <p:nvPr/>
            </p:nvSpPr>
            <p:spPr bwMode="auto">
              <a:xfrm>
                <a:off x="2928" y="667"/>
                <a:ext cx="53" cy="41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47" y="17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6" y="23"/>
                  </a:cxn>
                  <a:cxn ang="0">
                    <a:pos x="17" y="41"/>
                  </a:cxn>
                  <a:cxn ang="0">
                    <a:pos x="29" y="41"/>
                  </a:cxn>
                  <a:cxn ang="0">
                    <a:pos x="47" y="41"/>
                  </a:cxn>
                  <a:cxn ang="0">
                    <a:pos x="47" y="35"/>
                  </a:cxn>
                  <a:cxn ang="0">
                    <a:pos x="53" y="35"/>
                  </a:cxn>
                </a:cxnLst>
                <a:rect l="0" t="0" r="0" b="0"/>
                <a:pathLst>
                  <a:path w="53" h="41">
                    <a:moveTo>
                      <a:pt x="53" y="35"/>
                    </a:moveTo>
                    <a:lnTo>
                      <a:pt x="47" y="17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7" y="41"/>
                    </a:lnTo>
                    <a:lnTo>
                      <a:pt x="29" y="41"/>
                    </a:lnTo>
                    <a:lnTo>
                      <a:pt x="47" y="41"/>
                    </a:lnTo>
                    <a:lnTo>
                      <a:pt x="47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3" name="フリーフォーム 222"/>
              <p:cNvSpPr/>
              <p:nvPr/>
            </p:nvSpPr>
            <p:spPr bwMode="auto">
              <a:xfrm>
                <a:off x="2869" y="561"/>
                <a:ext cx="41" cy="2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41" y="23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12" y="29"/>
                  </a:cxn>
                  <a:cxn ang="0">
                    <a:pos x="24" y="29"/>
                  </a:cxn>
                  <a:cxn ang="0">
                    <a:pos x="30" y="29"/>
                  </a:cxn>
                </a:cxnLst>
                <a:rect l="0" t="0" r="0" b="0"/>
                <a:pathLst>
                  <a:path w="41" h="29">
                    <a:moveTo>
                      <a:pt x="30" y="29"/>
                    </a:moveTo>
                    <a:lnTo>
                      <a:pt x="41" y="23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フリーフォーム 223"/>
              <p:cNvSpPr/>
              <p:nvPr/>
            </p:nvSpPr>
            <p:spPr bwMode="auto">
              <a:xfrm>
                <a:off x="2922" y="432"/>
                <a:ext cx="53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5" y="6"/>
                  </a:cxn>
                  <a:cxn ang="0">
                    <a:pos x="53" y="0"/>
                  </a:cxn>
                  <a:cxn ang="0">
                    <a:pos x="23" y="0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53" h="23">
                    <a:moveTo>
                      <a:pt x="6" y="23"/>
                    </a:moveTo>
                    <a:lnTo>
                      <a:pt x="35" y="6"/>
                    </a:lnTo>
                    <a:lnTo>
                      <a:pt x="53" y="0"/>
                    </a:lnTo>
                    <a:lnTo>
                      <a:pt x="23" y="0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" name="フリーフォーム 224"/>
              <p:cNvSpPr/>
              <p:nvPr/>
            </p:nvSpPr>
            <p:spPr bwMode="auto">
              <a:xfrm>
                <a:off x="2547" y="449"/>
                <a:ext cx="23" cy="36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5" y="30"/>
                  </a:cxn>
                  <a:cxn ang="0">
                    <a:pos x="17" y="36"/>
                  </a:cxn>
                  <a:cxn ang="0">
                    <a:pos x="17" y="30"/>
                  </a:cxn>
                  <a:cxn ang="0">
                    <a:pos x="23" y="30"/>
                  </a:cxn>
                </a:cxnLst>
                <a:rect l="0" t="0" r="0" b="0"/>
                <a:pathLst>
                  <a:path w="23" h="36">
                    <a:moveTo>
                      <a:pt x="23" y="30"/>
                    </a:moveTo>
                    <a:lnTo>
                      <a:pt x="23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30"/>
                    </a:lnTo>
                    <a:lnTo>
                      <a:pt x="17" y="36"/>
                    </a:lnTo>
                    <a:lnTo>
                      <a:pt x="17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6" name="フリーフォーム 225"/>
              <p:cNvSpPr/>
              <p:nvPr/>
            </p:nvSpPr>
            <p:spPr bwMode="auto">
              <a:xfrm>
                <a:off x="429" y="3266"/>
                <a:ext cx="111" cy="88"/>
              </a:xfrm>
              <a:custGeom>
                <a:avLst/>
                <a:gdLst/>
                <a:ahLst/>
                <a:cxnLst>
                  <a:cxn ang="0">
                    <a:pos x="82" y="71"/>
                  </a:cxn>
                  <a:cxn ang="0">
                    <a:pos x="105" y="59"/>
                  </a:cxn>
                  <a:cxn ang="0">
                    <a:pos x="111" y="41"/>
                  </a:cxn>
                  <a:cxn ang="0">
                    <a:pos x="111" y="29"/>
                  </a:cxn>
                  <a:cxn ang="0">
                    <a:pos x="105" y="18"/>
                  </a:cxn>
                  <a:cxn ang="0">
                    <a:pos x="94" y="6"/>
                  </a:cxn>
                  <a:cxn ang="0">
                    <a:pos x="76" y="0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6" y="71"/>
                  </a:cxn>
                  <a:cxn ang="0">
                    <a:pos x="17" y="88"/>
                  </a:cxn>
                  <a:cxn ang="0">
                    <a:pos x="41" y="88"/>
                  </a:cxn>
                  <a:cxn ang="0">
                    <a:pos x="70" y="88"/>
                  </a:cxn>
                  <a:cxn ang="0">
                    <a:pos x="76" y="71"/>
                  </a:cxn>
                  <a:cxn ang="0">
                    <a:pos x="82" y="71"/>
                  </a:cxn>
                </a:cxnLst>
                <a:rect l="0" t="0" r="0" b="0"/>
                <a:pathLst>
                  <a:path w="111" h="88">
                    <a:moveTo>
                      <a:pt x="82" y="71"/>
                    </a:moveTo>
                    <a:lnTo>
                      <a:pt x="105" y="59"/>
                    </a:lnTo>
                    <a:lnTo>
                      <a:pt x="111" y="41"/>
                    </a:lnTo>
                    <a:lnTo>
                      <a:pt x="111" y="29"/>
                    </a:lnTo>
                    <a:lnTo>
                      <a:pt x="105" y="18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6" y="71"/>
                    </a:lnTo>
                    <a:lnTo>
                      <a:pt x="17" y="88"/>
                    </a:lnTo>
                    <a:lnTo>
                      <a:pt x="41" y="88"/>
                    </a:lnTo>
                    <a:lnTo>
                      <a:pt x="70" y="88"/>
                    </a:lnTo>
                    <a:lnTo>
                      <a:pt x="76" y="71"/>
                    </a:lnTo>
                    <a:lnTo>
                      <a:pt x="82" y="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7" name="フリーフォーム 226"/>
              <p:cNvSpPr/>
              <p:nvPr/>
            </p:nvSpPr>
            <p:spPr bwMode="auto">
              <a:xfrm>
                <a:off x="417" y="3413"/>
                <a:ext cx="106" cy="64"/>
              </a:xfrm>
              <a:custGeom>
                <a:avLst/>
                <a:gdLst/>
                <a:ahLst/>
                <a:cxnLst>
                  <a:cxn ang="0">
                    <a:pos x="106" y="35"/>
                  </a:cxn>
                  <a:cxn ang="0">
                    <a:pos x="94" y="17"/>
                  </a:cxn>
                  <a:cxn ang="0">
                    <a:pos x="82" y="6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0" y="29"/>
                  </a:cxn>
                  <a:cxn ang="0">
                    <a:pos x="12" y="47"/>
                  </a:cxn>
                  <a:cxn ang="0">
                    <a:pos x="18" y="59"/>
                  </a:cxn>
                  <a:cxn ang="0">
                    <a:pos x="47" y="64"/>
                  </a:cxn>
                  <a:cxn ang="0">
                    <a:pos x="82" y="59"/>
                  </a:cxn>
                  <a:cxn ang="0">
                    <a:pos x="94" y="47"/>
                  </a:cxn>
                  <a:cxn ang="0">
                    <a:pos x="94" y="35"/>
                  </a:cxn>
                  <a:cxn ang="0">
                    <a:pos x="106" y="35"/>
                  </a:cxn>
                </a:cxnLst>
                <a:rect l="0" t="0" r="0" b="0"/>
                <a:pathLst>
                  <a:path w="106" h="64">
                    <a:moveTo>
                      <a:pt x="106" y="35"/>
                    </a:moveTo>
                    <a:lnTo>
                      <a:pt x="94" y="17"/>
                    </a:lnTo>
                    <a:lnTo>
                      <a:pt x="82" y="6"/>
                    </a:lnTo>
                    <a:lnTo>
                      <a:pt x="53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0" y="29"/>
                    </a:lnTo>
                    <a:lnTo>
                      <a:pt x="12" y="47"/>
                    </a:lnTo>
                    <a:lnTo>
                      <a:pt x="18" y="59"/>
                    </a:lnTo>
                    <a:lnTo>
                      <a:pt x="47" y="64"/>
                    </a:lnTo>
                    <a:lnTo>
                      <a:pt x="82" y="59"/>
                    </a:lnTo>
                    <a:lnTo>
                      <a:pt x="94" y="47"/>
                    </a:lnTo>
                    <a:lnTo>
                      <a:pt x="94" y="35"/>
                    </a:lnTo>
                    <a:lnTo>
                      <a:pt x="10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8" name="フリーフォーム 227"/>
              <p:cNvSpPr/>
              <p:nvPr/>
            </p:nvSpPr>
            <p:spPr bwMode="auto">
              <a:xfrm>
                <a:off x="710" y="3231"/>
                <a:ext cx="106" cy="64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71" y="64"/>
                  </a:cxn>
                  <a:cxn ang="0">
                    <a:pos x="82" y="59"/>
                  </a:cxn>
                  <a:cxn ang="0">
                    <a:pos x="100" y="41"/>
                  </a:cxn>
                  <a:cxn ang="0">
                    <a:pos x="106" y="29"/>
                  </a:cxn>
                  <a:cxn ang="0">
                    <a:pos x="100" y="6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24" y="12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8" y="59"/>
                  </a:cxn>
                  <a:cxn ang="0">
                    <a:pos x="41" y="59"/>
                  </a:cxn>
                  <a:cxn ang="0">
                    <a:pos x="47" y="59"/>
                  </a:cxn>
                </a:cxnLst>
                <a:rect l="0" t="0" r="0" b="0"/>
                <a:pathLst>
                  <a:path w="106" h="64">
                    <a:moveTo>
                      <a:pt x="47" y="59"/>
                    </a:moveTo>
                    <a:lnTo>
                      <a:pt x="71" y="64"/>
                    </a:lnTo>
                    <a:lnTo>
                      <a:pt x="82" y="59"/>
                    </a:lnTo>
                    <a:lnTo>
                      <a:pt x="100" y="41"/>
                    </a:lnTo>
                    <a:lnTo>
                      <a:pt x="106" y="29"/>
                    </a:lnTo>
                    <a:lnTo>
                      <a:pt x="100" y="6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24" y="12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8" y="59"/>
                    </a:lnTo>
                    <a:lnTo>
                      <a:pt x="41" y="59"/>
                    </a:lnTo>
                    <a:lnTo>
                      <a:pt x="47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9" name="フリーフォーム 228"/>
              <p:cNvSpPr/>
              <p:nvPr/>
            </p:nvSpPr>
            <p:spPr bwMode="auto">
              <a:xfrm>
                <a:off x="751" y="3307"/>
                <a:ext cx="118" cy="118"/>
              </a:xfrm>
              <a:custGeom>
                <a:avLst/>
                <a:gdLst/>
                <a:ahLst/>
                <a:cxnLst>
                  <a:cxn ang="0">
                    <a:pos x="118" y="47"/>
                  </a:cxn>
                  <a:cxn ang="0">
                    <a:pos x="106" y="24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24" y="18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1"/>
                  </a:cxn>
                  <a:cxn ang="0">
                    <a:pos x="0" y="82"/>
                  </a:cxn>
                  <a:cxn ang="0">
                    <a:pos x="12" y="106"/>
                  </a:cxn>
                  <a:cxn ang="0">
                    <a:pos x="41" y="118"/>
                  </a:cxn>
                  <a:cxn ang="0">
                    <a:pos x="65" y="112"/>
                  </a:cxn>
                  <a:cxn ang="0">
                    <a:pos x="88" y="94"/>
                  </a:cxn>
                  <a:cxn ang="0">
                    <a:pos x="118" y="76"/>
                  </a:cxn>
                  <a:cxn ang="0">
                    <a:pos x="118" y="53"/>
                  </a:cxn>
                  <a:cxn ang="0">
                    <a:pos x="118" y="47"/>
                  </a:cxn>
                </a:cxnLst>
                <a:rect l="0" t="0" r="0" b="0"/>
                <a:pathLst>
                  <a:path w="118" h="118">
                    <a:moveTo>
                      <a:pt x="118" y="47"/>
                    </a:moveTo>
                    <a:lnTo>
                      <a:pt x="106" y="24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24" y="18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2" y="106"/>
                    </a:lnTo>
                    <a:lnTo>
                      <a:pt x="41" y="118"/>
                    </a:lnTo>
                    <a:lnTo>
                      <a:pt x="65" y="112"/>
                    </a:lnTo>
                    <a:lnTo>
                      <a:pt x="88" y="94"/>
                    </a:lnTo>
                    <a:lnTo>
                      <a:pt x="118" y="76"/>
                    </a:lnTo>
                    <a:lnTo>
                      <a:pt x="118" y="53"/>
                    </a:lnTo>
                    <a:lnTo>
                      <a:pt x="1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0" name="フリーフォーム 229"/>
              <p:cNvSpPr/>
              <p:nvPr/>
            </p:nvSpPr>
            <p:spPr bwMode="auto">
              <a:xfrm>
                <a:off x="693" y="3454"/>
                <a:ext cx="99" cy="82"/>
              </a:xfrm>
              <a:custGeom>
                <a:avLst/>
                <a:gdLst/>
                <a:ahLst/>
                <a:cxnLst>
                  <a:cxn ang="0">
                    <a:pos x="99" y="41"/>
                  </a:cxn>
                  <a:cxn ang="0">
                    <a:pos x="99" y="18"/>
                  </a:cxn>
                  <a:cxn ang="0">
                    <a:pos x="82" y="6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17" y="64"/>
                  </a:cxn>
                  <a:cxn ang="0">
                    <a:pos x="41" y="82"/>
                  </a:cxn>
                  <a:cxn ang="0">
                    <a:pos x="70" y="70"/>
                  </a:cxn>
                  <a:cxn ang="0">
                    <a:pos x="94" y="59"/>
                  </a:cxn>
                  <a:cxn ang="0">
                    <a:pos x="94" y="41"/>
                  </a:cxn>
                  <a:cxn ang="0">
                    <a:pos x="99" y="41"/>
                  </a:cxn>
                </a:cxnLst>
                <a:rect l="0" t="0" r="0" b="0"/>
                <a:pathLst>
                  <a:path w="99" h="82">
                    <a:moveTo>
                      <a:pt x="99" y="41"/>
                    </a:moveTo>
                    <a:lnTo>
                      <a:pt x="99" y="18"/>
                    </a:lnTo>
                    <a:lnTo>
                      <a:pt x="82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17" y="64"/>
                    </a:lnTo>
                    <a:lnTo>
                      <a:pt x="41" y="82"/>
                    </a:lnTo>
                    <a:lnTo>
                      <a:pt x="70" y="70"/>
                    </a:lnTo>
                    <a:lnTo>
                      <a:pt x="94" y="59"/>
                    </a:lnTo>
                    <a:lnTo>
                      <a:pt x="94" y="41"/>
                    </a:lnTo>
                    <a:lnTo>
                      <a:pt x="9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1" name="フリーフォーム 230"/>
              <p:cNvSpPr/>
              <p:nvPr/>
            </p:nvSpPr>
            <p:spPr bwMode="auto">
              <a:xfrm>
                <a:off x="564" y="3536"/>
                <a:ext cx="41" cy="24"/>
              </a:xfrm>
              <a:custGeom>
                <a:avLst/>
                <a:gdLst/>
                <a:ahLst/>
                <a:cxnLst>
                  <a:cxn ang="0">
                    <a:pos x="41" y="12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11" y="24"/>
                  </a:cxn>
                  <a:cxn ang="0">
                    <a:pos x="35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41" y="12"/>
                  </a:cxn>
                </a:cxnLst>
                <a:rect l="0" t="0" r="0" b="0"/>
                <a:pathLst>
                  <a:path w="41" h="24">
                    <a:moveTo>
                      <a:pt x="41" y="12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11" y="24"/>
                    </a:lnTo>
                    <a:lnTo>
                      <a:pt x="35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4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2" name="フリーフォーム 231"/>
              <p:cNvSpPr/>
              <p:nvPr/>
            </p:nvSpPr>
            <p:spPr bwMode="auto">
              <a:xfrm>
                <a:off x="986" y="3102"/>
                <a:ext cx="164" cy="199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106" y="47"/>
                  </a:cxn>
                  <a:cxn ang="0">
                    <a:pos x="106" y="29"/>
                  </a:cxn>
                  <a:cxn ang="0">
                    <a:pos x="94" y="12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47"/>
                  </a:cxn>
                  <a:cxn ang="0">
                    <a:pos x="0" y="76"/>
                  </a:cxn>
                  <a:cxn ang="0">
                    <a:pos x="12" y="100"/>
                  </a:cxn>
                  <a:cxn ang="0">
                    <a:pos x="18" y="117"/>
                  </a:cxn>
                  <a:cxn ang="0">
                    <a:pos x="29" y="117"/>
                  </a:cxn>
                  <a:cxn ang="0">
                    <a:pos x="53" y="117"/>
                  </a:cxn>
                  <a:cxn ang="0">
                    <a:pos x="76" y="105"/>
                  </a:cxn>
                  <a:cxn ang="0">
                    <a:pos x="88" y="100"/>
                  </a:cxn>
                  <a:cxn ang="0">
                    <a:pos x="88" y="117"/>
                  </a:cxn>
                  <a:cxn ang="0">
                    <a:pos x="76" y="141"/>
                  </a:cxn>
                  <a:cxn ang="0">
                    <a:pos x="70" y="170"/>
                  </a:cxn>
                  <a:cxn ang="0">
                    <a:pos x="76" y="188"/>
                  </a:cxn>
                  <a:cxn ang="0">
                    <a:pos x="82" y="193"/>
                  </a:cxn>
                  <a:cxn ang="0">
                    <a:pos x="106" y="199"/>
                  </a:cxn>
                  <a:cxn ang="0">
                    <a:pos x="117" y="193"/>
                  </a:cxn>
                  <a:cxn ang="0">
                    <a:pos x="123" y="188"/>
                  </a:cxn>
                  <a:cxn ang="0">
                    <a:pos x="147" y="152"/>
                  </a:cxn>
                  <a:cxn ang="0">
                    <a:pos x="164" y="129"/>
                  </a:cxn>
                  <a:cxn ang="0">
                    <a:pos x="164" y="100"/>
                  </a:cxn>
                  <a:cxn ang="0">
                    <a:pos x="164" y="76"/>
                  </a:cxn>
                  <a:cxn ang="0">
                    <a:pos x="153" y="70"/>
                  </a:cxn>
                  <a:cxn ang="0">
                    <a:pos x="141" y="64"/>
                  </a:cxn>
                  <a:cxn ang="0">
                    <a:pos x="117" y="70"/>
                  </a:cxn>
                  <a:cxn ang="0">
                    <a:pos x="106" y="88"/>
                  </a:cxn>
                  <a:cxn ang="0">
                    <a:pos x="94" y="88"/>
                  </a:cxn>
                  <a:cxn ang="0">
                    <a:pos x="94" y="88"/>
                  </a:cxn>
                  <a:cxn ang="0">
                    <a:pos x="94" y="76"/>
                  </a:cxn>
                </a:cxnLst>
                <a:rect l="0" t="0" r="0" b="0"/>
                <a:pathLst>
                  <a:path w="164" h="199">
                    <a:moveTo>
                      <a:pt x="94" y="76"/>
                    </a:moveTo>
                    <a:lnTo>
                      <a:pt x="106" y="47"/>
                    </a:lnTo>
                    <a:lnTo>
                      <a:pt x="106" y="29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47"/>
                    </a:lnTo>
                    <a:lnTo>
                      <a:pt x="0" y="76"/>
                    </a:lnTo>
                    <a:lnTo>
                      <a:pt x="12" y="100"/>
                    </a:lnTo>
                    <a:lnTo>
                      <a:pt x="18" y="117"/>
                    </a:lnTo>
                    <a:lnTo>
                      <a:pt x="29" y="117"/>
                    </a:lnTo>
                    <a:lnTo>
                      <a:pt x="53" y="117"/>
                    </a:lnTo>
                    <a:lnTo>
                      <a:pt x="76" y="105"/>
                    </a:lnTo>
                    <a:lnTo>
                      <a:pt x="88" y="100"/>
                    </a:lnTo>
                    <a:lnTo>
                      <a:pt x="88" y="117"/>
                    </a:lnTo>
                    <a:lnTo>
                      <a:pt x="76" y="141"/>
                    </a:lnTo>
                    <a:lnTo>
                      <a:pt x="70" y="170"/>
                    </a:lnTo>
                    <a:lnTo>
                      <a:pt x="76" y="188"/>
                    </a:lnTo>
                    <a:lnTo>
                      <a:pt x="82" y="193"/>
                    </a:lnTo>
                    <a:lnTo>
                      <a:pt x="106" y="199"/>
                    </a:lnTo>
                    <a:lnTo>
                      <a:pt x="117" y="193"/>
                    </a:lnTo>
                    <a:lnTo>
                      <a:pt x="123" y="188"/>
                    </a:lnTo>
                    <a:lnTo>
                      <a:pt x="147" y="152"/>
                    </a:lnTo>
                    <a:lnTo>
                      <a:pt x="164" y="129"/>
                    </a:lnTo>
                    <a:lnTo>
                      <a:pt x="164" y="100"/>
                    </a:lnTo>
                    <a:lnTo>
                      <a:pt x="164" y="76"/>
                    </a:lnTo>
                    <a:lnTo>
                      <a:pt x="153" y="70"/>
                    </a:lnTo>
                    <a:lnTo>
                      <a:pt x="141" y="64"/>
                    </a:lnTo>
                    <a:lnTo>
                      <a:pt x="117" y="70"/>
                    </a:lnTo>
                    <a:lnTo>
                      <a:pt x="106" y="8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4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3" name="フリーフォーム 232"/>
              <p:cNvSpPr/>
              <p:nvPr/>
            </p:nvSpPr>
            <p:spPr bwMode="auto">
              <a:xfrm>
                <a:off x="1232" y="3207"/>
                <a:ext cx="112" cy="59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12" y="36"/>
                  </a:cxn>
                  <a:cxn ang="0">
                    <a:pos x="112" y="30"/>
                  </a:cxn>
                  <a:cxn ang="0">
                    <a:pos x="112" y="18"/>
                  </a:cxn>
                  <a:cxn ang="0">
                    <a:pos x="94" y="12"/>
                  </a:cxn>
                  <a:cxn ang="0">
                    <a:pos x="88" y="12"/>
                  </a:cxn>
                  <a:cxn ang="0">
                    <a:pos x="65" y="0"/>
                  </a:cxn>
                  <a:cxn ang="0">
                    <a:pos x="30" y="0"/>
                  </a:cxn>
                  <a:cxn ang="0">
                    <a:pos x="12" y="12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8" y="47"/>
                  </a:cxn>
                  <a:cxn ang="0">
                    <a:pos x="36" y="53"/>
                  </a:cxn>
                  <a:cxn ang="0">
                    <a:pos x="53" y="47"/>
                  </a:cxn>
                  <a:cxn ang="0">
                    <a:pos x="59" y="47"/>
                  </a:cxn>
                  <a:cxn ang="0">
                    <a:pos x="65" y="53"/>
                  </a:cxn>
                  <a:cxn ang="0">
                    <a:pos x="77" y="59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12" h="59">
                    <a:moveTo>
                      <a:pt x="88" y="59"/>
                    </a:moveTo>
                    <a:lnTo>
                      <a:pt x="112" y="36"/>
                    </a:lnTo>
                    <a:lnTo>
                      <a:pt x="112" y="30"/>
                    </a:lnTo>
                    <a:lnTo>
                      <a:pt x="112" y="18"/>
                    </a:lnTo>
                    <a:lnTo>
                      <a:pt x="94" y="12"/>
                    </a:lnTo>
                    <a:lnTo>
                      <a:pt x="88" y="12"/>
                    </a:lnTo>
                    <a:lnTo>
                      <a:pt x="65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8" y="47"/>
                    </a:lnTo>
                    <a:lnTo>
                      <a:pt x="36" y="53"/>
                    </a:lnTo>
                    <a:lnTo>
                      <a:pt x="53" y="47"/>
                    </a:lnTo>
                    <a:lnTo>
                      <a:pt x="59" y="47"/>
                    </a:lnTo>
                    <a:lnTo>
                      <a:pt x="65" y="53"/>
                    </a:lnTo>
                    <a:lnTo>
                      <a:pt x="77" y="59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4" name="フリーフォーム 233"/>
              <p:cNvSpPr/>
              <p:nvPr/>
            </p:nvSpPr>
            <p:spPr bwMode="auto">
              <a:xfrm>
                <a:off x="1350" y="3243"/>
                <a:ext cx="58" cy="47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58" y="29"/>
                  </a:cxn>
                  <a:cxn ang="0">
                    <a:pos x="58" y="17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6" y="11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29" y="41"/>
                  </a:cxn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41"/>
                  </a:cxn>
                  <a:cxn ang="0">
                    <a:pos x="53" y="41"/>
                  </a:cxn>
                </a:cxnLst>
                <a:rect l="0" t="0" r="0" b="0"/>
                <a:pathLst>
                  <a:path w="58" h="47">
                    <a:moveTo>
                      <a:pt x="53" y="41"/>
                    </a:moveTo>
                    <a:lnTo>
                      <a:pt x="58" y="29"/>
                    </a:lnTo>
                    <a:lnTo>
                      <a:pt x="58" y="17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11" y="4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53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" name="フリーフォーム 234"/>
              <p:cNvSpPr/>
              <p:nvPr/>
            </p:nvSpPr>
            <p:spPr bwMode="auto">
              <a:xfrm>
                <a:off x="1350" y="3483"/>
                <a:ext cx="29" cy="35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4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11" y="35"/>
                  </a:cxn>
                  <a:cxn ang="0">
                    <a:pos x="23" y="35"/>
                  </a:cxn>
                </a:cxnLst>
                <a:rect l="0" t="0" r="0" b="0"/>
                <a:pathLst>
                  <a:path w="29" h="35">
                    <a:moveTo>
                      <a:pt x="23" y="35"/>
                    </a:moveTo>
                    <a:lnTo>
                      <a:pt x="29" y="24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6" name="フリーフォーム 235"/>
              <p:cNvSpPr/>
              <p:nvPr/>
            </p:nvSpPr>
            <p:spPr bwMode="auto">
              <a:xfrm>
                <a:off x="1502" y="3325"/>
                <a:ext cx="88" cy="53"/>
              </a:xfrm>
              <a:custGeom>
                <a:avLst/>
                <a:gdLst/>
                <a:ahLst/>
                <a:cxnLst>
                  <a:cxn ang="0">
                    <a:pos x="41" y="53"/>
                  </a:cxn>
                  <a:cxn ang="0">
                    <a:pos x="65" y="41"/>
                  </a:cxn>
                  <a:cxn ang="0">
                    <a:pos x="77" y="35"/>
                  </a:cxn>
                  <a:cxn ang="0">
                    <a:pos x="88" y="12"/>
                  </a:cxn>
                  <a:cxn ang="0">
                    <a:pos x="77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2" y="41"/>
                  </a:cxn>
                  <a:cxn ang="0">
                    <a:pos x="35" y="53"/>
                  </a:cxn>
                  <a:cxn ang="0">
                    <a:pos x="41" y="53"/>
                  </a:cxn>
                </a:cxnLst>
                <a:rect l="0" t="0" r="0" b="0"/>
                <a:pathLst>
                  <a:path w="88" h="53">
                    <a:moveTo>
                      <a:pt x="41" y="53"/>
                    </a:moveTo>
                    <a:lnTo>
                      <a:pt x="65" y="41"/>
                    </a:lnTo>
                    <a:lnTo>
                      <a:pt x="77" y="35"/>
                    </a:lnTo>
                    <a:lnTo>
                      <a:pt x="88" y="12"/>
                    </a:lnTo>
                    <a:lnTo>
                      <a:pt x="77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2" y="41"/>
                    </a:lnTo>
                    <a:lnTo>
                      <a:pt x="35" y="53"/>
                    </a:lnTo>
                    <a:lnTo>
                      <a:pt x="4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7" name="フリーフォーム 236"/>
              <p:cNvSpPr/>
              <p:nvPr/>
            </p:nvSpPr>
            <p:spPr bwMode="auto">
              <a:xfrm>
                <a:off x="1467" y="3266"/>
                <a:ext cx="47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7" y="35"/>
                  </a:cxn>
                  <a:cxn ang="0">
                    <a:pos x="47" y="24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59"/>
                  </a:cxn>
                  <a:cxn ang="0">
                    <a:pos x="29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47" h="59">
                    <a:moveTo>
                      <a:pt x="35" y="59"/>
                    </a:moveTo>
                    <a:lnTo>
                      <a:pt x="47" y="35"/>
                    </a:lnTo>
                    <a:lnTo>
                      <a:pt x="47" y="24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8" name="フリーフォーム 237"/>
              <p:cNvSpPr/>
              <p:nvPr/>
            </p:nvSpPr>
            <p:spPr bwMode="auto">
              <a:xfrm>
                <a:off x="1514" y="3143"/>
                <a:ext cx="76" cy="53"/>
              </a:xfrm>
              <a:custGeom>
                <a:avLst/>
                <a:gdLst/>
                <a:ahLst/>
                <a:cxnLst>
                  <a:cxn ang="0">
                    <a:pos x="47" y="53"/>
                  </a:cxn>
                  <a:cxn ang="0">
                    <a:pos x="59" y="53"/>
                  </a:cxn>
                  <a:cxn ang="0">
                    <a:pos x="76" y="47"/>
                  </a:cxn>
                  <a:cxn ang="0">
                    <a:pos x="76" y="29"/>
                  </a:cxn>
                  <a:cxn ang="0">
                    <a:pos x="76" y="23"/>
                  </a:cxn>
                  <a:cxn ang="0">
                    <a:pos x="59" y="6"/>
                  </a:cxn>
                  <a:cxn ang="0">
                    <a:pos x="53" y="0"/>
                  </a:cxn>
                  <a:cxn ang="0">
                    <a:pos x="23" y="6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6" y="29"/>
                  </a:cxn>
                  <a:cxn ang="0">
                    <a:pos x="23" y="47"/>
                  </a:cxn>
                  <a:cxn ang="0">
                    <a:pos x="35" y="53"/>
                  </a:cxn>
                  <a:cxn ang="0">
                    <a:pos x="47" y="53"/>
                  </a:cxn>
                </a:cxnLst>
                <a:rect l="0" t="0" r="0" b="0"/>
                <a:pathLst>
                  <a:path w="76" h="53">
                    <a:moveTo>
                      <a:pt x="47" y="53"/>
                    </a:moveTo>
                    <a:lnTo>
                      <a:pt x="59" y="53"/>
                    </a:lnTo>
                    <a:lnTo>
                      <a:pt x="76" y="47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23" y="6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6" y="29"/>
                    </a:lnTo>
                    <a:lnTo>
                      <a:pt x="23" y="47"/>
                    </a:lnTo>
                    <a:lnTo>
                      <a:pt x="35" y="53"/>
                    </a:lnTo>
                    <a:lnTo>
                      <a:pt x="4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9" name="フリーフォーム 238"/>
              <p:cNvSpPr/>
              <p:nvPr/>
            </p:nvSpPr>
            <p:spPr bwMode="auto">
              <a:xfrm>
                <a:off x="1455" y="3020"/>
                <a:ext cx="94" cy="76"/>
              </a:xfrm>
              <a:custGeom>
                <a:avLst/>
                <a:gdLst/>
                <a:ahLst/>
                <a:cxnLst>
                  <a:cxn ang="0">
                    <a:pos x="65" y="76"/>
                  </a:cxn>
                  <a:cxn ang="0">
                    <a:pos x="82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8" y="17"/>
                  </a:cxn>
                  <a:cxn ang="0">
                    <a:pos x="77" y="11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8" y="58"/>
                  </a:cxn>
                  <a:cxn ang="0">
                    <a:pos x="30" y="76"/>
                  </a:cxn>
                  <a:cxn ang="0">
                    <a:pos x="59" y="76"/>
                  </a:cxn>
                  <a:cxn ang="0">
                    <a:pos x="65" y="76"/>
                  </a:cxn>
                </a:cxnLst>
                <a:rect l="0" t="0" r="0" b="0"/>
                <a:pathLst>
                  <a:path w="94" h="76">
                    <a:moveTo>
                      <a:pt x="65" y="76"/>
                    </a:moveTo>
                    <a:lnTo>
                      <a:pt x="82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8" y="17"/>
                    </a:lnTo>
                    <a:lnTo>
                      <a:pt x="77" y="11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8" y="58"/>
                    </a:lnTo>
                    <a:lnTo>
                      <a:pt x="30" y="76"/>
                    </a:lnTo>
                    <a:lnTo>
                      <a:pt x="59" y="76"/>
                    </a:lnTo>
                    <a:lnTo>
                      <a:pt x="65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0" name="フリーフォーム 239"/>
              <p:cNvSpPr/>
              <p:nvPr/>
            </p:nvSpPr>
            <p:spPr bwMode="auto">
              <a:xfrm>
                <a:off x="1537" y="2938"/>
                <a:ext cx="71" cy="76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65" y="52"/>
                  </a:cxn>
                  <a:cxn ang="0">
                    <a:pos x="71" y="35"/>
                  </a:cxn>
                  <a:cxn ang="0">
                    <a:pos x="65" y="11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30" y="5"/>
                  </a:cxn>
                  <a:cxn ang="0">
                    <a:pos x="12" y="11"/>
                  </a:cxn>
                  <a:cxn ang="0">
                    <a:pos x="0" y="35"/>
                  </a:cxn>
                  <a:cxn ang="0">
                    <a:pos x="0" y="46"/>
                  </a:cxn>
                  <a:cxn ang="0">
                    <a:pos x="6" y="64"/>
                  </a:cxn>
                  <a:cxn ang="0">
                    <a:pos x="30" y="76"/>
                  </a:cxn>
                  <a:cxn ang="0">
                    <a:pos x="42" y="70"/>
                  </a:cxn>
                  <a:cxn ang="0">
                    <a:pos x="53" y="70"/>
                  </a:cxn>
                </a:cxnLst>
                <a:rect l="0" t="0" r="0" b="0"/>
                <a:pathLst>
                  <a:path w="71" h="76">
                    <a:moveTo>
                      <a:pt x="53" y="70"/>
                    </a:moveTo>
                    <a:lnTo>
                      <a:pt x="65" y="52"/>
                    </a:lnTo>
                    <a:lnTo>
                      <a:pt x="71" y="35"/>
                    </a:lnTo>
                    <a:lnTo>
                      <a:pt x="65" y="11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12" y="11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64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1" name="フリーフォーム 240"/>
              <p:cNvSpPr/>
              <p:nvPr/>
            </p:nvSpPr>
            <p:spPr bwMode="auto">
              <a:xfrm>
                <a:off x="1625" y="3002"/>
                <a:ext cx="42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6" y="29"/>
                  </a:cxn>
                  <a:cxn ang="0">
                    <a:pos x="42" y="29"/>
                  </a:cxn>
                  <a:cxn ang="0">
                    <a:pos x="42" y="12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12" y="35"/>
                  </a:cxn>
                  <a:cxn ang="0">
                    <a:pos x="18" y="35"/>
                  </a:cxn>
                  <a:cxn ang="0">
                    <a:pos x="30" y="35"/>
                  </a:cxn>
                </a:cxnLst>
                <a:rect l="0" t="0" r="0" b="0"/>
                <a:pathLst>
                  <a:path w="42" h="35">
                    <a:moveTo>
                      <a:pt x="30" y="35"/>
                    </a:moveTo>
                    <a:lnTo>
                      <a:pt x="36" y="29"/>
                    </a:lnTo>
                    <a:lnTo>
                      <a:pt x="42" y="29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30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2" name="フリーフォーム 241"/>
              <p:cNvSpPr/>
              <p:nvPr/>
            </p:nvSpPr>
            <p:spPr bwMode="auto">
              <a:xfrm>
                <a:off x="1737" y="2961"/>
                <a:ext cx="88" cy="53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82" y="41"/>
                  </a:cxn>
                  <a:cxn ang="0">
                    <a:pos x="88" y="29"/>
                  </a:cxn>
                  <a:cxn ang="0">
                    <a:pos x="88" y="18"/>
                  </a:cxn>
                  <a:cxn ang="0">
                    <a:pos x="64" y="0"/>
                  </a:cxn>
                  <a:cxn ang="0">
                    <a:pos x="47" y="0"/>
                  </a:cxn>
                  <a:cxn ang="0">
                    <a:pos x="23" y="12"/>
                  </a:cxn>
                  <a:cxn ang="0">
                    <a:pos x="12" y="18"/>
                  </a:cxn>
                  <a:cxn ang="0">
                    <a:pos x="0" y="23"/>
                  </a:cxn>
                  <a:cxn ang="0">
                    <a:pos x="12" y="47"/>
                  </a:cxn>
                  <a:cxn ang="0">
                    <a:pos x="23" y="53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0" b="0"/>
                <a:pathLst>
                  <a:path w="88" h="53">
                    <a:moveTo>
                      <a:pt x="53" y="53"/>
                    </a:moveTo>
                    <a:lnTo>
                      <a:pt x="82" y="41"/>
                    </a:lnTo>
                    <a:lnTo>
                      <a:pt x="88" y="29"/>
                    </a:lnTo>
                    <a:lnTo>
                      <a:pt x="88" y="18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0" y="23"/>
                    </a:lnTo>
                    <a:lnTo>
                      <a:pt x="12" y="47"/>
                    </a:lnTo>
                    <a:lnTo>
                      <a:pt x="23" y="53"/>
                    </a:lnTo>
                    <a:lnTo>
                      <a:pt x="47" y="53"/>
                    </a:lnTo>
                    <a:lnTo>
                      <a:pt x="53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3" name="フリーフォーム 242"/>
              <p:cNvSpPr/>
              <p:nvPr/>
            </p:nvSpPr>
            <p:spPr bwMode="auto">
              <a:xfrm>
                <a:off x="1725" y="3160"/>
                <a:ext cx="59" cy="36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59" y="18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36"/>
                  </a:cxn>
                  <a:cxn ang="0">
                    <a:pos x="30" y="36"/>
                  </a:cxn>
                  <a:cxn ang="0">
                    <a:pos x="35" y="36"/>
                  </a:cxn>
                </a:cxnLst>
                <a:rect l="0" t="0" r="0" b="0"/>
                <a:pathLst>
                  <a:path w="59" h="36">
                    <a:moveTo>
                      <a:pt x="35" y="36"/>
                    </a:moveTo>
                    <a:lnTo>
                      <a:pt x="59" y="18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36"/>
                    </a:lnTo>
                    <a:lnTo>
                      <a:pt x="30" y="36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4" name="フリーフォーム 243"/>
              <p:cNvSpPr/>
              <p:nvPr/>
            </p:nvSpPr>
            <p:spPr bwMode="auto">
              <a:xfrm>
                <a:off x="1813" y="3243"/>
                <a:ext cx="53" cy="5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18" y="52"/>
                  </a:cxn>
                  <a:cxn ang="0">
                    <a:pos x="41" y="52"/>
                  </a:cxn>
                  <a:cxn ang="0">
                    <a:pos x="47" y="41"/>
                  </a:cxn>
                  <a:cxn ang="0">
                    <a:pos x="53" y="23"/>
                  </a:cxn>
                  <a:cxn ang="0">
                    <a:pos x="53" y="11"/>
                  </a:cxn>
                  <a:cxn ang="0">
                    <a:pos x="47" y="0"/>
                  </a:cxn>
                  <a:cxn ang="0">
                    <a:pos x="18" y="11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6" y="52"/>
                  </a:cxn>
                </a:cxnLst>
                <a:rect l="0" t="0" r="0" b="0"/>
                <a:pathLst>
                  <a:path w="53" h="52">
                    <a:moveTo>
                      <a:pt x="6" y="52"/>
                    </a:moveTo>
                    <a:lnTo>
                      <a:pt x="18" y="52"/>
                    </a:lnTo>
                    <a:lnTo>
                      <a:pt x="41" y="52"/>
                    </a:lnTo>
                    <a:lnTo>
                      <a:pt x="47" y="41"/>
                    </a:lnTo>
                    <a:lnTo>
                      <a:pt x="53" y="23"/>
                    </a:lnTo>
                    <a:lnTo>
                      <a:pt x="53" y="11"/>
                    </a:lnTo>
                    <a:lnTo>
                      <a:pt x="47" y="0"/>
                    </a:lnTo>
                    <a:lnTo>
                      <a:pt x="18" y="11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" name="フリーフォーム 244"/>
              <p:cNvSpPr/>
              <p:nvPr/>
            </p:nvSpPr>
            <p:spPr bwMode="auto">
              <a:xfrm>
                <a:off x="2036" y="3266"/>
                <a:ext cx="65" cy="53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59" y="41"/>
                  </a:cxn>
                  <a:cxn ang="0">
                    <a:pos x="65" y="29"/>
                  </a:cxn>
                  <a:cxn ang="0">
                    <a:pos x="65" y="18"/>
                  </a:cxn>
                  <a:cxn ang="0">
                    <a:pos x="47" y="6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6" y="41"/>
                  </a:cxn>
                  <a:cxn ang="0">
                    <a:pos x="12" y="53"/>
                  </a:cxn>
                  <a:cxn ang="0">
                    <a:pos x="18" y="53"/>
                  </a:cxn>
                  <a:cxn ang="0">
                    <a:pos x="29" y="53"/>
                  </a:cxn>
                </a:cxnLst>
                <a:rect l="0" t="0" r="0" b="0"/>
                <a:pathLst>
                  <a:path w="65" h="53">
                    <a:moveTo>
                      <a:pt x="29" y="53"/>
                    </a:moveTo>
                    <a:lnTo>
                      <a:pt x="59" y="41"/>
                    </a:lnTo>
                    <a:lnTo>
                      <a:pt x="65" y="29"/>
                    </a:lnTo>
                    <a:lnTo>
                      <a:pt x="65" y="18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41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" name="フリーフォーム 245"/>
              <p:cNvSpPr/>
              <p:nvPr/>
            </p:nvSpPr>
            <p:spPr bwMode="auto">
              <a:xfrm>
                <a:off x="1878" y="3612"/>
                <a:ext cx="129" cy="88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94" y="88"/>
                  </a:cxn>
                  <a:cxn ang="0">
                    <a:pos x="111" y="71"/>
                  </a:cxn>
                  <a:cxn ang="0">
                    <a:pos x="129" y="53"/>
                  </a:cxn>
                  <a:cxn ang="0">
                    <a:pos x="123" y="30"/>
                  </a:cxn>
                  <a:cxn ang="0">
                    <a:pos x="99" y="6"/>
                  </a:cxn>
                  <a:cxn ang="0">
                    <a:pos x="82" y="0"/>
                  </a:cxn>
                  <a:cxn ang="0">
                    <a:pos x="47" y="6"/>
                  </a:cxn>
                  <a:cxn ang="0">
                    <a:pos x="17" y="24"/>
                  </a:cxn>
                  <a:cxn ang="0">
                    <a:pos x="0" y="41"/>
                  </a:cxn>
                  <a:cxn ang="0">
                    <a:pos x="0" y="59"/>
                  </a:cxn>
                  <a:cxn ang="0">
                    <a:pos x="11" y="71"/>
                  </a:cxn>
                  <a:cxn ang="0">
                    <a:pos x="35" y="82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129" h="88">
                    <a:moveTo>
                      <a:pt x="70" y="88"/>
                    </a:moveTo>
                    <a:lnTo>
                      <a:pt x="94" y="88"/>
                    </a:lnTo>
                    <a:lnTo>
                      <a:pt x="111" y="71"/>
                    </a:lnTo>
                    <a:lnTo>
                      <a:pt x="129" y="53"/>
                    </a:lnTo>
                    <a:lnTo>
                      <a:pt x="123" y="30"/>
                    </a:lnTo>
                    <a:lnTo>
                      <a:pt x="99" y="6"/>
                    </a:lnTo>
                    <a:lnTo>
                      <a:pt x="82" y="0"/>
                    </a:lnTo>
                    <a:lnTo>
                      <a:pt x="47" y="6"/>
                    </a:lnTo>
                    <a:lnTo>
                      <a:pt x="17" y="24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11" y="71"/>
                    </a:lnTo>
                    <a:lnTo>
                      <a:pt x="35" y="82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7" name="フリーフォーム 246"/>
              <p:cNvSpPr/>
              <p:nvPr/>
            </p:nvSpPr>
            <p:spPr bwMode="auto">
              <a:xfrm>
                <a:off x="2083" y="3507"/>
                <a:ext cx="200" cy="141"/>
              </a:xfrm>
              <a:custGeom>
                <a:avLst/>
                <a:gdLst/>
                <a:ahLst/>
                <a:cxnLst>
                  <a:cxn ang="0">
                    <a:pos x="200" y="82"/>
                  </a:cxn>
                  <a:cxn ang="0">
                    <a:pos x="200" y="70"/>
                  </a:cxn>
                  <a:cxn ang="0">
                    <a:pos x="176" y="47"/>
                  </a:cxn>
                  <a:cxn ang="0">
                    <a:pos x="147" y="17"/>
                  </a:cxn>
                  <a:cxn ang="0">
                    <a:pos x="141" y="11"/>
                  </a:cxn>
                  <a:cxn ang="0">
                    <a:pos x="123" y="6"/>
                  </a:cxn>
                  <a:cxn ang="0">
                    <a:pos x="82" y="0"/>
                  </a:cxn>
                  <a:cxn ang="0">
                    <a:pos x="53" y="6"/>
                  </a:cxn>
                  <a:cxn ang="0">
                    <a:pos x="41" y="11"/>
                  </a:cxn>
                  <a:cxn ang="0">
                    <a:pos x="41" y="17"/>
                  </a:cxn>
                  <a:cxn ang="0">
                    <a:pos x="29" y="47"/>
                  </a:cxn>
                  <a:cxn ang="0">
                    <a:pos x="24" y="64"/>
                  </a:cxn>
                  <a:cxn ang="0">
                    <a:pos x="18" y="76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2" y="105"/>
                  </a:cxn>
                  <a:cxn ang="0">
                    <a:pos x="65" y="135"/>
                  </a:cxn>
                  <a:cxn ang="0">
                    <a:pos x="94" y="141"/>
                  </a:cxn>
                  <a:cxn ang="0">
                    <a:pos x="117" y="141"/>
                  </a:cxn>
                  <a:cxn ang="0">
                    <a:pos x="141" y="135"/>
                  </a:cxn>
                  <a:cxn ang="0">
                    <a:pos x="176" y="111"/>
                  </a:cxn>
                  <a:cxn ang="0">
                    <a:pos x="188" y="99"/>
                  </a:cxn>
                  <a:cxn ang="0">
                    <a:pos x="188" y="82"/>
                  </a:cxn>
                  <a:cxn ang="0">
                    <a:pos x="200" y="82"/>
                  </a:cxn>
                </a:cxnLst>
                <a:rect l="0" t="0" r="0" b="0"/>
                <a:pathLst>
                  <a:path w="200" h="141">
                    <a:moveTo>
                      <a:pt x="200" y="82"/>
                    </a:moveTo>
                    <a:lnTo>
                      <a:pt x="200" y="70"/>
                    </a:lnTo>
                    <a:lnTo>
                      <a:pt x="176" y="47"/>
                    </a:lnTo>
                    <a:lnTo>
                      <a:pt x="147" y="17"/>
                    </a:lnTo>
                    <a:lnTo>
                      <a:pt x="141" y="11"/>
                    </a:lnTo>
                    <a:lnTo>
                      <a:pt x="123" y="6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29" y="4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2" y="105"/>
                    </a:lnTo>
                    <a:lnTo>
                      <a:pt x="65" y="135"/>
                    </a:lnTo>
                    <a:lnTo>
                      <a:pt x="94" y="141"/>
                    </a:lnTo>
                    <a:lnTo>
                      <a:pt x="117" y="141"/>
                    </a:lnTo>
                    <a:lnTo>
                      <a:pt x="141" y="135"/>
                    </a:lnTo>
                    <a:lnTo>
                      <a:pt x="176" y="111"/>
                    </a:lnTo>
                    <a:lnTo>
                      <a:pt x="188" y="99"/>
                    </a:lnTo>
                    <a:lnTo>
                      <a:pt x="188" y="82"/>
                    </a:lnTo>
                    <a:lnTo>
                      <a:pt x="20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8" name="フリーフォーム 247"/>
              <p:cNvSpPr/>
              <p:nvPr/>
            </p:nvSpPr>
            <p:spPr bwMode="auto">
              <a:xfrm>
                <a:off x="1608" y="3225"/>
                <a:ext cx="29" cy="29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3" y="6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29"/>
                  </a:cxn>
                  <a:cxn ang="0">
                    <a:pos x="17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29">
                    <a:moveTo>
                      <a:pt x="23" y="29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29"/>
                    </a:lnTo>
                    <a:lnTo>
                      <a:pt x="17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" name="フリーフォーム 248"/>
              <p:cNvSpPr/>
              <p:nvPr/>
            </p:nvSpPr>
            <p:spPr bwMode="auto">
              <a:xfrm>
                <a:off x="2236" y="2908"/>
                <a:ext cx="751" cy="505"/>
              </a:xfrm>
              <a:custGeom>
                <a:avLst/>
                <a:gdLst/>
                <a:ahLst/>
                <a:cxnLst>
                  <a:cxn ang="0">
                    <a:pos x="211" y="475"/>
                  </a:cxn>
                  <a:cxn ang="0">
                    <a:pos x="223" y="470"/>
                  </a:cxn>
                  <a:cxn ang="0">
                    <a:pos x="234" y="452"/>
                  </a:cxn>
                  <a:cxn ang="0">
                    <a:pos x="234" y="423"/>
                  </a:cxn>
                  <a:cxn ang="0">
                    <a:pos x="234" y="399"/>
                  </a:cxn>
                  <a:cxn ang="0">
                    <a:pos x="246" y="393"/>
                  </a:cxn>
                  <a:cxn ang="0">
                    <a:pos x="269" y="382"/>
                  </a:cxn>
                  <a:cxn ang="0">
                    <a:pos x="281" y="364"/>
                  </a:cxn>
                  <a:cxn ang="0">
                    <a:pos x="287" y="352"/>
                  </a:cxn>
                  <a:cxn ang="0">
                    <a:pos x="316" y="311"/>
                  </a:cxn>
                  <a:cxn ang="0">
                    <a:pos x="346" y="282"/>
                  </a:cxn>
                  <a:cxn ang="0">
                    <a:pos x="410" y="241"/>
                  </a:cxn>
                  <a:cxn ang="0">
                    <a:pos x="469" y="200"/>
                  </a:cxn>
                  <a:cxn ang="0">
                    <a:pos x="522" y="170"/>
                  </a:cxn>
                  <a:cxn ang="0">
                    <a:pos x="580" y="135"/>
                  </a:cxn>
                  <a:cxn ang="0">
                    <a:pos x="663" y="82"/>
                  </a:cxn>
                  <a:cxn ang="0">
                    <a:pos x="692" y="65"/>
                  </a:cxn>
                  <a:cxn ang="0">
                    <a:pos x="721" y="53"/>
                  </a:cxn>
                  <a:cxn ang="0">
                    <a:pos x="745" y="53"/>
                  </a:cxn>
                  <a:cxn ang="0">
                    <a:pos x="751" y="53"/>
                  </a:cxn>
                  <a:cxn ang="0">
                    <a:pos x="751" y="47"/>
                  </a:cxn>
                  <a:cxn ang="0">
                    <a:pos x="751" y="12"/>
                  </a:cxn>
                  <a:cxn ang="0">
                    <a:pos x="739" y="6"/>
                  </a:cxn>
                  <a:cxn ang="0">
                    <a:pos x="721" y="0"/>
                  </a:cxn>
                  <a:cxn ang="0">
                    <a:pos x="709" y="0"/>
                  </a:cxn>
                  <a:cxn ang="0">
                    <a:pos x="709" y="12"/>
                  </a:cxn>
                  <a:cxn ang="0">
                    <a:pos x="692" y="35"/>
                  </a:cxn>
                  <a:cxn ang="0">
                    <a:pos x="651" y="53"/>
                  </a:cxn>
                  <a:cxn ang="0">
                    <a:pos x="598" y="76"/>
                  </a:cxn>
                  <a:cxn ang="0">
                    <a:pos x="539" y="100"/>
                  </a:cxn>
                  <a:cxn ang="0">
                    <a:pos x="498" y="123"/>
                  </a:cxn>
                  <a:cxn ang="0">
                    <a:pos x="463" y="147"/>
                  </a:cxn>
                  <a:cxn ang="0">
                    <a:pos x="428" y="164"/>
                  </a:cxn>
                  <a:cxn ang="0">
                    <a:pos x="399" y="170"/>
                  </a:cxn>
                  <a:cxn ang="0">
                    <a:pos x="369" y="194"/>
                  </a:cxn>
                  <a:cxn ang="0">
                    <a:pos x="246" y="282"/>
                  </a:cxn>
                  <a:cxn ang="0">
                    <a:pos x="217" y="294"/>
                  </a:cxn>
                  <a:cxn ang="0">
                    <a:pos x="193" y="299"/>
                  </a:cxn>
                  <a:cxn ang="0">
                    <a:pos x="176" y="317"/>
                  </a:cxn>
                  <a:cxn ang="0">
                    <a:pos x="158" y="317"/>
                  </a:cxn>
                  <a:cxn ang="0">
                    <a:pos x="129" y="311"/>
                  </a:cxn>
                  <a:cxn ang="0">
                    <a:pos x="88" y="299"/>
                  </a:cxn>
                  <a:cxn ang="0">
                    <a:pos x="52" y="317"/>
                  </a:cxn>
                  <a:cxn ang="0">
                    <a:pos x="17" y="329"/>
                  </a:cxn>
                  <a:cxn ang="0">
                    <a:pos x="5" y="335"/>
                  </a:cxn>
                  <a:cxn ang="0">
                    <a:pos x="0" y="346"/>
                  </a:cxn>
                  <a:cxn ang="0">
                    <a:pos x="0" y="364"/>
                  </a:cxn>
                  <a:cxn ang="0">
                    <a:pos x="17" y="417"/>
                  </a:cxn>
                  <a:cxn ang="0">
                    <a:pos x="29" y="446"/>
                  </a:cxn>
                  <a:cxn ang="0">
                    <a:pos x="35" y="470"/>
                  </a:cxn>
                  <a:cxn ang="0">
                    <a:pos x="82" y="493"/>
                  </a:cxn>
                  <a:cxn ang="0">
                    <a:pos x="111" y="505"/>
                  </a:cxn>
                  <a:cxn ang="0">
                    <a:pos x="129" y="505"/>
                  </a:cxn>
                  <a:cxn ang="0">
                    <a:pos x="164" y="493"/>
                  </a:cxn>
                  <a:cxn ang="0">
                    <a:pos x="187" y="481"/>
                  </a:cxn>
                  <a:cxn ang="0">
                    <a:pos x="205" y="475"/>
                  </a:cxn>
                  <a:cxn ang="0">
                    <a:pos x="211" y="475"/>
                  </a:cxn>
                </a:cxnLst>
                <a:rect l="0" t="0" r="0" b="0"/>
                <a:pathLst>
                  <a:path w="751" h="505">
                    <a:moveTo>
                      <a:pt x="211" y="475"/>
                    </a:moveTo>
                    <a:lnTo>
                      <a:pt x="223" y="470"/>
                    </a:lnTo>
                    <a:lnTo>
                      <a:pt x="234" y="452"/>
                    </a:lnTo>
                    <a:lnTo>
                      <a:pt x="234" y="423"/>
                    </a:lnTo>
                    <a:lnTo>
                      <a:pt x="234" y="399"/>
                    </a:lnTo>
                    <a:lnTo>
                      <a:pt x="246" y="393"/>
                    </a:lnTo>
                    <a:lnTo>
                      <a:pt x="269" y="382"/>
                    </a:lnTo>
                    <a:lnTo>
                      <a:pt x="281" y="364"/>
                    </a:lnTo>
                    <a:lnTo>
                      <a:pt x="287" y="352"/>
                    </a:lnTo>
                    <a:lnTo>
                      <a:pt x="316" y="311"/>
                    </a:lnTo>
                    <a:lnTo>
                      <a:pt x="346" y="282"/>
                    </a:lnTo>
                    <a:lnTo>
                      <a:pt x="410" y="241"/>
                    </a:lnTo>
                    <a:lnTo>
                      <a:pt x="469" y="200"/>
                    </a:lnTo>
                    <a:lnTo>
                      <a:pt x="522" y="170"/>
                    </a:lnTo>
                    <a:lnTo>
                      <a:pt x="580" y="135"/>
                    </a:lnTo>
                    <a:lnTo>
                      <a:pt x="663" y="82"/>
                    </a:lnTo>
                    <a:lnTo>
                      <a:pt x="692" y="65"/>
                    </a:lnTo>
                    <a:lnTo>
                      <a:pt x="721" y="53"/>
                    </a:lnTo>
                    <a:lnTo>
                      <a:pt x="745" y="53"/>
                    </a:lnTo>
                    <a:lnTo>
                      <a:pt x="751" y="53"/>
                    </a:lnTo>
                    <a:lnTo>
                      <a:pt x="751" y="47"/>
                    </a:lnTo>
                    <a:lnTo>
                      <a:pt x="751" y="12"/>
                    </a:lnTo>
                    <a:lnTo>
                      <a:pt x="739" y="6"/>
                    </a:lnTo>
                    <a:lnTo>
                      <a:pt x="721" y="0"/>
                    </a:lnTo>
                    <a:lnTo>
                      <a:pt x="709" y="0"/>
                    </a:lnTo>
                    <a:lnTo>
                      <a:pt x="709" y="12"/>
                    </a:lnTo>
                    <a:lnTo>
                      <a:pt x="692" y="35"/>
                    </a:lnTo>
                    <a:lnTo>
                      <a:pt x="651" y="53"/>
                    </a:lnTo>
                    <a:lnTo>
                      <a:pt x="598" y="76"/>
                    </a:lnTo>
                    <a:lnTo>
                      <a:pt x="539" y="100"/>
                    </a:lnTo>
                    <a:lnTo>
                      <a:pt x="498" y="123"/>
                    </a:lnTo>
                    <a:lnTo>
                      <a:pt x="463" y="147"/>
                    </a:lnTo>
                    <a:lnTo>
                      <a:pt x="428" y="164"/>
                    </a:lnTo>
                    <a:lnTo>
                      <a:pt x="399" y="170"/>
                    </a:lnTo>
                    <a:lnTo>
                      <a:pt x="369" y="194"/>
                    </a:lnTo>
                    <a:lnTo>
                      <a:pt x="246" y="282"/>
                    </a:lnTo>
                    <a:lnTo>
                      <a:pt x="217" y="294"/>
                    </a:lnTo>
                    <a:lnTo>
                      <a:pt x="193" y="299"/>
                    </a:lnTo>
                    <a:lnTo>
                      <a:pt x="176" y="317"/>
                    </a:lnTo>
                    <a:lnTo>
                      <a:pt x="158" y="317"/>
                    </a:lnTo>
                    <a:lnTo>
                      <a:pt x="129" y="311"/>
                    </a:lnTo>
                    <a:lnTo>
                      <a:pt x="88" y="299"/>
                    </a:lnTo>
                    <a:lnTo>
                      <a:pt x="52" y="317"/>
                    </a:lnTo>
                    <a:lnTo>
                      <a:pt x="17" y="329"/>
                    </a:lnTo>
                    <a:lnTo>
                      <a:pt x="5" y="335"/>
                    </a:lnTo>
                    <a:lnTo>
                      <a:pt x="0" y="346"/>
                    </a:lnTo>
                    <a:lnTo>
                      <a:pt x="0" y="364"/>
                    </a:lnTo>
                    <a:lnTo>
                      <a:pt x="17" y="417"/>
                    </a:lnTo>
                    <a:lnTo>
                      <a:pt x="29" y="446"/>
                    </a:lnTo>
                    <a:lnTo>
                      <a:pt x="35" y="470"/>
                    </a:lnTo>
                    <a:lnTo>
                      <a:pt x="82" y="493"/>
                    </a:lnTo>
                    <a:lnTo>
                      <a:pt x="111" y="505"/>
                    </a:lnTo>
                    <a:lnTo>
                      <a:pt x="129" y="505"/>
                    </a:lnTo>
                    <a:lnTo>
                      <a:pt x="164" y="493"/>
                    </a:lnTo>
                    <a:lnTo>
                      <a:pt x="187" y="481"/>
                    </a:lnTo>
                    <a:lnTo>
                      <a:pt x="205" y="475"/>
                    </a:lnTo>
                    <a:lnTo>
                      <a:pt x="211" y="47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0" name="フリーフォーム 249"/>
              <p:cNvSpPr/>
              <p:nvPr/>
            </p:nvSpPr>
            <p:spPr bwMode="auto">
              <a:xfrm>
                <a:off x="3004" y="2785"/>
                <a:ext cx="182" cy="158"/>
              </a:xfrm>
              <a:custGeom>
                <a:avLst/>
                <a:gdLst/>
                <a:ahLst/>
                <a:cxnLst>
                  <a:cxn ang="0">
                    <a:pos x="47" y="158"/>
                  </a:cxn>
                  <a:cxn ang="0">
                    <a:pos x="76" y="141"/>
                  </a:cxn>
                  <a:cxn ang="0">
                    <a:pos x="100" y="123"/>
                  </a:cxn>
                  <a:cxn ang="0">
                    <a:pos x="100" y="100"/>
                  </a:cxn>
                  <a:cxn ang="0">
                    <a:pos x="106" y="94"/>
                  </a:cxn>
                  <a:cxn ang="0">
                    <a:pos x="106" y="88"/>
                  </a:cxn>
                  <a:cxn ang="0">
                    <a:pos x="129" y="94"/>
                  </a:cxn>
                  <a:cxn ang="0">
                    <a:pos x="135" y="100"/>
                  </a:cxn>
                  <a:cxn ang="0">
                    <a:pos x="147" y="94"/>
                  </a:cxn>
                  <a:cxn ang="0">
                    <a:pos x="176" y="76"/>
                  </a:cxn>
                  <a:cxn ang="0">
                    <a:pos x="182" y="64"/>
                  </a:cxn>
                  <a:cxn ang="0">
                    <a:pos x="182" y="35"/>
                  </a:cxn>
                  <a:cxn ang="0">
                    <a:pos x="170" y="6"/>
                  </a:cxn>
                  <a:cxn ang="0">
                    <a:pos x="159" y="0"/>
                  </a:cxn>
                  <a:cxn ang="0">
                    <a:pos x="135" y="0"/>
                  </a:cxn>
                  <a:cxn ang="0">
                    <a:pos x="117" y="6"/>
                  </a:cxn>
                  <a:cxn ang="0">
                    <a:pos x="82" y="64"/>
                  </a:cxn>
                  <a:cxn ang="0">
                    <a:pos x="76" y="64"/>
                  </a:cxn>
                  <a:cxn ang="0">
                    <a:pos x="71" y="59"/>
                  </a:cxn>
                  <a:cxn ang="0">
                    <a:pos x="53" y="59"/>
                  </a:cxn>
                  <a:cxn ang="0">
                    <a:pos x="41" y="59"/>
                  </a:cxn>
                  <a:cxn ang="0">
                    <a:pos x="6" y="76"/>
                  </a:cxn>
                  <a:cxn ang="0">
                    <a:pos x="0" y="94"/>
                  </a:cxn>
                  <a:cxn ang="0">
                    <a:pos x="0" y="106"/>
                  </a:cxn>
                  <a:cxn ang="0">
                    <a:pos x="0" y="129"/>
                  </a:cxn>
                  <a:cxn ang="0">
                    <a:pos x="12" y="141"/>
                  </a:cxn>
                  <a:cxn ang="0">
                    <a:pos x="24" y="158"/>
                  </a:cxn>
                  <a:cxn ang="0">
                    <a:pos x="41" y="158"/>
                  </a:cxn>
                  <a:cxn ang="0">
                    <a:pos x="47" y="158"/>
                  </a:cxn>
                </a:cxnLst>
                <a:rect l="0" t="0" r="0" b="0"/>
                <a:pathLst>
                  <a:path w="182" h="158">
                    <a:moveTo>
                      <a:pt x="47" y="158"/>
                    </a:moveTo>
                    <a:lnTo>
                      <a:pt x="76" y="141"/>
                    </a:lnTo>
                    <a:lnTo>
                      <a:pt x="100" y="123"/>
                    </a:lnTo>
                    <a:lnTo>
                      <a:pt x="100" y="100"/>
                    </a:lnTo>
                    <a:lnTo>
                      <a:pt x="106" y="94"/>
                    </a:lnTo>
                    <a:lnTo>
                      <a:pt x="106" y="88"/>
                    </a:lnTo>
                    <a:lnTo>
                      <a:pt x="129" y="94"/>
                    </a:lnTo>
                    <a:lnTo>
                      <a:pt x="135" y="100"/>
                    </a:lnTo>
                    <a:lnTo>
                      <a:pt x="147" y="94"/>
                    </a:lnTo>
                    <a:lnTo>
                      <a:pt x="176" y="76"/>
                    </a:lnTo>
                    <a:lnTo>
                      <a:pt x="182" y="64"/>
                    </a:lnTo>
                    <a:lnTo>
                      <a:pt x="182" y="35"/>
                    </a:lnTo>
                    <a:lnTo>
                      <a:pt x="170" y="6"/>
                    </a:lnTo>
                    <a:lnTo>
                      <a:pt x="159" y="0"/>
                    </a:lnTo>
                    <a:lnTo>
                      <a:pt x="135" y="0"/>
                    </a:lnTo>
                    <a:lnTo>
                      <a:pt x="117" y="6"/>
                    </a:lnTo>
                    <a:lnTo>
                      <a:pt x="82" y="64"/>
                    </a:lnTo>
                    <a:lnTo>
                      <a:pt x="76" y="64"/>
                    </a:lnTo>
                    <a:lnTo>
                      <a:pt x="71" y="59"/>
                    </a:lnTo>
                    <a:lnTo>
                      <a:pt x="53" y="59"/>
                    </a:lnTo>
                    <a:lnTo>
                      <a:pt x="41" y="59"/>
                    </a:lnTo>
                    <a:lnTo>
                      <a:pt x="6" y="76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2" y="141"/>
                    </a:lnTo>
                    <a:lnTo>
                      <a:pt x="24" y="158"/>
                    </a:lnTo>
                    <a:lnTo>
                      <a:pt x="41" y="158"/>
                    </a:lnTo>
                    <a:lnTo>
                      <a:pt x="47" y="15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1" name="フリーフォーム 250"/>
              <p:cNvSpPr/>
              <p:nvPr/>
            </p:nvSpPr>
            <p:spPr bwMode="auto">
              <a:xfrm>
                <a:off x="2382" y="3419"/>
                <a:ext cx="88" cy="70"/>
              </a:xfrm>
              <a:custGeom>
                <a:avLst/>
                <a:gdLst/>
                <a:ahLst/>
                <a:cxnLst>
                  <a:cxn ang="0">
                    <a:pos x="71" y="64"/>
                  </a:cxn>
                  <a:cxn ang="0">
                    <a:pos x="88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77" y="11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35"/>
                  </a:cxn>
                  <a:cxn ang="0">
                    <a:pos x="0" y="58"/>
                  </a:cxn>
                  <a:cxn ang="0">
                    <a:pos x="6" y="64"/>
                  </a:cxn>
                  <a:cxn ang="0">
                    <a:pos x="18" y="70"/>
                  </a:cxn>
                  <a:cxn ang="0">
                    <a:pos x="41" y="70"/>
                  </a:cxn>
                  <a:cxn ang="0">
                    <a:pos x="65" y="64"/>
                  </a:cxn>
                  <a:cxn ang="0">
                    <a:pos x="71" y="64"/>
                  </a:cxn>
                </a:cxnLst>
                <a:rect l="0" t="0" r="0" b="0"/>
                <a:pathLst>
                  <a:path w="88" h="70">
                    <a:moveTo>
                      <a:pt x="71" y="64"/>
                    </a:moveTo>
                    <a:lnTo>
                      <a:pt x="88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77" y="1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6" y="64"/>
                    </a:lnTo>
                    <a:lnTo>
                      <a:pt x="18" y="70"/>
                    </a:lnTo>
                    <a:lnTo>
                      <a:pt x="41" y="70"/>
                    </a:lnTo>
                    <a:lnTo>
                      <a:pt x="65" y="64"/>
                    </a:lnTo>
                    <a:lnTo>
                      <a:pt x="71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" name="フリーフォーム 251"/>
              <p:cNvSpPr/>
              <p:nvPr/>
            </p:nvSpPr>
            <p:spPr bwMode="auto">
              <a:xfrm>
                <a:off x="2476" y="3325"/>
                <a:ext cx="112" cy="117"/>
              </a:xfrm>
              <a:custGeom>
                <a:avLst/>
                <a:gdLst/>
                <a:ahLst/>
                <a:cxnLst>
                  <a:cxn ang="0">
                    <a:pos x="59" y="105"/>
                  </a:cxn>
                  <a:cxn ang="0">
                    <a:pos x="100" y="88"/>
                  </a:cxn>
                  <a:cxn ang="0">
                    <a:pos x="106" y="76"/>
                  </a:cxn>
                  <a:cxn ang="0">
                    <a:pos x="112" y="64"/>
                  </a:cxn>
                  <a:cxn ang="0">
                    <a:pos x="112" y="35"/>
                  </a:cxn>
                  <a:cxn ang="0">
                    <a:pos x="106" y="23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41" y="12"/>
                  </a:cxn>
                  <a:cxn ang="0">
                    <a:pos x="35" y="29"/>
                  </a:cxn>
                  <a:cxn ang="0">
                    <a:pos x="29" y="41"/>
                  </a:cxn>
                  <a:cxn ang="0">
                    <a:pos x="29" y="64"/>
                  </a:cxn>
                  <a:cxn ang="0">
                    <a:pos x="12" y="70"/>
                  </a:cxn>
                  <a:cxn ang="0">
                    <a:pos x="6" y="88"/>
                  </a:cxn>
                  <a:cxn ang="0">
                    <a:pos x="0" y="94"/>
                  </a:cxn>
                  <a:cxn ang="0">
                    <a:pos x="0" y="100"/>
                  </a:cxn>
                  <a:cxn ang="0">
                    <a:pos x="12" y="117"/>
                  </a:cxn>
                  <a:cxn ang="0">
                    <a:pos x="35" y="117"/>
                  </a:cxn>
                  <a:cxn ang="0">
                    <a:pos x="47" y="117"/>
                  </a:cxn>
                  <a:cxn ang="0">
                    <a:pos x="47" y="105"/>
                  </a:cxn>
                  <a:cxn ang="0">
                    <a:pos x="59" y="105"/>
                  </a:cxn>
                </a:cxnLst>
                <a:rect l="0" t="0" r="0" b="0"/>
                <a:pathLst>
                  <a:path w="112" h="117">
                    <a:moveTo>
                      <a:pt x="59" y="105"/>
                    </a:moveTo>
                    <a:lnTo>
                      <a:pt x="100" y="88"/>
                    </a:lnTo>
                    <a:lnTo>
                      <a:pt x="106" y="76"/>
                    </a:lnTo>
                    <a:lnTo>
                      <a:pt x="112" y="64"/>
                    </a:lnTo>
                    <a:lnTo>
                      <a:pt x="112" y="35"/>
                    </a:lnTo>
                    <a:lnTo>
                      <a:pt x="106" y="23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29"/>
                    </a:lnTo>
                    <a:lnTo>
                      <a:pt x="29" y="41"/>
                    </a:lnTo>
                    <a:lnTo>
                      <a:pt x="29" y="64"/>
                    </a:lnTo>
                    <a:lnTo>
                      <a:pt x="12" y="70"/>
                    </a:lnTo>
                    <a:lnTo>
                      <a:pt x="6" y="88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12" y="117"/>
                    </a:lnTo>
                    <a:lnTo>
                      <a:pt x="35" y="117"/>
                    </a:lnTo>
                    <a:lnTo>
                      <a:pt x="47" y="117"/>
                    </a:lnTo>
                    <a:lnTo>
                      <a:pt x="47" y="105"/>
                    </a:lnTo>
                    <a:lnTo>
                      <a:pt x="59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3" name="フリーフォーム 252"/>
              <p:cNvSpPr/>
              <p:nvPr/>
            </p:nvSpPr>
            <p:spPr bwMode="auto">
              <a:xfrm>
                <a:off x="2764" y="3225"/>
                <a:ext cx="64" cy="70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52" y="65"/>
                  </a:cxn>
                  <a:cxn ang="0">
                    <a:pos x="58" y="59"/>
                  </a:cxn>
                  <a:cxn ang="0">
                    <a:pos x="64" y="35"/>
                  </a:cxn>
                  <a:cxn ang="0">
                    <a:pos x="64" y="12"/>
                  </a:cxn>
                  <a:cxn ang="0">
                    <a:pos x="58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1" y="6"/>
                  </a:cxn>
                  <a:cxn ang="0">
                    <a:pos x="5" y="18"/>
                  </a:cxn>
                  <a:cxn ang="0">
                    <a:pos x="0" y="47"/>
                  </a:cxn>
                  <a:cxn ang="0">
                    <a:pos x="5" y="65"/>
                  </a:cxn>
                  <a:cxn ang="0">
                    <a:pos x="11" y="70"/>
                  </a:cxn>
                  <a:cxn ang="0">
                    <a:pos x="23" y="70"/>
                  </a:cxn>
                </a:cxnLst>
                <a:rect l="0" t="0" r="0" b="0"/>
                <a:pathLst>
                  <a:path w="64" h="70">
                    <a:moveTo>
                      <a:pt x="23" y="70"/>
                    </a:moveTo>
                    <a:lnTo>
                      <a:pt x="52" y="65"/>
                    </a:lnTo>
                    <a:lnTo>
                      <a:pt x="58" y="59"/>
                    </a:lnTo>
                    <a:lnTo>
                      <a:pt x="64" y="35"/>
                    </a:lnTo>
                    <a:lnTo>
                      <a:pt x="64" y="12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5" y="18"/>
                    </a:lnTo>
                    <a:lnTo>
                      <a:pt x="0" y="47"/>
                    </a:lnTo>
                    <a:lnTo>
                      <a:pt x="5" y="65"/>
                    </a:lnTo>
                    <a:lnTo>
                      <a:pt x="11" y="70"/>
                    </a:lnTo>
                    <a:lnTo>
                      <a:pt x="2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" name="フリーフォーム 253"/>
              <p:cNvSpPr/>
              <p:nvPr/>
            </p:nvSpPr>
            <p:spPr bwMode="auto">
              <a:xfrm>
                <a:off x="2329" y="3031"/>
                <a:ext cx="47" cy="3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36"/>
                  </a:cxn>
                  <a:cxn ang="0">
                    <a:pos x="30" y="24"/>
                  </a:cxn>
                  <a:cxn ang="0">
                    <a:pos x="47" y="18"/>
                  </a:cxn>
                  <a:cxn ang="0">
                    <a:pos x="47" y="12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</a:cxnLst>
                <a:rect l="0" t="0" r="0" b="0"/>
                <a:pathLst>
                  <a:path w="47" h="36">
                    <a:moveTo>
                      <a:pt x="0" y="24"/>
                    </a:moveTo>
                    <a:lnTo>
                      <a:pt x="18" y="36"/>
                    </a:lnTo>
                    <a:lnTo>
                      <a:pt x="30" y="24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5" name="フリーフォーム 254"/>
              <p:cNvSpPr/>
              <p:nvPr/>
            </p:nvSpPr>
            <p:spPr bwMode="auto">
              <a:xfrm>
                <a:off x="2570" y="3730"/>
                <a:ext cx="70" cy="64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65" y="47"/>
                  </a:cxn>
                  <a:cxn ang="0">
                    <a:pos x="70" y="35"/>
                  </a:cxn>
                  <a:cxn ang="0">
                    <a:pos x="70" y="17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9" y="64"/>
                  </a:cxn>
                  <a:cxn ang="0">
                    <a:pos x="35" y="64"/>
                  </a:cxn>
                  <a:cxn ang="0">
                    <a:pos x="41" y="64"/>
                  </a:cxn>
                  <a:cxn ang="0">
                    <a:pos x="47" y="64"/>
                  </a:cxn>
                </a:cxnLst>
                <a:rect l="0" t="0" r="0" b="0"/>
                <a:pathLst>
                  <a:path w="70" h="64">
                    <a:moveTo>
                      <a:pt x="47" y="64"/>
                    </a:moveTo>
                    <a:lnTo>
                      <a:pt x="65" y="47"/>
                    </a:lnTo>
                    <a:lnTo>
                      <a:pt x="70" y="35"/>
                    </a:lnTo>
                    <a:lnTo>
                      <a:pt x="70" y="17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9" y="64"/>
                    </a:lnTo>
                    <a:lnTo>
                      <a:pt x="35" y="64"/>
                    </a:lnTo>
                    <a:lnTo>
                      <a:pt x="41" y="64"/>
                    </a:lnTo>
                    <a:lnTo>
                      <a:pt x="47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" name="フリーフォーム 255"/>
              <p:cNvSpPr/>
              <p:nvPr/>
            </p:nvSpPr>
            <p:spPr bwMode="auto">
              <a:xfrm>
                <a:off x="2869" y="3542"/>
                <a:ext cx="59" cy="47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53" y="47"/>
                  </a:cxn>
                  <a:cxn ang="0">
                    <a:pos x="59" y="35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2" y="6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12" y="41"/>
                  </a:cxn>
                  <a:cxn ang="0">
                    <a:pos x="24" y="47"/>
                  </a:cxn>
                  <a:cxn ang="0">
                    <a:pos x="41" y="47"/>
                  </a:cxn>
                  <a:cxn ang="0">
                    <a:pos x="47" y="47"/>
                  </a:cxn>
                </a:cxnLst>
                <a:rect l="0" t="0" r="0" b="0"/>
                <a:pathLst>
                  <a:path w="59" h="47">
                    <a:moveTo>
                      <a:pt x="47" y="47"/>
                    </a:moveTo>
                    <a:lnTo>
                      <a:pt x="53" y="47"/>
                    </a:lnTo>
                    <a:lnTo>
                      <a:pt x="59" y="35"/>
                    </a:lnTo>
                    <a:lnTo>
                      <a:pt x="59" y="18"/>
                    </a:lnTo>
                    <a:lnTo>
                      <a:pt x="53" y="6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12" y="41"/>
                    </a:lnTo>
                    <a:lnTo>
                      <a:pt x="24" y="47"/>
                    </a:lnTo>
                    <a:lnTo>
                      <a:pt x="41" y="47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7" name="フリーフォーム 256"/>
              <p:cNvSpPr/>
              <p:nvPr/>
            </p:nvSpPr>
            <p:spPr bwMode="auto">
              <a:xfrm>
                <a:off x="3057" y="3172"/>
                <a:ext cx="88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82" y="65"/>
                  </a:cxn>
                  <a:cxn ang="0">
                    <a:pos x="88" y="53"/>
                  </a:cxn>
                  <a:cxn ang="0">
                    <a:pos x="88" y="35"/>
                  </a:cxn>
                  <a:cxn ang="0">
                    <a:pos x="64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23" y="71"/>
                  </a:cxn>
                  <a:cxn ang="0">
                    <a:pos x="41" y="82"/>
                  </a:cxn>
                  <a:cxn ang="0">
                    <a:pos x="47" y="82"/>
                  </a:cxn>
                  <a:cxn ang="0">
                    <a:pos x="53" y="82"/>
                  </a:cxn>
                </a:cxnLst>
                <a:rect l="0" t="0" r="0" b="0"/>
                <a:pathLst>
                  <a:path w="88" h="82">
                    <a:moveTo>
                      <a:pt x="53" y="82"/>
                    </a:moveTo>
                    <a:lnTo>
                      <a:pt x="82" y="65"/>
                    </a:lnTo>
                    <a:lnTo>
                      <a:pt x="88" y="53"/>
                    </a:lnTo>
                    <a:lnTo>
                      <a:pt x="88" y="35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23" y="71"/>
                    </a:lnTo>
                    <a:lnTo>
                      <a:pt x="41" y="82"/>
                    </a:lnTo>
                    <a:lnTo>
                      <a:pt x="47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8" name="フリーフォーム 257"/>
              <p:cNvSpPr/>
              <p:nvPr/>
            </p:nvSpPr>
            <p:spPr bwMode="auto">
              <a:xfrm>
                <a:off x="3163" y="3383"/>
                <a:ext cx="70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6" y="47"/>
                  </a:cxn>
                  <a:cxn ang="0">
                    <a:pos x="64" y="36"/>
                  </a:cxn>
                  <a:cxn ang="0">
                    <a:pos x="70" y="18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7"/>
                  </a:cxn>
                  <a:cxn ang="0">
                    <a:pos x="23" y="59"/>
                  </a:cxn>
                  <a:cxn ang="0">
                    <a:pos x="35" y="59"/>
                  </a:cxn>
                </a:cxnLst>
                <a:rect l="0" t="0" r="0" b="0"/>
                <a:pathLst>
                  <a:path w="70" h="59">
                    <a:moveTo>
                      <a:pt x="35" y="59"/>
                    </a:moveTo>
                    <a:lnTo>
                      <a:pt x="46" y="47"/>
                    </a:lnTo>
                    <a:lnTo>
                      <a:pt x="64" y="36"/>
                    </a:lnTo>
                    <a:lnTo>
                      <a:pt x="70" y="18"/>
                    </a:lnTo>
                    <a:lnTo>
                      <a:pt x="70" y="6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11" y="47"/>
                    </a:lnTo>
                    <a:lnTo>
                      <a:pt x="23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9" name="フリーフォーム 258"/>
              <p:cNvSpPr/>
              <p:nvPr/>
            </p:nvSpPr>
            <p:spPr bwMode="auto">
              <a:xfrm>
                <a:off x="3321" y="3037"/>
                <a:ext cx="53" cy="59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35" y="59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5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53" h="59">
                    <a:moveTo>
                      <a:pt x="18" y="59"/>
                    </a:moveTo>
                    <a:lnTo>
                      <a:pt x="35" y="59"/>
                    </a:lnTo>
                    <a:lnTo>
                      <a:pt x="47" y="41"/>
                    </a:lnTo>
                    <a:lnTo>
                      <a:pt x="53" y="35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0" name="フリーフォーム 259"/>
              <p:cNvSpPr/>
              <p:nvPr/>
            </p:nvSpPr>
            <p:spPr bwMode="auto">
              <a:xfrm>
                <a:off x="3321" y="2826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35" y="18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8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35" y="35"/>
                    </a:lnTo>
                    <a:lnTo>
                      <a:pt x="41" y="29"/>
                    </a:lnTo>
                    <a:lnTo>
                      <a:pt x="35" y="18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8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フリーフォーム 260"/>
              <p:cNvSpPr/>
              <p:nvPr/>
            </p:nvSpPr>
            <p:spPr bwMode="auto">
              <a:xfrm>
                <a:off x="3121" y="3002"/>
                <a:ext cx="24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2" name="フリーフォーム 261"/>
              <p:cNvSpPr/>
              <p:nvPr/>
            </p:nvSpPr>
            <p:spPr bwMode="auto">
              <a:xfrm>
                <a:off x="3045" y="3472"/>
                <a:ext cx="30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30" y="17"/>
                  </a:cxn>
                  <a:cxn ang="0">
                    <a:pos x="30" y="5"/>
                  </a:cxn>
                  <a:cxn ang="0">
                    <a:pos x="24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30" h="23">
                    <a:moveTo>
                      <a:pt x="12" y="23"/>
                    </a:moveTo>
                    <a:lnTo>
                      <a:pt x="30" y="17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3" name="フリーフォーム 262"/>
              <p:cNvSpPr/>
              <p:nvPr/>
            </p:nvSpPr>
            <p:spPr bwMode="auto">
              <a:xfrm>
                <a:off x="3579" y="2580"/>
                <a:ext cx="47" cy="41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41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9" y="41"/>
                  </a:cxn>
                </a:cxnLst>
                <a:rect l="0" t="0" r="0" b="0"/>
                <a:pathLst>
                  <a:path w="47" h="41">
                    <a:moveTo>
                      <a:pt x="29" y="41"/>
                    </a:moveTo>
                    <a:lnTo>
                      <a:pt x="41" y="29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4" name="フリーフォーム 263"/>
              <p:cNvSpPr/>
              <p:nvPr/>
            </p:nvSpPr>
            <p:spPr bwMode="auto">
              <a:xfrm>
                <a:off x="3808" y="3202"/>
                <a:ext cx="129" cy="105"/>
              </a:xfrm>
              <a:custGeom>
                <a:avLst/>
                <a:gdLst/>
                <a:ahLst/>
                <a:cxnLst>
                  <a:cxn ang="0">
                    <a:pos x="94" y="99"/>
                  </a:cxn>
                  <a:cxn ang="0">
                    <a:pos x="123" y="70"/>
                  </a:cxn>
                  <a:cxn ang="0">
                    <a:pos x="129" y="52"/>
                  </a:cxn>
                  <a:cxn ang="0">
                    <a:pos x="129" y="29"/>
                  </a:cxn>
                  <a:cxn ang="0">
                    <a:pos x="117" y="5"/>
                  </a:cxn>
                  <a:cxn ang="0">
                    <a:pos x="88" y="0"/>
                  </a:cxn>
                  <a:cxn ang="0">
                    <a:pos x="47" y="0"/>
                  </a:cxn>
                  <a:cxn ang="0">
                    <a:pos x="23" y="5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17" y="82"/>
                  </a:cxn>
                  <a:cxn ang="0">
                    <a:pos x="29" y="93"/>
                  </a:cxn>
                  <a:cxn ang="0">
                    <a:pos x="47" y="99"/>
                  </a:cxn>
                  <a:cxn ang="0">
                    <a:pos x="59" y="105"/>
                  </a:cxn>
                  <a:cxn ang="0">
                    <a:pos x="76" y="105"/>
                  </a:cxn>
                  <a:cxn ang="0">
                    <a:pos x="88" y="99"/>
                  </a:cxn>
                  <a:cxn ang="0">
                    <a:pos x="94" y="99"/>
                  </a:cxn>
                </a:cxnLst>
                <a:rect l="0" t="0" r="0" b="0"/>
                <a:pathLst>
                  <a:path w="129" h="105">
                    <a:moveTo>
                      <a:pt x="94" y="99"/>
                    </a:moveTo>
                    <a:lnTo>
                      <a:pt x="123" y="70"/>
                    </a:lnTo>
                    <a:lnTo>
                      <a:pt x="129" y="52"/>
                    </a:lnTo>
                    <a:lnTo>
                      <a:pt x="129" y="29"/>
                    </a:lnTo>
                    <a:lnTo>
                      <a:pt x="117" y="5"/>
                    </a:lnTo>
                    <a:lnTo>
                      <a:pt x="88" y="0"/>
                    </a:lnTo>
                    <a:lnTo>
                      <a:pt x="47" y="0"/>
                    </a:lnTo>
                    <a:lnTo>
                      <a:pt x="23" y="5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17" y="82"/>
                    </a:lnTo>
                    <a:lnTo>
                      <a:pt x="29" y="93"/>
                    </a:lnTo>
                    <a:lnTo>
                      <a:pt x="47" y="99"/>
                    </a:lnTo>
                    <a:lnTo>
                      <a:pt x="59" y="105"/>
                    </a:lnTo>
                    <a:lnTo>
                      <a:pt x="76" y="105"/>
                    </a:lnTo>
                    <a:lnTo>
                      <a:pt x="88" y="99"/>
                    </a:lnTo>
                    <a:lnTo>
                      <a:pt x="94" y="9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5" name="フリーフォーム 264"/>
              <p:cNvSpPr/>
              <p:nvPr/>
            </p:nvSpPr>
            <p:spPr bwMode="auto">
              <a:xfrm>
                <a:off x="3696" y="3055"/>
                <a:ext cx="36" cy="76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41"/>
                  </a:cxn>
                  <a:cxn ang="0">
                    <a:pos x="36" y="23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6" y="47"/>
                  </a:cxn>
                  <a:cxn ang="0">
                    <a:pos x="18" y="70"/>
                  </a:cxn>
                  <a:cxn ang="0">
                    <a:pos x="24" y="76"/>
                  </a:cxn>
                  <a:cxn ang="0">
                    <a:pos x="24" y="70"/>
                  </a:cxn>
                  <a:cxn ang="0">
                    <a:pos x="36" y="70"/>
                  </a:cxn>
                </a:cxnLst>
                <a:rect l="0" t="0" r="0" b="0"/>
                <a:pathLst>
                  <a:path w="36" h="76">
                    <a:moveTo>
                      <a:pt x="36" y="70"/>
                    </a:moveTo>
                    <a:lnTo>
                      <a:pt x="36" y="41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" y="47"/>
                    </a:lnTo>
                    <a:lnTo>
                      <a:pt x="18" y="70"/>
                    </a:lnTo>
                    <a:lnTo>
                      <a:pt x="24" y="76"/>
                    </a:lnTo>
                    <a:lnTo>
                      <a:pt x="24" y="70"/>
                    </a:lnTo>
                    <a:lnTo>
                      <a:pt x="3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" name="フリーフォーム 265"/>
              <p:cNvSpPr/>
              <p:nvPr/>
            </p:nvSpPr>
            <p:spPr bwMode="auto">
              <a:xfrm>
                <a:off x="3984" y="3114"/>
                <a:ext cx="246" cy="129"/>
              </a:xfrm>
              <a:custGeom>
                <a:avLst/>
                <a:gdLst/>
                <a:ahLst/>
                <a:cxnLst>
                  <a:cxn ang="0">
                    <a:pos x="41" y="129"/>
                  </a:cxn>
                  <a:cxn ang="0">
                    <a:pos x="64" y="117"/>
                  </a:cxn>
                  <a:cxn ang="0">
                    <a:pos x="76" y="105"/>
                  </a:cxn>
                  <a:cxn ang="0">
                    <a:pos x="100" y="93"/>
                  </a:cxn>
                  <a:cxn ang="0">
                    <a:pos x="141" y="82"/>
                  </a:cxn>
                  <a:cxn ang="0">
                    <a:pos x="188" y="52"/>
                  </a:cxn>
                  <a:cxn ang="0">
                    <a:pos x="199" y="52"/>
                  </a:cxn>
                  <a:cxn ang="0">
                    <a:pos x="205" y="52"/>
                  </a:cxn>
                  <a:cxn ang="0">
                    <a:pos x="229" y="52"/>
                  </a:cxn>
                  <a:cxn ang="0">
                    <a:pos x="246" y="35"/>
                  </a:cxn>
                  <a:cxn ang="0">
                    <a:pos x="246" y="23"/>
                  </a:cxn>
                  <a:cxn ang="0">
                    <a:pos x="229" y="0"/>
                  </a:cxn>
                  <a:cxn ang="0">
                    <a:pos x="217" y="0"/>
                  </a:cxn>
                  <a:cxn ang="0">
                    <a:pos x="205" y="0"/>
                  </a:cxn>
                  <a:cxn ang="0">
                    <a:pos x="199" y="11"/>
                  </a:cxn>
                  <a:cxn ang="0">
                    <a:pos x="193" y="23"/>
                  </a:cxn>
                  <a:cxn ang="0">
                    <a:pos x="193" y="29"/>
                  </a:cxn>
                  <a:cxn ang="0">
                    <a:pos x="170" y="29"/>
                  </a:cxn>
                  <a:cxn ang="0">
                    <a:pos x="158" y="35"/>
                  </a:cxn>
                  <a:cxn ang="0">
                    <a:pos x="141" y="46"/>
                  </a:cxn>
                  <a:cxn ang="0">
                    <a:pos x="129" y="46"/>
                  </a:cxn>
                  <a:cxn ang="0">
                    <a:pos x="105" y="46"/>
                  </a:cxn>
                  <a:cxn ang="0">
                    <a:pos x="94" y="52"/>
                  </a:cxn>
                  <a:cxn ang="0">
                    <a:pos x="82" y="58"/>
                  </a:cxn>
                  <a:cxn ang="0">
                    <a:pos x="70" y="58"/>
                  </a:cxn>
                  <a:cxn ang="0">
                    <a:pos x="41" y="58"/>
                  </a:cxn>
                  <a:cxn ang="0">
                    <a:pos x="17" y="64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6" y="111"/>
                  </a:cxn>
                  <a:cxn ang="0">
                    <a:pos x="17" y="123"/>
                  </a:cxn>
                  <a:cxn ang="0">
                    <a:pos x="35" y="129"/>
                  </a:cxn>
                  <a:cxn ang="0">
                    <a:pos x="41" y="129"/>
                  </a:cxn>
                </a:cxnLst>
                <a:rect l="0" t="0" r="0" b="0"/>
                <a:pathLst>
                  <a:path w="246" h="129">
                    <a:moveTo>
                      <a:pt x="41" y="129"/>
                    </a:moveTo>
                    <a:lnTo>
                      <a:pt x="64" y="117"/>
                    </a:lnTo>
                    <a:lnTo>
                      <a:pt x="76" y="105"/>
                    </a:lnTo>
                    <a:lnTo>
                      <a:pt x="100" y="93"/>
                    </a:lnTo>
                    <a:lnTo>
                      <a:pt x="141" y="82"/>
                    </a:lnTo>
                    <a:lnTo>
                      <a:pt x="188" y="52"/>
                    </a:lnTo>
                    <a:lnTo>
                      <a:pt x="199" y="52"/>
                    </a:lnTo>
                    <a:lnTo>
                      <a:pt x="205" y="52"/>
                    </a:lnTo>
                    <a:lnTo>
                      <a:pt x="229" y="52"/>
                    </a:lnTo>
                    <a:lnTo>
                      <a:pt x="246" y="35"/>
                    </a:lnTo>
                    <a:lnTo>
                      <a:pt x="246" y="23"/>
                    </a:lnTo>
                    <a:lnTo>
                      <a:pt x="229" y="0"/>
                    </a:lnTo>
                    <a:lnTo>
                      <a:pt x="217" y="0"/>
                    </a:lnTo>
                    <a:lnTo>
                      <a:pt x="205" y="0"/>
                    </a:lnTo>
                    <a:lnTo>
                      <a:pt x="199" y="11"/>
                    </a:lnTo>
                    <a:lnTo>
                      <a:pt x="193" y="23"/>
                    </a:lnTo>
                    <a:lnTo>
                      <a:pt x="193" y="29"/>
                    </a:lnTo>
                    <a:lnTo>
                      <a:pt x="170" y="29"/>
                    </a:lnTo>
                    <a:lnTo>
                      <a:pt x="158" y="35"/>
                    </a:lnTo>
                    <a:lnTo>
                      <a:pt x="141" y="46"/>
                    </a:lnTo>
                    <a:lnTo>
                      <a:pt x="129" y="46"/>
                    </a:lnTo>
                    <a:lnTo>
                      <a:pt x="105" y="46"/>
                    </a:lnTo>
                    <a:lnTo>
                      <a:pt x="94" y="52"/>
                    </a:lnTo>
                    <a:lnTo>
                      <a:pt x="82" y="58"/>
                    </a:lnTo>
                    <a:lnTo>
                      <a:pt x="70" y="58"/>
                    </a:lnTo>
                    <a:lnTo>
                      <a:pt x="41" y="58"/>
                    </a:lnTo>
                    <a:lnTo>
                      <a:pt x="17" y="64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23"/>
                    </a:lnTo>
                    <a:lnTo>
                      <a:pt x="35" y="129"/>
                    </a:lnTo>
                    <a:lnTo>
                      <a:pt x="41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7" name="フリーフォーム 266"/>
              <p:cNvSpPr/>
              <p:nvPr/>
            </p:nvSpPr>
            <p:spPr bwMode="auto">
              <a:xfrm>
                <a:off x="4242" y="3108"/>
                <a:ext cx="23" cy="17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23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12" y="17"/>
                  </a:cxn>
                </a:cxnLst>
                <a:rect l="0" t="0" r="0" b="0"/>
                <a:pathLst>
                  <a:path w="23" h="17">
                    <a:moveTo>
                      <a:pt x="12" y="17"/>
                    </a:moveTo>
                    <a:lnTo>
                      <a:pt x="23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8" name="フリーフォーム 267"/>
              <p:cNvSpPr/>
              <p:nvPr/>
            </p:nvSpPr>
            <p:spPr bwMode="auto">
              <a:xfrm>
                <a:off x="4301" y="3072"/>
                <a:ext cx="35" cy="42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35" y="24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42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29" y="36"/>
                  </a:cxn>
                </a:cxnLst>
                <a:rect l="0" t="0" r="0" b="0"/>
                <a:pathLst>
                  <a:path w="35" h="42">
                    <a:moveTo>
                      <a:pt x="29" y="36"/>
                    </a:moveTo>
                    <a:lnTo>
                      <a:pt x="35" y="24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29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9" name="フリーフォーム 268"/>
              <p:cNvSpPr/>
              <p:nvPr/>
            </p:nvSpPr>
            <p:spPr bwMode="auto">
              <a:xfrm>
                <a:off x="4418" y="3014"/>
                <a:ext cx="65" cy="41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41" y="29"/>
                  </a:cxn>
                  <a:cxn ang="0">
                    <a:pos x="53" y="29"/>
                  </a:cxn>
                  <a:cxn ang="0">
                    <a:pos x="65" y="23"/>
                  </a:cxn>
                  <a:cxn ang="0">
                    <a:pos x="65" y="17"/>
                  </a:cxn>
                  <a:cxn ang="0">
                    <a:pos x="53" y="6"/>
                  </a:cxn>
                  <a:cxn ang="0">
                    <a:pos x="47" y="0"/>
                  </a:cxn>
                  <a:cxn ang="0">
                    <a:pos x="35" y="6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12" y="41"/>
                  </a:cxn>
                  <a:cxn ang="0">
                    <a:pos x="18" y="41"/>
                  </a:cxn>
                </a:cxnLst>
                <a:rect l="0" t="0" r="0" b="0"/>
                <a:pathLst>
                  <a:path w="65" h="41">
                    <a:moveTo>
                      <a:pt x="18" y="41"/>
                    </a:moveTo>
                    <a:lnTo>
                      <a:pt x="41" y="29"/>
                    </a:lnTo>
                    <a:lnTo>
                      <a:pt x="53" y="29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0" name="フリーフォーム 269"/>
              <p:cNvSpPr/>
              <p:nvPr/>
            </p:nvSpPr>
            <p:spPr bwMode="auto">
              <a:xfrm>
                <a:off x="4518" y="2979"/>
                <a:ext cx="64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29" y="41"/>
                  </a:cxn>
                  <a:cxn ang="0">
                    <a:pos x="35" y="41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64" y="23"/>
                  </a:cxn>
                  <a:cxn ang="0">
                    <a:pos x="64" y="11"/>
                  </a:cxn>
                  <a:cxn ang="0">
                    <a:pos x="64" y="5"/>
                  </a:cxn>
                  <a:cxn ang="0">
                    <a:pos x="47" y="0"/>
                  </a:cxn>
                  <a:cxn ang="0">
                    <a:pos x="41" y="5"/>
                  </a:cxn>
                  <a:cxn ang="0">
                    <a:pos x="35" y="5"/>
                  </a:cxn>
                  <a:cxn ang="0">
                    <a:pos x="17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64" h="41">
                    <a:moveTo>
                      <a:pt x="6" y="41"/>
                    </a:moveTo>
                    <a:lnTo>
                      <a:pt x="29" y="41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41" y="29"/>
                    </a:lnTo>
                    <a:lnTo>
                      <a:pt x="47" y="23"/>
                    </a:lnTo>
                    <a:lnTo>
                      <a:pt x="64" y="23"/>
                    </a:lnTo>
                    <a:lnTo>
                      <a:pt x="64" y="11"/>
                    </a:lnTo>
                    <a:lnTo>
                      <a:pt x="64" y="5"/>
                    </a:lnTo>
                    <a:lnTo>
                      <a:pt x="47" y="0"/>
                    </a:lnTo>
                    <a:lnTo>
                      <a:pt x="41" y="5"/>
                    </a:lnTo>
                    <a:lnTo>
                      <a:pt x="35" y="5"/>
                    </a:lnTo>
                    <a:lnTo>
                      <a:pt x="17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1" name="フリーフォーム 270"/>
              <p:cNvSpPr/>
              <p:nvPr/>
            </p:nvSpPr>
            <p:spPr bwMode="auto">
              <a:xfrm>
                <a:off x="4705" y="2908"/>
                <a:ext cx="42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30" y="30"/>
                  </a:cxn>
                  <a:cxn ang="0">
                    <a:pos x="36" y="18"/>
                  </a:cxn>
                  <a:cxn ang="0">
                    <a:pos x="42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42" h="35">
                    <a:moveTo>
                      <a:pt x="12" y="35"/>
                    </a:moveTo>
                    <a:lnTo>
                      <a:pt x="30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2" name="フリーフォーム 271"/>
              <p:cNvSpPr/>
              <p:nvPr/>
            </p:nvSpPr>
            <p:spPr bwMode="auto">
              <a:xfrm>
                <a:off x="3761" y="2456"/>
                <a:ext cx="111" cy="112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76" y="94"/>
                  </a:cxn>
                  <a:cxn ang="0">
                    <a:pos x="94" y="82"/>
                  </a:cxn>
                  <a:cxn ang="0">
                    <a:pos x="111" y="41"/>
                  </a:cxn>
                  <a:cxn ang="0">
                    <a:pos x="111" y="18"/>
                  </a:cxn>
                  <a:cxn ang="0">
                    <a:pos x="106" y="12"/>
                  </a:cxn>
                  <a:cxn ang="0">
                    <a:pos x="94" y="0"/>
                  </a:cxn>
                  <a:cxn ang="0">
                    <a:pos x="64" y="12"/>
                  </a:cxn>
                  <a:cxn ang="0">
                    <a:pos x="35" y="24"/>
                  </a:cxn>
                  <a:cxn ang="0">
                    <a:pos x="6" y="47"/>
                  </a:cxn>
                  <a:cxn ang="0">
                    <a:pos x="0" y="59"/>
                  </a:cxn>
                  <a:cxn ang="0">
                    <a:pos x="0" y="77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29" y="112"/>
                  </a:cxn>
                  <a:cxn ang="0">
                    <a:pos x="47" y="106"/>
                  </a:cxn>
                  <a:cxn ang="0">
                    <a:pos x="53" y="106"/>
                  </a:cxn>
                </a:cxnLst>
                <a:rect l="0" t="0" r="0" b="0"/>
                <a:pathLst>
                  <a:path w="111" h="112">
                    <a:moveTo>
                      <a:pt x="53" y="106"/>
                    </a:moveTo>
                    <a:lnTo>
                      <a:pt x="76" y="94"/>
                    </a:lnTo>
                    <a:lnTo>
                      <a:pt x="94" y="82"/>
                    </a:lnTo>
                    <a:lnTo>
                      <a:pt x="111" y="41"/>
                    </a:lnTo>
                    <a:lnTo>
                      <a:pt x="111" y="18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64" y="12"/>
                    </a:lnTo>
                    <a:lnTo>
                      <a:pt x="35" y="24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29" y="112"/>
                    </a:lnTo>
                    <a:lnTo>
                      <a:pt x="47" y="106"/>
                    </a:lnTo>
                    <a:lnTo>
                      <a:pt x="53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3" name="フリーフォーム 272"/>
              <p:cNvSpPr/>
              <p:nvPr/>
            </p:nvSpPr>
            <p:spPr bwMode="auto">
              <a:xfrm>
                <a:off x="4048" y="2368"/>
                <a:ext cx="100" cy="77"/>
              </a:xfrm>
              <a:custGeom>
                <a:avLst/>
                <a:gdLst/>
                <a:ahLst/>
                <a:cxnLst>
                  <a:cxn ang="0">
                    <a:pos x="47" y="77"/>
                  </a:cxn>
                  <a:cxn ang="0">
                    <a:pos x="71" y="53"/>
                  </a:cxn>
                  <a:cxn ang="0">
                    <a:pos x="100" y="24"/>
                  </a:cxn>
                  <a:cxn ang="0">
                    <a:pos x="100" y="12"/>
                  </a:cxn>
                  <a:cxn ang="0">
                    <a:pos x="100" y="6"/>
                  </a:cxn>
                  <a:cxn ang="0">
                    <a:pos x="77" y="0"/>
                  </a:cxn>
                  <a:cxn ang="0">
                    <a:pos x="41" y="6"/>
                  </a:cxn>
                  <a:cxn ang="0">
                    <a:pos x="12" y="18"/>
                  </a:cxn>
                  <a:cxn ang="0">
                    <a:pos x="6" y="36"/>
                  </a:cxn>
                  <a:cxn ang="0">
                    <a:pos x="0" y="47"/>
                  </a:cxn>
                  <a:cxn ang="0">
                    <a:pos x="6" y="53"/>
                  </a:cxn>
                  <a:cxn ang="0">
                    <a:pos x="18" y="77"/>
                  </a:cxn>
                  <a:cxn ang="0">
                    <a:pos x="41" y="77"/>
                  </a:cxn>
                  <a:cxn ang="0">
                    <a:pos x="47" y="77"/>
                  </a:cxn>
                </a:cxnLst>
                <a:rect l="0" t="0" r="0" b="0"/>
                <a:pathLst>
                  <a:path w="100" h="77">
                    <a:moveTo>
                      <a:pt x="47" y="77"/>
                    </a:moveTo>
                    <a:lnTo>
                      <a:pt x="71" y="53"/>
                    </a:lnTo>
                    <a:lnTo>
                      <a:pt x="100" y="24"/>
                    </a:lnTo>
                    <a:lnTo>
                      <a:pt x="100" y="12"/>
                    </a:lnTo>
                    <a:lnTo>
                      <a:pt x="100" y="6"/>
                    </a:lnTo>
                    <a:lnTo>
                      <a:pt x="77" y="0"/>
                    </a:lnTo>
                    <a:lnTo>
                      <a:pt x="41" y="6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0" y="47"/>
                    </a:lnTo>
                    <a:lnTo>
                      <a:pt x="6" y="53"/>
                    </a:lnTo>
                    <a:lnTo>
                      <a:pt x="18" y="77"/>
                    </a:lnTo>
                    <a:lnTo>
                      <a:pt x="41" y="77"/>
                    </a:lnTo>
                    <a:lnTo>
                      <a:pt x="47" y="7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4" name="フリーフォーム 273"/>
              <p:cNvSpPr/>
              <p:nvPr/>
            </p:nvSpPr>
            <p:spPr bwMode="auto">
              <a:xfrm>
                <a:off x="4295" y="2627"/>
                <a:ext cx="4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5" y="11"/>
                  </a:cxn>
                  <a:cxn ang="0">
                    <a:pos x="41" y="5"/>
                  </a:cxn>
                  <a:cxn ang="0">
                    <a:pos x="29" y="0"/>
                  </a:cxn>
                  <a:cxn ang="0">
                    <a:pos x="6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9"/>
                  </a:cxn>
                </a:cxnLst>
                <a:rect l="0" t="0" r="0" b="0"/>
                <a:pathLst>
                  <a:path w="41" h="29">
                    <a:moveTo>
                      <a:pt x="0" y="29"/>
                    </a:moveTo>
                    <a:lnTo>
                      <a:pt x="35" y="11"/>
                    </a:lnTo>
                    <a:lnTo>
                      <a:pt x="41" y="5"/>
                    </a:lnTo>
                    <a:lnTo>
                      <a:pt x="29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5" name="フリーフォーム 274"/>
              <p:cNvSpPr/>
              <p:nvPr/>
            </p:nvSpPr>
            <p:spPr bwMode="auto">
              <a:xfrm>
                <a:off x="4054" y="2538"/>
                <a:ext cx="30" cy="12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4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30" y="12"/>
                  </a:cxn>
                </a:cxnLst>
                <a:rect l="0" t="0" r="0" b="0"/>
                <a:pathLst>
                  <a:path w="30" h="12">
                    <a:moveTo>
                      <a:pt x="30" y="12"/>
                    </a:moveTo>
                    <a:lnTo>
                      <a:pt x="24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6" name="フリーフォーム 275"/>
              <p:cNvSpPr/>
              <p:nvPr/>
            </p:nvSpPr>
            <p:spPr bwMode="auto">
              <a:xfrm>
                <a:off x="4295" y="259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7" name="フリーフォーム 276"/>
              <p:cNvSpPr/>
              <p:nvPr/>
            </p:nvSpPr>
            <p:spPr bwMode="auto">
              <a:xfrm>
                <a:off x="4330" y="2104"/>
                <a:ext cx="59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41" y="35"/>
                  </a:cxn>
                  <a:cxn ang="0">
                    <a:pos x="47" y="24"/>
                  </a:cxn>
                  <a:cxn ang="0">
                    <a:pos x="59" y="18"/>
                  </a:cxn>
                  <a:cxn ang="0">
                    <a:pos x="47" y="12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59" h="35">
                    <a:moveTo>
                      <a:pt x="12" y="35"/>
                    </a:moveTo>
                    <a:lnTo>
                      <a:pt x="41" y="35"/>
                    </a:lnTo>
                    <a:lnTo>
                      <a:pt x="47" y="24"/>
                    </a:lnTo>
                    <a:lnTo>
                      <a:pt x="59" y="18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8" name="フリーフォーム 277"/>
              <p:cNvSpPr/>
              <p:nvPr/>
            </p:nvSpPr>
            <p:spPr bwMode="auto">
              <a:xfrm>
                <a:off x="4236" y="1905"/>
                <a:ext cx="112" cy="94"/>
              </a:xfrm>
              <a:custGeom>
                <a:avLst/>
                <a:gdLst/>
                <a:ahLst/>
                <a:cxnLst>
                  <a:cxn ang="0">
                    <a:pos x="71" y="94"/>
                  </a:cxn>
                  <a:cxn ang="0">
                    <a:pos x="88" y="88"/>
                  </a:cxn>
                  <a:cxn ang="0">
                    <a:pos x="100" y="70"/>
                  </a:cxn>
                  <a:cxn ang="0">
                    <a:pos x="112" y="47"/>
                  </a:cxn>
                  <a:cxn ang="0">
                    <a:pos x="112" y="29"/>
                  </a:cxn>
                  <a:cxn ang="0">
                    <a:pos x="106" y="6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29" y="29"/>
                  </a:cxn>
                  <a:cxn ang="0">
                    <a:pos x="12" y="35"/>
                  </a:cxn>
                  <a:cxn ang="0">
                    <a:pos x="6" y="41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12" y="64"/>
                  </a:cxn>
                  <a:cxn ang="0">
                    <a:pos x="35" y="88"/>
                  </a:cxn>
                  <a:cxn ang="0">
                    <a:pos x="47" y="94"/>
                  </a:cxn>
                  <a:cxn ang="0">
                    <a:pos x="65" y="94"/>
                  </a:cxn>
                  <a:cxn ang="0">
                    <a:pos x="71" y="94"/>
                  </a:cxn>
                </a:cxnLst>
                <a:rect l="0" t="0" r="0" b="0"/>
                <a:pathLst>
                  <a:path w="112" h="94">
                    <a:moveTo>
                      <a:pt x="71" y="94"/>
                    </a:moveTo>
                    <a:lnTo>
                      <a:pt x="88" y="88"/>
                    </a:lnTo>
                    <a:lnTo>
                      <a:pt x="100" y="70"/>
                    </a:lnTo>
                    <a:lnTo>
                      <a:pt x="112" y="47"/>
                    </a:lnTo>
                    <a:lnTo>
                      <a:pt x="112" y="29"/>
                    </a:lnTo>
                    <a:lnTo>
                      <a:pt x="106" y="6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29" y="29"/>
                    </a:lnTo>
                    <a:lnTo>
                      <a:pt x="12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35" y="88"/>
                    </a:lnTo>
                    <a:lnTo>
                      <a:pt x="47" y="94"/>
                    </a:lnTo>
                    <a:lnTo>
                      <a:pt x="65" y="94"/>
                    </a:lnTo>
                    <a:lnTo>
                      <a:pt x="71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9" name="フリーフォーム 278"/>
              <p:cNvSpPr/>
              <p:nvPr/>
            </p:nvSpPr>
            <p:spPr bwMode="auto">
              <a:xfrm>
                <a:off x="4406" y="1811"/>
                <a:ext cx="82" cy="76"/>
              </a:xfrm>
              <a:custGeom>
                <a:avLst/>
                <a:gdLst/>
                <a:ahLst/>
                <a:cxnLst>
                  <a:cxn ang="0">
                    <a:pos x="59" y="70"/>
                  </a:cxn>
                  <a:cxn ang="0">
                    <a:pos x="77" y="53"/>
                  </a:cxn>
                  <a:cxn ang="0">
                    <a:pos x="82" y="29"/>
                  </a:cxn>
                  <a:cxn ang="0">
                    <a:pos x="77" y="6"/>
                  </a:cxn>
                  <a:cxn ang="0">
                    <a:pos x="65" y="0"/>
                  </a:cxn>
                  <a:cxn ang="0">
                    <a:pos x="59" y="0"/>
                  </a:cxn>
                  <a:cxn ang="0">
                    <a:pos x="35" y="0"/>
                  </a:cxn>
                  <a:cxn ang="0">
                    <a:pos x="18" y="12"/>
                  </a:cxn>
                  <a:cxn ang="0">
                    <a:pos x="12" y="35"/>
                  </a:cxn>
                  <a:cxn ang="0">
                    <a:pos x="0" y="53"/>
                  </a:cxn>
                  <a:cxn ang="0">
                    <a:pos x="12" y="59"/>
                  </a:cxn>
                  <a:cxn ang="0">
                    <a:pos x="18" y="70"/>
                  </a:cxn>
                  <a:cxn ang="0">
                    <a:pos x="35" y="76"/>
                  </a:cxn>
                  <a:cxn ang="0">
                    <a:pos x="53" y="70"/>
                  </a:cxn>
                  <a:cxn ang="0">
                    <a:pos x="59" y="70"/>
                  </a:cxn>
                </a:cxnLst>
                <a:rect l="0" t="0" r="0" b="0"/>
                <a:pathLst>
                  <a:path w="82" h="76">
                    <a:moveTo>
                      <a:pt x="59" y="70"/>
                    </a:moveTo>
                    <a:lnTo>
                      <a:pt x="77" y="53"/>
                    </a:lnTo>
                    <a:lnTo>
                      <a:pt x="82" y="29"/>
                    </a:lnTo>
                    <a:lnTo>
                      <a:pt x="77" y="6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8" y="12"/>
                    </a:lnTo>
                    <a:lnTo>
                      <a:pt x="12" y="35"/>
                    </a:lnTo>
                    <a:lnTo>
                      <a:pt x="0" y="53"/>
                    </a:lnTo>
                    <a:lnTo>
                      <a:pt x="12" y="59"/>
                    </a:lnTo>
                    <a:lnTo>
                      <a:pt x="18" y="70"/>
                    </a:lnTo>
                    <a:lnTo>
                      <a:pt x="35" y="76"/>
                    </a:lnTo>
                    <a:lnTo>
                      <a:pt x="53" y="70"/>
                    </a:lnTo>
                    <a:lnTo>
                      <a:pt x="59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0" name="フリーフォーム 279"/>
              <p:cNvSpPr/>
              <p:nvPr/>
            </p:nvSpPr>
            <p:spPr bwMode="auto">
              <a:xfrm>
                <a:off x="4529" y="1969"/>
                <a:ext cx="53" cy="5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30" y="53"/>
                  </a:cxn>
                  <a:cxn ang="0">
                    <a:pos x="47" y="41"/>
                  </a:cxn>
                  <a:cxn ang="0">
                    <a:pos x="53" y="30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6" y="41"/>
                  </a:cxn>
                  <a:cxn ang="0">
                    <a:pos x="18" y="41"/>
                  </a:cxn>
                </a:cxnLst>
                <a:rect l="0" t="0" r="0" b="0"/>
                <a:pathLst>
                  <a:path w="53" h="53">
                    <a:moveTo>
                      <a:pt x="18" y="41"/>
                    </a:moveTo>
                    <a:lnTo>
                      <a:pt x="30" y="53"/>
                    </a:lnTo>
                    <a:lnTo>
                      <a:pt x="47" y="41"/>
                    </a:lnTo>
                    <a:lnTo>
                      <a:pt x="53" y="30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1" name="フリーフォーム 280"/>
              <p:cNvSpPr/>
              <p:nvPr/>
            </p:nvSpPr>
            <p:spPr bwMode="auto">
              <a:xfrm>
                <a:off x="4799" y="2873"/>
                <a:ext cx="36" cy="23"/>
              </a:xfrm>
              <a:custGeom>
                <a:avLst/>
                <a:gdLst/>
                <a:ahLst/>
                <a:cxnLst>
                  <a:cxn ang="0">
                    <a:pos x="30" y="23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18" y="23"/>
                  </a:cxn>
                  <a:cxn ang="0">
                    <a:pos x="30" y="23"/>
                  </a:cxn>
                </a:cxnLst>
                <a:rect l="0" t="0" r="0" b="0"/>
                <a:pathLst>
                  <a:path w="36" h="23">
                    <a:moveTo>
                      <a:pt x="30" y="23"/>
                    </a:move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30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2" name="フリーフォーム 281"/>
              <p:cNvSpPr/>
              <p:nvPr/>
            </p:nvSpPr>
            <p:spPr bwMode="auto">
              <a:xfrm>
                <a:off x="4946" y="2803"/>
                <a:ext cx="123" cy="52"/>
              </a:xfrm>
              <a:custGeom>
                <a:avLst/>
                <a:gdLst/>
                <a:ahLst/>
                <a:cxnLst>
                  <a:cxn ang="0">
                    <a:pos x="76" y="52"/>
                  </a:cxn>
                  <a:cxn ang="0">
                    <a:pos x="94" y="46"/>
                  </a:cxn>
                  <a:cxn ang="0">
                    <a:pos x="111" y="41"/>
                  </a:cxn>
                  <a:cxn ang="0">
                    <a:pos x="123" y="23"/>
                  </a:cxn>
                  <a:cxn ang="0">
                    <a:pos x="123" y="11"/>
                  </a:cxn>
                  <a:cxn ang="0">
                    <a:pos x="117" y="11"/>
                  </a:cxn>
                  <a:cxn ang="0">
                    <a:pos x="94" y="0"/>
                  </a:cxn>
                  <a:cxn ang="0">
                    <a:pos x="76" y="0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46"/>
                  </a:cxn>
                  <a:cxn ang="0">
                    <a:pos x="18" y="52"/>
                  </a:cxn>
                  <a:cxn ang="0">
                    <a:pos x="29" y="52"/>
                  </a:cxn>
                  <a:cxn ang="0">
                    <a:pos x="53" y="52"/>
                  </a:cxn>
                  <a:cxn ang="0">
                    <a:pos x="70" y="52"/>
                  </a:cxn>
                  <a:cxn ang="0">
                    <a:pos x="76" y="52"/>
                  </a:cxn>
                </a:cxnLst>
                <a:rect l="0" t="0" r="0" b="0"/>
                <a:pathLst>
                  <a:path w="123" h="52">
                    <a:moveTo>
                      <a:pt x="76" y="52"/>
                    </a:moveTo>
                    <a:lnTo>
                      <a:pt x="94" y="46"/>
                    </a:lnTo>
                    <a:lnTo>
                      <a:pt x="111" y="41"/>
                    </a:lnTo>
                    <a:lnTo>
                      <a:pt x="123" y="23"/>
                    </a:lnTo>
                    <a:lnTo>
                      <a:pt x="123" y="11"/>
                    </a:lnTo>
                    <a:lnTo>
                      <a:pt x="117" y="11"/>
                    </a:lnTo>
                    <a:lnTo>
                      <a:pt x="94" y="0"/>
                    </a:lnTo>
                    <a:lnTo>
                      <a:pt x="76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46"/>
                    </a:lnTo>
                    <a:lnTo>
                      <a:pt x="18" y="52"/>
                    </a:lnTo>
                    <a:lnTo>
                      <a:pt x="29" y="52"/>
                    </a:lnTo>
                    <a:lnTo>
                      <a:pt x="53" y="52"/>
                    </a:lnTo>
                    <a:lnTo>
                      <a:pt x="70" y="52"/>
                    </a:lnTo>
                    <a:lnTo>
                      <a:pt x="7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3" name="フリーフォーム 282"/>
              <p:cNvSpPr/>
              <p:nvPr/>
            </p:nvSpPr>
            <p:spPr bwMode="auto">
              <a:xfrm>
                <a:off x="5087" y="2668"/>
                <a:ext cx="23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3" h="23">
                    <a:moveTo>
                      <a:pt x="12" y="23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4" name="フリーフォーム 283"/>
              <p:cNvSpPr/>
              <p:nvPr/>
            </p:nvSpPr>
            <p:spPr bwMode="auto">
              <a:xfrm>
                <a:off x="5245" y="2527"/>
                <a:ext cx="94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5" y="82"/>
                  </a:cxn>
                  <a:cxn ang="0">
                    <a:pos x="76" y="70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88" y="11"/>
                  </a:cxn>
                  <a:cxn ang="0">
                    <a:pos x="76" y="6"/>
                  </a:cxn>
                  <a:cxn ang="0">
                    <a:pos x="59" y="0"/>
                  </a:cxn>
                  <a:cxn ang="0">
                    <a:pos x="24" y="6"/>
                  </a:cxn>
                  <a:cxn ang="0">
                    <a:pos x="0" y="17"/>
                  </a:cxn>
                  <a:cxn ang="0">
                    <a:pos x="0" y="47"/>
                  </a:cxn>
                  <a:cxn ang="0">
                    <a:pos x="6" y="70"/>
                  </a:cxn>
                  <a:cxn ang="0">
                    <a:pos x="30" y="82"/>
                  </a:cxn>
                  <a:cxn ang="0">
                    <a:pos x="41" y="82"/>
                  </a:cxn>
                  <a:cxn ang="0">
                    <a:pos x="53" y="82"/>
                  </a:cxn>
                </a:cxnLst>
                <a:rect l="0" t="0" r="0" b="0"/>
                <a:pathLst>
                  <a:path w="94" h="82">
                    <a:moveTo>
                      <a:pt x="53" y="82"/>
                    </a:moveTo>
                    <a:lnTo>
                      <a:pt x="65" y="82"/>
                    </a:lnTo>
                    <a:lnTo>
                      <a:pt x="76" y="70"/>
                    </a:lnTo>
                    <a:lnTo>
                      <a:pt x="88" y="47"/>
                    </a:lnTo>
                    <a:lnTo>
                      <a:pt x="94" y="35"/>
                    </a:lnTo>
                    <a:lnTo>
                      <a:pt x="88" y="11"/>
                    </a:lnTo>
                    <a:lnTo>
                      <a:pt x="76" y="6"/>
                    </a:lnTo>
                    <a:lnTo>
                      <a:pt x="59" y="0"/>
                    </a:lnTo>
                    <a:lnTo>
                      <a:pt x="24" y="6"/>
                    </a:lnTo>
                    <a:lnTo>
                      <a:pt x="0" y="17"/>
                    </a:lnTo>
                    <a:lnTo>
                      <a:pt x="0" y="47"/>
                    </a:lnTo>
                    <a:lnTo>
                      <a:pt x="6" y="70"/>
                    </a:lnTo>
                    <a:lnTo>
                      <a:pt x="30" y="82"/>
                    </a:lnTo>
                    <a:lnTo>
                      <a:pt x="41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5" name="フリーフォーム 284"/>
              <p:cNvSpPr/>
              <p:nvPr/>
            </p:nvSpPr>
            <p:spPr bwMode="auto">
              <a:xfrm>
                <a:off x="5527" y="3172"/>
                <a:ext cx="29" cy="30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9" y="24"/>
                  </a:cxn>
                  <a:cxn ang="0">
                    <a:pos x="29" y="18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23" y="30"/>
                  </a:cxn>
                </a:cxnLst>
                <a:rect l="0" t="0" r="0" b="0"/>
                <a:pathLst>
                  <a:path w="29" h="30">
                    <a:moveTo>
                      <a:pt x="23" y="30"/>
                    </a:moveTo>
                    <a:lnTo>
                      <a:pt x="29" y="24"/>
                    </a:lnTo>
                    <a:lnTo>
                      <a:pt x="29" y="18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6" name="フリーフォーム 285"/>
              <p:cNvSpPr/>
              <p:nvPr/>
            </p:nvSpPr>
            <p:spPr bwMode="auto">
              <a:xfrm>
                <a:off x="3339" y="1611"/>
                <a:ext cx="269" cy="171"/>
              </a:xfrm>
              <a:custGeom>
                <a:avLst/>
                <a:gdLst/>
                <a:ahLst/>
                <a:cxnLst>
                  <a:cxn ang="0">
                    <a:pos x="29" y="171"/>
                  </a:cxn>
                  <a:cxn ang="0">
                    <a:pos x="52" y="165"/>
                  </a:cxn>
                  <a:cxn ang="0">
                    <a:pos x="76" y="159"/>
                  </a:cxn>
                  <a:cxn ang="0">
                    <a:pos x="111" y="129"/>
                  </a:cxn>
                  <a:cxn ang="0">
                    <a:pos x="129" y="106"/>
                  </a:cxn>
                  <a:cxn ang="0">
                    <a:pos x="146" y="106"/>
                  </a:cxn>
                  <a:cxn ang="0">
                    <a:pos x="187" y="88"/>
                  </a:cxn>
                  <a:cxn ang="0">
                    <a:pos x="234" y="65"/>
                  </a:cxn>
                  <a:cxn ang="0">
                    <a:pos x="252" y="41"/>
                  </a:cxn>
                  <a:cxn ang="0">
                    <a:pos x="264" y="36"/>
                  </a:cxn>
                  <a:cxn ang="0">
                    <a:pos x="269" y="18"/>
                  </a:cxn>
                  <a:cxn ang="0">
                    <a:pos x="246" y="0"/>
                  </a:cxn>
                  <a:cxn ang="0">
                    <a:pos x="240" y="0"/>
                  </a:cxn>
                  <a:cxn ang="0">
                    <a:pos x="234" y="0"/>
                  </a:cxn>
                  <a:cxn ang="0">
                    <a:pos x="211" y="6"/>
                  </a:cxn>
                  <a:cxn ang="0">
                    <a:pos x="199" y="6"/>
                  </a:cxn>
                  <a:cxn ang="0">
                    <a:pos x="176" y="0"/>
                  </a:cxn>
                  <a:cxn ang="0">
                    <a:pos x="146" y="6"/>
                  </a:cxn>
                  <a:cxn ang="0">
                    <a:pos x="117" y="24"/>
                  </a:cxn>
                  <a:cxn ang="0">
                    <a:pos x="88" y="47"/>
                  </a:cxn>
                  <a:cxn ang="0">
                    <a:pos x="82" y="65"/>
                  </a:cxn>
                  <a:cxn ang="0">
                    <a:pos x="58" y="65"/>
                  </a:cxn>
                  <a:cxn ang="0">
                    <a:pos x="23" y="88"/>
                  </a:cxn>
                  <a:cxn ang="0">
                    <a:pos x="11" y="112"/>
                  </a:cxn>
                  <a:cxn ang="0">
                    <a:pos x="0" y="129"/>
                  </a:cxn>
                  <a:cxn ang="0">
                    <a:pos x="11" y="159"/>
                  </a:cxn>
                  <a:cxn ang="0">
                    <a:pos x="23" y="171"/>
                  </a:cxn>
                  <a:cxn ang="0">
                    <a:pos x="29" y="171"/>
                  </a:cxn>
                </a:cxnLst>
                <a:rect l="0" t="0" r="0" b="0"/>
                <a:pathLst>
                  <a:path w="269" h="171">
                    <a:moveTo>
                      <a:pt x="29" y="171"/>
                    </a:moveTo>
                    <a:lnTo>
                      <a:pt x="52" y="165"/>
                    </a:lnTo>
                    <a:lnTo>
                      <a:pt x="76" y="159"/>
                    </a:lnTo>
                    <a:lnTo>
                      <a:pt x="111" y="129"/>
                    </a:lnTo>
                    <a:lnTo>
                      <a:pt x="129" y="106"/>
                    </a:lnTo>
                    <a:lnTo>
                      <a:pt x="146" y="106"/>
                    </a:lnTo>
                    <a:lnTo>
                      <a:pt x="187" y="88"/>
                    </a:lnTo>
                    <a:lnTo>
                      <a:pt x="234" y="65"/>
                    </a:lnTo>
                    <a:lnTo>
                      <a:pt x="252" y="41"/>
                    </a:lnTo>
                    <a:lnTo>
                      <a:pt x="264" y="36"/>
                    </a:lnTo>
                    <a:lnTo>
                      <a:pt x="269" y="18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11" y="6"/>
                    </a:lnTo>
                    <a:lnTo>
                      <a:pt x="199" y="6"/>
                    </a:lnTo>
                    <a:lnTo>
                      <a:pt x="176" y="0"/>
                    </a:lnTo>
                    <a:lnTo>
                      <a:pt x="146" y="6"/>
                    </a:lnTo>
                    <a:lnTo>
                      <a:pt x="117" y="24"/>
                    </a:lnTo>
                    <a:lnTo>
                      <a:pt x="88" y="47"/>
                    </a:lnTo>
                    <a:lnTo>
                      <a:pt x="82" y="65"/>
                    </a:lnTo>
                    <a:lnTo>
                      <a:pt x="58" y="65"/>
                    </a:lnTo>
                    <a:lnTo>
                      <a:pt x="23" y="88"/>
                    </a:lnTo>
                    <a:lnTo>
                      <a:pt x="11" y="112"/>
                    </a:lnTo>
                    <a:lnTo>
                      <a:pt x="0" y="129"/>
                    </a:lnTo>
                    <a:lnTo>
                      <a:pt x="11" y="159"/>
                    </a:lnTo>
                    <a:lnTo>
                      <a:pt x="23" y="171"/>
                    </a:lnTo>
                    <a:lnTo>
                      <a:pt x="29" y="1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7" name="フリーフォーム 286"/>
              <p:cNvSpPr/>
              <p:nvPr/>
            </p:nvSpPr>
            <p:spPr bwMode="auto">
              <a:xfrm>
                <a:off x="3591" y="1535"/>
                <a:ext cx="64" cy="59"/>
              </a:xfrm>
              <a:custGeom>
                <a:avLst/>
                <a:gdLst/>
                <a:ahLst/>
                <a:cxnLst>
                  <a:cxn ang="0">
                    <a:pos x="23" y="59"/>
                  </a:cxn>
                  <a:cxn ang="0">
                    <a:pos x="35" y="53"/>
                  </a:cxn>
                  <a:cxn ang="0">
                    <a:pos x="58" y="29"/>
                  </a:cxn>
                  <a:cxn ang="0">
                    <a:pos x="64" y="18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17" y="18"/>
                  </a:cxn>
                  <a:cxn ang="0">
                    <a:pos x="12" y="29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7" y="59"/>
                  </a:cxn>
                  <a:cxn ang="0">
                    <a:pos x="23" y="59"/>
                  </a:cxn>
                </a:cxnLst>
                <a:rect l="0" t="0" r="0" b="0"/>
                <a:pathLst>
                  <a:path w="64" h="59">
                    <a:moveTo>
                      <a:pt x="23" y="59"/>
                    </a:moveTo>
                    <a:lnTo>
                      <a:pt x="35" y="53"/>
                    </a:lnTo>
                    <a:lnTo>
                      <a:pt x="58" y="29"/>
                    </a:lnTo>
                    <a:lnTo>
                      <a:pt x="64" y="18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17" y="18"/>
                    </a:lnTo>
                    <a:lnTo>
                      <a:pt x="12" y="29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7" y="59"/>
                    </a:lnTo>
                    <a:lnTo>
                      <a:pt x="23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8" name="フリーフォーム 287"/>
              <p:cNvSpPr/>
              <p:nvPr/>
            </p:nvSpPr>
            <p:spPr bwMode="auto">
              <a:xfrm>
                <a:off x="3749" y="1770"/>
                <a:ext cx="53" cy="47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7"/>
                  </a:cxn>
                  <a:cxn ang="0">
                    <a:pos x="41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8" y="47"/>
                  </a:cxn>
                </a:cxnLst>
                <a:rect l="0" t="0" r="0" b="0"/>
                <a:pathLst>
                  <a:path w="53" h="47">
                    <a:moveTo>
                      <a:pt x="18" y="47"/>
                    </a:moveTo>
                    <a:lnTo>
                      <a:pt x="47" y="41"/>
                    </a:lnTo>
                    <a:lnTo>
                      <a:pt x="53" y="35"/>
                    </a:lnTo>
                    <a:lnTo>
                      <a:pt x="53" y="17"/>
                    </a:lnTo>
                    <a:lnTo>
                      <a:pt x="41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9" name="フリーフォーム 288"/>
              <p:cNvSpPr/>
              <p:nvPr/>
            </p:nvSpPr>
            <p:spPr bwMode="auto">
              <a:xfrm>
                <a:off x="3368" y="1394"/>
                <a:ext cx="59" cy="47"/>
              </a:xfrm>
              <a:custGeom>
                <a:avLst/>
                <a:gdLst/>
                <a:ahLst/>
                <a:cxnLst>
                  <a:cxn ang="0">
                    <a:pos x="35" y="47"/>
                  </a:cxn>
                  <a:cxn ang="0">
                    <a:pos x="53" y="41"/>
                  </a:cxn>
                  <a:cxn ang="0">
                    <a:pos x="59" y="30"/>
                  </a:cxn>
                  <a:cxn ang="0">
                    <a:pos x="53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17" y="6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7" y="47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47"/>
                  </a:cxn>
                </a:cxnLst>
                <a:rect l="0" t="0" r="0" b="0"/>
                <a:pathLst>
                  <a:path w="59" h="47">
                    <a:moveTo>
                      <a:pt x="35" y="47"/>
                    </a:moveTo>
                    <a:lnTo>
                      <a:pt x="53" y="41"/>
                    </a:lnTo>
                    <a:lnTo>
                      <a:pt x="59" y="30"/>
                    </a:lnTo>
                    <a:lnTo>
                      <a:pt x="53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7" y="6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0" name="フリーフォーム 289"/>
              <p:cNvSpPr/>
              <p:nvPr/>
            </p:nvSpPr>
            <p:spPr bwMode="auto">
              <a:xfrm>
                <a:off x="3403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17"/>
                  </a:cxn>
                  <a:cxn ang="0">
                    <a:pos x="24" y="1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17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1" name="フリーフォーム 290"/>
              <p:cNvSpPr/>
              <p:nvPr/>
            </p:nvSpPr>
            <p:spPr bwMode="auto">
              <a:xfrm>
                <a:off x="3608" y="1124"/>
                <a:ext cx="47" cy="53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47" y="47"/>
                  </a:cxn>
                  <a:cxn ang="0">
                    <a:pos x="47" y="30"/>
                  </a:cxn>
                  <a:cxn ang="0">
                    <a:pos x="41" y="18"/>
                  </a:cxn>
                  <a:cxn ang="0">
                    <a:pos x="30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7"/>
                  </a:cxn>
                  <a:cxn ang="0">
                    <a:pos x="18" y="53"/>
                  </a:cxn>
                  <a:cxn ang="0">
                    <a:pos x="30" y="53"/>
                  </a:cxn>
                  <a:cxn ang="0">
                    <a:pos x="36" y="53"/>
                  </a:cxn>
                </a:cxnLst>
                <a:rect l="0" t="0" r="0" b="0"/>
                <a:pathLst>
                  <a:path w="47" h="53">
                    <a:moveTo>
                      <a:pt x="36" y="53"/>
                    </a:moveTo>
                    <a:lnTo>
                      <a:pt x="47" y="47"/>
                    </a:lnTo>
                    <a:lnTo>
                      <a:pt x="47" y="30"/>
                    </a:lnTo>
                    <a:lnTo>
                      <a:pt x="41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7"/>
                    </a:lnTo>
                    <a:lnTo>
                      <a:pt x="18" y="53"/>
                    </a:lnTo>
                    <a:lnTo>
                      <a:pt x="30" y="53"/>
                    </a:lnTo>
                    <a:lnTo>
                      <a:pt x="3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2" name="フリーフォーム 291"/>
              <p:cNvSpPr/>
              <p:nvPr/>
            </p:nvSpPr>
            <p:spPr bwMode="auto">
              <a:xfrm>
                <a:off x="3749" y="995"/>
                <a:ext cx="47" cy="41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47" y="35"/>
                  </a:cxn>
                  <a:cxn ang="0">
                    <a:pos x="47" y="30"/>
                  </a:cxn>
                  <a:cxn ang="0">
                    <a:pos x="47" y="18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30" y="41"/>
                  </a:cxn>
                </a:cxnLst>
                <a:rect l="0" t="0" r="0" b="0"/>
                <a:pathLst>
                  <a:path w="47" h="41">
                    <a:moveTo>
                      <a:pt x="30" y="41"/>
                    </a:moveTo>
                    <a:lnTo>
                      <a:pt x="47" y="35"/>
                    </a:lnTo>
                    <a:lnTo>
                      <a:pt x="47" y="30"/>
                    </a:lnTo>
                    <a:lnTo>
                      <a:pt x="47" y="18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30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3" name="フリーフォーム 292"/>
              <p:cNvSpPr/>
              <p:nvPr/>
            </p:nvSpPr>
            <p:spPr bwMode="auto">
              <a:xfrm>
                <a:off x="3696" y="1113"/>
                <a:ext cx="24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8" y="17"/>
                  </a:cxn>
                  <a:cxn ang="0">
                    <a:pos x="24" y="11"/>
                  </a:cxn>
                  <a:cxn ang="0">
                    <a:pos x="24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24" h="29">
                    <a:moveTo>
                      <a:pt x="12" y="29"/>
                    </a:moveTo>
                    <a:lnTo>
                      <a:pt x="18" y="17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4" name="フリーフォーム 293"/>
              <p:cNvSpPr/>
              <p:nvPr/>
            </p:nvSpPr>
            <p:spPr bwMode="auto">
              <a:xfrm>
                <a:off x="4054" y="1253"/>
                <a:ext cx="123" cy="11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88" y="106"/>
                  </a:cxn>
                  <a:cxn ang="0">
                    <a:pos x="100" y="94"/>
                  </a:cxn>
                  <a:cxn ang="0">
                    <a:pos x="118" y="77"/>
                  </a:cxn>
                  <a:cxn ang="0">
                    <a:pos x="123" y="53"/>
                  </a:cxn>
                  <a:cxn ang="0">
                    <a:pos x="118" y="36"/>
                  </a:cxn>
                  <a:cxn ang="0">
                    <a:pos x="106" y="18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41" y="18"/>
                  </a:cxn>
                  <a:cxn ang="0">
                    <a:pos x="24" y="30"/>
                  </a:cxn>
                  <a:cxn ang="0">
                    <a:pos x="6" y="47"/>
                  </a:cxn>
                  <a:cxn ang="0">
                    <a:pos x="0" y="65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35" y="112"/>
                  </a:cxn>
                  <a:cxn ang="0">
                    <a:pos x="59" y="112"/>
                  </a:cxn>
                  <a:cxn ang="0">
                    <a:pos x="65" y="112"/>
                  </a:cxn>
                </a:cxnLst>
                <a:rect l="0" t="0" r="0" b="0"/>
                <a:pathLst>
                  <a:path w="123" h="112">
                    <a:moveTo>
                      <a:pt x="65" y="112"/>
                    </a:moveTo>
                    <a:lnTo>
                      <a:pt x="88" y="106"/>
                    </a:lnTo>
                    <a:lnTo>
                      <a:pt x="100" y="94"/>
                    </a:lnTo>
                    <a:lnTo>
                      <a:pt x="118" y="77"/>
                    </a:lnTo>
                    <a:lnTo>
                      <a:pt x="123" y="53"/>
                    </a:lnTo>
                    <a:lnTo>
                      <a:pt x="118" y="36"/>
                    </a:lnTo>
                    <a:lnTo>
                      <a:pt x="106" y="18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41" y="18"/>
                    </a:lnTo>
                    <a:lnTo>
                      <a:pt x="24" y="30"/>
                    </a:lnTo>
                    <a:lnTo>
                      <a:pt x="6" y="47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35" y="112"/>
                    </a:lnTo>
                    <a:lnTo>
                      <a:pt x="59" y="112"/>
                    </a:lnTo>
                    <a:lnTo>
                      <a:pt x="65" y="1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5" name="フリーフォーム 294"/>
              <p:cNvSpPr/>
              <p:nvPr/>
            </p:nvSpPr>
            <p:spPr bwMode="auto">
              <a:xfrm>
                <a:off x="4207" y="1206"/>
                <a:ext cx="94" cy="106"/>
              </a:xfrm>
              <a:custGeom>
                <a:avLst/>
                <a:gdLst/>
                <a:ahLst/>
                <a:cxnLst>
                  <a:cxn ang="0">
                    <a:pos x="47" y="106"/>
                  </a:cxn>
                  <a:cxn ang="0">
                    <a:pos x="64" y="100"/>
                  </a:cxn>
                  <a:cxn ang="0">
                    <a:pos x="76" y="83"/>
                  </a:cxn>
                  <a:cxn ang="0">
                    <a:pos x="94" y="71"/>
                  </a:cxn>
                  <a:cxn ang="0">
                    <a:pos x="88" y="42"/>
                  </a:cxn>
                  <a:cxn ang="0">
                    <a:pos x="70" y="12"/>
                  </a:cxn>
                  <a:cxn ang="0">
                    <a:pos x="58" y="6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3" y="12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7"/>
                  </a:cxn>
                  <a:cxn ang="0">
                    <a:pos x="12" y="94"/>
                  </a:cxn>
                  <a:cxn ang="0">
                    <a:pos x="29" y="100"/>
                  </a:cxn>
                  <a:cxn ang="0">
                    <a:pos x="35" y="106"/>
                  </a:cxn>
                  <a:cxn ang="0">
                    <a:pos x="41" y="106"/>
                  </a:cxn>
                  <a:cxn ang="0">
                    <a:pos x="47" y="106"/>
                  </a:cxn>
                </a:cxnLst>
                <a:rect l="0" t="0" r="0" b="0"/>
                <a:pathLst>
                  <a:path w="94" h="106">
                    <a:moveTo>
                      <a:pt x="47" y="106"/>
                    </a:moveTo>
                    <a:lnTo>
                      <a:pt x="64" y="100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88" y="42"/>
                    </a:lnTo>
                    <a:lnTo>
                      <a:pt x="70" y="12"/>
                    </a:lnTo>
                    <a:lnTo>
                      <a:pt x="58" y="6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7"/>
                    </a:lnTo>
                    <a:lnTo>
                      <a:pt x="12" y="94"/>
                    </a:lnTo>
                    <a:lnTo>
                      <a:pt x="29" y="100"/>
                    </a:lnTo>
                    <a:lnTo>
                      <a:pt x="35" y="106"/>
                    </a:lnTo>
                    <a:lnTo>
                      <a:pt x="41" y="106"/>
                    </a:lnTo>
                    <a:lnTo>
                      <a:pt x="47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6" name="フリーフォーム 295"/>
              <p:cNvSpPr/>
              <p:nvPr/>
            </p:nvSpPr>
            <p:spPr bwMode="auto">
              <a:xfrm>
                <a:off x="3949" y="1594"/>
                <a:ext cx="105" cy="53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105" y="23"/>
                  </a:cxn>
                  <a:cxn ang="0">
                    <a:pos x="99" y="17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35" y="53"/>
                  </a:cxn>
                  <a:cxn ang="0">
                    <a:pos x="52" y="53"/>
                  </a:cxn>
                  <a:cxn ang="0">
                    <a:pos x="94" y="41"/>
                  </a:cxn>
                  <a:cxn ang="0">
                    <a:pos x="99" y="29"/>
                  </a:cxn>
                  <a:cxn ang="0">
                    <a:pos x="105" y="29"/>
                  </a:cxn>
                </a:cxnLst>
                <a:rect l="0" t="0" r="0" b="0"/>
                <a:pathLst>
                  <a:path w="105" h="53">
                    <a:moveTo>
                      <a:pt x="105" y="29"/>
                    </a:moveTo>
                    <a:lnTo>
                      <a:pt x="105" y="23"/>
                    </a:lnTo>
                    <a:lnTo>
                      <a:pt x="99" y="17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35" y="53"/>
                    </a:lnTo>
                    <a:lnTo>
                      <a:pt x="52" y="53"/>
                    </a:lnTo>
                    <a:lnTo>
                      <a:pt x="94" y="41"/>
                    </a:lnTo>
                    <a:lnTo>
                      <a:pt x="99" y="29"/>
                    </a:lnTo>
                    <a:lnTo>
                      <a:pt x="105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" name="フリーフォーム 296"/>
              <p:cNvSpPr/>
              <p:nvPr/>
            </p:nvSpPr>
            <p:spPr bwMode="auto">
              <a:xfrm>
                <a:off x="4013" y="1529"/>
                <a:ext cx="100" cy="65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94" y="35"/>
                  </a:cxn>
                  <a:cxn ang="0">
                    <a:pos x="100" y="30"/>
                  </a:cxn>
                  <a:cxn ang="0">
                    <a:pos x="100" y="12"/>
                  </a:cxn>
                  <a:cxn ang="0">
                    <a:pos x="94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12"/>
                  </a:cxn>
                  <a:cxn ang="0">
                    <a:pos x="0" y="35"/>
                  </a:cxn>
                  <a:cxn ang="0">
                    <a:pos x="6" y="53"/>
                  </a:cxn>
                  <a:cxn ang="0">
                    <a:pos x="12" y="59"/>
                  </a:cxn>
                  <a:cxn ang="0">
                    <a:pos x="41" y="65"/>
                  </a:cxn>
                  <a:cxn ang="0">
                    <a:pos x="53" y="59"/>
                  </a:cxn>
                  <a:cxn ang="0">
                    <a:pos x="65" y="53"/>
                  </a:cxn>
                  <a:cxn ang="0">
                    <a:pos x="71" y="53"/>
                  </a:cxn>
                </a:cxnLst>
                <a:rect l="0" t="0" r="0" b="0"/>
                <a:pathLst>
                  <a:path w="100" h="65">
                    <a:moveTo>
                      <a:pt x="71" y="53"/>
                    </a:moveTo>
                    <a:lnTo>
                      <a:pt x="94" y="35"/>
                    </a:lnTo>
                    <a:lnTo>
                      <a:pt x="100" y="30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6" y="53"/>
                    </a:lnTo>
                    <a:lnTo>
                      <a:pt x="12" y="59"/>
                    </a:lnTo>
                    <a:lnTo>
                      <a:pt x="41" y="65"/>
                    </a:lnTo>
                    <a:lnTo>
                      <a:pt x="53" y="59"/>
                    </a:lnTo>
                    <a:lnTo>
                      <a:pt x="65" y="53"/>
                    </a:lnTo>
                    <a:lnTo>
                      <a:pt x="7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8" name="フリーフォーム 297"/>
              <p:cNvSpPr/>
              <p:nvPr/>
            </p:nvSpPr>
            <p:spPr bwMode="auto">
              <a:xfrm>
                <a:off x="3990" y="1465"/>
                <a:ext cx="41" cy="41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41" y="29"/>
                  </a:cxn>
                  <a:cxn ang="0">
                    <a:pos x="41" y="1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29" y="35"/>
                  </a:cxn>
                  <a:cxn ang="0">
                    <a:pos x="35" y="35"/>
                  </a:cxn>
                </a:cxnLst>
                <a:rect l="0" t="0" r="0" b="0"/>
                <a:pathLst>
                  <a:path w="41" h="41">
                    <a:moveTo>
                      <a:pt x="35" y="35"/>
                    </a:moveTo>
                    <a:lnTo>
                      <a:pt x="41" y="29"/>
                    </a:lnTo>
                    <a:lnTo>
                      <a:pt x="41" y="1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9" name="フリーフォーム 298"/>
              <p:cNvSpPr/>
              <p:nvPr/>
            </p:nvSpPr>
            <p:spPr bwMode="auto">
              <a:xfrm>
                <a:off x="4295" y="1494"/>
                <a:ext cx="123" cy="70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41" y="70"/>
                  </a:cxn>
                  <a:cxn ang="0">
                    <a:pos x="53" y="65"/>
                  </a:cxn>
                  <a:cxn ang="0">
                    <a:pos x="70" y="59"/>
                  </a:cxn>
                  <a:cxn ang="0">
                    <a:pos x="82" y="41"/>
                  </a:cxn>
                  <a:cxn ang="0">
                    <a:pos x="100" y="29"/>
                  </a:cxn>
                  <a:cxn ang="0">
                    <a:pos x="123" y="12"/>
                  </a:cxn>
                  <a:cxn ang="0">
                    <a:pos x="123" y="6"/>
                  </a:cxn>
                  <a:cxn ang="0">
                    <a:pos x="111" y="0"/>
                  </a:cxn>
                  <a:cxn ang="0">
                    <a:pos x="100" y="0"/>
                  </a:cxn>
                  <a:cxn ang="0">
                    <a:pos x="76" y="6"/>
                  </a:cxn>
                  <a:cxn ang="0">
                    <a:pos x="47" y="6"/>
                  </a:cxn>
                  <a:cxn ang="0">
                    <a:pos x="35" y="12"/>
                  </a:cxn>
                  <a:cxn ang="0">
                    <a:pos x="17" y="23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6" y="65"/>
                  </a:cxn>
                </a:cxnLst>
                <a:rect l="0" t="0" r="0" b="0"/>
                <a:pathLst>
                  <a:path w="123" h="70">
                    <a:moveTo>
                      <a:pt x="6" y="65"/>
                    </a:moveTo>
                    <a:lnTo>
                      <a:pt x="41" y="70"/>
                    </a:lnTo>
                    <a:lnTo>
                      <a:pt x="53" y="65"/>
                    </a:lnTo>
                    <a:lnTo>
                      <a:pt x="70" y="59"/>
                    </a:lnTo>
                    <a:lnTo>
                      <a:pt x="82" y="41"/>
                    </a:lnTo>
                    <a:lnTo>
                      <a:pt x="100" y="29"/>
                    </a:lnTo>
                    <a:lnTo>
                      <a:pt x="123" y="12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76" y="6"/>
                    </a:lnTo>
                    <a:lnTo>
                      <a:pt x="47" y="6"/>
                    </a:lnTo>
                    <a:lnTo>
                      <a:pt x="35" y="12"/>
                    </a:lnTo>
                    <a:lnTo>
                      <a:pt x="17" y="23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0" name="フリーフォーム 299"/>
              <p:cNvSpPr/>
              <p:nvPr/>
            </p:nvSpPr>
            <p:spPr bwMode="auto">
              <a:xfrm>
                <a:off x="4189" y="1424"/>
                <a:ext cx="59" cy="35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41" y="35"/>
                  </a:cxn>
                  <a:cxn ang="0">
                    <a:pos x="53" y="23"/>
                  </a:cxn>
                  <a:cxn ang="0">
                    <a:pos x="53" y="17"/>
                  </a:cxn>
                  <a:cxn ang="0">
                    <a:pos x="59" y="11"/>
                  </a:cxn>
                  <a:cxn ang="0">
                    <a:pos x="59" y="5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18" y="11"/>
                  </a:cxn>
                  <a:cxn ang="0">
                    <a:pos x="12" y="17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8" y="35"/>
                  </a:cxn>
                </a:cxnLst>
                <a:rect l="0" t="0" r="0" b="0"/>
                <a:pathLst>
                  <a:path w="59" h="35">
                    <a:moveTo>
                      <a:pt x="18" y="35"/>
                    </a:moveTo>
                    <a:lnTo>
                      <a:pt x="41" y="35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18" y="11"/>
                    </a:lnTo>
                    <a:lnTo>
                      <a:pt x="12" y="17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8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1" name="フリーフォーム 300"/>
              <p:cNvSpPr/>
              <p:nvPr/>
            </p:nvSpPr>
            <p:spPr bwMode="auto">
              <a:xfrm>
                <a:off x="4500" y="989"/>
                <a:ext cx="129" cy="165"/>
              </a:xfrm>
              <a:custGeom>
                <a:avLst/>
                <a:gdLst/>
                <a:ahLst/>
                <a:cxnLst>
                  <a:cxn ang="0">
                    <a:pos x="53" y="165"/>
                  </a:cxn>
                  <a:cxn ang="0">
                    <a:pos x="76" y="165"/>
                  </a:cxn>
                  <a:cxn ang="0">
                    <a:pos x="94" y="159"/>
                  </a:cxn>
                  <a:cxn ang="0">
                    <a:pos x="112" y="153"/>
                  </a:cxn>
                  <a:cxn ang="0">
                    <a:pos x="117" y="135"/>
                  </a:cxn>
                  <a:cxn ang="0">
                    <a:pos x="123" y="106"/>
                  </a:cxn>
                  <a:cxn ang="0">
                    <a:pos x="129" y="100"/>
                  </a:cxn>
                  <a:cxn ang="0">
                    <a:pos x="123" y="94"/>
                  </a:cxn>
                  <a:cxn ang="0">
                    <a:pos x="112" y="88"/>
                  </a:cxn>
                  <a:cxn ang="0">
                    <a:pos x="100" y="88"/>
                  </a:cxn>
                  <a:cxn ang="0">
                    <a:pos x="94" y="77"/>
                  </a:cxn>
                  <a:cxn ang="0">
                    <a:pos x="100" y="59"/>
                  </a:cxn>
                  <a:cxn ang="0">
                    <a:pos x="94" y="36"/>
                  </a:cxn>
                  <a:cxn ang="0">
                    <a:pos x="88" y="6"/>
                  </a:cxn>
                  <a:cxn ang="0">
                    <a:pos x="82" y="0"/>
                  </a:cxn>
                  <a:cxn ang="0">
                    <a:pos x="65" y="6"/>
                  </a:cxn>
                  <a:cxn ang="0">
                    <a:pos x="47" y="12"/>
                  </a:cxn>
                  <a:cxn ang="0">
                    <a:pos x="6" y="59"/>
                  </a:cxn>
                  <a:cxn ang="0">
                    <a:pos x="0" y="71"/>
                  </a:cxn>
                  <a:cxn ang="0">
                    <a:pos x="0" y="88"/>
                  </a:cxn>
                  <a:cxn ang="0">
                    <a:pos x="24" y="94"/>
                  </a:cxn>
                  <a:cxn ang="0">
                    <a:pos x="35" y="94"/>
                  </a:cxn>
                  <a:cxn ang="0">
                    <a:pos x="35" y="100"/>
                  </a:cxn>
                  <a:cxn ang="0">
                    <a:pos x="29" y="112"/>
                  </a:cxn>
                  <a:cxn ang="0">
                    <a:pos x="24" y="135"/>
                  </a:cxn>
                  <a:cxn ang="0">
                    <a:pos x="29" y="159"/>
                  </a:cxn>
                  <a:cxn ang="0">
                    <a:pos x="47" y="165"/>
                  </a:cxn>
                  <a:cxn ang="0">
                    <a:pos x="53" y="165"/>
                  </a:cxn>
                </a:cxnLst>
                <a:rect l="0" t="0" r="0" b="0"/>
                <a:pathLst>
                  <a:path w="129" h="165">
                    <a:moveTo>
                      <a:pt x="53" y="165"/>
                    </a:moveTo>
                    <a:lnTo>
                      <a:pt x="76" y="165"/>
                    </a:lnTo>
                    <a:lnTo>
                      <a:pt x="94" y="159"/>
                    </a:lnTo>
                    <a:lnTo>
                      <a:pt x="112" y="153"/>
                    </a:lnTo>
                    <a:lnTo>
                      <a:pt x="117" y="135"/>
                    </a:lnTo>
                    <a:lnTo>
                      <a:pt x="123" y="106"/>
                    </a:lnTo>
                    <a:lnTo>
                      <a:pt x="129" y="100"/>
                    </a:lnTo>
                    <a:lnTo>
                      <a:pt x="123" y="94"/>
                    </a:lnTo>
                    <a:lnTo>
                      <a:pt x="112" y="88"/>
                    </a:lnTo>
                    <a:lnTo>
                      <a:pt x="100" y="88"/>
                    </a:lnTo>
                    <a:lnTo>
                      <a:pt x="94" y="77"/>
                    </a:lnTo>
                    <a:lnTo>
                      <a:pt x="100" y="59"/>
                    </a:lnTo>
                    <a:lnTo>
                      <a:pt x="94" y="36"/>
                    </a:lnTo>
                    <a:lnTo>
                      <a:pt x="88" y="6"/>
                    </a:lnTo>
                    <a:lnTo>
                      <a:pt x="82" y="0"/>
                    </a:lnTo>
                    <a:lnTo>
                      <a:pt x="65" y="6"/>
                    </a:lnTo>
                    <a:lnTo>
                      <a:pt x="47" y="12"/>
                    </a:lnTo>
                    <a:lnTo>
                      <a:pt x="6" y="59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24" y="94"/>
                    </a:lnTo>
                    <a:lnTo>
                      <a:pt x="35" y="94"/>
                    </a:lnTo>
                    <a:lnTo>
                      <a:pt x="35" y="100"/>
                    </a:lnTo>
                    <a:lnTo>
                      <a:pt x="29" y="112"/>
                    </a:lnTo>
                    <a:lnTo>
                      <a:pt x="24" y="135"/>
                    </a:lnTo>
                    <a:lnTo>
                      <a:pt x="29" y="159"/>
                    </a:lnTo>
                    <a:lnTo>
                      <a:pt x="47" y="165"/>
                    </a:lnTo>
                    <a:lnTo>
                      <a:pt x="53" y="1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2" name="フリーフォーム 301"/>
              <p:cNvSpPr/>
              <p:nvPr/>
            </p:nvSpPr>
            <p:spPr bwMode="auto">
              <a:xfrm>
                <a:off x="4389" y="1101"/>
                <a:ext cx="47" cy="70"/>
              </a:xfrm>
              <a:custGeom>
                <a:avLst/>
                <a:gdLst/>
                <a:ahLst/>
                <a:cxnLst>
                  <a:cxn ang="0">
                    <a:pos x="11" y="70"/>
                  </a:cxn>
                  <a:cxn ang="0">
                    <a:pos x="29" y="59"/>
                  </a:cxn>
                  <a:cxn ang="0">
                    <a:pos x="41" y="47"/>
                  </a:cxn>
                  <a:cxn ang="0">
                    <a:pos x="47" y="29"/>
                  </a:cxn>
                  <a:cxn ang="0">
                    <a:pos x="47" y="17"/>
                  </a:cxn>
                  <a:cxn ang="0">
                    <a:pos x="41" y="0"/>
                  </a:cxn>
                  <a:cxn ang="0">
                    <a:pos x="29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6" y="70"/>
                  </a:cxn>
                  <a:cxn ang="0">
                    <a:pos x="6" y="70"/>
                  </a:cxn>
                  <a:cxn ang="0">
                    <a:pos x="11" y="70"/>
                  </a:cxn>
                </a:cxnLst>
                <a:rect l="0" t="0" r="0" b="0"/>
                <a:pathLst>
                  <a:path w="47" h="70">
                    <a:moveTo>
                      <a:pt x="11" y="70"/>
                    </a:moveTo>
                    <a:lnTo>
                      <a:pt x="29" y="59"/>
                    </a:lnTo>
                    <a:lnTo>
                      <a:pt x="41" y="47"/>
                    </a:lnTo>
                    <a:lnTo>
                      <a:pt x="47" y="29"/>
                    </a:lnTo>
                    <a:lnTo>
                      <a:pt x="47" y="17"/>
                    </a:lnTo>
                    <a:lnTo>
                      <a:pt x="41" y="0"/>
                    </a:lnTo>
                    <a:lnTo>
                      <a:pt x="29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11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3" name="フリーフォーム 302"/>
              <p:cNvSpPr/>
              <p:nvPr/>
            </p:nvSpPr>
            <p:spPr bwMode="auto">
              <a:xfrm>
                <a:off x="4400" y="1242"/>
                <a:ext cx="24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24" h="23">
                    <a:moveTo>
                      <a:pt x="6" y="23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4" name="フリーフォーム 303"/>
              <p:cNvSpPr/>
              <p:nvPr/>
            </p:nvSpPr>
            <p:spPr bwMode="auto">
              <a:xfrm>
                <a:off x="4711" y="1359"/>
                <a:ext cx="41" cy="65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41" y="35"/>
                  </a:cxn>
                  <a:cxn ang="0">
                    <a:pos x="41" y="18"/>
                  </a:cxn>
                  <a:cxn ang="0">
                    <a:pos x="36" y="6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24" y="65"/>
                  </a:cxn>
                </a:cxnLst>
                <a:rect l="0" t="0" r="0" b="0"/>
                <a:pathLst>
                  <a:path w="41" h="65">
                    <a:moveTo>
                      <a:pt x="24" y="65"/>
                    </a:moveTo>
                    <a:lnTo>
                      <a:pt x="41" y="35"/>
                    </a:lnTo>
                    <a:lnTo>
                      <a:pt x="41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24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5" name="フリーフォーム 304"/>
              <p:cNvSpPr/>
              <p:nvPr/>
            </p:nvSpPr>
            <p:spPr bwMode="auto">
              <a:xfrm>
                <a:off x="4617" y="1441"/>
                <a:ext cx="42" cy="53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30" y="47"/>
                  </a:cxn>
                  <a:cxn ang="0">
                    <a:pos x="42" y="24"/>
                  </a:cxn>
                  <a:cxn ang="0">
                    <a:pos x="42" y="18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3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6" y="53"/>
                  </a:cxn>
                </a:cxnLst>
                <a:rect l="0" t="0" r="0" b="0"/>
                <a:pathLst>
                  <a:path w="42" h="53">
                    <a:moveTo>
                      <a:pt x="6" y="53"/>
                    </a:moveTo>
                    <a:lnTo>
                      <a:pt x="30" y="47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3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6" name="フリーフォーム 305"/>
              <p:cNvSpPr/>
              <p:nvPr/>
            </p:nvSpPr>
            <p:spPr bwMode="auto">
              <a:xfrm>
                <a:off x="4923" y="1036"/>
                <a:ext cx="117" cy="135"/>
              </a:xfrm>
              <a:custGeom>
                <a:avLst/>
                <a:gdLst/>
                <a:ahLst/>
                <a:cxnLst>
                  <a:cxn ang="0">
                    <a:pos x="82" y="135"/>
                  </a:cxn>
                  <a:cxn ang="0">
                    <a:pos x="99" y="118"/>
                  </a:cxn>
                  <a:cxn ang="0">
                    <a:pos x="111" y="106"/>
                  </a:cxn>
                  <a:cxn ang="0">
                    <a:pos x="111" y="82"/>
                  </a:cxn>
                  <a:cxn ang="0">
                    <a:pos x="117" y="59"/>
                  </a:cxn>
                  <a:cxn ang="0">
                    <a:pos x="105" y="24"/>
                  </a:cxn>
                  <a:cxn ang="0">
                    <a:pos x="99" y="12"/>
                  </a:cxn>
                  <a:cxn ang="0">
                    <a:pos x="82" y="0"/>
                  </a:cxn>
                  <a:cxn ang="0">
                    <a:pos x="41" y="12"/>
                  </a:cxn>
                  <a:cxn ang="0">
                    <a:pos x="17" y="18"/>
                  </a:cxn>
                  <a:cxn ang="0">
                    <a:pos x="5" y="41"/>
                  </a:cxn>
                  <a:cxn ang="0">
                    <a:pos x="0" y="65"/>
                  </a:cxn>
                  <a:cxn ang="0">
                    <a:pos x="0" y="88"/>
                  </a:cxn>
                  <a:cxn ang="0">
                    <a:pos x="11" y="112"/>
                  </a:cxn>
                  <a:cxn ang="0">
                    <a:pos x="35" y="124"/>
                  </a:cxn>
                  <a:cxn ang="0">
                    <a:pos x="70" y="135"/>
                  </a:cxn>
                  <a:cxn ang="0">
                    <a:pos x="76" y="135"/>
                  </a:cxn>
                  <a:cxn ang="0">
                    <a:pos x="82" y="135"/>
                  </a:cxn>
                </a:cxnLst>
                <a:rect l="0" t="0" r="0" b="0"/>
                <a:pathLst>
                  <a:path w="117" h="135">
                    <a:moveTo>
                      <a:pt x="82" y="135"/>
                    </a:moveTo>
                    <a:lnTo>
                      <a:pt x="99" y="118"/>
                    </a:lnTo>
                    <a:lnTo>
                      <a:pt x="111" y="106"/>
                    </a:lnTo>
                    <a:lnTo>
                      <a:pt x="111" y="82"/>
                    </a:lnTo>
                    <a:lnTo>
                      <a:pt x="117" y="59"/>
                    </a:lnTo>
                    <a:lnTo>
                      <a:pt x="105" y="24"/>
                    </a:lnTo>
                    <a:lnTo>
                      <a:pt x="99" y="12"/>
                    </a:lnTo>
                    <a:lnTo>
                      <a:pt x="82" y="0"/>
                    </a:lnTo>
                    <a:lnTo>
                      <a:pt x="41" y="12"/>
                    </a:lnTo>
                    <a:lnTo>
                      <a:pt x="17" y="18"/>
                    </a:lnTo>
                    <a:lnTo>
                      <a:pt x="5" y="41"/>
                    </a:lnTo>
                    <a:lnTo>
                      <a:pt x="0" y="65"/>
                    </a:lnTo>
                    <a:lnTo>
                      <a:pt x="0" y="88"/>
                    </a:lnTo>
                    <a:lnTo>
                      <a:pt x="11" y="112"/>
                    </a:lnTo>
                    <a:lnTo>
                      <a:pt x="35" y="124"/>
                    </a:lnTo>
                    <a:lnTo>
                      <a:pt x="70" y="135"/>
                    </a:lnTo>
                    <a:lnTo>
                      <a:pt x="76" y="135"/>
                    </a:lnTo>
                    <a:lnTo>
                      <a:pt x="82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" name="フリーフォーム 306"/>
              <p:cNvSpPr/>
              <p:nvPr/>
            </p:nvSpPr>
            <p:spPr bwMode="auto">
              <a:xfrm>
                <a:off x="4747" y="878"/>
                <a:ext cx="176" cy="152"/>
              </a:xfrm>
              <a:custGeom>
                <a:avLst/>
                <a:gdLst/>
                <a:ahLst/>
                <a:cxnLst>
                  <a:cxn ang="0">
                    <a:pos x="58" y="152"/>
                  </a:cxn>
                  <a:cxn ang="0">
                    <a:pos x="111" y="135"/>
                  </a:cxn>
                  <a:cxn ang="0">
                    <a:pos x="123" y="111"/>
                  </a:cxn>
                  <a:cxn ang="0">
                    <a:pos x="134" y="94"/>
                  </a:cxn>
                  <a:cxn ang="0">
                    <a:pos x="146" y="59"/>
                  </a:cxn>
                  <a:cxn ang="0">
                    <a:pos x="158" y="41"/>
                  </a:cxn>
                  <a:cxn ang="0">
                    <a:pos x="176" y="17"/>
                  </a:cxn>
                  <a:cxn ang="0">
                    <a:pos x="176" y="12"/>
                  </a:cxn>
                  <a:cxn ang="0">
                    <a:pos x="164" y="0"/>
                  </a:cxn>
                  <a:cxn ang="0">
                    <a:pos x="152" y="0"/>
                  </a:cxn>
                  <a:cxn ang="0">
                    <a:pos x="134" y="12"/>
                  </a:cxn>
                  <a:cxn ang="0">
                    <a:pos x="123" y="17"/>
                  </a:cxn>
                  <a:cxn ang="0">
                    <a:pos x="111" y="17"/>
                  </a:cxn>
                  <a:cxn ang="0">
                    <a:pos x="82" y="23"/>
                  </a:cxn>
                  <a:cxn ang="0">
                    <a:pos x="64" y="29"/>
                  </a:cxn>
                  <a:cxn ang="0">
                    <a:pos x="23" y="82"/>
                  </a:cxn>
                  <a:cxn ang="0">
                    <a:pos x="5" y="105"/>
                  </a:cxn>
                  <a:cxn ang="0">
                    <a:pos x="0" y="117"/>
                  </a:cxn>
                  <a:cxn ang="0">
                    <a:pos x="0" y="141"/>
                  </a:cxn>
                  <a:cxn ang="0">
                    <a:pos x="17" y="147"/>
                  </a:cxn>
                  <a:cxn ang="0">
                    <a:pos x="35" y="152"/>
                  </a:cxn>
                  <a:cxn ang="0">
                    <a:pos x="52" y="152"/>
                  </a:cxn>
                  <a:cxn ang="0">
                    <a:pos x="58" y="152"/>
                  </a:cxn>
                </a:cxnLst>
                <a:rect l="0" t="0" r="0" b="0"/>
                <a:pathLst>
                  <a:path w="176" h="152">
                    <a:moveTo>
                      <a:pt x="58" y="152"/>
                    </a:moveTo>
                    <a:lnTo>
                      <a:pt x="111" y="135"/>
                    </a:lnTo>
                    <a:lnTo>
                      <a:pt x="123" y="111"/>
                    </a:lnTo>
                    <a:lnTo>
                      <a:pt x="134" y="94"/>
                    </a:lnTo>
                    <a:lnTo>
                      <a:pt x="146" y="59"/>
                    </a:lnTo>
                    <a:lnTo>
                      <a:pt x="158" y="41"/>
                    </a:lnTo>
                    <a:lnTo>
                      <a:pt x="176" y="17"/>
                    </a:lnTo>
                    <a:lnTo>
                      <a:pt x="176" y="12"/>
                    </a:lnTo>
                    <a:lnTo>
                      <a:pt x="164" y="0"/>
                    </a:lnTo>
                    <a:lnTo>
                      <a:pt x="152" y="0"/>
                    </a:lnTo>
                    <a:lnTo>
                      <a:pt x="134" y="12"/>
                    </a:lnTo>
                    <a:lnTo>
                      <a:pt x="123" y="17"/>
                    </a:lnTo>
                    <a:lnTo>
                      <a:pt x="111" y="17"/>
                    </a:lnTo>
                    <a:lnTo>
                      <a:pt x="82" y="23"/>
                    </a:lnTo>
                    <a:lnTo>
                      <a:pt x="64" y="29"/>
                    </a:lnTo>
                    <a:lnTo>
                      <a:pt x="23" y="82"/>
                    </a:lnTo>
                    <a:lnTo>
                      <a:pt x="5" y="105"/>
                    </a:lnTo>
                    <a:lnTo>
                      <a:pt x="0" y="117"/>
                    </a:lnTo>
                    <a:lnTo>
                      <a:pt x="0" y="141"/>
                    </a:lnTo>
                    <a:lnTo>
                      <a:pt x="17" y="147"/>
                    </a:lnTo>
                    <a:lnTo>
                      <a:pt x="35" y="152"/>
                    </a:lnTo>
                    <a:lnTo>
                      <a:pt x="52" y="152"/>
                    </a:lnTo>
                    <a:lnTo>
                      <a:pt x="58" y="1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" name="フリーフォーム 307"/>
              <p:cNvSpPr/>
              <p:nvPr/>
            </p:nvSpPr>
            <p:spPr bwMode="auto">
              <a:xfrm>
                <a:off x="4682" y="942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41" y="24"/>
                    </a:lnTo>
                    <a:lnTo>
                      <a:pt x="41" y="18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9" name="フリーフォーム 308"/>
              <p:cNvSpPr/>
              <p:nvPr/>
            </p:nvSpPr>
            <p:spPr bwMode="auto">
              <a:xfrm>
                <a:off x="4846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23"/>
                  </a:cxn>
                  <a:cxn ang="0">
                    <a:pos x="24" y="17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3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23"/>
                    </a:lnTo>
                    <a:lnTo>
                      <a:pt x="24" y="17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0" name="フリーフォーム 309"/>
              <p:cNvSpPr/>
              <p:nvPr/>
            </p:nvSpPr>
            <p:spPr bwMode="auto">
              <a:xfrm>
                <a:off x="4025" y="1124"/>
                <a:ext cx="41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35" y="18"/>
                  </a:cxn>
                  <a:cxn ang="0">
                    <a:pos x="41" y="6"/>
                  </a:cxn>
                  <a:cxn ang="0">
                    <a:pos x="41" y="0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8" y="30"/>
                  </a:cxn>
                </a:cxnLst>
                <a:rect l="0" t="0" r="0" b="0"/>
                <a:pathLst>
                  <a:path w="41" h="30">
                    <a:moveTo>
                      <a:pt x="18" y="30"/>
                    </a:moveTo>
                    <a:lnTo>
                      <a:pt x="35" y="18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1" name="フリーフォーム 310"/>
              <p:cNvSpPr/>
              <p:nvPr/>
            </p:nvSpPr>
            <p:spPr bwMode="auto">
              <a:xfrm>
                <a:off x="4934" y="491"/>
                <a:ext cx="94" cy="64"/>
              </a:xfrm>
              <a:custGeom>
                <a:avLst/>
                <a:gdLst/>
                <a:ahLst/>
                <a:cxnLst>
                  <a:cxn ang="0">
                    <a:pos x="94" y="29"/>
                  </a:cxn>
                  <a:cxn ang="0">
                    <a:pos x="88" y="23"/>
                  </a:cxn>
                  <a:cxn ang="0">
                    <a:pos x="71" y="17"/>
                  </a:cxn>
                  <a:cxn ang="0">
                    <a:pos x="35" y="0"/>
                  </a:cxn>
                  <a:cxn ang="0">
                    <a:pos x="24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58"/>
                  </a:cxn>
                  <a:cxn ang="0">
                    <a:pos x="24" y="64"/>
                  </a:cxn>
                  <a:cxn ang="0">
                    <a:pos x="35" y="64"/>
                  </a:cxn>
                  <a:cxn ang="0">
                    <a:pos x="71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94" y="29"/>
                  </a:cxn>
                </a:cxnLst>
                <a:rect l="0" t="0" r="0" b="0"/>
                <a:pathLst>
                  <a:path w="94" h="64">
                    <a:moveTo>
                      <a:pt x="94" y="29"/>
                    </a:moveTo>
                    <a:lnTo>
                      <a:pt x="88" y="23"/>
                    </a:lnTo>
                    <a:lnTo>
                      <a:pt x="71" y="17"/>
                    </a:lnTo>
                    <a:lnTo>
                      <a:pt x="35" y="0"/>
                    </a:lnTo>
                    <a:lnTo>
                      <a:pt x="24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58"/>
                    </a:lnTo>
                    <a:lnTo>
                      <a:pt x="24" y="64"/>
                    </a:lnTo>
                    <a:lnTo>
                      <a:pt x="35" y="64"/>
                    </a:lnTo>
                    <a:lnTo>
                      <a:pt x="71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94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フリーフォーム 311"/>
              <p:cNvSpPr/>
              <p:nvPr/>
            </p:nvSpPr>
            <p:spPr bwMode="auto">
              <a:xfrm>
                <a:off x="5145" y="731"/>
                <a:ext cx="112" cy="82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47" y="76"/>
                  </a:cxn>
                  <a:cxn ang="0">
                    <a:pos x="59" y="71"/>
                  </a:cxn>
                  <a:cxn ang="0">
                    <a:pos x="77" y="41"/>
                  </a:cxn>
                  <a:cxn ang="0">
                    <a:pos x="100" y="29"/>
                  </a:cxn>
                  <a:cxn ang="0">
                    <a:pos x="106" y="12"/>
                  </a:cxn>
                  <a:cxn ang="0">
                    <a:pos x="112" y="6"/>
                  </a:cxn>
                  <a:cxn ang="0">
                    <a:pos x="112" y="0"/>
                  </a:cxn>
                  <a:cxn ang="0">
                    <a:pos x="106" y="0"/>
                  </a:cxn>
                  <a:cxn ang="0">
                    <a:pos x="94" y="6"/>
                  </a:cxn>
                  <a:cxn ang="0">
                    <a:pos x="71" y="18"/>
                  </a:cxn>
                  <a:cxn ang="0">
                    <a:pos x="42" y="29"/>
                  </a:cxn>
                  <a:cxn ang="0">
                    <a:pos x="18" y="47"/>
                  </a:cxn>
                  <a:cxn ang="0">
                    <a:pos x="6" y="65"/>
                  </a:cxn>
                  <a:cxn ang="0">
                    <a:pos x="0" y="76"/>
                  </a:cxn>
                  <a:cxn ang="0">
                    <a:pos x="6" y="82"/>
                  </a:cxn>
                  <a:cxn ang="0">
                    <a:pos x="18" y="82"/>
                  </a:cxn>
                  <a:cxn ang="0">
                    <a:pos x="30" y="82"/>
                  </a:cxn>
                </a:cxnLst>
                <a:rect l="0" t="0" r="0" b="0"/>
                <a:pathLst>
                  <a:path w="112" h="82">
                    <a:moveTo>
                      <a:pt x="30" y="82"/>
                    </a:moveTo>
                    <a:lnTo>
                      <a:pt x="47" y="76"/>
                    </a:lnTo>
                    <a:lnTo>
                      <a:pt x="59" y="71"/>
                    </a:lnTo>
                    <a:lnTo>
                      <a:pt x="77" y="41"/>
                    </a:lnTo>
                    <a:lnTo>
                      <a:pt x="100" y="29"/>
                    </a:lnTo>
                    <a:lnTo>
                      <a:pt x="106" y="12"/>
                    </a:lnTo>
                    <a:lnTo>
                      <a:pt x="112" y="6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94" y="6"/>
                    </a:lnTo>
                    <a:lnTo>
                      <a:pt x="71" y="18"/>
                    </a:lnTo>
                    <a:lnTo>
                      <a:pt x="42" y="29"/>
                    </a:lnTo>
                    <a:lnTo>
                      <a:pt x="18" y="47"/>
                    </a:lnTo>
                    <a:lnTo>
                      <a:pt x="6" y="65"/>
                    </a:lnTo>
                    <a:lnTo>
                      <a:pt x="0" y="76"/>
                    </a:lnTo>
                    <a:lnTo>
                      <a:pt x="6" y="82"/>
                    </a:lnTo>
                    <a:lnTo>
                      <a:pt x="18" y="82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3" name="フリーフォーム 312"/>
              <p:cNvSpPr/>
              <p:nvPr/>
            </p:nvSpPr>
            <p:spPr bwMode="auto">
              <a:xfrm>
                <a:off x="5298" y="766"/>
                <a:ext cx="88" cy="65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23" y="65"/>
                  </a:cxn>
                  <a:cxn ang="0">
                    <a:pos x="47" y="59"/>
                  </a:cxn>
                  <a:cxn ang="0">
                    <a:pos x="76" y="36"/>
                  </a:cxn>
                  <a:cxn ang="0">
                    <a:pos x="82" y="18"/>
                  </a:cxn>
                  <a:cxn ang="0">
                    <a:pos x="88" y="12"/>
                  </a:cxn>
                  <a:cxn ang="0">
                    <a:pos x="88" y="0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5" y="6"/>
                  </a:cxn>
                  <a:cxn ang="0">
                    <a:pos x="41" y="12"/>
                  </a:cxn>
                  <a:cxn ang="0">
                    <a:pos x="12" y="30"/>
                  </a:cxn>
                  <a:cxn ang="0">
                    <a:pos x="0" y="47"/>
                  </a:cxn>
                  <a:cxn ang="0">
                    <a:pos x="6" y="59"/>
                  </a:cxn>
                  <a:cxn ang="0">
                    <a:pos x="12" y="59"/>
                  </a:cxn>
                </a:cxnLst>
                <a:rect l="0" t="0" r="0" b="0"/>
                <a:pathLst>
                  <a:path w="88" h="65">
                    <a:moveTo>
                      <a:pt x="12" y="59"/>
                    </a:moveTo>
                    <a:lnTo>
                      <a:pt x="23" y="65"/>
                    </a:lnTo>
                    <a:lnTo>
                      <a:pt x="47" y="59"/>
                    </a:lnTo>
                    <a:lnTo>
                      <a:pt x="76" y="36"/>
                    </a:lnTo>
                    <a:lnTo>
                      <a:pt x="82" y="18"/>
                    </a:lnTo>
                    <a:lnTo>
                      <a:pt x="88" y="12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5" y="6"/>
                    </a:lnTo>
                    <a:lnTo>
                      <a:pt x="41" y="12"/>
                    </a:lnTo>
                    <a:lnTo>
                      <a:pt x="12" y="30"/>
                    </a:lnTo>
                    <a:lnTo>
                      <a:pt x="0" y="47"/>
                    </a:lnTo>
                    <a:lnTo>
                      <a:pt x="6" y="59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4" name="フリーフォーム 313"/>
              <p:cNvSpPr/>
              <p:nvPr/>
            </p:nvSpPr>
            <p:spPr bwMode="auto">
              <a:xfrm>
                <a:off x="5151" y="135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8"/>
                  </a:cxn>
                </a:cxnLst>
                <a:rect l="0" t="0" r="0" b="0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5" name="フリーフォーム 314"/>
              <p:cNvSpPr/>
              <p:nvPr/>
            </p:nvSpPr>
            <p:spPr bwMode="auto">
              <a:xfrm>
                <a:off x="5151" y="1617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24" h="12">
                    <a:moveTo>
                      <a:pt x="6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6" name="フリーフォーム 315"/>
              <p:cNvSpPr/>
              <p:nvPr/>
            </p:nvSpPr>
            <p:spPr bwMode="auto">
              <a:xfrm>
                <a:off x="5304" y="1312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" name="フリーフォーム 316"/>
              <p:cNvSpPr/>
              <p:nvPr/>
            </p:nvSpPr>
            <p:spPr bwMode="auto">
              <a:xfrm>
                <a:off x="3468" y="3865"/>
                <a:ext cx="52" cy="23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17" y="17"/>
                  </a:cxn>
                  <a:cxn ang="0">
                    <a:pos x="0" y="23"/>
                  </a:cxn>
                  <a:cxn ang="0">
                    <a:pos x="47" y="23"/>
                  </a:cxn>
                </a:cxnLst>
                <a:rect l="0" t="0" r="0" b="0"/>
                <a:pathLst>
                  <a:path w="52" h="23">
                    <a:moveTo>
                      <a:pt x="47" y="23"/>
                    </a:moveTo>
                    <a:lnTo>
                      <a:pt x="52" y="0"/>
                    </a:lnTo>
                    <a:lnTo>
                      <a:pt x="41" y="0"/>
                    </a:lnTo>
                    <a:lnTo>
                      <a:pt x="17" y="17"/>
                    </a:lnTo>
                    <a:lnTo>
                      <a:pt x="0" y="23"/>
                    </a:lnTo>
                    <a:lnTo>
                      <a:pt x="47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8" name="フリーフォーム 317"/>
              <p:cNvSpPr/>
              <p:nvPr/>
            </p:nvSpPr>
            <p:spPr bwMode="auto">
              <a:xfrm>
                <a:off x="3773" y="3612"/>
                <a:ext cx="1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7" h="18">
                    <a:moveTo>
                      <a:pt x="6" y="18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9" name="フリーフォーム 318"/>
              <p:cNvSpPr/>
              <p:nvPr/>
            </p:nvSpPr>
            <p:spPr bwMode="auto">
              <a:xfrm>
                <a:off x="3720" y="3841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0" name="フリーフォーム 319"/>
              <p:cNvSpPr/>
              <p:nvPr/>
            </p:nvSpPr>
            <p:spPr bwMode="auto">
              <a:xfrm>
                <a:off x="3638" y="3724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11" y="6"/>
                  </a:cxn>
                </a:cxnLst>
                <a:rect l="0" t="0" r="0" b="0"/>
                <a:pathLst>
                  <a:path w="11" h="12">
                    <a:moveTo>
                      <a:pt x="11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フリーフォーム 320"/>
              <p:cNvSpPr/>
              <p:nvPr/>
            </p:nvSpPr>
            <p:spPr bwMode="auto">
              <a:xfrm>
                <a:off x="3573" y="3642"/>
                <a:ext cx="1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6" y="11"/>
                  </a:cxn>
                </a:cxnLst>
                <a:rect l="0" t="0" r="0" b="0"/>
                <a:pathLst>
                  <a:path w="18" h="11">
                    <a:moveTo>
                      <a:pt x="6" y="11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2" name="フリーフォーム 321"/>
              <p:cNvSpPr/>
              <p:nvPr/>
            </p:nvSpPr>
            <p:spPr bwMode="auto">
              <a:xfrm>
                <a:off x="3016" y="3636"/>
                <a:ext cx="12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12" h="29">
                    <a:moveTo>
                      <a:pt x="12" y="29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3" name="フリーフォーム 322"/>
              <p:cNvSpPr/>
              <p:nvPr/>
            </p:nvSpPr>
            <p:spPr bwMode="auto">
              <a:xfrm>
                <a:off x="2617" y="1553"/>
                <a:ext cx="23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8" y="17"/>
                  </a:cxn>
                </a:cxnLst>
                <a:rect l="0" t="0" r="0" b="0"/>
                <a:pathLst>
                  <a:path w="23" h="17">
                    <a:moveTo>
                      <a:pt x="18" y="17"/>
                    </a:moveTo>
                    <a:lnTo>
                      <a:pt x="23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4" name="フリーフォーム 323"/>
              <p:cNvSpPr/>
              <p:nvPr/>
            </p:nvSpPr>
            <p:spPr bwMode="auto">
              <a:xfrm>
                <a:off x="2494" y="1688"/>
                <a:ext cx="17" cy="11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11"/>
                  </a:cxn>
                </a:cxnLst>
                <a:rect l="0" t="0" r="0" b="0"/>
                <a:pathLst>
                  <a:path w="17" h="11">
                    <a:moveTo>
                      <a:pt x="11" y="11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6" name="フリーフォーム 325"/>
              <p:cNvSpPr/>
              <p:nvPr/>
            </p:nvSpPr>
            <p:spPr bwMode="auto">
              <a:xfrm>
                <a:off x="2441" y="2668"/>
                <a:ext cx="12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2" y="23"/>
                  </a:cxn>
                  <a:cxn ang="0">
                    <a:pos x="12" y="17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12" h="23">
                    <a:moveTo>
                      <a:pt x="6" y="23"/>
                    </a:moveTo>
                    <a:lnTo>
                      <a:pt x="12" y="23"/>
                    </a:lnTo>
                    <a:lnTo>
                      <a:pt x="12" y="17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7" name="フリーフォーム 326"/>
              <p:cNvSpPr/>
              <p:nvPr/>
            </p:nvSpPr>
            <p:spPr bwMode="auto">
              <a:xfrm>
                <a:off x="1784" y="1553"/>
                <a:ext cx="29" cy="41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9"/>
                  </a:cxn>
                  <a:cxn ang="0">
                    <a:pos x="6" y="35"/>
                  </a:cxn>
                  <a:cxn ang="0">
                    <a:pos x="12" y="41"/>
                  </a:cxn>
                  <a:cxn ang="0">
                    <a:pos x="17" y="41"/>
                  </a:cxn>
                  <a:cxn ang="0">
                    <a:pos x="29" y="35"/>
                  </a:cxn>
                  <a:cxn ang="0">
                    <a:pos x="17" y="2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7" y="17"/>
                  </a:cxn>
                </a:cxnLst>
                <a:rect l="0" t="0" r="0" b="0"/>
                <a:pathLst>
                  <a:path w="29" h="41">
                    <a:moveTo>
                      <a:pt x="17" y="17"/>
                    </a:moveTo>
                    <a:lnTo>
                      <a:pt x="17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12" y="41"/>
                    </a:lnTo>
                    <a:lnTo>
                      <a:pt x="17" y="41"/>
                    </a:lnTo>
                    <a:lnTo>
                      <a:pt x="29" y="35"/>
                    </a:lnTo>
                    <a:lnTo>
                      <a:pt x="17" y="2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8" name="フリーフォーム 327"/>
              <p:cNvSpPr/>
              <p:nvPr/>
            </p:nvSpPr>
            <p:spPr bwMode="auto">
              <a:xfrm>
                <a:off x="2259" y="942"/>
                <a:ext cx="29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9" y="18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24" y="24"/>
                  </a:cxn>
                </a:cxnLst>
                <a:rect l="0" t="0" r="0" b="0"/>
                <a:pathLst>
                  <a:path w="29" h="24">
                    <a:moveTo>
                      <a:pt x="24" y="24"/>
                    </a:moveTo>
                    <a:lnTo>
                      <a:pt x="29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9" name="日付プレースホルダー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F14299-9708-4CB3-95CC-C5947F052BB4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331" name="フッター プレースホルダー 6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4"/>
            <a:ext cx="1871690" cy="52864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2910" y="500045"/>
            <a:ext cx="5834090" cy="52864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5" y="5143515"/>
            <a:ext cx="7000923" cy="7143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28663" y="3143248"/>
            <a:ext cx="7215238" cy="1835158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shade val="1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shade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 bwMode="auto">
          <a:xfrm flipV="1">
            <a:off x="928662" y="5072074"/>
            <a:ext cx="7358113" cy="77157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60" name="フリーフォーム 159"/>
            <p:cNvSpPr/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5A8897-B5BC-4C77-B5E8-99B95A1B1C0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164" name="フッター プレースホルダー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1143008"/>
          </a:xfrm>
        </p:spPr>
        <p:txBody>
          <a:bodyPr rtlCol="0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57224" y="1981200"/>
            <a:ext cx="3711600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10014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59" name="日付プレースホルダー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rtlCol="0" anchor="ctr" compatLnSpc="1"/>
          <a:lstStyle>
            <a:lvl1pPr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767595-D89B-4E27-BAFE-54FB487876F3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" name="フッター プレースホルダー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711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57224" y="2174876"/>
            <a:ext cx="3711600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713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3713189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8572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2643206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6182" y="500045"/>
            <a:ext cx="4786346" cy="5500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2913" y="1435103"/>
            <a:ext cx="2643205" cy="45656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 bwMode="auto">
          <a:xfrm>
            <a:off x="436555" y="285728"/>
            <a:ext cx="3054350" cy="5980112"/>
            <a:chOff x="386" y="293"/>
            <a:chExt cx="192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0" name="フリーフォーム 159"/>
            <p:cNvSpPr/>
            <p:nvPr/>
          </p:nvSpPr>
          <p:spPr bwMode="auto">
            <a:xfrm>
              <a:off x="386" y="293"/>
              <a:ext cx="1924" cy="3767"/>
            </a:xfrm>
            <a:custGeom>
              <a:avLst/>
              <a:gdLst/>
              <a:ahLst/>
              <a:cxnLst>
                <a:cxn ang="0">
                  <a:pos x="1924" y="3016"/>
                </a:cxn>
                <a:cxn ang="0">
                  <a:pos x="1924" y="2486"/>
                </a:cxn>
                <a:cxn ang="0">
                  <a:pos x="1918" y="1849"/>
                </a:cxn>
                <a:cxn ang="0">
                  <a:pos x="1924" y="1565"/>
                </a:cxn>
                <a:cxn ang="0">
                  <a:pos x="1918" y="1376"/>
                </a:cxn>
                <a:cxn ang="0">
                  <a:pos x="1918" y="915"/>
                </a:cxn>
                <a:cxn ang="0">
                  <a:pos x="1924" y="669"/>
                </a:cxn>
                <a:cxn ang="0">
                  <a:pos x="1912" y="568"/>
                </a:cxn>
                <a:cxn ang="0">
                  <a:pos x="1918" y="272"/>
                </a:cxn>
                <a:cxn ang="0">
                  <a:pos x="1729" y="7"/>
                </a:cxn>
                <a:cxn ang="0">
                  <a:pos x="1502" y="7"/>
                </a:cxn>
                <a:cxn ang="0">
                  <a:pos x="1407" y="7"/>
                </a:cxn>
                <a:cxn ang="0">
                  <a:pos x="1237" y="7"/>
                </a:cxn>
                <a:cxn ang="0">
                  <a:pos x="997" y="7"/>
                </a:cxn>
                <a:cxn ang="0">
                  <a:pos x="738" y="7"/>
                </a:cxn>
                <a:cxn ang="0">
                  <a:pos x="518" y="19"/>
                </a:cxn>
                <a:cxn ang="0">
                  <a:pos x="486" y="26"/>
                </a:cxn>
                <a:cxn ang="0">
                  <a:pos x="429" y="19"/>
                </a:cxn>
                <a:cxn ang="0">
                  <a:pos x="215" y="7"/>
                </a:cxn>
                <a:cxn ang="0">
                  <a:pos x="7" y="70"/>
                </a:cxn>
                <a:cxn ang="0">
                  <a:pos x="13" y="436"/>
                </a:cxn>
                <a:cxn ang="0">
                  <a:pos x="13" y="745"/>
                </a:cxn>
                <a:cxn ang="0">
                  <a:pos x="13" y="922"/>
                </a:cxn>
                <a:cxn ang="0">
                  <a:pos x="13" y="1048"/>
                </a:cxn>
                <a:cxn ang="0">
                  <a:pos x="7" y="1319"/>
                </a:cxn>
                <a:cxn ang="0">
                  <a:pos x="13" y="1464"/>
                </a:cxn>
                <a:cxn ang="0">
                  <a:pos x="13" y="1603"/>
                </a:cxn>
                <a:cxn ang="0">
                  <a:pos x="7" y="1925"/>
                </a:cxn>
                <a:cxn ang="0">
                  <a:pos x="7" y="2158"/>
                </a:cxn>
                <a:cxn ang="0">
                  <a:pos x="0" y="2392"/>
                </a:cxn>
                <a:cxn ang="0">
                  <a:pos x="7" y="2764"/>
                </a:cxn>
                <a:cxn ang="0">
                  <a:pos x="13" y="2934"/>
                </a:cxn>
                <a:cxn ang="0">
                  <a:pos x="13" y="3155"/>
                </a:cxn>
                <a:cxn ang="0">
                  <a:pos x="0" y="3761"/>
                </a:cxn>
                <a:cxn ang="0">
                  <a:pos x="26" y="3761"/>
                </a:cxn>
                <a:cxn ang="0">
                  <a:pos x="246" y="3761"/>
                </a:cxn>
                <a:cxn ang="0">
                  <a:pos x="373" y="3748"/>
                </a:cxn>
                <a:cxn ang="0">
                  <a:pos x="858" y="3761"/>
                </a:cxn>
                <a:cxn ang="0">
                  <a:pos x="972" y="3761"/>
                </a:cxn>
                <a:cxn ang="0">
                  <a:pos x="1205" y="3748"/>
                </a:cxn>
                <a:cxn ang="0">
                  <a:pos x="1312" y="3761"/>
                </a:cxn>
                <a:cxn ang="0">
                  <a:pos x="1451" y="3761"/>
                </a:cxn>
                <a:cxn ang="0">
                  <a:pos x="1596" y="3761"/>
                </a:cxn>
                <a:cxn ang="0">
                  <a:pos x="1924" y="3547"/>
                </a:cxn>
              </a:cxnLst>
              <a:rect l="0" t="0" r="0" b="0"/>
              <a:pathLst>
                <a:path w="1924" h="3767">
                  <a:moveTo>
                    <a:pt x="1924" y="3547"/>
                  </a:moveTo>
                  <a:lnTo>
                    <a:pt x="1924" y="3016"/>
                  </a:lnTo>
                  <a:lnTo>
                    <a:pt x="1918" y="2695"/>
                  </a:lnTo>
                  <a:lnTo>
                    <a:pt x="1924" y="2486"/>
                  </a:lnTo>
                  <a:lnTo>
                    <a:pt x="1924" y="2367"/>
                  </a:lnTo>
                  <a:lnTo>
                    <a:pt x="1918" y="1849"/>
                  </a:lnTo>
                  <a:lnTo>
                    <a:pt x="1918" y="1710"/>
                  </a:lnTo>
                  <a:lnTo>
                    <a:pt x="1924" y="1565"/>
                  </a:lnTo>
                  <a:lnTo>
                    <a:pt x="1924" y="1471"/>
                  </a:lnTo>
                  <a:lnTo>
                    <a:pt x="1918" y="1376"/>
                  </a:lnTo>
                  <a:lnTo>
                    <a:pt x="1912" y="1142"/>
                  </a:lnTo>
                  <a:lnTo>
                    <a:pt x="1918" y="915"/>
                  </a:lnTo>
                  <a:lnTo>
                    <a:pt x="1924" y="739"/>
                  </a:lnTo>
                  <a:lnTo>
                    <a:pt x="1924" y="669"/>
                  </a:lnTo>
                  <a:lnTo>
                    <a:pt x="1918" y="619"/>
                  </a:lnTo>
                  <a:lnTo>
                    <a:pt x="1912" y="568"/>
                  </a:lnTo>
                  <a:lnTo>
                    <a:pt x="1918" y="524"/>
                  </a:lnTo>
                  <a:lnTo>
                    <a:pt x="1918" y="272"/>
                  </a:lnTo>
                  <a:lnTo>
                    <a:pt x="1918" y="7"/>
                  </a:lnTo>
                  <a:lnTo>
                    <a:pt x="1729" y="7"/>
                  </a:lnTo>
                  <a:lnTo>
                    <a:pt x="1552" y="7"/>
                  </a:lnTo>
                  <a:lnTo>
                    <a:pt x="1502" y="7"/>
                  </a:lnTo>
                  <a:lnTo>
                    <a:pt x="1458" y="0"/>
                  </a:lnTo>
                  <a:lnTo>
                    <a:pt x="1407" y="7"/>
                  </a:lnTo>
                  <a:lnTo>
                    <a:pt x="1357" y="7"/>
                  </a:lnTo>
                  <a:lnTo>
                    <a:pt x="1237" y="7"/>
                  </a:lnTo>
                  <a:lnTo>
                    <a:pt x="1104" y="7"/>
                  </a:lnTo>
                  <a:lnTo>
                    <a:pt x="997" y="7"/>
                  </a:lnTo>
                  <a:lnTo>
                    <a:pt x="909" y="0"/>
                  </a:lnTo>
                  <a:lnTo>
                    <a:pt x="738" y="7"/>
                  </a:lnTo>
                  <a:lnTo>
                    <a:pt x="562" y="13"/>
                  </a:lnTo>
                  <a:lnTo>
                    <a:pt x="518" y="19"/>
                  </a:lnTo>
                  <a:lnTo>
                    <a:pt x="492" y="26"/>
                  </a:lnTo>
                  <a:lnTo>
                    <a:pt x="486" y="26"/>
                  </a:lnTo>
                  <a:lnTo>
                    <a:pt x="467" y="26"/>
                  </a:lnTo>
                  <a:lnTo>
                    <a:pt x="429" y="19"/>
                  </a:lnTo>
                  <a:lnTo>
                    <a:pt x="354" y="13"/>
                  </a:lnTo>
                  <a:lnTo>
                    <a:pt x="215" y="7"/>
                  </a:lnTo>
                  <a:lnTo>
                    <a:pt x="7" y="7"/>
                  </a:lnTo>
                  <a:lnTo>
                    <a:pt x="7" y="70"/>
                  </a:lnTo>
                  <a:lnTo>
                    <a:pt x="13" y="259"/>
                  </a:lnTo>
                  <a:lnTo>
                    <a:pt x="13" y="436"/>
                  </a:lnTo>
                  <a:lnTo>
                    <a:pt x="13" y="650"/>
                  </a:lnTo>
                  <a:lnTo>
                    <a:pt x="13" y="745"/>
                  </a:lnTo>
                  <a:lnTo>
                    <a:pt x="13" y="827"/>
                  </a:lnTo>
                  <a:lnTo>
                    <a:pt x="13" y="922"/>
                  </a:lnTo>
                  <a:lnTo>
                    <a:pt x="13" y="972"/>
                  </a:lnTo>
                  <a:lnTo>
                    <a:pt x="13" y="1048"/>
                  </a:lnTo>
                  <a:lnTo>
                    <a:pt x="13" y="1174"/>
                  </a:lnTo>
                  <a:lnTo>
                    <a:pt x="7" y="1319"/>
                  </a:lnTo>
                  <a:lnTo>
                    <a:pt x="7" y="1395"/>
                  </a:lnTo>
                  <a:lnTo>
                    <a:pt x="13" y="1464"/>
                  </a:lnTo>
                  <a:lnTo>
                    <a:pt x="13" y="1534"/>
                  </a:lnTo>
                  <a:lnTo>
                    <a:pt x="13" y="1603"/>
                  </a:lnTo>
                  <a:lnTo>
                    <a:pt x="13" y="1773"/>
                  </a:lnTo>
                  <a:lnTo>
                    <a:pt x="7" y="1925"/>
                  </a:lnTo>
                  <a:lnTo>
                    <a:pt x="7" y="2083"/>
                  </a:lnTo>
                  <a:lnTo>
                    <a:pt x="7" y="2158"/>
                  </a:lnTo>
                  <a:lnTo>
                    <a:pt x="7" y="2234"/>
                  </a:lnTo>
                  <a:lnTo>
                    <a:pt x="0" y="2392"/>
                  </a:lnTo>
                  <a:lnTo>
                    <a:pt x="0" y="2575"/>
                  </a:lnTo>
                  <a:lnTo>
                    <a:pt x="7" y="2764"/>
                  </a:lnTo>
                  <a:lnTo>
                    <a:pt x="13" y="2903"/>
                  </a:lnTo>
                  <a:lnTo>
                    <a:pt x="13" y="2934"/>
                  </a:lnTo>
                  <a:lnTo>
                    <a:pt x="7" y="2947"/>
                  </a:lnTo>
                  <a:lnTo>
                    <a:pt x="13" y="3155"/>
                  </a:lnTo>
                  <a:lnTo>
                    <a:pt x="13" y="3490"/>
                  </a:lnTo>
                  <a:lnTo>
                    <a:pt x="0" y="3761"/>
                  </a:lnTo>
                  <a:lnTo>
                    <a:pt x="7" y="3761"/>
                  </a:lnTo>
                  <a:lnTo>
                    <a:pt x="26" y="3761"/>
                  </a:lnTo>
                  <a:lnTo>
                    <a:pt x="120" y="3761"/>
                  </a:lnTo>
                  <a:lnTo>
                    <a:pt x="246" y="3761"/>
                  </a:lnTo>
                  <a:lnTo>
                    <a:pt x="322" y="3755"/>
                  </a:lnTo>
                  <a:lnTo>
                    <a:pt x="373" y="3748"/>
                  </a:lnTo>
                  <a:lnTo>
                    <a:pt x="669" y="3748"/>
                  </a:lnTo>
                  <a:lnTo>
                    <a:pt x="858" y="3761"/>
                  </a:lnTo>
                  <a:lnTo>
                    <a:pt x="915" y="3761"/>
                  </a:lnTo>
                  <a:lnTo>
                    <a:pt x="972" y="3761"/>
                  </a:lnTo>
                  <a:lnTo>
                    <a:pt x="1117" y="3748"/>
                  </a:lnTo>
                  <a:lnTo>
                    <a:pt x="1205" y="3748"/>
                  </a:lnTo>
                  <a:lnTo>
                    <a:pt x="1287" y="3761"/>
                  </a:lnTo>
                  <a:lnTo>
                    <a:pt x="1312" y="3761"/>
                  </a:lnTo>
                  <a:lnTo>
                    <a:pt x="1369" y="3767"/>
                  </a:lnTo>
                  <a:lnTo>
                    <a:pt x="1451" y="3761"/>
                  </a:lnTo>
                  <a:lnTo>
                    <a:pt x="1527" y="3761"/>
                  </a:lnTo>
                  <a:lnTo>
                    <a:pt x="1596" y="3761"/>
                  </a:lnTo>
                  <a:lnTo>
                    <a:pt x="1805" y="3761"/>
                  </a:lnTo>
                  <a:lnTo>
                    <a:pt x="1924" y="354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2153" y="3827"/>
              <a:ext cx="157" cy="227"/>
            </a:xfrm>
            <a:custGeom>
              <a:avLst/>
              <a:gdLst/>
              <a:ahLst/>
              <a:cxnLst>
                <a:cxn ang="0">
                  <a:pos x="25" y="227"/>
                </a:cxn>
                <a:cxn ang="0">
                  <a:pos x="31" y="227"/>
                </a:cxn>
                <a:cxn ang="0">
                  <a:pos x="38" y="221"/>
                </a:cxn>
                <a:cxn ang="0">
                  <a:pos x="44" y="202"/>
                </a:cxn>
                <a:cxn ang="0">
                  <a:pos x="50" y="170"/>
                </a:cxn>
                <a:cxn ang="0">
                  <a:pos x="44" y="151"/>
                </a:cxn>
                <a:cxn ang="0">
                  <a:pos x="25" y="132"/>
                </a:cxn>
                <a:cxn ang="0">
                  <a:pos x="6" y="126"/>
                </a:cxn>
                <a:cxn ang="0">
                  <a:pos x="0" y="126"/>
                </a:cxn>
                <a:cxn ang="0">
                  <a:pos x="157" y="0"/>
                </a:cxn>
                <a:cxn ang="0">
                  <a:pos x="101" y="120"/>
                </a:cxn>
                <a:cxn ang="0">
                  <a:pos x="56" y="189"/>
                </a:cxn>
                <a:cxn ang="0">
                  <a:pos x="38" y="227"/>
                </a:cxn>
                <a:cxn ang="0">
                  <a:pos x="31" y="227"/>
                </a:cxn>
                <a:cxn ang="0">
                  <a:pos x="25" y="227"/>
                </a:cxn>
              </a:cxnLst>
              <a:rect l="0" t="0" r="0" b="0"/>
              <a:pathLst>
                <a:path w="157" h="227">
                  <a:moveTo>
                    <a:pt x="25" y="227"/>
                  </a:moveTo>
                  <a:lnTo>
                    <a:pt x="31" y="227"/>
                  </a:lnTo>
                  <a:lnTo>
                    <a:pt x="38" y="221"/>
                  </a:lnTo>
                  <a:lnTo>
                    <a:pt x="44" y="202"/>
                  </a:lnTo>
                  <a:lnTo>
                    <a:pt x="50" y="170"/>
                  </a:lnTo>
                  <a:lnTo>
                    <a:pt x="44" y="151"/>
                  </a:lnTo>
                  <a:lnTo>
                    <a:pt x="25" y="132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157" y="0"/>
                  </a:lnTo>
                  <a:lnTo>
                    <a:pt x="101" y="120"/>
                  </a:lnTo>
                  <a:lnTo>
                    <a:pt x="56" y="189"/>
                  </a:lnTo>
                  <a:lnTo>
                    <a:pt x="38" y="227"/>
                  </a:lnTo>
                  <a:lnTo>
                    <a:pt x="31" y="227"/>
                  </a:lnTo>
                  <a:lnTo>
                    <a:pt x="25" y="2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2" name="グループ化 161"/>
          <p:cNvGrpSpPr/>
          <p:nvPr/>
        </p:nvGrpSpPr>
        <p:grpSpPr bwMode="auto">
          <a:xfrm>
            <a:off x="3571868" y="285728"/>
            <a:ext cx="5197475" cy="5980112"/>
            <a:chOff x="2361" y="293"/>
            <a:chExt cx="327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3" name="フリーフォーム 162"/>
            <p:cNvSpPr/>
            <p:nvPr/>
          </p:nvSpPr>
          <p:spPr bwMode="auto">
            <a:xfrm>
              <a:off x="2361" y="293"/>
              <a:ext cx="3274" cy="3767"/>
            </a:xfrm>
            <a:custGeom>
              <a:avLst/>
              <a:gdLst/>
              <a:ahLst/>
              <a:cxnLst>
                <a:cxn ang="0">
                  <a:pos x="2851" y="3761"/>
                </a:cxn>
                <a:cxn ang="0">
                  <a:pos x="2479" y="3767"/>
                </a:cxn>
                <a:cxn ang="0">
                  <a:pos x="2328" y="3761"/>
                </a:cxn>
                <a:cxn ang="0">
                  <a:pos x="2019" y="3748"/>
                </a:cxn>
                <a:cxn ang="0">
                  <a:pos x="1646" y="3761"/>
                </a:cxn>
                <a:cxn ang="0">
                  <a:pos x="1192" y="3748"/>
                </a:cxn>
                <a:cxn ang="0">
                  <a:pos x="536" y="3755"/>
                </a:cxn>
                <a:cxn ang="0">
                  <a:pos x="183" y="3761"/>
                </a:cxn>
                <a:cxn ang="0">
                  <a:pos x="12" y="3761"/>
                </a:cxn>
                <a:cxn ang="0">
                  <a:pos x="19" y="3490"/>
                </a:cxn>
                <a:cxn ang="0">
                  <a:pos x="25" y="3155"/>
                </a:cxn>
                <a:cxn ang="0">
                  <a:pos x="6" y="2947"/>
                </a:cxn>
                <a:cxn ang="0">
                  <a:pos x="19" y="2903"/>
                </a:cxn>
                <a:cxn ang="0">
                  <a:pos x="6" y="2575"/>
                </a:cxn>
                <a:cxn ang="0">
                  <a:pos x="0" y="2392"/>
                </a:cxn>
                <a:cxn ang="0">
                  <a:pos x="12" y="2158"/>
                </a:cxn>
                <a:cxn ang="0">
                  <a:pos x="6" y="1994"/>
                </a:cxn>
                <a:cxn ang="0">
                  <a:pos x="19" y="1849"/>
                </a:cxn>
                <a:cxn ang="0">
                  <a:pos x="19" y="1679"/>
                </a:cxn>
                <a:cxn ang="0">
                  <a:pos x="25" y="1534"/>
                </a:cxn>
                <a:cxn ang="0">
                  <a:pos x="12" y="1433"/>
                </a:cxn>
                <a:cxn ang="0">
                  <a:pos x="12" y="1319"/>
                </a:cxn>
                <a:cxn ang="0">
                  <a:pos x="25" y="1048"/>
                </a:cxn>
                <a:cxn ang="0">
                  <a:pos x="25" y="922"/>
                </a:cxn>
                <a:cxn ang="0">
                  <a:pos x="19" y="745"/>
                </a:cxn>
                <a:cxn ang="0">
                  <a:pos x="25" y="650"/>
                </a:cxn>
                <a:cxn ang="0">
                  <a:pos x="25" y="436"/>
                </a:cxn>
                <a:cxn ang="0">
                  <a:pos x="19" y="259"/>
                </a:cxn>
                <a:cxn ang="0">
                  <a:pos x="12" y="70"/>
                </a:cxn>
                <a:cxn ang="0">
                  <a:pos x="12" y="7"/>
                </a:cxn>
                <a:cxn ang="0">
                  <a:pos x="599" y="13"/>
                </a:cxn>
                <a:cxn ang="0">
                  <a:pos x="801" y="26"/>
                </a:cxn>
                <a:cxn ang="0">
                  <a:pos x="858" y="26"/>
                </a:cxn>
                <a:cxn ang="0">
                  <a:pos x="990" y="13"/>
                </a:cxn>
                <a:cxn ang="0">
                  <a:pos x="1609" y="0"/>
                </a:cxn>
                <a:cxn ang="0">
                  <a:pos x="1981" y="7"/>
                </a:cxn>
                <a:cxn ang="0">
                  <a:pos x="2504" y="7"/>
                </a:cxn>
                <a:cxn ang="0">
                  <a:pos x="2687" y="0"/>
                </a:cxn>
                <a:cxn ang="0">
                  <a:pos x="2877" y="7"/>
                </a:cxn>
                <a:cxn ang="0">
                  <a:pos x="3255" y="7"/>
                </a:cxn>
                <a:cxn ang="0">
                  <a:pos x="3255" y="272"/>
                </a:cxn>
                <a:cxn ang="0">
                  <a:pos x="3261" y="524"/>
                </a:cxn>
                <a:cxn ang="0">
                  <a:pos x="3249" y="600"/>
                </a:cxn>
                <a:cxn ang="0">
                  <a:pos x="3261" y="638"/>
                </a:cxn>
                <a:cxn ang="0">
                  <a:pos x="3268" y="739"/>
                </a:cxn>
                <a:cxn ang="0">
                  <a:pos x="3255" y="915"/>
                </a:cxn>
                <a:cxn ang="0">
                  <a:pos x="3249" y="1294"/>
                </a:cxn>
                <a:cxn ang="0">
                  <a:pos x="3261" y="1407"/>
                </a:cxn>
                <a:cxn ang="0">
                  <a:pos x="3268" y="1527"/>
                </a:cxn>
                <a:cxn ang="0">
                  <a:pos x="3255" y="1622"/>
                </a:cxn>
                <a:cxn ang="0">
                  <a:pos x="3261" y="1849"/>
                </a:cxn>
                <a:cxn ang="0">
                  <a:pos x="3274" y="2367"/>
                </a:cxn>
                <a:cxn ang="0">
                  <a:pos x="3268" y="2486"/>
                </a:cxn>
                <a:cxn ang="0">
                  <a:pos x="3261" y="2695"/>
                </a:cxn>
                <a:cxn ang="0">
                  <a:pos x="3261" y="3016"/>
                </a:cxn>
                <a:cxn ang="0">
                  <a:pos x="3053" y="3761"/>
                </a:cxn>
              </a:cxnLst>
              <a:rect l="0" t="0" r="0" b="0"/>
              <a:pathLst>
                <a:path w="3274" h="3767">
                  <a:moveTo>
                    <a:pt x="3053" y="3761"/>
                  </a:moveTo>
                  <a:lnTo>
                    <a:pt x="2851" y="3761"/>
                  </a:lnTo>
                  <a:lnTo>
                    <a:pt x="2643" y="3761"/>
                  </a:lnTo>
                  <a:lnTo>
                    <a:pt x="2479" y="3767"/>
                  </a:lnTo>
                  <a:lnTo>
                    <a:pt x="2384" y="3761"/>
                  </a:lnTo>
                  <a:lnTo>
                    <a:pt x="2328" y="3761"/>
                  </a:lnTo>
                  <a:lnTo>
                    <a:pt x="2183" y="3748"/>
                  </a:lnTo>
                  <a:lnTo>
                    <a:pt x="2019" y="3748"/>
                  </a:lnTo>
                  <a:lnTo>
                    <a:pt x="1754" y="3761"/>
                  </a:lnTo>
                  <a:lnTo>
                    <a:pt x="1646" y="3761"/>
                  </a:lnTo>
                  <a:lnTo>
                    <a:pt x="1545" y="3761"/>
                  </a:lnTo>
                  <a:lnTo>
                    <a:pt x="1192" y="3748"/>
                  </a:lnTo>
                  <a:lnTo>
                    <a:pt x="656" y="3748"/>
                  </a:lnTo>
                  <a:lnTo>
                    <a:pt x="536" y="3755"/>
                  </a:lnTo>
                  <a:lnTo>
                    <a:pt x="385" y="3761"/>
                  </a:lnTo>
                  <a:lnTo>
                    <a:pt x="183" y="3761"/>
                  </a:lnTo>
                  <a:lnTo>
                    <a:pt x="38" y="3761"/>
                  </a:lnTo>
                  <a:lnTo>
                    <a:pt x="12" y="3761"/>
                  </a:lnTo>
                  <a:lnTo>
                    <a:pt x="6" y="3761"/>
                  </a:lnTo>
                  <a:lnTo>
                    <a:pt x="19" y="3490"/>
                  </a:lnTo>
                  <a:lnTo>
                    <a:pt x="25" y="3275"/>
                  </a:lnTo>
                  <a:lnTo>
                    <a:pt x="25" y="3155"/>
                  </a:lnTo>
                  <a:lnTo>
                    <a:pt x="12" y="3029"/>
                  </a:lnTo>
                  <a:lnTo>
                    <a:pt x="6" y="2947"/>
                  </a:lnTo>
                  <a:lnTo>
                    <a:pt x="19" y="2934"/>
                  </a:lnTo>
                  <a:lnTo>
                    <a:pt x="19" y="2903"/>
                  </a:lnTo>
                  <a:lnTo>
                    <a:pt x="12" y="2764"/>
                  </a:lnTo>
                  <a:lnTo>
                    <a:pt x="6" y="2575"/>
                  </a:lnTo>
                  <a:lnTo>
                    <a:pt x="0" y="2493"/>
                  </a:lnTo>
                  <a:lnTo>
                    <a:pt x="0" y="2392"/>
                  </a:lnTo>
                  <a:lnTo>
                    <a:pt x="12" y="2234"/>
                  </a:lnTo>
                  <a:lnTo>
                    <a:pt x="12" y="2158"/>
                  </a:lnTo>
                  <a:lnTo>
                    <a:pt x="6" y="2083"/>
                  </a:lnTo>
                  <a:lnTo>
                    <a:pt x="6" y="1994"/>
                  </a:lnTo>
                  <a:lnTo>
                    <a:pt x="12" y="1925"/>
                  </a:lnTo>
                  <a:lnTo>
                    <a:pt x="19" y="1849"/>
                  </a:lnTo>
                  <a:lnTo>
                    <a:pt x="19" y="1773"/>
                  </a:lnTo>
                  <a:lnTo>
                    <a:pt x="19" y="1679"/>
                  </a:lnTo>
                  <a:lnTo>
                    <a:pt x="25" y="1603"/>
                  </a:lnTo>
                  <a:lnTo>
                    <a:pt x="25" y="1534"/>
                  </a:lnTo>
                  <a:lnTo>
                    <a:pt x="19" y="1464"/>
                  </a:lnTo>
                  <a:lnTo>
                    <a:pt x="12" y="1433"/>
                  </a:lnTo>
                  <a:lnTo>
                    <a:pt x="12" y="1395"/>
                  </a:lnTo>
                  <a:lnTo>
                    <a:pt x="12" y="1319"/>
                  </a:lnTo>
                  <a:lnTo>
                    <a:pt x="19" y="1174"/>
                  </a:lnTo>
                  <a:lnTo>
                    <a:pt x="25" y="1048"/>
                  </a:lnTo>
                  <a:lnTo>
                    <a:pt x="19" y="972"/>
                  </a:lnTo>
                  <a:lnTo>
                    <a:pt x="25" y="922"/>
                  </a:lnTo>
                  <a:lnTo>
                    <a:pt x="25" y="827"/>
                  </a:lnTo>
                  <a:lnTo>
                    <a:pt x="19" y="745"/>
                  </a:lnTo>
                  <a:lnTo>
                    <a:pt x="25" y="707"/>
                  </a:lnTo>
                  <a:lnTo>
                    <a:pt x="25" y="650"/>
                  </a:lnTo>
                  <a:lnTo>
                    <a:pt x="25" y="537"/>
                  </a:lnTo>
                  <a:lnTo>
                    <a:pt x="25" y="436"/>
                  </a:lnTo>
                  <a:lnTo>
                    <a:pt x="19" y="354"/>
                  </a:lnTo>
                  <a:lnTo>
                    <a:pt x="19" y="259"/>
                  </a:lnTo>
                  <a:lnTo>
                    <a:pt x="12" y="158"/>
                  </a:lnTo>
                  <a:lnTo>
                    <a:pt x="12" y="70"/>
                  </a:lnTo>
                  <a:lnTo>
                    <a:pt x="12" y="32"/>
                  </a:lnTo>
                  <a:lnTo>
                    <a:pt x="12" y="7"/>
                  </a:lnTo>
                  <a:lnTo>
                    <a:pt x="359" y="7"/>
                  </a:lnTo>
                  <a:lnTo>
                    <a:pt x="599" y="13"/>
                  </a:lnTo>
                  <a:lnTo>
                    <a:pt x="738" y="19"/>
                  </a:lnTo>
                  <a:lnTo>
                    <a:pt x="801" y="26"/>
                  </a:lnTo>
                  <a:lnTo>
                    <a:pt x="833" y="26"/>
                  </a:lnTo>
                  <a:lnTo>
                    <a:pt x="858" y="26"/>
                  </a:lnTo>
                  <a:lnTo>
                    <a:pt x="908" y="19"/>
                  </a:lnTo>
                  <a:lnTo>
                    <a:pt x="990" y="13"/>
                  </a:lnTo>
                  <a:lnTo>
                    <a:pt x="1306" y="7"/>
                  </a:lnTo>
                  <a:lnTo>
                    <a:pt x="1609" y="0"/>
                  </a:lnTo>
                  <a:lnTo>
                    <a:pt x="1785" y="7"/>
                  </a:lnTo>
                  <a:lnTo>
                    <a:pt x="1981" y="7"/>
                  </a:lnTo>
                  <a:lnTo>
                    <a:pt x="2258" y="7"/>
                  </a:lnTo>
                  <a:lnTo>
                    <a:pt x="2504" y="7"/>
                  </a:lnTo>
                  <a:lnTo>
                    <a:pt x="2605" y="7"/>
                  </a:lnTo>
                  <a:lnTo>
                    <a:pt x="2687" y="0"/>
                  </a:lnTo>
                  <a:lnTo>
                    <a:pt x="2769" y="7"/>
                  </a:lnTo>
                  <a:lnTo>
                    <a:pt x="2877" y="7"/>
                  </a:lnTo>
                  <a:lnTo>
                    <a:pt x="3053" y="7"/>
                  </a:lnTo>
                  <a:lnTo>
                    <a:pt x="3255" y="7"/>
                  </a:lnTo>
                  <a:lnTo>
                    <a:pt x="3255" y="133"/>
                  </a:lnTo>
                  <a:lnTo>
                    <a:pt x="3255" y="272"/>
                  </a:lnTo>
                  <a:lnTo>
                    <a:pt x="3261" y="398"/>
                  </a:lnTo>
                  <a:lnTo>
                    <a:pt x="3261" y="524"/>
                  </a:lnTo>
                  <a:lnTo>
                    <a:pt x="3249" y="568"/>
                  </a:lnTo>
                  <a:lnTo>
                    <a:pt x="3249" y="600"/>
                  </a:lnTo>
                  <a:lnTo>
                    <a:pt x="3255" y="619"/>
                  </a:lnTo>
                  <a:lnTo>
                    <a:pt x="3261" y="638"/>
                  </a:lnTo>
                  <a:lnTo>
                    <a:pt x="3268" y="669"/>
                  </a:lnTo>
                  <a:lnTo>
                    <a:pt x="3268" y="739"/>
                  </a:lnTo>
                  <a:lnTo>
                    <a:pt x="3261" y="821"/>
                  </a:lnTo>
                  <a:lnTo>
                    <a:pt x="3255" y="915"/>
                  </a:lnTo>
                  <a:lnTo>
                    <a:pt x="3249" y="1142"/>
                  </a:lnTo>
                  <a:lnTo>
                    <a:pt x="3249" y="1294"/>
                  </a:lnTo>
                  <a:lnTo>
                    <a:pt x="3255" y="1376"/>
                  </a:lnTo>
                  <a:lnTo>
                    <a:pt x="3261" y="1407"/>
                  </a:lnTo>
                  <a:lnTo>
                    <a:pt x="3268" y="1471"/>
                  </a:lnTo>
                  <a:lnTo>
                    <a:pt x="3268" y="1527"/>
                  </a:lnTo>
                  <a:lnTo>
                    <a:pt x="3261" y="1565"/>
                  </a:lnTo>
                  <a:lnTo>
                    <a:pt x="3255" y="1622"/>
                  </a:lnTo>
                  <a:lnTo>
                    <a:pt x="3255" y="1710"/>
                  </a:lnTo>
                  <a:lnTo>
                    <a:pt x="3261" y="1849"/>
                  </a:lnTo>
                  <a:lnTo>
                    <a:pt x="3268" y="2108"/>
                  </a:lnTo>
                  <a:lnTo>
                    <a:pt x="3274" y="2367"/>
                  </a:lnTo>
                  <a:lnTo>
                    <a:pt x="3274" y="2423"/>
                  </a:lnTo>
                  <a:lnTo>
                    <a:pt x="3268" y="2486"/>
                  </a:lnTo>
                  <a:lnTo>
                    <a:pt x="3261" y="2587"/>
                  </a:lnTo>
                  <a:lnTo>
                    <a:pt x="3261" y="2695"/>
                  </a:lnTo>
                  <a:lnTo>
                    <a:pt x="3261" y="2852"/>
                  </a:lnTo>
                  <a:lnTo>
                    <a:pt x="3261" y="3016"/>
                  </a:lnTo>
                  <a:lnTo>
                    <a:pt x="3274" y="3521"/>
                  </a:lnTo>
                  <a:lnTo>
                    <a:pt x="3053" y="376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フリーフォーム 163"/>
            <p:cNvSpPr/>
            <p:nvPr/>
          </p:nvSpPr>
          <p:spPr bwMode="auto">
            <a:xfrm>
              <a:off x="5336" y="3814"/>
              <a:ext cx="299" cy="240"/>
            </a:xfrm>
            <a:custGeom>
              <a:avLst/>
              <a:gdLst/>
              <a:ahLst/>
              <a:cxnLst>
                <a:cxn ang="0">
                  <a:pos x="31" y="240"/>
                </a:cxn>
                <a:cxn ang="0">
                  <a:pos x="37" y="240"/>
                </a:cxn>
                <a:cxn ang="0">
                  <a:pos x="50" y="234"/>
                </a:cxn>
                <a:cxn ang="0">
                  <a:pos x="63" y="215"/>
                </a:cxn>
                <a:cxn ang="0">
                  <a:pos x="63" y="183"/>
                </a:cxn>
                <a:cxn ang="0">
                  <a:pos x="56" y="158"/>
                </a:cxn>
                <a:cxn ang="0">
                  <a:pos x="31" y="139"/>
                </a:cxn>
                <a:cxn ang="0">
                  <a:pos x="6" y="133"/>
                </a:cxn>
                <a:cxn ang="0">
                  <a:pos x="0" y="133"/>
                </a:cxn>
                <a:cxn ang="0">
                  <a:pos x="214" y="0"/>
                </a:cxn>
                <a:cxn ang="0">
                  <a:pos x="189" y="38"/>
                </a:cxn>
                <a:cxn ang="0">
                  <a:pos x="138" y="126"/>
                </a:cxn>
                <a:cxn ang="0">
                  <a:pos x="82" y="202"/>
                </a:cxn>
                <a:cxn ang="0">
                  <a:pos x="50" y="240"/>
                </a:cxn>
                <a:cxn ang="0">
                  <a:pos x="37" y="240"/>
                </a:cxn>
                <a:cxn ang="0">
                  <a:pos x="31" y="240"/>
                </a:cxn>
              </a:cxnLst>
              <a:rect l="0" t="0" r="0" b="0"/>
              <a:pathLst>
                <a:path w="214" h="240">
                  <a:moveTo>
                    <a:pt x="31" y="240"/>
                  </a:moveTo>
                  <a:lnTo>
                    <a:pt x="37" y="240"/>
                  </a:lnTo>
                  <a:lnTo>
                    <a:pt x="50" y="234"/>
                  </a:lnTo>
                  <a:lnTo>
                    <a:pt x="63" y="215"/>
                  </a:lnTo>
                  <a:lnTo>
                    <a:pt x="63" y="183"/>
                  </a:lnTo>
                  <a:lnTo>
                    <a:pt x="56" y="158"/>
                  </a:lnTo>
                  <a:lnTo>
                    <a:pt x="31" y="139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214" y="0"/>
                  </a:lnTo>
                  <a:lnTo>
                    <a:pt x="189" y="38"/>
                  </a:lnTo>
                  <a:lnTo>
                    <a:pt x="138" y="126"/>
                  </a:lnTo>
                  <a:lnTo>
                    <a:pt x="82" y="202"/>
                  </a:lnTo>
                  <a:lnTo>
                    <a:pt x="50" y="240"/>
                  </a:lnTo>
                  <a:lnTo>
                    <a:pt x="37" y="240"/>
                  </a:lnTo>
                  <a:lnTo>
                    <a:pt x="31" y="24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66" name="フリーフォーム 165"/>
            <p:cNvSpPr/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フリーフォーム 166"/>
            <p:cNvSpPr/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フリーフォーム 167"/>
            <p:cNvSpPr/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フリーフォーム 168"/>
            <p:cNvSpPr/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フリーフォーム 169"/>
            <p:cNvSpPr/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フリーフォーム 170"/>
            <p:cNvSpPr/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フリーフォーム 177"/>
            <p:cNvSpPr/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フリーフォーム 178"/>
            <p:cNvSpPr/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フリーフォーム 179"/>
            <p:cNvSpPr/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フリーフォーム 180"/>
            <p:cNvSpPr/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フリーフォーム 181"/>
            <p:cNvSpPr/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フリーフォーム 182"/>
            <p:cNvSpPr/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フリーフォーム 183"/>
            <p:cNvSpPr/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フリーフォーム 184"/>
            <p:cNvSpPr/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フリーフォーム 185"/>
            <p:cNvSpPr/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フリーフォーム 186"/>
            <p:cNvSpPr/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フリーフォーム 187"/>
            <p:cNvSpPr/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フリーフォーム 188"/>
            <p:cNvSpPr/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フリーフォーム 189"/>
            <p:cNvSpPr/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フリーフォーム 190"/>
            <p:cNvSpPr/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フリーフォーム 191"/>
            <p:cNvSpPr/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フリーフォーム 192"/>
            <p:cNvSpPr/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フリーフォーム 193"/>
            <p:cNvSpPr/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フリーフォーム 194"/>
            <p:cNvSpPr/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フリーフォーム 195"/>
            <p:cNvSpPr/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フリーフォーム 196"/>
            <p:cNvSpPr/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フリーフォーム 197"/>
            <p:cNvSpPr/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フリーフォーム 198"/>
            <p:cNvSpPr/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フリーフォーム 199"/>
            <p:cNvSpPr/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フリーフォーム 200"/>
            <p:cNvSpPr/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フリーフォーム 201"/>
            <p:cNvSpPr/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フリーフォーム 202"/>
            <p:cNvSpPr/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フリーフォーム 203"/>
            <p:cNvSpPr/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フリーフォーム 204"/>
            <p:cNvSpPr/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フリーフォーム 205"/>
            <p:cNvSpPr/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フリーフォーム 206"/>
            <p:cNvSpPr/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フリーフォーム 207"/>
            <p:cNvSpPr/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フリーフォーム 208"/>
            <p:cNvSpPr/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フリーフォーム 209"/>
            <p:cNvSpPr/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フリーフォーム 210"/>
            <p:cNvSpPr/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フリーフォーム 211"/>
            <p:cNvSpPr/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フリーフォーム 212"/>
            <p:cNvSpPr/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フリーフォーム 213"/>
            <p:cNvSpPr/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フリーフォーム 214"/>
            <p:cNvSpPr/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フリーフォーム 215"/>
            <p:cNvSpPr/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フリーフォーム 216"/>
            <p:cNvSpPr/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フリーフォーム 217"/>
            <p:cNvSpPr/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フリーフォーム 218"/>
            <p:cNvSpPr/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フリーフォーム 219"/>
            <p:cNvSpPr/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フリーフォーム 220"/>
            <p:cNvSpPr/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フリーフォーム 221"/>
            <p:cNvSpPr/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フリーフォーム 222"/>
            <p:cNvSpPr/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フリーフォーム 223"/>
            <p:cNvSpPr/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フリーフォーム 224"/>
            <p:cNvSpPr/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フリーフォーム 225"/>
            <p:cNvSpPr/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フリーフォーム 226"/>
            <p:cNvSpPr/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フリーフォーム 227"/>
            <p:cNvSpPr/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フリーフォーム 228"/>
            <p:cNvSpPr/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フリーフォーム 229"/>
            <p:cNvSpPr/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フリーフォーム 230"/>
            <p:cNvSpPr/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フリーフォーム 231"/>
            <p:cNvSpPr/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フリーフォーム 232"/>
            <p:cNvSpPr/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フリーフォーム 233"/>
            <p:cNvSpPr/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フリーフォーム 234"/>
            <p:cNvSpPr/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フリーフォーム 235"/>
            <p:cNvSpPr/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フリーフォーム 236"/>
            <p:cNvSpPr/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フリーフォーム 237"/>
            <p:cNvSpPr/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フリーフォーム 238"/>
            <p:cNvSpPr/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フリーフォーム 239"/>
            <p:cNvSpPr/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フリーフォーム 240"/>
            <p:cNvSpPr/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フリーフォーム 241"/>
            <p:cNvSpPr/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フリーフォーム 242"/>
            <p:cNvSpPr/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フリーフォーム 243"/>
            <p:cNvSpPr/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フリーフォーム 244"/>
            <p:cNvSpPr/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フリーフォーム 245"/>
            <p:cNvSpPr/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フリーフォーム 246"/>
            <p:cNvSpPr/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フリーフォーム 247"/>
            <p:cNvSpPr/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フリーフォーム 248"/>
            <p:cNvSpPr/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フリーフォーム 249"/>
            <p:cNvSpPr/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フリーフォーム 250"/>
            <p:cNvSpPr/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フリーフォーム 251"/>
            <p:cNvSpPr/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フリーフォーム 252"/>
            <p:cNvSpPr/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フリーフォーム 253"/>
            <p:cNvSpPr/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フリーフォーム 254"/>
            <p:cNvSpPr/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フリーフォーム 255"/>
            <p:cNvSpPr/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フリーフォーム 256"/>
            <p:cNvSpPr/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フリーフォーム 257"/>
            <p:cNvSpPr/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フリーフォーム 258"/>
            <p:cNvSpPr/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フリーフォーム 259" hidden="1"/>
            <p:cNvSpPr/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フリーフォーム 260" hidden="1"/>
            <p:cNvSpPr/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フリーフォーム 261"/>
            <p:cNvSpPr/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フリーフォーム 262"/>
            <p:cNvSpPr/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フリーフォーム 263"/>
            <p:cNvSpPr/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フリーフォーム 264"/>
            <p:cNvSpPr/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フリーフォーム 265"/>
            <p:cNvSpPr/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フリーフォーム 266"/>
            <p:cNvSpPr/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フリーフォーム 267"/>
            <p:cNvSpPr/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フリーフォーム 268"/>
            <p:cNvSpPr/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フリーフォーム 269"/>
            <p:cNvSpPr/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フリーフォーム 270"/>
            <p:cNvSpPr/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フリーフォーム 271"/>
            <p:cNvSpPr/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3" name="フリーフォーム 272"/>
            <p:cNvSpPr/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4" name="フリーフォーム 273"/>
            <p:cNvSpPr/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フリーフォーム 274"/>
            <p:cNvSpPr/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フリーフォーム 275"/>
            <p:cNvSpPr/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7" name="フリーフォーム 276"/>
            <p:cNvSpPr/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フリーフォーム 277"/>
            <p:cNvSpPr/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9" name="フリーフォーム 278"/>
            <p:cNvSpPr/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0" name="フリーフォーム 279"/>
            <p:cNvSpPr/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フリーフォーム 280"/>
            <p:cNvSpPr/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2" name="フリーフォーム 281"/>
            <p:cNvSpPr/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3" name="フリーフォーム 282"/>
            <p:cNvSpPr/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フリーフォーム 283"/>
            <p:cNvSpPr/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フリーフォーム 284"/>
            <p:cNvSpPr/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" name="フリーフォーム 285"/>
            <p:cNvSpPr/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7" name="フリーフォーム 286"/>
            <p:cNvSpPr/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8" name="フリーフォーム 287"/>
            <p:cNvSpPr/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フリーフォーム 288"/>
            <p:cNvSpPr/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0" name="フリーフォーム 289"/>
            <p:cNvSpPr/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1" name="フリーフォーム 290"/>
            <p:cNvSpPr/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2" name="フリーフォーム 291"/>
            <p:cNvSpPr/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3" name="フリーフォーム 292"/>
            <p:cNvSpPr/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4" name="フリーフォーム 293"/>
            <p:cNvSpPr/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5" name="フリーフォーム 294"/>
            <p:cNvSpPr/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6" name="フリーフォーム 295"/>
            <p:cNvSpPr/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7" name="フリーフォーム 296"/>
            <p:cNvSpPr/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8" name="フリーフォーム 297"/>
            <p:cNvSpPr/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9" name="フリーフォーム 298"/>
            <p:cNvSpPr/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0" name="フリーフォーム 299"/>
            <p:cNvSpPr/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1" name="フリーフォーム 300"/>
            <p:cNvSpPr/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2" name="フリーフォーム 301"/>
            <p:cNvSpPr/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3" name="フリーフォーム 302"/>
            <p:cNvSpPr/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4" name="フリーフォーム 303"/>
            <p:cNvSpPr/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フリーフォーム 304"/>
            <p:cNvSpPr/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6" name="フリーフォーム 305"/>
            <p:cNvSpPr/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" name="フリーフォーム 306"/>
            <p:cNvSpPr/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フリーフォーム 307"/>
            <p:cNvSpPr/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フリーフォーム 308"/>
            <p:cNvSpPr/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フリーフォーム 309"/>
            <p:cNvSpPr/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フリーフォーム 310"/>
            <p:cNvSpPr/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フリーフォーム 311"/>
            <p:cNvSpPr/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フリーフォーム 312"/>
            <p:cNvSpPr/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フリーフォーム 313"/>
            <p:cNvSpPr/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フリーフォーム 314"/>
            <p:cNvSpPr/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6" name="フリーフォーム 315"/>
            <p:cNvSpPr/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フリーフォーム 316"/>
            <p:cNvSpPr/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フリーフォーム 317"/>
            <p:cNvSpPr/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9" name="日付プレースホルダー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3A82BB-F683-4AFB-BE72-C6DBC19D4CD2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321" name="フッター プレースホルダー 6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35785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1481878" y="357166"/>
            <a:ext cx="6053942" cy="4414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flat" dir="t"/>
          </a:scene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2800" b="0" i="0" u="none" strike="noStrike" kern="0" cap="none" spc="0" normalizeH="0" baseline="0" noProof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1" lang="en-US" sz="2800" b="0" i="0" u="none" strike="noStrike" kern="0" cap="none" spc="0" normalizeH="0" baseline="0" noProof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57356" y="5357826"/>
            <a:ext cx="5357850" cy="714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159" name="グループ化 158"/>
          <p:cNvGrpSpPr/>
          <p:nvPr/>
        </p:nvGrpSpPr>
        <p:grpSpPr>
          <a:xfrm>
            <a:off x="1052486" y="285750"/>
            <a:ext cx="6929488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60" name="フリーフォーム 159"/>
            <p:cNvSpPr/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フリーフォーム 160"/>
            <p:cNvSpPr/>
            <p:nvPr/>
          </p:nvSpPr>
          <p:spPr bwMode="auto">
            <a:xfrm>
              <a:off x="428625" y="301625"/>
              <a:ext cx="1409700" cy="5303838"/>
            </a:xfrm>
            <a:custGeom>
              <a:avLst/>
              <a:gdLst>
                <a:gd name="T0" fmla="*/ 1978466110 w 884"/>
                <a:gd name="T1" fmla="*/ 0 h 3128"/>
                <a:gd name="T2" fmla="*/ 1932690727 w 884"/>
                <a:gd name="T3" fmla="*/ 117878116 h 3128"/>
                <a:gd name="T4" fmla="*/ 1721621640 w 884"/>
                <a:gd name="T5" fmla="*/ 1132772752 h 3128"/>
                <a:gd name="T6" fmla="*/ 1602098535 w 884"/>
                <a:gd name="T7" fmla="*/ 1541032553 h 3128"/>
                <a:gd name="T8" fmla="*/ 1452061166 w 884"/>
                <a:gd name="T9" fmla="*/ 2147483647 h 3128"/>
                <a:gd name="T10" fmla="*/ 1317281726 w 884"/>
                <a:gd name="T11" fmla="*/ 2147483647 h 3128"/>
                <a:gd name="T12" fmla="*/ 1167244357 w 884"/>
                <a:gd name="T13" fmla="*/ 2147483647 h 3128"/>
                <a:gd name="T14" fmla="*/ 989233055 w 884"/>
                <a:gd name="T15" fmla="*/ 2147483647 h 3128"/>
                <a:gd name="T16" fmla="*/ 719672581 w 884"/>
                <a:gd name="T17" fmla="*/ 2147483647 h 3128"/>
                <a:gd name="T18" fmla="*/ 330592192 w 884"/>
                <a:gd name="T19" fmla="*/ 2147483647 h 3128"/>
                <a:gd name="T20" fmla="*/ 300076333 w 884"/>
                <a:gd name="T21" fmla="*/ 2147483647 h 3128"/>
                <a:gd name="T22" fmla="*/ 223785091 w 884"/>
                <a:gd name="T23" fmla="*/ 2147483647 h 3128"/>
                <a:gd name="T24" fmla="*/ 193269232 w 884"/>
                <a:gd name="T25" fmla="*/ 2147483647 h 3128"/>
                <a:gd name="T26" fmla="*/ 134779440 w 884"/>
                <a:gd name="T27" fmla="*/ 2147483647 h 3128"/>
                <a:gd name="T28" fmla="*/ 30515859 w 884"/>
                <a:gd name="T29" fmla="*/ 2147483647 h 3128"/>
                <a:gd name="T30" fmla="*/ 30515859 w 884"/>
                <a:gd name="T31" fmla="*/ 2147483647 h 3128"/>
                <a:gd name="T32" fmla="*/ 89005651 w 884"/>
                <a:gd name="T33" fmla="*/ 2147483647 h 3128"/>
                <a:gd name="T34" fmla="*/ 89005651 w 884"/>
                <a:gd name="T35" fmla="*/ 2147483647 h 3128"/>
                <a:gd name="T36" fmla="*/ 15257929 w 884"/>
                <a:gd name="T37" fmla="*/ 2147483647 h 3128"/>
                <a:gd name="T38" fmla="*/ 15257929 w 884"/>
                <a:gd name="T39" fmla="*/ 2147483647 h 3128"/>
                <a:gd name="T40" fmla="*/ 30515859 w 884"/>
                <a:gd name="T41" fmla="*/ 2147483647 h 3128"/>
                <a:gd name="T42" fmla="*/ 15257929 w 884"/>
                <a:gd name="T43" fmla="*/ 2147483647 h 3128"/>
                <a:gd name="T44" fmla="*/ 58489793 w 884"/>
                <a:gd name="T45" fmla="*/ 2147483647 h 3128"/>
                <a:gd name="T46" fmla="*/ 89005651 w 884"/>
                <a:gd name="T47" fmla="*/ 2147483647 h 3128"/>
                <a:gd name="T48" fmla="*/ 104263581 w 884"/>
                <a:gd name="T49" fmla="*/ 2147483647 h 3128"/>
                <a:gd name="T50" fmla="*/ 165295298 w 884"/>
                <a:gd name="T51" fmla="*/ 2147483647 h 3128"/>
                <a:gd name="T52" fmla="*/ 193269232 w 884"/>
                <a:gd name="T53" fmla="*/ 2147483647 h 3128"/>
                <a:gd name="T54" fmla="*/ 208527162 w 884"/>
                <a:gd name="T55" fmla="*/ 2147483647 h 3128"/>
                <a:gd name="T56" fmla="*/ 269558879 w 884"/>
                <a:gd name="T57" fmla="*/ 2147483647 h 3128"/>
                <a:gd name="T58" fmla="*/ 343306601 w 884"/>
                <a:gd name="T59" fmla="*/ 2147483647 h 3128"/>
                <a:gd name="T60" fmla="*/ 404339913 w 884"/>
                <a:gd name="T61" fmla="*/ 2147483647 h 3128"/>
                <a:gd name="T62" fmla="*/ 539119353 w 884"/>
                <a:gd name="T63" fmla="*/ 2147483647 h 3128"/>
                <a:gd name="T64" fmla="*/ 689156722 w 884"/>
                <a:gd name="T65" fmla="*/ 2147483647 h 3128"/>
                <a:gd name="T66" fmla="*/ 869711545 w 884"/>
                <a:gd name="T67" fmla="*/ 2147483647 h 3128"/>
                <a:gd name="T68" fmla="*/ 973975125 w 884"/>
                <a:gd name="T69" fmla="*/ 2147483647 h 3128"/>
                <a:gd name="T70" fmla="*/ 1154528353 w 884"/>
                <a:gd name="T71" fmla="*/ 2147483647 h 3128"/>
                <a:gd name="T72" fmla="*/ 1182502287 w 884"/>
                <a:gd name="T73" fmla="*/ 2147483647 h 3128"/>
                <a:gd name="T74" fmla="*/ 1108754565 w 884"/>
                <a:gd name="T75" fmla="*/ 2147483647 h 3128"/>
                <a:gd name="T76" fmla="*/ 897683884 w 884"/>
                <a:gd name="T77" fmla="*/ 2147483647 h 3128"/>
                <a:gd name="T78" fmla="*/ 689156722 w 884"/>
                <a:gd name="T79" fmla="*/ 2147483647 h 3128"/>
                <a:gd name="T80" fmla="*/ 643382934 w 884"/>
                <a:gd name="T81" fmla="*/ 2147483647 h 3128"/>
                <a:gd name="T82" fmla="*/ 434855772 w 884"/>
                <a:gd name="T83" fmla="*/ 2147483647 h 3128"/>
                <a:gd name="T84" fmla="*/ 300076333 w 884"/>
                <a:gd name="T85" fmla="*/ 2147483647 h 3128"/>
                <a:gd name="T86" fmla="*/ 284818403 w 884"/>
                <a:gd name="T87" fmla="*/ 2147483647 h 3128"/>
                <a:gd name="T88" fmla="*/ 358564531 w 884"/>
                <a:gd name="T89" fmla="*/ 2147483647 h 3128"/>
                <a:gd name="T90" fmla="*/ 643382934 w 884"/>
                <a:gd name="T91" fmla="*/ 2147483647 h 3128"/>
                <a:gd name="T92" fmla="*/ 943457672 w 884"/>
                <a:gd name="T93" fmla="*/ 2147483647 h 3128"/>
                <a:gd name="T94" fmla="*/ 1154528353 w 884"/>
                <a:gd name="T95" fmla="*/ 2147483647 h 3128"/>
                <a:gd name="T96" fmla="*/ 1347797585 w 884"/>
                <a:gd name="T97" fmla="*/ 2147483647 h 3128"/>
                <a:gd name="T98" fmla="*/ 1586840606 w 884"/>
                <a:gd name="T99" fmla="*/ 2147483647 h 3128"/>
                <a:gd name="T100" fmla="*/ 1617358059 w 884"/>
                <a:gd name="T101" fmla="*/ 2147483647 h 3128"/>
                <a:gd name="T102" fmla="*/ 1647873918 w 884"/>
                <a:gd name="T103" fmla="*/ 2147483647 h 3128"/>
                <a:gd name="T104" fmla="*/ 1693647706 w 884"/>
                <a:gd name="T105" fmla="*/ 2147483647 h 3128"/>
                <a:gd name="T106" fmla="*/ 1693647706 w 884"/>
                <a:gd name="T107" fmla="*/ 2147483647 h 3128"/>
                <a:gd name="T108" fmla="*/ 1813169216 w 884"/>
                <a:gd name="T109" fmla="*/ 1658908974 h 3128"/>
                <a:gd name="T110" fmla="*/ 1886916938 w 884"/>
                <a:gd name="T111" fmla="*/ 1201775197 h 3128"/>
                <a:gd name="T112" fmla="*/ 2036954307 w 884"/>
                <a:gd name="T113" fmla="*/ 540511519 h 3128"/>
                <a:gd name="T114" fmla="*/ 2141217888 w 884"/>
                <a:gd name="T115" fmla="*/ 235754537 h 3128"/>
                <a:gd name="T116" fmla="*/ 2147483647 w 884"/>
                <a:gd name="T117" fmla="*/ 0 h 3128"/>
                <a:gd name="T118" fmla="*/ 2147483647 w 884"/>
                <a:gd name="T119" fmla="*/ 0 h 3128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w 884"/>
                <a:gd name="T181" fmla="*/ 0 h 3128"/>
                <a:gd name="T182" fmla="*/ 0 w 884"/>
                <a:gd name="T183" fmla="*/ 0 h 3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4" h="3128">
                  <a:moveTo>
                    <a:pt x="872" y="0"/>
                  </a:moveTo>
                  <a:lnTo>
                    <a:pt x="778" y="0"/>
                  </a:lnTo>
                  <a:lnTo>
                    <a:pt x="772" y="17"/>
                  </a:lnTo>
                  <a:lnTo>
                    <a:pt x="760" y="41"/>
                  </a:lnTo>
                  <a:lnTo>
                    <a:pt x="730" y="171"/>
                  </a:lnTo>
                  <a:lnTo>
                    <a:pt x="677" y="394"/>
                  </a:lnTo>
                  <a:lnTo>
                    <a:pt x="648" y="465"/>
                  </a:lnTo>
                  <a:lnTo>
                    <a:pt x="630" y="536"/>
                  </a:lnTo>
                  <a:lnTo>
                    <a:pt x="595" y="730"/>
                  </a:lnTo>
                  <a:lnTo>
                    <a:pt x="571" y="783"/>
                  </a:lnTo>
                  <a:lnTo>
                    <a:pt x="560" y="830"/>
                  </a:lnTo>
                  <a:lnTo>
                    <a:pt x="518" y="895"/>
                  </a:lnTo>
                  <a:lnTo>
                    <a:pt x="477" y="972"/>
                  </a:lnTo>
                  <a:lnTo>
                    <a:pt x="459" y="1072"/>
                  </a:lnTo>
                  <a:lnTo>
                    <a:pt x="430" y="1172"/>
                  </a:lnTo>
                  <a:lnTo>
                    <a:pt x="389" y="1272"/>
                  </a:lnTo>
                  <a:lnTo>
                    <a:pt x="342" y="1372"/>
                  </a:lnTo>
                  <a:lnTo>
                    <a:pt x="283" y="1526"/>
                  </a:lnTo>
                  <a:lnTo>
                    <a:pt x="224" y="1673"/>
                  </a:lnTo>
                  <a:lnTo>
                    <a:pt x="130" y="1909"/>
                  </a:lnTo>
                  <a:lnTo>
                    <a:pt x="124" y="1903"/>
                  </a:lnTo>
                  <a:lnTo>
                    <a:pt x="118" y="1903"/>
                  </a:lnTo>
                  <a:lnTo>
                    <a:pt x="106" y="1903"/>
                  </a:lnTo>
                  <a:lnTo>
                    <a:pt x="88" y="1891"/>
                  </a:lnTo>
                  <a:lnTo>
                    <a:pt x="82" y="1885"/>
                  </a:lnTo>
                  <a:lnTo>
                    <a:pt x="76" y="1885"/>
                  </a:lnTo>
                  <a:lnTo>
                    <a:pt x="71" y="1885"/>
                  </a:lnTo>
                  <a:lnTo>
                    <a:pt x="53" y="1903"/>
                  </a:lnTo>
                  <a:lnTo>
                    <a:pt x="29" y="1920"/>
                  </a:lnTo>
                  <a:lnTo>
                    <a:pt x="12" y="1944"/>
                  </a:lnTo>
                  <a:lnTo>
                    <a:pt x="6" y="1956"/>
                  </a:lnTo>
                  <a:lnTo>
                    <a:pt x="12" y="2015"/>
                  </a:lnTo>
                  <a:lnTo>
                    <a:pt x="23" y="2050"/>
                  </a:lnTo>
                  <a:lnTo>
                    <a:pt x="35" y="2079"/>
                  </a:lnTo>
                  <a:lnTo>
                    <a:pt x="41" y="2103"/>
                  </a:lnTo>
                  <a:lnTo>
                    <a:pt x="35" y="2121"/>
                  </a:lnTo>
                  <a:lnTo>
                    <a:pt x="23" y="2121"/>
                  </a:lnTo>
                  <a:lnTo>
                    <a:pt x="6" y="2103"/>
                  </a:lnTo>
                  <a:lnTo>
                    <a:pt x="0" y="2209"/>
                  </a:lnTo>
                  <a:lnTo>
                    <a:pt x="6" y="2398"/>
                  </a:lnTo>
                  <a:lnTo>
                    <a:pt x="12" y="2692"/>
                  </a:lnTo>
                  <a:lnTo>
                    <a:pt x="12" y="2710"/>
                  </a:lnTo>
                  <a:lnTo>
                    <a:pt x="6" y="2727"/>
                  </a:lnTo>
                  <a:lnTo>
                    <a:pt x="6" y="2792"/>
                  </a:lnTo>
                  <a:lnTo>
                    <a:pt x="23" y="2922"/>
                  </a:lnTo>
                  <a:lnTo>
                    <a:pt x="23" y="3010"/>
                  </a:lnTo>
                  <a:lnTo>
                    <a:pt x="47" y="3128"/>
                  </a:lnTo>
                  <a:lnTo>
                    <a:pt x="35" y="2993"/>
                  </a:lnTo>
                  <a:lnTo>
                    <a:pt x="35" y="2916"/>
                  </a:lnTo>
                  <a:lnTo>
                    <a:pt x="41" y="2839"/>
                  </a:lnTo>
                  <a:lnTo>
                    <a:pt x="53" y="2780"/>
                  </a:lnTo>
                  <a:lnTo>
                    <a:pt x="65" y="2727"/>
                  </a:lnTo>
                  <a:lnTo>
                    <a:pt x="76" y="2692"/>
                  </a:lnTo>
                  <a:lnTo>
                    <a:pt x="76" y="2651"/>
                  </a:lnTo>
                  <a:lnTo>
                    <a:pt x="76" y="2621"/>
                  </a:lnTo>
                  <a:lnTo>
                    <a:pt x="82" y="2592"/>
                  </a:lnTo>
                  <a:lnTo>
                    <a:pt x="88" y="2551"/>
                  </a:lnTo>
                  <a:lnTo>
                    <a:pt x="106" y="2521"/>
                  </a:lnTo>
                  <a:lnTo>
                    <a:pt x="118" y="2509"/>
                  </a:lnTo>
                  <a:lnTo>
                    <a:pt x="135" y="2492"/>
                  </a:lnTo>
                  <a:lnTo>
                    <a:pt x="141" y="2474"/>
                  </a:lnTo>
                  <a:lnTo>
                    <a:pt x="159" y="2451"/>
                  </a:lnTo>
                  <a:lnTo>
                    <a:pt x="171" y="2433"/>
                  </a:lnTo>
                  <a:lnTo>
                    <a:pt x="212" y="2403"/>
                  </a:lnTo>
                  <a:lnTo>
                    <a:pt x="247" y="2380"/>
                  </a:lnTo>
                  <a:lnTo>
                    <a:pt x="271" y="2350"/>
                  </a:lnTo>
                  <a:lnTo>
                    <a:pt x="294" y="2350"/>
                  </a:lnTo>
                  <a:lnTo>
                    <a:pt x="342" y="2344"/>
                  </a:lnTo>
                  <a:lnTo>
                    <a:pt x="377" y="2333"/>
                  </a:lnTo>
                  <a:lnTo>
                    <a:pt x="383" y="2333"/>
                  </a:lnTo>
                  <a:lnTo>
                    <a:pt x="418" y="2333"/>
                  </a:lnTo>
                  <a:lnTo>
                    <a:pt x="454" y="2321"/>
                  </a:lnTo>
                  <a:lnTo>
                    <a:pt x="465" y="2315"/>
                  </a:lnTo>
                  <a:lnTo>
                    <a:pt x="465" y="2303"/>
                  </a:lnTo>
                  <a:lnTo>
                    <a:pt x="454" y="2291"/>
                  </a:lnTo>
                  <a:lnTo>
                    <a:pt x="436" y="2291"/>
                  </a:lnTo>
                  <a:lnTo>
                    <a:pt x="418" y="2291"/>
                  </a:lnTo>
                  <a:lnTo>
                    <a:pt x="353" y="2274"/>
                  </a:lnTo>
                  <a:lnTo>
                    <a:pt x="294" y="2280"/>
                  </a:lnTo>
                  <a:lnTo>
                    <a:pt x="271" y="2268"/>
                  </a:lnTo>
                  <a:lnTo>
                    <a:pt x="259" y="2250"/>
                  </a:lnTo>
                  <a:lnTo>
                    <a:pt x="253" y="2238"/>
                  </a:lnTo>
                  <a:lnTo>
                    <a:pt x="236" y="2238"/>
                  </a:lnTo>
                  <a:lnTo>
                    <a:pt x="171" y="2238"/>
                  </a:lnTo>
                  <a:lnTo>
                    <a:pt x="135" y="2238"/>
                  </a:lnTo>
                  <a:lnTo>
                    <a:pt x="118" y="2233"/>
                  </a:lnTo>
                  <a:lnTo>
                    <a:pt x="112" y="2221"/>
                  </a:lnTo>
                  <a:lnTo>
                    <a:pt x="112" y="2209"/>
                  </a:lnTo>
                  <a:lnTo>
                    <a:pt x="124" y="2150"/>
                  </a:lnTo>
                  <a:lnTo>
                    <a:pt x="141" y="2085"/>
                  </a:lnTo>
                  <a:lnTo>
                    <a:pt x="206" y="1926"/>
                  </a:lnTo>
                  <a:lnTo>
                    <a:pt x="253" y="1761"/>
                  </a:lnTo>
                  <a:lnTo>
                    <a:pt x="312" y="1561"/>
                  </a:lnTo>
                  <a:lnTo>
                    <a:pt x="371" y="1431"/>
                  </a:lnTo>
                  <a:lnTo>
                    <a:pt x="418" y="1319"/>
                  </a:lnTo>
                  <a:lnTo>
                    <a:pt x="454" y="1243"/>
                  </a:lnTo>
                  <a:lnTo>
                    <a:pt x="477" y="1172"/>
                  </a:lnTo>
                  <a:lnTo>
                    <a:pt x="530" y="1013"/>
                  </a:lnTo>
                  <a:lnTo>
                    <a:pt x="595" y="889"/>
                  </a:lnTo>
                  <a:lnTo>
                    <a:pt x="624" y="824"/>
                  </a:lnTo>
                  <a:lnTo>
                    <a:pt x="630" y="824"/>
                  </a:lnTo>
                  <a:lnTo>
                    <a:pt x="636" y="824"/>
                  </a:lnTo>
                  <a:lnTo>
                    <a:pt x="642" y="842"/>
                  </a:lnTo>
                  <a:lnTo>
                    <a:pt x="648" y="848"/>
                  </a:lnTo>
                  <a:lnTo>
                    <a:pt x="654" y="848"/>
                  </a:lnTo>
                  <a:lnTo>
                    <a:pt x="666" y="842"/>
                  </a:lnTo>
                  <a:lnTo>
                    <a:pt x="666" y="807"/>
                  </a:lnTo>
                  <a:lnTo>
                    <a:pt x="666" y="760"/>
                  </a:lnTo>
                  <a:lnTo>
                    <a:pt x="683" y="665"/>
                  </a:lnTo>
                  <a:lnTo>
                    <a:pt x="713" y="577"/>
                  </a:lnTo>
                  <a:lnTo>
                    <a:pt x="730" y="500"/>
                  </a:lnTo>
                  <a:lnTo>
                    <a:pt x="742" y="418"/>
                  </a:lnTo>
                  <a:lnTo>
                    <a:pt x="766" y="312"/>
                  </a:lnTo>
                  <a:lnTo>
                    <a:pt x="801" y="188"/>
                  </a:lnTo>
                  <a:lnTo>
                    <a:pt x="813" y="129"/>
                  </a:lnTo>
                  <a:lnTo>
                    <a:pt x="842" y="82"/>
                  </a:lnTo>
                  <a:lnTo>
                    <a:pt x="872" y="17"/>
                  </a:lnTo>
                  <a:lnTo>
                    <a:pt x="884" y="0"/>
                  </a:lnTo>
                  <a:lnTo>
                    <a:pt x="872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フリーフォーム 161"/>
            <p:cNvSpPr/>
            <p:nvPr/>
          </p:nvSpPr>
          <p:spPr bwMode="auto">
            <a:xfrm>
              <a:off x="955675" y="290513"/>
              <a:ext cx="3908425" cy="5762625"/>
            </a:xfrm>
            <a:custGeom>
              <a:avLst/>
              <a:gdLst>
                <a:gd name="T0" fmla="*/ 2147483647 w 2451"/>
                <a:gd name="T1" fmla="*/ 1422798725 h 3399"/>
                <a:gd name="T2" fmla="*/ 2147483647 w 2451"/>
                <a:gd name="T3" fmla="*/ 830684343 h 3399"/>
                <a:gd name="T4" fmla="*/ 2147483647 w 2451"/>
                <a:gd name="T5" fmla="*/ 405282585 h 3399"/>
                <a:gd name="T6" fmla="*/ 2147483647 w 2451"/>
                <a:gd name="T7" fmla="*/ 1641249513 h 3399"/>
                <a:gd name="T8" fmla="*/ 2147483647 w 2451"/>
                <a:gd name="T9" fmla="*/ 2147483647 h 3399"/>
                <a:gd name="T10" fmla="*/ 2147483647 w 2451"/>
                <a:gd name="T11" fmla="*/ 2147483647 h 3399"/>
                <a:gd name="T12" fmla="*/ 2147483647 w 2451"/>
                <a:gd name="T13" fmla="*/ 2147483647 h 3399"/>
                <a:gd name="T14" fmla="*/ 2147483647 w 2451"/>
                <a:gd name="T15" fmla="*/ 2147483647 h 3399"/>
                <a:gd name="T16" fmla="*/ 2147483647 w 2451"/>
                <a:gd name="T17" fmla="*/ 2147483647 h 3399"/>
                <a:gd name="T18" fmla="*/ 2147483647 w 2451"/>
                <a:gd name="T19" fmla="*/ 1083626113 h 3399"/>
                <a:gd name="T20" fmla="*/ 2147483647 w 2451"/>
                <a:gd name="T21" fmla="*/ 0 h 3399"/>
                <a:gd name="T22" fmla="*/ 2147483647 w 2451"/>
                <a:gd name="T23" fmla="*/ 457020751 h 3399"/>
                <a:gd name="T24" fmla="*/ 2147483647 w 2451"/>
                <a:gd name="T25" fmla="*/ 1201474252 h 3399"/>
                <a:gd name="T26" fmla="*/ 2147483647 w 2451"/>
                <a:gd name="T27" fmla="*/ 1931557642 h 3399"/>
                <a:gd name="T28" fmla="*/ 2147483647 w 2451"/>
                <a:gd name="T29" fmla="*/ 2147483647 h 3399"/>
                <a:gd name="T30" fmla="*/ 2147483647 w 2451"/>
                <a:gd name="T31" fmla="*/ 2147483647 h 3399"/>
                <a:gd name="T32" fmla="*/ 2147483647 w 2451"/>
                <a:gd name="T33" fmla="*/ 2147483647 h 3399"/>
                <a:gd name="T34" fmla="*/ 2147483647 w 2451"/>
                <a:gd name="T35" fmla="*/ 2147483647 h 3399"/>
                <a:gd name="T36" fmla="*/ 2147483647 w 2451"/>
                <a:gd name="T37" fmla="*/ 2147483647 h 3399"/>
                <a:gd name="T38" fmla="*/ 2147483647 w 2451"/>
                <a:gd name="T39" fmla="*/ 2147483647 h 3399"/>
                <a:gd name="T40" fmla="*/ 2147483647 w 2451"/>
                <a:gd name="T41" fmla="*/ 2147483647 h 3399"/>
                <a:gd name="T42" fmla="*/ 2147483647 w 2451"/>
                <a:gd name="T43" fmla="*/ 2147483647 h 3399"/>
                <a:gd name="T44" fmla="*/ 2147483647 w 2451"/>
                <a:gd name="T45" fmla="*/ 2147483647 h 3399"/>
                <a:gd name="T46" fmla="*/ 2147483647 w 2451"/>
                <a:gd name="T47" fmla="*/ 2147483647 h 3399"/>
                <a:gd name="T48" fmla="*/ 2147483647 w 2451"/>
                <a:gd name="T49" fmla="*/ 2147483647 h 3399"/>
                <a:gd name="T50" fmla="*/ 2147483647 w 2451"/>
                <a:gd name="T51" fmla="*/ 2147483647 h 3399"/>
                <a:gd name="T52" fmla="*/ 2147483647 w 2451"/>
                <a:gd name="T53" fmla="*/ 2147483647 h 3399"/>
                <a:gd name="T54" fmla="*/ 1601982241 w 2451"/>
                <a:gd name="T55" fmla="*/ 2147483647 h 3399"/>
                <a:gd name="T56" fmla="*/ 1108672351 w 2451"/>
                <a:gd name="T57" fmla="*/ 2147483647 h 3399"/>
                <a:gd name="T58" fmla="*/ 554336175 w 2451"/>
                <a:gd name="T59" fmla="*/ 2147483647 h 3399"/>
                <a:gd name="T60" fmla="*/ 104256559 w 2451"/>
                <a:gd name="T61" fmla="*/ 2147483647 h 3399"/>
                <a:gd name="T62" fmla="*/ 239026261 w 2451"/>
                <a:gd name="T63" fmla="*/ 2147483647 h 3399"/>
                <a:gd name="T64" fmla="*/ 373795963 w 2451"/>
                <a:gd name="T65" fmla="*/ 2147483647 h 3399"/>
                <a:gd name="T66" fmla="*/ 508565664 w 2451"/>
                <a:gd name="T67" fmla="*/ 2147483647 h 3399"/>
                <a:gd name="T68" fmla="*/ 1078159208 w 2451"/>
                <a:gd name="T69" fmla="*/ 2147483647 h 3399"/>
                <a:gd name="T70" fmla="*/ 1752007717 w 2451"/>
                <a:gd name="T71" fmla="*/ 2147483647 h 3399"/>
                <a:gd name="T72" fmla="*/ 2147483647 w 2451"/>
                <a:gd name="T73" fmla="*/ 2147483647 h 3399"/>
                <a:gd name="T74" fmla="*/ 2147483647 w 2451"/>
                <a:gd name="T75" fmla="*/ 2147483647 h 3399"/>
                <a:gd name="T76" fmla="*/ 2147483647 w 2451"/>
                <a:gd name="T77" fmla="*/ 2147483647 h 3399"/>
                <a:gd name="T78" fmla="*/ 2147483647 w 2451"/>
                <a:gd name="T79" fmla="*/ 2147483647 h 3399"/>
                <a:gd name="T80" fmla="*/ 2147483647 w 2451"/>
                <a:gd name="T81" fmla="*/ 2147483647 h 3399"/>
                <a:gd name="T82" fmla="*/ 2147483647 w 2451"/>
                <a:gd name="T83" fmla="*/ 2147483647 h 3399"/>
                <a:gd name="T84" fmla="*/ 2147483647 w 2451"/>
                <a:gd name="T85" fmla="*/ 2147483647 h 3399"/>
                <a:gd name="T86" fmla="*/ 2147483647 w 2451"/>
                <a:gd name="T87" fmla="*/ 2147483647 h 3399"/>
                <a:gd name="T88" fmla="*/ 2147483647 w 2451"/>
                <a:gd name="T89" fmla="*/ 2147483647 h 3399"/>
                <a:gd name="T90" fmla="*/ 2147483647 w 2451"/>
                <a:gd name="T91" fmla="*/ 2147483647 h 3399"/>
                <a:gd name="T92" fmla="*/ 2147483647 w 2451"/>
                <a:gd name="T93" fmla="*/ 2147483647 h 3399"/>
                <a:gd name="T94" fmla="*/ 2147483647 w 2451"/>
                <a:gd name="T95" fmla="*/ 2147483647 h 3399"/>
                <a:gd name="T96" fmla="*/ 2147483647 w 2451"/>
                <a:gd name="T97" fmla="*/ 2147483647 h 3399"/>
                <a:gd name="T98" fmla="*/ 2147483647 w 2451"/>
                <a:gd name="T99" fmla="*/ 2147483647 h 3399"/>
                <a:gd name="T100" fmla="*/ 2147483647 w 2451"/>
                <a:gd name="T101" fmla="*/ 2147483647 h 3399"/>
                <a:gd name="T102" fmla="*/ 2147483647 w 2451"/>
                <a:gd name="T103" fmla="*/ 2147483647 h 3399"/>
                <a:gd name="T104" fmla="*/ 2147483647 w 2451"/>
                <a:gd name="T105" fmla="*/ 2147483647 h 3399"/>
                <a:gd name="T106" fmla="*/ 2147483647 w 2451"/>
                <a:gd name="T107" fmla="*/ 2147483647 h 3399"/>
                <a:gd name="T108" fmla="*/ 2147483647 w 2451"/>
                <a:gd name="T109" fmla="*/ 2147483647 h 3399"/>
                <a:gd name="T110" fmla="*/ 2147483647 w 2451"/>
                <a:gd name="T111" fmla="*/ 2147483647 h 3399"/>
                <a:gd name="T112" fmla="*/ 2147483647 w 2451"/>
                <a:gd name="T113" fmla="*/ 2147483647 h 3399"/>
                <a:gd name="T114" fmla="*/ 2147483647 w 2451"/>
                <a:gd name="T115" fmla="*/ 2147483647 h 3399"/>
                <a:gd name="T116" fmla="*/ 2147483647 w 2451"/>
                <a:gd name="T117" fmla="*/ 2147483647 h 3399"/>
                <a:gd name="T118" fmla="*/ 2147483647 w 2451"/>
                <a:gd name="T119" fmla="*/ 2147483647 h 3399"/>
                <a:gd name="T120" fmla="*/ 2147483647 w 2451"/>
                <a:gd name="T121" fmla="*/ 1879819476 h 3399"/>
                <a:gd name="T122" fmla="*/ 2147483647 w 2451"/>
                <a:gd name="T123" fmla="*/ 1675740494 h 3399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1 256"/>
                <a:gd name="T184" fmla="*/ 0 1 256"/>
                <a:gd name="T185" fmla="*/ 0 1 256"/>
                <a:gd name="T186" fmla="*/ 0 w 2451"/>
                <a:gd name="T187" fmla="*/ 0 h 3399"/>
                <a:gd name="T188" fmla="*/ 0 w 2451"/>
                <a:gd name="T189" fmla="*/ 0 h 3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51" h="3399">
                  <a:moveTo>
                    <a:pt x="2156" y="571"/>
                  </a:moveTo>
                  <a:lnTo>
                    <a:pt x="2168" y="565"/>
                  </a:lnTo>
                  <a:lnTo>
                    <a:pt x="2174" y="554"/>
                  </a:lnTo>
                  <a:lnTo>
                    <a:pt x="2192" y="548"/>
                  </a:lnTo>
                  <a:lnTo>
                    <a:pt x="2203" y="542"/>
                  </a:lnTo>
                  <a:lnTo>
                    <a:pt x="2221" y="495"/>
                  </a:lnTo>
                  <a:lnTo>
                    <a:pt x="2245" y="436"/>
                  </a:lnTo>
                  <a:lnTo>
                    <a:pt x="2256" y="418"/>
                  </a:lnTo>
                  <a:lnTo>
                    <a:pt x="2268" y="389"/>
                  </a:lnTo>
                  <a:lnTo>
                    <a:pt x="2292" y="371"/>
                  </a:lnTo>
                  <a:lnTo>
                    <a:pt x="2298" y="330"/>
                  </a:lnTo>
                  <a:lnTo>
                    <a:pt x="2304" y="289"/>
                  </a:lnTo>
                  <a:lnTo>
                    <a:pt x="2333" y="218"/>
                  </a:lnTo>
                  <a:lnTo>
                    <a:pt x="2368" y="118"/>
                  </a:lnTo>
                  <a:lnTo>
                    <a:pt x="2416" y="6"/>
                  </a:lnTo>
                  <a:lnTo>
                    <a:pt x="2357" y="6"/>
                  </a:lnTo>
                  <a:lnTo>
                    <a:pt x="2351" y="29"/>
                  </a:lnTo>
                  <a:lnTo>
                    <a:pt x="2309" y="141"/>
                  </a:lnTo>
                  <a:lnTo>
                    <a:pt x="2245" y="377"/>
                  </a:lnTo>
                  <a:lnTo>
                    <a:pt x="2239" y="383"/>
                  </a:lnTo>
                  <a:lnTo>
                    <a:pt x="2221" y="389"/>
                  </a:lnTo>
                  <a:lnTo>
                    <a:pt x="2192" y="436"/>
                  </a:lnTo>
                  <a:lnTo>
                    <a:pt x="2156" y="495"/>
                  </a:lnTo>
                  <a:lnTo>
                    <a:pt x="2109" y="571"/>
                  </a:lnTo>
                  <a:lnTo>
                    <a:pt x="2068" y="654"/>
                  </a:lnTo>
                  <a:lnTo>
                    <a:pt x="2021" y="754"/>
                  </a:lnTo>
                  <a:lnTo>
                    <a:pt x="1980" y="825"/>
                  </a:lnTo>
                  <a:lnTo>
                    <a:pt x="1956" y="825"/>
                  </a:lnTo>
                  <a:lnTo>
                    <a:pt x="1932" y="825"/>
                  </a:lnTo>
                  <a:lnTo>
                    <a:pt x="1873" y="901"/>
                  </a:lnTo>
                  <a:lnTo>
                    <a:pt x="1767" y="1043"/>
                  </a:lnTo>
                  <a:lnTo>
                    <a:pt x="1726" y="1066"/>
                  </a:lnTo>
                  <a:lnTo>
                    <a:pt x="1703" y="1078"/>
                  </a:lnTo>
                  <a:lnTo>
                    <a:pt x="1685" y="1107"/>
                  </a:lnTo>
                  <a:lnTo>
                    <a:pt x="1644" y="1166"/>
                  </a:lnTo>
                  <a:lnTo>
                    <a:pt x="1591" y="1231"/>
                  </a:lnTo>
                  <a:lnTo>
                    <a:pt x="1538" y="1284"/>
                  </a:lnTo>
                  <a:lnTo>
                    <a:pt x="1467" y="1355"/>
                  </a:lnTo>
                  <a:lnTo>
                    <a:pt x="1432" y="1355"/>
                  </a:lnTo>
                  <a:lnTo>
                    <a:pt x="1384" y="1355"/>
                  </a:lnTo>
                  <a:lnTo>
                    <a:pt x="1343" y="1343"/>
                  </a:lnTo>
                  <a:lnTo>
                    <a:pt x="1278" y="1320"/>
                  </a:lnTo>
                  <a:lnTo>
                    <a:pt x="1255" y="1296"/>
                  </a:lnTo>
                  <a:lnTo>
                    <a:pt x="1231" y="1278"/>
                  </a:lnTo>
                  <a:lnTo>
                    <a:pt x="1208" y="1237"/>
                  </a:lnTo>
                  <a:lnTo>
                    <a:pt x="1190" y="1196"/>
                  </a:lnTo>
                  <a:lnTo>
                    <a:pt x="1172" y="1161"/>
                  </a:lnTo>
                  <a:lnTo>
                    <a:pt x="1143" y="1125"/>
                  </a:lnTo>
                  <a:lnTo>
                    <a:pt x="1119" y="1096"/>
                  </a:lnTo>
                  <a:lnTo>
                    <a:pt x="1113" y="1078"/>
                  </a:lnTo>
                  <a:lnTo>
                    <a:pt x="1102" y="1060"/>
                  </a:lnTo>
                  <a:lnTo>
                    <a:pt x="1090" y="996"/>
                  </a:lnTo>
                  <a:lnTo>
                    <a:pt x="1072" y="943"/>
                  </a:lnTo>
                  <a:lnTo>
                    <a:pt x="1054" y="842"/>
                  </a:lnTo>
                  <a:lnTo>
                    <a:pt x="1013" y="648"/>
                  </a:lnTo>
                  <a:lnTo>
                    <a:pt x="1031" y="542"/>
                  </a:lnTo>
                  <a:lnTo>
                    <a:pt x="1037" y="495"/>
                  </a:lnTo>
                  <a:lnTo>
                    <a:pt x="1049" y="436"/>
                  </a:lnTo>
                  <a:lnTo>
                    <a:pt x="1054" y="412"/>
                  </a:lnTo>
                  <a:lnTo>
                    <a:pt x="1054" y="377"/>
                  </a:lnTo>
                  <a:lnTo>
                    <a:pt x="1054" y="312"/>
                  </a:lnTo>
                  <a:lnTo>
                    <a:pt x="1049" y="253"/>
                  </a:lnTo>
                  <a:lnTo>
                    <a:pt x="1043" y="171"/>
                  </a:lnTo>
                  <a:lnTo>
                    <a:pt x="1031" y="76"/>
                  </a:lnTo>
                  <a:lnTo>
                    <a:pt x="1019" y="29"/>
                  </a:lnTo>
                  <a:lnTo>
                    <a:pt x="1013" y="0"/>
                  </a:lnTo>
                  <a:lnTo>
                    <a:pt x="1001" y="0"/>
                  </a:lnTo>
                  <a:lnTo>
                    <a:pt x="972" y="0"/>
                  </a:lnTo>
                  <a:lnTo>
                    <a:pt x="990" y="35"/>
                  </a:lnTo>
                  <a:lnTo>
                    <a:pt x="990" y="65"/>
                  </a:lnTo>
                  <a:lnTo>
                    <a:pt x="990" y="118"/>
                  </a:lnTo>
                  <a:lnTo>
                    <a:pt x="984" y="159"/>
                  </a:lnTo>
                  <a:lnTo>
                    <a:pt x="990" y="212"/>
                  </a:lnTo>
                  <a:lnTo>
                    <a:pt x="1001" y="289"/>
                  </a:lnTo>
                  <a:lnTo>
                    <a:pt x="1001" y="336"/>
                  </a:lnTo>
                  <a:lnTo>
                    <a:pt x="1001" y="383"/>
                  </a:lnTo>
                  <a:lnTo>
                    <a:pt x="996" y="395"/>
                  </a:lnTo>
                  <a:lnTo>
                    <a:pt x="990" y="418"/>
                  </a:lnTo>
                  <a:lnTo>
                    <a:pt x="966" y="454"/>
                  </a:lnTo>
                  <a:lnTo>
                    <a:pt x="966" y="524"/>
                  </a:lnTo>
                  <a:lnTo>
                    <a:pt x="966" y="607"/>
                  </a:lnTo>
                  <a:lnTo>
                    <a:pt x="966" y="636"/>
                  </a:lnTo>
                  <a:lnTo>
                    <a:pt x="960" y="654"/>
                  </a:lnTo>
                  <a:lnTo>
                    <a:pt x="966" y="672"/>
                  </a:lnTo>
                  <a:lnTo>
                    <a:pt x="972" y="730"/>
                  </a:lnTo>
                  <a:lnTo>
                    <a:pt x="996" y="801"/>
                  </a:lnTo>
                  <a:lnTo>
                    <a:pt x="1007" y="866"/>
                  </a:lnTo>
                  <a:lnTo>
                    <a:pt x="1019" y="931"/>
                  </a:lnTo>
                  <a:lnTo>
                    <a:pt x="1031" y="966"/>
                  </a:lnTo>
                  <a:lnTo>
                    <a:pt x="1043" y="990"/>
                  </a:lnTo>
                  <a:lnTo>
                    <a:pt x="1049" y="1031"/>
                  </a:lnTo>
                  <a:lnTo>
                    <a:pt x="1060" y="1084"/>
                  </a:lnTo>
                  <a:lnTo>
                    <a:pt x="1143" y="1255"/>
                  </a:lnTo>
                  <a:lnTo>
                    <a:pt x="1149" y="1290"/>
                  </a:lnTo>
                  <a:lnTo>
                    <a:pt x="1149" y="1320"/>
                  </a:lnTo>
                  <a:lnTo>
                    <a:pt x="1143" y="1396"/>
                  </a:lnTo>
                  <a:lnTo>
                    <a:pt x="1137" y="1408"/>
                  </a:lnTo>
                  <a:lnTo>
                    <a:pt x="1125" y="1408"/>
                  </a:lnTo>
                  <a:lnTo>
                    <a:pt x="1119" y="1408"/>
                  </a:lnTo>
                  <a:lnTo>
                    <a:pt x="1113" y="1414"/>
                  </a:lnTo>
                  <a:lnTo>
                    <a:pt x="1119" y="1420"/>
                  </a:lnTo>
                  <a:lnTo>
                    <a:pt x="1125" y="1426"/>
                  </a:lnTo>
                  <a:lnTo>
                    <a:pt x="1125" y="1443"/>
                  </a:lnTo>
                  <a:lnTo>
                    <a:pt x="1125" y="1455"/>
                  </a:lnTo>
                  <a:lnTo>
                    <a:pt x="1113" y="1467"/>
                  </a:lnTo>
                  <a:lnTo>
                    <a:pt x="1096" y="1473"/>
                  </a:lnTo>
                  <a:lnTo>
                    <a:pt x="1102" y="1485"/>
                  </a:lnTo>
                  <a:lnTo>
                    <a:pt x="1102" y="1490"/>
                  </a:lnTo>
                  <a:lnTo>
                    <a:pt x="1113" y="1538"/>
                  </a:lnTo>
                  <a:lnTo>
                    <a:pt x="1096" y="1543"/>
                  </a:lnTo>
                  <a:lnTo>
                    <a:pt x="1084" y="1543"/>
                  </a:lnTo>
                  <a:lnTo>
                    <a:pt x="1060" y="1549"/>
                  </a:lnTo>
                  <a:lnTo>
                    <a:pt x="1049" y="1555"/>
                  </a:lnTo>
                  <a:lnTo>
                    <a:pt x="1037" y="1555"/>
                  </a:lnTo>
                  <a:lnTo>
                    <a:pt x="1013" y="1549"/>
                  </a:lnTo>
                  <a:lnTo>
                    <a:pt x="1007" y="1549"/>
                  </a:lnTo>
                  <a:lnTo>
                    <a:pt x="1007" y="1561"/>
                  </a:lnTo>
                  <a:lnTo>
                    <a:pt x="1007" y="1573"/>
                  </a:lnTo>
                  <a:lnTo>
                    <a:pt x="1001" y="1579"/>
                  </a:lnTo>
                  <a:lnTo>
                    <a:pt x="996" y="1585"/>
                  </a:lnTo>
                  <a:lnTo>
                    <a:pt x="990" y="1591"/>
                  </a:lnTo>
                  <a:lnTo>
                    <a:pt x="990" y="1626"/>
                  </a:lnTo>
                  <a:lnTo>
                    <a:pt x="990" y="1644"/>
                  </a:lnTo>
                  <a:lnTo>
                    <a:pt x="1001" y="1644"/>
                  </a:lnTo>
                  <a:lnTo>
                    <a:pt x="1007" y="1644"/>
                  </a:lnTo>
                  <a:lnTo>
                    <a:pt x="1007" y="1638"/>
                  </a:lnTo>
                  <a:lnTo>
                    <a:pt x="1007" y="1626"/>
                  </a:lnTo>
                  <a:lnTo>
                    <a:pt x="1007" y="1614"/>
                  </a:lnTo>
                  <a:lnTo>
                    <a:pt x="1019" y="1614"/>
                  </a:lnTo>
                  <a:lnTo>
                    <a:pt x="1031" y="1602"/>
                  </a:lnTo>
                  <a:lnTo>
                    <a:pt x="1043" y="1591"/>
                  </a:lnTo>
                  <a:lnTo>
                    <a:pt x="1060" y="1579"/>
                  </a:lnTo>
                  <a:lnTo>
                    <a:pt x="1090" y="1579"/>
                  </a:lnTo>
                  <a:lnTo>
                    <a:pt x="1113" y="1579"/>
                  </a:lnTo>
                  <a:lnTo>
                    <a:pt x="1119" y="1579"/>
                  </a:lnTo>
                  <a:lnTo>
                    <a:pt x="1119" y="1591"/>
                  </a:lnTo>
                  <a:lnTo>
                    <a:pt x="1113" y="1632"/>
                  </a:lnTo>
                  <a:lnTo>
                    <a:pt x="1090" y="1644"/>
                  </a:lnTo>
                  <a:lnTo>
                    <a:pt x="1078" y="1655"/>
                  </a:lnTo>
                  <a:lnTo>
                    <a:pt x="1078" y="1661"/>
                  </a:lnTo>
                  <a:lnTo>
                    <a:pt x="1084" y="1667"/>
                  </a:lnTo>
                  <a:lnTo>
                    <a:pt x="1090" y="1673"/>
                  </a:lnTo>
                  <a:lnTo>
                    <a:pt x="1096" y="1679"/>
                  </a:lnTo>
                  <a:lnTo>
                    <a:pt x="1113" y="1673"/>
                  </a:lnTo>
                  <a:lnTo>
                    <a:pt x="1131" y="1679"/>
                  </a:lnTo>
                  <a:lnTo>
                    <a:pt x="1137" y="1685"/>
                  </a:lnTo>
                  <a:lnTo>
                    <a:pt x="1137" y="1691"/>
                  </a:lnTo>
                  <a:lnTo>
                    <a:pt x="1131" y="1708"/>
                  </a:lnTo>
                  <a:lnTo>
                    <a:pt x="1125" y="1726"/>
                  </a:lnTo>
                  <a:lnTo>
                    <a:pt x="1113" y="1756"/>
                  </a:lnTo>
                  <a:lnTo>
                    <a:pt x="1090" y="1797"/>
                  </a:lnTo>
                  <a:lnTo>
                    <a:pt x="1060" y="1850"/>
                  </a:lnTo>
                  <a:lnTo>
                    <a:pt x="1049" y="1862"/>
                  </a:lnTo>
                  <a:lnTo>
                    <a:pt x="1043" y="1873"/>
                  </a:lnTo>
                  <a:lnTo>
                    <a:pt x="1019" y="1873"/>
                  </a:lnTo>
                  <a:lnTo>
                    <a:pt x="1013" y="1885"/>
                  </a:lnTo>
                  <a:lnTo>
                    <a:pt x="1007" y="1897"/>
                  </a:lnTo>
                  <a:lnTo>
                    <a:pt x="996" y="1926"/>
                  </a:lnTo>
                  <a:lnTo>
                    <a:pt x="984" y="1956"/>
                  </a:lnTo>
                  <a:lnTo>
                    <a:pt x="966" y="2021"/>
                  </a:lnTo>
                  <a:lnTo>
                    <a:pt x="919" y="2097"/>
                  </a:lnTo>
                  <a:lnTo>
                    <a:pt x="866" y="2180"/>
                  </a:lnTo>
                  <a:lnTo>
                    <a:pt x="789" y="2280"/>
                  </a:lnTo>
                  <a:lnTo>
                    <a:pt x="760" y="2309"/>
                  </a:lnTo>
                  <a:lnTo>
                    <a:pt x="748" y="2333"/>
                  </a:lnTo>
                  <a:lnTo>
                    <a:pt x="736" y="2368"/>
                  </a:lnTo>
                  <a:lnTo>
                    <a:pt x="648" y="2486"/>
                  </a:lnTo>
                  <a:lnTo>
                    <a:pt x="630" y="2486"/>
                  </a:lnTo>
                  <a:lnTo>
                    <a:pt x="624" y="2486"/>
                  </a:lnTo>
                  <a:lnTo>
                    <a:pt x="607" y="2486"/>
                  </a:lnTo>
                  <a:lnTo>
                    <a:pt x="595" y="2498"/>
                  </a:lnTo>
                  <a:lnTo>
                    <a:pt x="530" y="2574"/>
                  </a:lnTo>
                  <a:lnTo>
                    <a:pt x="483" y="2645"/>
                  </a:lnTo>
                  <a:lnTo>
                    <a:pt x="436" y="2722"/>
                  </a:lnTo>
                  <a:lnTo>
                    <a:pt x="389" y="2822"/>
                  </a:lnTo>
                  <a:lnTo>
                    <a:pt x="342" y="2887"/>
                  </a:lnTo>
                  <a:lnTo>
                    <a:pt x="265" y="2957"/>
                  </a:lnTo>
                  <a:lnTo>
                    <a:pt x="241" y="2975"/>
                  </a:lnTo>
                  <a:lnTo>
                    <a:pt x="224" y="3010"/>
                  </a:lnTo>
                  <a:lnTo>
                    <a:pt x="218" y="3034"/>
                  </a:lnTo>
                  <a:lnTo>
                    <a:pt x="188" y="3058"/>
                  </a:lnTo>
                  <a:lnTo>
                    <a:pt x="153" y="3099"/>
                  </a:lnTo>
                  <a:lnTo>
                    <a:pt x="129" y="3128"/>
                  </a:lnTo>
                  <a:lnTo>
                    <a:pt x="112" y="3146"/>
                  </a:lnTo>
                  <a:lnTo>
                    <a:pt x="65" y="3264"/>
                  </a:lnTo>
                  <a:lnTo>
                    <a:pt x="41" y="3311"/>
                  </a:lnTo>
                  <a:lnTo>
                    <a:pt x="0" y="3399"/>
                  </a:lnTo>
                  <a:lnTo>
                    <a:pt x="35" y="3358"/>
                  </a:lnTo>
                  <a:lnTo>
                    <a:pt x="47" y="3340"/>
                  </a:lnTo>
                  <a:lnTo>
                    <a:pt x="65" y="3317"/>
                  </a:lnTo>
                  <a:lnTo>
                    <a:pt x="94" y="3305"/>
                  </a:lnTo>
                  <a:lnTo>
                    <a:pt x="94" y="3299"/>
                  </a:lnTo>
                  <a:lnTo>
                    <a:pt x="88" y="3299"/>
                  </a:lnTo>
                  <a:lnTo>
                    <a:pt x="82" y="3293"/>
                  </a:lnTo>
                  <a:lnTo>
                    <a:pt x="82" y="3276"/>
                  </a:lnTo>
                  <a:lnTo>
                    <a:pt x="94" y="3258"/>
                  </a:lnTo>
                  <a:lnTo>
                    <a:pt x="129" y="3228"/>
                  </a:lnTo>
                  <a:lnTo>
                    <a:pt x="147" y="3217"/>
                  </a:lnTo>
                  <a:lnTo>
                    <a:pt x="171" y="3211"/>
                  </a:lnTo>
                  <a:lnTo>
                    <a:pt x="182" y="3205"/>
                  </a:lnTo>
                  <a:lnTo>
                    <a:pt x="188" y="3205"/>
                  </a:lnTo>
                  <a:lnTo>
                    <a:pt x="188" y="3187"/>
                  </a:lnTo>
                  <a:lnTo>
                    <a:pt x="188" y="3164"/>
                  </a:lnTo>
                  <a:lnTo>
                    <a:pt x="200" y="3128"/>
                  </a:lnTo>
                  <a:lnTo>
                    <a:pt x="236" y="3075"/>
                  </a:lnTo>
                  <a:lnTo>
                    <a:pt x="283" y="3022"/>
                  </a:lnTo>
                  <a:lnTo>
                    <a:pt x="353" y="2952"/>
                  </a:lnTo>
                  <a:lnTo>
                    <a:pt x="389" y="2910"/>
                  </a:lnTo>
                  <a:lnTo>
                    <a:pt x="406" y="2875"/>
                  </a:lnTo>
                  <a:lnTo>
                    <a:pt x="424" y="2845"/>
                  </a:lnTo>
                  <a:lnTo>
                    <a:pt x="442" y="2804"/>
                  </a:lnTo>
                  <a:lnTo>
                    <a:pt x="471" y="2763"/>
                  </a:lnTo>
                  <a:lnTo>
                    <a:pt x="518" y="2704"/>
                  </a:lnTo>
                  <a:lnTo>
                    <a:pt x="554" y="2651"/>
                  </a:lnTo>
                  <a:lnTo>
                    <a:pt x="601" y="2604"/>
                  </a:lnTo>
                  <a:lnTo>
                    <a:pt x="689" y="2498"/>
                  </a:lnTo>
                  <a:lnTo>
                    <a:pt x="772" y="2404"/>
                  </a:lnTo>
                  <a:lnTo>
                    <a:pt x="842" y="2309"/>
                  </a:lnTo>
                  <a:lnTo>
                    <a:pt x="913" y="2215"/>
                  </a:lnTo>
                  <a:lnTo>
                    <a:pt x="972" y="2103"/>
                  </a:lnTo>
                  <a:lnTo>
                    <a:pt x="996" y="2044"/>
                  </a:lnTo>
                  <a:lnTo>
                    <a:pt x="1019" y="1985"/>
                  </a:lnTo>
                  <a:lnTo>
                    <a:pt x="1078" y="1879"/>
                  </a:lnTo>
                  <a:lnTo>
                    <a:pt x="1084" y="1879"/>
                  </a:lnTo>
                  <a:lnTo>
                    <a:pt x="1096" y="1879"/>
                  </a:lnTo>
                  <a:lnTo>
                    <a:pt x="1102" y="1873"/>
                  </a:lnTo>
                  <a:lnTo>
                    <a:pt x="1113" y="1850"/>
                  </a:lnTo>
                  <a:lnTo>
                    <a:pt x="1131" y="1809"/>
                  </a:lnTo>
                  <a:lnTo>
                    <a:pt x="1166" y="1708"/>
                  </a:lnTo>
                  <a:lnTo>
                    <a:pt x="1178" y="1703"/>
                  </a:lnTo>
                  <a:lnTo>
                    <a:pt x="1202" y="1685"/>
                  </a:lnTo>
                  <a:lnTo>
                    <a:pt x="1225" y="1679"/>
                  </a:lnTo>
                  <a:lnTo>
                    <a:pt x="1261" y="1679"/>
                  </a:lnTo>
                  <a:lnTo>
                    <a:pt x="1290" y="1691"/>
                  </a:lnTo>
                  <a:lnTo>
                    <a:pt x="1314" y="1714"/>
                  </a:lnTo>
                  <a:lnTo>
                    <a:pt x="1390" y="1767"/>
                  </a:lnTo>
                  <a:lnTo>
                    <a:pt x="1408" y="1791"/>
                  </a:lnTo>
                  <a:lnTo>
                    <a:pt x="1437" y="1826"/>
                  </a:lnTo>
                  <a:lnTo>
                    <a:pt x="1485" y="1885"/>
                  </a:lnTo>
                  <a:lnTo>
                    <a:pt x="1526" y="1938"/>
                  </a:lnTo>
                  <a:lnTo>
                    <a:pt x="1549" y="1974"/>
                  </a:lnTo>
                  <a:lnTo>
                    <a:pt x="1555" y="2015"/>
                  </a:lnTo>
                  <a:lnTo>
                    <a:pt x="1555" y="2021"/>
                  </a:lnTo>
                  <a:lnTo>
                    <a:pt x="1561" y="2021"/>
                  </a:lnTo>
                  <a:lnTo>
                    <a:pt x="1567" y="2027"/>
                  </a:lnTo>
                  <a:lnTo>
                    <a:pt x="1573" y="2032"/>
                  </a:lnTo>
                  <a:lnTo>
                    <a:pt x="1597" y="2068"/>
                  </a:lnTo>
                  <a:lnTo>
                    <a:pt x="1608" y="2109"/>
                  </a:lnTo>
                  <a:lnTo>
                    <a:pt x="1608" y="2133"/>
                  </a:lnTo>
                  <a:lnTo>
                    <a:pt x="1608" y="2144"/>
                  </a:lnTo>
                  <a:lnTo>
                    <a:pt x="1602" y="2156"/>
                  </a:lnTo>
                  <a:lnTo>
                    <a:pt x="1597" y="2180"/>
                  </a:lnTo>
                  <a:lnTo>
                    <a:pt x="1579" y="2186"/>
                  </a:lnTo>
                  <a:lnTo>
                    <a:pt x="1579" y="2192"/>
                  </a:lnTo>
                  <a:lnTo>
                    <a:pt x="1591" y="2192"/>
                  </a:lnTo>
                  <a:lnTo>
                    <a:pt x="1602" y="2192"/>
                  </a:lnTo>
                  <a:lnTo>
                    <a:pt x="1608" y="2197"/>
                  </a:lnTo>
                  <a:lnTo>
                    <a:pt x="1608" y="2215"/>
                  </a:lnTo>
                  <a:lnTo>
                    <a:pt x="1614" y="2233"/>
                  </a:lnTo>
                  <a:lnTo>
                    <a:pt x="1620" y="2245"/>
                  </a:lnTo>
                  <a:lnTo>
                    <a:pt x="1644" y="2250"/>
                  </a:lnTo>
                  <a:lnTo>
                    <a:pt x="1673" y="2250"/>
                  </a:lnTo>
                  <a:lnTo>
                    <a:pt x="1685" y="2262"/>
                  </a:lnTo>
                  <a:lnTo>
                    <a:pt x="1697" y="2268"/>
                  </a:lnTo>
                  <a:lnTo>
                    <a:pt x="1697" y="2274"/>
                  </a:lnTo>
                  <a:lnTo>
                    <a:pt x="1697" y="2280"/>
                  </a:lnTo>
                  <a:lnTo>
                    <a:pt x="1685" y="2292"/>
                  </a:lnTo>
                  <a:lnTo>
                    <a:pt x="1685" y="2303"/>
                  </a:lnTo>
                  <a:lnTo>
                    <a:pt x="1703" y="2309"/>
                  </a:lnTo>
                  <a:lnTo>
                    <a:pt x="1744" y="2327"/>
                  </a:lnTo>
                  <a:lnTo>
                    <a:pt x="1767" y="2356"/>
                  </a:lnTo>
                  <a:lnTo>
                    <a:pt x="1779" y="2398"/>
                  </a:lnTo>
                  <a:lnTo>
                    <a:pt x="1803" y="2457"/>
                  </a:lnTo>
                  <a:lnTo>
                    <a:pt x="1809" y="2463"/>
                  </a:lnTo>
                  <a:lnTo>
                    <a:pt x="1826" y="2463"/>
                  </a:lnTo>
                  <a:lnTo>
                    <a:pt x="1832" y="2474"/>
                  </a:lnTo>
                  <a:lnTo>
                    <a:pt x="1838" y="2480"/>
                  </a:lnTo>
                  <a:lnTo>
                    <a:pt x="1856" y="2504"/>
                  </a:lnTo>
                  <a:lnTo>
                    <a:pt x="1938" y="2586"/>
                  </a:lnTo>
                  <a:lnTo>
                    <a:pt x="2021" y="2645"/>
                  </a:lnTo>
                  <a:lnTo>
                    <a:pt x="2044" y="2669"/>
                  </a:lnTo>
                  <a:lnTo>
                    <a:pt x="2074" y="2704"/>
                  </a:lnTo>
                  <a:lnTo>
                    <a:pt x="2080" y="2710"/>
                  </a:lnTo>
                  <a:lnTo>
                    <a:pt x="2086" y="2704"/>
                  </a:lnTo>
                  <a:lnTo>
                    <a:pt x="2097" y="2698"/>
                  </a:lnTo>
                  <a:lnTo>
                    <a:pt x="2121" y="2698"/>
                  </a:lnTo>
                  <a:lnTo>
                    <a:pt x="2150" y="2716"/>
                  </a:lnTo>
                  <a:lnTo>
                    <a:pt x="2174" y="2745"/>
                  </a:lnTo>
                  <a:lnTo>
                    <a:pt x="2209" y="2792"/>
                  </a:lnTo>
                  <a:lnTo>
                    <a:pt x="2262" y="2863"/>
                  </a:lnTo>
                  <a:lnTo>
                    <a:pt x="2357" y="3005"/>
                  </a:lnTo>
                  <a:lnTo>
                    <a:pt x="2439" y="3134"/>
                  </a:lnTo>
                  <a:lnTo>
                    <a:pt x="2451" y="3134"/>
                  </a:lnTo>
                  <a:lnTo>
                    <a:pt x="2439" y="3122"/>
                  </a:lnTo>
                  <a:lnTo>
                    <a:pt x="2386" y="3040"/>
                  </a:lnTo>
                  <a:lnTo>
                    <a:pt x="2333" y="2934"/>
                  </a:lnTo>
                  <a:lnTo>
                    <a:pt x="2292" y="2875"/>
                  </a:lnTo>
                  <a:lnTo>
                    <a:pt x="2221" y="2787"/>
                  </a:lnTo>
                  <a:lnTo>
                    <a:pt x="2121" y="2657"/>
                  </a:lnTo>
                  <a:lnTo>
                    <a:pt x="2086" y="2622"/>
                  </a:lnTo>
                  <a:lnTo>
                    <a:pt x="2044" y="2580"/>
                  </a:lnTo>
                  <a:lnTo>
                    <a:pt x="1997" y="2521"/>
                  </a:lnTo>
                  <a:lnTo>
                    <a:pt x="1950" y="2451"/>
                  </a:lnTo>
                  <a:lnTo>
                    <a:pt x="1915" y="2386"/>
                  </a:lnTo>
                  <a:lnTo>
                    <a:pt x="1879" y="2315"/>
                  </a:lnTo>
                  <a:lnTo>
                    <a:pt x="1850" y="2250"/>
                  </a:lnTo>
                  <a:lnTo>
                    <a:pt x="1820" y="2197"/>
                  </a:lnTo>
                  <a:lnTo>
                    <a:pt x="1820" y="2156"/>
                  </a:lnTo>
                  <a:lnTo>
                    <a:pt x="1820" y="2144"/>
                  </a:lnTo>
                  <a:lnTo>
                    <a:pt x="1815" y="2144"/>
                  </a:lnTo>
                  <a:lnTo>
                    <a:pt x="1809" y="2139"/>
                  </a:lnTo>
                  <a:lnTo>
                    <a:pt x="1803" y="2121"/>
                  </a:lnTo>
                  <a:lnTo>
                    <a:pt x="1779" y="2091"/>
                  </a:lnTo>
                  <a:lnTo>
                    <a:pt x="1767" y="2056"/>
                  </a:lnTo>
                  <a:lnTo>
                    <a:pt x="1750" y="2032"/>
                  </a:lnTo>
                  <a:lnTo>
                    <a:pt x="1750" y="2021"/>
                  </a:lnTo>
                  <a:lnTo>
                    <a:pt x="1767" y="2009"/>
                  </a:lnTo>
                  <a:lnTo>
                    <a:pt x="1773" y="2003"/>
                  </a:lnTo>
                  <a:lnTo>
                    <a:pt x="1773" y="1985"/>
                  </a:lnTo>
                  <a:lnTo>
                    <a:pt x="1767" y="1979"/>
                  </a:lnTo>
                  <a:lnTo>
                    <a:pt x="1744" y="1979"/>
                  </a:lnTo>
                  <a:lnTo>
                    <a:pt x="1720" y="1979"/>
                  </a:lnTo>
                  <a:lnTo>
                    <a:pt x="1673" y="1921"/>
                  </a:lnTo>
                  <a:lnTo>
                    <a:pt x="1620" y="1856"/>
                  </a:lnTo>
                  <a:lnTo>
                    <a:pt x="1597" y="1826"/>
                  </a:lnTo>
                  <a:lnTo>
                    <a:pt x="1579" y="1803"/>
                  </a:lnTo>
                  <a:lnTo>
                    <a:pt x="1567" y="1785"/>
                  </a:lnTo>
                  <a:lnTo>
                    <a:pt x="1538" y="1750"/>
                  </a:lnTo>
                  <a:lnTo>
                    <a:pt x="1473" y="1679"/>
                  </a:lnTo>
                  <a:lnTo>
                    <a:pt x="1426" y="1626"/>
                  </a:lnTo>
                  <a:lnTo>
                    <a:pt x="1396" y="1596"/>
                  </a:lnTo>
                  <a:lnTo>
                    <a:pt x="1379" y="1561"/>
                  </a:lnTo>
                  <a:lnTo>
                    <a:pt x="1373" y="1532"/>
                  </a:lnTo>
                  <a:lnTo>
                    <a:pt x="1384" y="1508"/>
                  </a:lnTo>
                  <a:lnTo>
                    <a:pt x="1396" y="1496"/>
                  </a:lnTo>
                  <a:lnTo>
                    <a:pt x="1408" y="1490"/>
                  </a:lnTo>
                  <a:lnTo>
                    <a:pt x="1490" y="1414"/>
                  </a:lnTo>
                  <a:lnTo>
                    <a:pt x="1514" y="1402"/>
                  </a:lnTo>
                  <a:lnTo>
                    <a:pt x="1538" y="1384"/>
                  </a:lnTo>
                  <a:lnTo>
                    <a:pt x="1591" y="1367"/>
                  </a:lnTo>
                  <a:lnTo>
                    <a:pt x="1650" y="1337"/>
                  </a:lnTo>
                  <a:lnTo>
                    <a:pt x="1697" y="1331"/>
                  </a:lnTo>
                  <a:lnTo>
                    <a:pt x="1703" y="1331"/>
                  </a:lnTo>
                  <a:lnTo>
                    <a:pt x="1703" y="1320"/>
                  </a:lnTo>
                  <a:lnTo>
                    <a:pt x="1703" y="1267"/>
                  </a:lnTo>
                  <a:lnTo>
                    <a:pt x="1708" y="1243"/>
                  </a:lnTo>
                  <a:lnTo>
                    <a:pt x="1726" y="1225"/>
                  </a:lnTo>
                  <a:lnTo>
                    <a:pt x="1762" y="1184"/>
                  </a:lnTo>
                  <a:lnTo>
                    <a:pt x="1767" y="1172"/>
                  </a:lnTo>
                  <a:lnTo>
                    <a:pt x="1791" y="1190"/>
                  </a:lnTo>
                  <a:lnTo>
                    <a:pt x="1809" y="1190"/>
                  </a:lnTo>
                  <a:lnTo>
                    <a:pt x="1809" y="1184"/>
                  </a:lnTo>
                  <a:lnTo>
                    <a:pt x="1803" y="1161"/>
                  </a:lnTo>
                  <a:lnTo>
                    <a:pt x="1803" y="1155"/>
                  </a:lnTo>
                  <a:lnTo>
                    <a:pt x="1779" y="1149"/>
                  </a:lnTo>
                  <a:lnTo>
                    <a:pt x="1773" y="1143"/>
                  </a:lnTo>
                  <a:lnTo>
                    <a:pt x="1773" y="1131"/>
                  </a:lnTo>
                  <a:lnTo>
                    <a:pt x="1785" y="1107"/>
                  </a:lnTo>
                  <a:lnTo>
                    <a:pt x="1838" y="1013"/>
                  </a:lnTo>
                  <a:lnTo>
                    <a:pt x="1980" y="854"/>
                  </a:lnTo>
                  <a:lnTo>
                    <a:pt x="2038" y="754"/>
                  </a:lnTo>
                  <a:lnTo>
                    <a:pt x="2062" y="725"/>
                  </a:lnTo>
                  <a:lnTo>
                    <a:pt x="2091" y="695"/>
                  </a:lnTo>
                  <a:lnTo>
                    <a:pt x="2109" y="683"/>
                  </a:lnTo>
                  <a:lnTo>
                    <a:pt x="2109" y="677"/>
                  </a:lnTo>
                  <a:lnTo>
                    <a:pt x="2109" y="654"/>
                  </a:lnTo>
                  <a:lnTo>
                    <a:pt x="2121" y="642"/>
                  </a:lnTo>
                  <a:lnTo>
                    <a:pt x="2133" y="636"/>
                  </a:lnTo>
                  <a:lnTo>
                    <a:pt x="2139" y="624"/>
                  </a:lnTo>
                  <a:lnTo>
                    <a:pt x="2150" y="601"/>
                  </a:lnTo>
                  <a:lnTo>
                    <a:pt x="2150" y="589"/>
                  </a:lnTo>
                  <a:lnTo>
                    <a:pt x="2150" y="583"/>
                  </a:lnTo>
                  <a:lnTo>
                    <a:pt x="2139" y="571"/>
                  </a:lnTo>
                  <a:lnTo>
                    <a:pt x="2150" y="571"/>
                  </a:lnTo>
                  <a:lnTo>
                    <a:pt x="2156" y="57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フリーフォーム 162"/>
            <p:cNvSpPr/>
            <p:nvPr/>
          </p:nvSpPr>
          <p:spPr bwMode="auto">
            <a:xfrm>
              <a:off x="8207375" y="567848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" name="グループ化 163"/>
            <p:cNvGrpSpPr/>
            <p:nvPr/>
          </p:nvGrpSpPr>
          <p:grpSpPr bwMode="auto">
            <a:xfrm>
              <a:off x="792163" y="615141"/>
              <a:ext cx="7929570" cy="5540686"/>
              <a:chOff x="288" y="432"/>
              <a:chExt cx="5268" cy="3456"/>
            </a:xfrm>
            <a:grpFill/>
          </p:grpSpPr>
          <p:sp>
            <p:nvSpPr>
              <p:cNvPr id="165" name="フリーフォーム 164"/>
              <p:cNvSpPr/>
              <p:nvPr/>
            </p:nvSpPr>
            <p:spPr bwMode="auto">
              <a:xfrm>
                <a:off x="288" y="1054"/>
                <a:ext cx="64" cy="64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64" y="35"/>
                  </a:cxn>
                  <a:cxn ang="0">
                    <a:pos x="59" y="23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7" y="59"/>
                  </a:cxn>
                  <a:cxn ang="0">
                    <a:pos x="47" y="64"/>
                  </a:cxn>
                  <a:cxn ang="0">
                    <a:pos x="53" y="59"/>
                  </a:cxn>
                  <a:cxn ang="0">
                    <a:pos x="59" y="59"/>
                  </a:cxn>
                </a:cxnLst>
                <a:rect l="0" t="0" r="0" b="0"/>
                <a:pathLst>
                  <a:path w="64" h="64">
                    <a:moveTo>
                      <a:pt x="59" y="59"/>
                    </a:moveTo>
                    <a:lnTo>
                      <a:pt x="64" y="35"/>
                    </a:lnTo>
                    <a:lnTo>
                      <a:pt x="59" y="23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7" y="59"/>
                    </a:lnTo>
                    <a:lnTo>
                      <a:pt x="47" y="64"/>
                    </a:lnTo>
                    <a:lnTo>
                      <a:pt x="53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フリーフォーム 165"/>
              <p:cNvSpPr/>
              <p:nvPr/>
            </p:nvSpPr>
            <p:spPr bwMode="auto">
              <a:xfrm>
                <a:off x="364" y="901"/>
                <a:ext cx="100" cy="135"/>
              </a:xfrm>
              <a:custGeom>
                <a:avLst/>
                <a:gdLst/>
                <a:ahLst/>
                <a:cxnLst>
                  <a:cxn ang="0">
                    <a:pos x="35" y="135"/>
                  </a:cxn>
                  <a:cxn ang="0">
                    <a:pos x="53" y="129"/>
                  </a:cxn>
                  <a:cxn ang="0">
                    <a:pos x="53" y="118"/>
                  </a:cxn>
                  <a:cxn ang="0">
                    <a:pos x="53" y="112"/>
                  </a:cxn>
                  <a:cxn ang="0">
                    <a:pos x="47" y="88"/>
                  </a:cxn>
                  <a:cxn ang="0">
                    <a:pos x="53" y="82"/>
                  </a:cxn>
                  <a:cxn ang="0">
                    <a:pos x="76" y="71"/>
                  </a:cxn>
                  <a:cxn ang="0">
                    <a:pos x="94" y="59"/>
                  </a:cxn>
                  <a:cxn ang="0">
                    <a:pos x="100" y="41"/>
                  </a:cxn>
                  <a:cxn ang="0">
                    <a:pos x="94" y="18"/>
                  </a:cxn>
                  <a:cxn ang="0">
                    <a:pos x="76" y="6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4" y="30"/>
                  </a:cxn>
                  <a:cxn ang="0">
                    <a:pos x="35" y="53"/>
                  </a:cxn>
                  <a:cxn ang="0">
                    <a:pos x="41" y="65"/>
                  </a:cxn>
                  <a:cxn ang="0">
                    <a:pos x="24" y="82"/>
                  </a:cxn>
                  <a:cxn ang="0">
                    <a:pos x="12" y="88"/>
                  </a:cxn>
                  <a:cxn ang="0">
                    <a:pos x="6" y="88"/>
                  </a:cxn>
                  <a:cxn ang="0">
                    <a:pos x="0" y="100"/>
                  </a:cxn>
                  <a:cxn ang="0">
                    <a:pos x="0" y="112"/>
                  </a:cxn>
                  <a:cxn ang="0">
                    <a:pos x="6" y="124"/>
                  </a:cxn>
                  <a:cxn ang="0">
                    <a:pos x="18" y="135"/>
                  </a:cxn>
                  <a:cxn ang="0">
                    <a:pos x="24" y="135"/>
                  </a:cxn>
                  <a:cxn ang="0">
                    <a:pos x="35" y="135"/>
                  </a:cxn>
                </a:cxnLst>
                <a:rect l="0" t="0" r="0" b="0"/>
                <a:pathLst>
                  <a:path w="100" h="135">
                    <a:moveTo>
                      <a:pt x="35" y="135"/>
                    </a:moveTo>
                    <a:lnTo>
                      <a:pt x="53" y="129"/>
                    </a:lnTo>
                    <a:lnTo>
                      <a:pt x="53" y="118"/>
                    </a:lnTo>
                    <a:lnTo>
                      <a:pt x="53" y="112"/>
                    </a:lnTo>
                    <a:lnTo>
                      <a:pt x="47" y="88"/>
                    </a:lnTo>
                    <a:lnTo>
                      <a:pt x="53" y="82"/>
                    </a:lnTo>
                    <a:lnTo>
                      <a:pt x="76" y="71"/>
                    </a:lnTo>
                    <a:lnTo>
                      <a:pt x="94" y="59"/>
                    </a:lnTo>
                    <a:lnTo>
                      <a:pt x="100" y="41"/>
                    </a:lnTo>
                    <a:lnTo>
                      <a:pt x="94" y="18"/>
                    </a:lnTo>
                    <a:lnTo>
                      <a:pt x="76" y="6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4" y="30"/>
                    </a:lnTo>
                    <a:lnTo>
                      <a:pt x="35" y="53"/>
                    </a:lnTo>
                    <a:lnTo>
                      <a:pt x="41" y="65"/>
                    </a:lnTo>
                    <a:lnTo>
                      <a:pt x="24" y="82"/>
                    </a:lnTo>
                    <a:lnTo>
                      <a:pt x="12" y="88"/>
                    </a:lnTo>
                    <a:lnTo>
                      <a:pt x="6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6" y="124"/>
                    </a:lnTo>
                    <a:lnTo>
                      <a:pt x="18" y="135"/>
                    </a:lnTo>
                    <a:lnTo>
                      <a:pt x="24" y="135"/>
                    </a:lnTo>
                    <a:lnTo>
                      <a:pt x="35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フリーフォーム 166"/>
              <p:cNvSpPr/>
              <p:nvPr/>
            </p:nvSpPr>
            <p:spPr bwMode="auto">
              <a:xfrm>
                <a:off x="405" y="1095"/>
                <a:ext cx="2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4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4" h="23">
                    <a:moveTo>
                      <a:pt x="12" y="23"/>
                    </a:moveTo>
                    <a:lnTo>
                      <a:pt x="24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フリーフォーム 167"/>
              <p:cNvSpPr/>
              <p:nvPr/>
            </p:nvSpPr>
            <p:spPr bwMode="auto">
              <a:xfrm>
                <a:off x="481" y="848"/>
                <a:ext cx="53" cy="53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53" y="42"/>
                  </a:cxn>
                  <a:cxn ang="0">
                    <a:pos x="53" y="24"/>
                  </a:cxn>
                  <a:cxn ang="0">
                    <a:pos x="47" y="12"/>
                  </a:cxn>
                  <a:cxn ang="0">
                    <a:pos x="42" y="0"/>
                  </a:cxn>
                  <a:cxn ang="0">
                    <a:pos x="24" y="0"/>
                  </a:cxn>
                  <a:cxn ang="0">
                    <a:pos x="12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24" y="53"/>
                  </a:cxn>
                  <a:cxn ang="0">
                    <a:pos x="30" y="53"/>
                  </a:cxn>
                  <a:cxn ang="0">
                    <a:pos x="30" y="47"/>
                  </a:cxn>
                  <a:cxn ang="0">
                    <a:pos x="42" y="47"/>
                  </a:cxn>
                </a:cxnLst>
                <a:rect l="0" t="0" r="0" b="0"/>
                <a:pathLst>
                  <a:path w="53" h="53">
                    <a:moveTo>
                      <a:pt x="42" y="47"/>
                    </a:moveTo>
                    <a:lnTo>
                      <a:pt x="53" y="42"/>
                    </a:lnTo>
                    <a:lnTo>
                      <a:pt x="53" y="24"/>
                    </a:lnTo>
                    <a:lnTo>
                      <a:pt x="47" y="12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24" y="53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フリーフォーム 168"/>
              <p:cNvSpPr/>
              <p:nvPr/>
            </p:nvSpPr>
            <p:spPr bwMode="auto">
              <a:xfrm>
                <a:off x="435" y="749"/>
                <a:ext cx="29" cy="3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23"/>
                  </a:cxn>
                  <a:cxn ang="0">
                    <a:pos x="23" y="11"/>
                  </a:cxn>
                  <a:cxn ang="0">
                    <a:pos x="5" y="0"/>
                  </a:cxn>
                  <a:cxn ang="0">
                    <a:pos x="0" y="17"/>
                  </a:cxn>
                  <a:cxn ang="0">
                    <a:pos x="5" y="29"/>
                  </a:cxn>
                  <a:cxn ang="0">
                    <a:pos x="11" y="35"/>
                  </a:cxn>
                  <a:cxn ang="0">
                    <a:pos x="11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35">
                    <a:moveTo>
                      <a:pt x="23" y="29"/>
                    </a:moveTo>
                    <a:lnTo>
                      <a:pt x="29" y="23"/>
                    </a:lnTo>
                    <a:lnTo>
                      <a:pt x="23" y="11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フリーフォーム 169"/>
              <p:cNvSpPr/>
              <p:nvPr/>
            </p:nvSpPr>
            <p:spPr bwMode="auto">
              <a:xfrm>
                <a:off x="476" y="620"/>
                <a:ext cx="52" cy="23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5" y="17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23"/>
                  </a:cxn>
                </a:cxnLst>
                <a:rect l="0" t="0" r="0" b="0"/>
                <a:pathLst>
                  <a:path w="52" h="23">
                    <a:moveTo>
                      <a:pt x="5" y="23"/>
                    </a:moveTo>
                    <a:lnTo>
                      <a:pt x="35" y="17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フリーフォーム 170"/>
              <p:cNvSpPr/>
              <p:nvPr/>
            </p:nvSpPr>
            <p:spPr bwMode="auto">
              <a:xfrm>
                <a:off x="1279" y="637"/>
                <a:ext cx="77" cy="71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71" y="53"/>
                  </a:cxn>
                  <a:cxn ang="0">
                    <a:pos x="77" y="41"/>
                  </a:cxn>
                  <a:cxn ang="0">
                    <a:pos x="71" y="12"/>
                  </a:cxn>
                  <a:cxn ang="0">
                    <a:pos x="59" y="0"/>
                  </a:cxn>
                  <a:cxn ang="0">
                    <a:pos x="30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8" y="53"/>
                  </a:cxn>
                  <a:cxn ang="0">
                    <a:pos x="30" y="65"/>
                  </a:cxn>
                  <a:cxn ang="0">
                    <a:pos x="41" y="71"/>
                  </a:cxn>
                  <a:cxn ang="0">
                    <a:pos x="59" y="65"/>
                  </a:cxn>
                  <a:cxn ang="0">
                    <a:pos x="65" y="65"/>
                  </a:cxn>
                </a:cxnLst>
                <a:rect l="0" t="0" r="0" b="0"/>
                <a:pathLst>
                  <a:path w="77" h="71">
                    <a:moveTo>
                      <a:pt x="65" y="65"/>
                    </a:moveTo>
                    <a:lnTo>
                      <a:pt x="71" y="53"/>
                    </a:lnTo>
                    <a:lnTo>
                      <a:pt x="77" y="41"/>
                    </a:lnTo>
                    <a:lnTo>
                      <a:pt x="71" y="12"/>
                    </a:lnTo>
                    <a:lnTo>
                      <a:pt x="59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8" y="53"/>
                    </a:lnTo>
                    <a:lnTo>
                      <a:pt x="30" y="65"/>
                    </a:lnTo>
                    <a:lnTo>
                      <a:pt x="41" y="71"/>
                    </a:lnTo>
                    <a:lnTo>
                      <a:pt x="59" y="65"/>
                    </a:lnTo>
                    <a:lnTo>
                      <a:pt x="65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フリーフォーム 177"/>
              <p:cNvSpPr/>
              <p:nvPr/>
            </p:nvSpPr>
            <p:spPr bwMode="auto">
              <a:xfrm>
                <a:off x="1561" y="995"/>
                <a:ext cx="94" cy="123"/>
              </a:xfrm>
              <a:custGeom>
                <a:avLst/>
                <a:gdLst/>
                <a:ahLst/>
                <a:cxnLst>
                  <a:cxn ang="0">
                    <a:pos x="64" y="118"/>
                  </a:cxn>
                  <a:cxn ang="0">
                    <a:pos x="82" y="88"/>
                  </a:cxn>
                  <a:cxn ang="0">
                    <a:pos x="94" y="71"/>
                  </a:cxn>
                  <a:cxn ang="0">
                    <a:pos x="82" y="53"/>
                  </a:cxn>
                  <a:cxn ang="0">
                    <a:pos x="76" y="35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24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100"/>
                  </a:cxn>
                  <a:cxn ang="0">
                    <a:pos x="35" y="123"/>
                  </a:cxn>
                  <a:cxn ang="0">
                    <a:pos x="47" y="123"/>
                  </a:cxn>
                  <a:cxn ang="0">
                    <a:pos x="53" y="118"/>
                  </a:cxn>
                  <a:cxn ang="0">
                    <a:pos x="64" y="118"/>
                  </a:cxn>
                </a:cxnLst>
                <a:rect l="0" t="0" r="0" b="0"/>
                <a:pathLst>
                  <a:path w="94" h="123">
                    <a:moveTo>
                      <a:pt x="64" y="118"/>
                    </a:moveTo>
                    <a:lnTo>
                      <a:pt x="82" y="88"/>
                    </a:lnTo>
                    <a:lnTo>
                      <a:pt x="94" y="71"/>
                    </a:lnTo>
                    <a:lnTo>
                      <a:pt x="82" y="53"/>
                    </a:lnTo>
                    <a:lnTo>
                      <a:pt x="76" y="35"/>
                    </a:lnTo>
                    <a:lnTo>
                      <a:pt x="64" y="2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100"/>
                    </a:lnTo>
                    <a:lnTo>
                      <a:pt x="35" y="123"/>
                    </a:lnTo>
                    <a:lnTo>
                      <a:pt x="47" y="123"/>
                    </a:lnTo>
                    <a:lnTo>
                      <a:pt x="53" y="118"/>
                    </a:lnTo>
                    <a:lnTo>
                      <a:pt x="64" y="1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フリーフォーム 178"/>
              <p:cNvSpPr/>
              <p:nvPr/>
            </p:nvSpPr>
            <p:spPr bwMode="auto">
              <a:xfrm>
                <a:off x="1338" y="555"/>
                <a:ext cx="23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18" y="24"/>
                  </a:cxn>
                  <a:cxn ang="0">
                    <a:pos x="23" y="6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23" h="41">
                    <a:moveTo>
                      <a:pt x="6" y="41"/>
                    </a:moveTo>
                    <a:lnTo>
                      <a:pt x="18" y="24"/>
                    </a:lnTo>
                    <a:lnTo>
                      <a:pt x="23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フリーフォーム 179"/>
              <p:cNvSpPr/>
              <p:nvPr/>
            </p:nvSpPr>
            <p:spPr bwMode="auto">
              <a:xfrm>
                <a:off x="1414" y="58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0" b="0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フリーフォーム 180"/>
              <p:cNvSpPr/>
              <p:nvPr/>
            </p:nvSpPr>
            <p:spPr bwMode="auto">
              <a:xfrm>
                <a:off x="1373" y="690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フリーフォーム 181"/>
              <p:cNvSpPr/>
              <p:nvPr/>
            </p:nvSpPr>
            <p:spPr bwMode="auto">
              <a:xfrm>
                <a:off x="1766" y="960"/>
                <a:ext cx="59" cy="70"/>
              </a:xfrm>
              <a:custGeom>
                <a:avLst/>
                <a:gdLst/>
                <a:ahLst/>
                <a:cxnLst>
                  <a:cxn ang="0">
                    <a:pos x="30" y="70"/>
                  </a:cxn>
                  <a:cxn ang="0">
                    <a:pos x="47" y="65"/>
                  </a:cxn>
                  <a:cxn ang="0">
                    <a:pos x="53" y="59"/>
                  </a:cxn>
                  <a:cxn ang="0">
                    <a:pos x="59" y="41"/>
                  </a:cxn>
                  <a:cxn ang="0">
                    <a:pos x="53" y="23"/>
                  </a:cxn>
                  <a:cxn ang="0">
                    <a:pos x="35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0" y="29"/>
                  </a:cxn>
                  <a:cxn ang="0">
                    <a:pos x="0" y="53"/>
                  </a:cxn>
                  <a:cxn ang="0">
                    <a:pos x="18" y="70"/>
                  </a:cxn>
                  <a:cxn ang="0">
                    <a:pos x="24" y="70"/>
                  </a:cxn>
                  <a:cxn ang="0">
                    <a:pos x="30" y="70"/>
                  </a:cxn>
                </a:cxnLst>
                <a:rect l="0" t="0" r="0" b="0"/>
                <a:pathLst>
                  <a:path w="59" h="70">
                    <a:moveTo>
                      <a:pt x="30" y="70"/>
                    </a:moveTo>
                    <a:lnTo>
                      <a:pt x="47" y="65"/>
                    </a:lnTo>
                    <a:lnTo>
                      <a:pt x="53" y="59"/>
                    </a:lnTo>
                    <a:lnTo>
                      <a:pt x="59" y="41"/>
                    </a:lnTo>
                    <a:lnTo>
                      <a:pt x="53" y="23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0" y="29"/>
                    </a:lnTo>
                    <a:lnTo>
                      <a:pt x="0" y="53"/>
                    </a:lnTo>
                    <a:lnTo>
                      <a:pt x="18" y="70"/>
                    </a:lnTo>
                    <a:lnTo>
                      <a:pt x="24" y="70"/>
                    </a:lnTo>
                    <a:lnTo>
                      <a:pt x="30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フリーフォーム 182"/>
              <p:cNvSpPr/>
              <p:nvPr/>
            </p:nvSpPr>
            <p:spPr bwMode="auto">
              <a:xfrm>
                <a:off x="1737" y="1113"/>
                <a:ext cx="23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3" h="29">
                    <a:moveTo>
                      <a:pt x="18" y="29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フリーフォーム 183"/>
              <p:cNvSpPr/>
              <p:nvPr/>
            </p:nvSpPr>
            <p:spPr bwMode="auto">
              <a:xfrm>
                <a:off x="1708" y="1118"/>
                <a:ext cx="17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1" y="12"/>
                  </a:cxn>
                </a:cxnLst>
                <a:rect l="0" t="0" r="0" b="0"/>
                <a:pathLst>
                  <a:path w="17" h="12">
                    <a:moveTo>
                      <a:pt x="11" y="12"/>
                    </a:move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フリーフォーム 184"/>
              <p:cNvSpPr/>
              <p:nvPr/>
            </p:nvSpPr>
            <p:spPr bwMode="auto">
              <a:xfrm>
                <a:off x="1672" y="1113"/>
                <a:ext cx="18" cy="11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8" y="11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12" y="11"/>
                  </a:cxn>
                </a:cxnLst>
                <a:rect l="0" t="0" r="0" b="0"/>
                <a:pathLst>
                  <a:path w="18" h="11">
                    <a:moveTo>
                      <a:pt x="12" y="11"/>
                    </a:moveTo>
                    <a:lnTo>
                      <a:pt x="18" y="11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フリーフォーム 185"/>
              <p:cNvSpPr/>
              <p:nvPr/>
            </p:nvSpPr>
            <p:spPr bwMode="auto">
              <a:xfrm>
                <a:off x="1696" y="114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フリーフォーム 186"/>
              <p:cNvSpPr/>
              <p:nvPr/>
            </p:nvSpPr>
            <p:spPr bwMode="auto">
              <a:xfrm>
                <a:off x="1408" y="1459"/>
                <a:ext cx="135" cy="82"/>
              </a:xfrm>
              <a:custGeom>
                <a:avLst/>
                <a:gdLst/>
                <a:ahLst/>
                <a:cxnLst>
                  <a:cxn ang="0">
                    <a:pos x="112" y="64"/>
                  </a:cxn>
                  <a:cxn ang="0">
                    <a:pos x="135" y="64"/>
                  </a:cxn>
                  <a:cxn ang="0">
                    <a:pos x="135" y="58"/>
                  </a:cxn>
                  <a:cxn ang="0">
                    <a:pos x="135" y="47"/>
                  </a:cxn>
                  <a:cxn ang="0">
                    <a:pos x="124" y="35"/>
                  </a:cxn>
                  <a:cxn ang="0">
                    <a:pos x="106" y="35"/>
                  </a:cxn>
                  <a:cxn ang="0">
                    <a:pos x="88" y="17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7"/>
                  </a:cxn>
                  <a:cxn ang="0">
                    <a:pos x="30" y="64"/>
                  </a:cxn>
                  <a:cxn ang="0">
                    <a:pos x="36" y="70"/>
                  </a:cxn>
                  <a:cxn ang="0">
                    <a:pos x="30" y="82"/>
                  </a:cxn>
                  <a:cxn ang="0">
                    <a:pos x="36" y="82"/>
                  </a:cxn>
                  <a:cxn ang="0">
                    <a:pos x="47" y="82"/>
                  </a:cxn>
                  <a:cxn ang="0">
                    <a:pos x="59" y="76"/>
                  </a:cxn>
                  <a:cxn ang="0">
                    <a:pos x="65" y="76"/>
                  </a:cxn>
                  <a:cxn ang="0">
                    <a:pos x="106" y="64"/>
                  </a:cxn>
                  <a:cxn ang="0">
                    <a:pos x="112" y="64"/>
                  </a:cxn>
                </a:cxnLst>
                <a:rect l="0" t="0" r="0" b="0"/>
                <a:pathLst>
                  <a:path w="135" h="82">
                    <a:moveTo>
                      <a:pt x="112" y="64"/>
                    </a:moveTo>
                    <a:lnTo>
                      <a:pt x="135" y="64"/>
                    </a:lnTo>
                    <a:lnTo>
                      <a:pt x="135" y="58"/>
                    </a:lnTo>
                    <a:lnTo>
                      <a:pt x="135" y="47"/>
                    </a:lnTo>
                    <a:lnTo>
                      <a:pt x="124" y="35"/>
                    </a:lnTo>
                    <a:lnTo>
                      <a:pt x="106" y="35"/>
                    </a:lnTo>
                    <a:lnTo>
                      <a:pt x="88" y="17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30" y="64"/>
                    </a:lnTo>
                    <a:lnTo>
                      <a:pt x="36" y="70"/>
                    </a:lnTo>
                    <a:lnTo>
                      <a:pt x="30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59" y="76"/>
                    </a:lnTo>
                    <a:lnTo>
                      <a:pt x="65" y="76"/>
                    </a:lnTo>
                    <a:lnTo>
                      <a:pt x="106" y="64"/>
                    </a:lnTo>
                    <a:lnTo>
                      <a:pt x="112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フリーフォーム 187"/>
              <p:cNvSpPr/>
              <p:nvPr/>
            </p:nvSpPr>
            <p:spPr bwMode="auto">
              <a:xfrm>
                <a:off x="1502" y="1676"/>
                <a:ext cx="94" cy="64"/>
              </a:xfrm>
              <a:custGeom>
                <a:avLst/>
                <a:gdLst/>
                <a:ahLst/>
                <a:cxnLst>
                  <a:cxn ang="0">
                    <a:pos x="59" y="64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94" y="23"/>
                  </a:cxn>
                  <a:cxn ang="0">
                    <a:pos x="77" y="6"/>
                  </a:cxn>
                  <a:cxn ang="0">
                    <a:pos x="41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8" y="53"/>
                  </a:cxn>
                  <a:cxn ang="0">
                    <a:pos x="35" y="64"/>
                  </a:cxn>
                  <a:cxn ang="0">
                    <a:pos x="47" y="64"/>
                  </a:cxn>
                  <a:cxn ang="0">
                    <a:pos x="59" y="64"/>
                  </a:cxn>
                </a:cxnLst>
                <a:rect l="0" t="0" r="0" b="0"/>
                <a:pathLst>
                  <a:path w="94" h="64">
                    <a:moveTo>
                      <a:pt x="59" y="64"/>
                    </a:moveTo>
                    <a:lnTo>
                      <a:pt x="88" y="47"/>
                    </a:lnTo>
                    <a:lnTo>
                      <a:pt x="94" y="35"/>
                    </a:lnTo>
                    <a:lnTo>
                      <a:pt x="94" y="23"/>
                    </a:lnTo>
                    <a:lnTo>
                      <a:pt x="77" y="6"/>
                    </a:lnTo>
                    <a:lnTo>
                      <a:pt x="41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8" y="53"/>
                    </a:lnTo>
                    <a:lnTo>
                      <a:pt x="35" y="64"/>
                    </a:lnTo>
                    <a:lnTo>
                      <a:pt x="47" y="64"/>
                    </a:lnTo>
                    <a:lnTo>
                      <a:pt x="59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フリーフォーム 188"/>
              <p:cNvSpPr/>
              <p:nvPr/>
            </p:nvSpPr>
            <p:spPr bwMode="auto">
              <a:xfrm>
                <a:off x="1015" y="1523"/>
                <a:ext cx="65" cy="141"/>
              </a:xfrm>
              <a:custGeom>
                <a:avLst/>
                <a:gdLst/>
                <a:ahLst/>
                <a:cxnLst>
                  <a:cxn ang="0">
                    <a:pos x="47" y="141"/>
                  </a:cxn>
                  <a:cxn ang="0">
                    <a:pos x="59" y="124"/>
                  </a:cxn>
                  <a:cxn ang="0">
                    <a:pos x="65" y="94"/>
                  </a:cxn>
                  <a:cxn ang="0">
                    <a:pos x="65" y="71"/>
                  </a:cxn>
                  <a:cxn ang="0">
                    <a:pos x="59" y="47"/>
                  </a:cxn>
                  <a:cxn ang="0">
                    <a:pos x="47" y="36"/>
                  </a:cxn>
                  <a:cxn ang="0">
                    <a:pos x="47" y="18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0" y="88"/>
                  </a:cxn>
                  <a:cxn ang="0">
                    <a:pos x="0" y="106"/>
                  </a:cxn>
                  <a:cxn ang="0">
                    <a:pos x="0" y="124"/>
                  </a:cxn>
                  <a:cxn ang="0">
                    <a:pos x="24" y="135"/>
                  </a:cxn>
                  <a:cxn ang="0">
                    <a:pos x="30" y="141"/>
                  </a:cxn>
                  <a:cxn ang="0">
                    <a:pos x="41" y="141"/>
                  </a:cxn>
                  <a:cxn ang="0">
                    <a:pos x="47" y="141"/>
                  </a:cxn>
                </a:cxnLst>
                <a:rect l="0" t="0" r="0" b="0"/>
                <a:pathLst>
                  <a:path w="65" h="141">
                    <a:moveTo>
                      <a:pt x="47" y="141"/>
                    </a:moveTo>
                    <a:lnTo>
                      <a:pt x="59" y="124"/>
                    </a:lnTo>
                    <a:lnTo>
                      <a:pt x="65" y="94"/>
                    </a:lnTo>
                    <a:lnTo>
                      <a:pt x="65" y="71"/>
                    </a:lnTo>
                    <a:lnTo>
                      <a:pt x="59" y="47"/>
                    </a:lnTo>
                    <a:lnTo>
                      <a:pt x="47" y="36"/>
                    </a:lnTo>
                    <a:lnTo>
                      <a:pt x="47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0" y="88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4" y="135"/>
                    </a:lnTo>
                    <a:lnTo>
                      <a:pt x="30" y="141"/>
                    </a:lnTo>
                    <a:lnTo>
                      <a:pt x="41" y="141"/>
                    </a:lnTo>
                    <a:lnTo>
                      <a:pt x="47" y="1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フリーフォーム 189"/>
              <p:cNvSpPr/>
              <p:nvPr/>
            </p:nvSpPr>
            <p:spPr bwMode="auto">
              <a:xfrm>
                <a:off x="1150" y="1412"/>
                <a:ext cx="47" cy="64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41" y="47"/>
                  </a:cxn>
                  <a:cxn ang="0">
                    <a:pos x="47" y="17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18" y="1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6" y="64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47" h="64">
                    <a:moveTo>
                      <a:pt x="18" y="59"/>
                    </a:moveTo>
                    <a:lnTo>
                      <a:pt x="41" y="47"/>
                    </a:lnTo>
                    <a:lnTo>
                      <a:pt x="47" y="17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18" y="1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6" y="64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フリーフォーム 190"/>
              <p:cNvSpPr/>
              <p:nvPr/>
            </p:nvSpPr>
            <p:spPr bwMode="auto">
              <a:xfrm>
                <a:off x="787" y="1429"/>
                <a:ext cx="176" cy="77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146" y="47"/>
                  </a:cxn>
                  <a:cxn ang="0">
                    <a:pos x="152" y="36"/>
                  </a:cxn>
                  <a:cxn ang="0">
                    <a:pos x="164" y="36"/>
                  </a:cxn>
                  <a:cxn ang="0">
                    <a:pos x="176" y="12"/>
                  </a:cxn>
                  <a:cxn ang="0">
                    <a:pos x="158" y="0"/>
                  </a:cxn>
                  <a:cxn ang="0">
                    <a:pos x="152" y="0"/>
                  </a:cxn>
                  <a:cxn ang="0">
                    <a:pos x="129" y="6"/>
                  </a:cxn>
                  <a:cxn ang="0">
                    <a:pos x="117" y="6"/>
                  </a:cxn>
                  <a:cxn ang="0">
                    <a:pos x="99" y="6"/>
                  </a:cxn>
                  <a:cxn ang="0">
                    <a:pos x="93" y="12"/>
                  </a:cxn>
                  <a:cxn ang="0">
                    <a:pos x="88" y="18"/>
                  </a:cxn>
                  <a:cxn ang="0">
                    <a:pos x="82" y="12"/>
                  </a:cxn>
                  <a:cxn ang="0">
                    <a:pos x="64" y="6"/>
                  </a:cxn>
                  <a:cxn ang="0">
                    <a:pos x="29" y="6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5" y="65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70" y="71"/>
                  </a:cxn>
                  <a:cxn ang="0">
                    <a:pos x="93" y="47"/>
                  </a:cxn>
                  <a:cxn ang="0">
                    <a:pos x="99" y="47"/>
                  </a:cxn>
                  <a:cxn ang="0">
                    <a:pos x="111" y="59"/>
                  </a:cxn>
                  <a:cxn ang="0">
                    <a:pos x="117" y="65"/>
                  </a:cxn>
                  <a:cxn ang="0">
                    <a:pos x="123" y="65"/>
                  </a:cxn>
                  <a:cxn ang="0">
                    <a:pos x="129" y="65"/>
                  </a:cxn>
                </a:cxnLst>
                <a:rect l="0" t="0" r="0" b="0"/>
                <a:pathLst>
                  <a:path w="176" h="77">
                    <a:moveTo>
                      <a:pt x="129" y="65"/>
                    </a:moveTo>
                    <a:lnTo>
                      <a:pt x="146" y="47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76" y="12"/>
                    </a:lnTo>
                    <a:lnTo>
                      <a:pt x="158" y="0"/>
                    </a:lnTo>
                    <a:lnTo>
                      <a:pt x="152" y="0"/>
                    </a:lnTo>
                    <a:lnTo>
                      <a:pt x="129" y="6"/>
                    </a:lnTo>
                    <a:lnTo>
                      <a:pt x="117" y="6"/>
                    </a:lnTo>
                    <a:lnTo>
                      <a:pt x="99" y="6"/>
                    </a:lnTo>
                    <a:lnTo>
                      <a:pt x="93" y="12"/>
                    </a:lnTo>
                    <a:lnTo>
                      <a:pt x="88" y="18"/>
                    </a:lnTo>
                    <a:lnTo>
                      <a:pt x="82" y="12"/>
                    </a:lnTo>
                    <a:lnTo>
                      <a:pt x="64" y="6"/>
                    </a:lnTo>
                    <a:lnTo>
                      <a:pt x="29" y="6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5" y="65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70" y="71"/>
                    </a:lnTo>
                    <a:lnTo>
                      <a:pt x="93" y="47"/>
                    </a:lnTo>
                    <a:lnTo>
                      <a:pt x="99" y="47"/>
                    </a:lnTo>
                    <a:lnTo>
                      <a:pt x="111" y="59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フリーフォーム 191"/>
              <p:cNvSpPr/>
              <p:nvPr/>
            </p:nvSpPr>
            <p:spPr bwMode="auto">
              <a:xfrm>
                <a:off x="775" y="2122"/>
                <a:ext cx="100" cy="94"/>
              </a:xfrm>
              <a:custGeom>
                <a:avLst/>
                <a:gdLst/>
                <a:ahLst/>
                <a:cxnLst>
                  <a:cxn ang="0">
                    <a:pos x="82" y="76"/>
                  </a:cxn>
                  <a:cxn ang="0">
                    <a:pos x="100" y="47"/>
                  </a:cxn>
                  <a:cxn ang="0">
                    <a:pos x="100" y="29"/>
                  </a:cxn>
                  <a:cxn ang="0">
                    <a:pos x="82" y="12"/>
                  </a:cxn>
                  <a:cxn ang="0">
                    <a:pos x="53" y="0"/>
                  </a:cxn>
                  <a:cxn ang="0">
                    <a:pos x="35" y="0"/>
                  </a:cxn>
                  <a:cxn ang="0">
                    <a:pos x="17" y="6"/>
                  </a:cxn>
                  <a:cxn ang="0">
                    <a:pos x="6" y="12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6" y="64"/>
                  </a:cxn>
                  <a:cxn ang="0">
                    <a:pos x="29" y="82"/>
                  </a:cxn>
                  <a:cxn ang="0">
                    <a:pos x="53" y="94"/>
                  </a:cxn>
                  <a:cxn ang="0">
                    <a:pos x="70" y="94"/>
                  </a:cxn>
                  <a:cxn ang="0">
                    <a:pos x="76" y="76"/>
                  </a:cxn>
                  <a:cxn ang="0">
                    <a:pos x="82" y="76"/>
                  </a:cxn>
                </a:cxnLst>
                <a:rect l="0" t="0" r="0" b="0"/>
                <a:pathLst>
                  <a:path w="100" h="94">
                    <a:moveTo>
                      <a:pt x="82" y="76"/>
                    </a:moveTo>
                    <a:lnTo>
                      <a:pt x="100" y="47"/>
                    </a:lnTo>
                    <a:lnTo>
                      <a:pt x="100" y="29"/>
                    </a:lnTo>
                    <a:lnTo>
                      <a:pt x="82" y="12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6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" y="64"/>
                    </a:lnTo>
                    <a:lnTo>
                      <a:pt x="29" y="82"/>
                    </a:lnTo>
                    <a:lnTo>
                      <a:pt x="53" y="94"/>
                    </a:lnTo>
                    <a:lnTo>
                      <a:pt x="70" y="94"/>
                    </a:lnTo>
                    <a:lnTo>
                      <a:pt x="76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フリーフォーム 192"/>
              <p:cNvSpPr/>
              <p:nvPr/>
            </p:nvSpPr>
            <p:spPr bwMode="auto">
              <a:xfrm>
                <a:off x="857" y="2292"/>
                <a:ext cx="106" cy="129"/>
              </a:xfrm>
              <a:custGeom>
                <a:avLst/>
                <a:gdLst/>
                <a:ahLst/>
                <a:cxnLst>
                  <a:cxn ang="0">
                    <a:pos x="82" y="129"/>
                  </a:cxn>
                  <a:cxn ang="0">
                    <a:pos x="88" y="117"/>
                  </a:cxn>
                  <a:cxn ang="0">
                    <a:pos x="88" y="94"/>
                  </a:cxn>
                  <a:cxn ang="0">
                    <a:pos x="106" y="76"/>
                  </a:cxn>
                  <a:cxn ang="0">
                    <a:pos x="106" y="59"/>
                  </a:cxn>
                  <a:cxn ang="0">
                    <a:pos x="106" y="35"/>
                  </a:cxn>
                  <a:cxn ang="0">
                    <a:pos x="88" y="24"/>
                  </a:cxn>
                  <a:cxn ang="0">
                    <a:pos x="76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47"/>
                  </a:cxn>
                  <a:cxn ang="0">
                    <a:pos x="0" y="65"/>
                  </a:cxn>
                  <a:cxn ang="0">
                    <a:pos x="12" y="88"/>
                  </a:cxn>
                  <a:cxn ang="0">
                    <a:pos x="18" y="94"/>
                  </a:cxn>
                  <a:cxn ang="0">
                    <a:pos x="29" y="112"/>
                  </a:cxn>
                  <a:cxn ang="0">
                    <a:pos x="47" y="117"/>
                  </a:cxn>
                  <a:cxn ang="0">
                    <a:pos x="53" y="123"/>
                  </a:cxn>
                  <a:cxn ang="0">
                    <a:pos x="64" y="129"/>
                  </a:cxn>
                  <a:cxn ang="0">
                    <a:pos x="76" y="129"/>
                  </a:cxn>
                  <a:cxn ang="0">
                    <a:pos x="82" y="129"/>
                  </a:cxn>
                </a:cxnLst>
                <a:rect l="0" t="0" r="0" b="0"/>
                <a:pathLst>
                  <a:path w="106" h="129">
                    <a:moveTo>
                      <a:pt x="82" y="129"/>
                    </a:moveTo>
                    <a:lnTo>
                      <a:pt x="88" y="117"/>
                    </a:lnTo>
                    <a:lnTo>
                      <a:pt x="88" y="94"/>
                    </a:lnTo>
                    <a:lnTo>
                      <a:pt x="106" y="76"/>
                    </a:lnTo>
                    <a:lnTo>
                      <a:pt x="106" y="59"/>
                    </a:lnTo>
                    <a:lnTo>
                      <a:pt x="106" y="35"/>
                    </a:lnTo>
                    <a:lnTo>
                      <a:pt x="88" y="24"/>
                    </a:lnTo>
                    <a:lnTo>
                      <a:pt x="76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12" y="88"/>
                    </a:lnTo>
                    <a:lnTo>
                      <a:pt x="18" y="94"/>
                    </a:lnTo>
                    <a:lnTo>
                      <a:pt x="29" y="112"/>
                    </a:lnTo>
                    <a:lnTo>
                      <a:pt x="47" y="117"/>
                    </a:lnTo>
                    <a:lnTo>
                      <a:pt x="53" y="123"/>
                    </a:lnTo>
                    <a:lnTo>
                      <a:pt x="64" y="129"/>
                    </a:lnTo>
                    <a:lnTo>
                      <a:pt x="76" y="129"/>
                    </a:lnTo>
                    <a:lnTo>
                      <a:pt x="82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フリーフォーム 193"/>
              <p:cNvSpPr/>
              <p:nvPr/>
            </p:nvSpPr>
            <p:spPr bwMode="auto">
              <a:xfrm>
                <a:off x="916" y="2450"/>
                <a:ext cx="88" cy="77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82" y="24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23" y="0"/>
                  </a:cxn>
                  <a:cxn ang="0">
                    <a:pos x="5" y="6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5" y="59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82" y="59"/>
                  </a:cxn>
                  <a:cxn ang="0">
                    <a:pos x="88" y="47"/>
                  </a:cxn>
                  <a:cxn ang="0">
                    <a:pos x="88" y="36"/>
                  </a:cxn>
                  <a:cxn ang="0">
                    <a:pos x="88" y="30"/>
                  </a:cxn>
                </a:cxnLst>
                <a:rect l="0" t="0" r="0" b="0"/>
                <a:pathLst>
                  <a:path w="88" h="77">
                    <a:moveTo>
                      <a:pt x="88" y="30"/>
                    </a:moveTo>
                    <a:lnTo>
                      <a:pt x="82" y="24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5" y="59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82" y="59"/>
                    </a:lnTo>
                    <a:lnTo>
                      <a:pt x="88" y="47"/>
                    </a:lnTo>
                    <a:lnTo>
                      <a:pt x="88" y="36"/>
                    </a:lnTo>
                    <a:lnTo>
                      <a:pt x="8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フリーフォーム 194"/>
              <p:cNvSpPr/>
              <p:nvPr/>
            </p:nvSpPr>
            <p:spPr bwMode="auto">
              <a:xfrm>
                <a:off x="1004" y="2233"/>
                <a:ext cx="58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52" y="53"/>
                  </a:cxn>
                  <a:cxn ang="0">
                    <a:pos x="58" y="47"/>
                  </a:cxn>
                  <a:cxn ang="0">
                    <a:pos x="52" y="24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23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58" h="59">
                    <a:moveTo>
                      <a:pt x="35" y="59"/>
                    </a:moveTo>
                    <a:lnTo>
                      <a:pt x="52" y="53"/>
                    </a:lnTo>
                    <a:lnTo>
                      <a:pt x="58" y="47"/>
                    </a:lnTo>
                    <a:lnTo>
                      <a:pt x="52" y="24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フリーフォーム 195"/>
              <p:cNvSpPr/>
              <p:nvPr/>
            </p:nvSpPr>
            <p:spPr bwMode="auto">
              <a:xfrm>
                <a:off x="699" y="2216"/>
                <a:ext cx="64" cy="76"/>
              </a:xfrm>
              <a:custGeom>
                <a:avLst/>
                <a:gdLst/>
                <a:ahLst/>
                <a:cxnLst>
                  <a:cxn ang="0">
                    <a:pos x="58" y="76"/>
                  </a:cxn>
                  <a:cxn ang="0">
                    <a:pos x="64" y="70"/>
                  </a:cxn>
                  <a:cxn ang="0">
                    <a:pos x="64" y="58"/>
                  </a:cxn>
                  <a:cxn ang="0">
                    <a:pos x="58" y="47"/>
                  </a:cxn>
                  <a:cxn ang="0">
                    <a:pos x="52" y="41"/>
                  </a:cxn>
                  <a:cxn ang="0">
                    <a:pos x="46" y="35"/>
                  </a:cxn>
                  <a:cxn ang="0">
                    <a:pos x="46" y="17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52" y="76"/>
                  </a:cxn>
                  <a:cxn ang="0">
                    <a:pos x="58" y="76"/>
                  </a:cxn>
                </a:cxnLst>
                <a:rect l="0" t="0" r="0" b="0"/>
                <a:pathLst>
                  <a:path w="64" h="76">
                    <a:moveTo>
                      <a:pt x="58" y="76"/>
                    </a:moveTo>
                    <a:lnTo>
                      <a:pt x="64" y="70"/>
                    </a:lnTo>
                    <a:lnTo>
                      <a:pt x="64" y="58"/>
                    </a:lnTo>
                    <a:lnTo>
                      <a:pt x="58" y="47"/>
                    </a:lnTo>
                    <a:lnTo>
                      <a:pt x="52" y="41"/>
                    </a:lnTo>
                    <a:lnTo>
                      <a:pt x="46" y="35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52" y="76"/>
                    </a:lnTo>
                    <a:lnTo>
                      <a:pt x="58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フリーフォーム 196"/>
              <p:cNvSpPr/>
              <p:nvPr/>
            </p:nvSpPr>
            <p:spPr bwMode="auto">
              <a:xfrm>
                <a:off x="1279" y="2251"/>
                <a:ext cx="65" cy="76"/>
              </a:xfrm>
              <a:custGeom>
                <a:avLst/>
                <a:gdLst/>
                <a:ahLst/>
                <a:cxnLst>
                  <a:cxn ang="0">
                    <a:pos x="36" y="76"/>
                  </a:cxn>
                  <a:cxn ang="0">
                    <a:pos x="41" y="70"/>
                  </a:cxn>
                  <a:cxn ang="0">
                    <a:pos x="59" y="65"/>
                  </a:cxn>
                  <a:cxn ang="0">
                    <a:pos x="65" y="47"/>
                  </a:cxn>
                  <a:cxn ang="0">
                    <a:pos x="65" y="29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70"/>
                  </a:cxn>
                  <a:cxn ang="0">
                    <a:pos x="30" y="76"/>
                  </a:cxn>
                  <a:cxn ang="0">
                    <a:pos x="36" y="76"/>
                  </a:cxn>
                </a:cxnLst>
                <a:rect l="0" t="0" r="0" b="0"/>
                <a:pathLst>
                  <a:path w="65" h="76">
                    <a:moveTo>
                      <a:pt x="36" y="76"/>
                    </a:moveTo>
                    <a:lnTo>
                      <a:pt x="41" y="70"/>
                    </a:lnTo>
                    <a:lnTo>
                      <a:pt x="59" y="65"/>
                    </a:lnTo>
                    <a:lnTo>
                      <a:pt x="65" y="47"/>
                    </a:lnTo>
                    <a:lnTo>
                      <a:pt x="65" y="29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70"/>
                    </a:lnTo>
                    <a:lnTo>
                      <a:pt x="30" y="76"/>
                    </a:lnTo>
                    <a:lnTo>
                      <a:pt x="36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フリーフォーム 197"/>
              <p:cNvSpPr/>
              <p:nvPr/>
            </p:nvSpPr>
            <p:spPr bwMode="auto">
              <a:xfrm>
                <a:off x="1403" y="2087"/>
                <a:ext cx="117" cy="105"/>
              </a:xfrm>
              <a:custGeom>
                <a:avLst/>
                <a:gdLst/>
                <a:ahLst/>
                <a:cxnLst>
                  <a:cxn ang="0">
                    <a:pos x="70" y="105"/>
                  </a:cxn>
                  <a:cxn ang="0">
                    <a:pos x="99" y="76"/>
                  </a:cxn>
                  <a:cxn ang="0">
                    <a:pos x="111" y="64"/>
                  </a:cxn>
                  <a:cxn ang="0">
                    <a:pos x="117" y="41"/>
                  </a:cxn>
                  <a:cxn ang="0">
                    <a:pos x="111" y="29"/>
                  </a:cxn>
                  <a:cxn ang="0">
                    <a:pos x="105" y="11"/>
                  </a:cxn>
                  <a:cxn ang="0">
                    <a:pos x="93" y="6"/>
                  </a:cxn>
                  <a:cxn ang="0">
                    <a:pos x="70" y="0"/>
                  </a:cxn>
                  <a:cxn ang="0">
                    <a:pos x="41" y="6"/>
                  </a:cxn>
                  <a:cxn ang="0">
                    <a:pos x="11" y="17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5" y="82"/>
                  </a:cxn>
                  <a:cxn ang="0">
                    <a:pos x="23" y="99"/>
                  </a:cxn>
                  <a:cxn ang="0">
                    <a:pos x="52" y="105"/>
                  </a:cxn>
                  <a:cxn ang="0">
                    <a:pos x="64" y="105"/>
                  </a:cxn>
                  <a:cxn ang="0">
                    <a:pos x="70" y="105"/>
                  </a:cxn>
                </a:cxnLst>
                <a:rect l="0" t="0" r="0" b="0"/>
                <a:pathLst>
                  <a:path w="117" h="105">
                    <a:moveTo>
                      <a:pt x="70" y="105"/>
                    </a:moveTo>
                    <a:lnTo>
                      <a:pt x="99" y="76"/>
                    </a:lnTo>
                    <a:lnTo>
                      <a:pt x="111" y="64"/>
                    </a:lnTo>
                    <a:lnTo>
                      <a:pt x="117" y="41"/>
                    </a:lnTo>
                    <a:lnTo>
                      <a:pt x="111" y="29"/>
                    </a:lnTo>
                    <a:lnTo>
                      <a:pt x="105" y="11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41" y="6"/>
                    </a:lnTo>
                    <a:lnTo>
                      <a:pt x="11" y="17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5" y="82"/>
                    </a:lnTo>
                    <a:lnTo>
                      <a:pt x="23" y="99"/>
                    </a:lnTo>
                    <a:lnTo>
                      <a:pt x="52" y="105"/>
                    </a:lnTo>
                    <a:lnTo>
                      <a:pt x="64" y="105"/>
                    </a:lnTo>
                    <a:lnTo>
                      <a:pt x="70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フリーフォーム 198"/>
              <p:cNvSpPr/>
              <p:nvPr/>
            </p:nvSpPr>
            <p:spPr bwMode="auto">
              <a:xfrm>
                <a:off x="1590" y="1834"/>
                <a:ext cx="921" cy="335"/>
              </a:xfrm>
              <a:custGeom>
                <a:avLst/>
                <a:gdLst/>
                <a:ahLst/>
                <a:cxnLst>
                  <a:cxn ang="0">
                    <a:pos x="94" y="288"/>
                  </a:cxn>
                  <a:cxn ang="0">
                    <a:pos x="65" y="305"/>
                  </a:cxn>
                  <a:cxn ang="0">
                    <a:pos x="12" y="305"/>
                  </a:cxn>
                  <a:cxn ang="0">
                    <a:pos x="0" y="264"/>
                  </a:cxn>
                  <a:cxn ang="0">
                    <a:pos x="12" y="235"/>
                  </a:cxn>
                  <a:cxn ang="0">
                    <a:pos x="35" y="200"/>
                  </a:cxn>
                  <a:cxn ang="0">
                    <a:pos x="65" y="212"/>
                  </a:cxn>
                  <a:cxn ang="0">
                    <a:pos x="94" y="212"/>
                  </a:cxn>
                  <a:cxn ang="0">
                    <a:pos x="118" y="229"/>
                  </a:cxn>
                  <a:cxn ang="0">
                    <a:pos x="165" y="194"/>
                  </a:cxn>
                  <a:cxn ang="0">
                    <a:pos x="211" y="194"/>
                  </a:cxn>
                  <a:cxn ang="0">
                    <a:pos x="258" y="170"/>
                  </a:cxn>
                  <a:cxn ang="0">
                    <a:pos x="299" y="141"/>
                  </a:cxn>
                  <a:cxn ang="0">
                    <a:pos x="335" y="141"/>
                  </a:cxn>
                  <a:cxn ang="0">
                    <a:pos x="423" y="118"/>
                  </a:cxn>
                  <a:cxn ang="0">
                    <a:pos x="569" y="71"/>
                  </a:cxn>
                  <a:cxn ang="0">
                    <a:pos x="651" y="47"/>
                  </a:cxn>
                  <a:cxn ang="0">
                    <a:pos x="734" y="41"/>
                  </a:cxn>
                  <a:cxn ang="0">
                    <a:pos x="792" y="12"/>
                  </a:cxn>
                  <a:cxn ang="0">
                    <a:pos x="833" y="18"/>
                  </a:cxn>
                  <a:cxn ang="0">
                    <a:pos x="880" y="6"/>
                  </a:cxn>
                  <a:cxn ang="0">
                    <a:pos x="915" y="12"/>
                  </a:cxn>
                  <a:cxn ang="0">
                    <a:pos x="915" y="18"/>
                  </a:cxn>
                  <a:cxn ang="0">
                    <a:pos x="869" y="36"/>
                  </a:cxn>
                  <a:cxn ang="0">
                    <a:pos x="851" y="41"/>
                  </a:cxn>
                  <a:cxn ang="0">
                    <a:pos x="839" y="53"/>
                  </a:cxn>
                  <a:cxn ang="0">
                    <a:pos x="827" y="41"/>
                  </a:cxn>
                  <a:cxn ang="0">
                    <a:pos x="792" y="47"/>
                  </a:cxn>
                  <a:cxn ang="0">
                    <a:pos x="775" y="65"/>
                  </a:cxn>
                  <a:cxn ang="0">
                    <a:pos x="716" y="65"/>
                  </a:cxn>
                  <a:cxn ang="0">
                    <a:pos x="599" y="106"/>
                  </a:cxn>
                  <a:cxn ang="0">
                    <a:pos x="558" y="112"/>
                  </a:cxn>
                  <a:cxn ang="0">
                    <a:pos x="569" y="129"/>
                  </a:cxn>
                  <a:cxn ang="0">
                    <a:pos x="605" y="165"/>
                  </a:cxn>
                  <a:cxn ang="0">
                    <a:pos x="587" y="194"/>
                  </a:cxn>
                  <a:cxn ang="0">
                    <a:pos x="540" y="223"/>
                  </a:cxn>
                  <a:cxn ang="0">
                    <a:pos x="511" y="200"/>
                  </a:cxn>
                  <a:cxn ang="0">
                    <a:pos x="493" y="170"/>
                  </a:cxn>
                  <a:cxn ang="0">
                    <a:pos x="517" y="135"/>
                  </a:cxn>
                  <a:cxn ang="0">
                    <a:pos x="511" y="129"/>
                  </a:cxn>
                  <a:cxn ang="0">
                    <a:pos x="411" y="170"/>
                  </a:cxn>
                  <a:cxn ang="0">
                    <a:pos x="329" y="229"/>
                  </a:cxn>
                  <a:cxn ang="0">
                    <a:pos x="270" y="259"/>
                  </a:cxn>
                  <a:cxn ang="0">
                    <a:pos x="253" y="288"/>
                  </a:cxn>
                  <a:cxn ang="0">
                    <a:pos x="235" y="317"/>
                  </a:cxn>
                  <a:cxn ang="0">
                    <a:pos x="165" y="335"/>
                  </a:cxn>
                  <a:cxn ang="0">
                    <a:pos x="112" y="300"/>
                  </a:cxn>
                  <a:cxn ang="0">
                    <a:pos x="106" y="264"/>
                  </a:cxn>
                </a:cxnLst>
                <a:rect l="0" t="0" r="0" b="0"/>
                <a:pathLst>
                  <a:path w="921" h="335">
                    <a:moveTo>
                      <a:pt x="106" y="264"/>
                    </a:moveTo>
                    <a:lnTo>
                      <a:pt x="94" y="288"/>
                    </a:lnTo>
                    <a:lnTo>
                      <a:pt x="77" y="300"/>
                    </a:lnTo>
                    <a:lnTo>
                      <a:pt x="65" y="305"/>
                    </a:lnTo>
                    <a:lnTo>
                      <a:pt x="24" y="305"/>
                    </a:lnTo>
                    <a:lnTo>
                      <a:pt x="12" y="305"/>
                    </a:lnTo>
                    <a:lnTo>
                      <a:pt x="6" y="294"/>
                    </a:lnTo>
                    <a:lnTo>
                      <a:pt x="0" y="264"/>
                    </a:lnTo>
                    <a:lnTo>
                      <a:pt x="0" y="253"/>
                    </a:lnTo>
                    <a:lnTo>
                      <a:pt x="12" y="235"/>
                    </a:lnTo>
                    <a:lnTo>
                      <a:pt x="18" y="212"/>
                    </a:lnTo>
                    <a:lnTo>
                      <a:pt x="35" y="200"/>
                    </a:lnTo>
                    <a:lnTo>
                      <a:pt x="47" y="206"/>
                    </a:lnTo>
                    <a:lnTo>
                      <a:pt x="65" y="212"/>
                    </a:lnTo>
                    <a:lnTo>
                      <a:pt x="71" y="212"/>
                    </a:lnTo>
                    <a:lnTo>
                      <a:pt x="94" y="212"/>
                    </a:lnTo>
                    <a:lnTo>
                      <a:pt x="106" y="223"/>
                    </a:lnTo>
                    <a:lnTo>
                      <a:pt x="118" y="229"/>
                    </a:lnTo>
                    <a:lnTo>
                      <a:pt x="141" y="206"/>
                    </a:lnTo>
                    <a:lnTo>
                      <a:pt x="165" y="194"/>
                    </a:lnTo>
                    <a:lnTo>
                      <a:pt x="188" y="194"/>
                    </a:lnTo>
                    <a:lnTo>
                      <a:pt x="211" y="194"/>
                    </a:lnTo>
                    <a:lnTo>
                      <a:pt x="229" y="200"/>
                    </a:lnTo>
                    <a:lnTo>
                      <a:pt x="258" y="170"/>
                    </a:lnTo>
                    <a:lnTo>
                      <a:pt x="288" y="141"/>
                    </a:lnTo>
                    <a:lnTo>
                      <a:pt x="299" y="141"/>
                    </a:lnTo>
                    <a:lnTo>
                      <a:pt x="323" y="141"/>
                    </a:lnTo>
                    <a:lnTo>
                      <a:pt x="335" y="141"/>
                    </a:lnTo>
                    <a:lnTo>
                      <a:pt x="364" y="141"/>
                    </a:lnTo>
                    <a:lnTo>
                      <a:pt x="423" y="118"/>
                    </a:lnTo>
                    <a:lnTo>
                      <a:pt x="493" y="94"/>
                    </a:lnTo>
                    <a:lnTo>
                      <a:pt x="569" y="71"/>
                    </a:lnTo>
                    <a:lnTo>
                      <a:pt x="628" y="53"/>
                    </a:lnTo>
                    <a:lnTo>
                      <a:pt x="651" y="47"/>
                    </a:lnTo>
                    <a:lnTo>
                      <a:pt x="675" y="41"/>
                    </a:lnTo>
                    <a:lnTo>
                      <a:pt x="734" y="41"/>
                    </a:lnTo>
                    <a:lnTo>
                      <a:pt x="786" y="12"/>
                    </a:lnTo>
                    <a:lnTo>
                      <a:pt x="792" y="12"/>
                    </a:lnTo>
                    <a:lnTo>
                      <a:pt x="798" y="30"/>
                    </a:lnTo>
                    <a:lnTo>
                      <a:pt x="833" y="18"/>
                    </a:lnTo>
                    <a:lnTo>
                      <a:pt x="863" y="12"/>
                    </a:lnTo>
                    <a:lnTo>
                      <a:pt x="880" y="6"/>
                    </a:lnTo>
                    <a:lnTo>
                      <a:pt x="898" y="0"/>
                    </a:lnTo>
                    <a:lnTo>
                      <a:pt x="915" y="12"/>
                    </a:lnTo>
                    <a:lnTo>
                      <a:pt x="921" y="12"/>
                    </a:lnTo>
                    <a:lnTo>
                      <a:pt x="915" y="18"/>
                    </a:lnTo>
                    <a:lnTo>
                      <a:pt x="892" y="36"/>
                    </a:lnTo>
                    <a:lnTo>
                      <a:pt x="869" y="36"/>
                    </a:lnTo>
                    <a:lnTo>
                      <a:pt x="857" y="36"/>
                    </a:lnTo>
                    <a:lnTo>
                      <a:pt x="851" y="41"/>
                    </a:lnTo>
                    <a:lnTo>
                      <a:pt x="839" y="47"/>
                    </a:lnTo>
                    <a:lnTo>
                      <a:pt x="839" y="53"/>
                    </a:lnTo>
                    <a:lnTo>
                      <a:pt x="833" y="53"/>
                    </a:lnTo>
                    <a:lnTo>
                      <a:pt x="827" y="41"/>
                    </a:lnTo>
                    <a:lnTo>
                      <a:pt x="822" y="41"/>
                    </a:lnTo>
                    <a:lnTo>
                      <a:pt x="792" y="47"/>
                    </a:lnTo>
                    <a:lnTo>
                      <a:pt x="792" y="53"/>
                    </a:lnTo>
                    <a:lnTo>
                      <a:pt x="775" y="65"/>
                    </a:lnTo>
                    <a:lnTo>
                      <a:pt x="745" y="65"/>
                    </a:lnTo>
                    <a:lnTo>
                      <a:pt x="716" y="65"/>
                    </a:lnTo>
                    <a:lnTo>
                      <a:pt x="646" y="94"/>
                    </a:lnTo>
                    <a:lnTo>
                      <a:pt x="599" y="106"/>
                    </a:lnTo>
                    <a:lnTo>
                      <a:pt x="575" y="106"/>
                    </a:lnTo>
                    <a:lnTo>
                      <a:pt x="558" y="112"/>
                    </a:lnTo>
                    <a:lnTo>
                      <a:pt x="558" y="118"/>
                    </a:lnTo>
                    <a:lnTo>
                      <a:pt x="569" y="129"/>
                    </a:lnTo>
                    <a:lnTo>
                      <a:pt x="587" y="141"/>
                    </a:lnTo>
                    <a:lnTo>
                      <a:pt x="605" y="165"/>
                    </a:lnTo>
                    <a:lnTo>
                      <a:pt x="599" y="176"/>
                    </a:lnTo>
                    <a:lnTo>
                      <a:pt x="587" y="194"/>
                    </a:lnTo>
                    <a:lnTo>
                      <a:pt x="581" y="206"/>
                    </a:lnTo>
                    <a:lnTo>
                      <a:pt x="540" y="223"/>
                    </a:lnTo>
                    <a:lnTo>
                      <a:pt x="522" y="212"/>
                    </a:lnTo>
                    <a:lnTo>
                      <a:pt x="511" y="200"/>
                    </a:lnTo>
                    <a:lnTo>
                      <a:pt x="493" y="188"/>
                    </a:lnTo>
                    <a:lnTo>
                      <a:pt x="493" y="170"/>
                    </a:lnTo>
                    <a:lnTo>
                      <a:pt x="505" y="147"/>
                    </a:lnTo>
                    <a:lnTo>
                      <a:pt x="517" y="135"/>
                    </a:lnTo>
                    <a:lnTo>
                      <a:pt x="517" y="129"/>
                    </a:lnTo>
                    <a:lnTo>
                      <a:pt x="511" y="129"/>
                    </a:lnTo>
                    <a:lnTo>
                      <a:pt x="452" y="147"/>
                    </a:lnTo>
                    <a:lnTo>
                      <a:pt x="411" y="170"/>
                    </a:lnTo>
                    <a:lnTo>
                      <a:pt x="382" y="194"/>
                    </a:lnTo>
                    <a:lnTo>
                      <a:pt x="329" y="229"/>
                    </a:lnTo>
                    <a:lnTo>
                      <a:pt x="294" y="259"/>
                    </a:lnTo>
                    <a:lnTo>
                      <a:pt x="270" y="259"/>
                    </a:lnTo>
                    <a:lnTo>
                      <a:pt x="253" y="264"/>
                    </a:lnTo>
                    <a:lnTo>
                      <a:pt x="253" y="288"/>
                    </a:lnTo>
                    <a:lnTo>
                      <a:pt x="241" y="300"/>
                    </a:lnTo>
                    <a:lnTo>
                      <a:pt x="235" y="317"/>
                    </a:lnTo>
                    <a:lnTo>
                      <a:pt x="200" y="335"/>
                    </a:lnTo>
                    <a:lnTo>
                      <a:pt x="165" y="335"/>
                    </a:lnTo>
                    <a:lnTo>
                      <a:pt x="129" y="317"/>
                    </a:lnTo>
                    <a:lnTo>
                      <a:pt x="112" y="300"/>
                    </a:lnTo>
                    <a:lnTo>
                      <a:pt x="112" y="264"/>
                    </a:lnTo>
                    <a:lnTo>
                      <a:pt x="106" y="2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フリーフォーム 199"/>
              <p:cNvSpPr/>
              <p:nvPr/>
            </p:nvSpPr>
            <p:spPr bwMode="auto">
              <a:xfrm>
                <a:off x="1590" y="1899"/>
                <a:ext cx="47" cy="70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35" y="47"/>
                  </a:cxn>
                  <a:cxn ang="0">
                    <a:pos x="47" y="29"/>
                  </a:cxn>
                  <a:cxn ang="0">
                    <a:pos x="41" y="6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12" y="64"/>
                  </a:cxn>
                  <a:cxn ang="0">
                    <a:pos x="12" y="70"/>
                  </a:cxn>
                  <a:cxn ang="0">
                    <a:pos x="18" y="70"/>
                  </a:cxn>
                </a:cxnLst>
                <a:rect l="0" t="0" r="0" b="0"/>
                <a:pathLst>
                  <a:path w="47" h="70">
                    <a:moveTo>
                      <a:pt x="18" y="70"/>
                    </a:moveTo>
                    <a:lnTo>
                      <a:pt x="35" y="47"/>
                    </a:lnTo>
                    <a:lnTo>
                      <a:pt x="47" y="29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1" name="フリーフォーム 200"/>
              <p:cNvSpPr/>
              <p:nvPr/>
            </p:nvSpPr>
            <p:spPr bwMode="auto">
              <a:xfrm>
                <a:off x="1755" y="2310"/>
                <a:ext cx="93" cy="76"/>
              </a:xfrm>
              <a:custGeom>
                <a:avLst/>
                <a:gdLst/>
                <a:ahLst/>
                <a:cxnLst>
                  <a:cxn ang="0">
                    <a:pos x="46" y="70"/>
                  </a:cxn>
                  <a:cxn ang="0">
                    <a:pos x="76" y="58"/>
                  </a:cxn>
                  <a:cxn ang="0">
                    <a:pos x="93" y="35"/>
                  </a:cxn>
                  <a:cxn ang="0">
                    <a:pos x="93" y="17"/>
                  </a:cxn>
                  <a:cxn ang="0">
                    <a:pos x="76" y="6"/>
                  </a:cxn>
                  <a:cxn ang="0">
                    <a:pos x="46" y="0"/>
                  </a:cxn>
                  <a:cxn ang="0">
                    <a:pos x="35" y="6"/>
                  </a:cxn>
                  <a:cxn ang="0">
                    <a:pos x="23" y="11"/>
                  </a:cxn>
                  <a:cxn ang="0">
                    <a:pos x="5" y="29"/>
                  </a:cxn>
                  <a:cxn ang="0">
                    <a:pos x="0" y="41"/>
                  </a:cxn>
                  <a:cxn ang="0">
                    <a:pos x="0" y="58"/>
                  </a:cxn>
                  <a:cxn ang="0">
                    <a:pos x="5" y="70"/>
                  </a:cxn>
                  <a:cxn ang="0">
                    <a:pos x="29" y="76"/>
                  </a:cxn>
                  <a:cxn ang="0">
                    <a:pos x="41" y="70"/>
                  </a:cxn>
                  <a:cxn ang="0">
                    <a:pos x="46" y="70"/>
                  </a:cxn>
                </a:cxnLst>
                <a:rect l="0" t="0" r="0" b="0"/>
                <a:pathLst>
                  <a:path w="93" h="76">
                    <a:moveTo>
                      <a:pt x="46" y="70"/>
                    </a:moveTo>
                    <a:lnTo>
                      <a:pt x="76" y="58"/>
                    </a:lnTo>
                    <a:lnTo>
                      <a:pt x="93" y="35"/>
                    </a:lnTo>
                    <a:lnTo>
                      <a:pt x="93" y="17"/>
                    </a:lnTo>
                    <a:lnTo>
                      <a:pt x="76" y="6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3" y="11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0" y="58"/>
                    </a:lnTo>
                    <a:lnTo>
                      <a:pt x="5" y="70"/>
                    </a:lnTo>
                    <a:lnTo>
                      <a:pt x="29" y="76"/>
                    </a:lnTo>
                    <a:lnTo>
                      <a:pt x="41" y="70"/>
                    </a:lnTo>
                    <a:lnTo>
                      <a:pt x="4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2" name="フリーフォーム 201"/>
              <p:cNvSpPr/>
              <p:nvPr/>
            </p:nvSpPr>
            <p:spPr bwMode="auto">
              <a:xfrm>
                <a:off x="1878" y="2204"/>
                <a:ext cx="94" cy="94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82" y="82"/>
                  </a:cxn>
                  <a:cxn ang="0">
                    <a:pos x="94" y="70"/>
                  </a:cxn>
                  <a:cxn ang="0">
                    <a:pos x="94" y="47"/>
                  </a:cxn>
                  <a:cxn ang="0">
                    <a:pos x="94" y="29"/>
                  </a:cxn>
                  <a:cxn ang="0">
                    <a:pos x="76" y="18"/>
                  </a:cxn>
                  <a:cxn ang="0">
                    <a:pos x="64" y="12"/>
                  </a:cxn>
                  <a:cxn ang="0">
                    <a:pos x="35" y="0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6" y="59"/>
                  </a:cxn>
                  <a:cxn ang="0">
                    <a:pos x="11" y="82"/>
                  </a:cxn>
                  <a:cxn ang="0">
                    <a:pos x="29" y="88"/>
                  </a:cxn>
                  <a:cxn ang="0">
                    <a:pos x="47" y="94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94" h="94">
                    <a:moveTo>
                      <a:pt x="70" y="88"/>
                    </a:moveTo>
                    <a:lnTo>
                      <a:pt x="82" y="82"/>
                    </a:lnTo>
                    <a:lnTo>
                      <a:pt x="94" y="70"/>
                    </a:lnTo>
                    <a:lnTo>
                      <a:pt x="94" y="47"/>
                    </a:lnTo>
                    <a:lnTo>
                      <a:pt x="94" y="29"/>
                    </a:lnTo>
                    <a:lnTo>
                      <a:pt x="76" y="18"/>
                    </a:lnTo>
                    <a:lnTo>
                      <a:pt x="64" y="12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1" y="82"/>
                    </a:lnTo>
                    <a:lnTo>
                      <a:pt x="29" y="88"/>
                    </a:lnTo>
                    <a:lnTo>
                      <a:pt x="47" y="94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フリーフォーム 202"/>
              <p:cNvSpPr/>
              <p:nvPr/>
            </p:nvSpPr>
            <p:spPr bwMode="auto">
              <a:xfrm>
                <a:off x="2013" y="2075"/>
                <a:ext cx="158" cy="141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94" y="123"/>
                  </a:cxn>
                  <a:cxn ang="0">
                    <a:pos x="111" y="111"/>
                  </a:cxn>
                  <a:cxn ang="0">
                    <a:pos x="129" y="88"/>
                  </a:cxn>
                  <a:cxn ang="0">
                    <a:pos x="158" y="47"/>
                  </a:cxn>
                  <a:cxn ang="0">
                    <a:pos x="158" y="23"/>
                  </a:cxn>
                  <a:cxn ang="0">
                    <a:pos x="152" y="12"/>
                  </a:cxn>
                  <a:cxn ang="0">
                    <a:pos x="135" y="0"/>
                  </a:cxn>
                  <a:cxn ang="0">
                    <a:pos x="123" y="0"/>
                  </a:cxn>
                  <a:cxn ang="0">
                    <a:pos x="99" y="18"/>
                  </a:cxn>
                  <a:cxn ang="0">
                    <a:pos x="64" y="29"/>
                  </a:cxn>
                  <a:cxn ang="0">
                    <a:pos x="41" y="41"/>
                  </a:cxn>
                  <a:cxn ang="0">
                    <a:pos x="29" y="47"/>
                  </a:cxn>
                  <a:cxn ang="0">
                    <a:pos x="23" y="53"/>
                  </a:cxn>
                  <a:cxn ang="0">
                    <a:pos x="0" y="88"/>
                  </a:cxn>
                  <a:cxn ang="0">
                    <a:pos x="0" y="111"/>
                  </a:cxn>
                  <a:cxn ang="0">
                    <a:pos x="17" y="123"/>
                  </a:cxn>
                  <a:cxn ang="0">
                    <a:pos x="35" y="141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158" h="141">
                    <a:moveTo>
                      <a:pt x="58" y="129"/>
                    </a:moveTo>
                    <a:lnTo>
                      <a:pt x="94" y="123"/>
                    </a:lnTo>
                    <a:lnTo>
                      <a:pt x="111" y="111"/>
                    </a:lnTo>
                    <a:lnTo>
                      <a:pt x="129" y="88"/>
                    </a:lnTo>
                    <a:lnTo>
                      <a:pt x="158" y="47"/>
                    </a:lnTo>
                    <a:lnTo>
                      <a:pt x="158" y="23"/>
                    </a:lnTo>
                    <a:lnTo>
                      <a:pt x="152" y="12"/>
                    </a:lnTo>
                    <a:lnTo>
                      <a:pt x="135" y="0"/>
                    </a:lnTo>
                    <a:lnTo>
                      <a:pt x="123" y="0"/>
                    </a:lnTo>
                    <a:lnTo>
                      <a:pt x="99" y="18"/>
                    </a:lnTo>
                    <a:lnTo>
                      <a:pt x="64" y="29"/>
                    </a:lnTo>
                    <a:lnTo>
                      <a:pt x="41" y="41"/>
                    </a:lnTo>
                    <a:lnTo>
                      <a:pt x="29" y="47"/>
                    </a:lnTo>
                    <a:lnTo>
                      <a:pt x="23" y="53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7" y="123"/>
                    </a:lnTo>
                    <a:lnTo>
                      <a:pt x="35" y="141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フリーフォーム 203"/>
              <p:cNvSpPr/>
              <p:nvPr/>
            </p:nvSpPr>
            <p:spPr bwMode="auto">
              <a:xfrm>
                <a:off x="2241" y="2010"/>
                <a:ext cx="159" cy="124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59" y="53"/>
                  </a:cxn>
                  <a:cxn ang="0">
                    <a:pos x="59" y="36"/>
                  </a:cxn>
                  <a:cxn ang="0">
                    <a:pos x="59" y="24"/>
                  </a:cxn>
                  <a:cxn ang="0">
                    <a:pos x="47" y="12"/>
                  </a:cxn>
                  <a:cxn ang="0">
                    <a:pos x="42" y="12"/>
                  </a:cxn>
                  <a:cxn ang="0">
                    <a:pos x="18" y="18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2" y="65"/>
                  </a:cxn>
                  <a:cxn ang="0">
                    <a:pos x="18" y="77"/>
                  </a:cxn>
                  <a:cxn ang="0">
                    <a:pos x="24" y="77"/>
                  </a:cxn>
                  <a:cxn ang="0">
                    <a:pos x="24" y="83"/>
                  </a:cxn>
                  <a:cxn ang="0">
                    <a:pos x="12" y="94"/>
                  </a:cxn>
                  <a:cxn ang="0">
                    <a:pos x="0" y="106"/>
                  </a:cxn>
                  <a:cxn ang="0">
                    <a:pos x="0" y="112"/>
                  </a:cxn>
                  <a:cxn ang="0">
                    <a:pos x="18" y="124"/>
                  </a:cxn>
                  <a:cxn ang="0">
                    <a:pos x="24" y="124"/>
                  </a:cxn>
                  <a:cxn ang="0">
                    <a:pos x="42" y="124"/>
                  </a:cxn>
                  <a:cxn ang="0">
                    <a:pos x="59" y="112"/>
                  </a:cxn>
                  <a:cxn ang="0">
                    <a:pos x="77" y="106"/>
                  </a:cxn>
                  <a:cxn ang="0">
                    <a:pos x="88" y="112"/>
                  </a:cxn>
                  <a:cxn ang="0">
                    <a:pos x="106" y="118"/>
                  </a:cxn>
                  <a:cxn ang="0">
                    <a:pos x="118" y="112"/>
                  </a:cxn>
                  <a:cxn ang="0">
                    <a:pos x="141" y="94"/>
                  </a:cxn>
                  <a:cxn ang="0">
                    <a:pos x="147" y="88"/>
                  </a:cxn>
                  <a:cxn ang="0">
                    <a:pos x="147" y="77"/>
                  </a:cxn>
                  <a:cxn ang="0">
                    <a:pos x="141" y="77"/>
                  </a:cxn>
                  <a:cxn ang="0">
                    <a:pos x="147" y="65"/>
                  </a:cxn>
                  <a:cxn ang="0">
                    <a:pos x="153" y="53"/>
                  </a:cxn>
                  <a:cxn ang="0">
                    <a:pos x="159" y="47"/>
                  </a:cxn>
                  <a:cxn ang="0">
                    <a:pos x="159" y="36"/>
                  </a:cxn>
                  <a:cxn ang="0">
                    <a:pos x="153" y="30"/>
                  </a:cxn>
                  <a:cxn ang="0">
                    <a:pos x="141" y="24"/>
                  </a:cxn>
                  <a:cxn ang="0">
                    <a:pos x="141" y="18"/>
                  </a:cxn>
                  <a:cxn ang="0">
                    <a:pos x="141" y="0"/>
                  </a:cxn>
                  <a:cxn ang="0">
                    <a:pos x="135" y="0"/>
                  </a:cxn>
                  <a:cxn ang="0">
                    <a:pos x="124" y="0"/>
                  </a:cxn>
                  <a:cxn ang="0">
                    <a:pos x="112" y="12"/>
                  </a:cxn>
                  <a:cxn ang="0">
                    <a:pos x="112" y="18"/>
                  </a:cxn>
                  <a:cxn ang="0">
                    <a:pos x="118" y="24"/>
                  </a:cxn>
                  <a:cxn ang="0">
                    <a:pos x="124" y="30"/>
                  </a:cxn>
                  <a:cxn ang="0">
                    <a:pos x="124" y="47"/>
                  </a:cxn>
                  <a:cxn ang="0">
                    <a:pos x="124" y="65"/>
                  </a:cxn>
                  <a:cxn ang="0">
                    <a:pos x="94" y="65"/>
                  </a:cxn>
                  <a:cxn ang="0">
                    <a:pos x="59" y="65"/>
                  </a:cxn>
                  <a:cxn ang="0">
                    <a:pos x="59" y="65"/>
                  </a:cxn>
                  <a:cxn ang="0">
                    <a:pos x="53" y="65"/>
                  </a:cxn>
                </a:cxnLst>
                <a:rect l="0" t="0" r="0" b="0"/>
                <a:pathLst>
                  <a:path w="159" h="124">
                    <a:moveTo>
                      <a:pt x="53" y="65"/>
                    </a:moveTo>
                    <a:lnTo>
                      <a:pt x="59" y="53"/>
                    </a:lnTo>
                    <a:lnTo>
                      <a:pt x="59" y="36"/>
                    </a:lnTo>
                    <a:lnTo>
                      <a:pt x="59" y="24"/>
                    </a:lnTo>
                    <a:lnTo>
                      <a:pt x="47" y="12"/>
                    </a:lnTo>
                    <a:lnTo>
                      <a:pt x="42" y="12"/>
                    </a:lnTo>
                    <a:lnTo>
                      <a:pt x="18" y="18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2" y="65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24" y="83"/>
                    </a:lnTo>
                    <a:lnTo>
                      <a:pt x="12" y="94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42" y="124"/>
                    </a:lnTo>
                    <a:lnTo>
                      <a:pt x="59" y="112"/>
                    </a:lnTo>
                    <a:lnTo>
                      <a:pt x="77" y="106"/>
                    </a:lnTo>
                    <a:lnTo>
                      <a:pt x="88" y="112"/>
                    </a:lnTo>
                    <a:lnTo>
                      <a:pt x="106" y="118"/>
                    </a:lnTo>
                    <a:lnTo>
                      <a:pt x="118" y="112"/>
                    </a:lnTo>
                    <a:lnTo>
                      <a:pt x="141" y="94"/>
                    </a:lnTo>
                    <a:lnTo>
                      <a:pt x="147" y="88"/>
                    </a:lnTo>
                    <a:lnTo>
                      <a:pt x="147" y="77"/>
                    </a:lnTo>
                    <a:lnTo>
                      <a:pt x="141" y="77"/>
                    </a:lnTo>
                    <a:lnTo>
                      <a:pt x="147" y="65"/>
                    </a:lnTo>
                    <a:lnTo>
                      <a:pt x="153" y="53"/>
                    </a:lnTo>
                    <a:lnTo>
                      <a:pt x="159" y="47"/>
                    </a:lnTo>
                    <a:lnTo>
                      <a:pt x="159" y="36"/>
                    </a:lnTo>
                    <a:lnTo>
                      <a:pt x="153" y="30"/>
                    </a:lnTo>
                    <a:lnTo>
                      <a:pt x="141" y="24"/>
                    </a:lnTo>
                    <a:lnTo>
                      <a:pt x="141" y="18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12" y="12"/>
                    </a:lnTo>
                    <a:lnTo>
                      <a:pt x="112" y="18"/>
                    </a:lnTo>
                    <a:lnTo>
                      <a:pt x="118" y="24"/>
                    </a:lnTo>
                    <a:lnTo>
                      <a:pt x="124" y="30"/>
                    </a:lnTo>
                    <a:lnTo>
                      <a:pt x="124" y="47"/>
                    </a:lnTo>
                    <a:lnTo>
                      <a:pt x="124" y="65"/>
                    </a:lnTo>
                    <a:lnTo>
                      <a:pt x="94" y="65"/>
                    </a:lnTo>
                    <a:lnTo>
                      <a:pt x="59" y="65"/>
                    </a:lnTo>
                    <a:lnTo>
                      <a:pt x="59" y="65"/>
                    </a:lnTo>
                    <a:lnTo>
                      <a:pt x="53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5" name="フリーフォーム 204"/>
              <p:cNvSpPr/>
              <p:nvPr/>
            </p:nvSpPr>
            <p:spPr bwMode="auto">
              <a:xfrm>
                <a:off x="2541" y="2116"/>
                <a:ext cx="76" cy="82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70" y="70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47"/>
                  </a:cxn>
                  <a:cxn ang="0">
                    <a:pos x="6" y="65"/>
                  </a:cxn>
                  <a:cxn ang="0">
                    <a:pos x="11" y="70"/>
                  </a:cxn>
                  <a:cxn ang="0">
                    <a:pos x="35" y="82"/>
                  </a:cxn>
                  <a:cxn ang="0">
                    <a:pos x="47" y="82"/>
                  </a:cxn>
                  <a:cxn ang="0">
                    <a:pos x="58" y="82"/>
                  </a:cxn>
                </a:cxnLst>
                <a:rect l="0" t="0" r="0" b="0"/>
                <a:pathLst>
                  <a:path w="76" h="82">
                    <a:moveTo>
                      <a:pt x="58" y="82"/>
                    </a:moveTo>
                    <a:lnTo>
                      <a:pt x="70" y="70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7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58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6" name="フリーフォーム 205"/>
              <p:cNvSpPr/>
              <p:nvPr/>
            </p:nvSpPr>
            <p:spPr bwMode="auto">
              <a:xfrm>
                <a:off x="2541" y="1928"/>
                <a:ext cx="76" cy="94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58" y="82"/>
                  </a:cxn>
                  <a:cxn ang="0">
                    <a:pos x="70" y="71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24"/>
                  </a:cxn>
                  <a:cxn ang="0">
                    <a:pos x="47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1" y="41"/>
                  </a:cxn>
                  <a:cxn ang="0">
                    <a:pos x="6" y="53"/>
                  </a:cxn>
                  <a:cxn ang="0">
                    <a:pos x="6" y="71"/>
                  </a:cxn>
                  <a:cxn ang="0">
                    <a:pos x="11" y="82"/>
                  </a:cxn>
                  <a:cxn ang="0">
                    <a:pos x="23" y="94"/>
                  </a:cxn>
                  <a:cxn ang="0">
                    <a:pos x="29" y="94"/>
                  </a:cxn>
                </a:cxnLst>
                <a:rect l="0" t="0" r="0" b="0"/>
                <a:pathLst>
                  <a:path w="76" h="94">
                    <a:moveTo>
                      <a:pt x="29" y="94"/>
                    </a:moveTo>
                    <a:lnTo>
                      <a:pt x="58" y="82"/>
                    </a:lnTo>
                    <a:lnTo>
                      <a:pt x="70" y="71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24"/>
                    </a:lnTo>
                    <a:lnTo>
                      <a:pt x="47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1" y="41"/>
                    </a:lnTo>
                    <a:lnTo>
                      <a:pt x="6" y="53"/>
                    </a:lnTo>
                    <a:lnTo>
                      <a:pt x="6" y="71"/>
                    </a:lnTo>
                    <a:lnTo>
                      <a:pt x="11" y="82"/>
                    </a:lnTo>
                    <a:lnTo>
                      <a:pt x="23" y="94"/>
                    </a:lnTo>
                    <a:lnTo>
                      <a:pt x="29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フリーフォーム 206"/>
              <p:cNvSpPr/>
              <p:nvPr/>
            </p:nvSpPr>
            <p:spPr bwMode="auto">
              <a:xfrm>
                <a:off x="2658" y="1870"/>
                <a:ext cx="516" cy="252"/>
              </a:xfrm>
              <a:custGeom>
                <a:avLst/>
                <a:gdLst/>
                <a:ahLst/>
                <a:cxnLst>
                  <a:cxn ang="0">
                    <a:pos x="47" y="246"/>
                  </a:cxn>
                  <a:cxn ang="0">
                    <a:pos x="70" y="228"/>
                  </a:cxn>
                  <a:cxn ang="0">
                    <a:pos x="88" y="217"/>
                  </a:cxn>
                  <a:cxn ang="0">
                    <a:pos x="276" y="129"/>
                  </a:cxn>
                  <a:cxn ang="0">
                    <a:pos x="317" y="111"/>
                  </a:cxn>
                  <a:cxn ang="0">
                    <a:pos x="346" y="99"/>
                  </a:cxn>
                  <a:cxn ang="0">
                    <a:pos x="411" y="70"/>
                  </a:cxn>
                  <a:cxn ang="0">
                    <a:pos x="446" y="46"/>
                  </a:cxn>
                  <a:cxn ang="0">
                    <a:pos x="452" y="58"/>
                  </a:cxn>
                  <a:cxn ang="0">
                    <a:pos x="475" y="64"/>
                  </a:cxn>
                  <a:cxn ang="0">
                    <a:pos x="487" y="64"/>
                  </a:cxn>
                  <a:cxn ang="0">
                    <a:pos x="505" y="58"/>
                  </a:cxn>
                  <a:cxn ang="0">
                    <a:pos x="516" y="41"/>
                  </a:cxn>
                  <a:cxn ang="0">
                    <a:pos x="516" y="17"/>
                  </a:cxn>
                  <a:cxn ang="0">
                    <a:pos x="505" y="5"/>
                  </a:cxn>
                  <a:cxn ang="0">
                    <a:pos x="493" y="0"/>
                  </a:cxn>
                  <a:cxn ang="0">
                    <a:pos x="475" y="5"/>
                  </a:cxn>
                  <a:cxn ang="0">
                    <a:pos x="452" y="17"/>
                  </a:cxn>
                  <a:cxn ang="0">
                    <a:pos x="446" y="35"/>
                  </a:cxn>
                  <a:cxn ang="0">
                    <a:pos x="428" y="46"/>
                  </a:cxn>
                  <a:cxn ang="0">
                    <a:pos x="393" y="64"/>
                  </a:cxn>
                  <a:cxn ang="0">
                    <a:pos x="346" y="76"/>
                  </a:cxn>
                  <a:cxn ang="0">
                    <a:pos x="258" y="111"/>
                  </a:cxn>
                  <a:cxn ang="0">
                    <a:pos x="211" y="134"/>
                  </a:cxn>
                  <a:cxn ang="0">
                    <a:pos x="164" y="158"/>
                  </a:cxn>
                  <a:cxn ang="0">
                    <a:pos x="76" y="193"/>
                  </a:cxn>
                  <a:cxn ang="0">
                    <a:pos x="53" y="199"/>
                  </a:cxn>
                  <a:cxn ang="0">
                    <a:pos x="23" y="205"/>
                  </a:cxn>
                  <a:cxn ang="0">
                    <a:pos x="6" y="228"/>
                  </a:cxn>
                  <a:cxn ang="0">
                    <a:pos x="0" y="234"/>
                  </a:cxn>
                  <a:cxn ang="0">
                    <a:pos x="6" y="246"/>
                  </a:cxn>
                  <a:cxn ang="0">
                    <a:pos x="12" y="252"/>
                  </a:cxn>
                  <a:cxn ang="0">
                    <a:pos x="23" y="252"/>
                  </a:cxn>
                  <a:cxn ang="0">
                    <a:pos x="41" y="246"/>
                  </a:cxn>
                  <a:cxn ang="0">
                    <a:pos x="47" y="246"/>
                  </a:cxn>
                </a:cxnLst>
                <a:rect l="0" t="0" r="0" b="0"/>
                <a:pathLst>
                  <a:path w="516" h="252">
                    <a:moveTo>
                      <a:pt x="47" y="246"/>
                    </a:moveTo>
                    <a:lnTo>
                      <a:pt x="70" y="228"/>
                    </a:lnTo>
                    <a:lnTo>
                      <a:pt x="88" y="217"/>
                    </a:lnTo>
                    <a:lnTo>
                      <a:pt x="276" y="129"/>
                    </a:lnTo>
                    <a:lnTo>
                      <a:pt x="317" y="111"/>
                    </a:lnTo>
                    <a:lnTo>
                      <a:pt x="346" y="99"/>
                    </a:lnTo>
                    <a:lnTo>
                      <a:pt x="411" y="70"/>
                    </a:lnTo>
                    <a:lnTo>
                      <a:pt x="446" y="46"/>
                    </a:lnTo>
                    <a:lnTo>
                      <a:pt x="452" y="58"/>
                    </a:lnTo>
                    <a:lnTo>
                      <a:pt x="475" y="64"/>
                    </a:lnTo>
                    <a:lnTo>
                      <a:pt x="487" y="64"/>
                    </a:lnTo>
                    <a:lnTo>
                      <a:pt x="505" y="58"/>
                    </a:lnTo>
                    <a:lnTo>
                      <a:pt x="516" y="41"/>
                    </a:lnTo>
                    <a:lnTo>
                      <a:pt x="516" y="17"/>
                    </a:lnTo>
                    <a:lnTo>
                      <a:pt x="505" y="5"/>
                    </a:lnTo>
                    <a:lnTo>
                      <a:pt x="493" y="0"/>
                    </a:lnTo>
                    <a:lnTo>
                      <a:pt x="475" y="5"/>
                    </a:lnTo>
                    <a:lnTo>
                      <a:pt x="452" y="17"/>
                    </a:lnTo>
                    <a:lnTo>
                      <a:pt x="446" y="35"/>
                    </a:lnTo>
                    <a:lnTo>
                      <a:pt x="428" y="46"/>
                    </a:lnTo>
                    <a:lnTo>
                      <a:pt x="393" y="64"/>
                    </a:lnTo>
                    <a:lnTo>
                      <a:pt x="346" y="76"/>
                    </a:lnTo>
                    <a:lnTo>
                      <a:pt x="258" y="111"/>
                    </a:lnTo>
                    <a:lnTo>
                      <a:pt x="211" y="134"/>
                    </a:lnTo>
                    <a:lnTo>
                      <a:pt x="164" y="158"/>
                    </a:lnTo>
                    <a:lnTo>
                      <a:pt x="76" y="193"/>
                    </a:lnTo>
                    <a:lnTo>
                      <a:pt x="53" y="199"/>
                    </a:lnTo>
                    <a:lnTo>
                      <a:pt x="23" y="205"/>
                    </a:lnTo>
                    <a:lnTo>
                      <a:pt x="6" y="228"/>
                    </a:lnTo>
                    <a:lnTo>
                      <a:pt x="0" y="234"/>
                    </a:lnTo>
                    <a:lnTo>
                      <a:pt x="6" y="246"/>
                    </a:lnTo>
                    <a:lnTo>
                      <a:pt x="12" y="252"/>
                    </a:lnTo>
                    <a:lnTo>
                      <a:pt x="23" y="252"/>
                    </a:lnTo>
                    <a:lnTo>
                      <a:pt x="41" y="24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8" name="フリーフォーム 207"/>
              <p:cNvSpPr/>
              <p:nvPr/>
            </p:nvSpPr>
            <p:spPr bwMode="auto">
              <a:xfrm>
                <a:off x="3209" y="1928"/>
                <a:ext cx="30" cy="35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35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24" y="35"/>
                  </a:cxn>
                </a:cxnLst>
                <a:rect l="0" t="0" r="0" b="0"/>
                <a:pathLst>
                  <a:path w="30" h="35">
                    <a:moveTo>
                      <a:pt x="24" y="35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フリーフォーム 208"/>
              <p:cNvSpPr/>
              <p:nvPr/>
            </p:nvSpPr>
            <p:spPr bwMode="auto">
              <a:xfrm>
                <a:off x="2640" y="1787"/>
                <a:ext cx="129" cy="65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00" y="59"/>
                  </a:cxn>
                  <a:cxn ang="0">
                    <a:pos x="118" y="59"/>
                  </a:cxn>
                  <a:cxn ang="0">
                    <a:pos x="124" y="47"/>
                  </a:cxn>
                  <a:cxn ang="0">
                    <a:pos x="129" y="24"/>
                  </a:cxn>
                  <a:cxn ang="0">
                    <a:pos x="129" y="18"/>
                  </a:cxn>
                  <a:cxn ang="0">
                    <a:pos x="124" y="6"/>
                  </a:cxn>
                  <a:cxn ang="0">
                    <a:pos x="118" y="0"/>
                  </a:cxn>
                  <a:cxn ang="0">
                    <a:pos x="100" y="0"/>
                  </a:cxn>
                  <a:cxn ang="0">
                    <a:pos x="88" y="6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36" y="18"/>
                  </a:cxn>
                  <a:cxn ang="0">
                    <a:pos x="24" y="24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8" y="47"/>
                  </a:cxn>
                  <a:cxn ang="0">
                    <a:pos x="24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65" y="65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29" h="65">
                    <a:moveTo>
                      <a:pt x="88" y="59"/>
                    </a:moveTo>
                    <a:lnTo>
                      <a:pt x="100" y="59"/>
                    </a:lnTo>
                    <a:lnTo>
                      <a:pt x="118" y="59"/>
                    </a:lnTo>
                    <a:lnTo>
                      <a:pt x="124" y="47"/>
                    </a:lnTo>
                    <a:lnTo>
                      <a:pt x="129" y="24"/>
                    </a:lnTo>
                    <a:lnTo>
                      <a:pt x="129" y="18"/>
                    </a:lnTo>
                    <a:lnTo>
                      <a:pt x="124" y="6"/>
                    </a:lnTo>
                    <a:lnTo>
                      <a:pt x="118" y="0"/>
                    </a:lnTo>
                    <a:lnTo>
                      <a:pt x="100" y="0"/>
                    </a:lnTo>
                    <a:lnTo>
                      <a:pt x="88" y="6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47"/>
                    </a:lnTo>
                    <a:lnTo>
                      <a:pt x="24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65" y="65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0" name="フリーフォーム 209"/>
              <p:cNvSpPr/>
              <p:nvPr/>
            </p:nvSpPr>
            <p:spPr bwMode="auto">
              <a:xfrm>
                <a:off x="2218" y="1635"/>
                <a:ext cx="117" cy="64"/>
              </a:xfrm>
              <a:custGeom>
                <a:avLst/>
                <a:gdLst/>
                <a:ahLst/>
                <a:cxnLst>
                  <a:cxn ang="0">
                    <a:pos x="117" y="29"/>
                  </a:cxn>
                  <a:cxn ang="0">
                    <a:pos x="111" y="17"/>
                  </a:cxn>
                  <a:cxn ang="0">
                    <a:pos x="106" y="17"/>
                  </a:cxn>
                  <a:cxn ang="0">
                    <a:pos x="100" y="17"/>
                  </a:cxn>
                  <a:cxn ang="0">
                    <a:pos x="82" y="17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12" y="17"/>
                  </a:cxn>
                  <a:cxn ang="0">
                    <a:pos x="6" y="29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23" y="64"/>
                  </a:cxn>
                  <a:cxn ang="0">
                    <a:pos x="65" y="64"/>
                  </a:cxn>
                  <a:cxn ang="0">
                    <a:pos x="88" y="58"/>
                  </a:cxn>
                  <a:cxn ang="0">
                    <a:pos x="111" y="47"/>
                  </a:cxn>
                  <a:cxn ang="0">
                    <a:pos x="117" y="41"/>
                  </a:cxn>
                  <a:cxn ang="0">
                    <a:pos x="117" y="41"/>
                  </a:cxn>
                  <a:cxn ang="0">
                    <a:pos x="117" y="29"/>
                  </a:cxn>
                </a:cxnLst>
                <a:rect l="0" t="0" r="0" b="0"/>
                <a:pathLst>
                  <a:path w="117" h="64">
                    <a:moveTo>
                      <a:pt x="117" y="29"/>
                    </a:moveTo>
                    <a:lnTo>
                      <a:pt x="111" y="17"/>
                    </a:lnTo>
                    <a:lnTo>
                      <a:pt x="106" y="17"/>
                    </a:lnTo>
                    <a:lnTo>
                      <a:pt x="100" y="17"/>
                    </a:lnTo>
                    <a:lnTo>
                      <a:pt x="82" y="17"/>
                    </a:lnTo>
                    <a:lnTo>
                      <a:pt x="47" y="0"/>
                    </a:lnTo>
                    <a:lnTo>
                      <a:pt x="35" y="12"/>
                    </a:lnTo>
                    <a:lnTo>
                      <a:pt x="12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23" y="64"/>
                    </a:lnTo>
                    <a:lnTo>
                      <a:pt x="65" y="64"/>
                    </a:lnTo>
                    <a:lnTo>
                      <a:pt x="88" y="58"/>
                    </a:lnTo>
                    <a:lnTo>
                      <a:pt x="111" y="47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フリーフォーム 210"/>
              <p:cNvSpPr/>
              <p:nvPr/>
            </p:nvSpPr>
            <p:spPr bwMode="auto">
              <a:xfrm>
                <a:off x="2019" y="1559"/>
                <a:ext cx="52" cy="41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52" y="23"/>
                  </a:cxn>
                  <a:cxn ang="0">
                    <a:pos x="46" y="5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5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35" y="35"/>
                  </a:cxn>
                  <a:cxn ang="0">
                    <a:pos x="46" y="35"/>
                  </a:cxn>
                </a:cxnLst>
                <a:rect l="0" t="0" r="0" b="0"/>
                <a:pathLst>
                  <a:path w="52" h="41">
                    <a:moveTo>
                      <a:pt x="46" y="35"/>
                    </a:moveTo>
                    <a:lnTo>
                      <a:pt x="52" y="23"/>
                    </a:lnTo>
                    <a:lnTo>
                      <a:pt x="46" y="5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5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35" y="35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フリーフォーム 211"/>
              <p:cNvSpPr/>
              <p:nvPr/>
            </p:nvSpPr>
            <p:spPr bwMode="auto">
              <a:xfrm>
                <a:off x="2517" y="1811"/>
                <a:ext cx="71" cy="53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65" y="35"/>
                  </a:cxn>
                  <a:cxn ang="0">
                    <a:pos x="71" y="29"/>
                  </a:cxn>
                  <a:cxn ang="0">
                    <a:pos x="65" y="6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24" y="6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5" y="53"/>
                  </a:cxn>
                  <a:cxn ang="0">
                    <a:pos x="53" y="53"/>
                  </a:cxn>
                  <a:cxn ang="0">
                    <a:pos x="59" y="53"/>
                  </a:cxn>
                </a:cxnLst>
                <a:rect l="0" t="0" r="0" b="0"/>
                <a:pathLst>
                  <a:path w="71" h="53">
                    <a:moveTo>
                      <a:pt x="59" y="53"/>
                    </a:moveTo>
                    <a:lnTo>
                      <a:pt x="65" y="35"/>
                    </a:lnTo>
                    <a:lnTo>
                      <a:pt x="71" y="29"/>
                    </a:lnTo>
                    <a:lnTo>
                      <a:pt x="65" y="6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24" y="6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5" y="53"/>
                    </a:lnTo>
                    <a:lnTo>
                      <a:pt x="53" y="53"/>
                    </a:lnTo>
                    <a:lnTo>
                      <a:pt x="5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フリーフォーム 212"/>
              <p:cNvSpPr/>
              <p:nvPr/>
            </p:nvSpPr>
            <p:spPr bwMode="auto">
              <a:xfrm>
                <a:off x="2640" y="1870"/>
                <a:ext cx="41" cy="46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41" y="29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11"/>
                  </a:cxn>
                  <a:cxn ang="0">
                    <a:pos x="0" y="17"/>
                  </a:cxn>
                  <a:cxn ang="0">
                    <a:pos x="6" y="29"/>
                  </a:cxn>
                  <a:cxn ang="0">
                    <a:pos x="18" y="41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1"/>
                  </a:cxn>
                </a:cxnLst>
                <a:rect l="0" t="0" r="0" b="0"/>
                <a:pathLst>
                  <a:path w="41" h="46">
                    <a:moveTo>
                      <a:pt x="24" y="41"/>
                    </a:moveTo>
                    <a:lnTo>
                      <a:pt x="41" y="29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11"/>
                    </a:lnTo>
                    <a:lnTo>
                      <a:pt x="0" y="17"/>
                    </a:lnTo>
                    <a:lnTo>
                      <a:pt x="6" y="29"/>
                    </a:lnTo>
                    <a:lnTo>
                      <a:pt x="18" y="41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4" name="フリーフォーム 213"/>
              <p:cNvSpPr/>
              <p:nvPr/>
            </p:nvSpPr>
            <p:spPr bwMode="auto">
              <a:xfrm>
                <a:off x="2423" y="1981"/>
                <a:ext cx="30" cy="29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29"/>
                  </a:cxn>
                  <a:cxn ang="0">
                    <a:pos x="18" y="23"/>
                  </a:cxn>
                  <a:cxn ang="0">
                    <a:pos x="24" y="23"/>
                  </a:cxn>
                </a:cxnLst>
                <a:rect l="0" t="0" r="0" b="0"/>
                <a:pathLst>
                  <a:path w="30" h="29">
                    <a:moveTo>
                      <a:pt x="24" y="23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フリーフォーム 214"/>
              <p:cNvSpPr/>
              <p:nvPr/>
            </p:nvSpPr>
            <p:spPr bwMode="auto">
              <a:xfrm>
                <a:off x="2881" y="1911"/>
                <a:ext cx="18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8" y="17"/>
                  </a:cxn>
                  <a:cxn ang="0">
                    <a:pos x="18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18" h="23">
                    <a:moveTo>
                      <a:pt x="12" y="23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フリーフォーム 215"/>
              <p:cNvSpPr/>
              <p:nvPr/>
            </p:nvSpPr>
            <p:spPr bwMode="auto">
              <a:xfrm>
                <a:off x="2681" y="1963"/>
                <a:ext cx="18" cy="3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18" h="30">
                    <a:moveTo>
                      <a:pt x="18" y="18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7" name="フリーフォーム 216"/>
              <p:cNvSpPr/>
              <p:nvPr/>
            </p:nvSpPr>
            <p:spPr bwMode="auto">
              <a:xfrm>
                <a:off x="2828" y="2075"/>
                <a:ext cx="29" cy="23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24" y="23"/>
                  </a:cxn>
                </a:cxnLst>
                <a:rect l="0" t="0" r="0" b="0"/>
                <a:pathLst>
                  <a:path w="29" h="23">
                    <a:moveTo>
                      <a:pt x="24" y="23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フリーフォーム 217"/>
              <p:cNvSpPr/>
              <p:nvPr/>
            </p:nvSpPr>
            <p:spPr bwMode="auto">
              <a:xfrm>
                <a:off x="2564" y="1130"/>
                <a:ext cx="129" cy="123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106" y="30"/>
                  </a:cxn>
                  <a:cxn ang="0">
                    <a:pos x="94" y="18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24" y="0"/>
                  </a:cxn>
                  <a:cxn ang="0">
                    <a:pos x="12" y="18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6" y="82"/>
                  </a:cxn>
                  <a:cxn ang="0">
                    <a:pos x="12" y="94"/>
                  </a:cxn>
                  <a:cxn ang="0">
                    <a:pos x="41" y="112"/>
                  </a:cxn>
                  <a:cxn ang="0">
                    <a:pos x="65" y="112"/>
                  </a:cxn>
                  <a:cxn ang="0">
                    <a:pos x="94" y="112"/>
                  </a:cxn>
                  <a:cxn ang="0">
                    <a:pos x="106" y="123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29" y="112"/>
                  </a:cxn>
                  <a:cxn ang="0">
                    <a:pos x="112" y="94"/>
                  </a:cxn>
                  <a:cxn ang="0">
                    <a:pos x="112" y="88"/>
                  </a:cxn>
                  <a:cxn ang="0">
                    <a:pos x="112" y="82"/>
                  </a:cxn>
                  <a:cxn ang="0">
                    <a:pos x="112" y="53"/>
                  </a:cxn>
                  <a:cxn ang="0">
                    <a:pos x="117" y="53"/>
                  </a:cxn>
                </a:cxnLst>
                <a:rect l="0" t="0" r="0" b="0"/>
                <a:pathLst>
                  <a:path w="129" h="123">
                    <a:moveTo>
                      <a:pt x="117" y="53"/>
                    </a:moveTo>
                    <a:lnTo>
                      <a:pt x="106" y="30"/>
                    </a:lnTo>
                    <a:lnTo>
                      <a:pt x="94" y="18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6" y="82"/>
                    </a:lnTo>
                    <a:lnTo>
                      <a:pt x="12" y="94"/>
                    </a:lnTo>
                    <a:lnTo>
                      <a:pt x="41" y="112"/>
                    </a:lnTo>
                    <a:lnTo>
                      <a:pt x="65" y="112"/>
                    </a:lnTo>
                    <a:lnTo>
                      <a:pt x="94" y="112"/>
                    </a:lnTo>
                    <a:lnTo>
                      <a:pt x="106" y="123"/>
                    </a:lnTo>
                    <a:lnTo>
                      <a:pt x="112" y="123"/>
                    </a:lnTo>
                    <a:lnTo>
                      <a:pt x="117" y="118"/>
                    </a:lnTo>
                    <a:lnTo>
                      <a:pt x="129" y="112"/>
                    </a:lnTo>
                    <a:lnTo>
                      <a:pt x="112" y="94"/>
                    </a:lnTo>
                    <a:lnTo>
                      <a:pt x="112" y="88"/>
                    </a:lnTo>
                    <a:lnTo>
                      <a:pt x="112" y="82"/>
                    </a:lnTo>
                    <a:lnTo>
                      <a:pt x="112" y="53"/>
                    </a:lnTo>
                    <a:lnTo>
                      <a:pt x="11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9" name="フリーフォーム 218"/>
              <p:cNvSpPr/>
              <p:nvPr/>
            </p:nvSpPr>
            <p:spPr bwMode="auto">
              <a:xfrm>
                <a:off x="2382" y="672"/>
                <a:ext cx="47" cy="59"/>
              </a:xfrm>
              <a:custGeom>
                <a:avLst/>
                <a:gdLst/>
                <a:ahLst/>
                <a:cxnLst>
                  <a:cxn ang="0">
                    <a:pos x="41" y="59"/>
                  </a:cxn>
                  <a:cxn ang="0">
                    <a:pos x="47" y="42"/>
                  </a:cxn>
                  <a:cxn ang="0">
                    <a:pos x="47" y="30"/>
                  </a:cxn>
                  <a:cxn ang="0">
                    <a:pos x="35" y="6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36"/>
                  </a:cxn>
                  <a:cxn ang="0">
                    <a:pos x="12" y="47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1" y="59"/>
                  </a:cxn>
                </a:cxnLst>
                <a:rect l="0" t="0" r="0" b="0"/>
                <a:pathLst>
                  <a:path w="47" h="59">
                    <a:moveTo>
                      <a:pt x="41" y="59"/>
                    </a:moveTo>
                    <a:lnTo>
                      <a:pt x="47" y="42"/>
                    </a:lnTo>
                    <a:lnTo>
                      <a:pt x="47" y="30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12" y="47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1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0" name="フリーフォーム 219"/>
              <p:cNvSpPr/>
              <p:nvPr/>
            </p:nvSpPr>
            <p:spPr bwMode="auto">
              <a:xfrm>
                <a:off x="2734" y="860"/>
                <a:ext cx="59" cy="65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6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59" y="59"/>
                  </a:cxn>
                  <a:cxn ang="0">
                    <a:pos x="59" y="59"/>
                  </a:cxn>
                  <a:cxn ang="0">
                    <a:pos x="59" y="47"/>
                  </a:cxn>
                </a:cxnLst>
                <a:rect l="0" t="0" r="0" b="0"/>
                <a:pathLst>
                  <a:path w="59" h="65">
                    <a:moveTo>
                      <a:pt x="59" y="47"/>
                    </a:moveTo>
                    <a:lnTo>
                      <a:pt x="59" y="18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1" name="フリーフォーム 220"/>
              <p:cNvSpPr/>
              <p:nvPr/>
            </p:nvSpPr>
            <p:spPr bwMode="auto">
              <a:xfrm>
                <a:off x="2805" y="708"/>
                <a:ext cx="94" cy="135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52" y="105"/>
                  </a:cxn>
                  <a:cxn ang="0">
                    <a:pos x="58" y="88"/>
                  </a:cxn>
                  <a:cxn ang="0">
                    <a:pos x="64" y="76"/>
                  </a:cxn>
                  <a:cxn ang="0">
                    <a:pos x="82" y="70"/>
                  </a:cxn>
                  <a:cxn ang="0">
                    <a:pos x="88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2" y="11"/>
                  </a:cxn>
                  <a:cxn ang="0">
                    <a:pos x="64" y="6"/>
                  </a:cxn>
                  <a:cxn ang="0">
                    <a:pos x="52" y="0"/>
                  </a:cxn>
                  <a:cxn ang="0">
                    <a:pos x="29" y="11"/>
                  </a:cxn>
                  <a:cxn ang="0">
                    <a:pos x="23" y="23"/>
                  </a:cxn>
                  <a:cxn ang="0">
                    <a:pos x="23" y="35"/>
                  </a:cxn>
                  <a:cxn ang="0">
                    <a:pos x="29" y="58"/>
                  </a:cxn>
                  <a:cxn ang="0">
                    <a:pos x="29" y="70"/>
                  </a:cxn>
                  <a:cxn ang="0">
                    <a:pos x="17" y="88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1" y="123"/>
                  </a:cxn>
                  <a:cxn ang="0">
                    <a:pos x="17" y="129"/>
                  </a:cxn>
                  <a:cxn ang="0">
                    <a:pos x="23" y="135"/>
                  </a:cxn>
                  <a:cxn ang="0">
                    <a:pos x="47" y="135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94" h="135">
                    <a:moveTo>
                      <a:pt x="58" y="129"/>
                    </a:moveTo>
                    <a:lnTo>
                      <a:pt x="52" y="105"/>
                    </a:lnTo>
                    <a:lnTo>
                      <a:pt x="58" y="88"/>
                    </a:lnTo>
                    <a:lnTo>
                      <a:pt x="64" y="76"/>
                    </a:lnTo>
                    <a:lnTo>
                      <a:pt x="82" y="70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2" y="11"/>
                    </a:lnTo>
                    <a:lnTo>
                      <a:pt x="64" y="6"/>
                    </a:lnTo>
                    <a:lnTo>
                      <a:pt x="52" y="0"/>
                    </a:lnTo>
                    <a:lnTo>
                      <a:pt x="29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17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1" y="123"/>
                    </a:lnTo>
                    <a:lnTo>
                      <a:pt x="17" y="129"/>
                    </a:lnTo>
                    <a:lnTo>
                      <a:pt x="23" y="135"/>
                    </a:lnTo>
                    <a:lnTo>
                      <a:pt x="47" y="135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フリーフォーム 221"/>
              <p:cNvSpPr/>
              <p:nvPr/>
            </p:nvSpPr>
            <p:spPr bwMode="auto">
              <a:xfrm>
                <a:off x="2928" y="667"/>
                <a:ext cx="53" cy="41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47" y="17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6" y="23"/>
                  </a:cxn>
                  <a:cxn ang="0">
                    <a:pos x="17" y="41"/>
                  </a:cxn>
                  <a:cxn ang="0">
                    <a:pos x="29" y="41"/>
                  </a:cxn>
                  <a:cxn ang="0">
                    <a:pos x="47" y="41"/>
                  </a:cxn>
                  <a:cxn ang="0">
                    <a:pos x="47" y="35"/>
                  </a:cxn>
                  <a:cxn ang="0">
                    <a:pos x="53" y="35"/>
                  </a:cxn>
                </a:cxnLst>
                <a:rect l="0" t="0" r="0" b="0"/>
                <a:pathLst>
                  <a:path w="53" h="41">
                    <a:moveTo>
                      <a:pt x="53" y="35"/>
                    </a:moveTo>
                    <a:lnTo>
                      <a:pt x="47" y="17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7" y="41"/>
                    </a:lnTo>
                    <a:lnTo>
                      <a:pt x="29" y="41"/>
                    </a:lnTo>
                    <a:lnTo>
                      <a:pt x="47" y="41"/>
                    </a:lnTo>
                    <a:lnTo>
                      <a:pt x="47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3" name="フリーフォーム 222"/>
              <p:cNvSpPr/>
              <p:nvPr/>
            </p:nvSpPr>
            <p:spPr bwMode="auto">
              <a:xfrm>
                <a:off x="2869" y="561"/>
                <a:ext cx="41" cy="2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41" y="23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12" y="29"/>
                  </a:cxn>
                  <a:cxn ang="0">
                    <a:pos x="24" y="29"/>
                  </a:cxn>
                  <a:cxn ang="0">
                    <a:pos x="30" y="29"/>
                  </a:cxn>
                </a:cxnLst>
                <a:rect l="0" t="0" r="0" b="0"/>
                <a:pathLst>
                  <a:path w="41" h="29">
                    <a:moveTo>
                      <a:pt x="30" y="29"/>
                    </a:moveTo>
                    <a:lnTo>
                      <a:pt x="41" y="23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フリーフォーム 223"/>
              <p:cNvSpPr/>
              <p:nvPr/>
            </p:nvSpPr>
            <p:spPr bwMode="auto">
              <a:xfrm>
                <a:off x="2922" y="432"/>
                <a:ext cx="53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5" y="6"/>
                  </a:cxn>
                  <a:cxn ang="0">
                    <a:pos x="53" y="0"/>
                  </a:cxn>
                  <a:cxn ang="0">
                    <a:pos x="23" y="0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53" h="23">
                    <a:moveTo>
                      <a:pt x="6" y="23"/>
                    </a:moveTo>
                    <a:lnTo>
                      <a:pt x="35" y="6"/>
                    </a:lnTo>
                    <a:lnTo>
                      <a:pt x="53" y="0"/>
                    </a:lnTo>
                    <a:lnTo>
                      <a:pt x="23" y="0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" name="フリーフォーム 224"/>
              <p:cNvSpPr/>
              <p:nvPr/>
            </p:nvSpPr>
            <p:spPr bwMode="auto">
              <a:xfrm>
                <a:off x="2547" y="449"/>
                <a:ext cx="23" cy="36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5" y="30"/>
                  </a:cxn>
                  <a:cxn ang="0">
                    <a:pos x="17" y="36"/>
                  </a:cxn>
                  <a:cxn ang="0">
                    <a:pos x="17" y="30"/>
                  </a:cxn>
                  <a:cxn ang="0">
                    <a:pos x="23" y="30"/>
                  </a:cxn>
                </a:cxnLst>
                <a:rect l="0" t="0" r="0" b="0"/>
                <a:pathLst>
                  <a:path w="23" h="36">
                    <a:moveTo>
                      <a:pt x="23" y="30"/>
                    </a:moveTo>
                    <a:lnTo>
                      <a:pt x="23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30"/>
                    </a:lnTo>
                    <a:lnTo>
                      <a:pt x="17" y="36"/>
                    </a:lnTo>
                    <a:lnTo>
                      <a:pt x="17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6" name="フリーフォーム 225"/>
              <p:cNvSpPr/>
              <p:nvPr/>
            </p:nvSpPr>
            <p:spPr bwMode="auto">
              <a:xfrm>
                <a:off x="429" y="3266"/>
                <a:ext cx="111" cy="88"/>
              </a:xfrm>
              <a:custGeom>
                <a:avLst/>
                <a:gdLst/>
                <a:ahLst/>
                <a:cxnLst>
                  <a:cxn ang="0">
                    <a:pos x="82" y="71"/>
                  </a:cxn>
                  <a:cxn ang="0">
                    <a:pos x="105" y="59"/>
                  </a:cxn>
                  <a:cxn ang="0">
                    <a:pos x="111" y="41"/>
                  </a:cxn>
                  <a:cxn ang="0">
                    <a:pos x="111" y="29"/>
                  </a:cxn>
                  <a:cxn ang="0">
                    <a:pos x="105" y="18"/>
                  </a:cxn>
                  <a:cxn ang="0">
                    <a:pos x="94" y="6"/>
                  </a:cxn>
                  <a:cxn ang="0">
                    <a:pos x="76" y="0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6" y="71"/>
                  </a:cxn>
                  <a:cxn ang="0">
                    <a:pos x="17" y="88"/>
                  </a:cxn>
                  <a:cxn ang="0">
                    <a:pos x="41" y="88"/>
                  </a:cxn>
                  <a:cxn ang="0">
                    <a:pos x="70" y="88"/>
                  </a:cxn>
                  <a:cxn ang="0">
                    <a:pos x="76" y="71"/>
                  </a:cxn>
                  <a:cxn ang="0">
                    <a:pos x="82" y="71"/>
                  </a:cxn>
                </a:cxnLst>
                <a:rect l="0" t="0" r="0" b="0"/>
                <a:pathLst>
                  <a:path w="111" h="88">
                    <a:moveTo>
                      <a:pt x="82" y="71"/>
                    </a:moveTo>
                    <a:lnTo>
                      <a:pt x="105" y="59"/>
                    </a:lnTo>
                    <a:lnTo>
                      <a:pt x="111" y="41"/>
                    </a:lnTo>
                    <a:lnTo>
                      <a:pt x="111" y="29"/>
                    </a:lnTo>
                    <a:lnTo>
                      <a:pt x="105" y="18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6" y="71"/>
                    </a:lnTo>
                    <a:lnTo>
                      <a:pt x="17" y="88"/>
                    </a:lnTo>
                    <a:lnTo>
                      <a:pt x="41" y="88"/>
                    </a:lnTo>
                    <a:lnTo>
                      <a:pt x="70" y="88"/>
                    </a:lnTo>
                    <a:lnTo>
                      <a:pt x="76" y="71"/>
                    </a:lnTo>
                    <a:lnTo>
                      <a:pt x="82" y="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7" name="フリーフォーム 226"/>
              <p:cNvSpPr/>
              <p:nvPr/>
            </p:nvSpPr>
            <p:spPr bwMode="auto">
              <a:xfrm>
                <a:off x="417" y="3413"/>
                <a:ext cx="106" cy="64"/>
              </a:xfrm>
              <a:custGeom>
                <a:avLst/>
                <a:gdLst/>
                <a:ahLst/>
                <a:cxnLst>
                  <a:cxn ang="0">
                    <a:pos x="106" y="35"/>
                  </a:cxn>
                  <a:cxn ang="0">
                    <a:pos x="94" y="17"/>
                  </a:cxn>
                  <a:cxn ang="0">
                    <a:pos x="82" y="6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0" y="29"/>
                  </a:cxn>
                  <a:cxn ang="0">
                    <a:pos x="12" y="47"/>
                  </a:cxn>
                  <a:cxn ang="0">
                    <a:pos x="18" y="59"/>
                  </a:cxn>
                  <a:cxn ang="0">
                    <a:pos x="47" y="64"/>
                  </a:cxn>
                  <a:cxn ang="0">
                    <a:pos x="82" y="59"/>
                  </a:cxn>
                  <a:cxn ang="0">
                    <a:pos x="94" y="47"/>
                  </a:cxn>
                  <a:cxn ang="0">
                    <a:pos x="94" y="35"/>
                  </a:cxn>
                  <a:cxn ang="0">
                    <a:pos x="106" y="35"/>
                  </a:cxn>
                </a:cxnLst>
                <a:rect l="0" t="0" r="0" b="0"/>
                <a:pathLst>
                  <a:path w="106" h="64">
                    <a:moveTo>
                      <a:pt x="106" y="35"/>
                    </a:moveTo>
                    <a:lnTo>
                      <a:pt x="94" y="17"/>
                    </a:lnTo>
                    <a:lnTo>
                      <a:pt x="82" y="6"/>
                    </a:lnTo>
                    <a:lnTo>
                      <a:pt x="53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0" y="29"/>
                    </a:lnTo>
                    <a:lnTo>
                      <a:pt x="12" y="47"/>
                    </a:lnTo>
                    <a:lnTo>
                      <a:pt x="18" y="59"/>
                    </a:lnTo>
                    <a:lnTo>
                      <a:pt x="47" y="64"/>
                    </a:lnTo>
                    <a:lnTo>
                      <a:pt x="82" y="59"/>
                    </a:lnTo>
                    <a:lnTo>
                      <a:pt x="94" y="47"/>
                    </a:lnTo>
                    <a:lnTo>
                      <a:pt x="94" y="35"/>
                    </a:lnTo>
                    <a:lnTo>
                      <a:pt x="10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8" name="フリーフォーム 227"/>
              <p:cNvSpPr/>
              <p:nvPr/>
            </p:nvSpPr>
            <p:spPr bwMode="auto">
              <a:xfrm>
                <a:off x="710" y="3231"/>
                <a:ext cx="106" cy="64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71" y="64"/>
                  </a:cxn>
                  <a:cxn ang="0">
                    <a:pos x="82" y="59"/>
                  </a:cxn>
                  <a:cxn ang="0">
                    <a:pos x="100" y="41"/>
                  </a:cxn>
                  <a:cxn ang="0">
                    <a:pos x="106" y="29"/>
                  </a:cxn>
                  <a:cxn ang="0">
                    <a:pos x="100" y="6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24" y="12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8" y="59"/>
                  </a:cxn>
                  <a:cxn ang="0">
                    <a:pos x="41" y="59"/>
                  </a:cxn>
                  <a:cxn ang="0">
                    <a:pos x="47" y="59"/>
                  </a:cxn>
                </a:cxnLst>
                <a:rect l="0" t="0" r="0" b="0"/>
                <a:pathLst>
                  <a:path w="106" h="64">
                    <a:moveTo>
                      <a:pt x="47" y="59"/>
                    </a:moveTo>
                    <a:lnTo>
                      <a:pt x="71" y="64"/>
                    </a:lnTo>
                    <a:lnTo>
                      <a:pt x="82" y="59"/>
                    </a:lnTo>
                    <a:lnTo>
                      <a:pt x="100" y="41"/>
                    </a:lnTo>
                    <a:lnTo>
                      <a:pt x="106" y="29"/>
                    </a:lnTo>
                    <a:lnTo>
                      <a:pt x="100" y="6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24" y="12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8" y="59"/>
                    </a:lnTo>
                    <a:lnTo>
                      <a:pt x="41" y="59"/>
                    </a:lnTo>
                    <a:lnTo>
                      <a:pt x="47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9" name="フリーフォーム 228"/>
              <p:cNvSpPr/>
              <p:nvPr/>
            </p:nvSpPr>
            <p:spPr bwMode="auto">
              <a:xfrm>
                <a:off x="751" y="3307"/>
                <a:ext cx="118" cy="118"/>
              </a:xfrm>
              <a:custGeom>
                <a:avLst/>
                <a:gdLst/>
                <a:ahLst/>
                <a:cxnLst>
                  <a:cxn ang="0">
                    <a:pos x="118" y="47"/>
                  </a:cxn>
                  <a:cxn ang="0">
                    <a:pos x="106" y="24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24" y="18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1"/>
                  </a:cxn>
                  <a:cxn ang="0">
                    <a:pos x="0" y="82"/>
                  </a:cxn>
                  <a:cxn ang="0">
                    <a:pos x="12" y="106"/>
                  </a:cxn>
                  <a:cxn ang="0">
                    <a:pos x="41" y="118"/>
                  </a:cxn>
                  <a:cxn ang="0">
                    <a:pos x="65" y="112"/>
                  </a:cxn>
                  <a:cxn ang="0">
                    <a:pos x="88" y="94"/>
                  </a:cxn>
                  <a:cxn ang="0">
                    <a:pos x="118" y="76"/>
                  </a:cxn>
                  <a:cxn ang="0">
                    <a:pos x="118" y="53"/>
                  </a:cxn>
                  <a:cxn ang="0">
                    <a:pos x="118" y="47"/>
                  </a:cxn>
                </a:cxnLst>
                <a:rect l="0" t="0" r="0" b="0"/>
                <a:pathLst>
                  <a:path w="118" h="118">
                    <a:moveTo>
                      <a:pt x="118" y="47"/>
                    </a:moveTo>
                    <a:lnTo>
                      <a:pt x="106" y="24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24" y="18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2" y="106"/>
                    </a:lnTo>
                    <a:lnTo>
                      <a:pt x="41" y="118"/>
                    </a:lnTo>
                    <a:lnTo>
                      <a:pt x="65" y="112"/>
                    </a:lnTo>
                    <a:lnTo>
                      <a:pt x="88" y="94"/>
                    </a:lnTo>
                    <a:lnTo>
                      <a:pt x="118" y="76"/>
                    </a:lnTo>
                    <a:lnTo>
                      <a:pt x="118" y="53"/>
                    </a:lnTo>
                    <a:lnTo>
                      <a:pt x="1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0" name="フリーフォーム 229"/>
              <p:cNvSpPr/>
              <p:nvPr/>
            </p:nvSpPr>
            <p:spPr bwMode="auto">
              <a:xfrm>
                <a:off x="693" y="3454"/>
                <a:ext cx="99" cy="82"/>
              </a:xfrm>
              <a:custGeom>
                <a:avLst/>
                <a:gdLst/>
                <a:ahLst/>
                <a:cxnLst>
                  <a:cxn ang="0">
                    <a:pos x="99" y="41"/>
                  </a:cxn>
                  <a:cxn ang="0">
                    <a:pos x="99" y="18"/>
                  </a:cxn>
                  <a:cxn ang="0">
                    <a:pos x="82" y="6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17" y="64"/>
                  </a:cxn>
                  <a:cxn ang="0">
                    <a:pos x="41" y="82"/>
                  </a:cxn>
                  <a:cxn ang="0">
                    <a:pos x="70" y="70"/>
                  </a:cxn>
                  <a:cxn ang="0">
                    <a:pos x="94" y="59"/>
                  </a:cxn>
                  <a:cxn ang="0">
                    <a:pos x="94" y="41"/>
                  </a:cxn>
                  <a:cxn ang="0">
                    <a:pos x="99" y="41"/>
                  </a:cxn>
                </a:cxnLst>
                <a:rect l="0" t="0" r="0" b="0"/>
                <a:pathLst>
                  <a:path w="99" h="82">
                    <a:moveTo>
                      <a:pt x="99" y="41"/>
                    </a:moveTo>
                    <a:lnTo>
                      <a:pt x="99" y="18"/>
                    </a:lnTo>
                    <a:lnTo>
                      <a:pt x="82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17" y="64"/>
                    </a:lnTo>
                    <a:lnTo>
                      <a:pt x="41" y="82"/>
                    </a:lnTo>
                    <a:lnTo>
                      <a:pt x="70" y="70"/>
                    </a:lnTo>
                    <a:lnTo>
                      <a:pt x="94" y="59"/>
                    </a:lnTo>
                    <a:lnTo>
                      <a:pt x="94" y="41"/>
                    </a:lnTo>
                    <a:lnTo>
                      <a:pt x="9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1" name="フリーフォーム 230"/>
              <p:cNvSpPr/>
              <p:nvPr/>
            </p:nvSpPr>
            <p:spPr bwMode="auto">
              <a:xfrm>
                <a:off x="564" y="3536"/>
                <a:ext cx="41" cy="24"/>
              </a:xfrm>
              <a:custGeom>
                <a:avLst/>
                <a:gdLst/>
                <a:ahLst/>
                <a:cxnLst>
                  <a:cxn ang="0">
                    <a:pos x="41" y="12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11" y="24"/>
                  </a:cxn>
                  <a:cxn ang="0">
                    <a:pos x="35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41" y="12"/>
                  </a:cxn>
                </a:cxnLst>
                <a:rect l="0" t="0" r="0" b="0"/>
                <a:pathLst>
                  <a:path w="41" h="24">
                    <a:moveTo>
                      <a:pt x="41" y="12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11" y="24"/>
                    </a:lnTo>
                    <a:lnTo>
                      <a:pt x="35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4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2" name="フリーフォーム 231"/>
              <p:cNvSpPr/>
              <p:nvPr/>
            </p:nvSpPr>
            <p:spPr bwMode="auto">
              <a:xfrm>
                <a:off x="986" y="3102"/>
                <a:ext cx="164" cy="199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106" y="47"/>
                  </a:cxn>
                  <a:cxn ang="0">
                    <a:pos x="106" y="29"/>
                  </a:cxn>
                  <a:cxn ang="0">
                    <a:pos x="94" y="12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47"/>
                  </a:cxn>
                  <a:cxn ang="0">
                    <a:pos x="0" y="76"/>
                  </a:cxn>
                  <a:cxn ang="0">
                    <a:pos x="12" y="100"/>
                  </a:cxn>
                  <a:cxn ang="0">
                    <a:pos x="18" y="117"/>
                  </a:cxn>
                  <a:cxn ang="0">
                    <a:pos x="29" y="117"/>
                  </a:cxn>
                  <a:cxn ang="0">
                    <a:pos x="53" y="117"/>
                  </a:cxn>
                  <a:cxn ang="0">
                    <a:pos x="76" y="105"/>
                  </a:cxn>
                  <a:cxn ang="0">
                    <a:pos x="88" y="100"/>
                  </a:cxn>
                  <a:cxn ang="0">
                    <a:pos x="88" y="117"/>
                  </a:cxn>
                  <a:cxn ang="0">
                    <a:pos x="76" y="141"/>
                  </a:cxn>
                  <a:cxn ang="0">
                    <a:pos x="70" y="170"/>
                  </a:cxn>
                  <a:cxn ang="0">
                    <a:pos x="76" y="188"/>
                  </a:cxn>
                  <a:cxn ang="0">
                    <a:pos x="82" y="193"/>
                  </a:cxn>
                  <a:cxn ang="0">
                    <a:pos x="106" y="199"/>
                  </a:cxn>
                  <a:cxn ang="0">
                    <a:pos x="117" y="193"/>
                  </a:cxn>
                  <a:cxn ang="0">
                    <a:pos x="123" y="188"/>
                  </a:cxn>
                  <a:cxn ang="0">
                    <a:pos x="147" y="152"/>
                  </a:cxn>
                  <a:cxn ang="0">
                    <a:pos x="164" y="129"/>
                  </a:cxn>
                  <a:cxn ang="0">
                    <a:pos x="164" y="100"/>
                  </a:cxn>
                  <a:cxn ang="0">
                    <a:pos x="164" y="76"/>
                  </a:cxn>
                  <a:cxn ang="0">
                    <a:pos x="153" y="70"/>
                  </a:cxn>
                  <a:cxn ang="0">
                    <a:pos x="141" y="64"/>
                  </a:cxn>
                  <a:cxn ang="0">
                    <a:pos x="117" y="70"/>
                  </a:cxn>
                  <a:cxn ang="0">
                    <a:pos x="106" y="88"/>
                  </a:cxn>
                  <a:cxn ang="0">
                    <a:pos x="94" y="88"/>
                  </a:cxn>
                  <a:cxn ang="0">
                    <a:pos x="94" y="88"/>
                  </a:cxn>
                  <a:cxn ang="0">
                    <a:pos x="94" y="76"/>
                  </a:cxn>
                </a:cxnLst>
                <a:rect l="0" t="0" r="0" b="0"/>
                <a:pathLst>
                  <a:path w="164" h="199">
                    <a:moveTo>
                      <a:pt x="94" y="76"/>
                    </a:moveTo>
                    <a:lnTo>
                      <a:pt x="106" y="47"/>
                    </a:lnTo>
                    <a:lnTo>
                      <a:pt x="106" y="29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47"/>
                    </a:lnTo>
                    <a:lnTo>
                      <a:pt x="0" y="76"/>
                    </a:lnTo>
                    <a:lnTo>
                      <a:pt x="12" y="100"/>
                    </a:lnTo>
                    <a:lnTo>
                      <a:pt x="18" y="117"/>
                    </a:lnTo>
                    <a:lnTo>
                      <a:pt x="29" y="117"/>
                    </a:lnTo>
                    <a:lnTo>
                      <a:pt x="53" y="117"/>
                    </a:lnTo>
                    <a:lnTo>
                      <a:pt x="76" y="105"/>
                    </a:lnTo>
                    <a:lnTo>
                      <a:pt x="88" y="100"/>
                    </a:lnTo>
                    <a:lnTo>
                      <a:pt x="88" y="117"/>
                    </a:lnTo>
                    <a:lnTo>
                      <a:pt x="76" y="141"/>
                    </a:lnTo>
                    <a:lnTo>
                      <a:pt x="70" y="170"/>
                    </a:lnTo>
                    <a:lnTo>
                      <a:pt x="76" y="188"/>
                    </a:lnTo>
                    <a:lnTo>
                      <a:pt x="82" y="193"/>
                    </a:lnTo>
                    <a:lnTo>
                      <a:pt x="106" y="199"/>
                    </a:lnTo>
                    <a:lnTo>
                      <a:pt x="117" y="193"/>
                    </a:lnTo>
                    <a:lnTo>
                      <a:pt x="123" y="188"/>
                    </a:lnTo>
                    <a:lnTo>
                      <a:pt x="147" y="152"/>
                    </a:lnTo>
                    <a:lnTo>
                      <a:pt x="164" y="129"/>
                    </a:lnTo>
                    <a:lnTo>
                      <a:pt x="164" y="100"/>
                    </a:lnTo>
                    <a:lnTo>
                      <a:pt x="164" y="76"/>
                    </a:lnTo>
                    <a:lnTo>
                      <a:pt x="153" y="70"/>
                    </a:lnTo>
                    <a:lnTo>
                      <a:pt x="141" y="64"/>
                    </a:lnTo>
                    <a:lnTo>
                      <a:pt x="117" y="70"/>
                    </a:lnTo>
                    <a:lnTo>
                      <a:pt x="106" y="8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4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3" name="フリーフォーム 232"/>
              <p:cNvSpPr/>
              <p:nvPr/>
            </p:nvSpPr>
            <p:spPr bwMode="auto">
              <a:xfrm>
                <a:off x="1232" y="3207"/>
                <a:ext cx="112" cy="59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12" y="36"/>
                  </a:cxn>
                  <a:cxn ang="0">
                    <a:pos x="112" y="30"/>
                  </a:cxn>
                  <a:cxn ang="0">
                    <a:pos x="112" y="18"/>
                  </a:cxn>
                  <a:cxn ang="0">
                    <a:pos x="94" y="12"/>
                  </a:cxn>
                  <a:cxn ang="0">
                    <a:pos x="88" y="12"/>
                  </a:cxn>
                  <a:cxn ang="0">
                    <a:pos x="65" y="0"/>
                  </a:cxn>
                  <a:cxn ang="0">
                    <a:pos x="30" y="0"/>
                  </a:cxn>
                  <a:cxn ang="0">
                    <a:pos x="12" y="12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8" y="47"/>
                  </a:cxn>
                  <a:cxn ang="0">
                    <a:pos x="36" y="53"/>
                  </a:cxn>
                  <a:cxn ang="0">
                    <a:pos x="53" y="47"/>
                  </a:cxn>
                  <a:cxn ang="0">
                    <a:pos x="59" y="47"/>
                  </a:cxn>
                  <a:cxn ang="0">
                    <a:pos x="65" y="53"/>
                  </a:cxn>
                  <a:cxn ang="0">
                    <a:pos x="77" y="59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12" h="59">
                    <a:moveTo>
                      <a:pt x="88" y="59"/>
                    </a:moveTo>
                    <a:lnTo>
                      <a:pt x="112" y="36"/>
                    </a:lnTo>
                    <a:lnTo>
                      <a:pt x="112" y="30"/>
                    </a:lnTo>
                    <a:lnTo>
                      <a:pt x="112" y="18"/>
                    </a:lnTo>
                    <a:lnTo>
                      <a:pt x="94" y="12"/>
                    </a:lnTo>
                    <a:lnTo>
                      <a:pt x="88" y="12"/>
                    </a:lnTo>
                    <a:lnTo>
                      <a:pt x="65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8" y="47"/>
                    </a:lnTo>
                    <a:lnTo>
                      <a:pt x="36" y="53"/>
                    </a:lnTo>
                    <a:lnTo>
                      <a:pt x="53" y="47"/>
                    </a:lnTo>
                    <a:lnTo>
                      <a:pt x="59" y="47"/>
                    </a:lnTo>
                    <a:lnTo>
                      <a:pt x="65" y="53"/>
                    </a:lnTo>
                    <a:lnTo>
                      <a:pt x="77" y="59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4" name="フリーフォーム 233"/>
              <p:cNvSpPr/>
              <p:nvPr/>
            </p:nvSpPr>
            <p:spPr bwMode="auto">
              <a:xfrm>
                <a:off x="1350" y="3243"/>
                <a:ext cx="58" cy="47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58" y="29"/>
                  </a:cxn>
                  <a:cxn ang="0">
                    <a:pos x="58" y="17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6" y="11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29" y="41"/>
                  </a:cxn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41"/>
                  </a:cxn>
                  <a:cxn ang="0">
                    <a:pos x="53" y="41"/>
                  </a:cxn>
                </a:cxnLst>
                <a:rect l="0" t="0" r="0" b="0"/>
                <a:pathLst>
                  <a:path w="58" h="47">
                    <a:moveTo>
                      <a:pt x="53" y="41"/>
                    </a:moveTo>
                    <a:lnTo>
                      <a:pt x="58" y="29"/>
                    </a:lnTo>
                    <a:lnTo>
                      <a:pt x="58" y="17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11" y="4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53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" name="フリーフォーム 234"/>
              <p:cNvSpPr/>
              <p:nvPr/>
            </p:nvSpPr>
            <p:spPr bwMode="auto">
              <a:xfrm>
                <a:off x="1350" y="3483"/>
                <a:ext cx="29" cy="35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4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11" y="35"/>
                  </a:cxn>
                  <a:cxn ang="0">
                    <a:pos x="23" y="35"/>
                  </a:cxn>
                </a:cxnLst>
                <a:rect l="0" t="0" r="0" b="0"/>
                <a:pathLst>
                  <a:path w="29" h="35">
                    <a:moveTo>
                      <a:pt x="23" y="35"/>
                    </a:moveTo>
                    <a:lnTo>
                      <a:pt x="29" y="24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6" name="フリーフォーム 235"/>
              <p:cNvSpPr/>
              <p:nvPr/>
            </p:nvSpPr>
            <p:spPr bwMode="auto">
              <a:xfrm>
                <a:off x="1502" y="3325"/>
                <a:ext cx="88" cy="53"/>
              </a:xfrm>
              <a:custGeom>
                <a:avLst/>
                <a:gdLst/>
                <a:ahLst/>
                <a:cxnLst>
                  <a:cxn ang="0">
                    <a:pos x="41" y="53"/>
                  </a:cxn>
                  <a:cxn ang="0">
                    <a:pos x="65" y="41"/>
                  </a:cxn>
                  <a:cxn ang="0">
                    <a:pos x="77" y="35"/>
                  </a:cxn>
                  <a:cxn ang="0">
                    <a:pos x="88" y="12"/>
                  </a:cxn>
                  <a:cxn ang="0">
                    <a:pos x="77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2" y="41"/>
                  </a:cxn>
                  <a:cxn ang="0">
                    <a:pos x="35" y="53"/>
                  </a:cxn>
                  <a:cxn ang="0">
                    <a:pos x="41" y="53"/>
                  </a:cxn>
                </a:cxnLst>
                <a:rect l="0" t="0" r="0" b="0"/>
                <a:pathLst>
                  <a:path w="88" h="53">
                    <a:moveTo>
                      <a:pt x="41" y="53"/>
                    </a:moveTo>
                    <a:lnTo>
                      <a:pt x="65" y="41"/>
                    </a:lnTo>
                    <a:lnTo>
                      <a:pt x="77" y="35"/>
                    </a:lnTo>
                    <a:lnTo>
                      <a:pt x="88" y="12"/>
                    </a:lnTo>
                    <a:lnTo>
                      <a:pt x="77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2" y="41"/>
                    </a:lnTo>
                    <a:lnTo>
                      <a:pt x="35" y="53"/>
                    </a:lnTo>
                    <a:lnTo>
                      <a:pt x="4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7" name="フリーフォーム 236"/>
              <p:cNvSpPr/>
              <p:nvPr/>
            </p:nvSpPr>
            <p:spPr bwMode="auto">
              <a:xfrm>
                <a:off x="1467" y="3266"/>
                <a:ext cx="47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7" y="35"/>
                  </a:cxn>
                  <a:cxn ang="0">
                    <a:pos x="47" y="24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59"/>
                  </a:cxn>
                  <a:cxn ang="0">
                    <a:pos x="29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47" h="59">
                    <a:moveTo>
                      <a:pt x="35" y="59"/>
                    </a:moveTo>
                    <a:lnTo>
                      <a:pt x="47" y="35"/>
                    </a:lnTo>
                    <a:lnTo>
                      <a:pt x="47" y="24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8" name="フリーフォーム 237"/>
              <p:cNvSpPr/>
              <p:nvPr/>
            </p:nvSpPr>
            <p:spPr bwMode="auto">
              <a:xfrm>
                <a:off x="1514" y="3143"/>
                <a:ext cx="76" cy="53"/>
              </a:xfrm>
              <a:custGeom>
                <a:avLst/>
                <a:gdLst/>
                <a:ahLst/>
                <a:cxnLst>
                  <a:cxn ang="0">
                    <a:pos x="47" y="53"/>
                  </a:cxn>
                  <a:cxn ang="0">
                    <a:pos x="59" y="53"/>
                  </a:cxn>
                  <a:cxn ang="0">
                    <a:pos x="76" y="47"/>
                  </a:cxn>
                  <a:cxn ang="0">
                    <a:pos x="76" y="29"/>
                  </a:cxn>
                  <a:cxn ang="0">
                    <a:pos x="76" y="23"/>
                  </a:cxn>
                  <a:cxn ang="0">
                    <a:pos x="59" y="6"/>
                  </a:cxn>
                  <a:cxn ang="0">
                    <a:pos x="53" y="0"/>
                  </a:cxn>
                  <a:cxn ang="0">
                    <a:pos x="23" y="6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6" y="29"/>
                  </a:cxn>
                  <a:cxn ang="0">
                    <a:pos x="23" y="47"/>
                  </a:cxn>
                  <a:cxn ang="0">
                    <a:pos x="35" y="53"/>
                  </a:cxn>
                  <a:cxn ang="0">
                    <a:pos x="47" y="53"/>
                  </a:cxn>
                </a:cxnLst>
                <a:rect l="0" t="0" r="0" b="0"/>
                <a:pathLst>
                  <a:path w="76" h="53">
                    <a:moveTo>
                      <a:pt x="47" y="53"/>
                    </a:moveTo>
                    <a:lnTo>
                      <a:pt x="59" y="53"/>
                    </a:lnTo>
                    <a:lnTo>
                      <a:pt x="76" y="47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23" y="6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6" y="29"/>
                    </a:lnTo>
                    <a:lnTo>
                      <a:pt x="23" y="47"/>
                    </a:lnTo>
                    <a:lnTo>
                      <a:pt x="35" y="53"/>
                    </a:lnTo>
                    <a:lnTo>
                      <a:pt x="4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9" name="フリーフォーム 238"/>
              <p:cNvSpPr/>
              <p:nvPr/>
            </p:nvSpPr>
            <p:spPr bwMode="auto">
              <a:xfrm>
                <a:off x="1455" y="3020"/>
                <a:ext cx="94" cy="76"/>
              </a:xfrm>
              <a:custGeom>
                <a:avLst/>
                <a:gdLst/>
                <a:ahLst/>
                <a:cxnLst>
                  <a:cxn ang="0">
                    <a:pos x="65" y="76"/>
                  </a:cxn>
                  <a:cxn ang="0">
                    <a:pos x="82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8" y="17"/>
                  </a:cxn>
                  <a:cxn ang="0">
                    <a:pos x="77" y="11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8" y="58"/>
                  </a:cxn>
                  <a:cxn ang="0">
                    <a:pos x="30" y="76"/>
                  </a:cxn>
                  <a:cxn ang="0">
                    <a:pos x="59" y="76"/>
                  </a:cxn>
                  <a:cxn ang="0">
                    <a:pos x="65" y="76"/>
                  </a:cxn>
                </a:cxnLst>
                <a:rect l="0" t="0" r="0" b="0"/>
                <a:pathLst>
                  <a:path w="94" h="76">
                    <a:moveTo>
                      <a:pt x="65" y="76"/>
                    </a:moveTo>
                    <a:lnTo>
                      <a:pt x="82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8" y="17"/>
                    </a:lnTo>
                    <a:lnTo>
                      <a:pt x="77" y="11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8" y="58"/>
                    </a:lnTo>
                    <a:lnTo>
                      <a:pt x="30" y="76"/>
                    </a:lnTo>
                    <a:lnTo>
                      <a:pt x="59" y="76"/>
                    </a:lnTo>
                    <a:lnTo>
                      <a:pt x="65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0" name="フリーフォーム 239"/>
              <p:cNvSpPr/>
              <p:nvPr/>
            </p:nvSpPr>
            <p:spPr bwMode="auto">
              <a:xfrm>
                <a:off x="1537" y="2938"/>
                <a:ext cx="71" cy="76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65" y="52"/>
                  </a:cxn>
                  <a:cxn ang="0">
                    <a:pos x="71" y="35"/>
                  </a:cxn>
                  <a:cxn ang="0">
                    <a:pos x="65" y="11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30" y="5"/>
                  </a:cxn>
                  <a:cxn ang="0">
                    <a:pos x="12" y="11"/>
                  </a:cxn>
                  <a:cxn ang="0">
                    <a:pos x="0" y="35"/>
                  </a:cxn>
                  <a:cxn ang="0">
                    <a:pos x="0" y="46"/>
                  </a:cxn>
                  <a:cxn ang="0">
                    <a:pos x="6" y="64"/>
                  </a:cxn>
                  <a:cxn ang="0">
                    <a:pos x="30" y="76"/>
                  </a:cxn>
                  <a:cxn ang="0">
                    <a:pos x="42" y="70"/>
                  </a:cxn>
                  <a:cxn ang="0">
                    <a:pos x="53" y="70"/>
                  </a:cxn>
                </a:cxnLst>
                <a:rect l="0" t="0" r="0" b="0"/>
                <a:pathLst>
                  <a:path w="71" h="76">
                    <a:moveTo>
                      <a:pt x="53" y="70"/>
                    </a:moveTo>
                    <a:lnTo>
                      <a:pt x="65" y="52"/>
                    </a:lnTo>
                    <a:lnTo>
                      <a:pt x="71" y="35"/>
                    </a:lnTo>
                    <a:lnTo>
                      <a:pt x="65" y="11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12" y="11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64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1" name="フリーフォーム 240"/>
              <p:cNvSpPr/>
              <p:nvPr/>
            </p:nvSpPr>
            <p:spPr bwMode="auto">
              <a:xfrm>
                <a:off x="1625" y="3002"/>
                <a:ext cx="42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6" y="29"/>
                  </a:cxn>
                  <a:cxn ang="0">
                    <a:pos x="42" y="29"/>
                  </a:cxn>
                  <a:cxn ang="0">
                    <a:pos x="42" y="12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12" y="35"/>
                  </a:cxn>
                  <a:cxn ang="0">
                    <a:pos x="18" y="35"/>
                  </a:cxn>
                  <a:cxn ang="0">
                    <a:pos x="30" y="35"/>
                  </a:cxn>
                </a:cxnLst>
                <a:rect l="0" t="0" r="0" b="0"/>
                <a:pathLst>
                  <a:path w="42" h="35">
                    <a:moveTo>
                      <a:pt x="30" y="35"/>
                    </a:moveTo>
                    <a:lnTo>
                      <a:pt x="36" y="29"/>
                    </a:lnTo>
                    <a:lnTo>
                      <a:pt x="42" y="29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30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2" name="フリーフォーム 241"/>
              <p:cNvSpPr/>
              <p:nvPr/>
            </p:nvSpPr>
            <p:spPr bwMode="auto">
              <a:xfrm>
                <a:off x="1737" y="2961"/>
                <a:ext cx="88" cy="53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82" y="41"/>
                  </a:cxn>
                  <a:cxn ang="0">
                    <a:pos x="88" y="29"/>
                  </a:cxn>
                  <a:cxn ang="0">
                    <a:pos x="88" y="18"/>
                  </a:cxn>
                  <a:cxn ang="0">
                    <a:pos x="64" y="0"/>
                  </a:cxn>
                  <a:cxn ang="0">
                    <a:pos x="47" y="0"/>
                  </a:cxn>
                  <a:cxn ang="0">
                    <a:pos x="23" y="12"/>
                  </a:cxn>
                  <a:cxn ang="0">
                    <a:pos x="12" y="18"/>
                  </a:cxn>
                  <a:cxn ang="0">
                    <a:pos x="0" y="23"/>
                  </a:cxn>
                  <a:cxn ang="0">
                    <a:pos x="12" y="47"/>
                  </a:cxn>
                  <a:cxn ang="0">
                    <a:pos x="23" y="53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0" b="0"/>
                <a:pathLst>
                  <a:path w="88" h="53">
                    <a:moveTo>
                      <a:pt x="53" y="53"/>
                    </a:moveTo>
                    <a:lnTo>
                      <a:pt x="82" y="41"/>
                    </a:lnTo>
                    <a:lnTo>
                      <a:pt x="88" y="29"/>
                    </a:lnTo>
                    <a:lnTo>
                      <a:pt x="88" y="18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0" y="23"/>
                    </a:lnTo>
                    <a:lnTo>
                      <a:pt x="12" y="47"/>
                    </a:lnTo>
                    <a:lnTo>
                      <a:pt x="23" y="53"/>
                    </a:lnTo>
                    <a:lnTo>
                      <a:pt x="47" y="53"/>
                    </a:lnTo>
                    <a:lnTo>
                      <a:pt x="53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3" name="フリーフォーム 242"/>
              <p:cNvSpPr/>
              <p:nvPr/>
            </p:nvSpPr>
            <p:spPr bwMode="auto">
              <a:xfrm>
                <a:off x="1725" y="3160"/>
                <a:ext cx="59" cy="36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59" y="18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36"/>
                  </a:cxn>
                  <a:cxn ang="0">
                    <a:pos x="30" y="36"/>
                  </a:cxn>
                  <a:cxn ang="0">
                    <a:pos x="35" y="36"/>
                  </a:cxn>
                </a:cxnLst>
                <a:rect l="0" t="0" r="0" b="0"/>
                <a:pathLst>
                  <a:path w="59" h="36">
                    <a:moveTo>
                      <a:pt x="35" y="36"/>
                    </a:moveTo>
                    <a:lnTo>
                      <a:pt x="59" y="18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36"/>
                    </a:lnTo>
                    <a:lnTo>
                      <a:pt x="30" y="36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4" name="フリーフォーム 243"/>
              <p:cNvSpPr/>
              <p:nvPr/>
            </p:nvSpPr>
            <p:spPr bwMode="auto">
              <a:xfrm>
                <a:off x="1813" y="3243"/>
                <a:ext cx="53" cy="5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18" y="52"/>
                  </a:cxn>
                  <a:cxn ang="0">
                    <a:pos x="41" y="52"/>
                  </a:cxn>
                  <a:cxn ang="0">
                    <a:pos x="47" y="41"/>
                  </a:cxn>
                  <a:cxn ang="0">
                    <a:pos x="53" y="23"/>
                  </a:cxn>
                  <a:cxn ang="0">
                    <a:pos x="53" y="11"/>
                  </a:cxn>
                  <a:cxn ang="0">
                    <a:pos x="47" y="0"/>
                  </a:cxn>
                  <a:cxn ang="0">
                    <a:pos x="18" y="11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6" y="52"/>
                  </a:cxn>
                </a:cxnLst>
                <a:rect l="0" t="0" r="0" b="0"/>
                <a:pathLst>
                  <a:path w="53" h="52">
                    <a:moveTo>
                      <a:pt x="6" y="52"/>
                    </a:moveTo>
                    <a:lnTo>
                      <a:pt x="18" y="52"/>
                    </a:lnTo>
                    <a:lnTo>
                      <a:pt x="41" y="52"/>
                    </a:lnTo>
                    <a:lnTo>
                      <a:pt x="47" y="41"/>
                    </a:lnTo>
                    <a:lnTo>
                      <a:pt x="53" y="23"/>
                    </a:lnTo>
                    <a:lnTo>
                      <a:pt x="53" y="11"/>
                    </a:lnTo>
                    <a:lnTo>
                      <a:pt x="47" y="0"/>
                    </a:lnTo>
                    <a:lnTo>
                      <a:pt x="18" y="11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" name="フリーフォーム 244"/>
              <p:cNvSpPr/>
              <p:nvPr/>
            </p:nvSpPr>
            <p:spPr bwMode="auto">
              <a:xfrm>
                <a:off x="2036" y="3266"/>
                <a:ext cx="65" cy="53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59" y="41"/>
                  </a:cxn>
                  <a:cxn ang="0">
                    <a:pos x="65" y="29"/>
                  </a:cxn>
                  <a:cxn ang="0">
                    <a:pos x="65" y="18"/>
                  </a:cxn>
                  <a:cxn ang="0">
                    <a:pos x="47" y="6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6" y="41"/>
                  </a:cxn>
                  <a:cxn ang="0">
                    <a:pos x="12" y="53"/>
                  </a:cxn>
                  <a:cxn ang="0">
                    <a:pos x="18" y="53"/>
                  </a:cxn>
                  <a:cxn ang="0">
                    <a:pos x="29" y="53"/>
                  </a:cxn>
                </a:cxnLst>
                <a:rect l="0" t="0" r="0" b="0"/>
                <a:pathLst>
                  <a:path w="65" h="53">
                    <a:moveTo>
                      <a:pt x="29" y="53"/>
                    </a:moveTo>
                    <a:lnTo>
                      <a:pt x="59" y="41"/>
                    </a:lnTo>
                    <a:lnTo>
                      <a:pt x="65" y="29"/>
                    </a:lnTo>
                    <a:lnTo>
                      <a:pt x="65" y="18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41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" name="フリーフォーム 245"/>
              <p:cNvSpPr/>
              <p:nvPr/>
            </p:nvSpPr>
            <p:spPr bwMode="auto">
              <a:xfrm>
                <a:off x="1878" y="3612"/>
                <a:ext cx="129" cy="88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94" y="88"/>
                  </a:cxn>
                  <a:cxn ang="0">
                    <a:pos x="111" y="71"/>
                  </a:cxn>
                  <a:cxn ang="0">
                    <a:pos x="129" y="53"/>
                  </a:cxn>
                  <a:cxn ang="0">
                    <a:pos x="123" y="30"/>
                  </a:cxn>
                  <a:cxn ang="0">
                    <a:pos x="99" y="6"/>
                  </a:cxn>
                  <a:cxn ang="0">
                    <a:pos x="82" y="0"/>
                  </a:cxn>
                  <a:cxn ang="0">
                    <a:pos x="47" y="6"/>
                  </a:cxn>
                  <a:cxn ang="0">
                    <a:pos x="17" y="24"/>
                  </a:cxn>
                  <a:cxn ang="0">
                    <a:pos x="0" y="41"/>
                  </a:cxn>
                  <a:cxn ang="0">
                    <a:pos x="0" y="59"/>
                  </a:cxn>
                  <a:cxn ang="0">
                    <a:pos x="11" y="71"/>
                  </a:cxn>
                  <a:cxn ang="0">
                    <a:pos x="35" y="82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129" h="88">
                    <a:moveTo>
                      <a:pt x="70" y="88"/>
                    </a:moveTo>
                    <a:lnTo>
                      <a:pt x="94" y="88"/>
                    </a:lnTo>
                    <a:lnTo>
                      <a:pt x="111" y="71"/>
                    </a:lnTo>
                    <a:lnTo>
                      <a:pt x="129" y="53"/>
                    </a:lnTo>
                    <a:lnTo>
                      <a:pt x="123" y="30"/>
                    </a:lnTo>
                    <a:lnTo>
                      <a:pt x="99" y="6"/>
                    </a:lnTo>
                    <a:lnTo>
                      <a:pt x="82" y="0"/>
                    </a:lnTo>
                    <a:lnTo>
                      <a:pt x="47" y="6"/>
                    </a:lnTo>
                    <a:lnTo>
                      <a:pt x="17" y="24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11" y="71"/>
                    </a:lnTo>
                    <a:lnTo>
                      <a:pt x="35" y="82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7" name="フリーフォーム 246"/>
              <p:cNvSpPr/>
              <p:nvPr/>
            </p:nvSpPr>
            <p:spPr bwMode="auto">
              <a:xfrm>
                <a:off x="2083" y="3507"/>
                <a:ext cx="200" cy="141"/>
              </a:xfrm>
              <a:custGeom>
                <a:avLst/>
                <a:gdLst/>
                <a:ahLst/>
                <a:cxnLst>
                  <a:cxn ang="0">
                    <a:pos x="200" y="82"/>
                  </a:cxn>
                  <a:cxn ang="0">
                    <a:pos x="200" y="70"/>
                  </a:cxn>
                  <a:cxn ang="0">
                    <a:pos x="176" y="47"/>
                  </a:cxn>
                  <a:cxn ang="0">
                    <a:pos x="147" y="17"/>
                  </a:cxn>
                  <a:cxn ang="0">
                    <a:pos x="141" y="11"/>
                  </a:cxn>
                  <a:cxn ang="0">
                    <a:pos x="123" y="6"/>
                  </a:cxn>
                  <a:cxn ang="0">
                    <a:pos x="82" y="0"/>
                  </a:cxn>
                  <a:cxn ang="0">
                    <a:pos x="53" y="6"/>
                  </a:cxn>
                  <a:cxn ang="0">
                    <a:pos x="41" y="11"/>
                  </a:cxn>
                  <a:cxn ang="0">
                    <a:pos x="41" y="17"/>
                  </a:cxn>
                  <a:cxn ang="0">
                    <a:pos x="29" y="47"/>
                  </a:cxn>
                  <a:cxn ang="0">
                    <a:pos x="24" y="64"/>
                  </a:cxn>
                  <a:cxn ang="0">
                    <a:pos x="18" y="76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2" y="105"/>
                  </a:cxn>
                  <a:cxn ang="0">
                    <a:pos x="65" y="135"/>
                  </a:cxn>
                  <a:cxn ang="0">
                    <a:pos x="94" y="141"/>
                  </a:cxn>
                  <a:cxn ang="0">
                    <a:pos x="117" y="141"/>
                  </a:cxn>
                  <a:cxn ang="0">
                    <a:pos x="141" y="135"/>
                  </a:cxn>
                  <a:cxn ang="0">
                    <a:pos x="176" y="111"/>
                  </a:cxn>
                  <a:cxn ang="0">
                    <a:pos x="188" y="99"/>
                  </a:cxn>
                  <a:cxn ang="0">
                    <a:pos x="188" y="82"/>
                  </a:cxn>
                  <a:cxn ang="0">
                    <a:pos x="200" y="82"/>
                  </a:cxn>
                </a:cxnLst>
                <a:rect l="0" t="0" r="0" b="0"/>
                <a:pathLst>
                  <a:path w="200" h="141">
                    <a:moveTo>
                      <a:pt x="200" y="82"/>
                    </a:moveTo>
                    <a:lnTo>
                      <a:pt x="200" y="70"/>
                    </a:lnTo>
                    <a:lnTo>
                      <a:pt x="176" y="47"/>
                    </a:lnTo>
                    <a:lnTo>
                      <a:pt x="147" y="17"/>
                    </a:lnTo>
                    <a:lnTo>
                      <a:pt x="141" y="11"/>
                    </a:lnTo>
                    <a:lnTo>
                      <a:pt x="123" y="6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29" y="4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2" y="105"/>
                    </a:lnTo>
                    <a:lnTo>
                      <a:pt x="65" y="135"/>
                    </a:lnTo>
                    <a:lnTo>
                      <a:pt x="94" y="141"/>
                    </a:lnTo>
                    <a:lnTo>
                      <a:pt x="117" y="141"/>
                    </a:lnTo>
                    <a:lnTo>
                      <a:pt x="141" y="135"/>
                    </a:lnTo>
                    <a:lnTo>
                      <a:pt x="176" y="111"/>
                    </a:lnTo>
                    <a:lnTo>
                      <a:pt x="188" y="99"/>
                    </a:lnTo>
                    <a:lnTo>
                      <a:pt x="188" y="82"/>
                    </a:lnTo>
                    <a:lnTo>
                      <a:pt x="20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8" name="フリーフォーム 247"/>
              <p:cNvSpPr/>
              <p:nvPr/>
            </p:nvSpPr>
            <p:spPr bwMode="auto">
              <a:xfrm>
                <a:off x="1608" y="3225"/>
                <a:ext cx="29" cy="29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3" y="6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29"/>
                  </a:cxn>
                  <a:cxn ang="0">
                    <a:pos x="17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29">
                    <a:moveTo>
                      <a:pt x="23" y="29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29"/>
                    </a:lnTo>
                    <a:lnTo>
                      <a:pt x="17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" name="フリーフォーム 248"/>
              <p:cNvSpPr/>
              <p:nvPr/>
            </p:nvSpPr>
            <p:spPr bwMode="auto">
              <a:xfrm>
                <a:off x="2236" y="2908"/>
                <a:ext cx="751" cy="505"/>
              </a:xfrm>
              <a:custGeom>
                <a:avLst/>
                <a:gdLst/>
                <a:ahLst/>
                <a:cxnLst>
                  <a:cxn ang="0">
                    <a:pos x="211" y="475"/>
                  </a:cxn>
                  <a:cxn ang="0">
                    <a:pos x="223" y="470"/>
                  </a:cxn>
                  <a:cxn ang="0">
                    <a:pos x="234" y="452"/>
                  </a:cxn>
                  <a:cxn ang="0">
                    <a:pos x="234" y="423"/>
                  </a:cxn>
                  <a:cxn ang="0">
                    <a:pos x="234" y="399"/>
                  </a:cxn>
                  <a:cxn ang="0">
                    <a:pos x="246" y="393"/>
                  </a:cxn>
                  <a:cxn ang="0">
                    <a:pos x="269" y="382"/>
                  </a:cxn>
                  <a:cxn ang="0">
                    <a:pos x="281" y="364"/>
                  </a:cxn>
                  <a:cxn ang="0">
                    <a:pos x="287" y="352"/>
                  </a:cxn>
                  <a:cxn ang="0">
                    <a:pos x="316" y="311"/>
                  </a:cxn>
                  <a:cxn ang="0">
                    <a:pos x="346" y="282"/>
                  </a:cxn>
                  <a:cxn ang="0">
                    <a:pos x="410" y="241"/>
                  </a:cxn>
                  <a:cxn ang="0">
                    <a:pos x="469" y="200"/>
                  </a:cxn>
                  <a:cxn ang="0">
                    <a:pos x="522" y="170"/>
                  </a:cxn>
                  <a:cxn ang="0">
                    <a:pos x="580" y="135"/>
                  </a:cxn>
                  <a:cxn ang="0">
                    <a:pos x="663" y="82"/>
                  </a:cxn>
                  <a:cxn ang="0">
                    <a:pos x="692" y="65"/>
                  </a:cxn>
                  <a:cxn ang="0">
                    <a:pos x="721" y="53"/>
                  </a:cxn>
                  <a:cxn ang="0">
                    <a:pos x="745" y="53"/>
                  </a:cxn>
                  <a:cxn ang="0">
                    <a:pos x="751" y="53"/>
                  </a:cxn>
                  <a:cxn ang="0">
                    <a:pos x="751" y="47"/>
                  </a:cxn>
                  <a:cxn ang="0">
                    <a:pos x="751" y="12"/>
                  </a:cxn>
                  <a:cxn ang="0">
                    <a:pos x="739" y="6"/>
                  </a:cxn>
                  <a:cxn ang="0">
                    <a:pos x="721" y="0"/>
                  </a:cxn>
                  <a:cxn ang="0">
                    <a:pos x="709" y="0"/>
                  </a:cxn>
                  <a:cxn ang="0">
                    <a:pos x="709" y="12"/>
                  </a:cxn>
                  <a:cxn ang="0">
                    <a:pos x="692" y="35"/>
                  </a:cxn>
                  <a:cxn ang="0">
                    <a:pos x="651" y="53"/>
                  </a:cxn>
                  <a:cxn ang="0">
                    <a:pos x="598" y="76"/>
                  </a:cxn>
                  <a:cxn ang="0">
                    <a:pos x="539" y="100"/>
                  </a:cxn>
                  <a:cxn ang="0">
                    <a:pos x="498" y="123"/>
                  </a:cxn>
                  <a:cxn ang="0">
                    <a:pos x="463" y="147"/>
                  </a:cxn>
                  <a:cxn ang="0">
                    <a:pos x="428" y="164"/>
                  </a:cxn>
                  <a:cxn ang="0">
                    <a:pos x="399" y="170"/>
                  </a:cxn>
                  <a:cxn ang="0">
                    <a:pos x="369" y="194"/>
                  </a:cxn>
                  <a:cxn ang="0">
                    <a:pos x="246" y="282"/>
                  </a:cxn>
                  <a:cxn ang="0">
                    <a:pos x="217" y="294"/>
                  </a:cxn>
                  <a:cxn ang="0">
                    <a:pos x="193" y="299"/>
                  </a:cxn>
                  <a:cxn ang="0">
                    <a:pos x="176" y="317"/>
                  </a:cxn>
                  <a:cxn ang="0">
                    <a:pos x="158" y="317"/>
                  </a:cxn>
                  <a:cxn ang="0">
                    <a:pos x="129" y="311"/>
                  </a:cxn>
                  <a:cxn ang="0">
                    <a:pos x="88" y="299"/>
                  </a:cxn>
                  <a:cxn ang="0">
                    <a:pos x="52" y="317"/>
                  </a:cxn>
                  <a:cxn ang="0">
                    <a:pos x="17" y="329"/>
                  </a:cxn>
                  <a:cxn ang="0">
                    <a:pos x="5" y="335"/>
                  </a:cxn>
                  <a:cxn ang="0">
                    <a:pos x="0" y="346"/>
                  </a:cxn>
                  <a:cxn ang="0">
                    <a:pos x="0" y="364"/>
                  </a:cxn>
                  <a:cxn ang="0">
                    <a:pos x="17" y="417"/>
                  </a:cxn>
                  <a:cxn ang="0">
                    <a:pos x="29" y="446"/>
                  </a:cxn>
                  <a:cxn ang="0">
                    <a:pos x="35" y="470"/>
                  </a:cxn>
                  <a:cxn ang="0">
                    <a:pos x="82" y="493"/>
                  </a:cxn>
                  <a:cxn ang="0">
                    <a:pos x="111" y="505"/>
                  </a:cxn>
                  <a:cxn ang="0">
                    <a:pos x="129" y="505"/>
                  </a:cxn>
                  <a:cxn ang="0">
                    <a:pos x="164" y="493"/>
                  </a:cxn>
                  <a:cxn ang="0">
                    <a:pos x="187" y="481"/>
                  </a:cxn>
                  <a:cxn ang="0">
                    <a:pos x="205" y="475"/>
                  </a:cxn>
                  <a:cxn ang="0">
                    <a:pos x="211" y="475"/>
                  </a:cxn>
                </a:cxnLst>
                <a:rect l="0" t="0" r="0" b="0"/>
                <a:pathLst>
                  <a:path w="751" h="505">
                    <a:moveTo>
                      <a:pt x="211" y="475"/>
                    </a:moveTo>
                    <a:lnTo>
                      <a:pt x="223" y="470"/>
                    </a:lnTo>
                    <a:lnTo>
                      <a:pt x="234" y="452"/>
                    </a:lnTo>
                    <a:lnTo>
                      <a:pt x="234" y="423"/>
                    </a:lnTo>
                    <a:lnTo>
                      <a:pt x="234" y="399"/>
                    </a:lnTo>
                    <a:lnTo>
                      <a:pt x="246" y="393"/>
                    </a:lnTo>
                    <a:lnTo>
                      <a:pt x="269" y="382"/>
                    </a:lnTo>
                    <a:lnTo>
                      <a:pt x="281" y="364"/>
                    </a:lnTo>
                    <a:lnTo>
                      <a:pt x="287" y="352"/>
                    </a:lnTo>
                    <a:lnTo>
                      <a:pt x="316" y="311"/>
                    </a:lnTo>
                    <a:lnTo>
                      <a:pt x="346" y="282"/>
                    </a:lnTo>
                    <a:lnTo>
                      <a:pt x="410" y="241"/>
                    </a:lnTo>
                    <a:lnTo>
                      <a:pt x="469" y="200"/>
                    </a:lnTo>
                    <a:lnTo>
                      <a:pt x="522" y="170"/>
                    </a:lnTo>
                    <a:lnTo>
                      <a:pt x="580" y="135"/>
                    </a:lnTo>
                    <a:lnTo>
                      <a:pt x="663" y="82"/>
                    </a:lnTo>
                    <a:lnTo>
                      <a:pt x="692" y="65"/>
                    </a:lnTo>
                    <a:lnTo>
                      <a:pt x="721" y="53"/>
                    </a:lnTo>
                    <a:lnTo>
                      <a:pt x="745" y="53"/>
                    </a:lnTo>
                    <a:lnTo>
                      <a:pt x="751" y="53"/>
                    </a:lnTo>
                    <a:lnTo>
                      <a:pt x="751" y="47"/>
                    </a:lnTo>
                    <a:lnTo>
                      <a:pt x="751" y="12"/>
                    </a:lnTo>
                    <a:lnTo>
                      <a:pt x="739" y="6"/>
                    </a:lnTo>
                    <a:lnTo>
                      <a:pt x="721" y="0"/>
                    </a:lnTo>
                    <a:lnTo>
                      <a:pt x="709" y="0"/>
                    </a:lnTo>
                    <a:lnTo>
                      <a:pt x="709" y="12"/>
                    </a:lnTo>
                    <a:lnTo>
                      <a:pt x="692" y="35"/>
                    </a:lnTo>
                    <a:lnTo>
                      <a:pt x="651" y="53"/>
                    </a:lnTo>
                    <a:lnTo>
                      <a:pt x="598" y="76"/>
                    </a:lnTo>
                    <a:lnTo>
                      <a:pt x="539" y="100"/>
                    </a:lnTo>
                    <a:lnTo>
                      <a:pt x="498" y="123"/>
                    </a:lnTo>
                    <a:lnTo>
                      <a:pt x="463" y="147"/>
                    </a:lnTo>
                    <a:lnTo>
                      <a:pt x="428" y="164"/>
                    </a:lnTo>
                    <a:lnTo>
                      <a:pt x="399" y="170"/>
                    </a:lnTo>
                    <a:lnTo>
                      <a:pt x="369" y="194"/>
                    </a:lnTo>
                    <a:lnTo>
                      <a:pt x="246" y="282"/>
                    </a:lnTo>
                    <a:lnTo>
                      <a:pt x="217" y="294"/>
                    </a:lnTo>
                    <a:lnTo>
                      <a:pt x="193" y="299"/>
                    </a:lnTo>
                    <a:lnTo>
                      <a:pt x="176" y="317"/>
                    </a:lnTo>
                    <a:lnTo>
                      <a:pt x="158" y="317"/>
                    </a:lnTo>
                    <a:lnTo>
                      <a:pt x="129" y="311"/>
                    </a:lnTo>
                    <a:lnTo>
                      <a:pt x="88" y="299"/>
                    </a:lnTo>
                    <a:lnTo>
                      <a:pt x="52" y="317"/>
                    </a:lnTo>
                    <a:lnTo>
                      <a:pt x="17" y="329"/>
                    </a:lnTo>
                    <a:lnTo>
                      <a:pt x="5" y="335"/>
                    </a:lnTo>
                    <a:lnTo>
                      <a:pt x="0" y="346"/>
                    </a:lnTo>
                    <a:lnTo>
                      <a:pt x="0" y="364"/>
                    </a:lnTo>
                    <a:lnTo>
                      <a:pt x="17" y="417"/>
                    </a:lnTo>
                    <a:lnTo>
                      <a:pt x="29" y="446"/>
                    </a:lnTo>
                    <a:lnTo>
                      <a:pt x="35" y="470"/>
                    </a:lnTo>
                    <a:lnTo>
                      <a:pt x="82" y="493"/>
                    </a:lnTo>
                    <a:lnTo>
                      <a:pt x="111" y="505"/>
                    </a:lnTo>
                    <a:lnTo>
                      <a:pt x="129" y="505"/>
                    </a:lnTo>
                    <a:lnTo>
                      <a:pt x="164" y="493"/>
                    </a:lnTo>
                    <a:lnTo>
                      <a:pt x="187" y="481"/>
                    </a:lnTo>
                    <a:lnTo>
                      <a:pt x="205" y="475"/>
                    </a:lnTo>
                    <a:lnTo>
                      <a:pt x="211" y="47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0" name="フリーフォーム 249"/>
              <p:cNvSpPr/>
              <p:nvPr/>
            </p:nvSpPr>
            <p:spPr bwMode="auto">
              <a:xfrm>
                <a:off x="3004" y="2785"/>
                <a:ext cx="182" cy="158"/>
              </a:xfrm>
              <a:custGeom>
                <a:avLst/>
                <a:gdLst/>
                <a:ahLst/>
                <a:cxnLst>
                  <a:cxn ang="0">
                    <a:pos x="47" y="158"/>
                  </a:cxn>
                  <a:cxn ang="0">
                    <a:pos x="76" y="141"/>
                  </a:cxn>
                  <a:cxn ang="0">
                    <a:pos x="100" y="123"/>
                  </a:cxn>
                  <a:cxn ang="0">
                    <a:pos x="100" y="100"/>
                  </a:cxn>
                  <a:cxn ang="0">
                    <a:pos x="106" y="94"/>
                  </a:cxn>
                  <a:cxn ang="0">
                    <a:pos x="106" y="88"/>
                  </a:cxn>
                  <a:cxn ang="0">
                    <a:pos x="129" y="94"/>
                  </a:cxn>
                  <a:cxn ang="0">
                    <a:pos x="135" y="100"/>
                  </a:cxn>
                  <a:cxn ang="0">
                    <a:pos x="147" y="94"/>
                  </a:cxn>
                  <a:cxn ang="0">
                    <a:pos x="176" y="76"/>
                  </a:cxn>
                  <a:cxn ang="0">
                    <a:pos x="182" y="64"/>
                  </a:cxn>
                  <a:cxn ang="0">
                    <a:pos x="182" y="35"/>
                  </a:cxn>
                  <a:cxn ang="0">
                    <a:pos x="170" y="6"/>
                  </a:cxn>
                  <a:cxn ang="0">
                    <a:pos x="159" y="0"/>
                  </a:cxn>
                  <a:cxn ang="0">
                    <a:pos x="135" y="0"/>
                  </a:cxn>
                  <a:cxn ang="0">
                    <a:pos x="117" y="6"/>
                  </a:cxn>
                  <a:cxn ang="0">
                    <a:pos x="82" y="64"/>
                  </a:cxn>
                  <a:cxn ang="0">
                    <a:pos x="76" y="64"/>
                  </a:cxn>
                  <a:cxn ang="0">
                    <a:pos x="71" y="59"/>
                  </a:cxn>
                  <a:cxn ang="0">
                    <a:pos x="53" y="59"/>
                  </a:cxn>
                  <a:cxn ang="0">
                    <a:pos x="41" y="59"/>
                  </a:cxn>
                  <a:cxn ang="0">
                    <a:pos x="6" y="76"/>
                  </a:cxn>
                  <a:cxn ang="0">
                    <a:pos x="0" y="94"/>
                  </a:cxn>
                  <a:cxn ang="0">
                    <a:pos x="0" y="106"/>
                  </a:cxn>
                  <a:cxn ang="0">
                    <a:pos x="0" y="129"/>
                  </a:cxn>
                  <a:cxn ang="0">
                    <a:pos x="12" y="141"/>
                  </a:cxn>
                  <a:cxn ang="0">
                    <a:pos x="24" y="158"/>
                  </a:cxn>
                  <a:cxn ang="0">
                    <a:pos x="41" y="158"/>
                  </a:cxn>
                  <a:cxn ang="0">
                    <a:pos x="47" y="158"/>
                  </a:cxn>
                </a:cxnLst>
                <a:rect l="0" t="0" r="0" b="0"/>
                <a:pathLst>
                  <a:path w="182" h="158">
                    <a:moveTo>
                      <a:pt x="47" y="158"/>
                    </a:moveTo>
                    <a:lnTo>
                      <a:pt x="76" y="141"/>
                    </a:lnTo>
                    <a:lnTo>
                      <a:pt x="100" y="123"/>
                    </a:lnTo>
                    <a:lnTo>
                      <a:pt x="100" y="100"/>
                    </a:lnTo>
                    <a:lnTo>
                      <a:pt x="106" y="94"/>
                    </a:lnTo>
                    <a:lnTo>
                      <a:pt x="106" y="88"/>
                    </a:lnTo>
                    <a:lnTo>
                      <a:pt x="129" y="94"/>
                    </a:lnTo>
                    <a:lnTo>
                      <a:pt x="135" y="100"/>
                    </a:lnTo>
                    <a:lnTo>
                      <a:pt x="147" y="94"/>
                    </a:lnTo>
                    <a:lnTo>
                      <a:pt x="176" y="76"/>
                    </a:lnTo>
                    <a:lnTo>
                      <a:pt x="182" y="64"/>
                    </a:lnTo>
                    <a:lnTo>
                      <a:pt x="182" y="35"/>
                    </a:lnTo>
                    <a:lnTo>
                      <a:pt x="170" y="6"/>
                    </a:lnTo>
                    <a:lnTo>
                      <a:pt x="159" y="0"/>
                    </a:lnTo>
                    <a:lnTo>
                      <a:pt x="135" y="0"/>
                    </a:lnTo>
                    <a:lnTo>
                      <a:pt x="117" y="6"/>
                    </a:lnTo>
                    <a:lnTo>
                      <a:pt x="82" y="64"/>
                    </a:lnTo>
                    <a:lnTo>
                      <a:pt x="76" y="64"/>
                    </a:lnTo>
                    <a:lnTo>
                      <a:pt x="71" y="59"/>
                    </a:lnTo>
                    <a:lnTo>
                      <a:pt x="53" y="59"/>
                    </a:lnTo>
                    <a:lnTo>
                      <a:pt x="41" y="59"/>
                    </a:lnTo>
                    <a:lnTo>
                      <a:pt x="6" y="76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2" y="141"/>
                    </a:lnTo>
                    <a:lnTo>
                      <a:pt x="24" y="158"/>
                    </a:lnTo>
                    <a:lnTo>
                      <a:pt x="41" y="158"/>
                    </a:lnTo>
                    <a:lnTo>
                      <a:pt x="47" y="15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1" name="フリーフォーム 250"/>
              <p:cNvSpPr/>
              <p:nvPr/>
            </p:nvSpPr>
            <p:spPr bwMode="auto">
              <a:xfrm>
                <a:off x="2382" y="3419"/>
                <a:ext cx="88" cy="70"/>
              </a:xfrm>
              <a:custGeom>
                <a:avLst/>
                <a:gdLst/>
                <a:ahLst/>
                <a:cxnLst>
                  <a:cxn ang="0">
                    <a:pos x="71" y="64"/>
                  </a:cxn>
                  <a:cxn ang="0">
                    <a:pos x="88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77" y="11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35"/>
                  </a:cxn>
                  <a:cxn ang="0">
                    <a:pos x="0" y="58"/>
                  </a:cxn>
                  <a:cxn ang="0">
                    <a:pos x="6" y="64"/>
                  </a:cxn>
                  <a:cxn ang="0">
                    <a:pos x="18" y="70"/>
                  </a:cxn>
                  <a:cxn ang="0">
                    <a:pos x="41" y="70"/>
                  </a:cxn>
                  <a:cxn ang="0">
                    <a:pos x="65" y="64"/>
                  </a:cxn>
                  <a:cxn ang="0">
                    <a:pos x="71" y="64"/>
                  </a:cxn>
                </a:cxnLst>
                <a:rect l="0" t="0" r="0" b="0"/>
                <a:pathLst>
                  <a:path w="88" h="70">
                    <a:moveTo>
                      <a:pt x="71" y="64"/>
                    </a:moveTo>
                    <a:lnTo>
                      <a:pt x="88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77" y="1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6" y="64"/>
                    </a:lnTo>
                    <a:lnTo>
                      <a:pt x="18" y="70"/>
                    </a:lnTo>
                    <a:lnTo>
                      <a:pt x="41" y="70"/>
                    </a:lnTo>
                    <a:lnTo>
                      <a:pt x="65" y="64"/>
                    </a:lnTo>
                    <a:lnTo>
                      <a:pt x="71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" name="フリーフォーム 251"/>
              <p:cNvSpPr/>
              <p:nvPr/>
            </p:nvSpPr>
            <p:spPr bwMode="auto">
              <a:xfrm>
                <a:off x="2476" y="3325"/>
                <a:ext cx="112" cy="117"/>
              </a:xfrm>
              <a:custGeom>
                <a:avLst/>
                <a:gdLst/>
                <a:ahLst/>
                <a:cxnLst>
                  <a:cxn ang="0">
                    <a:pos x="59" y="105"/>
                  </a:cxn>
                  <a:cxn ang="0">
                    <a:pos x="100" y="88"/>
                  </a:cxn>
                  <a:cxn ang="0">
                    <a:pos x="106" y="76"/>
                  </a:cxn>
                  <a:cxn ang="0">
                    <a:pos x="112" y="64"/>
                  </a:cxn>
                  <a:cxn ang="0">
                    <a:pos x="112" y="35"/>
                  </a:cxn>
                  <a:cxn ang="0">
                    <a:pos x="106" y="23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41" y="12"/>
                  </a:cxn>
                  <a:cxn ang="0">
                    <a:pos x="35" y="29"/>
                  </a:cxn>
                  <a:cxn ang="0">
                    <a:pos x="29" y="41"/>
                  </a:cxn>
                  <a:cxn ang="0">
                    <a:pos x="29" y="64"/>
                  </a:cxn>
                  <a:cxn ang="0">
                    <a:pos x="12" y="70"/>
                  </a:cxn>
                  <a:cxn ang="0">
                    <a:pos x="6" y="88"/>
                  </a:cxn>
                  <a:cxn ang="0">
                    <a:pos x="0" y="94"/>
                  </a:cxn>
                  <a:cxn ang="0">
                    <a:pos x="0" y="100"/>
                  </a:cxn>
                  <a:cxn ang="0">
                    <a:pos x="12" y="117"/>
                  </a:cxn>
                  <a:cxn ang="0">
                    <a:pos x="35" y="117"/>
                  </a:cxn>
                  <a:cxn ang="0">
                    <a:pos x="47" y="117"/>
                  </a:cxn>
                  <a:cxn ang="0">
                    <a:pos x="47" y="105"/>
                  </a:cxn>
                  <a:cxn ang="0">
                    <a:pos x="59" y="105"/>
                  </a:cxn>
                </a:cxnLst>
                <a:rect l="0" t="0" r="0" b="0"/>
                <a:pathLst>
                  <a:path w="112" h="117">
                    <a:moveTo>
                      <a:pt x="59" y="105"/>
                    </a:moveTo>
                    <a:lnTo>
                      <a:pt x="100" y="88"/>
                    </a:lnTo>
                    <a:lnTo>
                      <a:pt x="106" y="76"/>
                    </a:lnTo>
                    <a:lnTo>
                      <a:pt x="112" y="64"/>
                    </a:lnTo>
                    <a:lnTo>
                      <a:pt x="112" y="35"/>
                    </a:lnTo>
                    <a:lnTo>
                      <a:pt x="106" y="23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29"/>
                    </a:lnTo>
                    <a:lnTo>
                      <a:pt x="29" y="41"/>
                    </a:lnTo>
                    <a:lnTo>
                      <a:pt x="29" y="64"/>
                    </a:lnTo>
                    <a:lnTo>
                      <a:pt x="12" y="70"/>
                    </a:lnTo>
                    <a:lnTo>
                      <a:pt x="6" y="88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12" y="117"/>
                    </a:lnTo>
                    <a:lnTo>
                      <a:pt x="35" y="117"/>
                    </a:lnTo>
                    <a:lnTo>
                      <a:pt x="47" y="117"/>
                    </a:lnTo>
                    <a:lnTo>
                      <a:pt x="47" y="105"/>
                    </a:lnTo>
                    <a:lnTo>
                      <a:pt x="59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3" name="フリーフォーム 252"/>
              <p:cNvSpPr/>
              <p:nvPr/>
            </p:nvSpPr>
            <p:spPr bwMode="auto">
              <a:xfrm>
                <a:off x="2764" y="3225"/>
                <a:ext cx="64" cy="70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52" y="65"/>
                  </a:cxn>
                  <a:cxn ang="0">
                    <a:pos x="58" y="59"/>
                  </a:cxn>
                  <a:cxn ang="0">
                    <a:pos x="64" y="35"/>
                  </a:cxn>
                  <a:cxn ang="0">
                    <a:pos x="64" y="12"/>
                  </a:cxn>
                  <a:cxn ang="0">
                    <a:pos x="58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1" y="6"/>
                  </a:cxn>
                  <a:cxn ang="0">
                    <a:pos x="5" y="18"/>
                  </a:cxn>
                  <a:cxn ang="0">
                    <a:pos x="0" y="47"/>
                  </a:cxn>
                  <a:cxn ang="0">
                    <a:pos x="5" y="65"/>
                  </a:cxn>
                  <a:cxn ang="0">
                    <a:pos x="11" y="70"/>
                  </a:cxn>
                  <a:cxn ang="0">
                    <a:pos x="23" y="70"/>
                  </a:cxn>
                </a:cxnLst>
                <a:rect l="0" t="0" r="0" b="0"/>
                <a:pathLst>
                  <a:path w="64" h="70">
                    <a:moveTo>
                      <a:pt x="23" y="70"/>
                    </a:moveTo>
                    <a:lnTo>
                      <a:pt x="52" y="65"/>
                    </a:lnTo>
                    <a:lnTo>
                      <a:pt x="58" y="59"/>
                    </a:lnTo>
                    <a:lnTo>
                      <a:pt x="64" y="35"/>
                    </a:lnTo>
                    <a:lnTo>
                      <a:pt x="64" y="12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5" y="18"/>
                    </a:lnTo>
                    <a:lnTo>
                      <a:pt x="0" y="47"/>
                    </a:lnTo>
                    <a:lnTo>
                      <a:pt x="5" y="65"/>
                    </a:lnTo>
                    <a:lnTo>
                      <a:pt x="11" y="70"/>
                    </a:lnTo>
                    <a:lnTo>
                      <a:pt x="2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" name="フリーフォーム 253"/>
              <p:cNvSpPr/>
              <p:nvPr/>
            </p:nvSpPr>
            <p:spPr bwMode="auto">
              <a:xfrm>
                <a:off x="2329" y="3031"/>
                <a:ext cx="47" cy="3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36"/>
                  </a:cxn>
                  <a:cxn ang="0">
                    <a:pos x="30" y="24"/>
                  </a:cxn>
                  <a:cxn ang="0">
                    <a:pos x="47" y="18"/>
                  </a:cxn>
                  <a:cxn ang="0">
                    <a:pos x="47" y="12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</a:cxnLst>
                <a:rect l="0" t="0" r="0" b="0"/>
                <a:pathLst>
                  <a:path w="47" h="36">
                    <a:moveTo>
                      <a:pt x="0" y="24"/>
                    </a:moveTo>
                    <a:lnTo>
                      <a:pt x="18" y="36"/>
                    </a:lnTo>
                    <a:lnTo>
                      <a:pt x="30" y="24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5" name="フリーフォーム 254"/>
              <p:cNvSpPr/>
              <p:nvPr/>
            </p:nvSpPr>
            <p:spPr bwMode="auto">
              <a:xfrm>
                <a:off x="2570" y="3730"/>
                <a:ext cx="70" cy="64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65" y="47"/>
                  </a:cxn>
                  <a:cxn ang="0">
                    <a:pos x="70" y="35"/>
                  </a:cxn>
                  <a:cxn ang="0">
                    <a:pos x="70" y="17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9" y="64"/>
                  </a:cxn>
                  <a:cxn ang="0">
                    <a:pos x="35" y="64"/>
                  </a:cxn>
                  <a:cxn ang="0">
                    <a:pos x="41" y="64"/>
                  </a:cxn>
                  <a:cxn ang="0">
                    <a:pos x="47" y="64"/>
                  </a:cxn>
                </a:cxnLst>
                <a:rect l="0" t="0" r="0" b="0"/>
                <a:pathLst>
                  <a:path w="70" h="64">
                    <a:moveTo>
                      <a:pt x="47" y="64"/>
                    </a:moveTo>
                    <a:lnTo>
                      <a:pt x="65" y="47"/>
                    </a:lnTo>
                    <a:lnTo>
                      <a:pt x="70" y="35"/>
                    </a:lnTo>
                    <a:lnTo>
                      <a:pt x="70" y="17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9" y="64"/>
                    </a:lnTo>
                    <a:lnTo>
                      <a:pt x="35" y="64"/>
                    </a:lnTo>
                    <a:lnTo>
                      <a:pt x="41" y="64"/>
                    </a:lnTo>
                    <a:lnTo>
                      <a:pt x="47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" name="フリーフォーム 255"/>
              <p:cNvSpPr/>
              <p:nvPr/>
            </p:nvSpPr>
            <p:spPr bwMode="auto">
              <a:xfrm>
                <a:off x="2869" y="3542"/>
                <a:ext cx="59" cy="47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53" y="47"/>
                  </a:cxn>
                  <a:cxn ang="0">
                    <a:pos x="59" y="35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2" y="6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12" y="41"/>
                  </a:cxn>
                  <a:cxn ang="0">
                    <a:pos x="24" y="47"/>
                  </a:cxn>
                  <a:cxn ang="0">
                    <a:pos x="41" y="47"/>
                  </a:cxn>
                  <a:cxn ang="0">
                    <a:pos x="47" y="47"/>
                  </a:cxn>
                </a:cxnLst>
                <a:rect l="0" t="0" r="0" b="0"/>
                <a:pathLst>
                  <a:path w="59" h="47">
                    <a:moveTo>
                      <a:pt x="47" y="47"/>
                    </a:moveTo>
                    <a:lnTo>
                      <a:pt x="53" y="47"/>
                    </a:lnTo>
                    <a:lnTo>
                      <a:pt x="59" y="35"/>
                    </a:lnTo>
                    <a:lnTo>
                      <a:pt x="59" y="18"/>
                    </a:lnTo>
                    <a:lnTo>
                      <a:pt x="53" y="6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12" y="41"/>
                    </a:lnTo>
                    <a:lnTo>
                      <a:pt x="24" y="47"/>
                    </a:lnTo>
                    <a:lnTo>
                      <a:pt x="41" y="47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7" name="フリーフォーム 256"/>
              <p:cNvSpPr/>
              <p:nvPr/>
            </p:nvSpPr>
            <p:spPr bwMode="auto">
              <a:xfrm>
                <a:off x="3057" y="3172"/>
                <a:ext cx="88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82" y="65"/>
                  </a:cxn>
                  <a:cxn ang="0">
                    <a:pos x="88" y="53"/>
                  </a:cxn>
                  <a:cxn ang="0">
                    <a:pos x="88" y="35"/>
                  </a:cxn>
                  <a:cxn ang="0">
                    <a:pos x="64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23" y="71"/>
                  </a:cxn>
                  <a:cxn ang="0">
                    <a:pos x="41" y="82"/>
                  </a:cxn>
                  <a:cxn ang="0">
                    <a:pos x="47" y="82"/>
                  </a:cxn>
                  <a:cxn ang="0">
                    <a:pos x="53" y="82"/>
                  </a:cxn>
                </a:cxnLst>
                <a:rect l="0" t="0" r="0" b="0"/>
                <a:pathLst>
                  <a:path w="88" h="82">
                    <a:moveTo>
                      <a:pt x="53" y="82"/>
                    </a:moveTo>
                    <a:lnTo>
                      <a:pt x="82" y="65"/>
                    </a:lnTo>
                    <a:lnTo>
                      <a:pt x="88" y="53"/>
                    </a:lnTo>
                    <a:lnTo>
                      <a:pt x="88" y="35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23" y="71"/>
                    </a:lnTo>
                    <a:lnTo>
                      <a:pt x="41" y="82"/>
                    </a:lnTo>
                    <a:lnTo>
                      <a:pt x="47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8" name="フリーフォーム 257"/>
              <p:cNvSpPr/>
              <p:nvPr/>
            </p:nvSpPr>
            <p:spPr bwMode="auto">
              <a:xfrm>
                <a:off x="3163" y="3383"/>
                <a:ext cx="70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6" y="47"/>
                  </a:cxn>
                  <a:cxn ang="0">
                    <a:pos x="64" y="36"/>
                  </a:cxn>
                  <a:cxn ang="0">
                    <a:pos x="70" y="18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7"/>
                  </a:cxn>
                  <a:cxn ang="0">
                    <a:pos x="23" y="59"/>
                  </a:cxn>
                  <a:cxn ang="0">
                    <a:pos x="35" y="59"/>
                  </a:cxn>
                </a:cxnLst>
                <a:rect l="0" t="0" r="0" b="0"/>
                <a:pathLst>
                  <a:path w="70" h="59">
                    <a:moveTo>
                      <a:pt x="35" y="59"/>
                    </a:moveTo>
                    <a:lnTo>
                      <a:pt x="46" y="47"/>
                    </a:lnTo>
                    <a:lnTo>
                      <a:pt x="64" y="36"/>
                    </a:lnTo>
                    <a:lnTo>
                      <a:pt x="70" y="18"/>
                    </a:lnTo>
                    <a:lnTo>
                      <a:pt x="70" y="6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11" y="47"/>
                    </a:lnTo>
                    <a:lnTo>
                      <a:pt x="23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9" name="フリーフォーム 258"/>
              <p:cNvSpPr/>
              <p:nvPr/>
            </p:nvSpPr>
            <p:spPr bwMode="auto">
              <a:xfrm>
                <a:off x="3321" y="3037"/>
                <a:ext cx="53" cy="59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35" y="59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5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53" h="59">
                    <a:moveTo>
                      <a:pt x="18" y="59"/>
                    </a:moveTo>
                    <a:lnTo>
                      <a:pt x="35" y="59"/>
                    </a:lnTo>
                    <a:lnTo>
                      <a:pt x="47" y="41"/>
                    </a:lnTo>
                    <a:lnTo>
                      <a:pt x="53" y="35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0" name="フリーフォーム 259"/>
              <p:cNvSpPr/>
              <p:nvPr/>
            </p:nvSpPr>
            <p:spPr bwMode="auto">
              <a:xfrm>
                <a:off x="3321" y="2826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35" y="18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8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35" y="35"/>
                    </a:lnTo>
                    <a:lnTo>
                      <a:pt x="41" y="29"/>
                    </a:lnTo>
                    <a:lnTo>
                      <a:pt x="35" y="18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8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フリーフォーム 260"/>
              <p:cNvSpPr/>
              <p:nvPr/>
            </p:nvSpPr>
            <p:spPr bwMode="auto">
              <a:xfrm>
                <a:off x="3121" y="3002"/>
                <a:ext cx="24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2" name="フリーフォーム 261"/>
              <p:cNvSpPr/>
              <p:nvPr/>
            </p:nvSpPr>
            <p:spPr bwMode="auto">
              <a:xfrm>
                <a:off x="3045" y="3472"/>
                <a:ext cx="30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30" y="17"/>
                  </a:cxn>
                  <a:cxn ang="0">
                    <a:pos x="30" y="5"/>
                  </a:cxn>
                  <a:cxn ang="0">
                    <a:pos x="24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30" h="23">
                    <a:moveTo>
                      <a:pt x="12" y="23"/>
                    </a:moveTo>
                    <a:lnTo>
                      <a:pt x="30" y="17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3" name="フリーフォーム 262"/>
              <p:cNvSpPr/>
              <p:nvPr/>
            </p:nvSpPr>
            <p:spPr bwMode="auto">
              <a:xfrm>
                <a:off x="3579" y="2580"/>
                <a:ext cx="47" cy="41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41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9" y="41"/>
                  </a:cxn>
                </a:cxnLst>
                <a:rect l="0" t="0" r="0" b="0"/>
                <a:pathLst>
                  <a:path w="47" h="41">
                    <a:moveTo>
                      <a:pt x="29" y="41"/>
                    </a:moveTo>
                    <a:lnTo>
                      <a:pt x="41" y="29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4" name="フリーフォーム 263"/>
              <p:cNvSpPr/>
              <p:nvPr/>
            </p:nvSpPr>
            <p:spPr bwMode="auto">
              <a:xfrm>
                <a:off x="3808" y="3202"/>
                <a:ext cx="129" cy="105"/>
              </a:xfrm>
              <a:custGeom>
                <a:avLst/>
                <a:gdLst/>
                <a:ahLst/>
                <a:cxnLst>
                  <a:cxn ang="0">
                    <a:pos x="94" y="99"/>
                  </a:cxn>
                  <a:cxn ang="0">
                    <a:pos x="123" y="70"/>
                  </a:cxn>
                  <a:cxn ang="0">
                    <a:pos x="129" y="52"/>
                  </a:cxn>
                  <a:cxn ang="0">
                    <a:pos x="129" y="29"/>
                  </a:cxn>
                  <a:cxn ang="0">
                    <a:pos x="117" y="5"/>
                  </a:cxn>
                  <a:cxn ang="0">
                    <a:pos x="88" y="0"/>
                  </a:cxn>
                  <a:cxn ang="0">
                    <a:pos x="47" y="0"/>
                  </a:cxn>
                  <a:cxn ang="0">
                    <a:pos x="23" y="5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17" y="82"/>
                  </a:cxn>
                  <a:cxn ang="0">
                    <a:pos x="29" y="93"/>
                  </a:cxn>
                  <a:cxn ang="0">
                    <a:pos x="47" y="99"/>
                  </a:cxn>
                  <a:cxn ang="0">
                    <a:pos x="59" y="105"/>
                  </a:cxn>
                  <a:cxn ang="0">
                    <a:pos x="76" y="105"/>
                  </a:cxn>
                  <a:cxn ang="0">
                    <a:pos x="88" y="99"/>
                  </a:cxn>
                  <a:cxn ang="0">
                    <a:pos x="94" y="99"/>
                  </a:cxn>
                </a:cxnLst>
                <a:rect l="0" t="0" r="0" b="0"/>
                <a:pathLst>
                  <a:path w="129" h="105">
                    <a:moveTo>
                      <a:pt x="94" y="99"/>
                    </a:moveTo>
                    <a:lnTo>
                      <a:pt x="123" y="70"/>
                    </a:lnTo>
                    <a:lnTo>
                      <a:pt x="129" y="52"/>
                    </a:lnTo>
                    <a:lnTo>
                      <a:pt x="129" y="29"/>
                    </a:lnTo>
                    <a:lnTo>
                      <a:pt x="117" y="5"/>
                    </a:lnTo>
                    <a:lnTo>
                      <a:pt x="88" y="0"/>
                    </a:lnTo>
                    <a:lnTo>
                      <a:pt x="47" y="0"/>
                    </a:lnTo>
                    <a:lnTo>
                      <a:pt x="23" y="5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17" y="82"/>
                    </a:lnTo>
                    <a:lnTo>
                      <a:pt x="29" y="93"/>
                    </a:lnTo>
                    <a:lnTo>
                      <a:pt x="47" y="99"/>
                    </a:lnTo>
                    <a:lnTo>
                      <a:pt x="59" y="105"/>
                    </a:lnTo>
                    <a:lnTo>
                      <a:pt x="76" y="105"/>
                    </a:lnTo>
                    <a:lnTo>
                      <a:pt x="88" y="99"/>
                    </a:lnTo>
                    <a:lnTo>
                      <a:pt x="94" y="9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5" name="フリーフォーム 264"/>
              <p:cNvSpPr/>
              <p:nvPr/>
            </p:nvSpPr>
            <p:spPr bwMode="auto">
              <a:xfrm>
                <a:off x="3696" y="3055"/>
                <a:ext cx="36" cy="76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41"/>
                  </a:cxn>
                  <a:cxn ang="0">
                    <a:pos x="36" y="23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6" y="47"/>
                  </a:cxn>
                  <a:cxn ang="0">
                    <a:pos x="18" y="70"/>
                  </a:cxn>
                  <a:cxn ang="0">
                    <a:pos x="24" y="76"/>
                  </a:cxn>
                  <a:cxn ang="0">
                    <a:pos x="24" y="70"/>
                  </a:cxn>
                  <a:cxn ang="0">
                    <a:pos x="36" y="70"/>
                  </a:cxn>
                </a:cxnLst>
                <a:rect l="0" t="0" r="0" b="0"/>
                <a:pathLst>
                  <a:path w="36" h="76">
                    <a:moveTo>
                      <a:pt x="36" y="70"/>
                    </a:moveTo>
                    <a:lnTo>
                      <a:pt x="36" y="41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" y="47"/>
                    </a:lnTo>
                    <a:lnTo>
                      <a:pt x="18" y="70"/>
                    </a:lnTo>
                    <a:lnTo>
                      <a:pt x="24" y="76"/>
                    </a:lnTo>
                    <a:lnTo>
                      <a:pt x="24" y="70"/>
                    </a:lnTo>
                    <a:lnTo>
                      <a:pt x="3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" name="フリーフォーム 265"/>
              <p:cNvSpPr/>
              <p:nvPr/>
            </p:nvSpPr>
            <p:spPr bwMode="auto">
              <a:xfrm>
                <a:off x="3984" y="3114"/>
                <a:ext cx="246" cy="129"/>
              </a:xfrm>
              <a:custGeom>
                <a:avLst/>
                <a:gdLst/>
                <a:ahLst/>
                <a:cxnLst>
                  <a:cxn ang="0">
                    <a:pos x="41" y="129"/>
                  </a:cxn>
                  <a:cxn ang="0">
                    <a:pos x="64" y="117"/>
                  </a:cxn>
                  <a:cxn ang="0">
                    <a:pos x="76" y="105"/>
                  </a:cxn>
                  <a:cxn ang="0">
                    <a:pos x="100" y="93"/>
                  </a:cxn>
                  <a:cxn ang="0">
                    <a:pos x="141" y="82"/>
                  </a:cxn>
                  <a:cxn ang="0">
                    <a:pos x="188" y="52"/>
                  </a:cxn>
                  <a:cxn ang="0">
                    <a:pos x="199" y="52"/>
                  </a:cxn>
                  <a:cxn ang="0">
                    <a:pos x="205" y="52"/>
                  </a:cxn>
                  <a:cxn ang="0">
                    <a:pos x="229" y="52"/>
                  </a:cxn>
                  <a:cxn ang="0">
                    <a:pos x="246" y="35"/>
                  </a:cxn>
                  <a:cxn ang="0">
                    <a:pos x="246" y="23"/>
                  </a:cxn>
                  <a:cxn ang="0">
                    <a:pos x="229" y="0"/>
                  </a:cxn>
                  <a:cxn ang="0">
                    <a:pos x="217" y="0"/>
                  </a:cxn>
                  <a:cxn ang="0">
                    <a:pos x="205" y="0"/>
                  </a:cxn>
                  <a:cxn ang="0">
                    <a:pos x="199" y="11"/>
                  </a:cxn>
                  <a:cxn ang="0">
                    <a:pos x="193" y="23"/>
                  </a:cxn>
                  <a:cxn ang="0">
                    <a:pos x="193" y="29"/>
                  </a:cxn>
                  <a:cxn ang="0">
                    <a:pos x="170" y="29"/>
                  </a:cxn>
                  <a:cxn ang="0">
                    <a:pos x="158" y="35"/>
                  </a:cxn>
                  <a:cxn ang="0">
                    <a:pos x="141" y="46"/>
                  </a:cxn>
                  <a:cxn ang="0">
                    <a:pos x="129" y="46"/>
                  </a:cxn>
                  <a:cxn ang="0">
                    <a:pos x="105" y="46"/>
                  </a:cxn>
                  <a:cxn ang="0">
                    <a:pos x="94" y="52"/>
                  </a:cxn>
                  <a:cxn ang="0">
                    <a:pos x="82" y="58"/>
                  </a:cxn>
                  <a:cxn ang="0">
                    <a:pos x="70" y="58"/>
                  </a:cxn>
                  <a:cxn ang="0">
                    <a:pos x="41" y="58"/>
                  </a:cxn>
                  <a:cxn ang="0">
                    <a:pos x="17" y="64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6" y="111"/>
                  </a:cxn>
                  <a:cxn ang="0">
                    <a:pos x="17" y="123"/>
                  </a:cxn>
                  <a:cxn ang="0">
                    <a:pos x="35" y="129"/>
                  </a:cxn>
                  <a:cxn ang="0">
                    <a:pos x="41" y="129"/>
                  </a:cxn>
                </a:cxnLst>
                <a:rect l="0" t="0" r="0" b="0"/>
                <a:pathLst>
                  <a:path w="246" h="129">
                    <a:moveTo>
                      <a:pt x="41" y="129"/>
                    </a:moveTo>
                    <a:lnTo>
                      <a:pt x="64" y="117"/>
                    </a:lnTo>
                    <a:lnTo>
                      <a:pt x="76" y="105"/>
                    </a:lnTo>
                    <a:lnTo>
                      <a:pt x="100" y="93"/>
                    </a:lnTo>
                    <a:lnTo>
                      <a:pt x="141" y="82"/>
                    </a:lnTo>
                    <a:lnTo>
                      <a:pt x="188" y="52"/>
                    </a:lnTo>
                    <a:lnTo>
                      <a:pt x="199" y="52"/>
                    </a:lnTo>
                    <a:lnTo>
                      <a:pt x="205" y="52"/>
                    </a:lnTo>
                    <a:lnTo>
                      <a:pt x="229" y="52"/>
                    </a:lnTo>
                    <a:lnTo>
                      <a:pt x="246" y="35"/>
                    </a:lnTo>
                    <a:lnTo>
                      <a:pt x="246" y="23"/>
                    </a:lnTo>
                    <a:lnTo>
                      <a:pt x="229" y="0"/>
                    </a:lnTo>
                    <a:lnTo>
                      <a:pt x="217" y="0"/>
                    </a:lnTo>
                    <a:lnTo>
                      <a:pt x="205" y="0"/>
                    </a:lnTo>
                    <a:lnTo>
                      <a:pt x="199" y="11"/>
                    </a:lnTo>
                    <a:lnTo>
                      <a:pt x="193" y="23"/>
                    </a:lnTo>
                    <a:lnTo>
                      <a:pt x="193" y="29"/>
                    </a:lnTo>
                    <a:lnTo>
                      <a:pt x="170" y="29"/>
                    </a:lnTo>
                    <a:lnTo>
                      <a:pt x="158" y="35"/>
                    </a:lnTo>
                    <a:lnTo>
                      <a:pt x="141" y="46"/>
                    </a:lnTo>
                    <a:lnTo>
                      <a:pt x="129" y="46"/>
                    </a:lnTo>
                    <a:lnTo>
                      <a:pt x="105" y="46"/>
                    </a:lnTo>
                    <a:lnTo>
                      <a:pt x="94" y="52"/>
                    </a:lnTo>
                    <a:lnTo>
                      <a:pt x="82" y="58"/>
                    </a:lnTo>
                    <a:lnTo>
                      <a:pt x="70" y="58"/>
                    </a:lnTo>
                    <a:lnTo>
                      <a:pt x="41" y="58"/>
                    </a:lnTo>
                    <a:lnTo>
                      <a:pt x="17" y="64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23"/>
                    </a:lnTo>
                    <a:lnTo>
                      <a:pt x="35" y="129"/>
                    </a:lnTo>
                    <a:lnTo>
                      <a:pt x="41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7" name="フリーフォーム 266"/>
              <p:cNvSpPr/>
              <p:nvPr/>
            </p:nvSpPr>
            <p:spPr bwMode="auto">
              <a:xfrm>
                <a:off x="4242" y="3108"/>
                <a:ext cx="23" cy="17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23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12" y="17"/>
                  </a:cxn>
                </a:cxnLst>
                <a:rect l="0" t="0" r="0" b="0"/>
                <a:pathLst>
                  <a:path w="23" h="17">
                    <a:moveTo>
                      <a:pt x="12" y="17"/>
                    </a:moveTo>
                    <a:lnTo>
                      <a:pt x="23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8" name="フリーフォーム 267"/>
              <p:cNvSpPr/>
              <p:nvPr/>
            </p:nvSpPr>
            <p:spPr bwMode="auto">
              <a:xfrm>
                <a:off x="4301" y="3072"/>
                <a:ext cx="35" cy="42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35" y="24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42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29" y="36"/>
                  </a:cxn>
                </a:cxnLst>
                <a:rect l="0" t="0" r="0" b="0"/>
                <a:pathLst>
                  <a:path w="35" h="42">
                    <a:moveTo>
                      <a:pt x="29" y="36"/>
                    </a:moveTo>
                    <a:lnTo>
                      <a:pt x="35" y="24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29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9" name="フリーフォーム 268"/>
              <p:cNvSpPr/>
              <p:nvPr/>
            </p:nvSpPr>
            <p:spPr bwMode="auto">
              <a:xfrm>
                <a:off x="4418" y="3014"/>
                <a:ext cx="65" cy="41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41" y="29"/>
                  </a:cxn>
                  <a:cxn ang="0">
                    <a:pos x="53" y="29"/>
                  </a:cxn>
                  <a:cxn ang="0">
                    <a:pos x="65" y="23"/>
                  </a:cxn>
                  <a:cxn ang="0">
                    <a:pos x="65" y="17"/>
                  </a:cxn>
                  <a:cxn ang="0">
                    <a:pos x="53" y="6"/>
                  </a:cxn>
                  <a:cxn ang="0">
                    <a:pos x="47" y="0"/>
                  </a:cxn>
                  <a:cxn ang="0">
                    <a:pos x="35" y="6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12" y="41"/>
                  </a:cxn>
                  <a:cxn ang="0">
                    <a:pos x="18" y="41"/>
                  </a:cxn>
                </a:cxnLst>
                <a:rect l="0" t="0" r="0" b="0"/>
                <a:pathLst>
                  <a:path w="65" h="41">
                    <a:moveTo>
                      <a:pt x="18" y="41"/>
                    </a:moveTo>
                    <a:lnTo>
                      <a:pt x="41" y="29"/>
                    </a:lnTo>
                    <a:lnTo>
                      <a:pt x="53" y="29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0" name="フリーフォーム 269"/>
              <p:cNvSpPr/>
              <p:nvPr/>
            </p:nvSpPr>
            <p:spPr bwMode="auto">
              <a:xfrm>
                <a:off x="4518" y="2979"/>
                <a:ext cx="64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29" y="41"/>
                  </a:cxn>
                  <a:cxn ang="0">
                    <a:pos x="35" y="41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64" y="23"/>
                  </a:cxn>
                  <a:cxn ang="0">
                    <a:pos x="64" y="11"/>
                  </a:cxn>
                  <a:cxn ang="0">
                    <a:pos x="64" y="5"/>
                  </a:cxn>
                  <a:cxn ang="0">
                    <a:pos x="47" y="0"/>
                  </a:cxn>
                  <a:cxn ang="0">
                    <a:pos x="41" y="5"/>
                  </a:cxn>
                  <a:cxn ang="0">
                    <a:pos x="35" y="5"/>
                  </a:cxn>
                  <a:cxn ang="0">
                    <a:pos x="17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64" h="41">
                    <a:moveTo>
                      <a:pt x="6" y="41"/>
                    </a:moveTo>
                    <a:lnTo>
                      <a:pt x="29" y="41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41" y="29"/>
                    </a:lnTo>
                    <a:lnTo>
                      <a:pt x="47" y="23"/>
                    </a:lnTo>
                    <a:lnTo>
                      <a:pt x="64" y="23"/>
                    </a:lnTo>
                    <a:lnTo>
                      <a:pt x="64" y="11"/>
                    </a:lnTo>
                    <a:lnTo>
                      <a:pt x="64" y="5"/>
                    </a:lnTo>
                    <a:lnTo>
                      <a:pt x="47" y="0"/>
                    </a:lnTo>
                    <a:lnTo>
                      <a:pt x="41" y="5"/>
                    </a:lnTo>
                    <a:lnTo>
                      <a:pt x="35" y="5"/>
                    </a:lnTo>
                    <a:lnTo>
                      <a:pt x="17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1" name="フリーフォーム 270"/>
              <p:cNvSpPr/>
              <p:nvPr/>
            </p:nvSpPr>
            <p:spPr bwMode="auto">
              <a:xfrm>
                <a:off x="4705" y="2908"/>
                <a:ext cx="42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30" y="30"/>
                  </a:cxn>
                  <a:cxn ang="0">
                    <a:pos x="36" y="18"/>
                  </a:cxn>
                  <a:cxn ang="0">
                    <a:pos x="42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42" h="35">
                    <a:moveTo>
                      <a:pt x="12" y="35"/>
                    </a:moveTo>
                    <a:lnTo>
                      <a:pt x="30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2" name="フリーフォーム 271"/>
              <p:cNvSpPr/>
              <p:nvPr/>
            </p:nvSpPr>
            <p:spPr bwMode="auto">
              <a:xfrm>
                <a:off x="3761" y="2456"/>
                <a:ext cx="111" cy="112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76" y="94"/>
                  </a:cxn>
                  <a:cxn ang="0">
                    <a:pos x="94" y="82"/>
                  </a:cxn>
                  <a:cxn ang="0">
                    <a:pos x="111" y="41"/>
                  </a:cxn>
                  <a:cxn ang="0">
                    <a:pos x="111" y="18"/>
                  </a:cxn>
                  <a:cxn ang="0">
                    <a:pos x="106" y="12"/>
                  </a:cxn>
                  <a:cxn ang="0">
                    <a:pos x="94" y="0"/>
                  </a:cxn>
                  <a:cxn ang="0">
                    <a:pos x="64" y="12"/>
                  </a:cxn>
                  <a:cxn ang="0">
                    <a:pos x="35" y="24"/>
                  </a:cxn>
                  <a:cxn ang="0">
                    <a:pos x="6" y="47"/>
                  </a:cxn>
                  <a:cxn ang="0">
                    <a:pos x="0" y="59"/>
                  </a:cxn>
                  <a:cxn ang="0">
                    <a:pos x="0" y="77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29" y="112"/>
                  </a:cxn>
                  <a:cxn ang="0">
                    <a:pos x="47" y="106"/>
                  </a:cxn>
                  <a:cxn ang="0">
                    <a:pos x="53" y="106"/>
                  </a:cxn>
                </a:cxnLst>
                <a:rect l="0" t="0" r="0" b="0"/>
                <a:pathLst>
                  <a:path w="111" h="112">
                    <a:moveTo>
                      <a:pt x="53" y="106"/>
                    </a:moveTo>
                    <a:lnTo>
                      <a:pt x="76" y="94"/>
                    </a:lnTo>
                    <a:lnTo>
                      <a:pt x="94" y="82"/>
                    </a:lnTo>
                    <a:lnTo>
                      <a:pt x="111" y="41"/>
                    </a:lnTo>
                    <a:lnTo>
                      <a:pt x="111" y="18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64" y="12"/>
                    </a:lnTo>
                    <a:lnTo>
                      <a:pt x="35" y="24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29" y="112"/>
                    </a:lnTo>
                    <a:lnTo>
                      <a:pt x="47" y="106"/>
                    </a:lnTo>
                    <a:lnTo>
                      <a:pt x="53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3" name="フリーフォーム 272"/>
              <p:cNvSpPr/>
              <p:nvPr/>
            </p:nvSpPr>
            <p:spPr bwMode="auto">
              <a:xfrm>
                <a:off x="4048" y="2368"/>
                <a:ext cx="100" cy="77"/>
              </a:xfrm>
              <a:custGeom>
                <a:avLst/>
                <a:gdLst/>
                <a:ahLst/>
                <a:cxnLst>
                  <a:cxn ang="0">
                    <a:pos x="47" y="77"/>
                  </a:cxn>
                  <a:cxn ang="0">
                    <a:pos x="71" y="53"/>
                  </a:cxn>
                  <a:cxn ang="0">
                    <a:pos x="100" y="24"/>
                  </a:cxn>
                  <a:cxn ang="0">
                    <a:pos x="100" y="12"/>
                  </a:cxn>
                  <a:cxn ang="0">
                    <a:pos x="100" y="6"/>
                  </a:cxn>
                  <a:cxn ang="0">
                    <a:pos x="77" y="0"/>
                  </a:cxn>
                  <a:cxn ang="0">
                    <a:pos x="41" y="6"/>
                  </a:cxn>
                  <a:cxn ang="0">
                    <a:pos x="12" y="18"/>
                  </a:cxn>
                  <a:cxn ang="0">
                    <a:pos x="6" y="36"/>
                  </a:cxn>
                  <a:cxn ang="0">
                    <a:pos x="0" y="47"/>
                  </a:cxn>
                  <a:cxn ang="0">
                    <a:pos x="6" y="53"/>
                  </a:cxn>
                  <a:cxn ang="0">
                    <a:pos x="18" y="77"/>
                  </a:cxn>
                  <a:cxn ang="0">
                    <a:pos x="41" y="77"/>
                  </a:cxn>
                  <a:cxn ang="0">
                    <a:pos x="47" y="77"/>
                  </a:cxn>
                </a:cxnLst>
                <a:rect l="0" t="0" r="0" b="0"/>
                <a:pathLst>
                  <a:path w="100" h="77">
                    <a:moveTo>
                      <a:pt x="47" y="77"/>
                    </a:moveTo>
                    <a:lnTo>
                      <a:pt x="71" y="53"/>
                    </a:lnTo>
                    <a:lnTo>
                      <a:pt x="100" y="24"/>
                    </a:lnTo>
                    <a:lnTo>
                      <a:pt x="100" y="12"/>
                    </a:lnTo>
                    <a:lnTo>
                      <a:pt x="100" y="6"/>
                    </a:lnTo>
                    <a:lnTo>
                      <a:pt x="77" y="0"/>
                    </a:lnTo>
                    <a:lnTo>
                      <a:pt x="41" y="6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0" y="47"/>
                    </a:lnTo>
                    <a:lnTo>
                      <a:pt x="6" y="53"/>
                    </a:lnTo>
                    <a:lnTo>
                      <a:pt x="18" y="77"/>
                    </a:lnTo>
                    <a:lnTo>
                      <a:pt x="41" y="77"/>
                    </a:lnTo>
                    <a:lnTo>
                      <a:pt x="47" y="7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4" name="フリーフォーム 273"/>
              <p:cNvSpPr/>
              <p:nvPr/>
            </p:nvSpPr>
            <p:spPr bwMode="auto">
              <a:xfrm>
                <a:off x="4295" y="2627"/>
                <a:ext cx="4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5" y="11"/>
                  </a:cxn>
                  <a:cxn ang="0">
                    <a:pos x="41" y="5"/>
                  </a:cxn>
                  <a:cxn ang="0">
                    <a:pos x="29" y="0"/>
                  </a:cxn>
                  <a:cxn ang="0">
                    <a:pos x="6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9"/>
                  </a:cxn>
                </a:cxnLst>
                <a:rect l="0" t="0" r="0" b="0"/>
                <a:pathLst>
                  <a:path w="41" h="29">
                    <a:moveTo>
                      <a:pt x="0" y="29"/>
                    </a:moveTo>
                    <a:lnTo>
                      <a:pt x="35" y="11"/>
                    </a:lnTo>
                    <a:lnTo>
                      <a:pt x="41" y="5"/>
                    </a:lnTo>
                    <a:lnTo>
                      <a:pt x="29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5" name="フリーフォーム 274"/>
              <p:cNvSpPr/>
              <p:nvPr/>
            </p:nvSpPr>
            <p:spPr bwMode="auto">
              <a:xfrm>
                <a:off x="4054" y="2538"/>
                <a:ext cx="30" cy="12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4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30" y="12"/>
                  </a:cxn>
                </a:cxnLst>
                <a:rect l="0" t="0" r="0" b="0"/>
                <a:pathLst>
                  <a:path w="30" h="12">
                    <a:moveTo>
                      <a:pt x="30" y="12"/>
                    </a:moveTo>
                    <a:lnTo>
                      <a:pt x="24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6" name="フリーフォーム 275"/>
              <p:cNvSpPr/>
              <p:nvPr/>
            </p:nvSpPr>
            <p:spPr bwMode="auto">
              <a:xfrm>
                <a:off x="4295" y="259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7" name="フリーフォーム 276"/>
              <p:cNvSpPr/>
              <p:nvPr/>
            </p:nvSpPr>
            <p:spPr bwMode="auto">
              <a:xfrm>
                <a:off x="4330" y="2104"/>
                <a:ext cx="59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41" y="35"/>
                  </a:cxn>
                  <a:cxn ang="0">
                    <a:pos x="47" y="24"/>
                  </a:cxn>
                  <a:cxn ang="0">
                    <a:pos x="59" y="18"/>
                  </a:cxn>
                  <a:cxn ang="0">
                    <a:pos x="47" y="12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59" h="35">
                    <a:moveTo>
                      <a:pt x="12" y="35"/>
                    </a:moveTo>
                    <a:lnTo>
                      <a:pt x="41" y="35"/>
                    </a:lnTo>
                    <a:lnTo>
                      <a:pt x="47" y="24"/>
                    </a:lnTo>
                    <a:lnTo>
                      <a:pt x="59" y="18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8" name="フリーフォーム 277"/>
              <p:cNvSpPr/>
              <p:nvPr/>
            </p:nvSpPr>
            <p:spPr bwMode="auto">
              <a:xfrm>
                <a:off x="4236" y="1905"/>
                <a:ext cx="112" cy="94"/>
              </a:xfrm>
              <a:custGeom>
                <a:avLst/>
                <a:gdLst/>
                <a:ahLst/>
                <a:cxnLst>
                  <a:cxn ang="0">
                    <a:pos x="71" y="94"/>
                  </a:cxn>
                  <a:cxn ang="0">
                    <a:pos x="88" y="88"/>
                  </a:cxn>
                  <a:cxn ang="0">
                    <a:pos x="100" y="70"/>
                  </a:cxn>
                  <a:cxn ang="0">
                    <a:pos x="112" y="47"/>
                  </a:cxn>
                  <a:cxn ang="0">
                    <a:pos x="112" y="29"/>
                  </a:cxn>
                  <a:cxn ang="0">
                    <a:pos x="106" y="6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29" y="29"/>
                  </a:cxn>
                  <a:cxn ang="0">
                    <a:pos x="12" y="35"/>
                  </a:cxn>
                  <a:cxn ang="0">
                    <a:pos x="6" y="41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12" y="64"/>
                  </a:cxn>
                  <a:cxn ang="0">
                    <a:pos x="35" y="88"/>
                  </a:cxn>
                  <a:cxn ang="0">
                    <a:pos x="47" y="94"/>
                  </a:cxn>
                  <a:cxn ang="0">
                    <a:pos x="65" y="94"/>
                  </a:cxn>
                  <a:cxn ang="0">
                    <a:pos x="71" y="94"/>
                  </a:cxn>
                </a:cxnLst>
                <a:rect l="0" t="0" r="0" b="0"/>
                <a:pathLst>
                  <a:path w="112" h="94">
                    <a:moveTo>
                      <a:pt x="71" y="94"/>
                    </a:moveTo>
                    <a:lnTo>
                      <a:pt x="88" y="88"/>
                    </a:lnTo>
                    <a:lnTo>
                      <a:pt x="100" y="70"/>
                    </a:lnTo>
                    <a:lnTo>
                      <a:pt x="112" y="47"/>
                    </a:lnTo>
                    <a:lnTo>
                      <a:pt x="112" y="29"/>
                    </a:lnTo>
                    <a:lnTo>
                      <a:pt x="106" y="6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29" y="29"/>
                    </a:lnTo>
                    <a:lnTo>
                      <a:pt x="12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35" y="88"/>
                    </a:lnTo>
                    <a:lnTo>
                      <a:pt x="47" y="94"/>
                    </a:lnTo>
                    <a:lnTo>
                      <a:pt x="65" y="94"/>
                    </a:lnTo>
                    <a:lnTo>
                      <a:pt x="71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9" name="フリーフォーム 278"/>
              <p:cNvSpPr/>
              <p:nvPr/>
            </p:nvSpPr>
            <p:spPr bwMode="auto">
              <a:xfrm>
                <a:off x="4406" y="1811"/>
                <a:ext cx="82" cy="76"/>
              </a:xfrm>
              <a:custGeom>
                <a:avLst/>
                <a:gdLst/>
                <a:ahLst/>
                <a:cxnLst>
                  <a:cxn ang="0">
                    <a:pos x="59" y="70"/>
                  </a:cxn>
                  <a:cxn ang="0">
                    <a:pos x="77" y="53"/>
                  </a:cxn>
                  <a:cxn ang="0">
                    <a:pos x="82" y="29"/>
                  </a:cxn>
                  <a:cxn ang="0">
                    <a:pos x="77" y="6"/>
                  </a:cxn>
                  <a:cxn ang="0">
                    <a:pos x="65" y="0"/>
                  </a:cxn>
                  <a:cxn ang="0">
                    <a:pos x="59" y="0"/>
                  </a:cxn>
                  <a:cxn ang="0">
                    <a:pos x="35" y="0"/>
                  </a:cxn>
                  <a:cxn ang="0">
                    <a:pos x="18" y="12"/>
                  </a:cxn>
                  <a:cxn ang="0">
                    <a:pos x="12" y="35"/>
                  </a:cxn>
                  <a:cxn ang="0">
                    <a:pos x="0" y="53"/>
                  </a:cxn>
                  <a:cxn ang="0">
                    <a:pos x="12" y="59"/>
                  </a:cxn>
                  <a:cxn ang="0">
                    <a:pos x="18" y="70"/>
                  </a:cxn>
                  <a:cxn ang="0">
                    <a:pos x="35" y="76"/>
                  </a:cxn>
                  <a:cxn ang="0">
                    <a:pos x="53" y="70"/>
                  </a:cxn>
                  <a:cxn ang="0">
                    <a:pos x="59" y="70"/>
                  </a:cxn>
                </a:cxnLst>
                <a:rect l="0" t="0" r="0" b="0"/>
                <a:pathLst>
                  <a:path w="82" h="76">
                    <a:moveTo>
                      <a:pt x="59" y="70"/>
                    </a:moveTo>
                    <a:lnTo>
                      <a:pt x="77" y="53"/>
                    </a:lnTo>
                    <a:lnTo>
                      <a:pt x="82" y="29"/>
                    </a:lnTo>
                    <a:lnTo>
                      <a:pt x="77" y="6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8" y="12"/>
                    </a:lnTo>
                    <a:lnTo>
                      <a:pt x="12" y="35"/>
                    </a:lnTo>
                    <a:lnTo>
                      <a:pt x="0" y="53"/>
                    </a:lnTo>
                    <a:lnTo>
                      <a:pt x="12" y="59"/>
                    </a:lnTo>
                    <a:lnTo>
                      <a:pt x="18" y="70"/>
                    </a:lnTo>
                    <a:lnTo>
                      <a:pt x="35" y="76"/>
                    </a:lnTo>
                    <a:lnTo>
                      <a:pt x="53" y="70"/>
                    </a:lnTo>
                    <a:lnTo>
                      <a:pt x="59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0" name="フリーフォーム 279"/>
              <p:cNvSpPr/>
              <p:nvPr/>
            </p:nvSpPr>
            <p:spPr bwMode="auto">
              <a:xfrm>
                <a:off x="4529" y="1969"/>
                <a:ext cx="53" cy="5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30" y="53"/>
                  </a:cxn>
                  <a:cxn ang="0">
                    <a:pos x="47" y="41"/>
                  </a:cxn>
                  <a:cxn ang="0">
                    <a:pos x="53" y="30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6" y="41"/>
                  </a:cxn>
                  <a:cxn ang="0">
                    <a:pos x="18" y="41"/>
                  </a:cxn>
                </a:cxnLst>
                <a:rect l="0" t="0" r="0" b="0"/>
                <a:pathLst>
                  <a:path w="53" h="53">
                    <a:moveTo>
                      <a:pt x="18" y="41"/>
                    </a:moveTo>
                    <a:lnTo>
                      <a:pt x="30" y="53"/>
                    </a:lnTo>
                    <a:lnTo>
                      <a:pt x="47" y="41"/>
                    </a:lnTo>
                    <a:lnTo>
                      <a:pt x="53" y="30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1" name="フリーフォーム 280"/>
              <p:cNvSpPr/>
              <p:nvPr/>
            </p:nvSpPr>
            <p:spPr bwMode="auto">
              <a:xfrm>
                <a:off x="4799" y="2873"/>
                <a:ext cx="36" cy="23"/>
              </a:xfrm>
              <a:custGeom>
                <a:avLst/>
                <a:gdLst/>
                <a:ahLst/>
                <a:cxnLst>
                  <a:cxn ang="0">
                    <a:pos x="30" y="23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18" y="23"/>
                  </a:cxn>
                  <a:cxn ang="0">
                    <a:pos x="30" y="23"/>
                  </a:cxn>
                </a:cxnLst>
                <a:rect l="0" t="0" r="0" b="0"/>
                <a:pathLst>
                  <a:path w="36" h="23">
                    <a:moveTo>
                      <a:pt x="30" y="23"/>
                    </a:move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30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2" name="フリーフォーム 281"/>
              <p:cNvSpPr/>
              <p:nvPr/>
            </p:nvSpPr>
            <p:spPr bwMode="auto">
              <a:xfrm>
                <a:off x="4946" y="2803"/>
                <a:ext cx="123" cy="52"/>
              </a:xfrm>
              <a:custGeom>
                <a:avLst/>
                <a:gdLst/>
                <a:ahLst/>
                <a:cxnLst>
                  <a:cxn ang="0">
                    <a:pos x="76" y="52"/>
                  </a:cxn>
                  <a:cxn ang="0">
                    <a:pos x="94" y="46"/>
                  </a:cxn>
                  <a:cxn ang="0">
                    <a:pos x="111" y="41"/>
                  </a:cxn>
                  <a:cxn ang="0">
                    <a:pos x="123" y="23"/>
                  </a:cxn>
                  <a:cxn ang="0">
                    <a:pos x="123" y="11"/>
                  </a:cxn>
                  <a:cxn ang="0">
                    <a:pos x="117" y="11"/>
                  </a:cxn>
                  <a:cxn ang="0">
                    <a:pos x="94" y="0"/>
                  </a:cxn>
                  <a:cxn ang="0">
                    <a:pos x="76" y="0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46"/>
                  </a:cxn>
                  <a:cxn ang="0">
                    <a:pos x="18" y="52"/>
                  </a:cxn>
                  <a:cxn ang="0">
                    <a:pos x="29" y="52"/>
                  </a:cxn>
                  <a:cxn ang="0">
                    <a:pos x="53" y="52"/>
                  </a:cxn>
                  <a:cxn ang="0">
                    <a:pos x="70" y="52"/>
                  </a:cxn>
                  <a:cxn ang="0">
                    <a:pos x="76" y="52"/>
                  </a:cxn>
                </a:cxnLst>
                <a:rect l="0" t="0" r="0" b="0"/>
                <a:pathLst>
                  <a:path w="123" h="52">
                    <a:moveTo>
                      <a:pt x="76" y="52"/>
                    </a:moveTo>
                    <a:lnTo>
                      <a:pt x="94" y="46"/>
                    </a:lnTo>
                    <a:lnTo>
                      <a:pt x="111" y="41"/>
                    </a:lnTo>
                    <a:lnTo>
                      <a:pt x="123" y="23"/>
                    </a:lnTo>
                    <a:lnTo>
                      <a:pt x="123" y="11"/>
                    </a:lnTo>
                    <a:lnTo>
                      <a:pt x="117" y="11"/>
                    </a:lnTo>
                    <a:lnTo>
                      <a:pt x="94" y="0"/>
                    </a:lnTo>
                    <a:lnTo>
                      <a:pt x="76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46"/>
                    </a:lnTo>
                    <a:lnTo>
                      <a:pt x="18" y="52"/>
                    </a:lnTo>
                    <a:lnTo>
                      <a:pt x="29" y="52"/>
                    </a:lnTo>
                    <a:lnTo>
                      <a:pt x="53" y="52"/>
                    </a:lnTo>
                    <a:lnTo>
                      <a:pt x="70" y="52"/>
                    </a:lnTo>
                    <a:lnTo>
                      <a:pt x="7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3" name="フリーフォーム 282"/>
              <p:cNvSpPr/>
              <p:nvPr/>
            </p:nvSpPr>
            <p:spPr bwMode="auto">
              <a:xfrm>
                <a:off x="5087" y="2668"/>
                <a:ext cx="23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3" h="23">
                    <a:moveTo>
                      <a:pt x="12" y="23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4" name="フリーフォーム 283"/>
              <p:cNvSpPr/>
              <p:nvPr/>
            </p:nvSpPr>
            <p:spPr bwMode="auto">
              <a:xfrm>
                <a:off x="5245" y="2527"/>
                <a:ext cx="94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5" y="82"/>
                  </a:cxn>
                  <a:cxn ang="0">
                    <a:pos x="76" y="70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88" y="11"/>
                  </a:cxn>
                  <a:cxn ang="0">
                    <a:pos x="76" y="6"/>
                  </a:cxn>
                  <a:cxn ang="0">
                    <a:pos x="59" y="0"/>
                  </a:cxn>
                  <a:cxn ang="0">
                    <a:pos x="24" y="6"/>
                  </a:cxn>
                  <a:cxn ang="0">
                    <a:pos x="0" y="17"/>
                  </a:cxn>
                  <a:cxn ang="0">
                    <a:pos x="0" y="47"/>
                  </a:cxn>
                  <a:cxn ang="0">
                    <a:pos x="6" y="70"/>
                  </a:cxn>
                  <a:cxn ang="0">
                    <a:pos x="30" y="82"/>
                  </a:cxn>
                  <a:cxn ang="0">
                    <a:pos x="41" y="82"/>
                  </a:cxn>
                  <a:cxn ang="0">
                    <a:pos x="53" y="82"/>
                  </a:cxn>
                </a:cxnLst>
                <a:rect l="0" t="0" r="0" b="0"/>
                <a:pathLst>
                  <a:path w="94" h="82">
                    <a:moveTo>
                      <a:pt x="53" y="82"/>
                    </a:moveTo>
                    <a:lnTo>
                      <a:pt x="65" y="82"/>
                    </a:lnTo>
                    <a:lnTo>
                      <a:pt x="76" y="70"/>
                    </a:lnTo>
                    <a:lnTo>
                      <a:pt x="88" y="47"/>
                    </a:lnTo>
                    <a:lnTo>
                      <a:pt x="94" y="35"/>
                    </a:lnTo>
                    <a:lnTo>
                      <a:pt x="88" y="11"/>
                    </a:lnTo>
                    <a:lnTo>
                      <a:pt x="76" y="6"/>
                    </a:lnTo>
                    <a:lnTo>
                      <a:pt x="59" y="0"/>
                    </a:lnTo>
                    <a:lnTo>
                      <a:pt x="24" y="6"/>
                    </a:lnTo>
                    <a:lnTo>
                      <a:pt x="0" y="17"/>
                    </a:lnTo>
                    <a:lnTo>
                      <a:pt x="0" y="47"/>
                    </a:lnTo>
                    <a:lnTo>
                      <a:pt x="6" y="70"/>
                    </a:lnTo>
                    <a:lnTo>
                      <a:pt x="30" y="82"/>
                    </a:lnTo>
                    <a:lnTo>
                      <a:pt x="41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5" name="フリーフォーム 284"/>
              <p:cNvSpPr/>
              <p:nvPr/>
            </p:nvSpPr>
            <p:spPr bwMode="auto">
              <a:xfrm>
                <a:off x="5527" y="3172"/>
                <a:ext cx="29" cy="30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9" y="24"/>
                  </a:cxn>
                  <a:cxn ang="0">
                    <a:pos x="29" y="18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23" y="30"/>
                  </a:cxn>
                </a:cxnLst>
                <a:rect l="0" t="0" r="0" b="0"/>
                <a:pathLst>
                  <a:path w="29" h="30">
                    <a:moveTo>
                      <a:pt x="23" y="30"/>
                    </a:moveTo>
                    <a:lnTo>
                      <a:pt x="29" y="24"/>
                    </a:lnTo>
                    <a:lnTo>
                      <a:pt x="29" y="18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6" name="フリーフォーム 285"/>
              <p:cNvSpPr/>
              <p:nvPr/>
            </p:nvSpPr>
            <p:spPr bwMode="auto">
              <a:xfrm>
                <a:off x="3339" y="1611"/>
                <a:ext cx="269" cy="171"/>
              </a:xfrm>
              <a:custGeom>
                <a:avLst/>
                <a:gdLst/>
                <a:ahLst/>
                <a:cxnLst>
                  <a:cxn ang="0">
                    <a:pos x="29" y="171"/>
                  </a:cxn>
                  <a:cxn ang="0">
                    <a:pos x="52" y="165"/>
                  </a:cxn>
                  <a:cxn ang="0">
                    <a:pos x="76" y="159"/>
                  </a:cxn>
                  <a:cxn ang="0">
                    <a:pos x="111" y="129"/>
                  </a:cxn>
                  <a:cxn ang="0">
                    <a:pos x="129" y="106"/>
                  </a:cxn>
                  <a:cxn ang="0">
                    <a:pos x="146" y="106"/>
                  </a:cxn>
                  <a:cxn ang="0">
                    <a:pos x="187" y="88"/>
                  </a:cxn>
                  <a:cxn ang="0">
                    <a:pos x="234" y="65"/>
                  </a:cxn>
                  <a:cxn ang="0">
                    <a:pos x="252" y="41"/>
                  </a:cxn>
                  <a:cxn ang="0">
                    <a:pos x="264" y="36"/>
                  </a:cxn>
                  <a:cxn ang="0">
                    <a:pos x="269" y="18"/>
                  </a:cxn>
                  <a:cxn ang="0">
                    <a:pos x="246" y="0"/>
                  </a:cxn>
                  <a:cxn ang="0">
                    <a:pos x="240" y="0"/>
                  </a:cxn>
                  <a:cxn ang="0">
                    <a:pos x="234" y="0"/>
                  </a:cxn>
                  <a:cxn ang="0">
                    <a:pos x="211" y="6"/>
                  </a:cxn>
                  <a:cxn ang="0">
                    <a:pos x="199" y="6"/>
                  </a:cxn>
                  <a:cxn ang="0">
                    <a:pos x="176" y="0"/>
                  </a:cxn>
                  <a:cxn ang="0">
                    <a:pos x="146" y="6"/>
                  </a:cxn>
                  <a:cxn ang="0">
                    <a:pos x="117" y="24"/>
                  </a:cxn>
                  <a:cxn ang="0">
                    <a:pos x="88" y="47"/>
                  </a:cxn>
                  <a:cxn ang="0">
                    <a:pos x="82" y="65"/>
                  </a:cxn>
                  <a:cxn ang="0">
                    <a:pos x="58" y="65"/>
                  </a:cxn>
                  <a:cxn ang="0">
                    <a:pos x="23" y="88"/>
                  </a:cxn>
                  <a:cxn ang="0">
                    <a:pos x="11" y="112"/>
                  </a:cxn>
                  <a:cxn ang="0">
                    <a:pos x="0" y="129"/>
                  </a:cxn>
                  <a:cxn ang="0">
                    <a:pos x="11" y="159"/>
                  </a:cxn>
                  <a:cxn ang="0">
                    <a:pos x="23" y="171"/>
                  </a:cxn>
                  <a:cxn ang="0">
                    <a:pos x="29" y="171"/>
                  </a:cxn>
                </a:cxnLst>
                <a:rect l="0" t="0" r="0" b="0"/>
                <a:pathLst>
                  <a:path w="269" h="171">
                    <a:moveTo>
                      <a:pt x="29" y="171"/>
                    </a:moveTo>
                    <a:lnTo>
                      <a:pt x="52" y="165"/>
                    </a:lnTo>
                    <a:lnTo>
                      <a:pt x="76" y="159"/>
                    </a:lnTo>
                    <a:lnTo>
                      <a:pt x="111" y="129"/>
                    </a:lnTo>
                    <a:lnTo>
                      <a:pt x="129" y="106"/>
                    </a:lnTo>
                    <a:lnTo>
                      <a:pt x="146" y="106"/>
                    </a:lnTo>
                    <a:lnTo>
                      <a:pt x="187" y="88"/>
                    </a:lnTo>
                    <a:lnTo>
                      <a:pt x="234" y="65"/>
                    </a:lnTo>
                    <a:lnTo>
                      <a:pt x="252" y="41"/>
                    </a:lnTo>
                    <a:lnTo>
                      <a:pt x="264" y="36"/>
                    </a:lnTo>
                    <a:lnTo>
                      <a:pt x="269" y="18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11" y="6"/>
                    </a:lnTo>
                    <a:lnTo>
                      <a:pt x="199" y="6"/>
                    </a:lnTo>
                    <a:lnTo>
                      <a:pt x="176" y="0"/>
                    </a:lnTo>
                    <a:lnTo>
                      <a:pt x="146" y="6"/>
                    </a:lnTo>
                    <a:lnTo>
                      <a:pt x="117" y="24"/>
                    </a:lnTo>
                    <a:lnTo>
                      <a:pt x="88" y="47"/>
                    </a:lnTo>
                    <a:lnTo>
                      <a:pt x="82" y="65"/>
                    </a:lnTo>
                    <a:lnTo>
                      <a:pt x="58" y="65"/>
                    </a:lnTo>
                    <a:lnTo>
                      <a:pt x="23" y="88"/>
                    </a:lnTo>
                    <a:lnTo>
                      <a:pt x="11" y="112"/>
                    </a:lnTo>
                    <a:lnTo>
                      <a:pt x="0" y="129"/>
                    </a:lnTo>
                    <a:lnTo>
                      <a:pt x="11" y="159"/>
                    </a:lnTo>
                    <a:lnTo>
                      <a:pt x="23" y="171"/>
                    </a:lnTo>
                    <a:lnTo>
                      <a:pt x="29" y="1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7" name="フリーフォーム 286"/>
              <p:cNvSpPr/>
              <p:nvPr/>
            </p:nvSpPr>
            <p:spPr bwMode="auto">
              <a:xfrm>
                <a:off x="3591" y="1535"/>
                <a:ext cx="64" cy="59"/>
              </a:xfrm>
              <a:custGeom>
                <a:avLst/>
                <a:gdLst/>
                <a:ahLst/>
                <a:cxnLst>
                  <a:cxn ang="0">
                    <a:pos x="23" y="59"/>
                  </a:cxn>
                  <a:cxn ang="0">
                    <a:pos x="35" y="53"/>
                  </a:cxn>
                  <a:cxn ang="0">
                    <a:pos x="58" y="29"/>
                  </a:cxn>
                  <a:cxn ang="0">
                    <a:pos x="64" y="18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17" y="18"/>
                  </a:cxn>
                  <a:cxn ang="0">
                    <a:pos x="12" y="29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7" y="59"/>
                  </a:cxn>
                  <a:cxn ang="0">
                    <a:pos x="23" y="59"/>
                  </a:cxn>
                </a:cxnLst>
                <a:rect l="0" t="0" r="0" b="0"/>
                <a:pathLst>
                  <a:path w="64" h="59">
                    <a:moveTo>
                      <a:pt x="23" y="59"/>
                    </a:moveTo>
                    <a:lnTo>
                      <a:pt x="35" y="53"/>
                    </a:lnTo>
                    <a:lnTo>
                      <a:pt x="58" y="29"/>
                    </a:lnTo>
                    <a:lnTo>
                      <a:pt x="64" y="18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17" y="18"/>
                    </a:lnTo>
                    <a:lnTo>
                      <a:pt x="12" y="29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7" y="59"/>
                    </a:lnTo>
                    <a:lnTo>
                      <a:pt x="23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8" name="フリーフォーム 287"/>
              <p:cNvSpPr/>
              <p:nvPr/>
            </p:nvSpPr>
            <p:spPr bwMode="auto">
              <a:xfrm>
                <a:off x="3749" y="1770"/>
                <a:ext cx="53" cy="47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7"/>
                  </a:cxn>
                  <a:cxn ang="0">
                    <a:pos x="41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8" y="47"/>
                  </a:cxn>
                </a:cxnLst>
                <a:rect l="0" t="0" r="0" b="0"/>
                <a:pathLst>
                  <a:path w="53" h="47">
                    <a:moveTo>
                      <a:pt x="18" y="47"/>
                    </a:moveTo>
                    <a:lnTo>
                      <a:pt x="47" y="41"/>
                    </a:lnTo>
                    <a:lnTo>
                      <a:pt x="53" y="35"/>
                    </a:lnTo>
                    <a:lnTo>
                      <a:pt x="53" y="17"/>
                    </a:lnTo>
                    <a:lnTo>
                      <a:pt x="41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9" name="フリーフォーム 288"/>
              <p:cNvSpPr/>
              <p:nvPr/>
            </p:nvSpPr>
            <p:spPr bwMode="auto">
              <a:xfrm>
                <a:off x="3368" y="1394"/>
                <a:ext cx="59" cy="47"/>
              </a:xfrm>
              <a:custGeom>
                <a:avLst/>
                <a:gdLst/>
                <a:ahLst/>
                <a:cxnLst>
                  <a:cxn ang="0">
                    <a:pos x="35" y="47"/>
                  </a:cxn>
                  <a:cxn ang="0">
                    <a:pos x="53" y="41"/>
                  </a:cxn>
                  <a:cxn ang="0">
                    <a:pos x="59" y="30"/>
                  </a:cxn>
                  <a:cxn ang="0">
                    <a:pos x="53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17" y="6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7" y="47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47"/>
                  </a:cxn>
                </a:cxnLst>
                <a:rect l="0" t="0" r="0" b="0"/>
                <a:pathLst>
                  <a:path w="59" h="47">
                    <a:moveTo>
                      <a:pt x="35" y="47"/>
                    </a:moveTo>
                    <a:lnTo>
                      <a:pt x="53" y="41"/>
                    </a:lnTo>
                    <a:lnTo>
                      <a:pt x="59" y="30"/>
                    </a:lnTo>
                    <a:lnTo>
                      <a:pt x="53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7" y="6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0" name="フリーフォーム 289"/>
              <p:cNvSpPr/>
              <p:nvPr/>
            </p:nvSpPr>
            <p:spPr bwMode="auto">
              <a:xfrm>
                <a:off x="3403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17"/>
                  </a:cxn>
                  <a:cxn ang="0">
                    <a:pos x="24" y="1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17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1" name="フリーフォーム 290"/>
              <p:cNvSpPr/>
              <p:nvPr/>
            </p:nvSpPr>
            <p:spPr bwMode="auto">
              <a:xfrm>
                <a:off x="3608" y="1124"/>
                <a:ext cx="47" cy="53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47" y="47"/>
                  </a:cxn>
                  <a:cxn ang="0">
                    <a:pos x="47" y="30"/>
                  </a:cxn>
                  <a:cxn ang="0">
                    <a:pos x="41" y="18"/>
                  </a:cxn>
                  <a:cxn ang="0">
                    <a:pos x="30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7"/>
                  </a:cxn>
                  <a:cxn ang="0">
                    <a:pos x="18" y="53"/>
                  </a:cxn>
                  <a:cxn ang="0">
                    <a:pos x="30" y="53"/>
                  </a:cxn>
                  <a:cxn ang="0">
                    <a:pos x="36" y="53"/>
                  </a:cxn>
                </a:cxnLst>
                <a:rect l="0" t="0" r="0" b="0"/>
                <a:pathLst>
                  <a:path w="47" h="53">
                    <a:moveTo>
                      <a:pt x="36" y="53"/>
                    </a:moveTo>
                    <a:lnTo>
                      <a:pt x="47" y="47"/>
                    </a:lnTo>
                    <a:lnTo>
                      <a:pt x="47" y="30"/>
                    </a:lnTo>
                    <a:lnTo>
                      <a:pt x="41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7"/>
                    </a:lnTo>
                    <a:lnTo>
                      <a:pt x="18" y="53"/>
                    </a:lnTo>
                    <a:lnTo>
                      <a:pt x="30" y="53"/>
                    </a:lnTo>
                    <a:lnTo>
                      <a:pt x="3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2" name="フリーフォーム 291"/>
              <p:cNvSpPr/>
              <p:nvPr/>
            </p:nvSpPr>
            <p:spPr bwMode="auto">
              <a:xfrm>
                <a:off x="3749" y="995"/>
                <a:ext cx="47" cy="41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47" y="35"/>
                  </a:cxn>
                  <a:cxn ang="0">
                    <a:pos x="47" y="30"/>
                  </a:cxn>
                  <a:cxn ang="0">
                    <a:pos x="47" y="18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30" y="41"/>
                  </a:cxn>
                </a:cxnLst>
                <a:rect l="0" t="0" r="0" b="0"/>
                <a:pathLst>
                  <a:path w="47" h="41">
                    <a:moveTo>
                      <a:pt x="30" y="41"/>
                    </a:moveTo>
                    <a:lnTo>
                      <a:pt x="47" y="35"/>
                    </a:lnTo>
                    <a:lnTo>
                      <a:pt x="47" y="30"/>
                    </a:lnTo>
                    <a:lnTo>
                      <a:pt x="47" y="18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30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3" name="フリーフォーム 292"/>
              <p:cNvSpPr/>
              <p:nvPr/>
            </p:nvSpPr>
            <p:spPr bwMode="auto">
              <a:xfrm>
                <a:off x="3696" y="1113"/>
                <a:ext cx="24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8" y="17"/>
                  </a:cxn>
                  <a:cxn ang="0">
                    <a:pos x="24" y="11"/>
                  </a:cxn>
                  <a:cxn ang="0">
                    <a:pos x="24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24" h="29">
                    <a:moveTo>
                      <a:pt x="12" y="29"/>
                    </a:moveTo>
                    <a:lnTo>
                      <a:pt x="18" y="17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4" name="フリーフォーム 293"/>
              <p:cNvSpPr/>
              <p:nvPr/>
            </p:nvSpPr>
            <p:spPr bwMode="auto">
              <a:xfrm>
                <a:off x="4054" y="1253"/>
                <a:ext cx="123" cy="11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88" y="106"/>
                  </a:cxn>
                  <a:cxn ang="0">
                    <a:pos x="100" y="94"/>
                  </a:cxn>
                  <a:cxn ang="0">
                    <a:pos x="118" y="77"/>
                  </a:cxn>
                  <a:cxn ang="0">
                    <a:pos x="123" y="53"/>
                  </a:cxn>
                  <a:cxn ang="0">
                    <a:pos x="118" y="36"/>
                  </a:cxn>
                  <a:cxn ang="0">
                    <a:pos x="106" y="18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41" y="18"/>
                  </a:cxn>
                  <a:cxn ang="0">
                    <a:pos x="24" y="30"/>
                  </a:cxn>
                  <a:cxn ang="0">
                    <a:pos x="6" y="47"/>
                  </a:cxn>
                  <a:cxn ang="0">
                    <a:pos x="0" y="65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35" y="112"/>
                  </a:cxn>
                  <a:cxn ang="0">
                    <a:pos x="59" y="112"/>
                  </a:cxn>
                  <a:cxn ang="0">
                    <a:pos x="65" y="112"/>
                  </a:cxn>
                </a:cxnLst>
                <a:rect l="0" t="0" r="0" b="0"/>
                <a:pathLst>
                  <a:path w="123" h="112">
                    <a:moveTo>
                      <a:pt x="65" y="112"/>
                    </a:moveTo>
                    <a:lnTo>
                      <a:pt x="88" y="106"/>
                    </a:lnTo>
                    <a:lnTo>
                      <a:pt x="100" y="94"/>
                    </a:lnTo>
                    <a:lnTo>
                      <a:pt x="118" y="77"/>
                    </a:lnTo>
                    <a:lnTo>
                      <a:pt x="123" y="53"/>
                    </a:lnTo>
                    <a:lnTo>
                      <a:pt x="118" y="36"/>
                    </a:lnTo>
                    <a:lnTo>
                      <a:pt x="106" y="18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41" y="18"/>
                    </a:lnTo>
                    <a:lnTo>
                      <a:pt x="24" y="30"/>
                    </a:lnTo>
                    <a:lnTo>
                      <a:pt x="6" y="47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35" y="112"/>
                    </a:lnTo>
                    <a:lnTo>
                      <a:pt x="59" y="112"/>
                    </a:lnTo>
                    <a:lnTo>
                      <a:pt x="65" y="1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5" name="フリーフォーム 294"/>
              <p:cNvSpPr/>
              <p:nvPr/>
            </p:nvSpPr>
            <p:spPr bwMode="auto">
              <a:xfrm>
                <a:off x="4207" y="1206"/>
                <a:ext cx="94" cy="106"/>
              </a:xfrm>
              <a:custGeom>
                <a:avLst/>
                <a:gdLst/>
                <a:ahLst/>
                <a:cxnLst>
                  <a:cxn ang="0">
                    <a:pos x="47" y="106"/>
                  </a:cxn>
                  <a:cxn ang="0">
                    <a:pos x="64" y="100"/>
                  </a:cxn>
                  <a:cxn ang="0">
                    <a:pos x="76" y="83"/>
                  </a:cxn>
                  <a:cxn ang="0">
                    <a:pos x="94" y="71"/>
                  </a:cxn>
                  <a:cxn ang="0">
                    <a:pos x="88" y="42"/>
                  </a:cxn>
                  <a:cxn ang="0">
                    <a:pos x="70" y="12"/>
                  </a:cxn>
                  <a:cxn ang="0">
                    <a:pos x="58" y="6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3" y="12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7"/>
                  </a:cxn>
                  <a:cxn ang="0">
                    <a:pos x="12" y="94"/>
                  </a:cxn>
                  <a:cxn ang="0">
                    <a:pos x="29" y="100"/>
                  </a:cxn>
                  <a:cxn ang="0">
                    <a:pos x="35" y="106"/>
                  </a:cxn>
                  <a:cxn ang="0">
                    <a:pos x="41" y="106"/>
                  </a:cxn>
                  <a:cxn ang="0">
                    <a:pos x="47" y="106"/>
                  </a:cxn>
                </a:cxnLst>
                <a:rect l="0" t="0" r="0" b="0"/>
                <a:pathLst>
                  <a:path w="94" h="106">
                    <a:moveTo>
                      <a:pt x="47" y="106"/>
                    </a:moveTo>
                    <a:lnTo>
                      <a:pt x="64" y="100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88" y="42"/>
                    </a:lnTo>
                    <a:lnTo>
                      <a:pt x="70" y="12"/>
                    </a:lnTo>
                    <a:lnTo>
                      <a:pt x="58" y="6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7"/>
                    </a:lnTo>
                    <a:lnTo>
                      <a:pt x="12" y="94"/>
                    </a:lnTo>
                    <a:lnTo>
                      <a:pt x="29" y="100"/>
                    </a:lnTo>
                    <a:lnTo>
                      <a:pt x="35" y="106"/>
                    </a:lnTo>
                    <a:lnTo>
                      <a:pt x="41" y="106"/>
                    </a:lnTo>
                    <a:lnTo>
                      <a:pt x="47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6" name="フリーフォーム 295"/>
              <p:cNvSpPr/>
              <p:nvPr/>
            </p:nvSpPr>
            <p:spPr bwMode="auto">
              <a:xfrm>
                <a:off x="3949" y="1594"/>
                <a:ext cx="105" cy="53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105" y="23"/>
                  </a:cxn>
                  <a:cxn ang="0">
                    <a:pos x="99" y="17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35" y="53"/>
                  </a:cxn>
                  <a:cxn ang="0">
                    <a:pos x="52" y="53"/>
                  </a:cxn>
                  <a:cxn ang="0">
                    <a:pos x="94" y="41"/>
                  </a:cxn>
                  <a:cxn ang="0">
                    <a:pos x="99" y="29"/>
                  </a:cxn>
                  <a:cxn ang="0">
                    <a:pos x="105" y="29"/>
                  </a:cxn>
                </a:cxnLst>
                <a:rect l="0" t="0" r="0" b="0"/>
                <a:pathLst>
                  <a:path w="105" h="53">
                    <a:moveTo>
                      <a:pt x="105" y="29"/>
                    </a:moveTo>
                    <a:lnTo>
                      <a:pt x="105" y="23"/>
                    </a:lnTo>
                    <a:lnTo>
                      <a:pt x="99" y="17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35" y="53"/>
                    </a:lnTo>
                    <a:lnTo>
                      <a:pt x="52" y="53"/>
                    </a:lnTo>
                    <a:lnTo>
                      <a:pt x="94" y="41"/>
                    </a:lnTo>
                    <a:lnTo>
                      <a:pt x="99" y="29"/>
                    </a:lnTo>
                    <a:lnTo>
                      <a:pt x="105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" name="フリーフォーム 296"/>
              <p:cNvSpPr/>
              <p:nvPr/>
            </p:nvSpPr>
            <p:spPr bwMode="auto">
              <a:xfrm>
                <a:off x="4013" y="1529"/>
                <a:ext cx="100" cy="65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94" y="35"/>
                  </a:cxn>
                  <a:cxn ang="0">
                    <a:pos x="100" y="30"/>
                  </a:cxn>
                  <a:cxn ang="0">
                    <a:pos x="100" y="12"/>
                  </a:cxn>
                  <a:cxn ang="0">
                    <a:pos x="94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12"/>
                  </a:cxn>
                  <a:cxn ang="0">
                    <a:pos x="0" y="35"/>
                  </a:cxn>
                  <a:cxn ang="0">
                    <a:pos x="6" y="53"/>
                  </a:cxn>
                  <a:cxn ang="0">
                    <a:pos x="12" y="59"/>
                  </a:cxn>
                  <a:cxn ang="0">
                    <a:pos x="41" y="65"/>
                  </a:cxn>
                  <a:cxn ang="0">
                    <a:pos x="53" y="59"/>
                  </a:cxn>
                  <a:cxn ang="0">
                    <a:pos x="65" y="53"/>
                  </a:cxn>
                  <a:cxn ang="0">
                    <a:pos x="71" y="53"/>
                  </a:cxn>
                </a:cxnLst>
                <a:rect l="0" t="0" r="0" b="0"/>
                <a:pathLst>
                  <a:path w="100" h="65">
                    <a:moveTo>
                      <a:pt x="71" y="53"/>
                    </a:moveTo>
                    <a:lnTo>
                      <a:pt x="94" y="35"/>
                    </a:lnTo>
                    <a:lnTo>
                      <a:pt x="100" y="30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6" y="53"/>
                    </a:lnTo>
                    <a:lnTo>
                      <a:pt x="12" y="59"/>
                    </a:lnTo>
                    <a:lnTo>
                      <a:pt x="41" y="65"/>
                    </a:lnTo>
                    <a:lnTo>
                      <a:pt x="53" y="59"/>
                    </a:lnTo>
                    <a:lnTo>
                      <a:pt x="65" y="53"/>
                    </a:lnTo>
                    <a:lnTo>
                      <a:pt x="7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8" name="フリーフォーム 297"/>
              <p:cNvSpPr/>
              <p:nvPr/>
            </p:nvSpPr>
            <p:spPr bwMode="auto">
              <a:xfrm>
                <a:off x="3990" y="1465"/>
                <a:ext cx="41" cy="41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41" y="29"/>
                  </a:cxn>
                  <a:cxn ang="0">
                    <a:pos x="41" y="1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29" y="35"/>
                  </a:cxn>
                  <a:cxn ang="0">
                    <a:pos x="35" y="35"/>
                  </a:cxn>
                </a:cxnLst>
                <a:rect l="0" t="0" r="0" b="0"/>
                <a:pathLst>
                  <a:path w="41" h="41">
                    <a:moveTo>
                      <a:pt x="35" y="35"/>
                    </a:moveTo>
                    <a:lnTo>
                      <a:pt x="41" y="29"/>
                    </a:lnTo>
                    <a:lnTo>
                      <a:pt x="41" y="1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9" name="フリーフォーム 298"/>
              <p:cNvSpPr/>
              <p:nvPr/>
            </p:nvSpPr>
            <p:spPr bwMode="auto">
              <a:xfrm>
                <a:off x="4295" y="1494"/>
                <a:ext cx="123" cy="70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41" y="70"/>
                  </a:cxn>
                  <a:cxn ang="0">
                    <a:pos x="53" y="65"/>
                  </a:cxn>
                  <a:cxn ang="0">
                    <a:pos x="70" y="59"/>
                  </a:cxn>
                  <a:cxn ang="0">
                    <a:pos x="82" y="41"/>
                  </a:cxn>
                  <a:cxn ang="0">
                    <a:pos x="100" y="29"/>
                  </a:cxn>
                  <a:cxn ang="0">
                    <a:pos x="123" y="12"/>
                  </a:cxn>
                  <a:cxn ang="0">
                    <a:pos x="123" y="6"/>
                  </a:cxn>
                  <a:cxn ang="0">
                    <a:pos x="111" y="0"/>
                  </a:cxn>
                  <a:cxn ang="0">
                    <a:pos x="100" y="0"/>
                  </a:cxn>
                  <a:cxn ang="0">
                    <a:pos x="76" y="6"/>
                  </a:cxn>
                  <a:cxn ang="0">
                    <a:pos x="47" y="6"/>
                  </a:cxn>
                  <a:cxn ang="0">
                    <a:pos x="35" y="12"/>
                  </a:cxn>
                  <a:cxn ang="0">
                    <a:pos x="17" y="23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6" y="65"/>
                  </a:cxn>
                </a:cxnLst>
                <a:rect l="0" t="0" r="0" b="0"/>
                <a:pathLst>
                  <a:path w="123" h="70">
                    <a:moveTo>
                      <a:pt x="6" y="65"/>
                    </a:moveTo>
                    <a:lnTo>
                      <a:pt x="41" y="70"/>
                    </a:lnTo>
                    <a:lnTo>
                      <a:pt x="53" y="65"/>
                    </a:lnTo>
                    <a:lnTo>
                      <a:pt x="70" y="59"/>
                    </a:lnTo>
                    <a:lnTo>
                      <a:pt x="82" y="41"/>
                    </a:lnTo>
                    <a:lnTo>
                      <a:pt x="100" y="29"/>
                    </a:lnTo>
                    <a:lnTo>
                      <a:pt x="123" y="12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76" y="6"/>
                    </a:lnTo>
                    <a:lnTo>
                      <a:pt x="47" y="6"/>
                    </a:lnTo>
                    <a:lnTo>
                      <a:pt x="35" y="12"/>
                    </a:lnTo>
                    <a:lnTo>
                      <a:pt x="17" y="23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0" name="フリーフォーム 299"/>
              <p:cNvSpPr/>
              <p:nvPr/>
            </p:nvSpPr>
            <p:spPr bwMode="auto">
              <a:xfrm>
                <a:off x="4189" y="1424"/>
                <a:ext cx="59" cy="35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41" y="35"/>
                  </a:cxn>
                  <a:cxn ang="0">
                    <a:pos x="53" y="23"/>
                  </a:cxn>
                  <a:cxn ang="0">
                    <a:pos x="53" y="17"/>
                  </a:cxn>
                  <a:cxn ang="0">
                    <a:pos x="59" y="11"/>
                  </a:cxn>
                  <a:cxn ang="0">
                    <a:pos x="59" y="5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18" y="11"/>
                  </a:cxn>
                  <a:cxn ang="0">
                    <a:pos x="12" y="17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8" y="35"/>
                  </a:cxn>
                </a:cxnLst>
                <a:rect l="0" t="0" r="0" b="0"/>
                <a:pathLst>
                  <a:path w="59" h="35">
                    <a:moveTo>
                      <a:pt x="18" y="35"/>
                    </a:moveTo>
                    <a:lnTo>
                      <a:pt x="41" y="35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18" y="11"/>
                    </a:lnTo>
                    <a:lnTo>
                      <a:pt x="12" y="17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8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1" name="フリーフォーム 300"/>
              <p:cNvSpPr/>
              <p:nvPr/>
            </p:nvSpPr>
            <p:spPr bwMode="auto">
              <a:xfrm>
                <a:off x="4500" y="989"/>
                <a:ext cx="129" cy="165"/>
              </a:xfrm>
              <a:custGeom>
                <a:avLst/>
                <a:gdLst/>
                <a:ahLst/>
                <a:cxnLst>
                  <a:cxn ang="0">
                    <a:pos x="53" y="165"/>
                  </a:cxn>
                  <a:cxn ang="0">
                    <a:pos x="76" y="165"/>
                  </a:cxn>
                  <a:cxn ang="0">
                    <a:pos x="94" y="159"/>
                  </a:cxn>
                  <a:cxn ang="0">
                    <a:pos x="112" y="153"/>
                  </a:cxn>
                  <a:cxn ang="0">
                    <a:pos x="117" y="135"/>
                  </a:cxn>
                  <a:cxn ang="0">
                    <a:pos x="123" y="106"/>
                  </a:cxn>
                  <a:cxn ang="0">
                    <a:pos x="129" y="100"/>
                  </a:cxn>
                  <a:cxn ang="0">
                    <a:pos x="123" y="94"/>
                  </a:cxn>
                  <a:cxn ang="0">
                    <a:pos x="112" y="88"/>
                  </a:cxn>
                  <a:cxn ang="0">
                    <a:pos x="100" y="88"/>
                  </a:cxn>
                  <a:cxn ang="0">
                    <a:pos x="94" y="77"/>
                  </a:cxn>
                  <a:cxn ang="0">
                    <a:pos x="100" y="59"/>
                  </a:cxn>
                  <a:cxn ang="0">
                    <a:pos x="94" y="36"/>
                  </a:cxn>
                  <a:cxn ang="0">
                    <a:pos x="88" y="6"/>
                  </a:cxn>
                  <a:cxn ang="0">
                    <a:pos x="82" y="0"/>
                  </a:cxn>
                  <a:cxn ang="0">
                    <a:pos x="65" y="6"/>
                  </a:cxn>
                  <a:cxn ang="0">
                    <a:pos x="47" y="12"/>
                  </a:cxn>
                  <a:cxn ang="0">
                    <a:pos x="6" y="59"/>
                  </a:cxn>
                  <a:cxn ang="0">
                    <a:pos x="0" y="71"/>
                  </a:cxn>
                  <a:cxn ang="0">
                    <a:pos x="0" y="88"/>
                  </a:cxn>
                  <a:cxn ang="0">
                    <a:pos x="24" y="94"/>
                  </a:cxn>
                  <a:cxn ang="0">
                    <a:pos x="35" y="94"/>
                  </a:cxn>
                  <a:cxn ang="0">
                    <a:pos x="35" y="100"/>
                  </a:cxn>
                  <a:cxn ang="0">
                    <a:pos x="29" y="112"/>
                  </a:cxn>
                  <a:cxn ang="0">
                    <a:pos x="24" y="135"/>
                  </a:cxn>
                  <a:cxn ang="0">
                    <a:pos x="29" y="159"/>
                  </a:cxn>
                  <a:cxn ang="0">
                    <a:pos x="47" y="165"/>
                  </a:cxn>
                  <a:cxn ang="0">
                    <a:pos x="53" y="165"/>
                  </a:cxn>
                </a:cxnLst>
                <a:rect l="0" t="0" r="0" b="0"/>
                <a:pathLst>
                  <a:path w="129" h="165">
                    <a:moveTo>
                      <a:pt x="53" y="165"/>
                    </a:moveTo>
                    <a:lnTo>
                      <a:pt x="76" y="165"/>
                    </a:lnTo>
                    <a:lnTo>
                      <a:pt x="94" y="159"/>
                    </a:lnTo>
                    <a:lnTo>
                      <a:pt x="112" y="153"/>
                    </a:lnTo>
                    <a:lnTo>
                      <a:pt x="117" y="135"/>
                    </a:lnTo>
                    <a:lnTo>
                      <a:pt x="123" y="106"/>
                    </a:lnTo>
                    <a:lnTo>
                      <a:pt x="129" y="100"/>
                    </a:lnTo>
                    <a:lnTo>
                      <a:pt x="123" y="94"/>
                    </a:lnTo>
                    <a:lnTo>
                      <a:pt x="112" y="88"/>
                    </a:lnTo>
                    <a:lnTo>
                      <a:pt x="100" y="88"/>
                    </a:lnTo>
                    <a:lnTo>
                      <a:pt x="94" y="77"/>
                    </a:lnTo>
                    <a:lnTo>
                      <a:pt x="100" y="59"/>
                    </a:lnTo>
                    <a:lnTo>
                      <a:pt x="94" y="36"/>
                    </a:lnTo>
                    <a:lnTo>
                      <a:pt x="88" y="6"/>
                    </a:lnTo>
                    <a:lnTo>
                      <a:pt x="82" y="0"/>
                    </a:lnTo>
                    <a:lnTo>
                      <a:pt x="65" y="6"/>
                    </a:lnTo>
                    <a:lnTo>
                      <a:pt x="47" y="12"/>
                    </a:lnTo>
                    <a:lnTo>
                      <a:pt x="6" y="59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24" y="94"/>
                    </a:lnTo>
                    <a:lnTo>
                      <a:pt x="35" y="94"/>
                    </a:lnTo>
                    <a:lnTo>
                      <a:pt x="35" y="100"/>
                    </a:lnTo>
                    <a:lnTo>
                      <a:pt x="29" y="112"/>
                    </a:lnTo>
                    <a:lnTo>
                      <a:pt x="24" y="135"/>
                    </a:lnTo>
                    <a:lnTo>
                      <a:pt x="29" y="159"/>
                    </a:lnTo>
                    <a:lnTo>
                      <a:pt x="47" y="165"/>
                    </a:lnTo>
                    <a:lnTo>
                      <a:pt x="53" y="1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2" name="フリーフォーム 301"/>
              <p:cNvSpPr/>
              <p:nvPr/>
            </p:nvSpPr>
            <p:spPr bwMode="auto">
              <a:xfrm>
                <a:off x="4389" y="1101"/>
                <a:ext cx="47" cy="70"/>
              </a:xfrm>
              <a:custGeom>
                <a:avLst/>
                <a:gdLst/>
                <a:ahLst/>
                <a:cxnLst>
                  <a:cxn ang="0">
                    <a:pos x="11" y="70"/>
                  </a:cxn>
                  <a:cxn ang="0">
                    <a:pos x="29" y="59"/>
                  </a:cxn>
                  <a:cxn ang="0">
                    <a:pos x="41" y="47"/>
                  </a:cxn>
                  <a:cxn ang="0">
                    <a:pos x="47" y="29"/>
                  </a:cxn>
                  <a:cxn ang="0">
                    <a:pos x="47" y="17"/>
                  </a:cxn>
                  <a:cxn ang="0">
                    <a:pos x="41" y="0"/>
                  </a:cxn>
                  <a:cxn ang="0">
                    <a:pos x="29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6" y="70"/>
                  </a:cxn>
                  <a:cxn ang="0">
                    <a:pos x="6" y="70"/>
                  </a:cxn>
                  <a:cxn ang="0">
                    <a:pos x="11" y="70"/>
                  </a:cxn>
                </a:cxnLst>
                <a:rect l="0" t="0" r="0" b="0"/>
                <a:pathLst>
                  <a:path w="47" h="70">
                    <a:moveTo>
                      <a:pt x="11" y="70"/>
                    </a:moveTo>
                    <a:lnTo>
                      <a:pt x="29" y="59"/>
                    </a:lnTo>
                    <a:lnTo>
                      <a:pt x="41" y="47"/>
                    </a:lnTo>
                    <a:lnTo>
                      <a:pt x="47" y="29"/>
                    </a:lnTo>
                    <a:lnTo>
                      <a:pt x="47" y="17"/>
                    </a:lnTo>
                    <a:lnTo>
                      <a:pt x="41" y="0"/>
                    </a:lnTo>
                    <a:lnTo>
                      <a:pt x="29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11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3" name="フリーフォーム 302"/>
              <p:cNvSpPr/>
              <p:nvPr/>
            </p:nvSpPr>
            <p:spPr bwMode="auto">
              <a:xfrm>
                <a:off x="4400" y="1242"/>
                <a:ext cx="24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24" h="23">
                    <a:moveTo>
                      <a:pt x="6" y="23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4" name="フリーフォーム 303"/>
              <p:cNvSpPr/>
              <p:nvPr/>
            </p:nvSpPr>
            <p:spPr bwMode="auto">
              <a:xfrm>
                <a:off x="4711" y="1359"/>
                <a:ext cx="41" cy="65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41" y="35"/>
                  </a:cxn>
                  <a:cxn ang="0">
                    <a:pos x="41" y="18"/>
                  </a:cxn>
                  <a:cxn ang="0">
                    <a:pos x="36" y="6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24" y="65"/>
                  </a:cxn>
                </a:cxnLst>
                <a:rect l="0" t="0" r="0" b="0"/>
                <a:pathLst>
                  <a:path w="41" h="65">
                    <a:moveTo>
                      <a:pt x="24" y="65"/>
                    </a:moveTo>
                    <a:lnTo>
                      <a:pt x="41" y="35"/>
                    </a:lnTo>
                    <a:lnTo>
                      <a:pt x="41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24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5" name="フリーフォーム 304"/>
              <p:cNvSpPr/>
              <p:nvPr/>
            </p:nvSpPr>
            <p:spPr bwMode="auto">
              <a:xfrm>
                <a:off x="4617" y="1441"/>
                <a:ext cx="42" cy="53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30" y="47"/>
                  </a:cxn>
                  <a:cxn ang="0">
                    <a:pos x="42" y="24"/>
                  </a:cxn>
                  <a:cxn ang="0">
                    <a:pos x="42" y="18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3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6" y="53"/>
                  </a:cxn>
                </a:cxnLst>
                <a:rect l="0" t="0" r="0" b="0"/>
                <a:pathLst>
                  <a:path w="42" h="53">
                    <a:moveTo>
                      <a:pt x="6" y="53"/>
                    </a:moveTo>
                    <a:lnTo>
                      <a:pt x="30" y="47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3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6" name="フリーフォーム 305"/>
              <p:cNvSpPr/>
              <p:nvPr/>
            </p:nvSpPr>
            <p:spPr bwMode="auto">
              <a:xfrm>
                <a:off x="4923" y="1036"/>
                <a:ext cx="117" cy="135"/>
              </a:xfrm>
              <a:custGeom>
                <a:avLst/>
                <a:gdLst/>
                <a:ahLst/>
                <a:cxnLst>
                  <a:cxn ang="0">
                    <a:pos x="82" y="135"/>
                  </a:cxn>
                  <a:cxn ang="0">
                    <a:pos x="99" y="118"/>
                  </a:cxn>
                  <a:cxn ang="0">
                    <a:pos x="111" y="106"/>
                  </a:cxn>
                  <a:cxn ang="0">
                    <a:pos x="111" y="82"/>
                  </a:cxn>
                  <a:cxn ang="0">
                    <a:pos x="117" y="59"/>
                  </a:cxn>
                  <a:cxn ang="0">
                    <a:pos x="105" y="24"/>
                  </a:cxn>
                  <a:cxn ang="0">
                    <a:pos x="99" y="12"/>
                  </a:cxn>
                  <a:cxn ang="0">
                    <a:pos x="82" y="0"/>
                  </a:cxn>
                  <a:cxn ang="0">
                    <a:pos x="41" y="12"/>
                  </a:cxn>
                  <a:cxn ang="0">
                    <a:pos x="17" y="18"/>
                  </a:cxn>
                  <a:cxn ang="0">
                    <a:pos x="5" y="41"/>
                  </a:cxn>
                  <a:cxn ang="0">
                    <a:pos x="0" y="65"/>
                  </a:cxn>
                  <a:cxn ang="0">
                    <a:pos x="0" y="88"/>
                  </a:cxn>
                  <a:cxn ang="0">
                    <a:pos x="11" y="112"/>
                  </a:cxn>
                  <a:cxn ang="0">
                    <a:pos x="35" y="124"/>
                  </a:cxn>
                  <a:cxn ang="0">
                    <a:pos x="70" y="135"/>
                  </a:cxn>
                  <a:cxn ang="0">
                    <a:pos x="76" y="135"/>
                  </a:cxn>
                  <a:cxn ang="0">
                    <a:pos x="82" y="135"/>
                  </a:cxn>
                </a:cxnLst>
                <a:rect l="0" t="0" r="0" b="0"/>
                <a:pathLst>
                  <a:path w="117" h="135">
                    <a:moveTo>
                      <a:pt x="82" y="135"/>
                    </a:moveTo>
                    <a:lnTo>
                      <a:pt x="99" y="118"/>
                    </a:lnTo>
                    <a:lnTo>
                      <a:pt x="111" y="106"/>
                    </a:lnTo>
                    <a:lnTo>
                      <a:pt x="111" y="82"/>
                    </a:lnTo>
                    <a:lnTo>
                      <a:pt x="117" y="59"/>
                    </a:lnTo>
                    <a:lnTo>
                      <a:pt x="105" y="24"/>
                    </a:lnTo>
                    <a:lnTo>
                      <a:pt x="99" y="12"/>
                    </a:lnTo>
                    <a:lnTo>
                      <a:pt x="82" y="0"/>
                    </a:lnTo>
                    <a:lnTo>
                      <a:pt x="41" y="12"/>
                    </a:lnTo>
                    <a:lnTo>
                      <a:pt x="17" y="18"/>
                    </a:lnTo>
                    <a:lnTo>
                      <a:pt x="5" y="41"/>
                    </a:lnTo>
                    <a:lnTo>
                      <a:pt x="0" y="65"/>
                    </a:lnTo>
                    <a:lnTo>
                      <a:pt x="0" y="88"/>
                    </a:lnTo>
                    <a:lnTo>
                      <a:pt x="11" y="112"/>
                    </a:lnTo>
                    <a:lnTo>
                      <a:pt x="35" y="124"/>
                    </a:lnTo>
                    <a:lnTo>
                      <a:pt x="70" y="135"/>
                    </a:lnTo>
                    <a:lnTo>
                      <a:pt x="76" y="135"/>
                    </a:lnTo>
                    <a:lnTo>
                      <a:pt x="82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" name="フリーフォーム 306"/>
              <p:cNvSpPr/>
              <p:nvPr/>
            </p:nvSpPr>
            <p:spPr bwMode="auto">
              <a:xfrm>
                <a:off x="4747" y="878"/>
                <a:ext cx="176" cy="152"/>
              </a:xfrm>
              <a:custGeom>
                <a:avLst/>
                <a:gdLst/>
                <a:ahLst/>
                <a:cxnLst>
                  <a:cxn ang="0">
                    <a:pos x="58" y="152"/>
                  </a:cxn>
                  <a:cxn ang="0">
                    <a:pos x="111" y="135"/>
                  </a:cxn>
                  <a:cxn ang="0">
                    <a:pos x="123" y="111"/>
                  </a:cxn>
                  <a:cxn ang="0">
                    <a:pos x="134" y="94"/>
                  </a:cxn>
                  <a:cxn ang="0">
                    <a:pos x="146" y="59"/>
                  </a:cxn>
                  <a:cxn ang="0">
                    <a:pos x="158" y="41"/>
                  </a:cxn>
                  <a:cxn ang="0">
                    <a:pos x="176" y="17"/>
                  </a:cxn>
                  <a:cxn ang="0">
                    <a:pos x="176" y="12"/>
                  </a:cxn>
                  <a:cxn ang="0">
                    <a:pos x="164" y="0"/>
                  </a:cxn>
                  <a:cxn ang="0">
                    <a:pos x="152" y="0"/>
                  </a:cxn>
                  <a:cxn ang="0">
                    <a:pos x="134" y="12"/>
                  </a:cxn>
                  <a:cxn ang="0">
                    <a:pos x="123" y="17"/>
                  </a:cxn>
                  <a:cxn ang="0">
                    <a:pos x="111" y="17"/>
                  </a:cxn>
                  <a:cxn ang="0">
                    <a:pos x="82" y="23"/>
                  </a:cxn>
                  <a:cxn ang="0">
                    <a:pos x="64" y="29"/>
                  </a:cxn>
                  <a:cxn ang="0">
                    <a:pos x="23" y="82"/>
                  </a:cxn>
                  <a:cxn ang="0">
                    <a:pos x="5" y="105"/>
                  </a:cxn>
                  <a:cxn ang="0">
                    <a:pos x="0" y="117"/>
                  </a:cxn>
                  <a:cxn ang="0">
                    <a:pos x="0" y="141"/>
                  </a:cxn>
                  <a:cxn ang="0">
                    <a:pos x="17" y="147"/>
                  </a:cxn>
                  <a:cxn ang="0">
                    <a:pos x="35" y="152"/>
                  </a:cxn>
                  <a:cxn ang="0">
                    <a:pos x="52" y="152"/>
                  </a:cxn>
                  <a:cxn ang="0">
                    <a:pos x="58" y="152"/>
                  </a:cxn>
                </a:cxnLst>
                <a:rect l="0" t="0" r="0" b="0"/>
                <a:pathLst>
                  <a:path w="176" h="152">
                    <a:moveTo>
                      <a:pt x="58" y="152"/>
                    </a:moveTo>
                    <a:lnTo>
                      <a:pt x="111" y="135"/>
                    </a:lnTo>
                    <a:lnTo>
                      <a:pt x="123" y="111"/>
                    </a:lnTo>
                    <a:lnTo>
                      <a:pt x="134" y="94"/>
                    </a:lnTo>
                    <a:lnTo>
                      <a:pt x="146" y="59"/>
                    </a:lnTo>
                    <a:lnTo>
                      <a:pt x="158" y="41"/>
                    </a:lnTo>
                    <a:lnTo>
                      <a:pt x="176" y="17"/>
                    </a:lnTo>
                    <a:lnTo>
                      <a:pt x="176" y="12"/>
                    </a:lnTo>
                    <a:lnTo>
                      <a:pt x="164" y="0"/>
                    </a:lnTo>
                    <a:lnTo>
                      <a:pt x="152" y="0"/>
                    </a:lnTo>
                    <a:lnTo>
                      <a:pt x="134" y="12"/>
                    </a:lnTo>
                    <a:lnTo>
                      <a:pt x="123" y="17"/>
                    </a:lnTo>
                    <a:lnTo>
                      <a:pt x="111" y="17"/>
                    </a:lnTo>
                    <a:lnTo>
                      <a:pt x="82" y="23"/>
                    </a:lnTo>
                    <a:lnTo>
                      <a:pt x="64" y="29"/>
                    </a:lnTo>
                    <a:lnTo>
                      <a:pt x="23" y="82"/>
                    </a:lnTo>
                    <a:lnTo>
                      <a:pt x="5" y="105"/>
                    </a:lnTo>
                    <a:lnTo>
                      <a:pt x="0" y="117"/>
                    </a:lnTo>
                    <a:lnTo>
                      <a:pt x="0" y="141"/>
                    </a:lnTo>
                    <a:lnTo>
                      <a:pt x="17" y="147"/>
                    </a:lnTo>
                    <a:lnTo>
                      <a:pt x="35" y="152"/>
                    </a:lnTo>
                    <a:lnTo>
                      <a:pt x="52" y="152"/>
                    </a:lnTo>
                    <a:lnTo>
                      <a:pt x="58" y="1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" name="フリーフォーム 307"/>
              <p:cNvSpPr/>
              <p:nvPr/>
            </p:nvSpPr>
            <p:spPr bwMode="auto">
              <a:xfrm>
                <a:off x="4682" y="942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41" y="24"/>
                    </a:lnTo>
                    <a:lnTo>
                      <a:pt x="41" y="18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9" name="フリーフォーム 308"/>
              <p:cNvSpPr/>
              <p:nvPr/>
            </p:nvSpPr>
            <p:spPr bwMode="auto">
              <a:xfrm>
                <a:off x="4846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23"/>
                  </a:cxn>
                  <a:cxn ang="0">
                    <a:pos x="24" y="17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3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23"/>
                    </a:lnTo>
                    <a:lnTo>
                      <a:pt x="24" y="17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0" name="フリーフォーム 309"/>
              <p:cNvSpPr/>
              <p:nvPr/>
            </p:nvSpPr>
            <p:spPr bwMode="auto">
              <a:xfrm>
                <a:off x="4025" y="1124"/>
                <a:ext cx="41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35" y="18"/>
                  </a:cxn>
                  <a:cxn ang="0">
                    <a:pos x="41" y="6"/>
                  </a:cxn>
                  <a:cxn ang="0">
                    <a:pos x="41" y="0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8" y="30"/>
                  </a:cxn>
                </a:cxnLst>
                <a:rect l="0" t="0" r="0" b="0"/>
                <a:pathLst>
                  <a:path w="41" h="30">
                    <a:moveTo>
                      <a:pt x="18" y="30"/>
                    </a:moveTo>
                    <a:lnTo>
                      <a:pt x="35" y="18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1" name="フリーフォーム 310"/>
              <p:cNvSpPr/>
              <p:nvPr/>
            </p:nvSpPr>
            <p:spPr bwMode="auto">
              <a:xfrm>
                <a:off x="4934" y="491"/>
                <a:ext cx="94" cy="64"/>
              </a:xfrm>
              <a:custGeom>
                <a:avLst/>
                <a:gdLst/>
                <a:ahLst/>
                <a:cxnLst>
                  <a:cxn ang="0">
                    <a:pos x="94" y="29"/>
                  </a:cxn>
                  <a:cxn ang="0">
                    <a:pos x="88" y="23"/>
                  </a:cxn>
                  <a:cxn ang="0">
                    <a:pos x="71" y="17"/>
                  </a:cxn>
                  <a:cxn ang="0">
                    <a:pos x="35" y="0"/>
                  </a:cxn>
                  <a:cxn ang="0">
                    <a:pos x="24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58"/>
                  </a:cxn>
                  <a:cxn ang="0">
                    <a:pos x="24" y="64"/>
                  </a:cxn>
                  <a:cxn ang="0">
                    <a:pos x="35" y="64"/>
                  </a:cxn>
                  <a:cxn ang="0">
                    <a:pos x="71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94" y="29"/>
                  </a:cxn>
                </a:cxnLst>
                <a:rect l="0" t="0" r="0" b="0"/>
                <a:pathLst>
                  <a:path w="94" h="64">
                    <a:moveTo>
                      <a:pt x="94" y="29"/>
                    </a:moveTo>
                    <a:lnTo>
                      <a:pt x="88" y="23"/>
                    </a:lnTo>
                    <a:lnTo>
                      <a:pt x="71" y="17"/>
                    </a:lnTo>
                    <a:lnTo>
                      <a:pt x="35" y="0"/>
                    </a:lnTo>
                    <a:lnTo>
                      <a:pt x="24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58"/>
                    </a:lnTo>
                    <a:lnTo>
                      <a:pt x="24" y="64"/>
                    </a:lnTo>
                    <a:lnTo>
                      <a:pt x="35" y="64"/>
                    </a:lnTo>
                    <a:lnTo>
                      <a:pt x="71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94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フリーフォーム 311"/>
              <p:cNvSpPr/>
              <p:nvPr/>
            </p:nvSpPr>
            <p:spPr bwMode="auto">
              <a:xfrm>
                <a:off x="5145" y="731"/>
                <a:ext cx="112" cy="82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47" y="76"/>
                  </a:cxn>
                  <a:cxn ang="0">
                    <a:pos x="59" y="71"/>
                  </a:cxn>
                  <a:cxn ang="0">
                    <a:pos x="77" y="41"/>
                  </a:cxn>
                  <a:cxn ang="0">
                    <a:pos x="100" y="29"/>
                  </a:cxn>
                  <a:cxn ang="0">
                    <a:pos x="106" y="12"/>
                  </a:cxn>
                  <a:cxn ang="0">
                    <a:pos x="112" y="6"/>
                  </a:cxn>
                  <a:cxn ang="0">
                    <a:pos x="112" y="0"/>
                  </a:cxn>
                  <a:cxn ang="0">
                    <a:pos x="106" y="0"/>
                  </a:cxn>
                  <a:cxn ang="0">
                    <a:pos x="94" y="6"/>
                  </a:cxn>
                  <a:cxn ang="0">
                    <a:pos x="71" y="18"/>
                  </a:cxn>
                  <a:cxn ang="0">
                    <a:pos x="42" y="29"/>
                  </a:cxn>
                  <a:cxn ang="0">
                    <a:pos x="18" y="47"/>
                  </a:cxn>
                  <a:cxn ang="0">
                    <a:pos x="6" y="65"/>
                  </a:cxn>
                  <a:cxn ang="0">
                    <a:pos x="0" y="76"/>
                  </a:cxn>
                  <a:cxn ang="0">
                    <a:pos x="6" y="82"/>
                  </a:cxn>
                  <a:cxn ang="0">
                    <a:pos x="18" y="82"/>
                  </a:cxn>
                  <a:cxn ang="0">
                    <a:pos x="30" y="82"/>
                  </a:cxn>
                </a:cxnLst>
                <a:rect l="0" t="0" r="0" b="0"/>
                <a:pathLst>
                  <a:path w="112" h="82">
                    <a:moveTo>
                      <a:pt x="30" y="82"/>
                    </a:moveTo>
                    <a:lnTo>
                      <a:pt x="47" y="76"/>
                    </a:lnTo>
                    <a:lnTo>
                      <a:pt x="59" y="71"/>
                    </a:lnTo>
                    <a:lnTo>
                      <a:pt x="77" y="41"/>
                    </a:lnTo>
                    <a:lnTo>
                      <a:pt x="100" y="29"/>
                    </a:lnTo>
                    <a:lnTo>
                      <a:pt x="106" y="12"/>
                    </a:lnTo>
                    <a:lnTo>
                      <a:pt x="112" y="6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94" y="6"/>
                    </a:lnTo>
                    <a:lnTo>
                      <a:pt x="71" y="18"/>
                    </a:lnTo>
                    <a:lnTo>
                      <a:pt x="42" y="29"/>
                    </a:lnTo>
                    <a:lnTo>
                      <a:pt x="18" y="47"/>
                    </a:lnTo>
                    <a:lnTo>
                      <a:pt x="6" y="65"/>
                    </a:lnTo>
                    <a:lnTo>
                      <a:pt x="0" y="76"/>
                    </a:lnTo>
                    <a:lnTo>
                      <a:pt x="6" y="82"/>
                    </a:lnTo>
                    <a:lnTo>
                      <a:pt x="18" y="82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3" name="フリーフォーム 312"/>
              <p:cNvSpPr/>
              <p:nvPr/>
            </p:nvSpPr>
            <p:spPr bwMode="auto">
              <a:xfrm>
                <a:off x="5298" y="766"/>
                <a:ext cx="88" cy="65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23" y="65"/>
                  </a:cxn>
                  <a:cxn ang="0">
                    <a:pos x="47" y="59"/>
                  </a:cxn>
                  <a:cxn ang="0">
                    <a:pos x="76" y="36"/>
                  </a:cxn>
                  <a:cxn ang="0">
                    <a:pos x="82" y="18"/>
                  </a:cxn>
                  <a:cxn ang="0">
                    <a:pos x="88" y="12"/>
                  </a:cxn>
                  <a:cxn ang="0">
                    <a:pos x="88" y="0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5" y="6"/>
                  </a:cxn>
                  <a:cxn ang="0">
                    <a:pos x="41" y="12"/>
                  </a:cxn>
                  <a:cxn ang="0">
                    <a:pos x="12" y="30"/>
                  </a:cxn>
                  <a:cxn ang="0">
                    <a:pos x="0" y="47"/>
                  </a:cxn>
                  <a:cxn ang="0">
                    <a:pos x="6" y="59"/>
                  </a:cxn>
                  <a:cxn ang="0">
                    <a:pos x="12" y="59"/>
                  </a:cxn>
                </a:cxnLst>
                <a:rect l="0" t="0" r="0" b="0"/>
                <a:pathLst>
                  <a:path w="88" h="65">
                    <a:moveTo>
                      <a:pt x="12" y="59"/>
                    </a:moveTo>
                    <a:lnTo>
                      <a:pt x="23" y="65"/>
                    </a:lnTo>
                    <a:lnTo>
                      <a:pt x="47" y="59"/>
                    </a:lnTo>
                    <a:lnTo>
                      <a:pt x="76" y="36"/>
                    </a:lnTo>
                    <a:lnTo>
                      <a:pt x="82" y="18"/>
                    </a:lnTo>
                    <a:lnTo>
                      <a:pt x="88" y="12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5" y="6"/>
                    </a:lnTo>
                    <a:lnTo>
                      <a:pt x="41" y="12"/>
                    </a:lnTo>
                    <a:lnTo>
                      <a:pt x="12" y="30"/>
                    </a:lnTo>
                    <a:lnTo>
                      <a:pt x="0" y="47"/>
                    </a:lnTo>
                    <a:lnTo>
                      <a:pt x="6" y="59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4" name="フリーフォーム 313"/>
              <p:cNvSpPr/>
              <p:nvPr/>
            </p:nvSpPr>
            <p:spPr bwMode="auto">
              <a:xfrm>
                <a:off x="5151" y="135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8"/>
                  </a:cxn>
                </a:cxnLst>
                <a:rect l="0" t="0" r="0" b="0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5" name="フリーフォーム 314"/>
              <p:cNvSpPr/>
              <p:nvPr/>
            </p:nvSpPr>
            <p:spPr bwMode="auto">
              <a:xfrm>
                <a:off x="5151" y="1617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24" h="12">
                    <a:moveTo>
                      <a:pt x="6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6" name="フリーフォーム 315"/>
              <p:cNvSpPr/>
              <p:nvPr/>
            </p:nvSpPr>
            <p:spPr bwMode="auto">
              <a:xfrm>
                <a:off x="5304" y="1312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" name="フリーフォーム 316"/>
              <p:cNvSpPr/>
              <p:nvPr/>
            </p:nvSpPr>
            <p:spPr bwMode="auto">
              <a:xfrm>
                <a:off x="3468" y="3865"/>
                <a:ext cx="52" cy="23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17" y="17"/>
                  </a:cxn>
                  <a:cxn ang="0">
                    <a:pos x="0" y="23"/>
                  </a:cxn>
                  <a:cxn ang="0">
                    <a:pos x="47" y="23"/>
                  </a:cxn>
                </a:cxnLst>
                <a:rect l="0" t="0" r="0" b="0"/>
                <a:pathLst>
                  <a:path w="52" h="23">
                    <a:moveTo>
                      <a:pt x="47" y="23"/>
                    </a:moveTo>
                    <a:lnTo>
                      <a:pt x="52" y="0"/>
                    </a:lnTo>
                    <a:lnTo>
                      <a:pt x="41" y="0"/>
                    </a:lnTo>
                    <a:lnTo>
                      <a:pt x="17" y="17"/>
                    </a:lnTo>
                    <a:lnTo>
                      <a:pt x="0" y="23"/>
                    </a:lnTo>
                    <a:lnTo>
                      <a:pt x="47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8" name="フリーフォーム 317"/>
              <p:cNvSpPr/>
              <p:nvPr/>
            </p:nvSpPr>
            <p:spPr bwMode="auto">
              <a:xfrm>
                <a:off x="3773" y="3612"/>
                <a:ext cx="1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7" h="18">
                    <a:moveTo>
                      <a:pt x="6" y="18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9" name="フリーフォーム 318"/>
              <p:cNvSpPr/>
              <p:nvPr/>
            </p:nvSpPr>
            <p:spPr bwMode="auto">
              <a:xfrm>
                <a:off x="3720" y="3841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0" name="フリーフォーム 319"/>
              <p:cNvSpPr/>
              <p:nvPr/>
            </p:nvSpPr>
            <p:spPr bwMode="auto">
              <a:xfrm>
                <a:off x="3638" y="3724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11" y="6"/>
                  </a:cxn>
                </a:cxnLst>
                <a:rect l="0" t="0" r="0" b="0"/>
                <a:pathLst>
                  <a:path w="11" h="12">
                    <a:moveTo>
                      <a:pt x="11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フリーフォーム 320"/>
              <p:cNvSpPr/>
              <p:nvPr/>
            </p:nvSpPr>
            <p:spPr bwMode="auto">
              <a:xfrm>
                <a:off x="3573" y="3642"/>
                <a:ext cx="1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6" y="11"/>
                  </a:cxn>
                </a:cxnLst>
                <a:rect l="0" t="0" r="0" b="0"/>
                <a:pathLst>
                  <a:path w="18" h="11">
                    <a:moveTo>
                      <a:pt x="6" y="11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2" name="フリーフォーム 321"/>
              <p:cNvSpPr/>
              <p:nvPr/>
            </p:nvSpPr>
            <p:spPr bwMode="auto">
              <a:xfrm>
                <a:off x="3016" y="3636"/>
                <a:ext cx="12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12" h="29">
                    <a:moveTo>
                      <a:pt x="12" y="29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3" name="フリーフォーム 322"/>
              <p:cNvSpPr/>
              <p:nvPr/>
            </p:nvSpPr>
            <p:spPr bwMode="auto">
              <a:xfrm>
                <a:off x="2617" y="1553"/>
                <a:ext cx="23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8" y="17"/>
                  </a:cxn>
                </a:cxnLst>
                <a:rect l="0" t="0" r="0" b="0"/>
                <a:pathLst>
                  <a:path w="23" h="17">
                    <a:moveTo>
                      <a:pt x="18" y="17"/>
                    </a:moveTo>
                    <a:lnTo>
                      <a:pt x="23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4" name="フリーフォーム 323"/>
              <p:cNvSpPr/>
              <p:nvPr/>
            </p:nvSpPr>
            <p:spPr bwMode="auto">
              <a:xfrm>
                <a:off x="2494" y="1688"/>
                <a:ext cx="17" cy="11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11"/>
                  </a:cxn>
                </a:cxnLst>
                <a:rect l="0" t="0" r="0" b="0"/>
                <a:pathLst>
                  <a:path w="17" h="11">
                    <a:moveTo>
                      <a:pt x="11" y="11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6" name="フリーフォーム 325"/>
              <p:cNvSpPr/>
              <p:nvPr/>
            </p:nvSpPr>
            <p:spPr bwMode="auto">
              <a:xfrm>
                <a:off x="2441" y="2668"/>
                <a:ext cx="12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2" y="23"/>
                  </a:cxn>
                  <a:cxn ang="0">
                    <a:pos x="12" y="17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12" h="23">
                    <a:moveTo>
                      <a:pt x="6" y="23"/>
                    </a:moveTo>
                    <a:lnTo>
                      <a:pt x="12" y="23"/>
                    </a:lnTo>
                    <a:lnTo>
                      <a:pt x="12" y="17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7" name="フリーフォーム 326"/>
              <p:cNvSpPr/>
              <p:nvPr/>
            </p:nvSpPr>
            <p:spPr bwMode="auto">
              <a:xfrm>
                <a:off x="1784" y="1553"/>
                <a:ext cx="29" cy="41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9"/>
                  </a:cxn>
                  <a:cxn ang="0">
                    <a:pos x="6" y="35"/>
                  </a:cxn>
                  <a:cxn ang="0">
                    <a:pos x="12" y="41"/>
                  </a:cxn>
                  <a:cxn ang="0">
                    <a:pos x="17" y="41"/>
                  </a:cxn>
                  <a:cxn ang="0">
                    <a:pos x="29" y="35"/>
                  </a:cxn>
                  <a:cxn ang="0">
                    <a:pos x="17" y="2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7" y="17"/>
                  </a:cxn>
                </a:cxnLst>
                <a:rect l="0" t="0" r="0" b="0"/>
                <a:pathLst>
                  <a:path w="29" h="41">
                    <a:moveTo>
                      <a:pt x="17" y="17"/>
                    </a:moveTo>
                    <a:lnTo>
                      <a:pt x="17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12" y="41"/>
                    </a:lnTo>
                    <a:lnTo>
                      <a:pt x="17" y="41"/>
                    </a:lnTo>
                    <a:lnTo>
                      <a:pt x="29" y="35"/>
                    </a:lnTo>
                    <a:lnTo>
                      <a:pt x="17" y="2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8" name="フリーフォーム 327"/>
              <p:cNvSpPr/>
              <p:nvPr/>
            </p:nvSpPr>
            <p:spPr bwMode="auto">
              <a:xfrm>
                <a:off x="2259" y="942"/>
                <a:ext cx="29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9" y="18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24" y="24"/>
                  </a:cxn>
                </a:cxnLst>
                <a:rect l="0" t="0" r="0" b="0"/>
                <a:pathLst>
                  <a:path w="29" h="24">
                    <a:moveTo>
                      <a:pt x="24" y="24"/>
                    </a:moveTo>
                    <a:lnTo>
                      <a:pt x="29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9" name="日付プレースホルダー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F14299-9708-4CB3-95CC-C5947F052BB4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ja-JP" altLang="en-US" dirty="0">
                <a:ea typeface="HGGyoshotai" panose="03000609000000000000" pitchFamily="65" charset="-128"/>
              </a:rPr>
              <a:t>‹#›</a:t>
            </a:fld>
            <a:endParaRPr lang="ja-JP" altLang="en-US" dirty="0">
              <a:ea typeface="HGGyoshotai" panose="03000609000000000000" pitchFamily="65" charset="-128"/>
            </a:endParaRPr>
          </a:p>
        </p:txBody>
      </p:sp>
      <p:sp>
        <p:nvSpPr>
          <p:cNvPr id="331" name="フッター プレースホルダー 6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compatLnSpc="1"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28596" y="285728"/>
            <a:ext cx="8305800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29804"/>
              </a:srgbClr>
            </a:outerShdw>
          </a:effectLst>
        </p:grpSpPr>
        <p:sp>
          <p:nvSpPr>
            <p:cNvPr id="1026" name="フリーフォーム 1025"/>
            <p:cNvSpPr/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フリーフォーム 173"/>
            <p:cNvSpPr/>
            <p:nvPr/>
          </p:nvSpPr>
          <p:spPr bwMode="auto">
            <a:xfrm>
              <a:off x="8215338" y="564357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フリーフォーム 324"/>
            <p:cNvSpPr/>
            <p:nvPr/>
          </p:nvSpPr>
          <p:spPr bwMode="auto">
            <a:xfrm>
              <a:off x="6037873" y="5713320"/>
              <a:ext cx="25589" cy="2885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7" y="18"/>
                </a:cxn>
                <a:cxn ang="0">
                  <a:pos x="17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6" y="18"/>
                </a:cxn>
              </a:cxnLst>
              <a:rect l="0" t="0" r="0" b="0"/>
              <a:pathLst>
                <a:path w="17" h="18">
                  <a:moveTo>
                    <a:pt x="6" y="18"/>
                  </a:moveTo>
                  <a:lnTo>
                    <a:pt x="17" y="18"/>
                  </a:lnTo>
                  <a:lnTo>
                    <a:pt x="17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2" name="フリーフォーム 171"/>
            <p:cNvSpPr/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フリーフォーム 172"/>
            <p:cNvSpPr/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フリーフォーム 174"/>
            <p:cNvSpPr/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フリーフォーム 175"/>
            <p:cNvSpPr/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フリーフォーム 176"/>
            <p:cNvSpPr/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5" name="フリーフォーム 334"/>
            <p:cNvSpPr/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6" name="フリーフォーム 335"/>
            <p:cNvSpPr/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7" name="フリーフォーム 336"/>
            <p:cNvSpPr/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" name="フリーフォーム 337"/>
            <p:cNvSpPr/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0" name="フリーフォーム 339"/>
            <p:cNvSpPr/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1" name="フリーフォーム 340"/>
            <p:cNvSpPr/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フリーフォーム 341"/>
            <p:cNvSpPr/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フリーフォーム 342"/>
            <p:cNvSpPr/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フリーフォーム 343"/>
            <p:cNvSpPr/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5" name="フリーフォーム 344"/>
            <p:cNvSpPr/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6" name="フリーフォーム 345"/>
            <p:cNvSpPr/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フリーフォーム 346"/>
            <p:cNvSpPr/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フリーフォーム 347"/>
            <p:cNvSpPr/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フリーフォーム 348"/>
            <p:cNvSpPr/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0" name="フリーフォーム 349"/>
            <p:cNvSpPr/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1" name="フリーフォーム 350"/>
            <p:cNvSpPr/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フリーフォーム 351"/>
            <p:cNvSpPr/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フリーフォーム 352"/>
            <p:cNvSpPr/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フリーフォーム 353"/>
            <p:cNvSpPr/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フリーフォーム 354"/>
            <p:cNvSpPr/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フリーフォーム 355"/>
            <p:cNvSpPr/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フリーフォーム 356"/>
            <p:cNvSpPr/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フリーフォーム 357"/>
            <p:cNvSpPr/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フリーフォーム 358"/>
            <p:cNvSpPr/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フリーフォーム 359"/>
            <p:cNvSpPr/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フリーフォーム 360"/>
            <p:cNvSpPr/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フリーフォーム 361"/>
            <p:cNvSpPr/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フリーフォーム 362"/>
            <p:cNvSpPr/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フリーフォーム 363"/>
            <p:cNvSpPr/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フリーフォーム 364"/>
            <p:cNvSpPr/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フリーフォーム 365"/>
            <p:cNvSpPr/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フリーフォーム 366"/>
            <p:cNvSpPr/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フリーフォーム 367"/>
            <p:cNvSpPr/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フリーフォーム 368"/>
            <p:cNvSpPr/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フリーフォーム 369"/>
            <p:cNvSpPr/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1" name="フリーフォーム 370"/>
            <p:cNvSpPr/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フリーフォーム 371"/>
            <p:cNvSpPr/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フリーフォーム 372"/>
            <p:cNvSpPr/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フリーフォーム 373"/>
            <p:cNvSpPr/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5" name="フリーフォーム 374"/>
            <p:cNvSpPr/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6" name="フリーフォーム 375"/>
            <p:cNvSpPr/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7" name="フリーフォーム 376"/>
            <p:cNvSpPr/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" name="フリーフォーム 377"/>
            <p:cNvSpPr/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" name="フリーフォーム 378"/>
            <p:cNvSpPr/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0" name="フリーフォーム 379"/>
            <p:cNvSpPr/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1" name="フリーフォーム 380"/>
            <p:cNvSpPr/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2" name="フリーフォーム 381"/>
            <p:cNvSpPr/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3" name="フリーフォーム 382"/>
            <p:cNvSpPr/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4" name="フリーフォーム 383"/>
            <p:cNvSpPr/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5" name="フリーフォーム 384"/>
            <p:cNvSpPr/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6" name="フリーフォーム 385"/>
            <p:cNvSpPr/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7" name="フリーフォーム 386"/>
            <p:cNvSpPr/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8" name="フリーフォーム 387"/>
            <p:cNvSpPr/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" name="フリーフォーム 388"/>
            <p:cNvSpPr/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0" name="フリーフォーム 389"/>
            <p:cNvSpPr/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1" name="フリーフォーム 390"/>
            <p:cNvSpPr/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2" name="フリーフォーム 391"/>
            <p:cNvSpPr/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3" name="フリーフォーム 392"/>
            <p:cNvSpPr/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フリーフォーム 393"/>
            <p:cNvSpPr/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フリーフォーム 394"/>
            <p:cNvSpPr/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フリーフォーム 395"/>
            <p:cNvSpPr/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7" name="フリーフォーム 396"/>
            <p:cNvSpPr/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8" name="フリーフォーム 397"/>
            <p:cNvSpPr/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0" name="フリーフォーム 399"/>
            <p:cNvSpPr/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フリーフォーム 400"/>
            <p:cNvSpPr/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フリーフォーム 401"/>
            <p:cNvSpPr/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フリーフォーム 402"/>
            <p:cNvSpPr/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フリーフォーム 403"/>
            <p:cNvSpPr/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フリーフォーム 404"/>
            <p:cNvSpPr/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フリーフォーム 405"/>
            <p:cNvSpPr/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フリーフォーム 406"/>
            <p:cNvSpPr/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フリーフォーム 407"/>
            <p:cNvSpPr/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" name="フリーフォーム 408"/>
            <p:cNvSpPr/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" name="フリーフォーム 409"/>
            <p:cNvSpPr/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フリーフォーム 410"/>
            <p:cNvSpPr/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フリーフォーム 411"/>
            <p:cNvSpPr/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フリーフォーム 412"/>
            <p:cNvSpPr/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フリーフォーム 413"/>
            <p:cNvSpPr/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フリーフォーム 414"/>
            <p:cNvSpPr/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フリーフォーム 415"/>
            <p:cNvSpPr/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フリーフォーム 416"/>
            <p:cNvSpPr/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フリーフォーム 417"/>
            <p:cNvSpPr/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フリーフォーム 418"/>
            <p:cNvSpPr/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フリーフォーム 419" hidden="1"/>
            <p:cNvSpPr/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フリーフォーム 420" hidden="1"/>
            <p:cNvSpPr/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フリーフォーム 421"/>
            <p:cNvSpPr/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3" name="フリーフォーム 422"/>
            <p:cNvSpPr/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4" name="フリーフォーム 423"/>
            <p:cNvSpPr/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5" name="フリーフォーム 424"/>
            <p:cNvSpPr/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6" name="フリーフォーム 425"/>
            <p:cNvSpPr/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7" name="フリーフォーム 426"/>
            <p:cNvSpPr/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8" name="フリーフォーム 427"/>
            <p:cNvSpPr/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" name="フリーフォーム 428"/>
            <p:cNvSpPr/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フリーフォーム 429"/>
            <p:cNvSpPr/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1" name="フリーフォーム 430"/>
            <p:cNvSpPr/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3" name="フリーフォーム 432"/>
            <p:cNvSpPr/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4" name="フリーフォーム 433"/>
            <p:cNvSpPr/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5" name="フリーフォーム 434"/>
            <p:cNvSpPr/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6" name="フリーフォーム 435"/>
            <p:cNvSpPr/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7" name="フリーフォーム 436"/>
            <p:cNvSpPr/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8" name="フリーフォーム 437"/>
            <p:cNvSpPr/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9" name="フリーフォーム 438"/>
            <p:cNvSpPr/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" name="フリーフォーム 439"/>
            <p:cNvSpPr/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1" name="フリーフォーム 440"/>
            <p:cNvSpPr/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2" name="フリーフォーム 441"/>
            <p:cNvSpPr/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3" name="フリーフォーム 442"/>
            <p:cNvSpPr/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4" name="フリーフォーム 443"/>
            <p:cNvSpPr/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5" name="フリーフォーム 444"/>
            <p:cNvSpPr/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6" name="フリーフォーム 445"/>
            <p:cNvSpPr/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7" name="フリーフォーム 446"/>
            <p:cNvSpPr/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8" name="フリーフォーム 447"/>
            <p:cNvSpPr/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9" name="フリーフォーム 448"/>
            <p:cNvSpPr/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フリーフォーム 449"/>
            <p:cNvSpPr/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1" name="フリーフォーム 450"/>
            <p:cNvSpPr/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2" name="フリーフォーム 451"/>
            <p:cNvSpPr/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3" name="フリーフォーム 452"/>
            <p:cNvSpPr/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4" name="フリーフォーム 453"/>
            <p:cNvSpPr/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5" name="フリーフォーム 454"/>
            <p:cNvSpPr/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6" name="フリーフォーム 455"/>
            <p:cNvSpPr/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7" name="フリーフォーム 456"/>
            <p:cNvSpPr/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8" name="フリーフォーム 457"/>
            <p:cNvSpPr/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9" name="フリーフォーム 458"/>
            <p:cNvSpPr/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" name="フリーフォーム 459"/>
            <p:cNvSpPr/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" name="フリーフォーム 460"/>
            <p:cNvSpPr/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2" name="フリーフォーム 461"/>
            <p:cNvSpPr/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3" name="フリーフォーム 462"/>
            <p:cNvSpPr/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4" name="フリーフォーム 463"/>
            <p:cNvSpPr/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5" name="フリーフォーム 464"/>
            <p:cNvSpPr/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6" name="フリーフォーム 465"/>
            <p:cNvSpPr/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7" name="フリーフォーム 466"/>
            <p:cNvSpPr/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0" name="フリーフォーム 469"/>
            <p:cNvSpPr/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" name="フリーフォーム 470"/>
            <p:cNvSpPr/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2" name="フリーフォーム 471"/>
            <p:cNvSpPr/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3" name="フリーフォーム 472"/>
            <p:cNvSpPr/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4" name="フリーフォーム 473"/>
            <p:cNvSpPr/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5" name="フリーフォーム 474"/>
            <p:cNvSpPr/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2" name="フリーフォーム 481"/>
            <p:cNvSpPr/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3" name="フリーフォーム 482"/>
            <p:cNvSpPr/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4" name="フリーフォーム 483"/>
            <p:cNvSpPr/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5" name="フリーフォーム 484"/>
            <p:cNvSpPr/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6" name="フリーフォーム 485"/>
            <p:cNvSpPr/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31" name="タイトル プレースホルダー 1030"/>
          <p:cNvSpPr>
            <a:spLocks noGrp="1"/>
          </p:cNvSpPr>
          <p:nvPr>
            <p:ph type="title"/>
          </p:nvPr>
        </p:nvSpPr>
        <p:spPr bwMode="auto">
          <a:xfrm>
            <a:off x="928688" y="571500"/>
            <a:ext cx="7358063" cy="714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1031"/>
          <p:cNvSpPr>
            <a:spLocks noGrp="1"/>
          </p:cNvSpPr>
          <p:nvPr>
            <p:ph type="body" idx="1"/>
          </p:nvPr>
        </p:nvSpPr>
        <p:spPr>
          <a:xfrm>
            <a:off x="928688" y="1285875"/>
            <a:ext cx="735806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zh-CN" dirty="0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" name="フッター プレースホルダー 103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2E2E00"/>
                </a:solidFill>
                <a:ea typeface="HGGyoshotai" panose="03000609000000000000" pitchFamily="65" charset="-128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0" rtl="0" eaLnBrk="0" fontAlgn="base" hangingPunct="0">
        <a:spcBef>
          <a:spcPct val="0"/>
        </a:spcBef>
        <a:spcAft>
          <a:spcPct val="0"/>
        </a:spcAft>
        <a:defRPr kumimoji="1" sz="4200">
          <a:ln w="0"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2pPr>
      <a:lvl3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3pPr>
      <a:lvl4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4pPr>
      <a:lvl5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5pPr>
      <a:lvl6pPr marL="8001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6pPr>
      <a:lvl7pPr marL="12573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7pPr>
      <a:lvl8pPr marL="17145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8pPr>
      <a:lvl9pPr marL="21717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rgbClr val="A83832"/>
        </a:buClr>
        <a:buSzPct val="80000"/>
        <a:buFont typeface="Wingdings" panose="05000000000000000000" pitchFamily="2" charset="2"/>
        <a:buChar char="l"/>
        <a:defRPr kumimoji="1" sz="3200">
          <a:solidFill>
            <a:srgbClr val="595948"/>
          </a:solidFill>
          <a:latin typeface="+mn-lt"/>
          <a:ea typeface="+mn-ea"/>
          <a:cs typeface="+mn-cs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kumimoji="1" sz="2800">
          <a:solidFill>
            <a:srgbClr val="595948"/>
          </a:solidFill>
          <a:latin typeface="+mn-lt"/>
          <a:ea typeface="+mn-ea"/>
          <a:cs typeface="+mn-cs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B49F42"/>
        </a:buClr>
        <a:buSzPct val="80000"/>
        <a:buFont typeface="Wingdings" panose="05000000000000000000" pitchFamily="2" charset="2"/>
        <a:buChar char="l"/>
        <a:defRPr kumimoji="1" sz="2400">
          <a:solidFill>
            <a:srgbClr val="595948"/>
          </a:solidFill>
          <a:latin typeface="+mn-lt"/>
          <a:ea typeface="+mn-ea"/>
          <a:cs typeface="+mn-cs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487A8E"/>
        </a:buClr>
        <a:buSzPct val="80000"/>
        <a:buFont typeface="Wingdings" panose="05000000000000000000" pitchFamily="2" charset="2"/>
        <a:buChar char="l"/>
        <a:defRPr kumimoji="1" sz="2000">
          <a:solidFill>
            <a:srgbClr val="595948"/>
          </a:solidFill>
          <a:latin typeface="+mn-lt"/>
          <a:ea typeface="+mn-ea"/>
          <a:cs typeface="+mn-cs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D2B4D4"/>
        </a:buClr>
        <a:buSzPct val="80000"/>
        <a:buFont typeface="Wingdings" panose="05000000000000000000" pitchFamily="2" charset="2"/>
        <a:buChar char="l"/>
        <a:defRPr kumimoji="1" sz="2000">
          <a:solidFill>
            <a:srgbClr val="595948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5">
            <a:tint val="60000"/>
          </a:schemeClr>
        </a:buClr>
        <a:buSzPct val="8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9pPr>
    </p:bodyStyle>
    <p:otherStyle>
      <a:lvl1pPr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28596" y="285728"/>
            <a:ext cx="8305800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29804"/>
              </a:srgbClr>
            </a:outerShdw>
          </a:effectLst>
        </p:grpSpPr>
        <p:sp>
          <p:nvSpPr>
            <p:cNvPr id="1026" name="フリーフォーム 1025"/>
            <p:cNvSpPr/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フリーフォーム 173"/>
            <p:cNvSpPr/>
            <p:nvPr/>
          </p:nvSpPr>
          <p:spPr bwMode="auto">
            <a:xfrm>
              <a:off x="8215338" y="564357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フリーフォーム 324"/>
            <p:cNvSpPr/>
            <p:nvPr/>
          </p:nvSpPr>
          <p:spPr bwMode="auto">
            <a:xfrm>
              <a:off x="6037873" y="5713320"/>
              <a:ext cx="25589" cy="2885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7" y="18"/>
                </a:cxn>
                <a:cxn ang="0">
                  <a:pos x="17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6" y="18"/>
                </a:cxn>
              </a:cxnLst>
              <a:rect l="0" t="0" r="0" b="0"/>
              <a:pathLst>
                <a:path w="17" h="18">
                  <a:moveTo>
                    <a:pt x="6" y="18"/>
                  </a:moveTo>
                  <a:lnTo>
                    <a:pt x="17" y="18"/>
                  </a:lnTo>
                  <a:lnTo>
                    <a:pt x="17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2" name="フリーフォーム 171"/>
            <p:cNvSpPr/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フリーフォーム 172"/>
            <p:cNvSpPr/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フリーフォーム 174"/>
            <p:cNvSpPr/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フリーフォーム 175"/>
            <p:cNvSpPr/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フリーフォーム 176"/>
            <p:cNvSpPr/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5" name="フリーフォーム 334"/>
            <p:cNvSpPr/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6" name="フリーフォーム 335"/>
            <p:cNvSpPr/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7" name="フリーフォーム 336"/>
            <p:cNvSpPr/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" name="フリーフォーム 337"/>
            <p:cNvSpPr/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0" name="フリーフォーム 339"/>
            <p:cNvSpPr/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1" name="フリーフォーム 340"/>
            <p:cNvSpPr/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フリーフォーム 341"/>
            <p:cNvSpPr/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フリーフォーム 342"/>
            <p:cNvSpPr/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フリーフォーム 343"/>
            <p:cNvSpPr/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5" name="フリーフォーム 344"/>
            <p:cNvSpPr/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6" name="フリーフォーム 345"/>
            <p:cNvSpPr/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フリーフォーム 346"/>
            <p:cNvSpPr/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フリーフォーム 347"/>
            <p:cNvSpPr/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フリーフォーム 348"/>
            <p:cNvSpPr/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0" name="フリーフォーム 349"/>
            <p:cNvSpPr/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1" name="フリーフォーム 350"/>
            <p:cNvSpPr/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フリーフォーム 351"/>
            <p:cNvSpPr/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フリーフォーム 352"/>
            <p:cNvSpPr/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フリーフォーム 353"/>
            <p:cNvSpPr/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フリーフォーム 354"/>
            <p:cNvSpPr/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フリーフォーム 355"/>
            <p:cNvSpPr/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フリーフォーム 356"/>
            <p:cNvSpPr/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フリーフォーム 357"/>
            <p:cNvSpPr/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フリーフォーム 358"/>
            <p:cNvSpPr/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フリーフォーム 359"/>
            <p:cNvSpPr/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フリーフォーム 360"/>
            <p:cNvSpPr/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フリーフォーム 361"/>
            <p:cNvSpPr/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フリーフォーム 362"/>
            <p:cNvSpPr/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フリーフォーム 363"/>
            <p:cNvSpPr/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フリーフォーム 364"/>
            <p:cNvSpPr/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フリーフォーム 365"/>
            <p:cNvSpPr/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フリーフォーム 366"/>
            <p:cNvSpPr/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フリーフォーム 367"/>
            <p:cNvSpPr/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フリーフォーム 368"/>
            <p:cNvSpPr/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フリーフォーム 369"/>
            <p:cNvSpPr/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1" name="フリーフォーム 370"/>
            <p:cNvSpPr/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フリーフォーム 371"/>
            <p:cNvSpPr/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フリーフォーム 372"/>
            <p:cNvSpPr/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フリーフォーム 373"/>
            <p:cNvSpPr/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5" name="フリーフォーム 374"/>
            <p:cNvSpPr/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6" name="フリーフォーム 375"/>
            <p:cNvSpPr/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7" name="フリーフォーム 376"/>
            <p:cNvSpPr/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" name="フリーフォーム 377"/>
            <p:cNvSpPr/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" name="フリーフォーム 378"/>
            <p:cNvSpPr/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0" name="フリーフォーム 379"/>
            <p:cNvSpPr/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1" name="フリーフォーム 380"/>
            <p:cNvSpPr/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2" name="フリーフォーム 381"/>
            <p:cNvSpPr/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3" name="フリーフォーム 382"/>
            <p:cNvSpPr/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4" name="フリーフォーム 383"/>
            <p:cNvSpPr/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5" name="フリーフォーム 384"/>
            <p:cNvSpPr/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6" name="フリーフォーム 385"/>
            <p:cNvSpPr/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7" name="フリーフォーム 386"/>
            <p:cNvSpPr/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8" name="フリーフォーム 387"/>
            <p:cNvSpPr/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" name="フリーフォーム 388"/>
            <p:cNvSpPr/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0" name="フリーフォーム 389"/>
            <p:cNvSpPr/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1" name="フリーフォーム 390"/>
            <p:cNvSpPr/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2" name="フリーフォーム 391"/>
            <p:cNvSpPr/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3" name="フリーフォーム 392"/>
            <p:cNvSpPr/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フリーフォーム 393"/>
            <p:cNvSpPr/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フリーフォーム 394"/>
            <p:cNvSpPr/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フリーフォーム 395"/>
            <p:cNvSpPr/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7" name="フリーフォーム 396"/>
            <p:cNvSpPr/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8" name="フリーフォーム 397"/>
            <p:cNvSpPr/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0" name="フリーフォーム 399"/>
            <p:cNvSpPr/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フリーフォーム 400"/>
            <p:cNvSpPr/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フリーフォーム 401"/>
            <p:cNvSpPr/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フリーフォーム 402"/>
            <p:cNvSpPr/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フリーフォーム 403"/>
            <p:cNvSpPr/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フリーフォーム 404"/>
            <p:cNvSpPr/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フリーフォーム 405"/>
            <p:cNvSpPr/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フリーフォーム 406"/>
            <p:cNvSpPr/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フリーフォーム 407"/>
            <p:cNvSpPr/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" name="フリーフォーム 408"/>
            <p:cNvSpPr/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" name="フリーフォーム 409"/>
            <p:cNvSpPr/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フリーフォーム 410"/>
            <p:cNvSpPr/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フリーフォーム 411"/>
            <p:cNvSpPr/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フリーフォーム 412"/>
            <p:cNvSpPr/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フリーフォーム 413"/>
            <p:cNvSpPr/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フリーフォーム 414"/>
            <p:cNvSpPr/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フリーフォーム 415"/>
            <p:cNvSpPr/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フリーフォーム 416"/>
            <p:cNvSpPr/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フリーフォーム 417"/>
            <p:cNvSpPr/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フリーフォーム 418"/>
            <p:cNvSpPr/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フリーフォーム 419" hidden="1"/>
            <p:cNvSpPr/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フリーフォーム 420" hidden="1"/>
            <p:cNvSpPr/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フリーフォーム 421"/>
            <p:cNvSpPr/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3" name="フリーフォーム 422"/>
            <p:cNvSpPr/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4" name="フリーフォーム 423"/>
            <p:cNvSpPr/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5" name="フリーフォーム 424"/>
            <p:cNvSpPr/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6" name="フリーフォーム 425"/>
            <p:cNvSpPr/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7" name="フリーフォーム 426"/>
            <p:cNvSpPr/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8" name="フリーフォーム 427"/>
            <p:cNvSpPr/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" name="フリーフォーム 428"/>
            <p:cNvSpPr/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フリーフォーム 429"/>
            <p:cNvSpPr/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1" name="フリーフォーム 430"/>
            <p:cNvSpPr/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3" name="フリーフォーム 432"/>
            <p:cNvSpPr/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4" name="フリーフォーム 433"/>
            <p:cNvSpPr/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5" name="フリーフォーム 434"/>
            <p:cNvSpPr/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6" name="フリーフォーム 435"/>
            <p:cNvSpPr/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7" name="フリーフォーム 436"/>
            <p:cNvSpPr/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8" name="フリーフォーム 437"/>
            <p:cNvSpPr/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9" name="フリーフォーム 438"/>
            <p:cNvSpPr/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" name="フリーフォーム 439"/>
            <p:cNvSpPr/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1" name="フリーフォーム 440"/>
            <p:cNvSpPr/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2" name="フリーフォーム 441"/>
            <p:cNvSpPr/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3" name="フリーフォーム 442"/>
            <p:cNvSpPr/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4" name="フリーフォーム 443"/>
            <p:cNvSpPr/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5" name="フリーフォーム 444"/>
            <p:cNvSpPr/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6" name="フリーフォーム 445"/>
            <p:cNvSpPr/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7" name="フリーフォーム 446"/>
            <p:cNvSpPr/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8" name="フリーフォーム 447"/>
            <p:cNvSpPr/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9" name="フリーフォーム 448"/>
            <p:cNvSpPr/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フリーフォーム 449"/>
            <p:cNvSpPr/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1" name="フリーフォーム 450"/>
            <p:cNvSpPr/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2" name="フリーフォーム 451"/>
            <p:cNvSpPr/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3" name="フリーフォーム 452"/>
            <p:cNvSpPr/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4" name="フリーフォーム 453"/>
            <p:cNvSpPr/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5" name="フリーフォーム 454"/>
            <p:cNvSpPr/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6" name="フリーフォーム 455"/>
            <p:cNvSpPr/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7" name="フリーフォーム 456"/>
            <p:cNvSpPr/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8" name="フリーフォーム 457"/>
            <p:cNvSpPr/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9" name="フリーフォーム 458"/>
            <p:cNvSpPr/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" name="フリーフォーム 459"/>
            <p:cNvSpPr/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" name="フリーフォーム 460"/>
            <p:cNvSpPr/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2" name="フリーフォーム 461"/>
            <p:cNvSpPr/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3" name="フリーフォーム 462"/>
            <p:cNvSpPr/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4" name="フリーフォーム 463"/>
            <p:cNvSpPr/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5" name="フリーフォーム 464"/>
            <p:cNvSpPr/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6" name="フリーフォーム 465"/>
            <p:cNvSpPr/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7" name="フリーフォーム 466"/>
            <p:cNvSpPr/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0" name="フリーフォーム 469"/>
            <p:cNvSpPr/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" name="フリーフォーム 470"/>
            <p:cNvSpPr/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2" name="フリーフォーム 471"/>
            <p:cNvSpPr/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3" name="フリーフォーム 472"/>
            <p:cNvSpPr/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4" name="フリーフォーム 473"/>
            <p:cNvSpPr/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5" name="フリーフォーム 474"/>
            <p:cNvSpPr/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2" name="フリーフォーム 481"/>
            <p:cNvSpPr/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3" name="フリーフォーム 482"/>
            <p:cNvSpPr/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4" name="フリーフォーム 483"/>
            <p:cNvSpPr/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5" name="フリーフォーム 484"/>
            <p:cNvSpPr/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6" name="フリーフォーム 485"/>
            <p:cNvSpPr/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31" name="タイトル プレースホルダー 1030"/>
          <p:cNvSpPr>
            <a:spLocks noGrp="1"/>
          </p:cNvSpPr>
          <p:nvPr>
            <p:ph type="title"/>
          </p:nvPr>
        </p:nvSpPr>
        <p:spPr bwMode="auto">
          <a:xfrm>
            <a:off x="928688" y="571500"/>
            <a:ext cx="7358063" cy="714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1031"/>
          <p:cNvSpPr>
            <a:spLocks noGrp="1"/>
          </p:cNvSpPr>
          <p:nvPr>
            <p:ph type="body" idx="1"/>
          </p:nvPr>
        </p:nvSpPr>
        <p:spPr>
          <a:xfrm>
            <a:off x="928688" y="1285875"/>
            <a:ext cx="735806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zh-CN" dirty="0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03316-0288-4D5F-9452-E4E1C2EA8077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" name="フッター プレースホルダー 103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2E2E00"/>
                </a:solidFill>
                <a:ea typeface="HGGyoshotai" panose="03000609000000000000" pitchFamily="65" charset="-128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  <a:t>‹#›</a:t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0" rtl="0" eaLnBrk="0" fontAlgn="base" hangingPunct="0">
        <a:spcBef>
          <a:spcPct val="0"/>
        </a:spcBef>
        <a:spcAft>
          <a:spcPct val="0"/>
        </a:spcAft>
        <a:defRPr kumimoji="1" sz="4200">
          <a:ln w="0"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2pPr>
      <a:lvl3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3pPr>
      <a:lvl4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4pPr>
      <a:lvl5pPr algn="ctr" defTabSz="0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000000"/>
          </a:solidFill>
          <a:latin typeface="Constantia" panose="02030602050306030303"/>
          <a:ea typeface="HGGyoshotai" panose="03000609000000000000" pitchFamily="65" charset="-128"/>
        </a:defRPr>
      </a:lvl5pPr>
      <a:lvl6pPr marL="8001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6pPr>
      <a:lvl7pPr marL="12573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7pPr>
      <a:lvl8pPr marL="17145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8pPr>
      <a:lvl9pPr marL="2171700" indent="-342900" algn="ctr" defTabSz="0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 panose="02030602050306030303"/>
          <a:ea typeface="HGGyoshotai" panose="03000609000000000000" pitchFamily="65" charset="-128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rgbClr val="A83832"/>
        </a:buClr>
        <a:buSzPct val="80000"/>
        <a:buFont typeface="Wingdings" panose="05000000000000000000" pitchFamily="2" charset="2"/>
        <a:buChar char="l"/>
        <a:defRPr kumimoji="1" sz="3200">
          <a:solidFill>
            <a:srgbClr val="595948"/>
          </a:solidFill>
          <a:latin typeface="+mn-lt"/>
          <a:ea typeface="+mn-ea"/>
          <a:cs typeface="+mn-cs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kumimoji="1" sz="2800">
          <a:solidFill>
            <a:srgbClr val="595948"/>
          </a:solidFill>
          <a:latin typeface="+mn-lt"/>
          <a:ea typeface="+mn-ea"/>
          <a:cs typeface="+mn-cs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B49F42"/>
        </a:buClr>
        <a:buSzPct val="80000"/>
        <a:buFont typeface="Wingdings" panose="05000000000000000000" pitchFamily="2" charset="2"/>
        <a:buChar char="l"/>
        <a:defRPr kumimoji="1" sz="2400">
          <a:solidFill>
            <a:srgbClr val="595948"/>
          </a:solidFill>
          <a:latin typeface="+mn-lt"/>
          <a:ea typeface="+mn-ea"/>
          <a:cs typeface="+mn-cs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487A8E"/>
        </a:buClr>
        <a:buSzPct val="80000"/>
        <a:buFont typeface="Wingdings" panose="05000000000000000000" pitchFamily="2" charset="2"/>
        <a:buChar char="l"/>
        <a:defRPr kumimoji="1" sz="2000">
          <a:solidFill>
            <a:srgbClr val="595948"/>
          </a:solidFill>
          <a:latin typeface="+mn-lt"/>
          <a:ea typeface="+mn-ea"/>
          <a:cs typeface="+mn-cs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D2B4D4"/>
        </a:buClr>
        <a:buSzPct val="80000"/>
        <a:buFont typeface="Wingdings" panose="05000000000000000000" pitchFamily="2" charset="2"/>
        <a:buChar char="l"/>
        <a:defRPr kumimoji="1" sz="2000">
          <a:solidFill>
            <a:srgbClr val="595948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5">
            <a:tint val="60000"/>
          </a:schemeClr>
        </a:buClr>
        <a:buSzPct val="8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0000"/>
        <a:buFont typeface="Wingdings" panose="05000000000000000000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9pPr>
    </p:bodyStyle>
    <p:otherStyle>
      <a:lvl1pPr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 bwMode="auto">
          <a:xfrm>
            <a:off x="683568" y="2348880"/>
            <a:ext cx="7707630" cy="1357630"/>
          </a:xfrm>
          <a:sp3d prstMaterial="plastic"/>
        </p:spPr>
        <p:txBody>
          <a:bodyPr vert="horz" wrap="square" lIns="91440" tIns="45720" rIns="91440" bIns="45720" anchor="ctr" compatLnSpc="1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0" rtl="0" eaLnBrk="1" fontAlgn="base" latinLnBrk="0" hangingPunct="1">
              <a:lnSpc>
                <a:spcPct val="80000"/>
              </a:lnSpc>
              <a:spcBef>
                <a:spcPct val="20000"/>
              </a:spcBef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イントロダクション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6070" y="3933056"/>
            <a:ext cx="6272213" cy="857250"/>
          </a:xfrm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/>
              <a:buNone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</a:t>
            </a:r>
            <a:r>
              <a:rPr kumimoji="1" lang="ja-JP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上海財経大学　呂 雷寧</a:t>
            </a:r>
          </a:p>
        </p:txBody>
      </p:sp>
      <p:sp>
        <p:nvSpPr>
          <p:cNvPr id="8196" name="テキスト ボックス 3"/>
          <p:cNvSpPr txBox="1"/>
          <p:nvPr/>
        </p:nvSpPr>
        <p:spPr>
          <a:xfrm>
            <a:off x="107504" y="548680"/>
            <a:ext cx="55435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rgbClr val="5959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rgbClr val="5959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F42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rgbClr val="5959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87A8E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rgbClr val="5959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B4D4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rgbClr val="595948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1" dirty="0">
                <a:solidFill>
                  <a:schemeClr val="accent3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総合日本語</a:t>
            </a:r>
            <a:r>
              <a:rPr lang="en-US" altLang="ja-JP" sz="2800" b="1" dirty="0">
                <a:solidFill>
                  <a:schemeClr val="accent3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Ⅲ</a:t>
            </a:r>
            <a:r>
              <a:rPr lang="ja-JP" altLang="en-US" sz="2800" b="1" dirty="0">
                <a:solidFill>
                  <a:schemeClr val="accent3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ja-JP" altLang="en-US" sz="2800" b="1" dirty="0">
                <a:solidFill>
                  <a:schemeClr val="accent3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  <a:sym typeface="+mn-ea"/>
              </a:rPr>
              <a:t>現代日語語法</a:t>
            </a:r>
            <a:r>
              <a:rPr lang="ja-JP" altLang="en-US" sz="2800" b="1" dirty="0">
                <a:solidFill>
                  <a:schemeClr val="accent3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endParaRPr lang="en-US" altLang="ja-JP" sz="2800" b="1" dirty="0">
              <a:solidFill>
                <a:schemeClr val="accent3">
                  <a:lumMod val="75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188" y="765175"/>
            <a:ext cx="7848600" cy="5400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目標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5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技能と思考力を養成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タスク</a:t>
            </a:r>
          </a:p>
          <a:p>
            <a:pPr marR="0" lvl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読む習慣を養成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日課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①天声人語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②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Yahoo! Japan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の記事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篇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R="0" lvl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練習を積み重ね、話すことに慣れる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test1\Pictures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58" y="996439"/>
            <a:ext cx="4888726" cy="30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 rot="5400000">
            <a:off x="7121805" y="3530663"/>
            <a:ext cx="2520281" cy="674926"/>
          </a:xfrm>
          <a:prstGeom prst="roundRect">
            <a:avLst/>
          </a:prstGeom>
          <a:ln>
            <a:solidFill>
              <a:srgbClr val="D27C0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 defTabSz="685800" eaLnBrk="1" hangingPunct="1"/>
            <a:r>
              <a:rPr lang="zh-CN" altLang="en-US" sz="2400" b="1" dirty="0">
                <a:solidFill>
                  <a:srgbClr val="D27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百闻不如一见</a:t>
            </a:r>
            <a:endParaRPr lang="en-US" altLang="zh-CN" sz="2400" b="1" dirty="0">
              <a:solidFill>
                <a:srgbClr val="D27C0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 rot="5400000">
            <a:off x="6325078" y="4635001"/>
            <a:ext cx="2533431" cy="697504"/>
          </a:xfrm>
          <a:prstGeom prst="roundRect">
            <a:avLst/>
          </a:prstGeom>
          <a:ln>
            <a:solidFill>
              <a:srgbClr val="D27C0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rgbClr val="D27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百学不如一练</a:t>
            </a:r>
            <a:endParaRPr lang="en-US" altLang="zh-CN" sz="2400" b="1" dirty="0">
              <a:solidFill>
                <a:srgbClr val="D27C0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4132"/>
            <a:ext cx="8424936" cy="646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54232"/>
            <a:ext cx="8424863" cy="568863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教材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『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日語総合教程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』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第三冊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（上海外語教育出版社、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2015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進度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ja-JP" altLang="en-US" sz="2800" b="1" noProof="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96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コマ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(16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週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×6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コマ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)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　　　　  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8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コマ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祝日やイベントによる休講）</a:t>
            </a:r>
            <a:endParaRPr lang="en-US" altLang="ja-JP" sz="2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　　　　  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コマ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中間テスト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　　　　  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コマ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イントロダクション</a:t>
            </a:r>
            <a:r>
              <a:rPr lang="en-US" altLang="ja-JP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⇒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 84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コマ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/16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課　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2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ja-JP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5</a:t>
            </a:r>
            <a:r>
              <a:rPr lang="ja-JP" altLang="en-US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コマ</a:t>
            </a:r>
            <a:r>
              <a:rPr lang="en-US" altLang="ja-JP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/</a:t>
            </a:r>
            <a:r>
              <a:rPr lang="ja-JP" altLang="en-US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課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20831"/>
            <a:ext cx="1944216" cy="30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20688"/>
            <a:ext cx="8424863" cy="5256461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評価</a:t>
            </a:r>
          </a:p>
          <a:p>
            <a:pPr marL="342900" marR="0" lvl="0" indent="-34290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総合日本語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R="0" lvl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平常点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40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％</a:t>
            </a:r>
          </a:p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出席、授業参加度、小テスト、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課題完成度、正確さ、中間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テスト、自主学習、協働性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……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R="0" lvl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期末試験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60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％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ja-JP" altLang="en-US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現代日本語語法</a:t>
            </a:r>
            <a:endParaRPr lang="en-US" altLang="ja-JP" b="1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0" eaLnBrk="1" hangingPunct="1">
              <a:buFont typeface="Wingdings" panose="05000000000000000000" pitchFamily="2" charset="2"/>
              <a:buChar char="ü"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平常点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30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％</a:t>
            </a:r>
            <a:r>
              <a:rPr lang="ja-JP" altLang="en-US" sz="2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    </a:t>
            </a:r>
            <a:endParaRPr lang="en-US" altLang="ja-JP" sz="2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0" eaLnBrk="1" hangingPunct="1">
              <a:buFont typeface="Wingdings" panose="05000000000000000000" pitchFamily="2" charset="2"/>
              <a:buChar char="ü"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語法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-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期末試験</a:t>
            </a:r>
            <a:r>
              <a:rPr lang="en-US" altLang="ja-JP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70</a:t>
            </a: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％</a:t>
            </a:r>
            <a:endParaRPr kumimoji="1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548680"/>
            <a:ext cx="8280400" cy="5263704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皆さんへのお願い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）遅刻・早退・無断欠席・電話・私語・飲食などをしない</a:t>
            </a: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）授業中は日本語を徹底する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400" b="0" i="0" u="sng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kumimoji="1" lang="ja-JP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）積極的に授業に参加し、自分の考えを話してみる</a:t>
            </a: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）宿題をこなし、予習、復習など、</a:t>
            </a:r>
            <a:r>
              <a:rPr kumimoji="1" lang="ja-JP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自主的に学習する</a:t>
            </a:r>
            <a:endParaRPr kumimoji="1" lang="en-US" altLang="ja-JP" sz="2400" b="0" i="0" u="sng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400" b="0" i="0" u="sng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5</a:t>
            </a:r>
            <a:r>
              <a:rPr kumimoji="1" lang="ja-JP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）機械的に覚えるのではなく、考えるのを習慣付ける</a:t>
            </a:r>
            <a:endParaRPr kumimoji="1" lang="en-US" altLang="ja-JP" sz="2400" b="0" i="0" u="sng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6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）分からない所を逃さない</a:t>
            </a: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400" b="0" i="0" u="sng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7</a:t>
            </a:r>
            <a:r>
              <a:rPr kumimoji="1" lang="ja-JP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）同級生や先輩と交流し合い、助け合う</a:t>
            </a:r>
            <a:endParaRPr kumimoji="1" lang="en-US" altLang="ja-JP" sz="2400" b="0" i="0" u="sng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40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1" lang="en-US" altLang="ja-JP" sz="30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30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548680"/>
            <a:ext cx="8280400" cy="5263704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学生の自己紹介</a:t>
            </a:r>
            <a:endParaRPr kumimoji="1" lang="en-US" altLang="ja-JP" sz="36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ja-JP" altLang="en-US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　　　</a:t>
            </a:r>
            <a:endParaRPr lang="en-US" altLang="ja-JP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ja-JP" altLang="en-US" sz="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あなたの番♪</a:t>
            </a: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    ご要望は？</a:t>
            </a:r>
            <a:endParaRPr kumimoji="1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ja-JP" sz="40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1" lang="en-US" altLang="ja-JP" sz="30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3000" b="0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1" name="Picture 5" descr="はてなマーク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tretch>
            <a:fillRect/>
          </a:stretch>
        </p:blipFill>
        <p:spPr>
          <a:xfrm>
            <a:off x="4788024" y="2060848"/>
            <a:ext cx="3525132" cy="30403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1331640" y="1124744"/>
            <a:ext cx="5040558" cy="930403"/>
          </a:xfrm>
          <a:sp3d prstMaterial="plastic"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本日のアウトライン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7744" y="2348880"/>
            <a:ext cx="5472608" cy="2814014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R="0" lvl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教員の自己紹介</a:t>
            </a:r>
            <a:endParaRPr kumimoji="1" lang="en-US" altLang="ja-JP" sz="36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R="0" lvl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授業のガイダンス</a:t>
            </a:r>
            <a:endParaRPr lang="en-US" altLang="ja-JP" sz="36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R="0" lvl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学生の自己紹介</a:t>
            </a:r>
            <a:endParaRPr kumimoji="1" lang="ja-JP" altLang="en-US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827202" y="476672"/>
            <a:ext cx="7358112" cy="930403"/>
          </a:xfrm>
          <a:sp3d prstMaterial="plastic"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b="1" dirty="0">
                <a:latin typeface="MS Gothic" panose="020B0609070205080204" pitchFamily="49" charset="-128"/>
                <a:ea typeface="MS Gothic" panose="020B0609070205080204" pitchFamily="49" charset="-128"/>
              </a:rPr>
              <a:t>教員の</a:t>
            </a:r>
            <a:r>
              <a:rPr kumimoji="1" lang="ja-JP" altLang="en-US" sz="4200" b="1" i="0" u="none" strike="noStrike" kern="0" cap="none" spc="0" normalizeH="0" baseline="0" noProof="0" dirty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自己紹介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78" y="1772815"/>
            <a:ext cx="7602538" cy="418348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名前：呂 雷寧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出身地：青島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出身校：名古屋大学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ja-JP" altLang="en-US" sz="2800" b="1" noProof="0" dirty="0">
                <a:ln>
                  <a:noFill/>
                </a:ln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sym typeface="+mn-ea"/>
              </a:rPr>
              <a:t>　　　　（修士、博士）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専門分野：応用言語学、第二言語習得</a:t>
            </a:r>
          </a:p>
          <a:p>
            <a:pPr marL="0" marR="0" lvl="0" indent="0" algn="l" defTabSz="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ja-JP" altLang="en-US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4" name="Picture 12" descr="名大ロゴ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348880"/>
            <a:ext cx="2887061" cy="17035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47530"/>
            <a:ext cx="8604567" cy="5487897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これまでの経歴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中国語講師：名古屋外国語大学、南山大学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eaLnBrk="1" hangingPunct="1">
              <a:lnSpc>
                <a:spcPts val="45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名古屋テレビの番組審議会委員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通訳／翻訳／校正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♪学業・仕事のかたわら、社会活動に携わる：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留学生会副会長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ja-JP" altLang="en-US" sz="28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イベントなどの司会</a:t>
            </a:r>
            <a:endParaRPr lang="en-US" altLang="ja-JP" sz="28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0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上海財経大学（</a:t>
            </a:r>
            <a:r>
              <a:rPr lang="en-US" altLang="zh-CN" sz="2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2011</a:t>
            </a:r>
            <a:r>
              <a:rPr lang="zh-CN" altLang="en-US" sz="2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年～）</a:t>
            </a:r>
          </a:p>
          <a:p>
            <a:pPr marR="0" lvl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4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6138" y="2132856"/>
            <a:ext cx="4202993" cy="12961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4213" y="404664"/>
            <a:ext cx="7531100" cy="484837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好きなモノ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/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コト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植物、動物、果物、本、運動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……</a:t>
            </a: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84" y="1619155"/>
            <a:ext cx="1940910" cy="13999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782" y="1603856"/>
            <a:ext cx="2021164" cy="14091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541" y="1603856"/>
            <a:ext cx="1691162" cy="13724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058" y="4089541"/>
            <a:ext cx="1344314" cy="19367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645" y="4107692"/>
            <a:ext cx="1334771" cy="1910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770" y="4100646"/>
            <a:ext cx="1361333" cy="1914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670" y="3048261"/>
            <a:ext cx="1541145" cy="1914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6347" y="4132491"/>
            <a:ext cx="1310634" cy="18636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266" y="3921505"/>
            <a:ext cx="1471955" cy="210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4213" y="332656"/>
            <a:ext cx="7531100" cy="4920383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7360" y="653056"/>
            <a:ext cx="3384550" cy="1903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10" y="332740"/>
            <a:ext cx="4900295" cy="3695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7361" y="3245203"/>
            <a:ext cx="4608696" cy="313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4213" y="332656"/>
            <a:ext cx="7531100" cy="4920383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座右の銘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38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行く手に大きな壁が立ちはだかっていたら、その向こうに帽子を投げろ。</a:t>
            </a: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708920"/>
            <a:ext cx="4259238" cy="30881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1108844" y="332656"/>
            <a:ext cx="7358112" cy="648295"/>
          </a:xfrm>
          <a:sp3d prstMaterial="plastic"/>
        </p:spPr>
        <p:txBody>
          <a:bodyPr vert="horz" wrap="square" lIns="91440" tIns="45720" rIns="91440" bIns="45720" anchor="ctr" compatLnSpc="1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4200" b="1" i="0" u="none" strike="noStrike" kern="0" cap="none" spc="0" normalizeH="0" baseline="0" noProof="0" dirty="0">
                <a:ln w="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授業のガイダンス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909320"/>
            <a:ext cx="7898130" cy="531558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8183" y="1340768"/>
            <a:ext cx="3059883" cy="4520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795" y="809307"/>
            <a:ext cx="3467735" cy="543941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50" y="764704"/>
            <a:ext cx="7818755" cy="5472901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モットー</a:t>
            </a: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日本語を楽しみながら身に付けよう</a:t>
            </a: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優しく～、厳しく～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marR="0" lvl="0" indent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None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marR="0" lvl="0" indent="-34290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連絡先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R="0" lvl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charset="0"/>
              <a:buChar char="ü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研究室：紅瓦楼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415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室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R="0" lvl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charset="0"/>
              <a:buChar char="ü"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電話：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65902726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15000444317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　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595948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R="0" lvl="0" algn="l" defTabSz="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rgbClr val="A83832"/>
              </a:buClr>
              <a:buSzPct val="80000"/>
              <a:buFont typeface="Wingdings" panose="05000000000000000000" charset="0"/>
              <a:buChar char="ü"/>
              <a:defRPr/>
            </a:pP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ja-JP" altLang="en-US" sz="28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：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595948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lv.leining@mail.shufe.edu.cn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IzZmJmMjc5ZmU5MGFhMTc4YmFjZGI5ZTdlNjIwMD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33.16062992126,&quot;width&quot;:5747.8425196850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10,&quot;width&quot;:7790}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紅梅匂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紅梅匂">
      <a:majorFont>
        <a:latin typeface="Constantia"/>
        <a:ea typeface=""/>
        <a:cs typeface=""/>
        <a:font script="Jpan" typeface="HG行書体"/>
        <a:font script="Hang" typeface="HY신명조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行書体"/>
        <a:font script="Hang" typeface="HY신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梅匂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44000"/>
                <a:lum val="55000"/>
              </a:schemeClr>
            </a:gs>
            <a:gs pos="100000">
              <a:schemeClr val="phClr">
                <a:sat val="96000"/>
                <a:lum val="76000"/>
              </a:schemeClr>
            </a:gs>
          </a:gsLst>
          <a:lin ang="189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32700" cap="flat" cmpd="sng" algn="ctr">
          <a:solidFill>
            <a:schemeClr val="phClr">
              <a:alpha val="100000"/>
            </a:schemeClr>
          </a:solidFill>
          <a:prstDash val="solid"/>
        </a:ln>
        <a:ln w="571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contourClr>
              <a:schemeClr val="phClr"/>
            </a:contourClr>
          </a:sp3d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bevelT w="127000" h="25400" prst="relaxedInset"/>
            <a:bevelB w="127000" h="254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52000"/>
              </a:schemeClr>
            </a:duotone>
          </a:blip>
        </a:blipFill>
        <a:blipFill rotWithShape="0">
          <a:blip xmlns:r="http://schemas.openxmlformats.org/officeDocument/2006/relationships" r:embed="rId3">
            <a:duotone>
              <a:schemeClr val="phClr">
                <a:shade val="28000"/>
                <a:satMod val="250000"/>
              </a:schemeClr>
              <a:schemeClr val="phClr">
                <a:tint val="400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紅梅匂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紅梅匂">
      <a:majorFont>
        <a:latin typeface="Constantia"/>
        <a:ea typeface=""/>
        <a:cs typeface=""/>
        <a:font script="Jpan" typeface="HG行書体"/>
        <a:font script="Hang" typeface="HY신명조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行書体"/>
        <a:font script="Hang" typeface="HY신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梅匂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44000"/>
                <a:lum val="55000"/>
              </a:schemeClr>
            </a:gs>
            <a:gs pos="100000">
              <a:schemeClr val="phClr">
                <a:sat val="96000"/>
                <a:lum val="76000"/>
              </a:schemeClr>
            </a:gs>
          </a:gsLst>
          <a:lin ang="189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32700" cap="flat" cmpd="sng" algn="ctr">
          <a:solidFill>
            <a:schemeClr val="phClr">
              <a:alpha val="100000"/>
            </a:schemeClr>
          </a:solidFill>
          <a:prstDash val="solid"/>
        </a:ln>
        <a:ln w="571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contourClr>
              <a:schemeClr val="phClr"/>
            </a:contourClr>
          </a:sp3d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bevelT w="127000" h="25400" prst="relaxedInset"/>
            <a:bevelB w="127000" h="254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52000"/>
              </a:schemeClr>
            </a:duotone>
          </a:blip>
        </a:blipFill>
        <a:blipFill rotWithShape="0">
          <a:blip xmlns:r="http://schemas.openxmlformats.org/officeDocument/2006/relationships" r:embed="rId3">
            <a:duotone>
              <a:schemeClr val="phClr">
                <a:shade val="28000"/>
                <a:satMod val="250000"/>
              </a:schemeClr>
              <a:schemeClr val="phClr">
                <a:tint val="400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26</TotalTime>
  <Words>440</Words>
  <Application>Microsoft Office PowerPoint</Application>
  <PresentationFormat>全屏显示(4:3)</PresentationFormat>
  <Paragraphs>111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MS Gothic</vt:lpstr>
      <vt:lpstr>微软雅黑</vt:lpstr>
      <vt:lpstr>Calibri</vt:lpstr>
      <vt:lpstr>Constantia</vt:lpstr>
      <vt:lpstr>Times New Roman</vt:lpstr>
      <vt:lpstr>Wingdings</vt:lpstr>
      <vt:lpstr>紅梅匂</vt:lpstr>
      <vt:lpstr>1_紅梅匂</vt:lpstr>
      <vt:lpstr>イントロダクション</vt:lpstr>
      <vt:lpstr>本日のアウトライン</vt:lpstr>
      <vt:lpstr>教員の自己紹介</vt:lpstr>
      <vt:lpstr>PowerPoint 演示文稿</vt:lpstr>
      <vt:lpstr>PowerPoint 演示文稿</vt:lpstr>
      <vt:lpstr>PowerPoint 演示文稿</vt:lpstr>
      <vt:lpstr>PowerPoint 演示文稿</vt:lpstr>
      <vt:lpstr>授業のガイダンス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　世界の中の日本語 　　　　　　　　　　　その一</dc:title>
  <dc:creator>Leining2010</dc:creator>
  <cp:lastModifiedBy>Lv Leining</cp:lastModifiedBy>
  <cp:revision>167</cp:revision>
  <dcterms:created xsi:type="dcterms:W3CDTF">2011-09-04T14:34:00Z</dcterms:created>
  <dcterms:modified xsi:type="dcterms:W3CDTF">2022-09-04T15:07:09Z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676967A0F37D44C69A3E1255141EA05A</vt:lpwstr>
  </property>
  <property fmtid="{D5CDD505-2E9C-101B-9397-08002B2CF9AE}" pid="3" name="KSOProductBuildVer">
    <vt:lpwstr>2052-11.1.0.12132</vt:lpwstr>
  </property>
</Properties>
</file>