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0"/>
  </p:notesMasterIdLst>
  <p:sldIdLst>
    <p:sldId id="256" r:id="rId3"/>
    <p:sldId id="284" r:id="rId4"/>
    <p:sldId id="283" r:id="rId5"/>
    <p:sldId id="279" r:id="rId6"/>
    <p:sldId id="285" r:id="rId7"/>
    <p:sldId id="257" r:id="rId8"/>
    <p:sldId id="275" r:id="rId9"/>
    <p:sldId id="258" r:id="rId11"/>
    <p:sldId id="281" r:id="rId12"/>
    <p:sldId id="280" r:id="rId13"/>
    <p:sldId id="269" r:id="rId14"/>
    <p:sldId id="270" r:id="rId15"/>
    <p:sldId id="300" r:id="rId16"/>
    <p:sldId id="302" r:id="rId17"/>
    <p:sldId id="301" r:id="rId18"/>
    <p:sldId id="272" r:id="rId19"/>
    <p:sldId id="282" r:id="rId20"/>
    <p:sldId id="297" r:id="rId21"/>
    <p:sldId id="298" r:id="rId22"/>
    <p:sldId id="299" r:id="rId23"/>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19D"/>
    <a:srgbClr val="405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47" d="100"/>
          <a:sy n="47" d="100"/>
        </p:scale>
        <p:origin x="957" y="51"/>
      </p:cViewPr>
      <p:guideLst>
        <p:guide orient="horz" pos="216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189A20-1FD7-40E9-B735-53FDBCAC4EAA}" type="datetimeFigureOut">
              <a:rPr kumimoji="1" lang="ja-JP" altLang="en-US" smtClean="0"/>
            </a:fld>
            <a:endParaRPr kumimoji="1" lang="ja-JP"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第二级</a:t>
            </a:r>
            <a:endParaRPr kumimoji="1" lang="zh-CN" altLang="en-US"/>
          </a:p>
          <a:p>
            <a:pPr lvl="2"/>
            <a:r>
              <a:rPr kumimoji="1" lang="zh-CN" altLang="en-US"/>
              <a:t>第三级</a:t>
            </a:r>
            <a:endParaRPr kumimoji="1" lang="zh-CN" altLang="en-US"/>
          </a:p>
          <a:p>
            <a:pPr lvl="3"/>
            <a:r>
              <a:rPr kumimoji="1" lang="zh-CN" altLang="en-US"/>
              <a:t>第四级</a:t>
            </a:r>
            <a:endParaRPr kumimoji="1" lang="zh-CN" altLang="en-US"/>
          </a:p>
          <a:p>
            <a:pPr lvl="4"/>
            <a:r>
              <a:rPr kumimoji="1" lang="zh-CN" altLang="en-US"/>
              <a:t>第五级</a:t>
            </a:r>
            <a:endParaRPr kumimoji="1" lang="ja-JP"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C738D-C72D-4197-9E91-F2A5736D52F6}"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235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chemeClr val="tx1"/>
                </a:solidFill>
                <a:latin typeface="Constantia" panose="02030602050306030303" pitchFamily="18" charset="0"/>
                <a:ea typeface="MS PGothic" panose="020B0600070205080204" charset="-128"/>
              </a:defRPr>
            </a:lvl1pPr>
            <a:lvl2pPr marL="742950" indent="-285750">
              <a:defRPr kumimoji="1" sz="2800">
                <a:solidFill>
                  <a:schemeClr val="tx1"/>
                </a:solidFill>
                <a:latin typeface="Constantia" panose="02030602050306030303" pitchFamily="18" charset="0"/>
                <a:ea typeface="MS PGothic" panose="020B0600070205080204" charset="-128"/>
              </a:defRPr>
            </a:lvl2pPr>
            <a:lvl3pPr marL="1143000" indent="-228600">
              <a:defRPr kumimoji="1" sz="2800">
                <a:solidFill>
                  <a:schemeClr val="tx1"/>
                </a:solidFill>
                <a:latin typeface="Constantia" panose="02030602050306030303" pitchFamily="18" charset="0"/>
                <a:ea typeface="MS PGothic" panose="020B0600070205080204" charset="-128"/>
              </a:defRPr>
            </a:lvl3pPr>
            <a:lvl4pPr marL="1600200" indent="-228600">
              <a:defRPr kumimoji="1" sz="2800">
                <a:solidFill>
                  <a:schemeClr val="tx1"/>
                </a:solidFill>
                <a:latin typeface="Constantia" panose="02030602050306030303" pitchFamily="18" charset="0"/>
                <a:ea typeface="MS PGothic" panose="020B0600070205080204" charset="-128"/>
              </a:defRPr>
            </a:lvl4pPr>
            <a:lvl5pPr marL="2057400" indent="-228600">
              <a:defRPr kumimoji="1" sz="2800">
                <a:solidFill>
                  <a:schemeClr val="tx1"/>
                </a:solidFill>
                <a:latin typeface="Constantia" panose="02030602050306030303" pitchFamily="18" charset="0"/>
                <a:ea typeface="MS PGothic" panose="020B0600070205080204" charset="-128"/>
              </a:defRPr>
            </a:lvl5pPr>
            <a:lvl6pPr marL="2514600" indent="-228600" eaLnBrk="0" fontAlgn="base" hangingPunct="0">
              <a:spcBef>
                <a:spcPct val="0"/>
              </a:spcBef>
              <a:spcAft>
                <a:spcPct val="0"/>
              </a:spcAft>
              <a:defRPr kumimoji="1" sz="2800">
                <a:solidFill>
                  <a:schemeClr val="tx1"/>
                </a:solidFill>
                <a:latin typeface="Constantia" panose="02030602050306030303" pitchFamily="18" charset="0"/>
                <a:ea typeface="MS PGothic" panose="020B0600070205080204" charset="-128"/>
              </a:defRPr>
            </a:lvl6pPr>
            <a:lvl7pPr marL="2971800" indent="-228600" eaLnBrk="0" fontAlgn="base" hangingPunct="0">
              <a:spcBef>
                <a:spcPct val="0"/>
              </a:spcBef>
              <a:spcAft>
                <a:spcPct val="0"/>
              </a:spcAft>
              <a:defRPr kumimoji="1" sz="2800">
                <a:solidFill>
                  <a:schemeClr val="tx1"/>
                </a:solidFill>
                <a:latin typeface="Constantia" panose="02030602050306030303" pitchFamily="18" charset="0"/>
                <a:ea typeface="MS PGothic" panose="020B0600070205080204" charset="-128"/>
              </a:defRPr>
            </a:lvl7pPr>
            <a:lvl8pPr marL="3429000" indent="-228600" eaLnBrk="0" fontAlgn="base" hangingPunct="0">
              <a:spcBef>
                <a:spcPct val="0"/>
              </a:spcBef>
              <a:spcAft>
                <a:spcPct val="0"/>
              </a:spcAft>
              <a:defRPr kumimoji="1" sz="2800">
                <a:solidFill>
                  <a:schemeClr val="tx1"/>
                </a:solidFill>
                <a:latin typeface="Constantia" panose="02030602050306030303" pitchFamily="18" charset="0"/>
                <a:ea typeface="MS PGothic" panose="020B0600070205080204" charset="-128"/>
              </a:defRPr>
            </a:lvl8pPr>
            <a:lvl9pPr marL="3886200" indent="-228600" eaLnBrk="0" fontAlgn="base" hangingPunct="0">
              <a:spcBef>
                <a:spcPct val="0"/>
              </a:spcBef>
              <a:spcAft>
                <a:spcPct val="0"/>
              </a:spcAft>
              <a:defRPr kumimoji="1" sz="2800">
                <a:solidFill>
                  <a:schemeClr val="tx1"/>
                </a:solidFill>
                <a:latin typeface="Constantia" panose="02030602050306030303" pitchFamily="18" charset="0"/>
                <a:ea typeface="MS PGothic" panose="020B0600070205080204" charset="-128"/>
              </a:defRPr>
            </a:lvl9pPr>
          </a:lstStyle>
          <a:p>
            <a:fld id="{C19A4DB1-15C1-48BC-91DB-1286C4B7EAC2}" type="slidenum">
              <a:rPr lang="ja-JP" altLang="en-US" sz="1200">
                <a:solidFill>
                  <a:srgbClr val="000000"/>
                </a:solidFill>
                <a:latin typeface="Calibri" panose="020F0502020204030204" pitchFamily="34" charset="0"/>
              </a:rPr>
            </a:fld>
            <a:endParaRPr lang="ja-JP" altLang="en-US" sz="120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49AE9E-8A19-4461-8B43-4BCF908EF29B}" type="datetime1">
              <a:rPr lang="en-US" altLang="ja-JP" smtClean="0"/>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95857CC-1ECD-4C01-BA7A-6AAC1847DCD6}" type="datetime1">
              <a:rPr lang="en-US" altLang="ja-JP"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AA5678A4-70C4-4CEF-BDC1-0B32BEE530FF}" type="datetime1">
              <a:rPr lang="en-US" altLang="ja-JP"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E2694577-30E8-49D1-9E13-B413048D3DEE}" type="datetime1">
              <a:rPr lang="en-US" altLang="ja-JP"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04E2C9C5-1913-41A2-BBC5-581D5727E05E}" type="datetime1">
              <a:rPr lang="en-US" altLang="ja-JP"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70CC0123-228C-4F99-937B-64144BDAD330}" type="datetime1">
              <a:rPr lang="en-US" altLang="ja-JP"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1CA0944E-030E-448C-9563-B031E02A3932}" type="datetime1">
              <a:rPr lang="en-US" altLang="ja-JP"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5C59F160-9CDF-40A5-84CC-271A29A02DF9}" type="datetime1">
              <a:rPr lang="en-US" altLang="ja-JP"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DFE926E4-9C34-4AA8-A2F7-E2AFD57914DA}" type="datetime1">
              <a:rPr lang="en-US" altLang="ja-JP"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111DFC04-9F4D-42B9-8A56-6EFDC61D687B}" type="datetime1">
              <a:rPr lang="en-US" altLang="ja-JP"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26E9A706-03EC-4000-B818-0721C4D43BED}" type="datetime1">
              <a:rPr lang="en-US" altLang="ja-JP"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636E64CC-4E68-4A2B-B196-A1A4B67C2448}" type="datetime1">
              <a:rPr lang="en-US" altLang="ja-JP"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EA794D1F-7789-4767-B5A9-2BE72C1F701C}" type="datetime1">
              <a:rPr lang="en-US" altLang="ja-JP"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3E22614-AA68-4E91-B34C-8EF72B72CEBC}" type="datetime1">
              <a:rPr lang="en-US" altLang="ja-JP"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BCE4F-0E26-44E3-BFB2-F5784DE14801}" type="datetime1">
              <a:rPr lang="en-US" altLang="ja-JP"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6012BE90-9C83-4470-90C9-BD1FABC9274B}" type="datetime1">
              <a:rPr lang="en-US" altLang="ja-JP"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a:t>单击此处编辑母版标题样式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D77F590A-D214-4FE3-8DDC-5EE3A2C6D7C3}" type="datetime1">
              <a:rPr lang="en-US" altLang="ja-JP"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2.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2F15D7-C3B9-4B2F-AE36-139786060C3D}" type="datetime1">
              <a:rPr lang="en-US" altLang="ja-JP" smtClean="0"/>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jpeg"/><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GIF"/><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9.png"/><Relationship Id="rId2" Type="http://schemas.microsoft.com/office/2007/relationships/hdphoto" Target="../media/image8.wdp"/><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l"/>
            <a:r>
              <a:rPr lang="ja-JP" altLang="en-US" sz="4400" dirty="0">
                <a:latin typeface="+mj-ea"/>
              </a:rPr>
              <a:t>　　　 第</a:t>
            </a:r>
            <a:r>
              <a:rPr lang="en-US" altLang="ja-JP" sz="4400" dirty="0">
                <a:latin typeface="+mj-ea"/>
              </a:rPr>
              <a:t>1</a:t>
            </a:r>
            <a:r>
              <a:rPr lang="ja-JP" altLang="en-US" sz="4400" dirty="0">
                <a:latin typeface="+mj-ea"/>
              </a:rPr>
              <a:t>課　一寸法師</a:t>
            </a:r>
            <a:endParaRPr lang="en-US" sz="4400" dirty="0">
              <a:latin typeface="+mj-ea"/>
            </a:endParaRPr>
          </a:p>
        </p:txBody>
      </p:sp>
      <p:sp>
        <p:nvSpPr>
          <p:cNvPr id="3" name="副标题 2"/>
          <p:cNvSpPr>
            <a:spLocks noGrp="1"/>
          </p:cNvSpPr>
          <p:nvPr>
            <p:ph type="subTitle" idx="1"/>
          </p:nvPr>
        </p:nvSpPr>
        <p:spPr>
          <a:xfrm>
            <a:off x="2664407" y="3825547"/>
            <a:ext cx="6815669" cy="1320802"/>
          </a:xfrm>
        </p:spPr>
        <p:txBody>
          <a:bodyPr>
            <a:normAutofit/>
          </a:bodyPr>
          <a:lstStyle/>
          <a:p>
            <a:endParaRPr lang="en-US" altLang="ja-JP" dirty="0"/>
          </a:p>
          <a:p>
            <a:r>
              <a:rPr lang="ja-JP" altLang="en-US" sz="2800" dirty="0">
                <a:latin typeface="+mj-ea"/>
                <a:ea typeface="+mj-ea"/>
              </a:rPr>
              <a:t>上海財経大学　呂 雷寧</a:t>
            </a:r>
            <a:endParaRPr lang="en-US" sz="2800" dirty="0">
              <a:latin typeface="+mj-ea"/>
              <a:ea typeface="+mj-ea"/>
            </a:endParaRPr>
          </a:p>
        </p:txBody>
      </p:sp>
      <p:sp>
        <p:nvSpPr>
          <p:cNvPr id="4" name="TextBox 3"/>
          <p:cNvSpPr txBox="1"/>
          <p:nvPr/>
        </p:nvSpPr>
        <p:spPr>
          <a:xfrm>
            <a:off x="858414" y="354562"/>
            <a:ext cx="4814597" cy="523220"/>
          </a:xfrm>
          <a:prstGeom prst="rect">
            <a:avLst/>
          </a:prstGeom>
          <a:noFill/>
        </p:spPr>
        <p:txBody>
          <a:bodyPr wrap="square" rtlCol="0">
            <a:spAutoFit/>
          </a:bodyPr>
          <a:lstStyle/>
          <a:p>
            <a:r>
              <a:rPr kumimoji="1" lang="ja-JP" altLang="en-US" sz="2800" b="1" dirty="0">
                <a:latin typeface="+mj-ea"/>
                <a:ea typeface="+mj-ea"/>
              </a:rPr>
              <a:t>総合日本語</a:t>
            </a:r>
            <a:r>
              <a:rPr kumimoji="1" lang="en-US" altLang="ja-JP" sz="2800" b="1" dirty="0">
                <a:latin typeface="+mj-ea"/>
                <a:ea typeface="+mj-ea"/>
              </a:rPr>
              <a:t>Ⅲ</a:t>
            </a:r>
            <a:endParaRPr kumimoji="1" lang="ja-JP" altLang="en-US" sz="2800" b="1" dirty="0">
              <a:latin typeface="+mj-ea"/>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429626" y="1275127"/>
            <a:ext cx="9601196" cy="994095"/>
          </a:xfrm>
        </p:spPr>
        <p:txBody>
          <a:bodyPr>
            <a:normAutofit/>
          </a:bodyPr>
          <a:lstStyle/>
          <a:p>
            <a:pPr marL="571500" indent="-571500" algn="l">
              <a:buClr>
                <a:srgbClr val="C00000"/>
              </a:buClr>
              <a:buFont typeface="Wingdings" panose="05000000000000000000" pitchFamily="2" charset="2"/>
              <a:buChar char="ü"/>
            </a:pPr>
            <a:r>
              <a:rPr lang="ja-JP" altLang="en-US" sz="3600" dirty="0"/>
              <a:t>オノマトペ</a:t>
            </a:r>
            <a:r>
              <a:rPr lang="en-US" altLang="ja-JP" sz="3600" dirty="0"/>
              <a:t>/</a:t>
            </a:r>
            <a:r>
              <a:rPr lang="ja-JP" altLang="en-US" sz="3600" dirty="0"/>
              <a:t>多義語・・・</a:t>
            </a:r>
            <a:endParaRPr kumimoji="1" lang="ja-JP" altLang="en-US" sz="3600" dirty="0"/>
          </a:p>
        </p:txBody>
      </p:sp>
      <p:sp>
        <p:nvSpPr>
          <p:cNvPr id="5" name="灯片编号占位符 4"/>
          <p:cNvSpPr>
            <a:spLocks noGrp="1"/>
          </p:cNvSpPr>
          <p:nvPr>
            <p:ph type="sldNum" sz="quarter" idx="12"/>
          </p:nvPr>
        </p:nvSpPr>
        <p:spPr/>
        <p:txBody>
          <a:bodyPr/>
          <a:lstStyle/>
          <a:p>
            <a:fld id="{5D84065D-F351-4B03-BD91-D8A6B8D4B362}" type="slidenum">
              <a:rPr lang="en-US" smtClean="0"/>
            </a:fld>
            <a:endParaRPr lang="en-US" dirty="0"/>
          </a:p>
        </p:txBody>
      </p:sp>
      <p:sp>
        <p:nvSpPr>
          <p:cNvPr id="6" name="内容占位符 2"/>
          <p:cNvSpPr>
            <a:spLocks noGrp="1"/>
          </p:cNvSpPr>
          <p:nvPr>
            <p:ph sz="half" idx="4294967295"/>
          </p:nvPr>
        </p:nvSpPr>
        <p:spPr>
          <a:xfrm>
            <a:off x="2525086" y="2491297"/>
            <a:ext cx="6635750" cy="3816350"/>
          </a:xfrm>
          <a:ln w="28575">
            <a:solidFill>
              <a:srgbClr val="405480"/>
            </a:solidFill>
          </a:ln>
        </p:spPr>
        <p:txBody>
          <a:bodyPr>
            <a:normAutofit lnSpcReduction="10000"/>
          </a:bodyPr>
          <a:lstStyle/>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ちくりちくり</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ちくちく</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しくしく</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ずきんずきん</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ずきずき</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ずんずん</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ぐんぐん</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どんどん￥</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ぐいぐい</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えらい</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育てる</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さらう</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下ろす</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生まれる</a:t>
            </a:r>
            <a:endParaRPr lang="en-US" altLang="ja-JP" dirty="0">
              <a:latin typeface="MS Gothic" panose="020B0609070205080204" pitchFamily="49" charset="-128"/>
              <a:ea typeface="MS Gothic" panose="020B0609070205080204" pitchFamily="49"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3457" y="1107967"/>
            <a:ext cx="9601196" cy="1303867"/>
          </a:xfrm>
        </p:spPr>
        <p:txBody>
          <a:bodyPr>
            <a:normAutofit/>
          </a:bodyPr>
          <a:lstStyle/>
          <a:p>
            <a:pPr marL="571500" indent="-571500" algn="l">
              <a:buClr>
                <a:schemeClr val="accent3"/>
              </a:buClr>
              <a:buFont typeface="Wingdings" panose="05000000000000000000" pitchFamily="2" charset="2"/>
              <a:buChar char="ü"/>
            </a:pPr>
            <a:r>
              <a:rPr lang="ja-JP" altLang="en-US" sz="3600" dirty="0"/>
              <a:t>コロケーション</a:t>
            </a:r>
            <a:endParaRPr lang="en-US" sz="3600" dirty="0"/>
          </a:p>
        </p:txBody>
      </p:sp>
      <p:sp>
        <p:nvSpPr>
          <p:cNvPr id="3" name="内容占位符 2"/>
          <p:cNvSpPr>
            <a:spLocks noGrp="1"/>
          </p:cNvSpPr>
          <p:nvPr>
            <p:ph sz="half" idx="1"/>
          </p:nvPr>
        </p:nvSpPr>
        <p:spPr>
          <a:xfrm>
            <a:off x="1533340" y="2558643"/>
            <a:ext cx="4271842" cy="3649210"/>
          </a:xfrm>
          <a:ln w="28575">
            <a:solidFill>
              <a:srgbClr val="405480"/>
            </a:solidFill>
          </a:ln>
        </p:spPr>
        <p:txBody>
          <a:bodyPr>
            <a:normAutofit fontScale="92500" lnSpcReduction="20000"/>
          </a:bodyPr>
          <a:lstStyle/>
          <a:p>
            <a:pPr>
              <a:lnSpc>
                <a:spcPct val="150000"/>
              </a:lnSpc>
              <a:spcBef>
                <a:spcPts val="0"/>
              </a:spcBef>
              <a:spcAft>
                <a:spcPts val="0"/>
              </a:spcAft>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年を取る</a:t>
            </a:r>
            <a:endParaRPr lang="en-US" altLang="ja-JP" dirty="0">
              <a:latin typeface="MS Gothic" panose="020B0609070205080204" pitchFamily="49" charset="-128"/>
              <a:ea typeface="MS Gothic" panose="020B0609070205080204" pitchFamily="49" charset="-128"/>
            </a:endParaRPr>
          </a:p>
          <a:p>
            <a:pPr>
              <a:lnSpc>
                <a:spcPct val="150000"/>
              </a:lnSpc>
              <a:spcBef>
                <a:spcPts val="0"/>
              </a:spcBef>
              <a:spcAft>
                <a:spcPts val="0"/>
              </a:spcAft>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ばかにする</a:t>
            </a:r>
            <a:endParaRPr lang="en-US" altLang="ja-JP" dirty="0">
              <a:latin typeface="MS Gothic" panose="020B0609070205080204" pitchFamily="49" charset="-128"/>
              <a:ea typeface="MS Gothic" panose="020B0609070205080204" pitchFamily="49" charset="-128"/>
            </a:endParaRPr>
          </a:p>
          <a:p>
            <a:pPr>
              <a:lnSpc>
                <a:spcPct val="150000"/>
              </a:lnSpc>
              <a:spcBef>
                <a:spcPts val="0"/>
              </a:spcBef>
              <a:spcAft>
                <a:spcPts val="0"/>
              </a:spcAft>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気に入る</a:t>
            </a:r>
            <a:endParaRPr lang="en-US" altLang="ja-JP" dirty="0">
              <a:latin typeface="MS Gothic" panose="020B0609070205080204" pitchFamily="49" charset="-128"/>
              <a:ea typeface="MS Gothic" panose="020B0609070205080204" pitchFamily="49" charset="-128"/>
            </a:endParaRPr>
          </a:p>
          <a:p>
            <a:pPr>
              <a:lnSpc>
                <a:spcPct val="150000"/>
              </a:lnSpc>
              <a:spcBef>
                <a:spcPts val="0"/>
              </a:spcBef>
              <a:spcAft>
                <a:spcPts val="0"/>
              </a:spcAft>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夢が</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を実現する</a:t>
            </a:r>
            <a:endParaRPr lang="en-US" altLang="ja-JP" dirty="0">
              <a:latin typeface="MS Gothic" panose="020B0609070205080204" pitchFamily="49" charset="-128"/>
              <a:ea typeface="MS Gothic" panose="020B0609070205080204" pitchFamily="49" charset="-128"/>
            </a:endParaRPr>
          </a:p>
          <a:p>
            <a:pPr>
              <a:lnSpc>
                <a:spcPct val="150000"/>
              </a:lnSpc>
              <a:spcBef>
                <a:spcPts val="0"/>
              </a:spcBef>
              <a:spcAft>
                <a:spcPts val="0"/>
              </a:spcAft>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夢</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願い事</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を叶える</a:t>
            </a:r>
            <a:endParaRPr lang="en-US" altLang="ja-JP" dirty="0">
              <a:latin typeface="MS Gothic" panose="020B0609070205080204" pitchFamily="49" charset="-128"/>
              <a:ea typeface="MS Gothic" panose="020B0609070205080204" pitchFamily="49" charset="-128"/>
            </a:endParaRPr>
          </a:p>
          <a:p>
            <a:pPr>
              <a:lnSpc>
                <a:spcPct val="150000"/>
              </a:lnSpc>
              <a:spcBef>
                <a:spcPts val="0"/>
              </a:spcBef>
              <a:spcAft>
                <a:spcPts val="0"/>
              </a:spcAft>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夢</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願い事</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が叶う</a:t>
            </a:r>
            <a:endParaRPr lang="en-US" altLang="ja-JP" dirty="0">
              <a:latin typeface="MS Gothic" panose="020B0609070205080204" pitchFamily="49" charset="-128"/>
              <a:ea typeface="MS Gothic" panose="020B0609070205080204" pitchFamily="49" charset="-128"/>
            </a:endParaRPr>
          </a:p>
          <a:p>
            <a:pPr>
              <a:lnSpc>
                <a:spcPct val="150000"/>
              </a:lnSpc>
              <a:spcBef>
                <a:spcPts val="0"/>
              </a:spcBef>
              <a:spcAft>
                <a:spcPts val="0"/>
              </a:spcAft>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役に立つ</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役に立てる</a:t>
            </a:r>
            <a:endParaRPr lang="en-US" altLang="ja-JP" dirty="0">
              <a:latin typeface="MS Gothic" panose="020B0609070205080204" pitchFamily="49" charset="-128"/>
              <a:ea typeface="MS Gothic" panose="020B0609070205080204" pitchFamily="49" charset="-128"/>
            </a:endParaRPr>
          </a:p>
          <a:p>
            <a:pPr>
              <a:lnSpc>
                <a:spcPct val="150000"/>
              </a:lnSpc>
              <a:spcBef>
                <a:spcPts val="0"/>
              </a:spcBef>
              <a:spcAft>
                <a:spcPts val="0"/>
              </a:spcAft>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足を踏み入れる</a:t>
            </a:r>
            <a:endParaRPr lang="en-US" altLang="ja-JP" dirty="0">
              <a:latin typeface="MS Gothic" panose="020B0609070205080204" pitchFamily="49" charset="-128"/>
              <a:ea typeface="MS Gothic" panose="020B0609070205080204" pitchFamily="49" charset="-128"/>
            </a:endParaRPr>
          </a:p>
          <a:p>
            <a:pPr>
              <a:lnSpc>
                <a:spcPct val="150000"/>
              </a:lnSpc>
              <a:spcBef>
                <a:spcPts val="0"/>
              </a:spcBef>
              <a:spcAft>
                <a:spcPts val="0"/>
              </a:spcAft>
              <a:buClr>
                <a:srgbClr val="0070C0"/>
              </a:buClr>
              <a:buFont typeface="Arial" panose="020B0604020202020204" pitchFamily="34" charset="0"/>
              <a:buChar char="•"/>
            </a:pPr>
            <a:endParaRPr lang="en-US" altLang="ja-JP" dirty="0">
              <a:latin typeface="MS Gothic" panose="020B0609070205080204" pitchFamily="49" charset="-128"/>
              <a:ea typeface="MS Gothic" panose="020B0609070205080204" pitchFamily="49" charset="-128"/>
            </a:endParaRPr>
          </a:p>
        </p:txBody>
      </p:sp>
      <p:sp>
        <p:nvSpPr>
          <p:cNvPr id="5" name="灯片编号占位符 4"/>
          <p:cNvSpPr>
            <a:spLocks noGrp="1"/>
          </p:cNvSpPr>
          <p:nvPr>
            <p:ph type="sldNum" sz="quarter" idx="12"/>
          </p:nvPr>
        </p:nvSpPr>
        <p:spPr/>
        <p:txBody>
          <a:bodyPr/>
          <a:lstStyle/>
          <a:p>
            <a:fld id="{5D84065D-F351-4B03-BD91-D8A6B8D4B362}" type="slidenum">
              <a:rPr lang="en-US" smtClean="0"/>
            </a:fld>
            <a:endParaRPr lang="en-US" dirty="0"/>
          </a:p>
        </p:txBody>
      </p:sp>
      <p:sp>
        <p:nvSpPr>
          <p:cNvPr id="6" name="内容占位符 2"/>
          <p:cNvSpPr>
            <a:spLocks noGrp="1"/>
          </p:cNvSpPr>
          <p:nvPr>
            <p:ph sz="half" idx="1"/>
          </p:nvPr>
        </p:nvSpPr>
        <p:spPr>
          <a:xfrm>
            <a:off x="6190628" y="2576819"/>
            <a:ext cx="4271842" cy="3631034"/>
          </a:xfrm>
          <a:ln w="28575">
            <a:solidFill>
              <a:srgbClr val="405480"/>
            </a:solidFill>
          </a:ln>
        </p:spPr>
        <p:txBody>
          <a:bodyPr>
            <a:normAutofit/>
          </a:bodyPr>
          <a:lstStyle/>
          <a:p>
            <a:pPr>
              <a:lnSpc>
                <a:spcPct val="150000"/>
              </a:lnSpc>
              <a:spcBef>
                <a:spcPts val="0"/>
              </a:spcBef>
              <a:spcAft>
                <a:spcPts val="0"/>
              </a:spcAft>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けたが違う</a:t>
            </a:r>
            <a:endParaRPr lang="en-US" altLang="ja-JP" dirty="0">
              <a:latin typeface="MS Gothic" panose="020B0609070205080204" pitchFamily="49" charset="-128"/>
              <a:ea typeface="MS Gothic" panose="020B0609070205080204" pitchFamily="49" charset="-128"/>
            </a:endParaRPr>
          </a:p>
          <a:p>
            <a:pPr>
              <a:lnSpc>
                <a:spcPct val="150000"/>
              </a:lnSpc>
              <a:spcBef>
                <a:spcPts val="0"/>
              </a:spcBef>
              <a:spcAft>
                <a:spcPts val="0"/>
              </a:spcAft>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お金を下ろす</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引き出す</a:t>
            </a:r>
            <a:endParaRPr lang="en-US" altLang="ja-JP" dirty="0">
              <a:latin typeface="MS Gothic" panose="020B0609070205080204" pitchFamily="49" charset="-128"/>
              <a:ea typeface="MS Gothic" panose="020B0609070205080204" pitchFamily="49" charset="-128"/>
            </a:endParaRPr>
          </a:p>
          <a:p>
            <a:pPr>
              <a:lnSpc>
                <a:spcPct val="150000"/>
              </a:lnSpc>
              <a:spcBef>
                <a:spcPts val="0"/>
              </a:spcBef>
              <a:spcAft>
                <a:spcPts val="0"/>
              </a:spcAft>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お金</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荷物を下ろす</a:t>
            </a:r>
            <a:endParaRPr lang="en-US" altLang="ja-JP" dirty="0">
              <a:latin typeface="MS Gothic" panose="020B0609070205080204" pitchFamily="49" charset="-128"/>
              <a:ea typeface="MS Gothic" panose="020B0609070205080204" pitchFamily="49" charset="-128"/>
            </a:endParaRPr>
          </a:p>
          <a:p>
            <a:pPr>
              <a:lnSpc>
                <a:spcPct val="150000"/>
              </a:lnSpc>
              <a:spcBef>
                <a:spcPts val="0"/>
              </a:spcBef>
              <a:spcAft>
                <a:spcPts val="0"/>
              </a:spcAft>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決心が付く</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決心を付ける</a:t>
            </a:r>
            <a:endParaRPr lang="en-US" altLang="ja-JP" dirty="0">
              <a:latin typeface="MS Gothic" panose="020B0609070205080204" pitchFamily="49" charset="-128"/>
              <a:ea typeface="MS Gothic" panose="020B0609070205080204" pitchFamily="49" charset="-128"/>
            </a:endParaRPr>
          </a:p>
          <a:p>
            <a:pPr>
              <a:lnSpc>
                <a:spcPct val="150000"/>
              </a:lnSpc>
              <a:spcBef>
                <a:spcPts val="0"/>
              </a:spcBef>
              <a:spcAft>
                <a:spcPts val="0"/>
              </a:spcAft>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住めば都</a:t>
            </a:r>
            <a:endParaRPr lang="en-US" altLang="ja-JP" dirty="0">
              <a:latin typeface="MS Gothic" panose="020B0609070205080204" pitchFamily="49" charset="-128"/>
              <a:ea typeface="MS Gothic" panose="020B0609070205080204" pitchFamily="49" charset="-128"/>
            </a:endParaRPr>
          </a:p>
          <a:p>
            <a:pPr>
              <a:lnSpc>
                <a:spcPct val="150000"/>
              </a:lnSpc>
              <a:spcBef>
                <a:spcPts val="0"/>
              </a:spcBef>
              <a:spcAft>
                <a:spcPts val="0"/>
              </a:spcAft>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～生まれ</a:t>
            </a:r>
            <a:r>
              <a:rPr lang="ja-JP" altLang="en-US" dirty="0">
                <a:latin typeface="MS Gothic" panose="020B0609070205080204" pitchFamily="49" charset="-128"/>
                <a:ea typeface="MS Gothic" panose="020B0609070205080204" pitchFamily="49" charset="-128"/>
              </a:rPr>
              <a:t>の～育ち</a:t>
            </a:r>
            <a:endParaRPr lang="en-US" altLang="ja-JP" dirty="0">
              <a:latin typeface="MS Gothic" panose="020B0609070205080204" pitchFamily="49" charset="-128"/>
              <a:ea typeface="MS Gothic" panose="020B0609070205080204" pitchFamily="49"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3457" y="1107967"/>
            <a:ext cx="9601196" cy="1303867"/>
          </a:xfrm>
        </p:spPr>
        <p:txBody>
          <a:bodyPr>
            <a:normAutofit/>
          </a:bodyPr>
          <a:lstStyle/>
          <a:p>
            <a:pPr marL="571500" indent="-571500" algn="l">
              <a:buClr>
                <a:schemeClr val="accent3"/>
              </a:buClr>
              <a:buFont typeface="Wingdings" panose="05000000000000000000" pitchFamily="2" charset="2"/>
              <a:buChar char="ü"/>
            </a:pPr>
            <a:r>
              <a:rPr lang="ja-JP" altLang="en-US" sz="3600" dirty="0"/>
              <a:t>内容</a:t>
            </a:r>
            <a:endParaRPr lang="en-US" sz="3600" dirty="0"/>
          </a:p>
        </p:txBody>
      </p:sp>
      <p:sp>
        <p:nvSpPr>
          <p:cNvPr id="3" name="内容占位符 2"/>
          <p:cNvSpPr>
            <a:spLocks noGrp="1"/>
          </p:cNvSpPr>
          <p:nvPr>
            <p:ph sz="half" idx="1"/>
          </p:nvPr>
        </p:nvSpPr>
        <p:spPr>
          <a:xfrm>
            <a:off x="1702964" y="2610654"/>
            <a:ext cx="8841997" cy="3310128"/>
          </a:xfrm>
          <a:ln w="28575">
            <a:solidFill>
              <a:srgbClr val="405480"/>
            </a:solidFill>
          </a:ln>
        </p:spPr>
        <p:txBody>
          <a:bodyPr>
            <a:normAutofit/>
          </a:bodyPr>
          <a:lstStyle/>
          <a:p>
            <a:pPr>
              <a:buClr>
                <a:srgbClr val="0070C0"/>
              </a:buClr>
              <a:buFont typeface="Wingdings" panose="05000000000000000000" pitchFamily="2" charset="2"/>
              <a:buChar char="p"/>
            </a:pPr>
            <a:r>
              <a:rPr lang="ja-JP" altLang="en-US" dirty="0">
                <a:latin typeface="MS Gothic" panose="020B0609070205080204" pitchFamily="49" charset="-128"/>
                <a:ea typeface="MS Gothic" panose="020B0609070205080204" pitchFamily="49" charset="-128"/>
              </a:rPr>
              <a:t>本文と会話に基づいて答えなさい。</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一寸法師はどのような人間か。</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童話は何を教えてくれているか。</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日本の銀行で口座を作る際、どのような手続きをするか。</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中国の銀行で口座を作る時の手続きを教えなさい。</a:t>
            </a:r>
            <a:endParaRPr lang="en-US" altLang="ja-JP" dirty="0">
              <a:latin typeface="MS Gothic" panose="020B0609070205080204" pitchFamily="49" charset="-128"/>
              <a:ea typeface="MS Gothic" panose="020B0609070205080204" pitchFamily="49" charset="-128"/>
            </a:endParaRPr>
          </a:p>
        </p:txBody>
      </p:sp>
      <p:sp>
        <p:nvSpPr>
          <p:cNvPr id="5" name="灯片编号占位符 4"/>
          <p:cNvSpPr>
            <a:spLocks noGrp="1"/>
          </p:cNvSpPr>
          <p:nvPr>
            <p:ph type="sldNum" sz="quarter" idx="12"/>
          </p:nvPr>
        </p:nvSpPr>
        <p:spPr/>
        <p:txBody>
          <a:bodyPr/>
          <a:lstStyle/>
          <a:p>
            <a:fld id="{5D84065D-F351-4B03-BD91-D8A6B8D4B362}" type="slidenum">
              <a:rPr lang="en-US" smtClean="0"/>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5D84065D-F351-4B03-BD91-D8A6B8D4B362}" type="slidenum">
              <a:rPr lang="en-US" smtClean="0"/>
            </a:fld>
            <a:endParaRPr lang="en-US" dirty="0"/>
          </a:p>
        </p:txBody>
      </p:sp>
      <p:pic>
        <p:nvPicPr>
          <p:cNvPr id="4" name="内容占位符 3"/>
          <p:cNvPicPr>
            <a:picLocks noChangeAspect="1"/>
          </p:cNvPicPr>
          <p:nvPr>
            <p:ph sz="half" idx="4294967295"/>
          </p:nvPr>
        </p:nvPicPr>
        <p:blipFill>
          <a:blip r:embed="rId1"/>
          <a:stretch>
            <a:fillRect/>
          </a:stretch>
        </p:blipFill>
        <p:spPr>
          <a:xfrm>
            <a:off x="91440" y="100330"/>
            <a:ext cx="4851400" cy="6656705"/>
          </a:xfrm>
          <a:prstGeom prst="rect">
            <a:avLst/>
          </a:prstGeom>
        </p:spPr>
      </p:pic>
      <p:pic>
        <p:nvPicPr>
          <p:cNvPr id="7" name="图片 6"/>
          <p:cNvPicPr>
            <a:picLocks noChangeAspect="1"/>
          </p:cNvPicPr>
          <p:nvPr/>
        </p:nvPicPr>
        <p:blipFill>
          <a:blip r:embed="rId2"/>
          <a:stretch>
            <a:fillRect/>
          </a:stretch>
        </p:blipFill>
        <p:spPr>
          <a:xfrm>
            <a:off x="5011420" y="179070"/>
            <a:ext cx="4237355" cy="2579370"/>
          </a:xfrm>
          <a:prstGeom prst="rect">
            <a:avLst/>
          </a:prstGeom>
        </p:spPr>
      </p:pic>
      <p:pic>
        <p:nvPicPr>
          <p:cNvPr id="103" name="图片 102"/>
          <p:cNvPicPr/>
          <p:nvPr/>
        </p:nvPicPr>
        <p:blipFill>
          <a:blip r:embed="rId3"/>
          <a:stretch>
            <a:fillRect/>
          </a:stretch>
        </p:blipFill>
        <p:spPr>
          <a:xfrm>
            <a:off x="9406255" y="574675"/>
            <a:ext cx="2677795" cy="1995805"/>
          </a:xfrm>
          <a:prstGeom prst="rect">
            <a:avLst/>
          </a:prstGeom>
          <a:noFill/>
          <a:ln w="9525">
            <a:noFill/>
          </a:ln>
        </p:spPr>
      </p:pic>
      <p:pic>
        <p:nvPicPr>
          <p:cNvPr id="104" name="图片 103"/>
          <p:cNvPicPr/>
          <p:nvPr/>
        </p:nvPicPr>
        <p:blipFill>
          <a:blip r:embed="rId4"/>
          <a:stretch>
            <a:fillRect/>
          </a:stretch>
        </p:blipFill>
        <p:spPr>
          <a:xfrm>
            <a:off x="5513070" y="3005455"/>
            <a:ext cx="6125845" cy="375158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D57F1E4F-1CFF-5643-939E-217C01CDF565}" type="slidenum">
              <a:rPr lang="en-US" dirty="0"/>
            </a:fld>
            <a:endParaRPr lang="en-US" dirty="0"/>
          </a:p>
        </p:txBody>
      </p:sp>
      <p:pic>
        <p:nvPicPr>
          <p:cNvPr id="109" name="图片 108"/>
          <p:cNvPicPr/>
          <p:nvPr/>
        </p:nvPicPr>
        <p:blipFill>
          <a:blip r:embed="rId1"/>
          <a:stretch>
            <a:fillRect/>
          </a:stretch>
        </p:blipFill>
        <p:spPr>
          <a:xfrm>
            <a:off x="7846695" y="506730"/>
            <a:ext cx="3979545" cy="2391410"/>
          </a:xfrm>
          <a:prstGeom prst="rect">
            <a:avLst/>
          </a:prstGeom>
          <a:noFill/>
          <a:ln w="9525">
            <a:noFill/>
          </a:ln>
        </p:spPr>
      </p:pic>
      <p:pic>
        <p:nvPicPr>
          <p:cNvPr id="111" name="图片 110"/>
          <p:cNvPicPr/>
          <p:nvPr/>
        </p:nvPicPr>
        <p:blipFill>
          <a:blip r:embed="rId2"/>
          <a:stretch>
            <a:fillRect/>
          </a:stretch>
        </p:blipFill>
        <p:spPr>
          <a:xfrm>
            <a:off x="114300" y="329565"/>
            <a:ext cx="7732395" cy="5918835"/>
          </a:xfrm>
          <a:prstGeom prst="rect">
            <a:avLst/>
          </a:prstGeom>
          <a:noFill/>
          <a:ln w="9525">
            <a:noFill/>
          </a:ln>
        </p:spPr>
      </p:pic>
      <p:pic>
        <p:nvPicPr>
          <p:cNvPr id="114" name="图片 113"/>
          <p:cNvPicPr/>
          <p:nvPr/>
        </p:nvPicPr>
        <p:blipFill>
          <a:blip r:embed="rId3"/>
          <a:stretch>
            <a:fillRect/>
          </a:stretch>
        </p:blipFill>
        <p:spPr>
          <a:xfrm>
            <a:off x="7394575" y="3538220"/>
            <a:ext cx="4306570" cy="28289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5" name="图片 104"/>
          <p:cNvPicPr/>
          <p:nvPr/>
        </p:nvPicPr>
        <p:blipFill>
          <a:blip r:embed="rId1"/>
          <a:stretch>
            <a:fillRect/>
          </a:stretch>
        </p:blipFill>
        <p:spPr>
          <a:xfrm>
            <a:off x="1575435" y="4199255"/>
            <a:ext cx="4118610" cy="2187575"/>
          </a:xfrm>
          <a:prstGeom prst="rect">
            <a:avLst/>
          </a:prstGeom>
          <a:noFill/>
          <a:ln w="9525">
            <a:noFill/>
          </a:ln>
        </p:spPr>
      </p:pic>
      <p:sp>
        <p:nvSpPr>
          <p:cNvPr id="2" name="灯片编号占位符 1"/>
          <p:cNvSpPr>
            <a:spLocks noGrp="1"/>
          </p:cNvSpPr>
          <p:nvPr>
            <p:ph type="sldNum" sz="quarter" idx="12"/>
          </p:nvPr>
        </p:nvSpPr>
        <p:spPr/>
        <p:txBody>
          <a:bodyPr/>
          <a:p>
            <a:fld id="{D57F1E4F-1CFF-5643-939E-217C01CDF565}" type="slidenum">
              <a:rPr lang="en-US" dirty="0"/>
            </a:fld>
            <a:endParaRPr lang="en-US" dirty="0"/>
          </a:p>
        </p:txBody>
      </p:sp>
      <p:pic>
        <p:nvPicPr>
          <p:cNvPr id="106" name="图片 105"/>
          <p:cNvPicPr/>
          <p:nvPr/>
        </p:nvPicPr>
        <p:blipFill>
          <a:blip r:embed="rId2"/>
          <a:stretch>
            <a:fillRect/>
          </a:stretch>
        </p:blipFill>
        <p:spPr>
          <a:xfrm>
            <a:off x="365760" y="2284730"/>
            <a:ext cx="5690235" cy="1835785"/>
          </a:xfrm>
          <a:prstGeom prst="rect">
            <a:avLst/>
          </a:prstGeom>
          <a:noFill/>
          <a:ln w="9525">
            <a:noFill/>
          </a:ln>
        </p:spPr>
      </p:pic>
      <p:pic>
        <p:nvPicPr>
          <p:cNvPr id="107" name="图片 106"/>
          <p:cNvPicPr/>
          <p:nvPr/>
        </p:nvPicPr>
        <p:blipFill>
          <a:blip r:embed="rId3"/>
          <a:stretch>
            <a:fillRect/>
          </a:stretch>
        </p:blipFill>
        <p:spPr>
          <a:xfrm>
            <a:off x="6264275" y="969645"/>
            <a:ext cx="5394960" cy="4681220"/>
          </a:xfrm>
          <a:prstGeom prst="rect">
            <a:avLst/>
          </a:prstGeom>
          <a:noFill/>
          <a:ln w="9525">
            <a:noFill/>
          </a:ln>
        </p:spPr>
      </p:pic>
      <p:pic>
        <p:nvPicPr>
          <p:cNvPr id="108" name="图片 107"/>
          <p:cNvPicPr/>
          <p:nvPr/>
        </p:nvPicPr>
        <p:blipFill>
          <a:blip r:embed="rId4"/>
          <a:stretch>
            <a:fillRect/>
          </a:stretch>
        </p:blipFill>
        <p:spPr>
          <a:xfrm>
            <a:off x="806450" y="554355"/>
            <a:ext cx="5249545" cy="16129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3457" y="1107967"/>
            <a:ext cx="9601196" cy="1303867"/>
          </a:xfrm>
        </p:spPr>
        <p:txBody>
          <a:bodyPr>
            <a:normAutofit/>
          </a:bodyPr>
          <a:lstStyle/>
          <a:p>
            <a:pPr marL="571500" indent="-571500" algn="l">
              <a:buClr>
                <a:schemeClr val="accent3"/>
              </a:buClr>
              <a:buFont typeface="Wingdings" panose="05000000000000000000" pitchFamily="2" charset="2"/>
              <a:buChar char="ü"/>
            </a:pPr>
            <a:r>
              <a:rPr lang="ja-JP" altLang="en-US" sz="3600" dirty="0"/>
              <a:t>課題＆討論</a:t>
            </a:r>
            <a:endParaRPr lang="en-US" sz="3600" dirty="0"/>
          </a:p>
        </p:txBody>
      </p:sp>
      <p:sp>
        <p:nvSpPr>
          <p:cNvPr id="3" name="内容占位符 2"/>
          <p:cNvSpPr>
            <a:spLocks noGrp="1"/>
          </p:cNvSpPr>
          <p:nvPr>
            <p:ph sz="half" idx="1"/>
          </p:nvPr>
        </p:nvSpPr>
        <p:spPr>
          <a:xfrm>
            <a:off x="1512277" y="2411834"/>
            <a:ext cx="9426266" cy="3836566"/>
          </a:xfrm>
          <a:ln w="28575">
            <a:solidFill>
              <a:srgbClr val="405480"/>
            </a:solidFill>
          </a:ln>
        </p:spPr>
        <p:txBody>
          <a:bodyPr>
            <a:normAutofit/>
          </a:bodyPr>
          <a:lstStyle/>
          <a:p>
            <a:pPr>
              <a:buClr>
                <a:srgbClr val="0070C0"/>
              </a:buClr>
              <a:buFont typeface="Wingdings" panose="05000000000000000000" pitchFamily="2" charset="2"/>
              <a:buChar char="p"/>
            </a:pPr>
            <a:r>
              <a:rPr lang="ja-JP" altLang="en-US" sz="2800" dirty="0">
                <a:latin typeface="MS Gothic" panose="020B0609070205080204" pitchFamily="49" charset="-128"/>
                <a:ea typeface="MS Gothic" panose="020B0609070205080204" pitchFamily="49" charset="-128"/>
              </a:rPr>
              <a:t>童話</a:t>
            </a:r>
            <a:endParaRPr lang="en-US" altLang="ja-JP" sz="2800" dirty="0">
              <a:latin typeface="MS Gothic" panose="020B0609070205080204" pitchFamily="49" charset="-128"/>
              <a:ea typeface="MS Gothic" panose="020B0609070205080204" pitchFamily="49" charset="-128"/>
            </a:endParaRPr>
          </a:p>
          <a:p>
            <a:pPr>
              <a:buClr>
                <a:srgbClr val="0070C0"/>
              </a:buClr>
              <a:buFont typeface="Wingdings" panose="05000000000000000000" pitchFamily="2" charset="2"/>
              <a:buChar char="Ø"/>
            </a:pPr>
            <a:r>
              <a:rPr lang="ja-JP" altLang="en-US" dirty="0">
                <a:latin typeface="MS Gothic" panose="020B0609070205080204" pitchFamily="49" charset="-128"/>
                <a:ea typeface="MS Gothic" panose="020B0609070205080204" pitchFamily="49" charset="-128"/>
              </a:rPr>
              <a:t>教科書に挙げられている童話以外、日本には他にどんな童話があるか調べたうえで、日本語で語れるようにしなさい。</a:t>
            </a:r>
            <a:endParaRPr lang="en-US" altLang="ja-JP" dirty="0">
              <a:latin typeface="MS Gothic" panose="020B0609070205080204" pitchFamily="49" charset="-128"/>
              <a:ea typeface="MS Gothic" panose="020B0609070205080204" pitchFamily="49" charset="-128"/>
            </a:endParaRPr>
          </a:p>
          <a:p>
            <a:pPr>
              <a:buClr>
                <a:srgbClr val="0070C0"/>
              </a:buClr>
              <a:buFont typeface="Wingdings" panose="05000000000000000000" pitchFamily="2" charset="2"/>
              <a:buChar char="Ø"/>
            </a:pPr>
            <a:r>
              <a:rPr lang="ja-JP" altLang="en-US" dirty="0">
                <a:latin typeface="MS Gothic" panose="020B0609070205080204" pitchFamily="49" charset="-128"/>
                <a:ea typeface="MS Gothic" panose="020B0609070205080204" pitchFamily="49" charset="-128"/>
              </a:rPr>
              <a:t>「一寸法師」に似ている中国の童話があるか。両者の類似点と相違点はそれぞれ何か。</a:t>
            </a:r>
            <a:endParaRPr lang="en-US" altLang="ja-JP" dirty="0">
              <a:latin typeface="MS Gothic" panose="020B0609070205080204" pitchFamily="49" charset="-128"/>
              <a:ea typeface="MS Gothic" panose="020B0609070205080204" pitchFamily="49" charset="-128"/>
            </a:endParaRPr>
          </a:p>
          <a:p>
            <a:pPr>
              <a:buClr>
                <a:srgbClr val="0070C0"/>
              </a:buClr>
              <a:buFont typeface="Wingdings" panose="05000000000000000000" pitchFamily="2" charset="2"/>
              <a:buChar char="v"/>
            </a:pPr>
            <a:r>
              <a:rPr lang="ja-JP" altLang="en-US" sz="2800" dirty="0">
                <a:latin typeface="MS Gothic" panose="020B0609070205080204" pitchFamily="49" charset="-128"/>
                <a:ea typeface="MS Gothic" panose="020B0609070205080204" pitchFamily="49" charset="-128"/>
              </a:rPr>
              <a:t>日本語で中国の童話を一つ紹介できるようにしなさい。</a:t>
            </a:r>
            <a:endParaRPr lang="en-US" altLang="ja-JP" sz="2800" dirty="0">
              <a:latin typeface="MS Gothic" panose="020B0609070205080204" pitchFamily="49" charset="-128"/>
              <a:ea typeface="MS Gothic" panose="020B0609070205080204" pitchFamily="49" charset="-128"/>
            </a:endParaRPr>
          </a:p>
        </p:txBody>
      </p:sp>
      <p:sp>
        <p:nvSpPr>
          <p:cNvPr id="5" name="灯片编号占位符 4"/>
          <p:cNvSpPr>
            <a:spLocks noGrp="1"/>
          </p:cNvSpPr>
          <p:nvPr>
            <p:ph type="sldNum" sz="quarter" idx="12"/>
          </p:nvPr>
        </p:nvSpPr>
        <p:spPr/>
        <p:txBody>
          <a:bodyPr/>
          <a:lstStyle/>
          <a:p>
            <a:fld id="{5D84065D-F351-4B03-BD91-D8A6B8D4B362}" type="slidenum">
              <a:rPr lang="en-US" smtClean="0"/>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5D84065D-F351-4B03-BD91-D8A6B8D4B362}" type="slidenum">
              <a:rPr lang="en-US" smtClean="0"/>
            </a:fld>
            <a:endParaRPr lang="en-US" dirty="0"/>
          </a:p>
        </p:txBody>
      </p:sp>
      <p:sp>
        <p:nvSpPr>
          <p:cNvPr id="3" name="内容占位符 2"/>
          <p:cNvSpPr>
            <a:spLocks noGrp="1"/>
          </p:cNvSpPr>
          <p:nvPr>
            <p:ph sz="half" idx="4294967295"/>
          </p:nvPr>
        </p:nvSpPr>
        <p:spPr>
          <a:xfrm>
            <a:off x="1430215" y="1701800"/>
            <a:ext cx="9061450" cy="4406900"/>
          </a:xfrm>
          <a:ln w="28575">
            <a:solidFill>
              <a:srgbClr val="405480"/>
            </a:solidFill>
          </a:ln>
        </p:spPr>
        <p:txBody>
          <a:bodyPr>
            <a:normAutofit/>
          </a:bodyPr>
          <a:lstStyle/>
          <a:p>
            <a:pPr>
              <a:buClr>
                <a:srgbClr val="0070C0"/>
              </a:buClr>
              <a:buFont typeface="Wingdings" panose="05000000000000000000" pitchFamily="2" charset="2"/>
              <a:buChar char="p"/>
            </a:pPr>
            <a:r>
              <a:rPr lang="ja-JP" altLang="en-US" sz="2800" dirty="0">
                <a:latin typeface="MS Gothic" panose="020B0609070205080204" pitchFamily="49" charset="-128"/>
                <a:ea typeface="MS Gothic" panose="020B0609070205080204" pitchFamily="49" charset="-128"/>
              </a:rPr>
              <a:t>ことわざ</a:t>
            </a:r>
            <a:endParaRPr lang="en-US" altLang="ja-JP" sz="2800" dirty="0">
              <a:latin typeface="MS Gothic" panose="020B0609070205080204" pitchFamily="49" charset="-128"/>
              <a:ea typeface="MS Gothic" panose="020B0609070205080204" pitchFamily="49" charset="-128"/>
            </a:endParaRPr>
          </a:p>
          <a:p>
            <a:pPr>
              <a:buClr>
                <a:srgbClr val="0070C0"/>
              </a:buClr>
              <a:buFont typeface="Wingdings" panose="05000000000000000000" pitchFamily="2" charset="2"/>
              <a:buChar char="Ø"/>
            </a:pPr>
            <a:r>
              <a:rPr lang="ja-JP" altLang="en-US" dirty="0">
                <a:latin typeface="MS Gothic" panose="020B0609070205080204" pitchFamily="49" charset="-128"/>
                <a:ea typeface="MS Gothic" panose="020B0609070205080204" pitchFamily="49" charset="-128"/>
              </a:rPr>
              <a:t>中日両言語に似ていることわざがあるか。調べてみよう。</a:t>
            </a:r>
            <a:endParaRPr lang="en-US" altLang="ja-JP" dirty="0">
              <a:latin typeface="MS Gothic" panose="020B0609070205080204" pitchFamily="49" charset="-128"/>
              <a:ea typeface="MS Gothic" panose="020B0609070205080204" pitchFamily="49" charset="-128"/>
            </a:endParaRPr>
          </a:p>
          <a:p>
            <a:pPr>
              <a:buClr>
                <a:srgbClr val="0070C0"/>
              </a:buClr>
              <a:buFont typeface="Wingdings" panose="05000000000000000000" pitchFamily="2" charset="2"/>
              <a:buChar char="Ø"/>
            </a:pPr>
            <a:r>
              <a:rPr lang="ja-JP" altLang="en-US" dirty="0">
                <a:latin typeface="MS Gothic" panose="020B0609070205080204" pitchFamily="49" charset="-128"/>
                <a:ea typeface="MS Gothic" panose="020B0609070205080204" pitchFamily="49" charset="-128"/>
              </a:rPr>
              <a:t>一つのジャンルのことわざを例に、中日両言語のことわざにどのような類似点と相違点があるか述べなさい。</a:t>
            </a:r>
            <a:endParaRPr lang="en-US" altLang="ja-JP" dirty="0">
              <a:latin typeface="MS Gothic" panose="020B0609070205080204" pitchFamily="49" charset="-128"/>
              <a:ea typeface="MS Gothic" panose="020B0609070205080204" pitchFamily="49"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3457" y="1107967"/>
            <a:ext cx="9601196" cy="1303867"/>
          </a:xfrm>
        </p:spPr>
        <p:txBody>
          <a:bodyPr>
            <a:normAutofit/>
          </a:bodyPr>
          <a:lstStyle/>
          <a:p>
            <a:pPr marL="571500" indent="-571500" algn="l">
              <a:buClr>
                <a:schemeClr val="accent3"/>
              </a:buClr>
              <a:buFont typeface="Wingdings" panose="05000000000000000000" pitchFamily="2" charset="2"/>
              <a:buChar char="ü"/>
            </a:pPr>
            <a:r>
              <a:rPr lang="ja-JP" altLang="en-US" sz="3600" dirty="0"/>
              <a:t>練習九</a:t>
            </a:r>
            <a:r>
              <a:rPr lang="ja-JP" altLang="en-US" sz="3600" dirty="0"/>
              <a:t>について</a:t>
            </a:r>
            <a:endParaRPr lang="ja-JP" altLang="en-US" sz="3600" dirty="0"/>
          </a:p>
        </p:txBody>
      </p:sp>
      <p:sp>
        <p:nvSpPr>
          <p:cNvPr id="3" name="内容占位符 2"/>
          <p:cNvSpPr>
            <a:spLocks noGrp="1"/>
          </p:cNvSpPr>
          <p:nvPr>
            <p:ph sz="half" idx="1"/>
          </p:nvPr>
        </p:nvSpPr>
        <p:spPr>
          <a:xfrm>
            <a:off x="1253457" y="2411834"/>
            <a:ext cx="9860020" cy="3836566"/>
          </a:xfrm>
          <a:ln w="28575">
            <a:solidFill>
              <a:srgbClr val="405480"/>
            </a:solidFill>
          </a:ln>
        </p:spPr>
        <p:txBody>
          <a:bodyPr>
            <a:normAutofit/>
          </a:bodyPr>
          <a:lstStyle/>
          <a:p>
            <a:pPr marL="0" indent="0">
              <a:buClr>
                <a:srgbClr val="0070C0"/>
              </a:buClr>
              <a:buNone/>
            </a:pPr>
            <a:r>
              <a:rPr lang="en-US" altLang="ja-JP" dirty="0">
                <a:latin typeface="MS Gothic" panose="020B0609070205080204" pitchFamily="49" charset="-128"/>
                <a:ea typeface="MS Gothic" panose="020B0609070205080204" pitchFamily="49" charset="-128"/>
              </a:rPr>
              <a:t>1.</a:t>
            </a:r>
            <a:r>
              <a:rPr lang="ja-JP" altLang="en-US" dirty="0">
                <a:latin typeface="MS Gothic" panose="020B0609070205080204" pitchFamily="49" charset="-128"/>
                <a:ea typeface="MS Gothic" panose="020B0609070205080204" pitchFamily="49" charset="-128"/>
              </a:rPr>
              <a:t>文字のフォント（</a:t>
            </a:r>
            <a:r>
              <a:rPr lang="en-US" altLang="ja-JP" dirty="0">
                <a:latin typeface="MS Gothic" panose="020B0609070205080204" pitchFamily="49" charset="-128"/>
                <a:ea typeface="MS Gothic" panose="020B0609070205080204" pitchFamily="49" charset="-128"/>
              </a:rPr>
              <a:t>Word</a:t>
            </a:r>
            <a:r>
              <a:rPr lang="ja-JP" altLang="en-US" dirty="0">
                <a:latin typeface="MS Gothic" panose="020B0609070205080204" pitchFamily="49" charset="-128"/>
                <a:ea typeface="MS Gothic" panose="020B0609070205080204" pitchFamily="49" charset="-128"/>
              </a:rPr>
              <a:t>の場合）</a:t>
            </a:r>
            <a:endParaRPr lang="en-US" altLang="ja-JP" dirty="0">
              <a:latin typeface="MS Gothic" panose="020B0609070205080204" pitchFamily="49" charset="-128"/>
              <a:ea typeface="MS Gothic" panose="020B0609070205080204" pitchFamily="49" charset="-128"/>
            </a:endParaRPr>
          </a:p>
          <a:p>
            <a:pPr marL="0" indent="0">
              <a:buClr>
                <a:srgbClr val="0070C0"/>
              </a:buClr>
              <a:buNone/>
            </a:pPr>
            <a:r>
              <a:rPr lang="ja-JP" altLang="en-US" dirty="0">
                <a:latin typeface="MS Gothic" panose="020B0609070205080204" pitchFamily="49" charset="-128"/>
                <a:ea typeface="MS Gothic" panose="020B0609070205080204" pitchFamily="49" charset="-128"/>
              </a:rPr>
              <a:t>日本語：</a:t>
            </a:r>
            <a:r>
              <a:rPr lang="en-US" altLang="ja-JP" b="1" dirty="0" err="1">
                <a:solidFill>
                  <a:srgbClr val="FF0000"/>
                </a:solidFill>
                <a:latin typeface="MS Gothic" panose="020B0609070205080204" pitchFamily="49" charset="-128"/>
                <a:ea typeface="MS Gothic" panose="020B0609070205080204" pitchFamily="49" charset="-128"/>
              </a:rPr>
              <a:t>Ms</a:t>
            </a:r>
            <a:r>
              <a:rPr lang="en-US" altLang="ja-JP" b="1" dirty="0">
                <a:solidFill>
                  <a:srgbClr val="FF0000"/>
                </a:solidFill>
                <a:latin typeface="MS Gothic" panose="020B0609070205080204" pitchFamily="49" charset="-128"/>
                <a:ea typeface="MS Gothic" panose="020B0609070205080204" pitchFamily="49" charset="-128"/>
              </a:rPr>
              <a:t> Mincho</a:t>
            </a:r>
            <a:r>
              <a:rPr lang="ja-JP" altLang="en-US" b="1" dirty="0">
                <a:solidFill>
                  <a:srgbClr val="FF0000"/>
                </a:solidFill>
                <a:latin typeface="MS Gothic" panose="020B0609070205080204" pitchFamily="49" charset="-128"/>
                <a:ea typeface="MS Gothic" panose="020B0609070205080204" pitchFamily="49" charset="-128"/>
              </a:rPr>
              <a:t>（明朝）</a:t>
            </a:r>
            <a:r>
              <a:rPr lang="ja-JP" altLang="en-US" dirty="0">
                <a:latin typeface="MS Gothic" panose="020B0609070205080204" pitchFamily="49" charset="-128"/>
                <a:ea typeface="MS Gothic" panose="020B0609070205080204" pitchFamily="49" charset="-128"/>
              </a:rPr>
              <a:t>、　</a:t>
            </a:r>
            <a:r>
              <a:rPr lang="en-US" altLang="ja-JP" dirty="0" err="1">
                <a:latin typeface="MS Gothic" panose="020B0609070205080204" pitchFamily="49" charset="-128"/>
                <a:ea typeface="MS Gothic" panose="020B0609070205080204" pitchFamily="49" charset="-128"/>
              </a:rPr>
              <a:t>Ms</a:t>
            </a:r>
            <a:r>
              <a:rPr lang="ja-JP" altLang="en-US" dirty="0">
                <a:latin typeface="MS Gothic" panose="020B0609070205080204" pitchFamily="49" charset="-128"/>
                <a:ea typeface="MS Gothic" panose="020B0609070205080204" pitchFamily="49" charset="-128"/>
              </a:rPr>
              <a:t> </a:t>
            </a:r>
            <a:r>
              <a:rPr lang="en-US" altLang="ja-JP" dirty="0">
                <a:latin typeface="MS Gothic" panose="020B0609070205080204" pitchFamily="49" charset="-128"/>
                <a:ea typeface="MS Gothic" panose="020B0609070205080204" pitchFamily="49" charset="-128"/>
              </a:rPr>
              <a:t>Gothic</a:t>
            </a:r>
            <a:endParaRPr lang="en-US" altLang="ja-JP" dirty="0">
              <a:latin typeface="MS Gothic" panose="020B0609070205080204" pitchFamily="49" charset="-128"/>
              <a:ea typeface="MS Gothic" panose="020B0609070205080204" pitchFamily="49" charset="-128"/>
            </a:endParaRPr>
          </a:p>
          <a:p>
            <a:pPr marL="0" indent="0">
              <a:buClr>
                <a:srgbClr val="0070C0"/>
              </a:buClr>
              <a:buNone/>
            </a:pPr>
            <a:r>
              <a:rPr lang="ja-JP" altLang="en-US" dirty="0">
                <a:latin typeface="MS Gothic" panose="020B0609070205080204" pitchFamily="49" charset="-128"/>
                <a:ea typeface="MS Gothic" panose="020B0609070205080204" pitchFamily="49" charset="-128"/>
              </a:rPr>
              <a:t>中国語：</a:t>
            </a:r>
            <a:r>
              <a:rPr lang="en-US" altLang="ja-JP" b="1" dirty="0" err="1">
                <a:solidFill>
                  <a:srgbClr val="FF0000"/>
                </a:solidFill>
                <a:latin typeface="MS Gothic" panose="020B0609070205080204" pitchFamily="49" charset="-128"/>
                <a:ea typeface="MS Gothic" panose="020B0609070205080204" pitchFamily="49" charset="-128"/>
              </a:rPr>
              <a:t>Simsun</a:t>
            </a:r>
            <a:r>
              <a:rPr lang="ja-JP" altLang="en-US" b="1" dirty="0">
                <a:solidFill>
                  <a:srgbClr val="FF0000"/>
                </a:solidFill>
                <a:latin typeface="MS Gothic" panose="020B0609070205080204" pitchFamily="49" charset="-128"/>
                <a:ea typeface="MS Gothic" panose="020B0609070205080204" pitchFamily="49" charset="-128"/>
              </a:rPr>
              <a:t>（宋体）</a:t>
            </a:r>
            <a:r>
              <a:rPr lang="ja-JP" altLang="en-US" dirty="0">
                <a:latin typeface="MS Gothic" panose="020B0609070205080204" pitchFamily="49" charset="-128"/>
                <a:ea typeface="MS Gothic" panose="020B0609070205080204" pitchFamily="49" charset="-128"/>
              </a:rPr>
              <a:t>、黒体</a:t>
            </a:r>
            <a:endParaRPr lang="en-US" altLang="ja-JP" dirty="0">
              <a:latin typeface="MS Gothic" panose="020B0609070205080204" pitchFamily="49" charset="-128"/>
              <a:ea typeface="MS Gothic" panose="020B0609070205080204" pitchFamily="49" charset="-128"/>
            </a:endParaRPr>
          </a:p>
          <a:p>
            <a:pPr marL="0" indent="0">
              <a:buClr>
                <a:srgbClr val="0070C0"/>
              </a:buClr>
              <a:buNone/>
            </a:pPr>
            <a:r>
              <a:rPr lang="en-US" altLang="ja-JP" dirty="0">
                <a:latin typeface="MS Gothic" panose="020B0609070205080204" pitchFamily="49" charset="-128"/>
                <a:ea typeface="MS Gothic" panose="020B0609070205080204" pitchFamily="49" charset="-128"/>
              </a:rPr>
              <a:t>2.</a:t>
            </a:r>
            <a:r>
              <a:rPr lang="ja-JP" altLang="en-US" dirty="0">
                <a:latin typeface="MS Gothic" panose="020B0609070205080204" pitchFamily="49" charset="-128"/>
                <a:ea typeface="MS Gothic" panose="020B0609070205080204" pitchFamily="49" charset="-128"/>
              </a:rPr>
              <a:t>句読点：</a:t>
            </a:r>
            <a:r>
              <a:rPr lang="ja-JP" altLang="en-US" dirty="0">
                <a:latin typeface="MS Gothic" panose="020B0609070205080204" pitchFamily="49" charset="-128"/>
                <a:ea typeface="MS Gothic" panose="020B0609070205080204" pitchFamily="49" charset="-128"/>
                <a:sym typeface="+mn-ea"/>
              </a:rPr>
              <a:t>、。</a:t>
            </a:r>
            <a:endParaRPr lang="ja-JP" altLang="en-US" dirty="0">
              <a:latin typeface="MS Gothic" panose="020B0609070205080204" pitchFamily="49" charset="-128"/>
              <a:ea typeface="MS Gothic" panose="020B0609070205080204" pitchFamily="49" charset="-128"/>
            </a:endParaRPr>
          </a:p>
          <a:p>
            <a:pPr fontAlgn="auto">
              <a:lnSpc>
                <a:spcPct val="150000"/>
              </a:lnSpc>
              <a:spcBef>
                <a:spcPts val="0"/>
              </a:spcBef>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ここは冬になると、山の奥に入れば入るほど、雪は多くなります</a:t>
            </a:r>
            <a:r>
              <a:rPr lang="ja-JP" altLang="en-US" b="1" dirty="0">
                <a:solidFill>
                  <a:srgbClr val="FF0000"/>
                </a:solidFill>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数ヶ月も出入りできない。</a:t>
            </a:r>
            <a:endParaRPr lang="ja-JP" altLang="en-US" dirty="0">
              <a:latin typeface="MS Gothic" panose="020B0609070205080204" pitchFamily="49" charset="-128"/>
              <a:ea typeface="MS Gothic" panose="020B0609070205080204" pitchFamily="49" charset="-128"/>
            </a:endParaRPr>
          </a:p>
          <a:p>
            <a:pPr marL="0" indent="0">
              <a:buClr>
                <a:srgbClr val="0070C0"/>
              </a:buClr>
              <a:buNone/>
            </a:pPr>
            <a:endParaRPr lang="ja-JP" altLang="en-US" dirty="0">
              <a:latin typeface="MS Gothic" panose="020B0609070205080204" pitchFamily="49" charset="-128"/>
              <a:ea typeface="MS Gothic" panose="020B0609070205080204" pitchFamily="49" charset="-128"/>
            </a:endParaRPr>
          </a:p>
        </p:txBody>
      </p:sp>
      <p:sp>
        <p:nvSpPr>
          <p:cNvPr id="5" name="灯片编号占位符 4"/>
          <p:cNvSpPr>
            <a:spLocks noGrp="1"/>
          </p:cNvSpPr>
          <p:nvPr>
            <p:ph type="sldNum" sz="quarter" idx="12"/>
          </p:nvPr>
        </p:nvSpPr>
        <p:spPr/>
        <p:txBody>
          <a:bodyPr/>
          <a:lstStyle/>
          <a:p>
            <a:fld id="{5D84065D-F351-4B03-BD91-D8A6B8D4B362}"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5D84065D-F351-4B03-BD91-D8A6B8D4B362}" type="slidenum">
              <a:rPr lang="en-US" smtClean="0"/>
            </a:fld>
            <a:endParaRPr lang="en-US" dirty="0"/>
          </a:p>
        </p:txBody>
      </p:sp>
      <p:sp>
        <p:nvSpPr>
          <p:cNvPr id="3" name="内容占位符 2"/>
          <p:cNvSpPr>
            <a:spLocks noGrp="1"/>
          </p:cNvSpPr>
          <p:nvPr>
            <p:ph sz="half" idx="4294967295"/>
          </p:nvPr>
        </p:nvSpPr>
        <p:spPr>
          <a:xfrm>
            <a:off x="1323975" y="516890"/>
            <a:ext cx="9859645" cy="5836285"/>
          </a:xfrm>
          <a:ln w="28575">
            <a:solidFill>
              <a:srgbClr val="405480"/>
            </a:solidFill>
          </a:ln>
        </p:spPr>
        <p:txBody>
          <a:bodyPr>
            <a:normAutofit/>
          </a:bodyPr>
          <a:lstStyle/>
          <a:p>
            <a:pPr marL="0" indent="0" fontAlgn="auto">
              <a:lnSpc>
                <a:spcPts val="3300"/>
              </a:lnSpc>
              <a:spcBef>
                <a:spcPts val="0"/>
              </a:spcBef>
              <a:spcAft>
                <a:spcPts val="0"/>
              </a:spcAft>
              <a:buClr>
                <a:srgbClr val="0070C0"/>
              </a:buClr>
              <a:buNone/>
            </a:pPr>
            <a:r>
              <a:rPr lang="en-US" altLang="ja-JP" dirty="0">
                <a:latin typeface="MS Gothic" panose="020B0609070205080204" pitchFamily="49" charset="-128"/>
                <a:ea typeface="MS Gothic" panose="020B0609070205080204" pitchFamily="49" charset="-128"/>
              </a:rPr>
              <a:t>3.</a:t>
            </a:r>
            <a:r>
              <a:rPr lang="ja-JP" altLang="en-US" dirty="0">
                <a:latin typeface="MS Gothic" panose="020B0609070205080204" pitchFamily="49" charset="-128"/>
                <a:ea typeface="MS Gothic" panose="020B0609070205080204" pitchFamily="49" charset="-128"/>
              </a:rPr>
              <a:t>単語</a:t>
            </a:r>
            <a:endParaRPr lang="en-US" altLang="ja-JP" dirty="0">
              <a:latin typeface="MS Gothic" panose="020B0609070205080204" pitchFamily="49" charset="-128"/>
              <a:ea typeface="MS Gothic" panose="020B0609070205080204" pitchFamily="49" charset="-128"/>
            </a:endParaRPr>
          </a:p>
          <a:p>
            <a:pPr fontAlgn="auto">
              <a:lnSpc>
                <a:spcPts val="3300"/>
              </a:lnSpc>
              <a:spcBef>
                <a:spcPts val="0"/>
              </a:spcBef>
              <a:spcAft>
                <a:spcPts val="0"/>
              </a:spcAft>
              <a:buClr>
                <a:srgbClr val="0070C0"/>
              </a:buClr>
              <a:buFont typeface="Wingdings" panose="05000000000000000000" pitchFamily="2" charset="2"/>
              <a:buChar char="§"/>
            </a:pPr>
            <a:r>
              <a:rPr lang="ja-JP" altLang="en-US" dirty="0">
                <a:latin typeface="MS Gothic" panose="020B0609070205080204" pitchFamily="49" charset="-128"/>
                <a:ea typeface="MS Gothic" panose="020B0609070205080204" pitchFamily="49" charset="-128"/>
              </a:rPr>
              <a:t>先生、さん、長男、子</a:t>
            </a:r>
            <a:r>
              <a:rPr lang="ja-JP" altLang="en-US" b="1" dirty="0">
                <a:solidFill>
                  <a:srgbClr val="FF0000"/>
                </a:solidFill>
                <a:latin typeface="MS Gothic" panose="020B0609070205080204" pitchFamily="49" charset="-128"/>
                <a:ea typeface="MS Gothic" panose="020B0609070205080204" pitchFamily="49" charset="-128"/>
              </a:rPr>
              <a:t>ども</a:t>
            </a:r>
            <a:endParaRPr lang="ja-JP" altLang="en-US" dirty="0">
              <a:latin typeface="MS Gothic" panose="020B0609070205080204" pitchFamily="49" charset="-128"/>
              <a:ea typeface="MS Gothic" panose="020B0609070205080204" pitchFamily="49" charset="-128"/>
            </a:endParaRPr>
          </a:p>
          <a:p>
            <a:pPr fontAlgn="auto">
              <a:lnSpc>
                <a:spcPts val="3300"/>
              </a:lnSpc>
              <a:spcBef>
                <a:spcPts val="0"/>
              </a:spcBef>
              <a:spcAft>
                <a:spcPts val="0"/>
              </a:spcAft>
              <a:buClr>
                <a:srgbClr val="0070C0"/>
              </a:buClr>
              <a:buFont typeface="Wingdings" panose="05000000000000000000" pitchFamily="2" charset="2"/>
              <a:buChar char="§"/>
            </a:pPr>
            <a:r>
              <a:rPr lang="ja-JP" altLang="en-US" dirty="0">
                <a:latin typeface="MS Gothic" panose="020B0609070205080204" pitchFamily="49" charset="-128"/>
                <a:ea typeface="MS Gothic" panose="020B0609070205080204" pitchFamily="49" charset="-128"/>
              </a:rPr>
              <a:t>びっくり</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驚く</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驚かす、嫌、</a:t>
            </a:r>
            <a:r>
              <a:rPr lang="ja-JP" altLang="en-US" dirty="0">
                <a:latin typeface="MS Gothic" panose="020B0609070205080204" pitchFamily="49" charset="-128"/>
                <a:ea typeface="MS Gothic" panose="020B0609070205080204" pitchFamily="49" charset="-128"/>
              </a:rPr>
              <a:t>嫌い</a:t>
            </a:r>
            <a:endParaRPr lang="ja-JP" altLang="en-US" dirty="0">
              <a:latin typeface="MS Gothic" panose="020B0609070205080204" pitchFamily="49" charset="-128"/>
              <a:ea typeface="MS Gothic" panose="020B0609070205080204" pitchFamily="49" charset="-128"/>
            </a:endParaRPr>
          </a:p>
          <a:p>
            <a:pPr fontAlgn="auto">
              <a:lnSpc>
                <a:spcPts val="3300"/>
              </a:lnSpc>
              <a:spcBef>
                <a:spcPts val="0"/>
              </a:spcBef>
              <a:spcAft>
                <a:spcPts val="0"/>
              </a:spcAft>
              <a:buClr>
                <a:srgbClr val="0070C0"/>
              </a:buClr>
              <a:buFont typeface="Wingdings" panose="05000000000000000000" pitchFamily="2" charset="2"/>
              <a:buChar char="§"/>
            </a:pPr>
            <a:r>
              <a:rPr lang="ja-JP" altLang="en-US" dirty="0">
                <a:latin typeface="MS Gothic" panose="020B0609070205080204" pitchFamily="49" charset="-128"/>
                <a:ea typeface="MS Gothic" panose="020B0609070205080204" pitchFamily="49" charset="-128"/>
              </a:rPr>
              <a:t>連用形</a:t>
            </a:r>
            <a:r>
              <a:rPr lang="ja-JP" altLang="en-US" dirty="0">
                <a:latin typeface="MS Gothic" panose="020B0609070205080204" pitchFamily="49" charset="-128"/>
                <a:ea typeface="MS Gothic" panose="020B0609070205080204" pitchFamily="49" charset="-128"/>
              </a:rPr>
              <a:t>：賢い</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賢く</a:t>
            </a:r>
            <a:r>
              <a:rPr lang="ja-JP" altLang="en-US" b="1" dirty="0">
                <a:solidFill>
                  <a:srgbClr val="FF0000"/>
                </a:solidFill>
                <a:latin typeface="MS Gothic" panose="020B0609070205080204" pitchFamily="49" charset="-128"/>
                <a:ea typeface="MS Gothic" panose="020B0609070205080204" pitchFamily="49" charset="-128"/>
              </a:rPr>
              <a:t>て</a:t>
            </a:r>
            <a:endParaRPr lang="ja-JP" altLang="en-US" dirty="0">
              <a:latin typeface="MS Gothic" panose="020B0609070205080204" pitchFamily="49" charset="-128"/>
              <a:ea typeface="MS Gothic" panose="020B0609070205080204" pitchFamily="49" charset="-128"/>
            </a:endParaRPr>
          </a:p>
          <a:p>
            <a:pPr fontAlgn="auto">
              <a:lnSpc>
                <a:spcPts val="3300"/>
              </a:lnSpc>
              <a:spcBef>
                <a:spcPts val="0"/>
              </a:spcBef>
              <a:spcAft>
                <a:spcPts val="0"/>
              </a:spcAft>
              <a:buClr>
                <a:srgbClr val="0070C0"/>
              </a:buClr>
              <a:buFont typeface="Wingdings" panose="05000000000000000000" pitchFamily="2" charset="2"/>
              <a:buChar char="§"/>
            </a:pPr>
            <a:r>
              <a:rPr lang="ja-JP" altLang="en-US" dirty="0">
                <a:latin typeface="MS Gothic" panose="020B0609070205080204" pitchFamily="49" charset="-128"/>
                <a:ea typeface="MS Gothic" panose="020B0609070205080204" pitchFamily="49" charset="-128"/>
              </a:rPr>
              <a:t>好き</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好き</a:t>
            </a:r>
            <a:r>
              <a:rPr lang="ja-JP" altLang="en-US" b="1" dirty="0">
                <a:solidFill>
                  <a:srgbClr val="FF0000"/>
                </a:solidFill>
                <a:latin typeface="MS Gothic" panose="020B0609070205080204" pitchFamily="49" charset="-128"/>
                <a:ea typeface="MS Gothic" panose="020B0609070205080204" pitchFamily="49" charset="-128"/>
              </a:rPr>
              <a:t>では</a:t>
            </a:r>
            <a:r>
              <a:rPr lang="ja-JP" altLang="en-US" dirty="0">
                <a:latin typeface="MS Gothic" panose="020B0609070205080204" pitchFamily="49" charset="-128"/>
                <a:ea typeface="MS Gothic" panose="020B0609070205080204" pitchFamily="49" charset="-128"/>
              </a:rPr>
              <a:t>ない</a:t>
            </a:r>
            <a:endParaRPr lang="ja-JP" altLang="en-US" dirty="0">
              <a:latin typeface="MS Gothic" panose="020B0609070205080204" pitchFamily="49" charset="-128"/>
              <a:ea typeface="MS Gothic" panose="020B0609070205080204" pitchFamily="49" charset="-128"/>
            </a:endParaRPr>
          </a:p>
          <a:p>
            <a:pPr fontAlgn="auto">
              <a:lnSpc>
                <a:spcPts val="3300"/>
              </a:lnSpc>
              <a:spcBef>
                <a:spcPts val="0"/>
              </a:spcBef>
              <a:spcAft>
                <a:spcPts val="0"/>
              </a:spcAft>
              <a:buClr>
                <a:srgbClr val="0070C0"/>
              </a:buClr>
              <a:buFont typeface="Wingdings" panose="05000000000000000000" pitchFamily="2" charset="2"/>
              <a:buChar char="§"/>
            </a:pPr>
            <a:r>
              <a:rPr lang="ja-JP" altLang="en-US" dirty="0">
                <a:latin typeface="MS Gothic" panose="020B0609070205080204" pitchFamily="49" charset="-128"/>
                <a:ea typeface="MS Gothic" panose="020B0609070205080204" pitchFamily="49" charset="-128"/>
              </a:rPr>
              <a:t>思う（一人称、二人称、</a:t>
            </a:r>
            <a:r>
              <a:rPr lang="ja-JP" altLang="en-US" dirty="0">
                <a:latin typeface="MS Gothic" panose="020B0609070205080204" pitchFamily="49" charset="-128"/>
                <a:ea typeface="MS Gothic" panose="020B0609070205080204" pitchFamily="49" charset="-128"/>
              </a:rPr>
              <a:t>三人称）</a:t>
            </a:r>
            <a:endParaRPr lang="ja-JP" altLang="en-US" dirty="0">
              <a:latin typeface="MS Gothic" panose="020B0609070205080204" pitchFamily="49" charset="-128"/>
              <a:ea typeface="MS Gothic" panose="020B0609070205080204" pitchFamily="49" charset="-128"/>
            </a:endParaRPr>
          </a:p>
          <a:p>
            <a:pPr fontAlgn="auto">
              <a:lnSpc>
                <a:spcPts val="3300"/>
              </a:lnSpc>
              <a:spcBef>
                <a:spcPts val="0"/>
              </a:spcBef>
              <a:spcAft>
                <a:spcPts val="0"/>
              </a:spcAft>
              <a:buClr>
                <a:srgbClr val="0070C0"/>
              </a:buClr>
              <a:buFont typeface="Wingdings" panose="05000000000000000000" pitchFamily="2" charset="2"/>
              <a:buChar char="§"/>
            </a:pPr>
            <a:r>
              <a:rPr lang="ja-JP" altLang="en-US" dirty="0">
                <a:latin typeface="MS Gothic" panose="020B0609070205080204" pitchFamily="49" charset="-128"/>
                <a:ea typeface="MS Gothic" panose="020B0609070205080204" pitchFamily="49" charset="-128"/>
              </a:rPr>
              <a:t>格助詞：教室</a:t>
            </a:r>
            <a:r>
              <a:rPr lang="ja-JP" altLang="en-US" dirty="0">
                <a:solidFill>
                  <a:srgbClr val="FF0000"/>
                </a:solidFill>
                <a:latin typeface="MS Gothic" panose="020B0609070205080204" pitchFamily="49" charset="-128"/>
                <a:ea typeface="MS Gothic" panose="020B0609070205080204" pitchFamily="49" charset="-128"/>
              </a:rPr>
              <a:t>を</a:t>
            </a:r>
            <a:r>
              <a:rPr lang="ja-JP" altLang="en-US" dirty="0">
                <a:latin typeface="MS Gothic" panose="020B0609070205080204" pitchFamily="49" charset="-128"/>
                <a:ea typeface="MS Gothic" panose="020B0609070205080204" pitchFamily="49" charset="-128"/>
              </a:rPr>
              <a:t>出る</a:t>
            </a:r>
            <a:endParaRPr lang="ja-JP" altLang="en-US" dirty="0">
              <a:latin typeface="MS Gothic" panose="020B0609070205080204" pitchFamily="49" charset="-128"/>
              <a:ea typeface="MS Gothic" panose="020B0609070205080204" pitchFamily="49" charset="-128"/>
            </a:endParaRPr>
          </a:p>
          <a:p>
            <a:pPr marL="0" indent="0" fontAlgn="auto">
              <a:lnSpc>
                <a:spcPts val="3300"/>
              </a:lnSpc>
              <a:spcBef>
                <a:spcPts val="0"/>
              </a:spcBef>
              <a:spcAft>
                <a:spcPts val="0"/>
              </a:spcAft>
              <a:buClr>
                <a:srgbClr val="0070C0"/>
              </a:buClr>
              <a:buFont typeface="Wingdings" panose="05000000000000000000" pitchFamily="2" charset="2"/>
              <a:buNone/>
            </a:pPr>
            <a:r>
              <a:rPr lang="en-US" altLang="ja-JP" dirty="0">
                <a:latin typeface="MS Gothic" panose="020B0609070205080204" pitchFamily="49" charset="-128"/>
                <a:ea typeface="MS Gothic" panose="020B0609070205080204" pitchFamily="49" charset="-128"/>
                <a:sym typeface="+mn-ea"/>
              </a:rPr>
              <a:t>4.</a:t>
            </a:r>
            <a:r>
              <a:rPr lang="ja-JP" altLang="en-US" dirty="0">
                <a:latin typeface="MS Gothic" panose="020B0609070205080204" pitchFamily="49" charset="-128"/>
                <a:ea typeface="MS Gothic" panose="020B0609070205080204" pitchFamily="49" charset="-128"/>
                <a:sym typeface="+mn-ea"/>
              </a:rPr>
              <a:t>文型</a:t>
            </a:r>
            <a:endParaRPr lang="ja-JP" altLang="en-US" dirty="0">
              <a:latin typeface="MS Gothic" panose="020B0609070205080204" pitchFamily="49" charset="-128"/>
              <a:ea typeface="MS Gothic" panose="020B0609070205080204" pitchFamily="49" charset="-128"/>
            </a:endParaRPr>
          </a:p>
          <a:p>
            <a:pPr fontAlgn="auto">
              <a:lnSpc>
                <a:spcPts val="3300"/>
              </a:lnSpc>
              <a:spcBef>
                <a:spcPts val="0"/>
              </a:spcBef>
              <a:spcAft>
                <a:spcPts val="0"/>
              </a:spcAft>
              <a:buClr>
                <a:srgbClr val="0070C0"/>
              </a:buClr>
              <a:buFont typeface="Wingdings" panose="05000000000000000000" pitchFamily="2" charset="2"/>
              <a:buChar char="§"/>
            </a:pPr>
            <a:r>
              <a:rPr lang="en-US" altLang="ja-JP" dirty="0">
                <a:latin typeface="MS Gothic" panose="020B0609070205080204" pitchFamily="49" charset="-128"/>
                <a:ea typeface="MS Gothic" panose="020B0609070205080204" pitchFamily="49" charset="-128"/>
              </a:rPr>
              <a:t>V</a:t>
            </a:r>
            <a:r>
              <a:rPr lang="ja-JP" altLang="en-US" dirty="0">
                <a:latin typeface="MS Gothic" panose="020B0609070205080204" pitchFamily="49" charset="-128"/>
                <a:ea typeface="MS Gothic" panose="020B0609070205080204" pitchFamily="49" charset="-128"/>
              </a:rPr>
              <a:t>ほど</a:t>
            </a:r>
            <a:r>
              <a:rPr lang="ja-JP" altLang="en-US" dirty="0">
                <a:latin typeface="MS Gothic" panose="020B0609070205080204" pitchFamily="49" charset="-128"/>
                <a:ea typeface="MS Gothic" panose="020B0609070205080204" pitchFamily="49" charset="-128"/>
              </a:rPr>
              <a:t>、～</a:t>
            </a:r>
            <a:endParaRPr lang="ja-JP" altLang="en-US" dirty="0">
              <a:latin typeface="MS Gothic" panose="020B0609070205080204" pitchFamily="49" charset="-128"/>
              <a:ea typeface="MS Gothic" panose="020B0609070205080204" pitchFamily="49" charset="-128"/>
            </a:endParaRPr>
          </a:p>
          <a:p>
            <a:pPr marL="0" indent="0" fontAlgn="auto">
              <a:lnSpc>
                <a:spcPts val="3300"/>
              </a:lnSpc>
              <a:spcBef>
                <a:spcPts val="0"/>
              </a:spcBef>
              <a:spcAft>
                <a:spcPts val="0"/>
              </a:spcAft>
              <a:buClr>
                <a:srgbClr val="0070C0"/>
              </a:buClr>
              <a:buFont typeface="Wingdings" panose="05000000000000000000" pitchFamily="2" charset="2"/>
              <a:buNone/>
            </a:pPr>
            <a:r>
              <a:rPr lang="ja-JP" altLang="en-US" dirty="0">
                <a:latin typeface="MS Gothic" panose="020B0609070205080204" pitchFamily="49" charset="-128"/>
                <a:ea typeface="MS Gothic" panose="020B0609070205080204" pitchFamily="49" charset="-128"/>
              </a:rPr>
              <a:t>　</a:t>
            </a:r>
            <a:r>
              <a:rPr lang="en-US" altLang="ja-JP" dirty="0">
                <a:latin typeface="MS Gothic" panose="020B0609070205080204" pitchFamily="49" charset="-128"/>
                <a:ea typeface="MS Gothic" panose="020B0609070205080204" pitchFamily="49" charset="-128"/>
              </a:rPr>
              <a:t>V</a:t>
            </a:r>
            <a:r>
              <a:rPr lang="ja-JP" altLang="en-US" dirty="0">
                <a:latin typeface="MS Gothic" panose="020B0609070205080204" pitchFamily="49" charset="-128"/>
                <a:ea typeface="MS Gothic" panose="020B0609070205080204" pitchFamily="49" charset="-128"/>
              </a:rPr>
              <a:t>れば</a:t>
            </a:r>
            <a:r>
              <a:rPr lang="en-US" altLang="ja-JP" dirty="0">
                <a:latin typeface="MS Gothic" panose="020B0609070205080204" pitchFamily="49" charset="-128"/>
                <a:ea typeface="MS Gothic" panose="020B0609070205080204" pitchFamily="49" charset="-128"/>
              </a:rPr>
              <a:t>V</a:t>
            </a:r>
            <a:r>
              <a:rPr lang="ja-JP" altLang="en-US" dirty="0">
                <a:latin typeface="MS Gothic" panose="020B0609070205080204" pitchFamily="49" charset="-128"/>
                <a:ea typeface="MS Gothic" panose="020B0609070205080204" pitchFamily="49" charset="-128"/>
              </a:rPr>
              <a:t>ほど、</a:t>
            </a:r>
            <a:r>
              <a:rPr lang="ja-JP" altLang="en-US" dirty="0">
                <a:latin typeface="MS Gothic" panose="020B0609070205080204" pitchFamily="49" charset="-128"/>
                <a:ea typeface="MS Gothic" panose="020B0609070205080204" pitchFamily="49" charset="-128"/>
              </a:rPr>
              <a:t>～</a:t>
            </a:r>
            <a:endParaRPr lang="ja-JP" altLang="en-US" dirty="0">
              <a:latin typeface="MS Gothic" panose="020B0609070205080204" pitchFamily="49" charset="-128"/>
              <a:ea typeface="MS Gothic" panose="020B0609070205080204" pitchFamily="49" charset="-128"/>
            </a:endParaRPr>
          </a:p>
          <a:p>
            <a:pPr fontAlgn="auto">
              <a:lnSpc>
                <a:spcPts val="3300"/>
              </a:lnSpc>
              <a:spcBef>
                <a:spcPts val="0"/>
              </a:spcBef>
              <a:spcAft>
                <a:spcPts val="0"/>
              </a:spcAft>
              <a:buClr>
                <a:srgbClr val="0070C0"/>
              </a:buClr>
              <a:buFont typeface="Wingdings" panose="05000000000000000000" pitchFamily="2" charset="2"/>
              <a:buChar char="§"/>
            </a:pPr>
            <a:r>
              <a:rPr lang="ja-JP" altLang="en-US" dirty="0">
                <a:latin typeface="MS Gothic" panose="020B0609070205080204" pitchFamily="49" charset="-128"/>
                <a:ea typeface="MS Gothic" panose="020B0609070205080204" pitchFamily="49" charset="-128"/>
              </a:rPr>
              <a:t>～を～にする</a:t>
            </a:r>
            <a:endParaRPr lang="ja-JP" altLang="en-US" dirty="0">
              <a:latin typeface="MS Gothic" panose="020B0609070205080204" pitchFamily="49" charset="-128"/>
              <a:ea typeface="MS Gothic" panose="020B0609070205080204" pitchFamily="49" charset="-128"/>
            </a:endParaRPr>
          </a:p>
          <a:p>
            <a:pPr marL="0" indent="0" fontAlgn="auto">
              <a:lnSpc>
                <a:spcPts val="3300"/>
              </a:lnSpc>
              <a:spcBef>
                <a:spcPts val="0"/>
              </a:spcBef>
              <a:spcAft>
                <a:spcPts val="0"/>
              </a:spcAft>
              <a:buClr>
                <a:srgbClr val="0070C0"/>
              </a:buClr>
              <a:buFont typeface="Wingdings" panose="05000000000000000000" pitchFamily="2" charset="2"/>
              <a:buNone/>
            </a:pPr>
            <a:r>
              <a:rPr lang="ja-JP" altLang="en-US" dirty="0">
                <a:latin typeface="MS Gothic" panose="020B0609070205080204" pitchFamily="49" charset="-128"/>
                <a:ea typeface="MS Gothic" panose="020B0609070205080204" pitchFamily="49" charset="-128"/>
              </a:rPr>
              <a:t>　～が～に</a:t>
            </a:r>
            <a:r>
              <a:rPr lang="ja-JP" altLang="en-US" dirty="0">
                <a:latin typeface="MS Gothic" panose="020B0609070205080204" pitchFamily="49" charset="-128"/>
                <a:ea typeface="MS Gothic" panose="020B0609070205080204" pitchFamily="49" charset="-128"/>
              </a:rPr>
              <a:t>なる</a:t>
            </a:r>
            <a:endParaRPr lang="ja-JP" altLang="en-US" dirty="0">
              <a:latin typeface="MS Gothic" panose="020B0609070205080204" pitchFamily="49" charset="-128"/>
              <a:ea typeface="MS Gothic" panose="020B0609070205080204" pitchFamily="49" charset="-128"/>
            </a:endParaRPr>
          </a:p>
          <a:p>
            <a:pPr fontAlgn="auto">
              <a:lnSpc>
                <a:spcPts val="3300"/>
              </a:lnSpc>
              <a:spcBef>
                <a:spcPts val="0"/>
              </a:spcBef>
              <a:spcAft>
                <a:spcPts val="0"/>
              </a:spcAft>
              <a:buClr>
                <a:srgbClr val="0070C0"/>
              </a:buClr>
              <a:buFont typeface="Wingdings" panose="05000000000000000000" pitchFamily="2" charset="2"/>
              <a:buChar char="§"/>
            </a:pPr>
            <a:r>
              <a:rPr lang="ja-JP" altLang="en-US" dirty="0">
                <a:latin typeface="MS Gothic" panose="020B0609070205080204" pitchFamily="49" charset="-128"/>
                <a:ea typeface="MS Gothic" panose="020B0609070205080204" pitchFamily="49" charset="-128"/>
              </a:rPr>
              <a:t>～を読む</a:t>
            </a:r>
            <a:r>
              <a:rPr lang="ja-JP" altLang="en-US" b="1" dirty="0">
                <a:solidFill>
                  <a:srgbClr val="FF0000"/>
                </a:solidFill>
                <a:latin typeface="MS Gothic" panose="020B0609070205080204" pitchFamily="49" charset="-128"/>
                <a:ea typeface="MS Gothic" panose="020B0609070205080204" pitchFamily="49" charset="-128"/>
              </a:rPr>
              <a:t>ことができる</a:t>
            </a:r>
            <a:endParaRPr lang="en-US" altLang="ja-JP" dirty="0">
              <a:latin typeface="MS Gothic" panose="020B0609070205080204" pitchFamily="49" charset="-128"/>
              <a:ea typeface="MS Gothic" panose="020B0609070205080204" pitchFamily="49"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57F1E4F-1CFF-5643-939E-217C01CDF565}" type="slidenum">
              <a:rPr lang="en-US" smtClean="0"/>
            </a:fld>
            <a:endParaRPr lang="en-US" dirty="0"/>
          </a:p>
        </p:txBody>
      </p:sp>
      <p:pic>
        <p:nvPicPr>
          <p:cNvPr id="4" name="图片 3"/>
          <p:cNvPicPr>
            <a:picLocks noChangeAspect="1"/>
          </p:cNvPicPr>
          <p:nvPr/>
        </p:nvPicPr>
        <p:blipFill>
          <a:blip r:embed="rId1"/>
          <a:stretch>
            <a:fillRect/>
          </a:stretch>
        </p:blipFill>
        <p:spPr>
          <a:xfrm>
            <a:off x="832339" y="749144"/>
            <a:ext cx="3742707" cy="5359556"/>
          </a:xfrm>
          <a:prstGeom prst="rect">
            <a:avLst/>
          </a:prstGeom>
        </p:spPr>
      </p:pic>
      <p:pic>
        <p:nvPicPr>
          <p:cNvPr id="5" name="图片 4"/>
          <p:cNvPicPr>
            <a:picLocks noChangeAspect="1"/>
          </p:cNvPicPr>
          <p:nvPr/>
        </p:nvPicPr>
        <p:blipFill>
          <a:blip r:embed="rId2"/>
          <a:stretch>
            <a:fillRect/>
          </a:stretch>
        </p:blipFill>
        <p:spPr>
          <a:xfrm>
            <a:off x="4668830" y="1487104"/>
            <a:ext cx="6920462" cy="38836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5D84065D-F351-4B03-BD91-D8A6B8D4B362}" type="slidenum">
              <a:rPr lang="en-US" smtClean="0"/>
            </a:fld>
            <a:endParaRPr lang="en-US" dirty="0"/>
          </a:p>
        </p:txBody>
      </p:sp>
      <p:sp>
        <p:nvSpPr>
          <p:cNvPr id="3" name="内容占位符 2"/>
          <p:cNvSpPr>
            <a:spLocks noGrp="1"/>
          </p:cNvSpPr>
          <p:nvPr>
            <p:ph sz="half" idx="4294967295"/>
          </p:nvPr>
        </p:nvSpPr>
        <p:spPr>
          <a:xfrm>
            <a:off x="1323975" y="551815"/>
            <a:ext cx="9859645" cy="5623560"/>
          </a:xfrm>
          <a:ln w="28575">
            <a:solidFill>
              <a:srgbClr val="405480"/>
            </a:solidFill>
          </a:ln>
        </p:spPr>
        <p:txBody>
          <a:bodyPr>
            <a:noAutofit/>
          </a:bodyPr>
          <a:lstStyle/>
          <a:p>
            <a:pPr>
              <a:buClr>
                <a:srgbClr val="0070C0"/>
              </a:buClr>
              <a:buFont typeface="Wingdings" panose="05000000000000000000" pitchFamily="2" charset="2"/>
              <a:buChar char="§"/>
            </a:pPr>
            <a:r>
              <a:rPr lang="ja-JP" altLang="en-US" dirty="0">
                <a:latin typeface="MS Gothic" panose="020B0609070205080204" pitchFamily="49" charset="-128"/>
                <a:ea typeface="MS Gothic" panose="020B0609070205080204" pitchFamily="49" charset="-128"/>
              </a:rPr>
              <a:t>本を読むことができる</a:t>
            </a:r>
            <a:r>
              <a:rPr lang="ja-JP" altLang="en-US" b="1" dirty="0">
                <a:solidFill>
                  <a:srgbClr val="FF0000"/>
                </a:solidFill>
                <a:latin typeface="MS Gothic" panose="020B0609070205080204" pitchFamily="49" charset="-128"/>
                <a:ea typeface="MS Gothic" panose="020B0609070205080204" pitchFamily="49" charset="-128"/>
              </a:rPr>
              <a:t>ようになる</a:t>
            </a:r>
            <a:endParaRPr lang="ja-JP" altLang="en-US" dirty="0">
              <a:latin typeface="MS Gothic" panose="020B0609070205080204" pitchFamily="49" charset="-128"/>
              <a:ea typeface="MS Gothic" panose="020B0609070205080204" pitchFamily="49" charset="-128"/>
            </a:endParaRPr>
          </a:p>
          <a:p>
            <a:pPr>
              <a:buClr>
                <a:srgbClr val="0070C0"/>
              </a:buClr>
              <a:buFont typeface="Wingdings" panose="05000000000000000000" pitchFamily="2" charset="2"/>
              <a:buChar char="§"/>
            </a:pPr>
            <a:r>
              <a:rPr lang="ja-JP" altLang="en-US" dirty="0">
                <a:latin typeface="MS Gothic" panose="020B0609070205080204" pitchFamily="49" charset="-128"/>
                <a:ea typeface="MS Gothic" panose="020B0609070205080204" pitchFamily="49" charset="-128"/>
              </a:rPr>
              <a:t>～</a:t>
            </a:r>
            <a:r>
              <a:rPr lang="ja-JP" altLang="en-US" b="1" dirty="0">
                <a:solidFill>
                  <a:srgbClr val="FF0000"/>
                </a:solidFill>
                <a:latin typeface="MS Gothic" panose="020B0609070205080204" pitchFamily="49" charset="-128"/>
                <a:ea typeface="MS Gothic" panose="020B0609070205080204" pitchFamily="49" charset="-128"/>
              </a:rPr>
              <a:t>が</a:t>
            </a:r>
            <a:r>
              <a:rPr lang="en-US" altLang="ja-JP" dirty="0">
                <a:latin typeface="MS Gothic" panose="020B0609070205080204" pitchFamily="49" charset="-128"/>
                <a:ea typeface="MS Gothic" panose="020B0609070205080204" pitchFamily="49" charset="-128"/>
              </a:rPr>
              <a:t>V</a:t>
            </a:r>
            <a:r>
              <a:rPr lang="ja-JP" altLang="en-US" dirty="0">
                <a:latin typeface="MS Gothic" panose="020B0609070205080204" pitchFamily="49" charset="-128"/>
                <a:ea typeface="MS Gothic" panose="020B0609070205080204" pitchFamily="49" charset="-128"/>
              </a:rPr>
              <a:t>たい</a:t>
            </a:r>
            <a:endParaRPr lang="ja-JP" altLang="en-US" dirty="0">
              <a:latin typeface="MS Gothic" panose="020B0609070205080204" pitchFamily="49" charset="-128"/>
              <a:ea typeface="MS Gothic" panose="020B0609070205080204" pitchFamily="49" charset="-128"/>
            </a:endParaRPr>
          </a:p>
          <a:p>
            <a:pPr marL="0" indent="0">
              <a:buClr>
                <a:srgbClr val="0070C0"/>
              </a:buClr>
              <a:buFont typeface="Wingdings" panose="05000000000000000000" pitchFamily="2" charset="2"/>
              <a:buNone/>
            </a:pPr>
            <a:r>
              <a:rPr lang="ja-JP" altLang="en-US" dirty="0">
                <a:latin typeface="MS Gothic" panose="020B0609070205080204" pitchFamily="49" charset="-128"/>
                <a:ea typeface="MS Gothic" panose="020B0609070205080204" pitchFamily="49" charset="-128"/>
              </a:rPr>
              <a:t>　～</a:t>
            </a:r>
            <a:r>
              <a:rPr lang="ja-JP" altLang="en-US" b="1" dirty="0">
                <a:solidFill>
                  <a:srgbClr val="FF0000"/>
                </a:solidFill>
                <a:latin typeface="MS Gothic" panose="020B0609070205080204" pitchFamily="49" charset="-128"/>
                <a:ea typeface="MS Gothic" panose="020B0609070205080204" pitchFamily="49" charset="-128"/>
              </a:rPr>
              <a:t>を</a:t>
            </a:r>
            <a:r>
              <a:rPr lang="en-US" altLang="ja-JP" dirty="0">
                <a:latin typeface="MS Gothic" panose="020B0609070205080204" pitchFamily="49" charset="-128"/>
                <a:ea typeface="MS Gothic" panose="020B0609070205080204" pitchFamily="49" charset="-128"/>
              </a:rPr>
              <a:t>V</a:t>
            </a:r>
            <a:r>
              <a:rPr lang="ja-JP" altLang="en-US" dirty="0">
                <a:latin typeface="MS Gothic" panose="020B0609070205080204" pitchFamily="49" charset="-128"/>
                <a:ea typeface="MS Gothic" panose="020B0609070205080204" pitchFamily="49" charset="-128"/>
              </a:rPr>
              <a:t>たい</a:t>
            </a:r>
            <a:endParaRPr lang="ja-JP" altLang="en-US" dirty="0">
              <a:latin typeface="MS Gothic" panose="020B0609070205080204" pitchFamily="49" charset="-128"/>
              <a:ea typeface="MS Gothic" panose="020B0609070205080204" pitchFamily="49" charset="-128"/>
            </a:endParaRPr>
          </a:p>
          <a:p>
            <a:pPr>
              <a:buClr>
                <a:srgbClr val="0070C0"/>
              </a:buClr>
              <a:buFont typeface="Wingdings" panose="05000000000000000000" pitchFamily="2" charset="2"/>
              <a:buChar char="§"/>
            </a:pPr>
            <a:r>
              <a:rPr lang="ja-JP" altLang="en-US" dirty="0">
                <a:latin typeface="MS Gothic" panose="020B0609070205080204" pitchFamily="49" charset="-128"/>
                <a:ea typeface="MS Gothic" panose="020B0609070205080204" pitchFamily="49" charset="-128"/>
              </a:rPr>
              <a:t>～ほど肯定</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否定</a:t>
            </a:r>
            <a:endParaRPr lang="ja-JP" altLang="en-US" dirty="0">
              <a:latin typeface="MS Gothic" panose="020B0609070205080204" pitchFamily="49" charset="-128"/>
              <a:ea typeface="MS Gothic" panose="020B0609070205080204" pitchFamily="49" charset="-128"/>
            </a:endParaRPr>
          </a:p>
          <a:p>
            <a:pPr>
              <a:buClr>
                <a:srgbClr val="0070C0"/>
              </a:buClr>
              <a:buFont typeface="Wingdings" panose="05000000000000000000" pitchFamily="2" charset="2"/>
              <a:buChar char="§"/>
            </a:pPr>
            <a:r>
              <a:rPr lang="ja-JP" altLang="en-US" dirty="0">
                <a:latin typeface="MS Gothic" panose="020B0609070205080204" pitchFamily="49" charset="-128"/>
                <a:ea typeface="MS Gothic" panose="020B0609070205080204" pitchFamily="49" charset="-128"/>
              </a:rPr>
              <a:t>～より肯定</a:t>
            </a:r>
            <a:endParaRPr lang="ja-JP" altLang="en-US" dirty="0">
              <a:latin typeface="MS Gothic" panose="020B0609070205080204" pitchFamily="49" charset="-128"/>
              <a:ea typeface="MS Gothic" panose="020B0609070205080204" pitchFamily="49" charset="-128"/>
            </a:endParaRPr>
          </a:p>
          <a:p>
            <a:pPr marL="0" indent="0">
              <a:buClr>
                <a:srgbClr val="0070C0"/>
              </a:buClr>
              <a:buFont typeface="Wingdings" panose="05000000000000000000" pitchFamily="2" charset="2"/>
              <a:buNone/>
            </a:pPr>
            <a:r>
              <a:rPr lang="en-US" altLang="ja-JP" dirty="0">
                <a:latin typeface="MS Gothic" panose="020B0609070205080204" pitchFamily="49" charset="-128"/>
                <a:ea typeface="MS Gothic" panose="020B0609070205080204" pitchFamily="49" charset="-128"/>
              </a:rPr>
              <a:t>5.</a:t>
            </a:r>
            <a:r>
              <a:rPr lang="ja-JP" altLang="en-US" dirty="0">
                <a:latin typeface="MS Gothic" panose="020B0609070205080204" pitchFamily="49" charset="-128"/>
                <a:ea typeface="MS Gothic" panose="020B0609070205080204" pitchFamily="49" charset="-128"/>
              </a:rPr>
              <a:t>複文</a:t>
            </a:r>
            <a:endParaRPr lang="ja-JP" altLang="en-US" dirty="0">
              <a:latin typeface="MS Gothic" panose="020B0609070205080204" pitchFamily="49" charset="-128"/>
              <a:ea typeface="MS Gothic" panose="020B0609070205080204" pitchFamily="49" charset="-128"/>
            </a:endParaRPr>
          </a:p>
          <a:p>
            <a:pPr>
              <a:buClr>
                <a:srgbClr val="0070C0"/>
              </a:buClr>
              <a:buFont typeface="Wingdings" panose="05000000000000000000" pitchFamily="2" charset="2"/>
              <a:buChar char="§"/>
            </a:pPr>
            <a:r>
              <a:rPr lang="ja-JP" altLang="en-US" dirty="0">
                <a:latin typeface="MS Gothic" panose="020B0609070205080204" pitchFamily="49" charset="-128"/>
                <a:ea typeface="MS Gothic" panose="020B0609070205080204" pitchFamily="49" charset="-128"/>
              </a:rPr>
              <a:t>主語はなるべく変えない。</a:t>
            </a:r>
            <a:endParaRPr lang="ja-JP" altLang="en-US" dirty="0">
              <a:latin typeface="MS Gothic" panose="020B0609070205080204" pitchFamily="49" charset="-128"/>
              <a:ea typeface="MS Gothic" panose="020B0609070205080204" pitchFamily="49" charset="-128"/>
            </a:endParaRPr>
          </a:p>
          <a:p>
            <a:pPr marL="0" indent="0" fontAlgn="auto">
              <a:lnSpc>
                <a:spcPct val="100000"/>
              </a:lnSpc>
              <a:spcBef>
                <a:spcPts val="0"/>
              </a:spcBef>
              <a:buClr>
                <a:srgbClr val="0070C0"/>
              </a:buClr>
              <a:buFont typeface="Wingdings" panose="05000000000000000000" pitchFamily="2" charset="2"/>
              <a:buNone/>
            </a:pPr>
            <a:r>
              <a:rPr lang="ja-JP" altLang="en-US" dirty="0">
                <a:latin typeface="MS Gothic" panose="020B0609070205080204" pitchFamily="49" charset="-128"/>
                <a:ea typeface="MS Gothic" panose="020B0609070205080204" pitchFamily="49" charset="-128"/>
              </a:rPr>
              <a:t>彼は頭が良くて、試験でいつもクラスの一番を取っているので、自分が偉いと思っていますが、誰にも相手にされません。</a:t>
            </a:r>
            <a:endParaRPr lang="ja-JP" altLang="en-US" dirty="0">
              <a:latin typeface="MS Gothic" panose="020B0609070205080204" pitchFamily="49" charset="-128"/>
              <a:ea typeface="MS Gothic" panose="020B0609070205080204" pitchFamily="49" charset="-128"/>
            </a:endParaRPr>
          </a:p>
          <a:p>
            <a:pPr marL="0" indent="0" fontAlgn="auto">
              <a:lnSpc>
                <a:spcPct val="100000"/>
              </a:lnSpc>
              <a:spcBef>
                <a:spcPts val="0"/>
              </a:spcBef>
              <a:buClr>
                <a:srgbClr val="0070C0"/>
              </a:buClr>
              <a:buFont typeface="Wingdings" panose="05000000000000000000" pitchFamily="2" charset="2"/>
              <a:buNone/>
            </a:pPr>
            <a:r>
              <a:rPr lang="ja-JP" altLang="en-US" dirty="0">
                <a:latin typeface="MS Gothic" panose="020B0609070205080204" pitchFamily="49" charset="-128"/>
                <a:ea typeface="MS Gothic" panose="020B0609070205080204" pitchFamily="49" charset="-128"/>
              </a:rPr>
              <a:t>　　　　　　　　　　　　誰にも相手にしてもらえません。</a:t>
            </a:r>
            <a:endParaRPr lang="ja-JP" altLang="en-US" dirty="0">
              <a:latin typeface="MS Gothic" panose="020B0609070205080204" pitchFamily="49" charset="-128"/>
              <a:ea typeface="MS Gothic" panose="020B0609070205080204" pitchFamily="49" charset="-128"/>
            </a:endParaRPr>
          </a:p>
          <a:p>
            <a:pPr marL="0" indent="0" fontAlgn="auto">
              <a:lnSpc>
                <a:spcPct val="100000"/>
              </a:lnSpc>
              <a:spcBef>
                <a:spcPts val="0"/>
              </a:spcBef>
              <a:buClr>
                <a:srgbClr val="0070C0"/>
              </a:buClr>
              <a:buFont typeface="Wingdings" panose="05000000000000000000" pitchFamily="2" charset="2"/>
              <a:buNone/>
            </a:pPr>
            <a:r>
              <a:rPr lang="ja-JP" altLang="en-US" dirty="0">
                <a:latin typeface="MS Gothic" panose="020B0609070205080204" pitchFamily="49" charset="-128"/>
                <a:ea typeface="MS Gothic" panose="020B0609070205080204" pitchFamily="49" charset="-128"/>
              </a:rPr>
              <a:t>　　　　　　　　　　　　みんなに無視されています。</a:t>
            </a:r>
            <a:endParaRPr lang="ja-JP" altLang="en-US" dirty="0">
              <a:latin typeface="MS Gothic" panose="020B0609070205080204" pitchFamily="49" charset="-128"/>
              <a:ea typeface="MS Gothic" panose="020B0609070205080204" pitchFamily="49"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164549" y="1692790"/>
            <a:ext cx="3768851" cy="377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fld id="{D57F1E4F-1CFF-5643-939E-217C01CDF565}" type="slidenum">
              <a:rPr lang="en-US" smtClean="0"/>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09" y="1790038"/>
            <a:ext cx="450532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圆角矩形 7"/>
          <p:cNvSpPr/>
          <p:nvPr/>
        </p:nvSpPr>
        <p:spPr>
          <a:xfrm>
            <a:off x="8992998" y="1135784"/>
            <a:ext cx="2550252" cy="4890783"/>
          </a:xfrm>
          <a:prstGeom prst="roundRect">
            <a:avLst/>
          </a:prstGeom>
          <a:solidFill>
            <a:srgbClr val="23919D"/>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en-US" altLang="ja-JP" sz="4400" b="1" dirty="0">
                <a:latin typeface="+mj-ea"/>
                <a:ea typeface="+mj-ea"/>
              </a:rPr>
              <a:t>【</a:t>
            </a:r>
            <a:r>
              <a:rPr kumimoji="1" lang="ja-JP" altLang="en-US" sz="4400" b="1" dirty="0">
                <a:latin typeface="+mj-ea"/>
                <a:ea typeface="+mj-ea"/>
              </a:rPr>
              <a:t>打ち出の小槌</a:t>
            </a:r>
            <a:r>
              <a:rPr kumimoji="1" lang="en-US" altLang="ja-JP" sz="4400" b="1" dirty="0">
                <a:latin typeface="+mj-ea"/>
                <a:ea typeface="+mj-ea"/>
              </a:rPr>
              <a:t>】</a:t>
            </a:r>
            <a:endParaRPr kumimoji="1" lang="en-US" altLang="ja-JP" sz="4400" b="1" dirty="0">
              <a:latin typeface="+mj-ea"/>
              <a:ea typeface="+mj-ea"/>
            </a:endParaRPr>
          </a:p>
          <a:p>
            <a:r>
              <a:rPr kumimoji="1" lang="ja-JP" altLang="en-US" sz="3200" b="1" dirty="0">
                <a:latin typeface="+mn-ea"/>
              </a:rPr>
              <a:t>小さな槌。それを振れば、何でも望みどおりの物が出てくる。</a:t>
            </a:r>
            <a:endParaRPr kumimoji="1" lang="ja-JP" altLang="en-US" sz="3200" b="1" dirty="0">
              <a:latin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endParaRPr lang="en-US" dirty="0"/>
          </a:p>
        </p:txBody>
      </p:sp>
      <p:sp>
        <p:nvSpPr>
          <p:cNvPr id="9" name="图片占位符 8"/>
          <p:cNvSpPr>
            <a:spLocks noGrp="1"/>
          </p:cNvSpPr>
          <p:nvPr>
            <p:ph type="pic" idx="1"/>
          </p:nvPr>
        </p:nvSpPr>
        <p:spPr/>
      </p:sp>
      <p:sp>
        <p:nvSpPr>
          <p:cNvPr id="10" name="文本占位符 9"/>
          <p:cNvSpPr>
            <a:spLocks noGrp="1"/>
          </p:cNvSpPr>
          <p:nvPr>
            <p:ph type="body" sz="half" idx="2"/>
          </p:nvPr>
        </p:nvSpPr>
        <p:spPr/>
        <p:txBody>
          <a:bodyPr/>
          <a:lstStyle/>
          <a:p>
            <a:endParaRPr lang="en-US"/>
          </a:p>
        </p:txBody>
      </p:sp>
      <p:sp>
        <p:nvSpPr>
          <p:cNvPr id="2" name="灯片编号占位符 1"/>
          <p:cNvSpPr>
            <a:spLocks noGrp="1"/>
          </p:cNvSpPr>
          <p:nvPr>
            <p:ph type="sldNum" sz="quarter" idx="12"/>
          </p:nvPr>
        </p:nvSpPr>
        <p:spPr>
          <a:xfrm>
            <a:off x="10353901" y="5969000"/>
            <a:ext cx="542697" cy="279400"/>
          </a:xfrm>
        </p:spPr>
        <p:txBody>
          <a:bodyPr/>
          <a:lstStyle/>
          <a:p>
            <a:fld id="{D57F1E4F-1CFF-5643-939E-217C01CDF565}" type="slidenum">
              <a:rPr lang="en-US" smtClean="0"/>
            </a:fld>
            <a:endParaRPr lang="en-US" dirty="0"/>
          </a:p>
        </p:txBody>
      </p:sp>
      <p:pic>
        <p:nvPicPr>
          <p:cNvPr id="5" name="图片 4"/>
          <p:cNvPicPr>
            <a:picLocks noChangeAspect="1"/>
          </p:cNvPicPr>
          <p:nvPr/>
        </p:nvPicPr>
        <p:blipFill>
          <a:blip r:embed="rId1"/>
          <a:stretch>
            <a:fillRect/>
          </a:stretch>
        </p:blipFill>
        <p:spPr>
          <a:xfrm>
            <a:off x="1771749" y="68189"/>
            <a:ext cx="8950462" cy="67216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D57F1E4F-1CFF-5643-939E-217C01CDF565}" type="slidenum">
              <a:rPr lang="en-US" smtClean="0"/>
            </a:fld>
            <a:endParaRPr lang="en-US" dirty="0"/>
          </a:p>
        </p:txBody>
      </p:sp>
      <p:pic>
        <p:nvPicPr>
          <p:cNvPr id="3" name="图片 2"/>
          <p:cNvPicPr>
            <a:picLocks noChangeAspect="1"/>
          </p:cNvPicPr>
          <p:nvPr/>
        </p:nvPicPr>
        <p:blipFill>
          <a:blip r:embed="rId1"/>
          <a:stretch>
            <a:fillRect/>
          </a:stretch>
        </p:blipFill>
        <p:spPr>
          <a:xfrm>
            <a:off x="6658707" y="801078"/>
            <a:ext cx="5093676" cy="5093676"/>
          </a:xfrm>
          <a:prstGeom prst="rect">
            <a:avLst/>
          </a:prstGeom>
        </p:spPr>
      </p:pic>
      <p:pic>
        <p:nvPicPr>
          <p:cNvPr id="5" name="图片 4"/>
          <p:cNvPicPr>
            <a:picLocks noChangeAspect="1"/>
          </p:cNvPicPr>
          <p:nvPr/>
        </p:nvPicPr>
        <p:blipFill>
          <a:blip r:embed="rId2"/>
          <a:stretch>
            <a:fillRect/>
          </a:stretch>
        </p:blipFill>
        <p:spPr>
          <a:xfrm>
            <a:off x="439617" y="1166691"/>
            <a:ext cx="6191250" cy="43624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5402" y="1102205"/>
            <a:ext cx="9601196" cy="1303867"/>
          </a:xfrm>
        </p:spPr>
        <p:txBody>
          <a:bodyPr>
            <a:normAutofit/>
          </a:bodyPr>
          <a:lstStyle/>
          <a:p>
            <a:pPr marL="571500" indent="-571500" algn="l">
              <a:buClr>
                <a:schemeClr val="accent3"/>
              </a:buClr>
              <a:buFont typeface="Wingdings" panose="05000000000000000000" pitchFamily="2" charset="2"/>
              <a:buChar char="ü"/>
            </a:pPr>
            <a:r>
              <a:rPr lang="ja-JP" altLang="en-US" sz="3600" dirty="0"/>
              <a:t>文法のポイント：受動態</a:t>
            </a:r>
            <a:endParaRPr lang="en-US" sz="3600" dirty="0"/>
          </a:p>
        </p:txBody>
      </p:sp>
      <p:sp>
        <p:nvSpPr>
          <p:cNvPr id="3" name="内容占位符 2"/>
          <p:cNvSpPr>
            <a:spLocks noGrp="1"/>
          </p:cNvSpPr>
          <p:nvPr>
            <p:ph idx="1"/>
          </p:nvPr>
        </p:nvSpPr>
        <p:spPr>
          <a:xfrm>
            <a:off x="1305105" y="2551607"/>
            <a:ext cx="9601196" cy="3318936"/>
          </a:xfrm>
        </p:spPr>
        <p:txBody>
          <a:bodyPr>
            <a:normAutofit/>
          </a:bodyPr>
          <a:lstStyle/>
          <a:p>
            <a:pPr marL="0" indent="0">
              <a:buNone/>
            </a:pPr>
            <a:r>
              <a:rPr lang="ja-JP" altLang="en-US" sz="2800" dirty="0">
                <a:latin typeface="+mj-ea"/>
                <a:ea typeface="+mj-ea"/>
              </a:rPr>
              <a:t>（</a:t>
            </a:r>
            <a:r>
              <a:rPr lang="en-US" altLang="ja-JP" sz="2800" dirty="0">
                <a:latin typeface="+mj-ea"/>
                <a:ea typeface="+mj-ea"/>
              </a:rPr>
              <a:t>1</a:t>
            </a:r>
            <a:r>
              <a:rPr lang="ja-JP" altLang="en-US" sz="2800" dirty="0">
                <a:latin typeface="+mj-ea"/>
                <a:ea typeface="+mj-ea"/>
              </a:rPr>
              <a:t>）太郎が　花子を　殴った。</a:t>
            </a:r>
            <a:endParaRPr lang="en-US" altLang="ja-JP" sz="2800" dirty="0">
              <a:latin typeface="+mj-ea"/>
              <a:ea typeface="+mj-ea"/>
            </a:endParaRPr>
          </a:p>
          <a:p>
            <a:pPr marL="0" indent="0">
              <a:buNone/>
            </a:pPr>
            <a:r>
              <a:rPr lang="ja-JP" altLang="en-US" sz="2800" dirty="0">
                <a:latin typeface="+mj-ea"/>
                <a:ea typeface="+mj-ea"/>
              </a:rPr>
              <a:t>（</a:t>
            </a:r>
            <a:r>
              <a:rPr lang="en-US" altLang="ja-JP" sz="2800" dirty="0">
                <a:latin typeface="+mj-ea"/>
                <a:ea typeface="+mj-ea"/>
              </a:rPr>
              <a:t>2</a:t>
            </a:r>
            <a:r>
              <a:rPr lang="ja-JP" altLang="en-US" sz="2800" dirty="0">
                <a:latin typeface="+mj-ea"/>
                <a:ea typeface="+mj-ea"/>
              </a:rPr>
              <a:t>）花子が  太郎に　殴られた。</a:t>
            </a:r>
            <a:endParaRPr lang="en-US" altLang="ja-JP" sz="2800" dirty="0">
              <a:latin typeface="+mj-ea"/>
              <a:ea typeface="+mj-ea"/>
            </a:endParaRPr>
          </a:p>
          <a:p>
            <a:pPr marL="0" indent="0">
              <a:buNone/>
            </a:pPr>
            <a:endParaRPr lang="en-US" altLang="ja-JP" sz="2800" dirty="0">
              <a:latin typeface="+mj-ea"/>
              <a:ea typeface="+mj-ea"/>
            </a:endParaRPr>
          </a:p>
          <a:p>
            <a:pPr marL="0" indent="0">
              <a:buNone/>
            </a:pPr>
            <a:r>
              <a:rPr lang="ja-JP" altLang="en-US" sz="2800" dirty="0">
                <a:latin typeface="+mj-ea"/>
                <a:ea typeface="+mj-ea"/>
              </a:rPr>
              <a:t>（</a:t>
            </a:r>
            <a:r>
              <a:rPr lang="en-US" altLang="ja-JP" sz="2800" dirty="0">
                <a:latin typeface="+mj-ea"/>
                <a:ea typeface="+mj-ea"/>
              </a:rPr>
              <a:t>3</a:t>
            </a:r>
            <a:r>
              <a:rPr lang="ja-JP" altLang="en-US" sz="2800" dirty="0">
                <a:latin typeface="+mj-ea"/>
                <a:ea typeface="+mj-ea"/>
              </a:rPr>
              <a:t>）太郎が　　りんごを　食べた。</a:t>
            </a:r>
            <a:endParaRPr lang="en-US" altLang="ja-JP" sz="2800" dirty="0">
              <a:latin typeface="+mj-ea"/>
              <a:ea typeface="+mj-ea"/>
            </a:endParaRPr>
          </a:p>
          <a:p>
            <a:pPr marL="0" indent="0">
              <a:buNone/>
            </a:pPr>
            <a:r>
              <a:rPr lang="ja-JP" altLang="en-US" sz="2800" dirty="0">
                <a:latin typeface="+mj-ea"/>
                <a:ea typeface="+mj-ea"/>
              </a:rPr>
              <a:t>（</a:t>
            </a:r>
            <a:r>
              <a:rPr lang="en-US" altLang="ja-JP" sz="2800" dirty="0">
                <a:latin typeface="+mj-ea"/>
                <a:ea typeface="+mj-ea"/>
              </a:rPr>
              <a:t>4</a:t>
            </a:r>
            <a:r>
              <a:rPr lang="ja-JP" altLang="en-US" sz="2800" dirty="0">
                <a:latin typeface="+mj-ea"/>
                <a:ea typeface="+mj-ea"/>
              </a:rPr>
              <a:t>）りんごが　太郎に　　食べられた。</a:t>
            </a:r>
            <a:endParaRPr lang="en-US" altLang="ja-JP" sz="2800" dirty="0">
              <a:latin typeface="+mj-ea"/>
              <a:ea typeface="+mj-ea"/>
            </a:endParaRPr>
          </a:p>
        </p:txBody>
      </p:sp>
      <p:sp>
        <p:nvSpPr>
          <p:cNvPr id="4" name="矩形 3"/>
          <p:cNvSpPr/>
          <p:nvPr/>
        </p:nvSpPr>
        <p:spPr>
          <a:xfrm>
            <a:off x="3120026" y="2549235"/>
            <a:ext cx="1191491" cy="121920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矩形 4"/>
          <p:cNvSpPr/>
          <p:nvPr/>
        </p:nvSpPr>
        <p:spPr>
          <a:xfrm>
            <a:off x="4428835" y="2549234"/>
            <a:ext cx="1653310" cy="12192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矩形 5"/>
          <p:cNvSpPr/>
          <p:nvPr/>
        </p:nvSpPr>
        <p:spPr>
          <a:xfrm>
            <a:off x="3405252" y="4341091"/>
            <a:ext cx="1368084" cy="119149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矩形 7"/>
          <p:cNvSpPr/>
          <p:nvPr/>
        </p:nvSpPr>
        <p:spPr>
          <a:xfrm>
            <a:off x="4936664" y="4328296"/>
            <a:ext cx="1907309" cy="11914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矩形标注 8"/>
          <p:cNvSpPr/>
          <p:nvPr/>
        </p:nvSpPr>
        <p:spPr>
          <a:xfrm>
            <a:off x="6678650" y="2549234"/>
            <a:ext cx="2669312" cy="628072"/>
          </a:xfrm>
          <a:prstGeom prst="wedgeRectCallout">
            <a:avLst>
              <a:gd name="adj1" fmla="val -67572"/>
              <a:gd name="adj2" fmla="val 60174"/>
            </a:avLst>
          </a:prstGeom>
          <a:solidFill>
            <a:srgbClr val="23919D"/>
          </a:solidFill>
          <a:ln>
            <a:solidFill>
              <a:srgbClr val="239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S Gothic" panose="020B0609070205080204" pitchFamily="49" charset="-128"/>
                <a:ea typeface="MS Gothic" panose="020B0609070205080204" pitchFamily="49" charset="-128"/>
              </a:rPr>
              <a:t>五段：未然形</a:t>
            </a:r>
            <a:r>
              <a:rPr kumimoji="1" lang="en-US" altLang="ja-JP" sz="2000" b="1" dirty="0">
                <a:latin typeface="MS Gothic" panose="020B0609070205080204" pitchFamily="49" charset="-128"/>
                <a:ea typeface="MS Gothic" panose="020B0609070205080204" pitchFamily="49" charset="-128"/>
              </a:rPr>
              <a:t>+</a:t>
            </a:r>
            <a:r>
              <a:rPr kumimoji="1" lang="ja-JP" altLang="en-US" sz="2000" b="1" dirty="0">
                <a:latin typeface="MS Gothic" panose="020B0609070205080204" pitchFamily="49" charset="-128"/>
                <a:ea typeface="MS Gothic" panose="020B0609070205080204" pitchFamily="49" charset="-128"/>
              </a:rPr>
              <a:t>れる</a:t>
            </a:r>
            <a:endParaRPr kumimoji="1" lang="ja-JP" altLang="en-US" sz="2000" b="1" dirty="0">
              <a:latin typeface="MS Gothic" panose="020B0609070205080204" pitchFamily="49" charset="-128"/>
              <a:ea typeface="MS Gothic" panose="020B0609070205080204" pitchFamily="49" charset="-128"/>
            </a:endParaRPr>
          </a:p>
        </p:txBody>
      </p:sp>
      <p:sp>
        <p:nvSpPr>
          <p:cNvPr id="10" name="矩形标注 9"/>
          <p:cNvSpPr/>
          <p:nvPr/>
        </p:nvSpPr>
        <p:spPr>
          <a:xfrm>
            <a:off x="7233128" y="4030423"/>
            <a:ext cx="2646221" cy="595745"/>
          </a:xfrm>
          <a:prstGeom prst="wedgeRectCallout">
            <a:avLst>
              <a:gd name="adj1" fmla="val -63733"/>
              <a:gd name="adj2" fmla="val 84980"/>
            </a:avLst>
          </a:prstGeom>
          <a:solidFill>
            <a:srgbClr val="23919D"/>
          </a:solidFill>
          <a:ln>
            <a:solidFill>
              <a:srgbClr val="239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latin typeface="MS Gothic" panose="020B0609070205080204" pitchFamily="49" charset="-128"/>
                <a:ea typeface="MS Gothic" panose="020B0609070205080204" pitchFamily="49" charset="-128"/>
              </a:rPr>
              <a:t>一段：未然形</a:t>
            </a:r>
            <a:r>
              <a:rPr kumimoji="1" lang="en-US" altLang="ja-JP" sz="2000" b="1" dirty="0">
                <a:latin typeface="MS Gothic" panose="020B0609070205080204" pitchFamily="49" charset="-128"/>
                <a:ea typeface="MS Gothic" panose="020B0609070205080204" pitchFamily="49" charset="-128"/>
              </a:rPr>
              <a:t>+</a:t>
            </a:r>
            <a:r>
              <a:rPr kumimoji="1" lang="ja-JP" altLang="en-US" sz="2000" b="1" dirty="0">
                <a:latin typeface="MS Gothic" panose="020B0609070205080204" pitchFamily="49" charset="-128"/>
                <a:ea typeface="MS Gothic" panose="020B0609070205080204" pitchFamily="49" charset="-128"/>
              </a:rPr>
              <a:t>られる</a:t>
            </a:r>
            <a:endParaRPr kumimoji="1" lang="ja-JP" altLang="en-US" sz="2000" b="1" dirty="0">
              <a:latin typeface="MS Gothic" panose="020B0609070205080204" pitchFamily="49" charset="-128"/>
              <a:ea typeface="MS Gothic" panose="020B0609070205080204" pitchFamily="49" charset="-128"/>
            </a:endParaRPr>
          </a:p>
        </p:txBody>
      </p:sp>
      <p:sp>
        <p:nvSpPr>
          <p:cNvPr id="11" name="灯片编号占位符 10"/>
          <p:cNvSpPr>
            <a:spLocks noGrp="1"/>
          </p:cNvSpPr>
          <p:nvPr>
            <p:ph type="sldNum" sz="quarter" idx="12"/>
          </p:nvPr>
        </p:nvSpPr>
        <p:spPr/>
        <p:txBody>
          <a:bodyPr/>
          <a:lstStyle/>
          <a:p>
            <a:fld id="{5D84065D-F351-4B03-BD91-D8A6B8D4B362}" type="slidenum">
              <a:rPr lang="en-US" sz="1200" smtClean="0"/>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2"/>
          </p:nvPr>
        </p:nvSpPr>
        <p:spPr>
          <a:xfrm>
            <a:off x="1047751" y="2949575"/>
            <a:ext cx="4938183" cy="3087688"/>
          </a:xfrm>
        </p:spPr>
        <p:txBody>
          <a:bodyPr/>
          <a:lstStyle/>
          <a:p>
            <a:pPr marL="0" indent="0" eaLnBrk="1" hangingPunct="1">
              <a:lnSpc>
                <a:spcPct val="150000"/>
              </a:lnSpc>
              <a:spcBef>
                <a:spcPts val="0"/>
              </a:spcBef>
              <a:spcAft>
                <a:spcPts val="0"/>
              </a:spcAft>
              <a:buClr>
                <a:schemeClr val="accent2">
                  <a:lumMod val="75000"/>
                </a:schemeClr>
              </a:buClr>
              <a:buFont typeface="Calibri" panose="020F0502020204030204" pitchFamily="34" charset="0"/>
              <a:buNone/>
              <a:defRPr/>
            </a:pPr>
            <a:endParaRPr lang="en-US" altLang="ja-JP" sz="2200" dirty="0"/>
          </a:p>
          <a:p>
            <a:pPr marL="0" indent="0" eaLnBrk="1" hangingPunct="1">
              <a:lnSpc>
                <a:spcPct val="150000"/>
              </a:lnSpc>
              <a:spcBef>
                <a:spcPts val="0"/>
              </a:spcBef>
              <a:spcAft>
                <a:spcPts val="0"/>
              </a:spcAft>
              <a:buClr>
                <a:schemeClr val="accent2">
                  <a:lumMod val="75000"/>
                </a:schemeClr>
              </a:buClr>
              <a:buFont typeface="Calibri" panose="020F0502020204030204" pitchFamily="34" charset="0"/>
              <a:buNone/>
              <a:defRPr/>
            </a:pPr>
            <a:endParaRPr lang="en-US" altLang="ja-JP" sz="2200" dirty="0"/>
          </a:p>
        </p:txBody>
      </p:sp>
      <p:sp>
        <p:nvSpPr>
          <p:cNvPr id="11270"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chemeClr val="tx1"/>
                </a:solidFill>
                <a:latin typeface="Constantia" panose="02030602050306030303" pitchFamily="18" charset="0"/>
                <a:ea typeface="MS PGothic" panose="020B0600070205080204" charset="-128"/>
              </a:defRPr>
            </a:lvl1pPr>
            <a:lvl2pPr marL="742950" indent="-285750">
              <a:defRPr kumimoji="1" sz="2800">
                <a:solidFill>
                  <a:schemeClr val="tx1"/>
                </a:solidFill>
                <a:latin typeface="Constantia" panose="02030602050306030303" pitchFamily="18" charset="0"/>
                <a:ea typeface="MS PGothic" panose="020B0600070205080204" charset="-128"/>
              </a:defRPr>
            </a:lvl2pPr>
            <a:lvl3pPr marL="1143000" indent="-228600">
              <a:defRPr kumimoji="1" sz="2800">
                <a:solidFill>
                  <a:schemeClr val="tx1"/>
                </a:solidFill>
                <a:latin typeface="Constantia" panose="02030602050306030303" pitchFamily="18" charset="0"/>
                <a:ea typeface="MS PGothic" panose="020B0600070205080204" charset="-128"/>
              </a:defRPr>
            </a:lvl3pPr>
            <a:lvl4pPr marL="1600200" indent="-228600">
              <a:defRPr kumimoji="1" sz="2800">
                <a:solidFill>
                  <a:schemeClr val="tx1"/>
                </a:solidFill>
                <a:latin typeface="Constantia" panose="02030602050306030303" pitchFamily="18" charset="0"/>
                <a:ea typeface="MS PGothic" panose="020B0600070205080204" charset="-128"/>
              </a:defRPr>
            </a:lvl4pPr>
            <a:lvl5pPr marL="2057400" indent="-228600">
              <a:defRPr kumimoji="1" sz="2800">
                <a:solidFill>
                  <a:schemeClr val="tx1"/>
                </a:solidFill>
                <a:latin typeface="Constantia" panose="02030602050306030303" pitchFamily="18" charset="0"/>
                <a:ea typeface="MS PGothic" panose="020B0600070205080204" charset="-128"/>
              </a:defRPr>
            </a:lvl5pPr>
            <a:lvl6pPr marL="2514600" indent="-228600" eaLnBrk="0" fontAlgn="base" hangingPunct="0">
              <a:spcBef>
                <a:spcPct val="0"/>
              </a:spcBef>
              <a:spcAft>
                <a:spcPct val="0"/>
              </a:spcAft>
              <a:defRPr kumimoji="1" sz="2800">
                <a:solidFill>
                  <a:schemeClr val="tx1"/>
                </a:solidFill>
                <a:latin typeface="Constantia" panose="02030602050306030303" pitchFamily="18" charset="0"/>
                <a:ea typeface="MS PGothic" panose="020B0600070205080204" charset="-128"/>
              </a:defRPr>
            </a:lvl6pPr>
            <a:lvl7pPr marL="2971800" indent="-228600" eaLnBrk="0" fontAlgn="base" hangingPunct="0">
              <a:spcBef>
                <a:spcPct val="0"/>
              </a:spcBef>
              <a:spcAft>
                <a:spcPct val="0"/>
              </a:spcAft>
              <a:defRPr kumimoji="1" sz="2800">
                <a:solidFill>
                  <a:schemeClr val="tx1"/>
                </a:solidFill>
                <a:latin typeface="Constantia" panose="02030602050306030303" pitchFamily="18" charset="0"/>
                <a:ea typeface="MS PGothic" panose="020B0600070205080204" charset="-128"/>
              </a:defRPr>
            </a:lvl7pPr>
            <a:lvl8pPr marL="3429000" indent="-228600" eaLnBrk="0" fontAlgn="base" hangingPunct="0">
              <a:spcBef>
                <a:spcPct val="0"/>
              </a:spcBef>
              <a:spcAft>
                <a:spcPct val="0"/>
              </a:spcAft>
              <a:defRPr kumimoji="1" sz="2800">
                <a:solidFill>
                  <a:schemeClr val="tx1"/>
                </a:solidFill>
                <a:latin typeface="Constantia" panose="02030602050306030303" pitchFamily="18" charset="0"/>
                <a:ea typeface="MS PGothic" panose="020B0600070205080204" charset="-128"/>
              </a:defRPr>
            </a:lvl8pPr>
            <a:lvl9pPr marL="3886200" indent="-228600" eaLnBrk="0" fontAlgn="base" hangingPunct="0">
              <a:spcBef>
                <a:spcPct val="0"/>
              </a:spcBef>
              <a:spcAft>
                <a:spcPct val="0"/>
              </a:spcAft>
              <a:defRPr kumimoji="1" sz="2800">
                <a:solidFill>
                  <a:schemeClr val="tx1"/>
                </a:solidFill>
                <a:latin typeface="Constantia" panose="02030602050306030303" pitchFamily="18" charset="0"/>
                <a:ea typeface="MS PGothic" panose="020B0600070205080204" charset="-128"/>
              </a:defRPr>
            </a:lvl9pPr>
          </a:lstStyle>
          <a:p>
            <a:fld id="{22C7368C-C53E-41CD-8BF1-5FF4116FF731}" type="slidenum">
              <a:rPr lang="ja-JP" altLang="en-US" sz="1000">
                <a:solidFill>
                  <a:srgbClr val="FFFFFF"/>
                </a:solidFill>
              </a:rPr>
            </a:fld>
            <a:endParaRPr lang="ja-JP" altLang="en-US" sz="1000">
              <a:solidFill>
                <a:srgbClr val="FFFFFF"/>
              </a:solidFill>
            </a:endParaRPr>
          </a:p>
        </p:txBody>
      </p:sp>
      <p:sp>
        <p:nvSpPr>
          <p:cNvPr id="8" name="文本框 2"/>
          <p:cNvSpPr txBox="1"/>
          <p:nvPr/>
        </p:nvSpPr>
        <p:spPr>
          <a:xfrm>
            <a:off x="1543574" y="2619915"/>
            <a:ext cx="4345498" cy="3527425"/>
          </a:xfrm>
          <a:prstGeom prst="rect">
            <a:avLst/>
          </a:prstGeom>
          <a:noFill/>
          <a:ln w="38100">
            <a:solidFill>
              <a:schemeClr val="tx2">
                <a:lumMod val="40000"/>
                <a:lumOff val="60000"/>
              </a:schemeClr>
            </a:solidFill>
          </a:ln>
        </p:spPr>
        <p:txBody>
          <a:bodyPr wrap="square">
            <a:spAutoFit/>
          </a:bodyPr>
          <a:lstStyle/>
          <a:p>
            <a:pPr marL="342900" indent="-342900">
              <a:lnSpc>
                <a:spcPct val="110000"/>
              </a:lnSpc>
              <a:spcBef>
                <a:spcPts val="0"/>
              </a:spcBef>
              <a:spcAft>
                <a:spcPts val="0"/>
              </a:spcAft>
              <a:buClr>
                <a:srgbClr val="0070C0"/>
              </a:buClr>
              <a:buFont typeface="Wingdings" panose="05000000000000000000" pitchFamily="2" charset="2"/>
              <a:buChar char="p"/>
              <a:defRPr/>
            </a:pPr>
            <a:r>
              <a:rPr lang="ja-JP" altLang="en-US" sz="2400" dirty="0">
                <a:latin typeface="+mj-ea"/>
                <a:ea typeface="+mj-ea"/>
              </a:rPr>
              <a:t>　授受動詞によるもの</a:t>
            </a:r>
            <a:endParaRPr lang="en-US" altLang="ja-JP" sz="2400" dirty="0">
              <a:latin typeface="+mj-ea"/>
              <a:ea typeface="+mj-ea"/>
            </a:endParaRPr>
          </a:p>
          <a:p>
            <a:pPr>
              <a:lnSpc>
                <a:spcPct val="110000"/>
              </a:lnSpc>
              <a:spcBef>
                <a:spcPts val="0"/>
              </a:spcBef>
              <a:spcAft>
                <a:spcPts val="0"/>
              </a:spcAft>
              <a:defRPr/>
            </a:pPr>
            <a:endParaRPr lang="en-US" altLang="ja-JP" sz="2400" dirty="0">
              <a:latin typeface="+mj-ea"/>
              <a:ea typeface="+mj-ea"/>
            </a:endParaRPr>
          </a:p>
          <a:p>
            <a:pPr algn="ctr" eaLnBrk="1" hangingPunct="1">
              <a:lnSpc>
                <a:spcPct val="200000"/>
              </a:lnSpc>
              <a:spcBef>
                <a:spcPts val="0"/>
              </a:spcBef>
              <a:spcAft>
                <a:spcPts val="0"/>
              </a:spcAft>
              <a:buClr>
                <a:schemeClr val="accent2">
                  <a:lumMod val="75000"/>
                </a:schemeClr>
              </a:buClr>
              <a:buFont typeface="Calibri" panose="020F0502020204030204" pitchFamily="34" charset="0"/>
              <a:buNone/>
              <a:defRPr/>
            </a:pPr>
            <a:r>
              <a:rPr lang="ja-JP" altLang="en-US" sz="2400" dirty="0">
                <a:latin typeface="+mj-ea"/>
                <a:ea typeface="+mj-ea"/>
              </a:rPr>
              <a:t>やる</a:t>
            </a:r>
            <a:r>
              <a:rPr lang="en-US" altLang="ja-JP" sz="2400" dirty="0">
                <a:latin typeface="+mj-ea"/>
                <a:ea typeface="+mj-ea"/>
              </a:rPr>
              <a:t>/</a:t>
            </a:r>
            <a:r>
              <a:rPr lang="ja-JP" altLang="en-US" sz="2400" dirty="0">
                <a:latin typeface="+mj-ea"/>
                <a:ea typeface="+mj-ea"/>
              </a:rPr>
              <a:t>あげる</a:t>
            </a:r>
            <a:endParaRPr lang="en-US" altLang="ja-JP" sz="2400" dirty="0">
              <a:latin typeface="+mj-ea"/>
              <a:ea typeface="+mj-ea"/>
            </a:endParaRPr>
          </a:p>
          <a:p>
            <a:pPr algn="ctr" eaLnBrk="1" hangingPunct="1">
              <a:lnSpc>
                <a:spcPct val="200000"/>
              </a:lnSpc>
              <a:spcBef>
                <a:spcPts val="0"/>
              </a:spcBef>
              <a:spcAft>
                <a:spcPts val="0"/>
              </a:spcAft>
              <a:buClr>
                <a:schemeClr val="accent2">
                  <a:lumMod val="75000"/>
                </a:schemeClr>
              </a:buClr>
              <a:buFont typeface="Calibri" panose="020F0502020204030204" pitchFamily="34" charset="0"/>
              <a:buNone/>
              <a:defRPr/>
            </a:pPr>
            <a:r>
              <a:rPr lang="ja-JP" altLang="en-US" sz="2400" dirty="0">
                <a:latin typeface="+mj-ea"/>
                <a:ea typeface="+mj-ea"/>
              </a:rPr>
              <a:t>くれる</a:t>
            </a:r>
            <a:r>
              <a:rPr lang="en-US" altLang="ja-JP" sz="2400" dirty="0">
                <a:latin typeface="+mj-ea"/>
                <a:ea typeface="+mj-ea"/>
              </a:rPr>
              <a:t>/</a:t>
            </a:r>
            <a:r>
              <a:rPr lang="ja-JP" altLang="en-US" sz="2400" dirty="0">
                <a:latin typeface="+mj-ea"/>
                <a:ea typeface="+mj-ea"/>
              </a:rPr>
              <a:t>くださる</a:t>
            </a:r>
            <a:endParaRPr lang="en-US" altLang="ja-JP" sz="2400" dirty="0">
              <a:latin typeface="+mj-ea"/>
              <a:ea typeface="+mj-ea"/>
            </a:endParaRPr>
          </a:p>
          <a:p>
            <a:pPr algn="ctr" eaLnBrk="1" hangingPunct="1">
              <a:lnSpc>
                <a:spcPct val="200000"/>
              </a:lnSpc>
              <a:spcBef>
                <a:spcPts val="0"/>
              </a:spcBef>
              <a:spcAft>
                <a:spcPts val="0"/>
              </a:spcAft>
              <a:buClr>
                <a:schemeClr val="accent2">
                  <a:lumMod val="75000"/>
                </a:schemeClr>
              </a:buClr>
              <a:buFont typeface="Calibri" panose="020F0502020204030204" pitchFamily="34" charset="0"/>
              <a:buNone/>
              <a:defRPr/>
            </a:pPr>
            <a:r>
              <a:rPr lang="ja-JP" altLang="en-US" sz="2400" dirty="0">
                <a:latin typeface="+mj-ea"/>
                <a:ea typeface="+mj-ea"/>
              </a:rPr>
              <a:t>もらう</a:t>
            </a:r>
            <a:r>
              <a:rPr lang="en-US" altLang="ja-JP" sz="2400" dirty="0">
                <a:latin typeface="+mj-ea"/>
                <a:ea typeface="+mj-ea"/>
              </a:rPr>
              <a:t>/</a:t>
            </a:r>
            <a:r>
              <a:rPr lang="ja-JP" altLang="en-US" sz="2400" dirty="0">
                <a:latin typeface="+mj-ea"/>
                <a:ea typeface="+mj-ea"/>
              </a:rPr>
              <a:t>いただく</a:t>
            </a:r>
            <a:endParaRPr lang="en-US" altLang="ja-JP" sz="2400" dirty="0">
              <a:latin typeface="+mj-ea"/>
              <a:ea typeface="+mj-ea"/>
            </a:endParaRPr>
          </a:p>
          <a:p>
            <a:pPr>
              <a:lnSpc>
                <a:spcPct val="110000"/>
              </a:lnSpc>
              <a:spcBef>
                <a:spcPts val="0"/>
              </a:spcBef>
              <a:spcAft>
                <a:spcPts val="0"/>
              </a:spcAft>
              <a:defRPr/>
            </a:pPr>
            <a:endParaRPr lang="en-US" altLang="ja-JP" sz="2400" dirty="0"/>
          </a:p>
        </p:txBody>
      </p:sp>
      <p:sp>
        <p:nvSpPr>
          <p:cNvPr id="9" name="文本框 2"/>
          <p:cNvSpPr txBox="1"/>
          <p:nvPr/>
        </p:nvSpPr>
        <p:spPr>
          <a:xfrm>
            <a:off x="6310632" y="2620157"/>
            <a:ext cx="4220592" cy="3527425"/>
          </a:xfrm>
          <a:prstGeom prst="rect">
            <a:avLst/>
          </a:prstGeom>
          <a:noFill/>
          <a:ln w="38100">
            <a:solidFill>
              <a:schemeClr val="tx2">
                <a:lumMod val="40000"/>
                <a:lumOff val="60000"/>
              </a:schemeClr>
            </a:solidFill>
          </a:ln>
        </p:spPr>
        <p:txBody>
          <a:bodyPr wrap="square">
            <a:spAutoFit/>
          </a:bodyPr>
          <a:lstStyle/>
          <a:p>
            <a:pPr marL="342900" indent="-342900">
              <a:lnSpc>
                <a:spcPct val="110000"/>
              </a:lnSpc>
              <a:spcBef>
                <a:spcPts val="0"/>
              </a:spcBef>
              <a:spcAft>
                <a:spcPts val="0"/>
              </a:spcAft>
              <a:buClr>
                <a:srgbClr val="0070C0"/>
              </a:buClr>
              <a:buFont typeface="Wingdings" panose="05000000000000000000" pitchFamily="2" charset="2"/>
              <a:buChar char="p"/>
              <a:defRPr/>
            </a:pPr>
            <a:r>
              <a:rPr lang="ja-JP" altLang="en-US" sz="2400" dirty="0"/>
              <a:t>　</a:t>
            </a:r>
            <a:r>
              <a:rPr lang="ja-JP" altLang="en-US" sz="2400" dirty="0">
                <a:latin typeface="+mj-ea"/>
                <a:ea typeface="+mj-ea"/>
              </a:rPr>
              <a:t>補助動詞によるもの</a:t>
            </a:r>
            <a:endParaRPr lang="en-US" altLang="ja-JP" sz="2400" dirty="0">
              <a:latin typeface="+mj-ea"/>
              <a:ea typeface="+mj-ea"/>
            </a:endParaRPr>
          </a:p>
          <a:p>
            <a:pPr>
              <a:lnSpc>
                <a:spcPct val="110000"/>
              </a:lnSpc>
              <a:spcBef>
                <a:spcPts val="0"/>
              </a:spcBef>
              <a:spcAft>
                <a:spcPts val="0"/>
              </a:spcAft>
              <a:defRPr/>
            </a:pPr>
            <a:endParaRPr lang="en-US" altLang="ja-JP" sz="2400" dirty="0">
              <a:latin typeface="+mj-ea"/>
              <a:ea typeface="+mj-ea"/>
            </a:endParaRPr>
          </a:p>
          <a:p>
            <a:pPr algn="ctr">
              <a:lnSpc>
                <a:spcPct val="200000"/>
              </a:lnSpc>
              <a:defRPr/>
            </a:pPr>
            <a:r>
              <a:rPr lang="ja-JP" altLang="en-US" sz="2400" dirty="0">
                <a:latin typeface="+mj-ea"/>
                <a:ea typeface="+mj-ea"/>
              </a:rPr>
              <a:t>～てやる</a:t>
            </a:r>
            <a:r>
              <a:rPr lang="en-US" altLang="ja-JP" sz="2400" dirty="0">
                <a:latin typeface="+mj-ea"/>
                <a:ea typeface="+mj-ea"/>
              </a:rPr>
              <a:t>/</a:t>
            </a:r>
            <a:r>
              <a:rPr lang="ja-JP" altLang="en-US" sz="2400" dirty="0">
                <a:latin typeface="+mj-ea"/>
                <a:ea typeface="+mj-ea"/>
              </a:rPr>
              <a:t>あげる</a:t>
            </a:r>
            <a:endParaRPr lang="en-US" altLang="ja-JP" sz="2400" dirty="0">
              <a:latin typeface="+mj-ea"/>
              <a:ea typeface="+mj-ea"/>
            </a:endParaRPr>
          </a:p>
          <a:p>
            <a:pPr algn="ctr">
              <a:lnSpc>
                <a:spcPct val="200000"/>
              </a:lnSpc>
              <a:defRPr/>
            </a:pPr>
            <a:r>
              <a:rPr lang="ja-JP" altLang="en-US" sz="2400" dirty="0">
                <a:latin typeface="+mj-ea"/>
                <a:ea typeface="+mj-ea"/>
              </a:rPr>
              <a:t>～てくれる</a:t>
            </a:r>
            <a:r>
              <a:rPr lang="en-US" altLang="ja-JP" sz="2400" dirty="0">
                <a:latin typeface="+mj-ea"/>
                <a:ea typeface="+mj-ea"/>
              </a:rPr>
              <a:t>/</a:t>
            </a:r>
            <a:r>
              <a:rPr lang="ja-JP" altLang="en-US" sz="2400" dirty="0">
                <a:latin typeface="+mj-ea"/>
                <a:ea typeface="+mj-ea"/>
              </a:rPr>
              <a:t>くださる</a:t>
            </a:r>
            <a:endParaRPr lang="en-US" altLang="ja-JP" sz="2400" dirty="0">
              <a:latin typeface="+mj-ea"/>
              <a:ea typeface="+mj-ea"/>
            </a:endParaRPr>
          </a:p>
          <a:p>
            <a:pPr algn="ctr">
              <a:lnSpc>
                <a:spcPct val="200000"/>
              </a:lnSpc>
              <a:defRPr/>
            </a:pPr>
            <a:r>
              <a:rPr lang="ja-JP" altLang="en-US" sz="2400" dirty="0">
                <a:latin typeface="+mj-ea"/>
                <a:ea typeface="+mj-ea"/>
              </a:rPr>
              <a:t>～てもらう</a:t>
            </a:r>
            <a:r>
              <a:rPr lang="en-US" altLang="ja-JP" sz="2400" dirty="0">
                <a:latin typeface="+mj-ea"/>
                <a:ea typeface="+mj-ea"/>
              </a:rPr>
              <a:t>/</a:t>
            </a:r>
            <a:r>
              <a:rPr lang="ja-JP" altLang="en-US" sz="2400" dirty="0">
                <a:latin typeface="+mj-ea"/>
                <a:ea typeface="+mj-ea"/>
              </a:rPr>
              <a:t>いただく</a:t>
            </a:r>
            <a:endParaRPr lang="en-US" altLang="ja-JP" sz="2400" dirty="0">
              <a:latin typeface="+mj-ea"/>
              <a:ea typeface="+mj-ea"/>
            </a:endParaRPr>
          </a:p>
          <a:p>
            <a:pPr>
              <a:lnSpc>
                <a:spcPct val="110000"/>
              </a:lnSpc>
              <a:spcBef>
                <a:spcPts val="0"/>
              </a:spcBef>
              <a:spcAft>
                <a:spcPts val="0"/>
              </a:spcAft>
              <a:defRPr/>
            </a:pPr>
            <a:endParaRPr lang="en-US" altLang="ja-JP" sz="2400" dirty="0"/>
          </a:p>
        </p:txBody>
      </p:sp>
      <p:sp>
        <p:nvSpPr>
          <p:cNvPr id="7" name="标题 1"/>
          <p:cNvSpPr>
            <a:spLocks noGrp="1"/>
          </p:cNvSpPr>
          <p:nvPr>
            <p:ph type="title"/>
          </p:nvPr>
        </p:nvSpPr>
        <p:spPr>
          <a:xfrm>
            <a:off x="1354125" y="1206992"/>
            <a:ext cx="9601196" cy="1303867"/>
          </a:xfrm>
        </p:spPr>
        <p:txBody>
          <a:bodyPr>
            <a:normAutofit/>
          </a:bodyPr>
          <a:lstStyle/>
          <a:p>
            <a:pPr marL="571500" indent="-571500" algn="l">
              <a:buClr>
                <a:schemeClr val="accent3"/>
              </a:buClr>
              <a:buFont typeface="Wingdings" panose="05000000000000000000" pitchFamily="2" charset="2"/>
              <a:buChar char="ü"/>
            </a:pPr>
            <a:r>
              <a:rPr lang="ja-JP" altLang="en-US" sz="3600" dirty="0"/>
              <a:t>文法のポイント：授受態</a:t>
            </a:r>
            <a:endParaRPr lang="en-US" sz="3600"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3457" y="1107967"/>
            <a:ext cx="9601196" cy="1303867"/>
          </a:xfrm>
        </p:spPr>
        <p:txBody>
          <a:bodyPr>
            <a:normAutofit/>
          </a:bodyPr>
          <a:lstStyle/>
          <a:p>
            <a:pPr marL="571500" indent="-571500" algn="l">
              <a:buClr>
                <a:schemeClr val="accent3"/>
              </a:buClr>
              <a:buFont typeface="Wingdings" panose="05000000000000000000" pitchFamily="2" charset="2"/>
              <a:buChar char="ü"/>
            </a:pPr>
            <a:r>
              <a:rPr lang="ja-JP" altLang="en-US" sz="3600" dirty="0"/>
              <a:t>文型</a:t>
            </a:r>
            <a:endParaRPr lang="en-US" sz="3600" dirty="0"/>
          </a:p>
        </p:txBody>
      </p:sp>
      <p:sp>
        <p:nvSpPr>
          <p:cNvPr id="3" name="内容占位符 2"/>
          <p:cNvSpPr>
            <a:spLocks noGrp="1"/>
          </p:cNvSpPr>
          <p:nvPr>
            <p:ph sz="half" idx="1"/>
          </p:nvPr>
        </p:nvSpPr>
        <p:spPr>
          <a:xfrm>
            <a:off x="1586917" y="2411834"/>
            <a:ext cx="4118995" cy="3967498"/>
          </a:xfrm>
          <a:ln w="28575">
            <a:solidFill>
              <a:srgbClr val="405480"/>
            </a:solidFill>
          </a:ln>
        </p:spPr>
        <p:txBody>
          <a:bodyPr>
            <a:noAutofit/>
          </a:bodyPr>
          <a:lstStyle/>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ほど</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まで</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そうすれば</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～を～にする</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～を～とする</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しようと思う</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しようとする</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それで</a:t>
            </a:r>
            <a:endParaRPr lang="en-US" altLang="ja-JP" dirty="0">
              <a:latin typeface="MS Gothic" panose="020B0609070205080204" pitchFamily="49" charset="-128"/>
              <a:ea typeface="MS Gothic" panose="020B0609070205080204" pitchFamily="49" charset="-128"/>
            </a:endParaRPr>
          </a:p>
        </p:txBody>
      </p:sp>
      <p:sp>
        <p:nvSpPr>
          <p:cNvPr id="5" name="灯片编号占位符 4"/>
          <p:cNvSpPr>
            <a:spLocks noGrp="1"/>
          </p:cNvSpPr>
          <p:nvPr>
            <p:ph type="sldNum" sz="quarter" idx="12"/>
          </p:nvPr>
        </p:nvSpPr>
        <p:spPr/>
        <p:txBody>
          <a:bodyPr/>
          <a:lstStyle/>
          <a:p>
            <a:fld id="{5D84065D-F351-4B03-BD91-D8A6B8D4B362}" type="slidenum">
              <a:rPr lang="en-US" smtClean="0"/>
            </a:fld>
            <a:endParaRPr lang="en-US" dirty="0"/>
          </a:p>
        </p:txBody>
      </p:sp>
      <p:sp>
        <p:nvSpPr>
          <p:cNvPr id="6" name="内容占位符 2"/>
          <p:cNvSpPr>
            <a:spLocks noGrp="1"/>
          </p:cNvSpPr>
          <p:nvPr>
            <p:ph sz="half" idx="1"/>
          </p:nvPr>
        </p:nvSpPr>
        <p:spPr>
          <a:xfrm>
            <a:off x="6096000" y="2396991"/>
            <a:ext cx="4647501" cy="3967498"/>
          </a:xfrm>
          <a:ln w="28575">
            <a:solidFill>
              <a:srgbClr val="405480"/>
            </a:solidFill>
          </a:ln>
        </p:spPr>
        <p:txBody>
          <a:bodyPr>
            <a:normAutofit/>
          </a:bodyPr>
          <a:lstStyle/>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に即して</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やっとのことで～</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～がやっとです</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わけにはいかない</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だからといって</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～し始める</a:t>
            </a:r>
            <a:r>
              <a:rPr lang="en-US" altLang="ja-JP" dirty="0">
                <a:latin typeface="MS Gothic" panose="020B0609070205080204" pitchFamily="49" charset="-128"/>
                <a:ea typeface="MS Gothic" panose="020B0609070205080204" pitchFamily="49" charset="-128"/>
              </a:rPr>
              <a:t>/</a:t>
            </a:r>
            <a:r>
              <a:rPr lang="ja-JP" altLang="en-US" dirty="0">
                <a:latin typeface="MS Gothic" panose="020B0609070205080204" pitchFamily="49" charset="-128"/>
                <a:ea typeface="MS Gothic" panose="020B0609070205080204" pitchFamily="49" charset="-128"/>
              </a:rPr>
              <a:t>～し終わる</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r>
              <a:rPr lang="ja-JP" altLang="en-US" dirty="0">
                <a:latin typeface="MS Gothic" panose="020B0609070205080204" pitchFamily="49" charset="-128"/>
                <a:ea typeface="MS Gothic" panose="020B0609070205080204" pitchFamily="49" charset="-128"/>
              </a:rPr>
              <a:t>～ようにはいかない</a:t>
            </a:r>
            <a:endParaRPr lang="en-US" altLang="ja-JP"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endParaRPr lang="en-US" altLang="ja-JP" sz="2000" dirty="0">
              <a:latin typeface="MS Gothic" panose="020B0609070205080204" pitchFamily="49" charset="-128"/>
              <a:ea typeface="MS Gothic" panose="020B0609070205080204" pitchFamily="49" charset="-128"/>
            </a:endParaRPr>
          </a:p>
          <a:p>
            <a:pPr>
              <a:buClr>
                <a:srgbClr val="0070C0"/>
              </a:buClr>
              <a:buFont typeface="Arial" panose="020B0604020202020204" pitchFamily="34" charset="0"/>
              <a:buChar char="•"/>
            </a:pPr>
            <a:endParaRPr lang="en-US" altLang="ja-JP" dirty="0">
              <a:latin typeface="MS Gothic" panose="020B0609070205080204" pitchFamily="49" charset="-128"/>
              <a:ea typeface="MS Gothic" panose="020B0609070205080204" pitchFamily="49"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5D84065D-F351-4B03-BD91-D8A6B8D4B362}" type="slidenum">
              <a:rPr lang="en-US" smtClean="0"/>
            </a:fld>
            <a:endParaRPr lang="en-US" dirty="0"/>
          </a:p>
        </p:txBody>
      </p:sp>
      <p:sp>
        <p:nvSpPr>
          <p:cNvPr id="3" name="内容占位符 2"/>
          <p:cNvSpPr>
            <a:spLocks noGrp="1"/>
          </p:cNvSpPr>
          <p:nvPr>
            <p:ph sz="half" idx="4294967295"/>
          </p:nvPr>
        </p:nvSpPr>
        <p:spPr>
          <a:xfrm>
            <a:off x="1066800" y="515815"/>
            <a:ext cx="10210801" cy="5826369"/>
          </a:xfrm>
          <a:ln w="28575">
            <a:solidFill>
              <a:srgbClr val="405480"/>
            </a:solidFill>
          </a:ln>
        </p:spPr>
        <p:txBody>
          <a:bodyPr>
            <a:normAutofit/>
          </a:bodyPr>
          <a:lstStyle/>
          <a:p>
            <a:pPr>
              <a:lnSpc>
                <a:spcPct val="150000"/>
              </a:lnSpc>
              <a:spcBef>
                <a:spcPts val="0"/>
              </a:spcBef>
              <a:spcAft>
                <a:spcPts val="0"/>
              </a:spcAft>
              <a:buClr>
                <a:srgbClr val="0070C0"/>
              </a:buClr>
              <a:buFont typeface="Wingdings" panose="05000000000000000000" pitchFamily="2" charset="2"/>
              <a:buChar char="q"/>
            </a:pPr>
            <a:r>
              <a:rPr lang="ja-JP" altLang="en-US" sz="2800" b="1" dirty="0">
                <a:latin typeface="MS Gothic" panose="020B0609070205080204" pitchFamily="49" charset="-128"/>
                <a:ea typeface="MS Gothic" panose="020B0609070205080204" pitchFamily="49" charset="-128"/>
              </a:rPr>
              <a:t>時間を表す節</a:t>
            </a:r>
            <a:endParaRPr lang="en-US" altLang="ja-JP" sz="2800" b="1" dirty="0">
              <a:latin typeface="MS Gothic" panose="020B0609070205080204" pitchFamily="49" charset="-128"/>
              <a:ea typeface="MS Gothic" panose="020B0609070205080204" pitchFamily="49" charset="-128"/>
            </a:endParaRPr>
          </a:p>
          <a:p>
            <a:pPr marL="0" indent="0">
              <a:lnSpc>
                <a:spcPct val="150000"/>
              </a:lnSpc>
              <a:spcBef>
                <a:spcPts val="0"/>
              </a:spcBef>
              <a:spcAft>
                <a:spcPts val="0"/>
              </a:spcAft>
              <a:buClr>
                <a:srgbClr val="0070C0"/>
              </a:buClr>
              <a:buNone/>
            </a:pPr>
            <a:endParaRPr lang="en-US" altLang="ja-JP" dirty="0">
              <a:latin typeface="MS Gothic" panose="020B0609070205080204" pitchFamily="49" charset="-128"/>
              <a:ea typeface="MS Gothic" panose="020B0609070205080204" pitchFamily="49" charset="-128"/>
            </a:endParaRPr>
          </a:p>
          <a:p>
            <a:pPr marL="0" indent="0">
              <a:lnSpc>
                <a:spcPct val="150000"/>
              </a:lnSpc>
              <a:spcBef>
                <a:spcPts val="0"/>
              </a:spcBef>
              <a:spcAft>
                <a:spcPts val="0"/>
              </a:spcAft>
              <a:buClr>
                <a:srgbClr val="0070C0"/>
              </a:buClr>
              <a:buNone/>
            </a:pPr>
            <a:r>
              <a:rPr lang="en-US" altLang="zh-CN" dirty="0">
                <a:latin typeface="MS Gothic" panose="020B0609070205080204" pitchFamily="49" charset="-128"/>
                <a:ea typeface="MS Gothic" panose="020B0609070205080204" pitchFamily="49" charset="-128"/>
              </a:rPr>
              <a:t>(1)</a:t>
            </a:r>
            <a:r>
              <a:rPr lang="ja-JP" altLang="en-US" dirty="0">
                <a:latin typeface="MS Gothic" panose="020B0609070205080204" pitchFamily="49" charset="-128"/>
                <a:ea typeface="MS Gothic" panose="020B0609070205080204" pitchFamily="49" charset="-128"/>
              </a:rPr>
              <a:t>ご飯を食べる前に手を洗う。</a:t>
            </a:r>
            <a:endParaRPr lang="en-US" altLang="zh-CN" dirty="0">
              <a:latin typeface="MS Gothic" panose="020B0609070205080204" pitchFamily="49" charset="-128"/>
              <a:ea typeface="MS Gothic" panose="020B0609070205080204" pitchFamily="49" charset="-128"/>
            </a:endParaRPr>
          </a:p>
          <a:p>
            <a:pPr marL="0" indent="0">
              <a:lnSpc>
                <a:spcPct val="150000"/>
              </a:lnSpc>
              <a:spcBef>
                <a:spcPts val="0"/>
              </a:spcBef>
              <a:spcAft>
                <a:spcPts val="0"/>
              </a:spcAft>
              <a:buClr>
                <a:srgbClr val="0070C0"/>
              </a:buClr>
              <a:buNone/>
            </a:pPr>
            <a:r>
              <a:rPr lang="en-US" altLang="zh-CN" dirty="0">
                <a:latin typeface="MS Gothic" panose="020B0609070205080204" pitchFamily="49" charset="-128"/>
                <a:ea typeface="MS Gothic" panose="020B0609070205080204" pitchFamily="49" charset="-128"/>
              </a:rPr>
              <a:t>(2)</a:t>
            </a:r>
            <a:r>
              <a:rPr lang="ja-JP" altLang="en-US" dirty="0">
                <a:latin typeface="MS Gothic" panose="020B0609070205080204" pitchFamily="49" charset="-128"/>
                <a:ea typeface="MS Gothic" panose="020B0609070205080204" pitchFamily="49" charset="-128"/>
              </a:rPr>
              <a:t>日本人はご飯を食べた後、「ごちそうさま」と言う。</a:t>
            </a:r>
            <a:endParaRPr lang="en-US" altLang="zh-CN" dirty="0">
              <a:latin typeface="MS Gothic" panose="020B0609070205080204" pitchFamily="49" charset="-128"/>
              <a:ea typeface="MS Gothic" panose="020B0609070205080204" pitchFamily="49" charset="-128"/>
            </a:endParaRPr>
          </a:p>
          <a:p>
            <a:pPr marL="0" indent="0">
              <a:lnSpc>
                <a:spcPct val="150000"/>
              </a:lnSpc>
              <a:spcBef>
                <a:spcPts val="0"/>
              </a:spcBef>
              <a:spcAft>
                <a:spcPts val="0"/>
              </a:spcAft>
              <a:buClr>
                <a:srgbClr val="0070C0"/>
              </a:buClr>
              <a:buNone/>
            </a:pPr>
            <a:r>
              <a:rPr lang="en-US" altLang="zh-CN" dirty="0">
                <a:latin typeface="MS Gothic" panose="020B0609070205080204" pitchFamily="49" charset="-128"/>
                <a:ea typeface="MS Gothic" panose="020B0609070205080204" pitchFamily="49" charset="-128"/>
              </a:rPr>
              <a:t>(3)</a:t>
            </a:r>
            <a:r>
              <a:rPr lang="ja-JP" altLang="en-US" dirty="0">
                <a:latin typeface="MS Gothic" panose="020B0609070205080204" pitchFamily="49" charset="-128"/>
                <a:ea typeface="MS Gothic" panose="020B0609070205080204" pitchFamily="49" charset="-128"/>
              </a:rPr>
              <a:t>日本人はご飯を食べる時、「いただきます」と言う。</a:t>
            </a:r>
            <a:endParaRPr lang="en-US" altLang="zh-CN" dirty="0">
              <a:latin typeface="MS Gothic" panose="020B0609070205080204" pitchFamily="49" charset="-128"/>
              <a:ea typeface="MS Gothic" panose="020B0609070205080204" pitchFamily="49" charset="-128"/>
            </a:endParaRPr>
          </a:p>
          <a:p>
            <a:pPr marL="0" indent="0">
              <a:lnSpc>
                <a:spcPct val="150000"/>
              </a:lnSpc>
              <a:spcBef>
                <a:spcPts val="0"/>
              </a:spcBef>
              <a:spcAft>
                <a:spcPts val="0"/>
              </a:spcAft>
              <a:buClr>
                <a:srgbClr val="0070C0"/>
              </a:buClr>
              <a:buNone/>
            </a:pPr>
            <a:r>
              <a:rPr lang="en-US" altLang="zh-CN" dirty="0">
                <a:latin typeface="MS Gothic" panose="020B0609070205080204" pitchFamily="49" charset="-128"/>
                <a:ea typeface="MS Gothic" panose="020B0609070205080204" pitchFamily="49" charset="-128"/>
              </a:rPr>
              <a:t>(4)</a:t>
            </a:r>
            <a:r>
              <a:rPr lang="ja-JP" altLang="en-US" dirty="0">
                <a:latin typeface="MS Gothic" panose="020B0609070205080204" pitchFamily="49" charset="-128"/>
                <a:ea typeface="MS Gothic" panose="020B0609070205080204" pitchFamily="49" charset="-128"/>
              </a:rPr>
              <a:t>部屋を出る時、電気を消してください。</a:t>
            </a:r>
            <a:endParaRPr lang="en-US" altLang="zh-CN" dirty="0">
              <a:latin typeface="MS Gothic" panose="020B0609070205080204" pitchFamily="49" charset="-128"/>
              <a:ea typeface="MS Gothic" panose="020B0609070205080204" pitchFamily="49" charset="-128"/>
            </a:endParaRPr>
          </a:p>
          <a:p>
            <a:pPr marL="0" indent="0">
              <a:lnSpc>
                <a:spcPct val="150000"/>
              </a:lnSpc>
              <a:spcBef>
                <a:spcPts val="0"/>
              </a:spcBef>
              <a:spcAft>
                <a:spcPts val="0"/>
              </a:spcAft>
              <a:buClr>
                <a:srgbClr val="0070C0"/>
              </a:buClr>
              <a:buNone/>
            </a:pPr>
            <a:r>
              <a:rPr lang="en-US" altLang="zh-CN" dirty="0">
                <a:latin typeface="MS Gothic" panose="020B0609070205080204" pitchFamily="49" charset="-128"/>
                <a:ea typeface="MS Gothic" panose="020B0609070205080204" pitchFamily="49" charset="-128"/>
              </a:rPr>
              <a:t>(5)</a:t>
            </a:r>
            <a:r>
              <a:rPr lang="ja-JP" altLang="en-US" dirty="0">
                <a:latin typeface="MS Gothic" panose="020B0609070205080204" pitchFamily="49" charset="-128"/>
                <a:ea typeface="MS Gothic" panose="020B0609070205080204" pitchFamily="49" charset="-128"/>
              </a:rPr>
              <a:t>私が部屋に入った時、学生たちは本を読んでいた。</a:t>
            </a:r>
            <a:endParaRPr lang="en-US" altLang="zh-CN" dirty="0">
              <a:latin typeface="MS Gothic" panose="020B0609070205080204" pitchFamily="49" charset="-128"/>
              <a:ea typeface="MS Gothic" panose="020B0609070205080204" pitchFamily="49" charset="-128"/>
            </a:endParaRPr>
          </a:p>
          <a:p>
            <a:pPr marL="0" indent="0">
              <a:lnSpc>
                <a:spcPct val="150000"/>
              </a:lnSpc>
              <a:spcBef>
                <a:spcPts val="0"/>
              </a:spcBef>
              <a:spcAft>
                <a:spcPts val="0"/>
              </a:spcAft>
              <a:buClr>
                <a:srgbClr val="0070C0"/>
              </a:buClr>
              <a:buNone/>
            </a:pPr>
            <a:r>
              <a:rPr lang="en-US" altLang="zh-CN" dirty="0">
                <a:latin typeface="MS Gothic" panose="020B0609070205080204" pitchFamily="49" charset="-128"/>
                <a:ea typeface="MS Gothic" panose="020B0609070205080204" pitchFamily="49" charset="-128"/>
              </a:rPr>
              <a:t>(6)</a:t>
            </a:r>
            <a:r>
              <a:rPr lang="ja-JP" altLang="en-US" dirty="0">
                <a:latin typeface="MS Gothic" panose="020B0609070205080204" pitchFamily="49" charset="-128"/>
                <a:ea typeface="MS Gothic" panose="020B0609070205080204" pitchFamily="49" charset="-128"/>
              </a:rPr>
              <a:t>お風呂に入っている時、雷が鳴った。</a:t>
            </a:r>
            <a:endParaRPr lang="en-US" altLang="zh-CN" dirty="0">
              <a:latin typeface="MS Gothic" panose="020B0609070205080204" pitchFamily="49" charset="-128"/>
              <a:ea typeface="MS Gothic" panose="020B0609070205080204" pitchFamily="49" charset="-128"/>
            </a:endParaRPr>
          </a:p>
          <a:p>
            <a:pPr marL="0" indent="0">
              <a:lnSpc>
                <a:spcPct val="150000"/>
              </a:lnSpc>
              <a:spcBef>
                <a:spcPts val="0"/>
              </a:spcBef>
              <a:spcAft>
                <a:spcPts val="0"/>
              </a:spcAft>
              <a:buClr>
                <a:srgbClr val="0070C0"/>
              </a:buClr>
              <a:buNone/>
            </a:pPr>
            <a:r>
              <a:rPr lang="en-US" altLang="ja-JP" dirty="0">
                <a:latin typeface="MS Gothic" panose="020B0609070205080204" pitchFamily="49" charset="-128"/>
                <a:ea typeface="MS Gothic" panose="020B0609070205080204" pitchFamily="49" charset="-128"/>
              </a:rPr>
              <a:t>(7)</a:t>
            </a:r>
            <a:r>
              <a:rPr lang="ja-JP" altLang="en-US" dirty="0">
                <a:latin typeface="MS Gothic" panose="020B0609070205080204" pitchFamily="49" charset="-128"/>
                <a:ea typeface="MS Gothic" panose="020B0609070205080204" pitchFamily="49" charset="-128"/>
              </a:rPr>
              <a:t>外出していた時、どろぼうが入った。</a:t>
            </a:r>
            <a:endParaRPr lang="en-US" altLang="ja-JP" dirty="0">
              <a:latin typeface="MS Gothic" panose="020B0609070205080204" pitchFamily="49" charset="-128"/>
              <a:ea typeface="MS Gothic" panose="020B0609070205080204" pitchFamily="49" charset="-128"/>
            </a:endParaRPr>
          </a:p>
          <a:p>
            <a:pPr>
              <a:lnSpc>
                <a:spcPct val="150000"/>
              </a:lnSpc>
              <a:spcBef>
                <a:spcPts val="0"/>
              </a:spcBef>
              <a:spcAft>
                <a:spcPts val="0"/>
              </a:spcAft>
              <a:buClr>
                <a:srgbClr val="0070C0"/>
              </a:buClr>
              <a:buFont typeface="Wingdings" panose="05000000000000000000" pitchFamily="2" charset="2"/>
              <a:buChar char="v"/>
            </a:pPr>
            <a:r>
              <a:rPr lang="ja-JP" altLang="en-US" dirty="0">
                <a:latin typeface="MS Gothic" panose="020B0609070205080204" pitchFamily="49" charset="-128"/>
                <a:ea typeface="MS Gothic" panose="020B0609070205080204" pitchFamily="49" charset="-128"/>
              </a:rPr>
              <a:t>ほかには、～まで（に）、～うちに、～あいだ（に）、～てから</a:t>
            </a:r>
            <a:r>
              <a:rPr lang="en-US" altLang="ja-JP" dirty="0">
                <a:latin typeface="MS Gothic" panose="020B0609070205080204" pitchFamily="49" charset="-128"/>
                <a:ea typeface="MS Gothic" panose="020B0609070205080204" pitchFamily="49" charset="-128"/>
              </a:rPr>
              <a:t>……</a:t>
            </a:r>
            <a:endParaRPr lang="en-US" altLang="ja-JP" dirty="0">
              <a:latin typeface="MS Gothic" panose="020B0609070205080204" pitchFamily="49" charset="-128"/>
              <a:ea typeface="MS Gothic" panose="020B0609070205080204" pitchFamily="49" charset="-128"/>
            </a:endParaRPr>
          </a:p>
        </p:txBody>
      </p:sp>
      <p:sp>
        <p:nvSpPr>
          <p:cNvPr id="7" name="矩形标注 8"/>
          <p:cNvSpPr/>
          <p:nvPr/>
        </p:nvSpPr>
        <p:spPr>
          <a:xfrm>
            <a:off x="3865180" y="586153"/>
            <a:ext cx="7248297" cy="1242646"/>
          </a:xfrm>
          <a:prstGeom prst="wedgeRectCallout">
            <a:avLst>
              <a:gd name="adj1" fmla="val -48248"/>
              <a:gd name="adj2" fmla="val 47108"/>
            </a:avLst>
          </a:prstGeom>
          <a:solidFill>
            <a:srgbClr val="23919D"/>
          </a:solidFill>
          <a:ln>
            <a:solidFill>
              <a:srgbClr val="2391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S Gothic" panose="020B0609070205080204" pitchFamily="49" charset="-128"/>
                <a:ea typeface="MS Gothic" panose="020B0609070205080204" pitchFamily="49" charset="-128"/>
              </a:rPr>
              <a:t>前：～する前</a:t>
            </a:r>
            <a:r>
              <a:rPr kumimoji="1" lang="en-US" altLang="ja-JP" sz="2400" b="1" dirty="0">
                <a:latin typeface="MS Gothic" panose="020B0609070205080204" pitchFamily="49" charset="-128"/>
                <a:ea typeface="MS Gothic" panose="020B0609070205080204" pitchFamily="49" charset="-128"/>
              </a:rPr>
              <a:t>(</a:t>
            </a:r>
            <a:r>
              <a:rPr kumimoji="1" lang="ja-JP" altLang="en-US" sz="2400" b="1" dirty="0">
                <a:latin typeface="MS Gothic" panose="020B0609070205080204" pitchFamily="49" charset="-128"/>
                <a:ea typeface="MS Gothic" panose="020B0609070205080204" pitchFamily="49" charset="-128"/>
              </a:rPr>
              <a:t>に</a:t>
            </a:r>
            <a:r>
              <a:rPr kumimoji="1" lang="en-US" altLang="ja-JP" sz="2400" b="1" dirty="0">
                <a:latin typeface="MS Gothic" panose="020B0609070205080204" pitchFamily="49" charset="-128"/>
                <a:ea typeface="MS Gothic" panose="020B0609070205080204" pitchFamily="49" charset="-128"/>
              </a:rPr>
              <a:t>)</a:t>
            </a:r>
            <a:r>
              <a:rPr kumimoji="1" lang="ja-JP" altLang="en-US" sz="2400" b="1" dirty="0">
                <a:latin typeface="MS Gothic" panose="020B0609070205080204" pitchFamily="49" charset="-128"/>
                <a:ea typeface="MS Gothic" panose="020B0609070205080204" pitchFamily="49" charset="-128"/>
              </a:rPr>
              <a:t>、～</a:t>
            </a:r>
            <a:endParaRPr kumimoji="1" lang="en-US" altLang="ja-JP" sz="2400" b="1" dirty="0">
              <a:latin typeface="MS Gothic" panose="020B0609070205080204" pitchFamily="49" charset="-128"/>
              <a:ea typeface="MS Gothic" panose="020B0609070205080204" pitchFamily="49" charset="-128"/>
            </a:endParaRPr>
          </a:p>
          <a:p>
            <a:r>
              <a:rPr kumimoji="1" lang="ja-JP" altLang="en-US" sz="2400" b="1" dirty="0">
                <a:latin typeface="MS Gothic" panose="020B0609070205080204" pitchFamily="49" charset="-128"/>
                <a:ea typeface="MS Gothic" panose="020B0609070205080204" pitchFamily="49" charset="-128"/>
              </a:rPr>
              <a:t>後：～した後</a:t>
            </a:r>
            <a:r>
              <a:rPr kumimoji="1" lang="en-US" altLang="ja-JP" sz="2400" b="1" dirty="0">
                <a:latin typeface="MS Gothic" panose="020B0609070205080204" pitchFamily="49" charset="-128"/>
                <a:ea typeface="MS Gothic" panose="020B0609070205080204" pitchFamily="49" charset="-128"/>
              </a:rPr>
              <a:t>(</a:t>
            </a:r>
            <a:r>
              <a:rPr kumimoji="1" lang="ja-JP" altLang="en-US" sz="2400" b="1" dirty="0">
                <a:latin typeface="MS Gothic" panose="020B0609070205080204" pitchFamily="49" charset="-128"/>
                <a:ea typeface="MS Gothic" panose="020B0609070205080204" pitchFamily="49" charset="-128"/>
              </a:rPr>
              <a:t>で</a:t>
            </a:r>
            <a:r>
              <a:rPr kumimoji="1" lang="en-US" altLang="ja-JP" sz="2400" b="1" dirty="0">
                <a:latin typeface="MS Gothic" panose="020B0609070205080204" pitchFamily="49" charset="-128"/>
                <a:ea typeface="MS Gothic" panose="020B0609070205080204" pitchFamily="49" charset="-128"/>
              </a:rPr>
              <a:t>)</a:t>
            </a:r>
            <a:r>
              <a:rPr kumimoji="1" lang="ja-JP" altLang="en-US" sz="2400" b="1" dirty="0">
                <a:latin typeface="MS Gothic" panose="020B0609070205080204" pitchFamily="49" charset="-128"/>
                <a:ea typeface="MS Gothic" panose="020B0609070205080204" pitchFamily="49" charset="-128"/>
              </a:rPr>
              <a:t>、～</a:t>
            </a:r>
            <a:endParaRPr kumimoji="1" lang="en-US" altLang="ja-JP" sz="2400" b="1" dirty="0">
              <a:latin typeface="MS Gothic" panose="020B0609070205080204" pitchFamily="49" charset="-128"/>
              <a:ea typeface="MS Gothic" panose="020B0609070205080204" pitchFamily="49" charset="-128"/>
            </a:endParaRPr>
          </a:p>
          <a:p>
            <a:r>
              <a:rPr kumimoji="1" lang="ja-JP" altLang="en-US" sz="2400" b="1" dirty="0">
                <a:latin typeface="MS Gothic" panose="020B0609070205080204" pitchFamily="49" charset="-128"/>
                <a:ea typeface="MS Gothic" panose="020B0609070205080204" pitchFamily="49" charset="-128"/>
              </a:rPr>
              <a:t>時：～する</a:t>
            </a:r>
            <a:r>
              <a:rPr kumimoji="1" lang="en-US" altLang="ja-JP" sz="2400" b="1" dirty="0">
                <a:latin typeface="MS Gothic" panose="020B0609070205080204" pitchFamily="49" charset="-128"/>
                <a:ea typeface="MS Gothic" panose="020B0609070205080204" pitchFamily="49" charset="-128"/>
              </a:rPr>
              <a:t>/</a:t>
            </a:r>
            <a:r>
              <a:rPr kumimoji="1" lang="ja-JP" altLang="en-US" sz="2400" b="1" dirty="0">
                <a:latin typeface="MS Gothic" panose="020B0609070205080204" pitchFamily="49" charset="-128"/>
                <a:ea typeface="MS Gothic" panose="020B0609070205080204" pitchFamily="49" charset="-128"/>
              </a:rPr>
              <a:t>した</a:t>
            </a:r>
            <a:r>
              <a:rPr kumimoji="1" lang="en-US" altLang="ja-JP" sz="2400" b="1" dirty="0">
                <a:latin typeface="MS Gothic" panose="020B0609070205080204" pitchFamily="49" charset="-128"/>
                <a:ea typeface="MS Gothic" panose="020B0609070205080204" pitchFamily="49" charset="-128"/>
              </a:rPr>
              <a:t>/</a:t>
            </a:r>
            <a:r>
              <a:rPr kumimoji="1" lang="ja-JP" altLang="en-US" sz="2400" b="1" dirty="0">
                <a:latin typeface="MS Gothic" panose="020B0609070205080204" pitchFamily="49" charset="-128"/>
                <a:ea typeface="MS Gothic" panose="020B0609070205080204" pitchFamily="49" charset="-128"/>
              </a:rPr>
              <a:t>している</a:t>
            </a:r>
            <a:r>
              <a:rPr kumimoji="1" lang="en-US" altLang="ja-JP" sz="2400" b="1" dirty="0">
                <a:latin typeface="MS Gothic" panose="020B0609070205080204" pitchFamily="49" charset="-128"/>
                <a:ea typeface="MS Gothic" panose="020B0609070205080204" pitchFamily="49" charset="-128"/>
              </a:rPr>
              <a:t>/</a:t>
            </a:r>
            <a:r>
              <a:rPr kumimoji="1" lang="ja-JP" altLang="en-US" sz="2400" b="1" dirty="0">
                <a:latin typeface="MS Gothic" panose="020B0609070205080204" pitchFamily="49" charset="-128"/>
                <a:ea typeface="MS Gothic" panose="020B0609070205080204" pitchFamily="49" charset="-128"/>
              </a:rPr>
              <a:t>していた時</a:t>
            </a:r>
            <a:r>
              <a:rPr kumimoji="1" lang="en-US" altLang="ja-JP" sz="2400" b="1" dirty="0">
                <a:latin typeface="MS Gothic" panose="020B0609070205080204" pitchFamily="49" charset="-128"/>
                <a:ea typeface="MS Gothic" panose="020B0609070205080204" pitchFamily="49" charset="-128"/>
              </a:rPr>
              <a:t>(</a:t>
            </a:r>
            <a:r>
              <a:rPr kumimoji="1" lang="ja-JP" altLang="en-US" sz="2400" b="1" dirty="0">
                <a:latin typeface="MS Gothic" panose="020B0609070205080204" pitchFamily="49" charset="-128"/>
                <a:ea typeface="MS Gothic" panose="020B0609070205080204" pitchFamily="49" charset="-128"/>
              </a:rPr>
              <a:t>に</a:t>
            </a:r>
            <a:r>
              <a:rPr kumimoji="1" lang="en-US" altLang="ja-JP" sz="2400" b="1" dirty="0">
                <a:latin typeface="MS Gothic" panose="020B0609070205080204" pitchFamily="49" charset="-128"/>
                <a:ea typeface="MS Gothic" panose="020B0609070205080204" pitchFamily="49" charset="-128"/>
              </a:rPr>
              <a:t>/</a:t>
            </a:r>
            <a:r>
              <a:rPr kumimoji="1" lang="ja-JP" altLang="en-US" sz="2400" b="1" dirty="0">
                <a:latin typeface="MS Gothic" panose="020B0609070205080204" pitchFamily="49" charset="-128"/>
                <a:ea typeface="MS Gothic" panose="020B0609070205080204" pitchFamily="49" charset="-128"/>
              </a:rPr>
              <a:t>は</a:t>
            </a:r>
            <a:r>
              <a:rPr kumimoji="1" lang="en-US" altLang="ja-JP" sz="2400" b="1" dirty="0">
                <a:latin typeface="MS Gothic" panose="020B0609070205080204" pitchFamily="49" charset="-128"/>
                <a:ea typeface="MS Gothic" panose="020B0609070205080204" pitchFamily="49" charset="-128"/>
              </a:rPr>
              <a:t>)</a:t>
            </a:r>
            <a:r>
              <a:rPr kumimoji="1" lang="ja-JP" altLang="en-US" sz="2400" b="1" dirty="0">
                <a:latin typeface="MS Gothic" panose="020B0609070205080204" pitchFamily="49" charset="-128"/>
                <a:ea typeface="MS Gothic" panose="020B0609070205080204" pitchFamily="49" charset="-128"/>
              </a:rPr>
              <a:t>、～</a:t>
            </a:r>
            <a:endParaRPr kumimoji="1" lang="en-US" altLang="ja-JP" sz="2400" b="1" dirty="0">
              <a:latin typeface="MS Gothic" panose="020B0609070205080204" pitchFamily="49" charset="-128"/>
              <a:ea typeface="MS Gothic" panose="020B06090702050802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YjI4YTdhNzk3NTkzYTg0MzI2NWM3YzRlNjE4NTJkODYifQ=="/>
</p:tagLst>
</file>

<file path=ppt/theme/_rels/them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环保">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1487</Words>
  <Application>WPS 演示</Application>
  <PresentationFormat>宽屏</PresentationFormat>
  <Paragraphs>195</Paragraphs>
  <Slides>20</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Arial</vt:lpstr>
      <vt:lpstr>MS Gothic</vt:lpstr>
      <vt:lpstr>Calibri</vt:lpstr>
      <vt:lpstr>Constantia</vt:lpstr>
      <vt:lpstr>MS PGothic</vt:lpstr>
      <vt:lpstr>Garamond</vt:lpstr>
      <vt:lpstr>微软雅黑</vt:lpstr>
      <vt:lpstr>Arial Unicode MS</vt:lpstr>
      <vt:lpstr>方正舒体</vt:lpstr>
      <vt:lpstr>MS PMincho</vt:lpstr>
      <vt:lpstr>环保</vt:lpstr>
      <vt:lpstr>　　　 第1課　一寸法師</vt:lpstr>
      <vt:lpstr>PowerPoint 演示文稿</vt:lpstr>
      <vt:lpstr>PowerPoint 演示文稿</vt:lpstr>
      <vt:lpstr>PowerPoint 演示文稿</vt:lpstr>
      <vt:lpstr>PowerPoint 演示文稿</vt:lpstr>
      <vt:lpstr>文法のポイント：受動態</vt:lpstr>
      <vt:lpstr>文法のポイント：授受態</vt:lpstr>
      <vt:lpstr>文型</vt:lpstr>
      <vt:lpstr>PowerPoint 演示文稿</vt:lpstr>
      <vt:lpstr>オノマトペ/多義語・・・</vt:lpstr>
      <vt:lpstr>コロケーション</vt:lpstr>
      <vt:lpstr>内容</vt:lpstr>
      <vt:lpstr>PowerPoint 演示文稿</vt:lpstr>
      <vt:lpstr>PowerPoint 演示文稿</vt:lpstr>
      <vt:lpstr>PowerPoint 演示文稿</vt:lpstr>
      <vt:lpstr>課題＆討論</vt:lpstr>
      <vt:lpstr>PowerPoint 演示文稿</vt:lpstr>
      <vt:lpstr>練習九について</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Totoro</dc:creator>
  <cp:lastModifiedBy>Leining</cp:lastModifiedBy>
  <cp:revision>90</cp:revision>
  <dcterms:created xsi:type="dcterms:W3CDTF">2020-09-07T09:41:00Z</dcterms:created>
  <dcterms:modified xsi:type="dcterms:W3CDTF">2022-09-19T14:30:59Z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4A12F17AE7084A84BE08080CE04B6134</vt:lpwstr>
  </property>
  <property fmtid="{D5CDD505-2E9C-101B-9397-08002B2CF9AE}" pid="3" name="KSOProductBuildVer">
    <vt:lpwstr>2052-11.1.0.12358</vt:lpwstr>
  </property>
</Properties>
</file>