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gs" Target="tags/tag79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4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6.xml"/><Relationship Id="rId2" Type="http://schemas.openxmlformats.org/officeDocument/2006/relationships/image" Target="../media/image1.jpeg"/><Relationship Id="rId1" Type="http://schemas.openxmlformats.org/officeDocument/2006/relationships/tags" Target="../tags/tag7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 sz="4800"/>
              <a:t>会计思想史：帕乔利以前的会计</a:t>
            </a:r>
            <a:endParaRPr lang="zh-CN" altLang="zh-CN" sz="48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意大利经济发展与复式簿记的关系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>
                <a:sym typeface="+mn-ea"/>
              </a:rPr>
              <a:t>书法：意大利商人阶层普通掌握阅读和写作能力，纸张的发明降低了书写成本</a:t>
            </a:r>
            <a:endParaRPr lang="zh-CN" altLang="en-US"/>
          </a:p>
          <a:p>
            <a:r>
              <a:rPr lang="zh-CN" altLang="en-US">
                <a:sym typeface="+mn-ea"/>
              </a:rPr>
              <a:t>算术：意大利商人是最早掌握阿拉伯数字的欧洲人</a:t>
            </a:r>
            <a:endParaRPr lang="zh-CN" altLang="en-US"/>
          </a:p>
          <a:p>
            <a:r>
              <a:rPr lang="zh-CN" altLang="en-US">
                <a:sym typeface="+mn-ea"/>
              </a:rPr>
              <a:t>货币：货币经济的存在和罗马时代以来稳定的货币制度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信用：财产权普及，要求记录债权和债务金额的文字记录</a:t>
            </a:r>
            <a:endParaRPr lang="zh-CN" altLang="en-US"/>
          </a:p>
          <a:p>
            <a:r>
              <a:rPr lang="zh-CN" altLang="en-US">
                <a:sym typeface="+mn-ea"/>
              </a:rPr>
              <a:t>资本：商人积累的资本用于再投资。</a:t>
            </a:r>
            <a:endParaRPr lang="zh-CN" altLang="en-US">
              <a:sym typeface="+mn-ea"/>
            </a:endParaRPr>
          </a:p>
          <a:p>
            <a:r>
              <a:rPr lang="zh-CN" altLang="en-US"/>
              <a:t>合伙制：合伙制要求公平分配利润，需要一套反映经济业务的会计制度，特别是会计主体。</a:t>
            </a:r>
            <a:endParaRPr lang="zh-CN" altLang="en-US"/>
          </a:p>
          <a:p>
            <a:r>
              <a:rPr lang="zh-CN" altLang="en-US"/>
              <a:t>代理人：委托当地商人担任销售代理人，可以避税。为了反映费用、销售收入和对委托人的债务，需要一套会计制度。同一商品的销售存在两个有利害关系的集团：委托人和代理人。</a:t>
            </a:r>
            <a:endParaRPr lang="zh-CN" altLang="en-US"/>
          </a:p>
          <a:p>
            <a:r>
              <a:rPr lang="zh-CN" altLang="en-US"/>
              <a:t>二重性和平衡性</a:t>
            </a:r>
            <a:endParaRPr lang="en-US" altLang="zh-CN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帕乔利和威尼斯式簿记</a:t>
            </a:r>
            <a:endParaRPr lang="zh-CN" altLang="en-US"/>
          </a:p>
        </p:txBody>
      </p:sp>
      <p:pic>
        <p:nvPicPr>
          <p:cNvPr id="100" name="图片 99"/>
          <p:cNvPicPr/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730500" y="1313815"/>
            <a:ext cx="6350000" cy="512064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3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帕乔利的贡献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介绍了当时的优秀方法，扩大了改善会计实务的范围。</a:t>
            </a:r>
            <a:endParaRPr lang="zh-CN" altLang="en-US"/>
          </a:p>
          <a:p>
            <a:pPr lvl="1"/>
            <a:r>
              <a:rPr lang="zh-CN" altLang="en-US"/>
              <a:t>《数学大全》出版</a:t>
            </a:r>
            <a:r>
              <a:rPr lang="en-US" altLang="zh-CN"/>
              <a:t>100</a:t>
            </a:r>
            <a:r>
              <a:rPr lang="zh-CN" altLang="en-US"/>
              <a:t>年内，被翻译成</a:t>
            </a:r>
            <a:r>
              <a:rPr lang="en-US" altLang="zh-CN"/>
              <a:t>5</a:t>
            </a:r>
            <a:r>
              <a:rPr lang="zh-CN" altLang="en-US"/>
              <a:t>国语言</a:t>
            </a:r>
            <a:endParaRPr lang="zh-CN" altLang="en-US"/>
          </a:p>
          <a:p>
            <a:r>
              <a:rPr lang="zh-CN" altLang="en-US"/>
              <a:t>对会计学产生了影响</a:t>
            </a:r>
            <a:endParaRPr lang="zh-CN" altLang="en-US"/>
          </a:p>
          <a:p>
            <a:pPr lvl="1"/>
            <a:r>
              <a:rPr lang="zh-CN" altLang="en-US"/>
              <a:t>资本和所有权、左右对照的账户形式、计算损益总额的优点</a:t>
            </a:r>
            <a:endParaRPr lang="zh-CN" altLang="en-US"/>
          </a:p>
          <a:p>
            <a:pPr lvl="1"/>
            <a:r>
              <a:rPr lang="zh-CN" altLang="en-US"/>
              <a:t>对帕乔利会计方法的变化和改进，大多数不是本质上的。</a:t>
            </a:r>
            <a:endParaRPr lang="zh-CN" altLang="en-US"/>
          </a:p>
          <a:p>
            <a:pPr lvl="1"/>
            <a:r>
              <a:rPr lang="zh-CN" altLang="en-US"/>
              <a:t>帕乔利会计方式对企业的适应性非常强。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帕乔利以后的复式簿记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1494-1800</a:t>
            </a:r>
            <a:r>
              <a:rPr lang="zh-CN" altLang="en-US"/>
              <a:t>年间：簿记方法升华和普及的时代，也是</a:t>
            </a:r>
            <a:r>
              <a:rPr lang="zh-CN" altLang="en-US">
                <a:sym typeface="+mn-ea"/>
              </a:rPr>
              <a:t>会计的停滞时代</a:t>
            </a:r>
            <a:r>
              <a:rPr lang="zh-CN" altLang="en-US"/>
              <a:t>。</a:t>
            </a:r>
            <a:endParaRPr lang="zh-CN" altLang="en-US"/>
          </a:p>
          <a:p>
            <a:pPr lvl="1"/>
            <a:r>
              <a:rPr lang="zh-CN" altLang="en-US"/>
              <a:t>日记账和分录张合二为一，成为原始账簿</a:t>
            </a:r>
            <a:endParaRPr lang="zh-CN" altLang="en-US"/>
          </a:p>
          <a:p>
            <a:pPr lvl="1"/>
            <a:r>
              <a:rPr lang="zh-CN" altLang="en-US"/>
              <a:t>增设了辅助账簿</a:t>
            </a:r>
            <a:endParaRPr lang="zh-CN" altLang="en-US"/>
          </a:p>
          <a:p>
            <a:pPr lvl="1"/>
            <a:r>
              <a:rPr lang="zh-CN" altLang="en-US"/>
              <a:t>年度决算的惯例普及（会计期间）</a:t>
            </a:r>
            <a:endParaRPr lang="zh-CN" altLang="en-US"/>
          </a:p>
          <a:p>
            <a:pPr lvl="1"/>
            <a:r>
              <a:rPr lang="zh-CN" altLang="en-US"/>
              <a:t>应计制思想和财务报表的出现。</a:t>
            </a:r>
            <a:endParaRPr lang="zh-CN" altLang="en-US"/>
          </a:p>
          <a:p>
            <a:r>
              <a:rPr lang="zh-CN" altLang="en-US"/>
              <a:t>缺乏强制实施的一致性，是会计发展停滞时代的原因</a:t>
            </a:r>
            <a:endParaRPr lang="zh-CN" altLang="en-US"/>
          </a:p>
          <a:p>
            <a:r>
              <a:rPr lang="zh-CN" altLang="en-US"/>
              <a:t>绝大多数企业采用复式簿记是</a:t>
            </a:r>
            <a:r>
              <a:rPr lang="en-US" altLang="zh-CN"/>
              <a:t>1850</a:t>
            </a:r>
            <a:r>
              <a:rPr lang="zh-CN" altLang="en-US"/>
              <a:t>年以后的事情，是企业生产发展、所得税和会计职业出现共同推动的结果。</a:t>
            </a:r>
            <a:endParaRPr lang="zh-CN" altLang="en-US"/>
          </a:p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会计与社会的发展关系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会计发展主要是反应性的，即会计是应一定时期的商业需要而发展的，并和经济的发展密切相关。</a:t>
            </a:r>
            <a:endParaRPr lang="zh-CN" altLang="en-US"/>
          </a:p>
          <a:p>
            <a:r>
              <a:rPr lang="zh-CN" altLang="en-US"/>
              <a:t>文明的水平越高，簿记方法就越精湛</a:t>
            </a:r>
            <a:endParaRPr lang="zh-CN" altLang="en-US"/>
          </a:p>
          <a:p>
            <a:r>
              <a:rPr lang="zh-CN" altLang="en-US"/>
              <a:t>随着记账必要性的增加，会计促进或妨碍经济发展的能力也随之增强</a:t>
            </a:r>
            <a:endParaRPr lang="zh-CN" altLang="en-US"/>
          </a:p>
          <a:p>
            <a:r>
              <a:rPr lang="zh-CN" altLang="en-US"/>
              <a:t>复式记账的出现，促进了大型企业组织的发展。</a:t>
            </a:r>
            <a:endParaRPr lang="zh-CN" altLang="en-US"/>
          </a:p>
          <a:p>
            <a:pPr lvl="1"/>
            <a:r>
              <a:rPr lang="zh-CN" altLang="en-US"/>
              <a:t>采用复式记账的德国城邦，比单式记账的临近城邦，发展要更迅速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会计的功能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在发达社会，进行会计记录，是各个时代共同的要求</a:t>
            </a:r>
            <a:endParaRPr lang="zh-CN" altLang="en-US"/>
          </a:p>
          <a:p>
            <a:r>
              <a:rPr lang="zh-CN" altLang="en-US"/>
              <a:t>政府需要正确记录收入和支出，征税也需要有严格控制的标准</a:t>
            </a:r>
            <a:endParaRPr lang="zh-CN" altLang="en-US"/>
          </a:p>
          <a:p>
            <a:r>
              <a:rPr lang="zh-CN" altLang="en-US"/>
              <a:t>私人财富的积累推动了受托责任会计的产生，不仅要保护物质财产的安全，还要证明管理人员是否认真履职</a:t>
            </a:r>
            <a:endParaRPr lang="zh-CN" altLang="en-US"/>
          </a:p>
          <a:p>
            <a:r>
              <a:rPr lang="zh-CN" altLang="en-US"/>
              <a:t>对代理人的诚实性和可靠性调查的需要，促进了内部控制的发展。</a:t>
            </a:r>
            <a:endParaRPr lang="zh-CN" altLang="en-US"/>
          </a:p>
          <a:p>
            <a:r>
              <a:rPr lang="zh-CN" altLang="en-US"/>
              <a:t>为了反映不诚实和疏忽造成的损失，存在某种形式的审计</a:t>
            </a:r>
            <a:endParaRPr lang="zh-CN" altLang="en-US"/>
          </a:p>
          <a:p>
            <a:r>
              <a:rPr lang="zh-CN" altLang="en-US"/>
              <a:t>簿记员本身的会计责任认定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古代会计共同面临的问题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zh-CN" altLang="en-US"/>
              <a:t>文盲率高，会计记录成本高</a:t>
            </a:r>
            <a:endParaRPr lang="zh-CN" altLang="en-US"/>
          </a:p>
          <a:p>
            <a:r>
              <a:rPr lang="zh-CN" altLang="en-US"/>
              <a:t>数学发展慢，计算方法不简便</a:t>
            </a:r>
            <a:endParaRPr lang="zh-CN" altLang="en-US"/>
          </a:p>
          <a:p>
            <a:r>
              <a:rPr lang="zh-CN" altLang="en-US"/>
              <a:t>商品经济不发达，货币没有成为价值尺度</a:t>
            </a:r>
            <a:endParaRPr lang="zh-CN" altLang="en-US"/>
          </a:p>
          <a:p>
            <a:r>
              <a:rPr lang="zh-CN" altLang="en-US"/>
              <a:t>共同的结果：会计资料费时费力</a:t>
            </a:r>
            <a:endParaRPr lang="zh-CN" altLang="en-US"/>
          </a:p>
          <a:p>
            <a:pPr lvl="1"/>
            <a:r>
              <a:rPr lang="zh-CN" altLang="en-US"/>
              <a:t>巴比伦和亚述：向超自然的神呈报详细的</a:t>
            </a:r>
            <a:r>
              <a:rPr lang="en-US" altLang="zh-CN"/>
              <a:t>“</a:t>
            </a:r>
            <a:r>
              <a:rPr lang="zh-CN" altLang="en-US"/>
              <a:t>受托责任账户</a:t>
            </a:r>
            <a:r>
              <a:rPr lang="en-US" altLang="zh-CN"/>
              <a:t>”</a:t>
            </a:r>
            <a:r>
              <a:rPr lang="zh-CN" altLang="en-US"/>
              <a:t>；汉谟拉比法典对商业记录的影响。</a:t>
            </a:r>
            <a:endParaRPr lang="zh-CN" altLang="en-US"/>
          </a:p>
          <a:p>
            <a:pPr lvl="1"/>
            <a:r>
              <a:rPr lang="zh-CN" altLang="en-US"/>
              <a:t>埃及：莎草纸，为王室财政记录的实物税。收支记录停留在目录的形式，难以作为资料积累范畴的计算书。</a:t>
            </a:r>
            <a:endParaRPr lang="zh-CN" altLang="en-US"/>
          </a:p>
          <a:p>
            <a:pPr lvl="1"/>
            <a:r>
              <a:rPr lang="zh-CN" altLang="en-US"/>
              <a:t>中国：西周时代的官厅会计发展最高峰，停滞不前。预算管理、专款专用、审计考核。</a:t>
            </a:r>
            <a:endParaRPr lang="zh-CN" altLang="en-US"/>
          </a:p>
          <a:p>
            <a:pPr lvl="1"/>
            <a:r>
              <a:rPr lang="zh-CN" altLang="en-US"/>
              <a:t>希腊：财务公开和审计，铸币的出现提高了簿记的专业化水平（芝诺账册）；记录而不积累。</a:t>
            </a:r>
            <a:endParaRPr lang="zh-CN" altLang="en-US"/>
          </a:p>
          <a:p>
            <a:pPr lvl="1"/>
            <a:r>
              <a:rPr lang="zh-CN" altLang="en-US"/>
              <a:t>罗马：日记账和按月的现金出纳账；财务公开与审计；政府资源管理。个人投资对会计的促进。</a:t>
            </a:r>
            <a:endParaRPr lang="zh-CN" altLang="en-US"/>
          </a:p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系统的复试簿记产生的条件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书法：簿记首先是记录；</a:t>
            </a:r>
            <a:endParaRPr lang="zh-CN" altLang="en-US"/>
          </a:p>
          <a:p>
            <a:r>
              <a:rPr lang="zh-CN" altLang="en-US"/>
              <a:t>算术：笔记是由连续的计算组成的；</a:t>
            </a:r>
            <a:endParaRPr lang="zh-CN" altLang="en-US"/>
          </a:p>
          <a:p>
            <a:r>
              <a:rPr lang="zh-CN" altLang="en-US"/>
              <a:t>货币：货币经济，簿记只有以货币为共同的计量单位，去反映所有的财产和财产权的经济业务，才得以成立。</a:t>
            </a:r>
            <a:endParaRPr lang="zh-CN" altLang="en-US"/>
          </a:p>
          <a:p>
            <a:r>
              <a:rPr lang="zh-CN" altLang="en-US"/>
              <a:t>信用：即未完成的经济业务。如果所有的经济业务当场结清，就不存在反映交易的需求。</a:t>
            </a:r>
            <a:endParaRPr lang="zh-CN" altLang="en-US"/>
          </a:p>
          <a:p>
            <a:r>
              <a:rPr lang="zh-CN" altLang="en-US"/>
              <a:t>商业：仅仅是地方性贸易，就不会产生足够的压力，使人们将各种不同的概念综合成一种系统的方法。</a:t>
            </a:r>
            <a:endParaRPr lang="zh-CN" altLang="en-US"/>
          </a:p>
          <a:p>
            <a:r>
              <a:rPr lang="zh-CN" altLang="en-US"/>
              <a:t>资本：没有资本，商业就是小宗买卖，不会出现信用交易。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中世纪的会计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中世纪的代理会计为今天的受托责任和稳健性原则奠定了基础，为文艺复兴时代的会计技术发展创造了条件。</a:t>
            </a:r>
            <a:endParaRPr lang="zh-CN" altLang="en-US"/>
          </a:p>
          <a:p>
            <a:r>
              <a:rPr lang="zh-CN" altLang="en-US"/>
              <a:t>会计方法与环境的适应性，说明复式记账方法并不是组织财务数据唯一有效的方法，在某些特定的情况下，用简单的方法也能够达到相同的效果。</a:t>
            </a:r>
            <a:endParaRPr lang="zh-CN" altLang="en-US"/>
          </a:p>
          <a:p>
            <a:pPr lvl="1"/>
            <a:r>
              <a:rPr lang="zh-CN" altLang="en-US"/>
              <a:t>天主教教会的收支会计账</a:t>
            </a:r>
            <a:endParaRPr lang="zh-CN" altLang="en-US"/>
          </a:p>
          <a:p>
            <a:pPr lvl="1"/>
            <a:r>
              <a:rPr lang="zh-CN" altLang="en-US"/>
              <a:t>书面记录制度实质上是口述会计逐渐形成的</a:t>
            </a:r>
            <a:endParaRPr lang="zh-CN" altLang="en-US"/>
          </a:p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官厅会计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土地清查，政府课税依据</a:t>
            </a:r>
            <a:endParaRPr lang="zh-CN" altLang="en-US"/>
          </a:p>
          <a:p>
            <a:r>
              <a:rPr lang="zh-CN" altLang="en-US"/>
              <a:t>税务法庭：国王有课税的权益，臣民只有纳税义务。</a:t>
            </a:r>
            <a:endParaRPr lang="zh-CN" altLang="en-US"/>
          </a:p>
          <a:p>
            <a:r>
              <a:rPr lang="zh-CN" altLang="en-US"/>
              <a:t>下院是财务主管部门，负责收纳现金、支付物品和检验货币；上院负责记录总税册，批准经费、解决会计账目中出现的法律问题，向征税官签发收据。</a:t>
            </a:r>
            <a:endParaRPr lang="zh-CN" altLang="en-US"/>
          </a:p>
          <a:p>
            <a:r>
              <a:rPr lang="zh-CN" altLang="en-US"/>
              <a:t>纳贡制度</a:t>
            </a:r>
            <a:endParaRPr lang="zh-CN" altLang="en-US"/>
          </a:p>
          <a:p>
            <a:pPr lvl="1"/>
            <a:r>
              <a:rPr lang="zh-CN" altLang="en-US"/>
              <a:t>防止舞弊是封建社会簿记的主要目的，纳贡制度是协助和控制税务官的独创方法。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庄园会计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反映自给自足经济的收支业务；</a:t>
            </a:r>
            <a:endParaRPr lang="zh-CN" altLang="en-US"/>
          </a:p>
          <a:p>
            <a:r>
              <a:rPr lang="zh-CN" altLang="en-US"/>
              <a:t>英国庄园是通过代理人进行管理（英国管家、乌进孝）。</a:t>
            </a:r>
            <a:endParaRPr lang="zh-CN" altLang="en-US"/>
          </a:p>
          <a:p>
            <a:pPr lvl="1"/>
            <a:r>
              <a:rPr lang="zh-CN" altLang="en-US"/>
              <a:t>庄园主记账的目的是需要检查这些管家是否诚实可靠，防止损失和盗窃；</a:t>
            </a:r>
            <a:endParaRPr lang="zh-CN" altLang="en-US"/>
          </a:p>
          <a:p>
            <a:pPr lvl="1"/>
            <a:r>
              <a:rPr lang="zh-CN" altLang="en-US"/>
              <a:t>管家记账的目的是自己忠实履行义务的证据。</a:t>
            </a:r>
            <a:endParaRPr lang="zh-CN" altLang="en-US"/>
          </a:p>
          <a:p>
            <a:r>
              <a:rPr lang="zh-CN" altLang="en-US"/>
              <a:t>庄园审计、义务履行报告书、内部控制（抽查、不定期检查）、实物盘点和账户核对。</a:t>
            </a:r>
            <a:endParaRPr lang="zh-CN" altLang="en-US"/>
          </a:p>
          <a:p>
            <a:r>
              <a:rPr lang="zh-CN" altLang="en-US"/>
              <a:t>会计趋向统一。为审计人员编写指导手册，通过课堂教学（牛津大学课程）的方式进行传播，使会计实务趋向标准化。</a:t>
            </a:r>
            <a:endParaRPr lang="zh-CN" altLang="en-US"/>
          </a:p>
          <a:p>
            <a:r>
              <a:rPr lang="zh-CN" altLang="en-US"/>
              <a:t>庄园经济中的内部控制和审计领域，领先于复式簿记。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复式簿记与经济发展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 altLang="zh-CN"/>
              <a:t>1250-1440</a:t>
            </a:r>
            <a:r>
              <a:rPr lang="zh-CN" altLang="en-US"/>
              <a:t>年之间在意大利北部产生。</a:t>
            </a:r>
            <a:endParaRPr lang="zh-CN" altLang="en-US"/>
          </a:p>
          <a:p>
            <a:r>
              <a:rPr lang="zh-CN" altLang="en-US"/>
              <a:t>十字军东征（</a:t>
            </a:r>
            <a:r>
              <a:rPr lang="en-US" altLang="zh-CN"/>
              <a:t>1096-1291</a:t>
            </a:r>
            <a:r>
              <a:rPr lang="zh-CN" altLang="en-US"/>
              <a:t>）和地中海贸易的繁荣而产生的，引发了长达</a:t>
            </a:r>
            <a:r>
              <a:rPr lang="en-US" altLang="zh-CN"/>
              <a:t>300</a:t>
            </a:r>
            <a:r>
              <a:rPr lang="zh-CN" altLang="en-US"/>
              <a:t>年的商业革命（</a:t>
            </a:r>
            <a:r>
              <a:rPr lang="en-US" altLang="zh-CN"/>
              <a:t>18</a:t>
            </a:r>
            <a:r>
              <a:rPr lang="zh-CN" altLang="en-US"/>
              <a:t>世纪工业革命的前兆）</a:t>
            </a:r>
            <a:endParaRPr lang="zh-CN" altLang="en-US"/>
          </a:p>
          <a:p>
            <a:r>
              <a:rPr lang="zh-CN" altLang="en-US"/>
              <a:t>意大利商业革命的特点：</a:t>
            </a:r>
            <a:endParaRPr lang="zh-CN" altLang="en-US"/>
          </a:p>
          <a:p>
            <a:pPr lvl="1"/>
            <a:r>
              <a:rPr lang="zh-CN" altLang="en-US"/>
              <a:t>合伙制</a:t>
            </a:r>
            <a:endParaRPr lang="zh-CN" altLang="en-US"/>
          </a:p>
          <a:p>
            <a:pPr lvl="1"/>
            <a:r>
              <a:rPr lang="zh-CN" altLang="en-US"/>
              <a:t>汇票</a:t>
            </a:r>
            <a:endParaRPr lang="zh-CN" altLang="en-US"/>
          </a:p>
          <a:p>
            <a:pPr lvl="1"/>
            <a:r>
              <a:rPr lang="zh-CN" altLang="en-US"/>
              <a:t>海上保险</a:t>
            </a:r>
            <a:endParaRPr lang="zh-CN" altLang="en-US"/>
          </a:p>
          <a:p>
            <a:pPr lvl="1"/>
            <a:r>
              <a:rPr lang="zh-CN" altLang="en-US"/>
              <a:t>信用货币的技术</a:t>
            </a:r>
            <a:endParaRPr lang="zh-CN" altLang="en-US"/>
          </a:p>
          <a:p>
            <a:pPr lvl="1"/>
            <a:r>
              <a:rPr lang="zh-CN" altLang="en-US"/>
              <a:t>商法典</a:t>
            </a:r>
            <a:endParaRPr lang="zh-CN" altLang="en-US"/>
          </a:p>
          <a:p>
            <a:pPr lvl="1"/>
            <a:r>
              <a:rPr lang="zh-CN" altLang="en-US"/>
              <a:t>通过代理人网络和国际合伙进行贸易往来</a:t>
            </a:r>
            <a:endParaRPr lang="zh-CN" altLang="en-US"/>
          </a:p>
          <a:p>
            <a:pPr lvl="1"/>
            <a:r>
              <a:rPr lang="zh-CN" altLang="en-US"/>
              <a:t>不系统的会计记录无法适应远距离的商业经营活动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BEAUTIFY_FLAG" val="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COMMONDATA" val="eyJoZGlkIjoiZjIzNzRjOWIyNmY3OWEwODNjZWRjNmZhNDg3ZTVmNGM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2039</Words>
  <Application>WPS 演示</Application>
  <PresentationFormat>宽屏</PresentationFormat>
  <Paragraphs>113</Paragraphs>
  <Slides>13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会计思想史：帕乔利以前的会计</vt:lpstr>
      <vt:lpstr>会计与社会的发展关系</vt:lpstr>
      <vt:lpstr>会计的功能</vt:lpstr>
      <vt:lpstr>古代会计共同面临的问题</vt:lpstr>
      <vt:lpstr>系统的复试簿记产生的条件</vt:lpstr>
      <vt:lpstr>中世纪的会计</vt:lpstr>
      <vt:lpstr>官厅会计</vt:lpstr>
      <vt:lpstr>庄园会计</vt:lpstr>
      <vt:lpstr>复式簿记与经济发展</vt:lpstr>
      <vt:lpstr>意大利经济发展与复式簿记的关系</vt:lpstr>
      <vt:lpstr>帕乔利和威尼斯式簿记</vt:lpstr>
      <vt:lpstr>帕乔利的贡献</vt:lpstr>
      <vt:lpstr>帕乔利以后的复式簿记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朱凯</cp:lastModifiedBy>
  <cp:revision>158</cp:revision>
  <dcterms:created xsi:type="dcterms:W3CDTF">2019-06-19T02:08:00Z</dcterms:created>
  <dcterms:modified xsi:type="dcterms:W3CDTF">2023-09-27T13:05:05Z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3BC0520CED104DD8A98B73DD95753671_11</vt:lpwstr>
  </property>
</Properties>
</file>