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1" r:id="rId2"/>
    <p:sldId id="259" r:id="rId3"/>
    <p:sldId id="291" r:id="rId4"/>
    <p:sldId id="258" r:id="rId5"/>
    <p:sldId id="263" r:id="rId6"/>
    <p:sldId id="269" r:id="rId7"/>
    <p:sldId id="270" r:id="rId8"/>
    <p:sldId id="281" r:id="rId9"/>
    <p:sldId id="282" r:id="rId10"/>
    <p:sldId id="283" r:id="rId11"/>
    <p:sldId id="621" r:id="rId12"/>
    <p:sldId id="274" r:id="rId13"/>
    <p:sldId id="622" r:id="rId14"/>
    <p:sldId id="284" r:id="rId15"/>
    <p:sldId id="262" r:id="rId16"/>
    <p:sldId id="285" r:id="rId17"/>
    <p:sldId id="286" r:id="rId18"/>
    <p:sldId id="287" r:id="rId19"/>
    <p:sldId id="288" r:id="rId20"/>
    <p:sldId id="536" r:id="rId21"/>
    <p:sldId id="548" r:id="rId22"/>
    <p:sldId id="617" r:id="rId23"/>
    <p:sldId id="537" r:id="rId24"/>
    <p:sldId id="538" r:id="rId25"/>
    <p:sldId id="554" r:id="rId26"/>
    <p:sldId id="549" r:id="rId27"/>
    <p:sldId id="550" r:id="rId28"/>
    <p:sldId id="551" r:id="rId29"/>
    <p:sldId id="552" r:id="rId30"/>
    <p:sldId id="553" r:id="rId31"/>
    <p:sldId id="539" r:id="rId32"/>
    <p:sldId id="540" r:id="rId33"/>
    <p:sldId id="555" r:id="rId34"/>
    <p:sldId id="556" r:id="rId35"/>
    <p:sldId id="557" r:id="rId36"/>
    <p:sldId id="541" r:id="rId37"/>
    <p:sldId id="623" r:id="rId38"/>
    <p:sldId id="618" r:id="rId39"/>
    <p:sldId id="579" r:id="rId40"/>
    <p:sldId id="569" r:id="rId41"/>
    <p:sldId id="568" r:id="rId42"/>
    <p:sldId id="560" r:id="rId43"/>
    <p:sldId id="585" r:id="rId44"/>
    <p:sldId id="561" r:id="rId45"/>
    <p:sldId id="562" r:id="rId46"/>
    <p:sldId id="267" r:id="rId47"/>
    <p:sldId id="289" r:id="rId48"/>
    <p:sldId id="290" r:id="rId49"/>
    <p:sldId id="577" r:id="rId50"/>
    <p:sldId id="280"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6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35838;&#31243;1\&#22522;&#23618;&#31038;&#20250;&#27835;&#29702;\&#19978;&#28023;&#20154;&#21475;&#32479;&#35745;&#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35838;&#31243;1\&#22522;&#23618;&#31038;&#20250;&#27835;&#29702;\&#19978;&#28023;&#20154;&#21475;&#32479;&#35745;&#25968;&#2545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近十年人口增长趋势</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Sheet1!$C$1</c:f>
              <c:strCache>
                <c:ptCount val="1"/>
                <c:pt idx="0">
                  <c:v>人口数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0.00_ </c:formatCode>
                <c:ptCount val="11"/>
                <c:pt idx="0">
                  <c:v>2302.66</c:v>
                </c:pt>
                <c:pt idx="1">
                  <c:v>2347.46</c:v>
                </c:pt>
                <c:pt idx="2">
                  <c:v>2380.4299999999998</c:v>
                </c:pt>
                <c:pt idx="3">
                  <c:v>2415.15</c:v>
                </c:pt>
                <c:pt idx="4">
                  <c:v>2425.6799999999998</c:v>
                </c:pt>
                <c:pt idx="5">
                  <c:v>2415.27</c:v>
                </c:pt>
                <c:pt idx="6">
                  <c:v>2419.6999999999998</c:v>
                </c:pt>
                <c:pt idx="7">
                  <c:v>2418.33</c:v>
                </c:pt>
                <c:pt idx="8">
                  <c:v>2423.7800000000002</c:v>
                </c:pt>
                <c:pt idx="9">
                  <c:v>2428.14</c:v>
                </c:pt>
                <c:pt idx="10">
                  <c:v>2487.09</c:v>
                </c:pt>
              </c:numCache>
            </c:numRef>
          </c:val>
          <c:extLst>
            <c:ext xmlns:c16="http://schemas.microsoft.com/office/drawing/2014/chart" uri="{C3380CC4-5D6E-409C-BE32-E72D297353CC}">
              <c16:uniqueId val="{00000000-7E11-437A-9960-9DF9BFE8F4F1}"/>
            </c:ext>
          </c:extLst>
        </c:ser>
        <c:dLbls>
          <c:showLegendKey val="0"/>
          <c:showVal val="0"/>
          <c:showCatName val="0"/>
          <c:showSerName val="0"/>
          <c:showPercent val="0"/>
          <c:showBubbleSize val="0"/>
        </c:dLbls>
        <c:gapWidth val="219"/>
        <c:overlap val="-27"/>
        <c:axId val="868753808"/>
        <c:axId val="868754448"/>
      </c:barChart>
      <c:lineChart>
        <c:grouping val="standard"/>
        <c:varyColors val="0"/>
        <c:ser>
          <c:idx val="1"/>
          <c:order val="1"/>
          <c:tx>
            <c:strRef>
              <c:f>Sheet1!$D$1</c:f>
              <c:strCache>
                <c:ptCount val="1"/>
                <c:pt idx="0">
                  <c:v>增长率</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Sheet1!$D$2:$D$12</c:f>
              <c:numCache>
                <c:formatCode>0.00%</c:formatCode>
                <c:ptCount val="11"/>
                <c:pt idx="1">
                  <c:v>1.9455759860335542E-2</c:v>
                </c:pt>
                <c:pt idx="2">
                  <c:v>1.4044967752379067E-2</c:v>
                </c:pt>
                <c:pt idx="3">
                  <c:v>1.4585600080657901E-2</c:v>
                </c:pt>
                <c:pt idx="4">
                  <c:v>4.3599776411402669E-3</c:v>
                </c:pt>
                <c:pt idx="5">
                  <c:v>-4.2915800930047876E-3</c:v>
                </c:pt>
                <c:pt idx="6">
                  <c:v>1.8341634682663699E-3</c:v>
                </c:pt>
                <c:pt idx="7">
                  <c:v>-5.6618589081292026E-4</c:v>
                </c:pt>
                <c:pt idx="8">
                  <c:v>2.2536213006496553E-3</c:v>
                </c:pt>
                <c:pt idx="9">
                  <c:v>1.7988431293267659E-3</c:v>
                </c:pt>
                <c:pt idx="10">
                  <c:v>2.4277842299043728E-2</c:v>
                </c:pt>
              </c:numCache>
            </c:numRef>
          </c:val>
          <c:smooth val="0"/>
          <c:extLst>
            <c:ext xmlns:c16="http://schemas.microsoft.com/office/drawing/2014/chart" uri="{C3380CC4-5D6E-409C-BE32-E72D297353CC}">
              <c16:uniqueId val="{00000001-7E11-437A-9960-9DF9BFE8F4F1}"/>
            </c:ext>
          </c:extLst>
        </c:ser>
        <c:dLbls>
          <c:showLegendKey val="0"/>
          <c:showVal val="0"/>
          <c:showCatName val="0"/>
          <c:showSerName val="0"/>
          <c:showPercent val="0"/>
          <c:showBubbleSize val="0"/>
        </c:dLbls>
        <c:marker val="1"/>
        <c:smooth val="0"/>
        <c:axId val="868756368"/>
        <c:axId val="868756048"/>
      </c:lineChart>
      <c:catAx>
        <c:axId val="86875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68754448"/>
        <c:crosses val="autoZero"/>
        <c:auto val="1"/>
        <c:lblAlgn val="ctr"/>
        <c:lblOffset val="100"/>
        <c:noMultiLvlLbl val="0"/>
      </c:catAx>
      <c:valAx>
        <c:axId val="86875444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68753808"/>
        <c:crosses val="autoZero"/>
        <c:crossBetween val="between"/>
      </c:valAx>
      <c:valAx>
        <c:axId val="86875604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68756368"/>
        <c:crosses val="max"/>
        <c:crossBetween val="between"/>
      </c:valAx>
      <c:catAx>
        <c:axId val="868756368"/>
        <c:scaling>
          <c:orientation val="minMax"/>
        </c:scaling>
        <c:delete val="1"/>
        <c:axPos val="b"/>
        <c:numFmt formatCode="General" sourceLinked="1"/>
        <c:majorTickMark val="none"/>
        <c:minorTickMark val="none"/>
        <c:tickLblPos val="nextTo"/>
        <c:crossAx val="8687560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人口密度</a:t>
            </a:r>
            <a:r>
              <a:rPr lang="en-US" altLang="zh-CN"/>
              <a:t>(</a:t>
            </a:r>
            <a:r>
              <a:rPr lang="zh-CN" altLang="en-US"/>
              <a:t>人</a:t>
            </a:r>
            <a:r>
              <a:rPr lang="en-US" altLang="zh-CN"/>
              <a:t>/k</a:t>
            </a:r>
            <a:r>
              <a:rPr lang="en-US" altLang="zh-CN" sz="1400" b="0" i="0" u="none" strike="noStrike" baseline="0">
                <a:effectLst/>
              </a:rPr>
              <a:t>m</a:t>
            </a:r>
            <a:r>
              <a:rPr lang="en-US" altLang="zh-CN" sz="1400" b="0" i="0" u="none" strike="noStrike" baseline="30000">
                <a:effectLst/>
              </a:rPr>
              <a:t>2</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Sheet4!$B$1</c:f>
              <c:strCache>
                <c:ptCount val="1"/>
                <c:pt idx="0">
                  <c:v>人口密度</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Sheet4!$A$2:$A$9</c:f>
              <c:numCache>
                <c:formatCode>General</c:formatCode>
                <c:ptCount val="8"/>
                <c:pt idx="0">
                  <c:v>1978</c:v>
                </c:pt>
                <c:pt idx="1">
                  <c:v>1990</c:v>
                </c:pt>
                <c:pt idx="2">
                  <c:v>1995</c:v>
                </c:pt>
                <c:pt idx="3">
                  <c:v>2000</c:v>
                </c:pt>
                <c:pt idx="4">
                  <c:v>2005</c:v>
                </c:pt>
                <c:pt idx="5">
                  <c:v>2010</c:v>
                </c:pt>
                <c:pt idx="6">
                  <c:v>2015</c:v>
                </c:pt>
                <c:pt idx="7">
                  <c:v>2020</c:v>
                </c:pt>
              </c:numCache>
            </c:numRef>
          </c:xVal>
          <c:yVal>
            <c:numRef>
              <c:f>Sheet4!$B$2:$B$9</c:f>
              <c:numCache>
                <c:formatCode>General</c:formatCode>
                <c:ptCount val="8"/>
                <c:pt idx="0">
                  <c:v>1785</c:v>
                </c:pt>
                <c:pt idx="1">
                  <c:v>2104</c:v>
                </c:pt>
                <c:pt idx="2">
                  <c:v>2230</c:v>
                </c:pt>
                <c:pt idx="3">
                  <c:v>2537</c:v>
                </c:pt>
                <c:pt idx="4">
                  <c:v>2981</c:v>
                </c:pt>
                <c:pt idx="5">
                  <c:v>3632</c:v>
                </c:pt>
                <c:pt idx="6">
                  <c:v>3809</c:v>
                </c:pt>
                <c:pt idx="7">
                  <c:v>3923</c:v>
                </c:pt>
              </c:numCache>
            </c:numRef>
          </c:yVal>
          <c:smooth val="0"/>
          <c:extLst>
            <c:ext xmlns:c16="http://schemas.microsoft.com/office/drawing/2014/chart" uri="{C3380CC4-5D6E-409C-BE32-E72D297353CC}">
              <c16:uniqueId val="{00000000-F7CA-45C8-A3A5-839C725E634D}"/>
            </c:ext>
          </c:extLst>
        </c:ser>
        <c:dLbls>
          <c:dLblPos val="t"/>
          <c:showLegendKey val="0"/>
          <c:showVal val="1"/>
          <c:showCatName val="0"/>
          <c:showSerName val="0"/>
          <c:showPercent val="0"/>
          <c:showBubbleSize val="0"/>
        </c:dLbls>
        <c:axId val="754804496"/>
        <c:axId val="754800656"/>
      </c:scatterChart>
      <c:valAx>
        <c:axId val="754804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4800656"/>
        <c:crosses val="autoZero"/>
        <c:crossBetween val="midCat"/>
      </c:valAx>
      <c:valAx>
        <c:axId val="75480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4804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户均人数</a:t>
            </a:r>
            <a:r>
              <a:rPr lang="en-US" altLang="zh-CN"/>
              <a:t>(</a:t>
            </a:r>
            <a:r>
              <a:rPr lang="zh-CN" altLang="en-US"/>
              <a:t>人</a:t>
            </a:r>
            <a:r>
              <a:rPr lang="en-US" altLang="zh-CN"/>
              <a:t>/</a:t>
            </a:r>
            <a:r>
              <a:rPr lang="zh-CN" altLang="en-US"/>
              <a:t>户）</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7.5664260717410323E-2"/>
          <c:y val="0.18039370078740158"/>
          <c:w val="0.89655796150481193"/>
          <c:h val="0.71220691163604555"/>
        </c:manualLayout>
      </c:layout>
      <c:barChart>
        <c:barDir val="col"/>
        <c:grouping val="clustered"/>
        <c:varyColors val="0"/>
        <c:ser>
          <c:idx val="0"/>
          <c:order val="0"/>
          <c:tx>
            <c:strRef>
              <c:f>Sheet4!$B$1</c:f>
              <c:strCache>
                <c:ptCount val="1"/>
                <c:pt idx="0">
                  <c:v>人口密度</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Sheet4!$A$2:$A$9</c:f>
              <c:numCache>
                <c:formatCode>General</c:formatCode>
                <c:ptCount val="8"/>
                <c:pt idx="0">
                  <c:v>1978</c:v>
                </c:pt>
                <c:pt idx="1">
                  <c:v>1990</c:v>
                </c:pt>
                <c:pt idx="2">
                  <c:v>1995</c:v>
                </c:pt>
                <c:pt idx="3">
                  <c:v>2000</c:v>
                </c:pt>
                <c:pt idx="4">
                  <c:v>2005</c:v>
                </c:pt>
                <c:pt idx="5">
                  <c:v>2010</c:v>
                </c:pt>
                <c:pt idx="6">
                  <c:v>2015</c:v>
                </c:pt>
                <c:pt idx="7">
                  <c:v>2020</c:v>
                </c:pt>
              </c:numCache>
            </c:numRef>
          </c:cat>
          <c:val>
            <c:numRef>
              <c:f>Sheet4!$B$2:$B$9</c:f>
              <c:numCache>
                <c:formatCode>General</c:formatCode>
                <c:ptCount val="8"/>
                <c:pt idx="0">
                  <c:v>1785</c:v>
                </c:pt>
                <c:pt idx="1">
                  <c:v>2104</c:v>
                </c:pt>
                <c:pt idx="2">
                  <c:v>2230</c:v>
                </c:pt>
                <c:pt idx="3">
                  <c:v>2537</c:v>
                </c:pt>
                <c:pt idx="4">
                  <c:v>2981</c:v>
                </c:pt>
                <c:pt idx="5">
                  <c:v>3632</c:v>
                </c:pt>
                <c:pt idx="6">
                  <c:v>3809</c:v>
                </c:pt>
                <c:pt idx="7">
                  <c:v>3923</c:v>
                </c:pt>
              </c:numCache>
            </c:numRef>
          </c:val>
          <c:extLst>
            <c:ext xmlns:c16="http://schemas.microsoft.com/office/drawing/2014/chart" uri="{C3380CC4-5D6E-409C-BE32-E72D297353CC}">
              <c16:uniqueId val="{00000000-BAC1-4315-B231-DB0AB01FC4A9}"/>
            </c:ext>
          </c:extLst>
        </c:ser>
        <c:ser>
          <c:idx val="1"/>
          <c:order val="1"/>
          <c:tx>
            <c:strRef>
              <c:f>Sheet4!$C$1</c:f>
              <c:strCache>
                <c:ptCount val="1"/>
                <c:pt idx="0">
                  <c:v>户均人数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Sheet4!$A$2:$A$9</c:f>
              <c:numCache>
                <c:formatCode>General</c:formatCode>
                <c:ptCount val="8"/>
                <c:pt idx="0">
                  <c:v>1978</c:v>
                </c:pt>
                <c:pt idx="1">
                  <c:v>1990</c:v>
                </c:pt>
                <c:pt idx="2">
                  <c:v>1995</c:v>
                </c:pt>
                <c:pt idx="3">
                  <c:v>2000</c:v>
                </c:pt>
                <c:pt idx="4">
                  <c:v>2005</c:v>
                </c:pt>
                <c:pt idx="5">
                  <c:v>2010</c:v>
                </c:pt>
                <c:pt idx="6">
                  <c:v>2015</c:v>
                </c:pt>
                <c:pt idx="7">
                  <c:v>2020</c:v>
                </c:pt>
              </c:numCache>
            </c:numRef>
          </c:cat>
          <c:val>
            <c:numRef>
              <c:f>Sheet4!$C$2:$C$9</c:f>
              <c:numCache>
                <c:formatCode>General</c:formatCode>
                <c:ptCount val="8"/>
                <c:pt idx="0">
                  <c:v>3.77</c:v>
                </c:pt>
                <c:pt idx="1">
                  <c:v>3.09</c:v>
                </c:pt>
                <c:pt idx="2">
                  <c:v>2.89</c:v>
                </c:pt>
                <c:pt idx="3">
                  <c:v>2.78</c:v>
                </c:pt>
                <c:pt idx="4">
                  <c:v>2.74</c:v>
                </c:pt>
                <c:pt idx="5">
                  <c:v>2.72</c:v>
                </c:pt>
                <c:pt idx="6">
                  <c:v>2.69</c:v>
                </c:pt>
                <c:pt idx="7">
                  <c:v>2.62</c:v>
                </c:pt>
              </c:numCache>
            </c:numRef>
          </c:val>
          <c:extLst>
            <c:ext xmlns:c16="http://schemas.microsoft.com/office/drawing/2014/chart" uri="{C3380CC4-5D6E-409C-BE32-E72D297353CC}">
              <c16:uniqueId val="{00000001-BAC1-4315-B231-DB0AB01FC4A9}"/>
            </c:ext>
          </c:extLst>
        </c:ser>
        <c:dLbls>
          <c:dLblPos val="outEnd"/>
          <c:showLegendKey val="0"/>
          <c:showVal val="1"/>
          <c:showCatName val="0"/>
          <c:showSerName val="0"/>
          <c:showPercent val="0"/>
          <c:showBubbleSize val="0"/>
        </c:dLbls>
        <c:gapWidth val="219"/>
        <c:overlap val="-27"/>
        <c:axId val="948892688"/>
        <c:axId val="948893008"/>
      </c:barChart>
      <c:catAx>
        <c:axId val="94889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8893008"/>
        <c:crosses val="autoZero"/>
        <c:auto val="1"/>
        <c:lblAlgn val="ctr"/>
        <c:lblOffset val="100"/>
        <c:noMultiLvlLbl val="0"/>
      </c:catAx>
      <c:valAx>
        <c:axId val="94889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889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BF9B0-FD08-403E-A1A5-63F7471D22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9C32DA81-C3B1-42DA-A4C4-01F21D60D20E}">
      <dgm:prSet/>
      <dgm:spPr/>
      <dgm:t>
        <a:bodyPr/>
        <a:lstStyle/>
        <a:p>
          <a:r>
            <a:rPr lang="zh-CN" altLang="en-US" dirty="0"/>
            <a:t>（一）</a:t>
          </a:r>
          <a:r>
            <a:rPr lang="zh-CN" dirty="0"/>
            <a:t>两级政府三级管理四级网络的管理体系</a:t>
          </a:r>
        </a:p>
      </dgm:t>
    </dgm:pt>
    <dgm:pt modelId="{646A5D41-09D4-4094-BF75-709EC6771B1E}" type="parTrans" cxnId="{6A468FF4-2DA2-4563-B573-951461D0B9A4}">
      <dgm:prSet/>
      <dgm:spPr/>
      <dgm:t>
        <a:bodyPr/>
        <a:lstStyle/>
        <a:p>
          <a:endParaRPr lang="zh-CN" altLang="en-US"/>
        </a:p>
      </dgm:t>
    </dgm:pt>
    <dgm:pt modelId="{49FD8053-83AE-4624-866C-39AED8B0CF05}" type="sibTrans" cxnId="{6A468FF4-2DA2-4563-B573-951461D0B9A4}">
      <dgm:prSet/>
      <dgm:spPr/>
      <dgm:t>
        <a:bodyPr/>
        <a:lstStyle/>
        <a:p>
          <a:endParaRPr lang="zh-CN" altLang="en-US"/>
        </a:p>
      </dgm:t>
    </dgm:pt>
    <dgm:pt modelId="{1BDCC84F-B131-479F-940C-F83BA59B1423}">
      <dgm:prSet/>
      <dgm:spPr/>
      <dgm:t>
        <a:bodyPr/>
        <a:lstStyle/>
        <a:p>
          <a:r>
            <a:rPr lang="zh-CN" altLang="en-US" dirty="0"/>
            <a:t>（二）五角场街道的社区治理组织体系</a:t>
          </a:r>
          <a:endParaRPr lang="zh-CN" dirty="0"/>
        </a:p>
      </dgm:t>
    </dgm:pt>
    <dgm:pt modelId="{3B5A2319-E574-482A-B3CB-7102EF38FCC0}" type="parTrans" cxnId="{7A14F9E6-1002-4E7C-A4B9-C3DF0BD50490}">
      <dgm:prSet/>
      <dgm:spPr/>
      <dgm:t>
        <a:bodyPr/>
        <a:lstStyle/>
        <a:p>
          <a:endParaRPr lang="zh-CN" altLang="en-US"/>
        </a:p>
      </dgm:t>
    </dgm:pt>
    <dgm:pt modelId="{84B0B8FD-0503-4480-B979-2B65094DBBBF}" type="sibTrans" cxnId="{7A14F9E6-1002-4E7C-A4B9-C3DF0BD50490}">
      <dgm:prSet/>
      <dgm:spPr/>
      <dgm:t>
        <a:bodyPr/>
        <a:lstStyle/>
        <a:p>
          <a:endParaRPr lang="zh-CN" altLang="en-US"/>
        </a:p>
      </dgm:t>
    </dgm:pt>
    <dgm:pt modelId="{7EEB82A0-6B96-414B-B527-359DD5AA3766}" type="pres">
      <dgm:prSet presAssocID="{024BF9B0-FD08-403E-A1A5-63F7471D2244}" presName="linearFlow" presStyleCnt="0">
        <dgm:presLayoutVars>
          <dgm:dir/>
          <dgm:resizeHandles val="exact"/>
        </dgm:presLayoutVars>
      </dgm:prSet>
      <dgm:spPr/>
    </dgm:pt>
    <dgm:pt modelId="{972BEBD6-C3D3-449A-869A-38F222B18544}" type="pres">
      <dgm:prSet presAssocID="{9C32DA81-C3B1-42DA-A4C4-01F21D60D20E}" presName="composite" presStyleCnt="0"/>
      <dgm:spPr/>
    </dgm:pt>
    <dgm:pt modelId="{8F68BF19-B51E-4E70-9BB3-F6B1DE8C6600}" type="pres">
      <dgm:prSet presAssocID="{9C32DA81-C3B1-42DA-A4C4-01F21D60D20E}" presName="imgShp" presStyleLbl="fgImgPlace1" presStyleIdx="0" presStyleCnt="2"/>
      <dgm:spPr/>
    </dgm:pt>
    <dgm:pt modelId="{B9568C3A-93FF-47CC-875C-80C1B819EA65}" type="pres">
      <dgm:prSet presAssocID="{9C32DA81-C3B1-42DA-A4C4-01F21D60D20E}" presName="txShp" presStyleLbl="node1" presStyleIdx="0" presStyleCnt="2">
        <dgm:presLayoutVars>
          <dgm:bulletEnabled val="1"/>
        </dgm:presLayoutVars>
      </dgm:prSet>
      <dgm:spPr/>
    </dgm:pt>
    <dgm:pt modelId="{BF96E963-0C78-4D30-BA34-8ED0C688610E}" type="pres">
      <dgm:prSet presAssocID="{49FD8053-83AE-4624-866C-39AED8B0CF05}" presName="spacing" presStyleCnt="0"/>
      <dgm:spPr/>
    </dgm:pt>
    <dgm:pt modelId="{72ECCAE3-13E5-44CC-B80B-397749878654}" type="pres">
      <dgm:prSet presAssocID="{1BDCC84F-B131-479F-940C-F83BA59B1423}" presName="composite" presStyleCnt="0"/>
      <dgm:spPr/>
    </dgm:pt>
    <dgm:pt modelId="{18FBAAB9-EC95-49AC-8E66-CC582C41AF35}" type="pres">
      <dgm:prSet presAssocID="{1BDCC84F-B131-479F-940C-F83BA59B1423}" presName="imgShp" presStyleLbl="fgImgPlace1" presStyleIdx="1" presStyleCnt="2"/>
      <dgm:spPr/>
    </dgm:pt>
    <dgm:pt modelId="{76CCCFD3-64CE-4A82-A36B-CA8318B6E1FB}" type="pres">
      <dgm:prSet presAssocID="{1BDCC84F-B131-479F-940C-F83BA59B1423}" presName="txShp" presStyleLbl="node1" presStyleIdx="1" presStyleCnt="2">
        <dgm:presLayoutVars>
          <dgm:bulletEnabled val="1"/>
        </dgm:presLayoutVars>
      </dgm:prSet>
      <dgm:spPr/>
    </dgm:pt>
  </dgm:ptLst>
  <dgm:cxnLst>
    <dgm:cxn modelId="{E8D6288E-EFB3-491E-A3EA-6CD91A35E2B4}" type="presOf" srcId="{024BF9B0-FD08-403E-A1A5-63F7471D2244}" destId="{7EEB82A0-6B96-414B-B527-359DD5AA3766}" srcOrd="0" destOrd="0" presId="urn:microsoft.com/office/officeart/2005/8/layout/vList3"/>
    <dgm:cxn modelId="{3254359B-6F14-4876-BB07-6F105A98CBB0}" type="presOf" srcId="{9C32DA81-C3B1-42DA-A4C4-01F21D60D20E}" destId="{B9568C3A-93FF-47CC-875C-80C1B819EA65}" srcOrd="0" destOrd="0" presId="urn:microsoft.com/office/officeart/2005/8/layout/vList3"/>
    <dgm:cxn modelId="{7A14F9E6-1002-4E7C-A4B9-C3DF0BD50490}" srcId="{024BF9B0-FD08-403E-A1A5-63F7471D2244}" destId="{1BDCC84F-B131-479F-940C-F83BA59B1423}" srcOrd="1" destOrd="0" parTransId="{3B5A2319-E574-482A-B3CB-7102EF38FCC0}" sibTransId="{84B0B8FD-0503-4480-B979-2B65094DBBBF}"/>
    <dgm:cxn modelId="{6A468FF4-2DA2-4563-B573-951461D0B9A4}" srcId="{024BF9B0-FD08-403E-A1A5-63F7471D2244}" destId="{9C32DA81-C3B1-42DA-A4C4-01F21D60D20E}" srcOrd="0" destOrd="0" parTransId="{646A5D41-09D4-4094-BF75-709EC6771B1E}" sibTransId="{49FD8053-83AE-4624-866C-39AED8B0CF05}"/>
    <dgm:cxn modelId="{F442B1FC-8833-4780-85AE-6EEA2DCE7D59}" type="presOf" srcId="{1BDCC84F-B131-479F-940C-F83BA59B1423}" destId="{76CCCFD3-64CE-4A82-A36B-CA8318B6E1FB}" srcOrd="0" destOrd="0" presId="urn:microsoft.com/office/officeart/2005/8/layout/vList3"/>
    <dgm:cxn modelId="{58CE4594-CE4D-45DA-8822-8C02495C761F}" type="presParOf" srcId="{7EEB82A0-6B96-414B-B527-359DD5AA3766}" destId="{972BEBD6-C3D3-449A-869A-38F222B18544}" srcOrd="0" destOrd="0" presId="urn:microsoft.com/office/officeart/2005/8/layout/vList3"/>
    <dgm:cxn modelId="{24142767-944C-4AA2-BA2E-412002CEB654}" type="presParOf" srcId="{972BEBD6-C3D3-449A-869A-38F222B18544}" destId="{8F68BF19-B51E-4E70-9BB3-F6B1DE8C6600}" srcOrd="0" destOrd="0" presId="urn:microsoft.com/office/officeart/2005/8/layout/vList3"/>
    <dgm:cxn modelId="{587ECECD-B6E6-47A3-BBEC-77D20361159A}" type="presParOf" srcId="{972BEBD6-C3D3-449A-869A-38F222B18544}" destId="{B9568C3A-93FF-47CC-875C-80C1B819EA65}" srcOrd="1" destOrd="0" presId="urn:microsoft.com/office/officeart/2005/8/layout/vList3"/>
    <dgm:cxn modelId="{AEA3BC54-06ED-4973-96F6-1A542B774FE5}" type="presParOf" srcId="{7EEB82A0-6B96-414B-B527-359DD5AA3766}" destId="{BF96E963-0C78-4D30-BA34-8ED0C688610E}" srcOrd="1" destOrd="0" presId="urn:microsoft.com/office/officeart/2005/8/layout/vList3"/>
    <dgm:cxn modelId="{6D9DD69C-58AC-45CD-8F29-2D32AB168E4D}" type="presParOf" srcId="{7EEB82A0-6B96-414B-B527-359DD5AA3766}" destId="{72ECCAE3-13E5-44CC-B80B-397749878654}" srcOrd="2" destOrd="0" presId="urn:microsoft.com/office/officeart/2005/8/layout/vList3"/>
    <dgm:cxn modelId="{43CAE796-9DA0-4A5E-8503-67CA40A840CC}" type="presParOf" srcId="{72ECCAE3-13E5-44CC-B80B-397749878654}" destId="{18FBAAB9-EC95-49AC-8E66-CC582C41AF35}" srcOrd="0" destOrd="0" presId="urn:microsoft.com/office/officeart/2005/8/layout/vList3"/>
    <dgm:cxn modelId="{4E575BFF-632A-4A83-9E3F-27C3C1D7D2D0}" type="presParOf" srcId="{72ECCAE3-13E5-44CC-B80B-397749878654}" destId="{76CCCFD3-64CE-4A82-A36B-CA8318B6E1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C74D7-1D4E-4C75-8BE8-B6AA67D65C50}"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zh-CN" altLang="en-US"/>
        </a:p>
      </dgm:t>
    </dgm:pt>
    <dgm:pt modelId="{FD330EE5-10F3-437E-83AD-1568245B8321}">
      <dgm:prSet phldrT="[文本]"/>
      <dgm:spPr/>
      <dgm:t>
        <a:bodyPr/>
        <a:lstStyle/>
        <a:p>
          <a:r>
            <a:rPr lang="zh-CN" altLang="en-US" dirty="0">
              <a:solidFill>
                <a:schemeClr val="bg1"/>
              </a:solidFill>
              <a:latin typeface="黑体" panose="02010609060101010101" pitchFamily="49" charset="-122"/>
              <a:ea typeface="黑体" panose="02010609060101010101" pitchFamily="49" charset="-122"/>
            </a:rPr>
            <a:t>两支队伍</a:t>
          </a:r>
          <a:endParaRPr lang="zh-CN" altLang="en-US" dirty="0">
            <a:solidFill>
              <a:schemeClr val="bg1"/>
            </a:solidFill>
          </a:endParaRPr>
        </a:p>
      </dgm:t>
    </dgm:pt>
    <dgm:pt modelId="{25C1EBB2-AF03-4A44-8BA8-8ED52F04A7C2}" type="parTrans" cxnId="{BC831099-B30B-4CE4-BFA1-CD4CE68DA3EA}">
      <dgm:prSet/>
      <dgm:spPr/>
      <dgm:t>
        <a:bodyPr/>
        <a:lstStyle/>
        <a:p>
          <a:endParaRPr lang="zh-CN" altLang="en-US"/>
        </a:p>
      </dgm:t>
    </dgm:pt>
    <dgm:pt modelId="{2DAE44FF-6B37-44D5-9D35-76CAA80A3233}" type="sibTrans" cxnId="{BC831099-B30B-4CE4-BFA1-CD4CE68DA3EA}">
      <dgm:prSet/>
      <dgm:spPr/>
      <dgm:t>
        <a:bodyPr/>
        <a:lstStyle/>
        <a:p>
          <a:endParaRPr lang="zh-CN" altLang="en-US"/>
        </a:p>
      </dgm:t>
    </dgm:pt>
    <dgm:pt modelId="{62B6D5D6-E752-4133-AAF4-D5A196AA610B}">
      <dgm:prSet phldrT="[文本]"/>
      <dgm:spPr/>
      <dgm:t>
        <a:bodyPr/>
        <a:lstStyle/>
        <a:p>
          <a:r>
            <a:rPr lang="zh-CN" altLang="en-US" dirty="0"/>
            <a:t>党总支</a:t>
          </a:r>
        </a:p>
      </dgm:t>
    </dgm:pt>
    <dgm:pt modelId="{5FF1DD54-2FAC-43E3-8002-F9F99094AD8B}" type="parTrans" cxnId="{1E9F01BE-D401-4350-95D3-2C16CB002C41}">
      <dgm:prSet/>
      <dgm:spPr/>
      <dgm:t>
        <a:bodyPr/>
        <a:lstStyle/>
        <a:p>
          <a:endParaRPr lang="zh-CN" altLang="en-US"/>
        </a:p>
      </dgm:t>
    </dgm:pt>
    <dgm:pt modelId="{E22D32A4-760E-4901-950B-D29851E78DB8}" type="sibTrans" cxnId="{1E9F01BE-D401-4350-95D3-2C16CB002C41}">
      <dgm:prSet/>
      <dgm:spPr/>
      <dgm:t>
        <a:bodyPr/>
        <a:lstStyle/>
        <a:p>
          <a:endParaRPr lang="zh-CN" altLang="en-US"/>
        </a:p>
      </dgm:t>
    </dgm:pt>
    <dgm:pt modelId="{BAE24264-2332-4848-B04C-BBE487071946}">
      <dgm:prSet phldrT="[文本]"/>
      <dgm:spPr/>
      <dgm:t>
        <a:bodyPr/>
        <a:lstStyle/>
        <a:p>
          <a:r>
            <a:rPr lang="zh-CN" altLang="en-US" dirty="0"/>
            <a:t>党支部</a:t>
          </a:r>
          <a:r>
            <a:rPr lang="en-US" altLang="zh-CN" dirty="0"/>
            <a:t>1</a:t>
          </a:r>
          <a:endParaRPr lang="zh-CN" altLang="en-US" dirty="0"/>
        </a:p>
      </dgm:t>
    </dgm:pt>
    <dgm:pt modelId="{1D43821C-D1E8-4B2B-9398-3F335623D937}" type="parTrans" cxnId="{6E98084F-7A25-46AE-9C7C-95B984EC6F05}">
      <dgm:prSet/>
      <dgm:spPr/>
      <dgm:t>
        <a:bodyPr/>
        <a:lstStyle/>
        <a:p>
          <a:endParaRPr lang="zh-CN" altLang="en-US"/>
        </a:p>
      </dgm:t>
    </dgm:pt>
    <dgm:pt modelId="{6BC850F0-88E4-46B4-A27B-8478B11E7AAC}" type="sibTrans" cxnId="{6E98084F-7A25-46AE-9C7C-95B984EC6F05}">
      <dgm:prSet/>
      <dgm:spPr/>
      <dgm:t>
        <a:bodyPr/>
        <a:lstStyle/>
        <a:p>
          <a:endParaRPr lang="zh-CN" altLang="en-US"/>
        </a:p>
      </dgm:t>
    </dgm:pt>
    <dgm:pt modelId="{7FD7DAFE-280F-4A95-9D40-1B749FDBDC0F}">
      <dgm:prSet phldrT="[文本]"/>
      <dgm:spPr/>
      <dgm:t>
        <a:bodyPr/>
        <a:lstStyle/>
        <a:p>
          <a:r>
            <a:rPr lang="zh-CN" altLang="en-US" dirty="0"/>
            <a:t>党支部</a:t>
          </a:r>
          <a:r>
            <a:rPr lang="en-US" altLang="zh-CN" dirty="0"/>
            <a:t>3</a:t>
          </a:r>
          <a:endParaRPr lang="zh-CN" altLang="en-US" dirty="0"/>
        </a:p>
      </dgm:t>
    </dgm:pt>
    <dgm:pt modelId="{F1621305-83CF-41A3-958C-D9C8E0F011F9}" type="parTrans" cxnId="{067F5560-A75D-4E99-A197-42836FE186A3}">
      <dgm:prSet/>
      <dgm:spPr/>
      <dgm:t>
        <a:bodyPr/>
        <a:lstStyle/>
        <a:p>
          <a:endParaRPr lang="zh-CN" altLang="en-US"/>
        </a:p>
      </dgm:t>
    </dgm:pt>
    <dgm:pt modelId="{C9F57A0E-AD11-4B8D-857C-D8BB08FA5043}" type="sibTrans" cxnId="{067F5560-A75D-4E99-A197-42836FE186A3}">
      <dgm:prSet/>
      <dgm:spPr/>
      <dgm:t>
        <a:bodyPr/>
        <a:lstStyle/>
        <a:p>
          <a:endParaRPr lang="zh-CN" altLang="en-US"/>
        </a:p>
      </dgm:t>
    </dgm:pt>
    <dgm:pt modelId="{FAC3985C-1541-417B-95A9-2348118EF7AA}">
      <dgm:prSet phldrT="[文本]"/>
      <dgm:spPr/>
      <dgm:t>
        <a:bodyPr/>
        <a:lstStyle/>
        <a:p>
          <a:r>
            <a:rPr lang="zh-CN" altLang="en-US" dirty="0"/>
            <a:t>三驾马车</a:t>
          </a:r>
        </a:p>
      </dgm:t>
    </dgm:pt>
    <dgm:pt modelId="{EFC3B086-49DA-4AB2-9303-C012C482E30F}" type="parTrans" cxnId="{5F92EB5A-7533-4B0B-BD87-4B8372E01734}">
      <dgm:prSet/>
      <dgm:spPr/>
      <dgm:t>
        <a:bodyPr/>
        <a:lstStyle/>
        <a:p>
          <a:endParaRPr lang="zh-CN" altLang="en-US"/>
        </a:p>
      </dgm:t>
    </dgm:pt>
    <dgm:pt modelId="{7676F208-5490-43AD-89E4-D257E9D997F2}" type="sibTrans" cxnId="{5F92EB5A-7533-4B0B-BD87-4B8372E01734}">
      <dgm:prSet/>
      <dgm:spPr/>
      <dgm:t>
        <a:bodyPr/>
        <a:lstStyle/>
        <a:p>
          <a:endParaRPr lang="zh-CN" altLang="en-US"/>
        </a:p>
      </dgm:t>
    </dgm:pt>
    <dgm:pt modelId="{414185AD-9F50-4D1E-AA34-794B3692D033}">
      <dgm:prSet phldrT="[文本]"/>
      <dgm:spPr/>
      <dgm:t>
        <a:bodyPr/>
        <a:lstStyle/>
        <a:p>
          <a:r>
            <a:rPr lang="zh-CN" altLang="en-US" dirty="0"/>
            <a:t>居委会</a:t>
          </a:r>
        </a:p>
      </dgm:t>
    </dgm:pt>
    <dgm:pt modelId="{73EB6DFD-63E4-4AAF-8102-0DC7A5339C34}" type="parTrans" cxnId="{594B1923-CFC6-4027-B3E8-29376FF3ED84}">
      <dgm:prSet/>
      <dgm:spPr/>
      <dgm:t>
        <a:bodyPr/>
        <a:lstStyle/>
        <a:p>
          <a:endParaRPr lang="zh-CN" altLang="en-US"/>
        </a:p>
      </dgm:t>
    </dgm:pt>
    <dgm:pt modelId="{063C2062-DB5A-4DBC-BE48-B0A0182CF1F5}" type="sibTrans" cxnId="{594B1923-CFC6-4027-B3E8-29376FF3ED84}">
      <dgm:prSet/>
      <dgm:spPr/>
      <dgm:t>
        <a:bodyPr/>
        <a:lstStyle/>
        <a:p>
          <a:endParaRPr lang="zh-CN" altLang="en-US"/>
        </a:p>
      </dgm:t>
    </dgm:pt>
    <dgm:pt modelId="{EEA39C9D-B75C-40F7-892B-217F91B76D36}">
      <dgm:prSet/>
      <dgm:spPr/>
      <dgm:t>
        <a:bodyPr/>
        <a:lstStyle/>
        <a:p>
          <a:r>
            <a:rPr lang="zh-CN" altLang="en-US" dirty="0"/>
            <a:t>党支部</a:t>
          </a:r>
          <a:r>
            <a:rPr lang="en-US" altLang="zh-CN" dirty="0"/>
            <a:t>2</a:t>
          </a:r>
          <a:endParaRPr lang="zh-CN" altLang="en-US" dirty="0"/>
        </a:p>
      </dgm:t>
    </dgm:pt>
    <dgm:pt modelId="{50FAF04C-F3CC-4232-AE68-40431A39CFEF}" type="parTrans" cxnId="{9DF0AD3C-A61B-450E-BD93-3F9781F84CBB}">
      <dgm:prSet/>
      <dgm:spPr/>
      <dgm:t>
        <a:bodyPr/>
        <a:lstStyle/>
        <a:p>
          <a:endParaRPr lang="zh-CN" altLang="en-US"/>
        </a:p>
      </dgm:t>
    </dgm:pt>
    <dgm:pt modelId="{514F3E48-7BD1-4D33-BA17-EEA1D5BB491A}" type="sibTrans" cxnId="{9DF0AD3C-A61B-450E-BD93-3F9781F84CBB}">
      <dgm:prSet/>
      <dgm:spPr/>
      <dgm:t>
        <a:bodyPr/>
        <a:lstStyle/>
        <a:p>
          <a:endParaRPr lang="zh-CN" altLang="en-US"/>
        </a:p>
      </dgm:t>
    </dgm:pt>
    <dgm:pt modelId="{92023C78-03EF-437F-B8C6-263D06EE871B}">
      <dgm:prSet/>
      <dgm:spPr/>
      <dgm:t>
        <a:bodyPr/>
        <a:lstStyle/>
        <a:p>
          <a:r>
            <a:rPr lang="zh-CN" altLang="en-US" dirty="0"/>
            <a:t>业委会</a:t>
          </a:r>
        </a:p>
      </dgm:t>
    </dgm:pt>
    <dgm:pt modelId="{EF4FFB75-D6CF-4CAC-B3C3-9E5AE528FAA3}" type="parTrans" cxnId="{62DC91B9-B82E-469D-8442-A8A65F344AAA}">
      <dgm:prSet/>
      <dgm:spPr/>
      <dgm:t>
        <a:bodyPr/>
        <a:lstStyle/>
        <a:p>
          <a:endParaRPr lang="zh-CN" altLang="en-US"/>
        </a:p>
      </dgm:t>
    </dgm:pt>
    <dgm:pt modelId="{F718C66B-D453-4F7F-8994-E68CFB5A130E}" type="sibTrans" cxnId="{62DC91B9-B82E-469D-8442-A8A65F344AAA}">
      <dgm:prSet/>
      <dgm:spPr/>
      <dgm:t>
        <a:bodyPr/>
        <a:lstStyle/>
        <a:p>
          <a:endParaRPr lang="zh-CN" altLang="en-US"/>
        </a:p>
      </dgm:t>
    </dgm:pt>
    <dgm:pt modelId="{50ED8342-0F9F-48E4-99D6-405F3D10CD93}">
      <dgm:prSet/>
      <dgm:spPr/>
      <dgm:t>
        <a:bodyPr/>
        <a:lstStyle/>
        <a:p>
          <a:r>
            <a:rPr lang="zh-CN" altLang="en-US" dirty="0"/>
            <a:t>物业公司</a:t>
          </a:r>
        </a:p>
      </dgm:t>
    </dgm:pt>
    <dgm:pt modelId="{6A87BC07-08FD-4A1E-AD7C-664C86988E2D}" type="parTrans" cxnId="{2E57BE55-F5FC-471A-938F-7183B4F69FCB}">
      <dgm:prSet/>
      <dgm:spPr/>
      <dgm:t>
        <a:bodyPr/>
        <a:lstStyle/>
        <a:p>
          <a:endParaRPr lang="zh-CN" altLang="en-US"/>
        </a:p>
      </dgm:t>
    </dgm:pt>
    <dgm:pt modelId="{6EFFCDA3-8A05-4D5E-8887-8AE1D2B70484}" type="sibTrans" cxnId="{2E57BE55-F5FC-471A-938F-7183B4F69FCB}">
      <dgm:prSet/>
      <dgm:spPr/>
      <dgm:t>
        <a:bodyPr/>
        <a:lstStyle/>
        <a:p>
          <a:endParaRPr lang="zh-CN" altLang="en-US"/>
        </a:p>
      </dgm:t>
    </dgm:pt>
    <dgm:pt modelId="{A9C1ABD8-4289-4BDB-87F1-E849781EF054}" type="pres">
      <dgm:prSet presAssocID="{625C74D7-1D4E-4C75-8BE8-B6AA67D65C50}" presName="mainComposite" presStyleCnt="0">
        <dgm:presLayoutVars>
          <dgm:chPref val="1"/>
          <dgm:dir/>
          <dgm:animOne val="branch"/>
          <dgm:animLvl val="lvl"/>
          <dgm:resizeHandles val="exact"/>
        </dgm:presLayoutVars>
      </dgm:prSet>
      <dgm:spPr/>
    </dgm:pt>
    <dgm:pt modelId="{E0D4DD2D-8B61-4B87-A90E-910E76BDDF92}" type="pres">
      <dgm:prSet presAssocID="{625C74D7-1D4E-4C75-8BE8-B6AA67D65C50}" presName="hierFlow" presStyleCnt="0"/>
      <dgm:spPr/>
    </dgm:pt>
    <dgm:pt modelId="{9B13281B-ADE2-40A2-BC39-15048189573B}" type="pres">
      <dgm:prSet presAssocID="{625C74D7-1D4E-4C75-8BE8-B6AA67D65C50}" presName="hierChild1" presStyleCnt="0">
        <dgm:presLayoutVars>
          <dgm:chPref val="1"/>
          <dgm:animOne val="branch"/>
          <dgm:animLvl val="lvl"/>
        </dgm:presLayoutVars>
      </dgm:prSet>
      <dgm:spPr/>
    </dgm:pt>
    <dgm:pt modelId="{0DA4DC59-5E42-4C7A-B9D1-C61DFEC00CE0}" type="pres">
      <dgm:prSet presAssocID="{FD330EE5-10F3-437E-83AD-1568245B8321}" presName="Name14" presStyleCnt="0"/>
      <dgm:spPr/>
    </dgm:pt>
    <dgm:pt modelId="{AFEEE310-FEFE-477B-8A2C-B154C51FDC57}" type="pres">
      <dgm:prSet presAssocID="{FD330EE5-10F3-437E-83AD-1568245B8321}" presName="level1Shape" presStyleLbl="node0" presStyleIdx="0" presStyleCnt="1">
        <dgm:presLayoutVars>
          <dgm:chPref val="3"/>
        </dgm:presLayoutVars>
      </dgm:prSet>
      <dgm:spPr/>
    </dgm:pt>
    <dgm:pt modelId="{A6543575-7699-4B8D-8CE5-6C5D41945D17}" type="pres">
      <dgm:prSet presAssocID="{FD330EE5-10F3-437E-83AD-1568245B8321}" presName="hierChild2" presStyleCnt="0"/>
      <dgm:spPr/>
    </dgm:pt>
    <dgm:pt modelId="{3A6E0485-8E9B-4F3C-A450-38FAD719C4A1}" type="pres">
      <dgm:prSet presAssocID="{5FF1DD54-2FAC-43E3-8002-F9F99094AD8B}" presName="Name19" presStyleLbl="parChTrans1D2" presStyleIdx="0" presStyleCnt="2"/>
      <dgm:spPr/>
    </dgm:pt>
    <dgm:pt modelId="{1432CABC-0524-42AF-B54B-4FE0C4D1D4A4}" type="pres">
      <dgm:prSet presAssocID="{62B6D5D6-E752-4133-AAF4-D5A196AA610B}" presName="Name21" presStyleCnt="0"/>
      <dgm:spPr/>
    </dgm:pt>
    <dgm:pt modelId="{7F90B0EE-5CC7-45F5-8784-658266A3F512}" type="pres">
      <dgm:prSet presAssocID="{62B6D5D6-E752-4133-AAF4-D5A196AA610B}" presName="level2Shape" presStyleLbl="node2" presStyleIdx="0" presStyleCnt="2"/>
      <dgm:spPr/>
    </dgm:pt>
    <dgm:pt modelId="{CCE87C1C-AFE1-4D67-B152-8BE737EBDB2E}" type="pres">
      <dgm:prSet presAssocID="{62B6D5D6-E752-4133-AAF4-D5A196AA610B}" presName="hierChild3" presStyleCnt="0"/>
      <dgm:spPr/>
    </dgm:pt>
    <dgm:pt modelId="{B2C367F0-D910-4BFA-9CBF-789082EF781C}" type="pres">
      <dgm:prSet presAssocID="{1D43821C-D1E8-4B2B-9398-3F335623D937}" presName="Name19" presStyleLbl="parChTrans1D3" presStyleIdx="0" presStyleCnt="6"/>
      <dgm:spPr/>
    </dgm:pt>
    <dgm:pt modelId="{D21B7D02-1FC4-4A59-8EA9-1736E73790CD}" type="pres">
      <dgm:prSet presAssocID="{BAE24264-2332-4848-B04C-BBE487071946}" presName="Name21" presStyleCnt="0"/>
      <dgm:spPr/>
    </dgm:pt>
    <dgm:pt modelId="{24812ED5-55A6-43E9-BA7D-AC0CC76CB10D}" type="pres">
      <dgm:prSet presAssocID="{BAE24264-2332-4848-B04C-BBE487071946}" presName="level2Shape" presStyleLbl="node3" presStyleIdx="0" presStyleCnt="6"/>
      <dgm:spPr/>
    </dgm:pt>
    <dgm:pt modelId="{60C289D8-1F92-4E0D-A3ED-63E48E7D12E7}" type="pres">
      <dgm:prSet presAssocID="{BAE24264-2332-4848-B04C-BBE487071946}" presName="hierChild3" presStyleCnt="0"/>
      <dgm:spPr/>
    </dgm:pt>
    <dgm:pt modelId="{894913F8-1109-4ED2-A2C2-2009A085EBD6}" type="pres">
      <dgm:prSet presAssocID="{50FAF04C-F3CC-4232-AE68-40431A39CFEF}" presName="Name19" presStyleLbl="parChTrans1D3" presStyleIdx="1" presStyleCnt="6"/>
      <dgm:spPr/>
    </dgm:pt>
    <dgm:pt modelId="{066A481D-0E8C-42B2-8CFA-2EDC5CE2FC76}" type="pres">
      <dgm:prSet presAssocID="{EEA39C9D-B75C-40F7-892B-217F91B76D36}" presName="Name21" presStyleCnt="0"/>
      <dgm:spPr/>
    </dgm:pt>
    <dgm:pt modelId="{4C0903AB-B520-48A7-BD09-6A4E85E9582A}" type="pres">
      <dgm:prSet presAssocID="{EEA39C9D-B75C-40F7-892B-217F91B76D36}" presName="level2Shape" presStyleLbl="node3" presStyleIdx="1" presStyleCnt="6"/>
      <dgm:spPr/>
    </dgm:pt>
    <dgm:pt modelId="{16262EFE-280E-43A5-A83F-81A9B17EBC2F}" type="pres">
      <dgm:prSet presAssocID="{EEA39C9D-B75C-40F7-892B-217F91B76D36}" presName="hierChild3" presStyleCnt="0"/>
      <dgm:spPr/>
    </dgm:pt>
    <dgm:pt modelId="{E4FCF973-1096-4B9E-903D-1C9B4EDB0216}" type="pres">
      <dgm:prSet presAssocID="{F1621305-83CF-41A3-958C-D9C8E0F011F9}" presName="Name19" presStyleLbl="parChTrans1D3" presStyleIdx="2" presStyleCnt="6"/>
      <dgm:spPr/>
    </dgm:pt>
    <dgm:pt modelId="{56CCD62D-B810-455D-9B29-40575EBA7D43}" type="pres">
      <dgm:prSet presAssocID="{7FD7DAFE-280F-4A95-9D40-1B749FDBDC0F}" presName="Name21" presStyleCnt="0"/>
      <dgm:spPr/>
    </dgm:pt>
    <dgm:pt modelId="{DCBD62DF-9E70-47CB-A0AA-750901E9638A}" type="pres">
      <dgm:prSet presAssocID="{7FD7DAFE-280F-4A95-9D40-1B749FDBDC0F}" presName="level2Shape" presStyleLbl="node3" presStyleIdx="2" presStyleCnt="6"/>
      <dgm:spPr/>
    </dgm:pt>
    <dgm:pt modelId="{EC1C9680-0592-4E48-AA0C-C6B85DCD71E2}" type="pres">
      <dgm:prSet presAssocID="{7FD7DAFE-280F-4A95-9D40-1B749FDBDC0F}" presName="hierChild3" presStyleCnt="0"/>
      <dgm:spPr/>
    </dgm:pt>
    <dgm:pt modelId="{D53244C6-A352-4C68-8DF4-E48D6D8F0A0B}" type="pres">
      <dgm:prSet presAssocID="{EFC3B086-49DA-4AB2-9303-C012C482E30F}" presName="Name19" presStyleLbl="parChTrans1D2" presStyleIdx="1" presStyleCnt="2"/>
      <dgm:spPr/>
    </dgm:pt>
    <dgm:pt modelId="{649AC416-078B-432C-8322-879ABB1ED889}" type="pres">
      <dgm:prSet presAssocID="{FAC3985C-1541-417B-95A9-2348118EF7AA}" presName="Name21" presStyleCnt="0"/>
      <dgm:spPr/>
    </dgm:pt>
    <dgm:pt modelId="{6C350B6F-A82D-4C2F-8BF5-281B96601C91}" type="pres">
      <dgm:prSet presAssocID="{FAC3985C-1541-417B-95A9-2348118EF7AA}" presName="level2Shape" presStyleLbl="node2" presStyleIdx="1" presStyleCnt="2"/>
      <dgm:spPr/>
    </dgm:pt>
    <dgm:pt modelId="{15DD884A-E9FA-4C62-9A1C-2F19F0C1FFE1}" type="pres">
      <dgm:prSet presAssocID="{FAC3985C-1541-417B-95A9-2348118EF7AA}" presName="hierChild3" presStyleCnt="0"/>
      <dgm:spPr/>
    </dgm:pt>
    <dgm:pt modelId="{379CA5FE-6B63-4F5E-97FB-2992F024F17D}" type="pres">
      <dgm:prSet presAssocID="{73EB6DFD-63E4-4AAF-8102-0DC7A5339C34}" presName="Name19" presStyleLbl="parChTrans1D3" presStyleIdx="3" presStyleCnt="6"/>
      <dgm:spPr/>
    </dgm:pt>
    <dgm:pt modelId="{FDD0ED71-9E3C-47B6-9317-280B1FE36741}" type="pres">
      <dgm:prSet presAssocID="{414185AD-9F50-4D1E-AA34-794B3692D033}" presName="Name21" presStyleCnt="0"/>
      <dgm:spPr/>
    </dgm:pt>
    <dgm:pt modelId="{878CE1F7-91C1-4C5D-B531-6CFFC99BE95E}" type="pres">
      <dgm:prSet presAssocID="{414185AD-9F50-4D1E-AA34-794B3692D033}" presName="level2Shape" presStyleLbl="node3" presStyleIdx="3" presStyleCnt="6"/>
      <dgm:spPr/>
    </dgm:pt>
    <dgm:pt modelId="{3EF5BCE5-AA1C-4F35-829A-9165066FE312}" type="pres">
      <dgm:prSet presAssocID="{414185AD-9F50-4D1E-AA34-794B3692D033}" presName="hierChild3" presStyleCnt="0"/>
      <dgm:spPr/>
    </dgm:pt>
    <dgm:pt modelId="{E65901CC-3EA6-4073-B321-B88B7CAC5DF3}" type="pres">
      <dgm:prSet presAssocID="{EF4FFB75-D6CF-4CAC-B3C3-9E5AE528FAA3}" presName="Name19" presStyleLbl="parChTrans1D3" presStyleIdx="4" presStyleCnt="6"/>
      <dgm:spPr/>
    </dgm:pt>
    <dgm:pt modelId="{FE259C3B-5453-4B2F-ADE3-771666CEF2D1}" type="pres">
      <dgm:prSet presAssocID="{92023C78-03EF-437F-B8C6-263D06EE871B}" presName="Name21" presStyleCnt="0"/>
      <dgm:spPr/>
    </dgm:pt>
    <dgm:pt modelId="{4BEC9BD3-844D-4BEC-BD9D-3208A5A8E03E}" type="pres">
      <dgm:prSet presAssocID="{92023C78-03EF-437F-B8C6-263D06EE871B}" presName="level2Shape" presStyleLbl="node3" presStyleIdx="4" presStyleCnt="6"/>
      <dgm:spPr/>
    </dgm:pt>
    <dgm:pt modelId="{F38F60EE-0494-421D-AF67-3CE51376A6A3}" type="pres">
      <dgm:prSet presAssocID="{92023C78-03EF-437F-B8C6-263D06EE871B}" presName="hierChild3" presStyleCnt="0"/>
      <dgm:spPr/>
    </dgm:pt>
    <dgm:pt modelId="{D81B8740-A85D-459A-AE51-8E21079B3CCC}" type="pres">
      <dgm:prSet presAssocID="{6A87BC07-08FD-4A1E-AD7C-664C86988E2D}" presName="Name19" presStyleLbl="parChTrans1D3" presStyleIdx="5" presStyleCnt="6"/>
      <dgm:spPr/>
    </dgm:pt>
    <dgm:pt modelId="{8B31075A-C838-48A6-8A67-45A705FFFD29}" type="pres">
      <dgm:prSet presAssocID="{50ED8342-0F9F-48E4-99D6-405F3D10CD93}" presName="Name21" presStyleCnt="0"/>
      <dgm:spPr/>
    </dgm:pt>
    <dgm:pt modelId="{D67E3EEC-24A2-4A72-BAB3-E88FF968CA61}" type="pres">
      <dgm:prSet presAssocID="{50ED8342-0F9F-48E4-99D6-405F3D10CD93}" presName="level2Shape" presStyleLbl="node3" presStyleIdx="5" presStyleCnt="6"/>
      <dgm:spPr/>
    </dgm:pt>
    <dgm:pt modelId="{F42AB705-9340-4323-804B-AEED5B930551}" type="pres">
      <dgm:prSet presAssocID="{50ED8342-0F9F-48E4-99D6-405F3D10CD93}" presName="hierChild3" presStyleCnt="0"/>
      <dgm:spPr/>
    </dgm:pt>
    <dgm:pt modelId="{7BA59D13-4D45-4653-B9D2-0EAADDC12ABC}" type="pres">
      <dgm:prSet presAssocID="{625C74D7-1D4E-4C75-8BE8-B6AA67D65C50}" presName="bgShapesFlow" presStyleCnt="0"/>
      <dgm:spPr/>
    </dgm:pt>
  </dgm:ptLst>
  <dgm:cxnLst>
    <dgm:cxn modelId="{AFA86805-B198-4721-9838-58077FAEE01B}" type="presOf" srcId="{EEA39C9D-B75C-40F7-892B-217F91B76D36}" destId="{4C0903AB-B520-48A7-BD09-6A4E85E9582A}" srcOrd="0" destOrd="0" presId="urn:microsoft.com/office/officeart/2005/8/layout/hierarchy6"/>
    <dgm:cxn modelId="{594B1923-CFC6-4027-B3E8-29376FF3ED84}" srcId="{FAC3985C-1541-417B-95A9-2348118EF7AA}" destId="{414185AD-9F50-4D1E-AA34-794B3692D033}" srcOrd="0" destOrd="0" parTransId="{73EB6DFD-63E4-4AAF-8102-0DC7A5339C34}" sibTransId="{063C2062-DB5A-4DBC-BE48-B0A0182CF1F5}"/>
    <dgm:cxn modelId="{DC468734-0A88-4F34-8D65-B01A53916531}" type="presOf" srcId="{92023C78-03EF-437F-B8C6-263D06EE871B}" destId="{4BEC9BD3-844D-4BEC-BD9D-3208A5A8E03E}" srcOrd="0" destOrd="0" presId="urn:microsoft.com/office/officeart/2005/8/layout/hierarchy6"/>
    <dgm:cxn modelId="{B32A0C36-7858-4470-B495-AA24CD7F46CC}" type="presOf" srcId="{1D43821C-D1E8-4B2B-9398-3F335623D937}" destId="{B2C367F0-D910-4BFA-9CBF-789082EF781C}" srcOrd="0" destOrd="0" presId="urn:microsoft.com/office/officeart/2005/8/layout/hierarchy6"/>
    <dgm:cxn modelId="{9DF0AD3C-A61B-450E-BD93-3F9781F84CBB}" srcId="{62B6D5D6-E752-4133-AAF4-D5A196AA610B}" destId="{EEA39C9D-B75C-40F7-892B-217F91B76D36}" srcOrd="1" destOrd="0" parTransId="{50FAF04C-F3CC-4232-AE68-40431A39CFEF}" sibTransId="{514F3E48-7BD1-4D33-BA17-EEA1D5BB491A}"/>
    <dgm:cxn modelId="{3C5C6B3E-462C-4F3D-A983-A43FA31C650F}" type="presOf" srcId="{EF4FFB75-D6CF-4CAC-B3C3-9E5AE528FAA3}" destId="{E65901CC-3EA6-4073-B321-B88B7CAC5DF3}" srcOrd="0" destOrd="0" presId="urn:microsoft.com/office/officeart/2005/8/layout/hierarchy6"/>
    <dgm:cxn modelId="{87A44C3E-7BC1-4338-99AB-38349786B46A}" type="presOf" srcId="{FAC3985C-1541-417B-95A9-2348118EF7AA}" destId="{6C350B6F-A82D-4C2F-8BF5-281B96601C91}" srcOrd="0" destOrd="0" presId="urn:microsoft.com/office/officeart/2005/8/layout/hierarchy6"/>
    <dgm:cxn modelId="{067F5560-A75D-4E99-A197-42836FE186A3}" srcId="{62B6D5D6-E752-4133-AAF4-D5A196AA610B}" destId="{7FD7DAFE-280F-4A95-9D40-1B749FDBDC0F}" srcOrd="2" destOrd="0" parTransId="{F1621305-83CF-41A3-958C-D9C8E0F011F9}" sibTransId="{C9F57A0E-AD11-4B8D-857C-D8BB08FA5043}"/>
    <dgm:cxn modelId="{6E98084F-7A25-46AE-9C7C-95B984EC6F05}" srcId="{62B6D5D6-E752-4133-AAF4-D5A196AA610B}" destId="{BAE24264-2332-4848-B04C-BBE487071946}" srcOrd="0" destOrd="0" parTransId="{1D43821C-D1E8-4B2B-9398-3F335623D937}" sibTransId="{6BC850F0-88E4-46B4-A27B-8478B11E7AAC}"/>
    <dgm:cxn modelId="{DDB6324F-CADA-4A3A-BC33-D6AEBDA2BE83}" type="presOf" srcId="{73EB6DFD-63E4-4AAF-8102-0DC7A5339C34}" destId="{379CA5FE-6B63-4F5E-97FB-2992F024F17D}" srcOrd="0" destOrd="0" presId="urn:microsoft.com/office/officeart/2005/8/layout/hierarchy6"/>
    <dgm:cxn modelId="{2E57BE55-F5FC-471A-938F-7183B4F69FCB}" srcId="{FAC3985C-1541-417B-95A9-2348118EF7AA}" destId="{50ED8342-0F9F-48E4-99D6-405F3D10CD93}" srcOrd="2" destOrd="0" parTransId="{6A87BC07-08FD-4A1E-AD7C-664C86988E2D}" sibTransId="{6EFFCDA3-8A05-4D5E-8887-8AE1D2B70484}"/>
    <dgm:cxn modelId="{5F92EB5A-7533-4B0B-BD87-4B8372E01734}" srcId="{FD330EE5-10F3-437E-83AD-1568245B8321}" destId="{FAC3985C-1541-417B-95A9-2348118EF7AA}" srcOrd="1" destOrd="0" parTransId="{EFC3B086-49DA-4AB2-9303-C012C482E30F}" sibTransId="{7676F208-5490-43AD-89E4-D257E9D997F2}"/>
    <dgm:cxn modelId="{44E50A7E-1F30-4408-8EC4-27A35F16A42F}" type="presOf" srcId="{625C74D7-1D4E-4C75-8BE8-B6AA67D65C50}" destId="{A9C1ABD8-4289-4BDB-87F1-E849781EF054}" srcOrd="0" destOrd="0" presId="urn:microsoft.com/office/officeart/2005/8/layout/hierarchy6"/>
    <dgm:cxn modelId="{A575FD88-BD3E-4C1D-BA93-2945678FCBD9}" type="presOf" srcId="{6A87BC07-08FD-4A1E-AD7C-664C86988E2D}" destId="{D81B8740-A85D-459A-AE51-8E21079B3CCC}" srcOrd="0" destOrd="0" presId="urn:microsoft.com/office/officeart/2005/8/layout/hierarchy6"/>
    <dgm:cxn modelId="{1CB16595-79F4-4B25-BCA8-EFF1A7FABD12}" type="presOf" srcId="{FD330EE5-10F3-437E-83AD-1568245B8321}" destId="{AFEEE310-FEFE-477B-8A2C-B154C51FDC57}" srcOrd="0" destOrd="0" presId="urn:microsoft.com/office/officeart/2005/8/layout/hierarchy6"/>
    <dgm:cxn modelId="{BC831099-B30B-4CE4-BFA1-CD4CE68DA3EA}" srcId="{625C74D7-1D4E-4C75-8BE8-B6AA67D65C50}" destId="{FD330EE5-10F3-437E-83AD-1568245B8321}" srcOrd="0" destOrd="0" parTransId="{25C1EBB2-AF03-4A44-8BA8-8ED52F04A7C2}" sibTransId="{2DAE44FF-6B37-44D5-9D35-76CAA80A3233}"/>
    <dgm:cxn modelId="{2BAE06A2-B96B-4976-A6CC-03BB46855520}" type="presOf" srcId="{F1621305-83CF-41A3-958C-D9C8E0F011F9}" destId="{E4FCF973-1096-4B9E-903D-1C9B4EDB0216}" srcOrd="0" destOrd="0" presId="urn:microsoft.com/office/officeart/2005/8/layout/hierarchy6"/>
    <dgm:cxn modelId="{C421CDA4-E0FF-4A3F-897D-679343D69EF1}" type="presOf" srcId="{414185AD-9F50-4D1E-AA34-794B3692D033}" destId="{878CE1F7-91C1-4C5D-B531-6CFFC99BE95E}" srcOrd="0" destOrd="0" presId="urn:microsoft.com/office/officeart/2005/8/layout/hierarchy6"/>
    <dgm:cxn modelId="{AD7CDAA6-EE95-41A6-A8F1-F357BB8D4694}" type="presOf" srcId="{50FAF04C-F3CC-4232-AE68-40431A39CFEF}" destId="{894913F8-1109-4ED2-A2C2-2009A085EBD6}" srcOrd="0" destOrd="0" presId="urn:microsoft.com/office/officeart/2005/8/layout/hierarchy6"/>
    <dgm:cxn modelId="{589B90AB-E44B-4380-A8E7-DB46C7076FB4}" type="presOf" srcId="{7FD7DAFE-280F-4A95-9D40-1B749FDBDC0F}" destId="{DCBD62DF-9E70-47CB-A0AA-750901E9638A}" srcOrd="0" destOrd="0" presId="urn:microsoft.com/office/officeart/2005/8/layout/hierarchy6"/>
    <dgm:cxn modelId="{62DC91B9-B82E-469D-8442-A8A65F344AAA}" srcId="{FAC3985C-1541-417B-95A9-2348118EF7AA}" destId="{92023C78-03EF-437F-B8C6-263D06EE871B}" srcOrd="1" destOrd="0" parTransId="{EF4FFB75-D6CF-4CAC-B3C3-9E5AE528FAA3}" sibTransId="{F718C66B-D453-4F7F-8994-E68CFB5A130E}"/>
    <dgm:cxn modelId="{1E9F01BE-D401-4350-95D3-2C16CB002C41}" srcId="{FD330EE5-10F3-437E-83AD-1568245B8321}" destId="{62B6D5D6-E752-4133-AAF4-D5A196AA610B}" srcOrd="0" destOrd="0" parTransId="{5FF1DD54-2FAC-43E3-8002-F9F99094AD8B}" sibTransId="{E22D32A4-760E-4901-950B-D29851E78DB8}"/>
    <dgm:cxn modelId="{ECF569BE-606A-4D2C-B96F-F04397680637}" type="presOf" srcId="{EFC3B086-49DA-4AB2-9303-C012C482E30F}" destId="{D53244C6-A352-4C68-8DF4-E48D6D8F0A0B}" srcOrd="0" destOrd="0" presId="urn:microsoft.com/office/officeart/2005/8/layout/hierarchy6"/>
    <dgm:cxn modelId="{F4C903CE-38B7-4CC3-96F1-4F230A622430}" type="presOf" srcId="{50ED8342-0F9F-48E4-99D6-405F3D10CD93}" destId="{D67E3EEC-24A2-4A72-BAB3-E88FF968CA61}" srcOrd="0" destOrd="0" presId="urn:microsoft.com/office/officeart/2005/8/layout/hierarchy6"/>
    <dgm:cxn modelId="{265E54D5-1F18-46C0-AD60-C0EDD09C34EE}" type="presOf" srcId="{62B6D5D6-E752-4133-AAF4-D5A196AA610B}" destId="{7F90B0EE-5CC7-45F5-8784-658266A3F512}" srcOrd="0" destOrd="0" presId="urn:microsoft.com/office/officeart/2005/8/layout/hierarchy6"/>
    <dgm:cxn modelId="{F408BBE8-1D87-4496-B818-26D542B11124}" type="presOf" srcId="{BAE24264-2332-4848-B04C-BBE487071946}" destId="{24812ED5-55A6-43E9-BA7D-AC0CC76CB10D}" srcOrd="0" destOrd="0" presId="urn:microsoft.com/office/officeart/2005/8/layout/hierarchy6"/>
    <dgm:cxn modelId="{B78588F9-BECE-488E-A302-787F672E8C8E}" type="presOf" srcId="{5FF1DD54-2FAC-43E3-8002-F9F99094AD8B}" destId="{3A6E0485-8E9B-4F3C-A450-38FAD719C4A1}" srcOrd="0" destOrd="0" presId="urn:microsoft.com/office/officeart/2005/8/layout/hierarchy6"/>
    <dgm:cxn modelId="{6AB2B48E-538B-400E-A0BD-7675F188404B}" type="presParOf" srcId="{A9C1ABD8-4289-4BDB-87F1-E849781EF054}" destId="{E0D4DD2D-8B61-4B87-A90E-910E76BDDF92}" srcOrd="0" destOrd="0" presId="urn:microsoft.com/office/officeart/2005/8/layout/hierarchy6"/>
    <dgm:cxn modelId="{E5E056FB-F145-4332-9720-FE5121531514}" type="presParOf" srcId="{E0D4DD2D-8B61-4B87-A90E-910E76BDDF92}" destId="{9B13281B-ADE2-40A2-BC39-15048189573B}" srcOrd="0" destOrd="0" presId="urn:microsoft.com/office/officeart/2005/8/layout/hierarchy6"/>
    <dgm:cxn modelId="{627334B0-5240-4958-AF70-8D6D81CD20A6}" type="presParOf" srcId="{9B13281B-ADE2-40A2-BC39-15048189573B}" destId="{0DA4DC59-5E42-4C7A-B9D1-C61DFEC00CE0}" srcOrd="0" destOrd="0" presId="urn:microsoft.com/office/officeart/2005/8/layout/hierarchy6"/>
    <dgm:cxn modelId="{43C38233-1845-44FB-AEDD-4CDD23596896}" type="presParOf" srcId="{0DA4DC59-5E42-4C7A-B9D1-C61DFEC00CE0}" destId="{AFEEE310-FEFE-477B-8A2C-B154C51FDC57}" srcOrd="0" destOrd="0" presId="urn:microsoft.com/office/officeart/2005/8/layout/hierarchy6"/>
    <dgm:cxn modelId="{2465F83D-8322-47D7-A809-1C13353A952C}" type="presParOf" srcId="{0DA4DC59-5E42-4C7A-B9D1-C61DFEC00CE0}" destId="{A6543575-7699-4B8D-8CE5-6C5D41945D17}" srcOrd="1" destOrd="0" presId="urn:microsoft.com/office/officeart/2005/8/layout/hierarchy6"/>
    <dgm:cxn modelId="{41917EF0-863C-4A74-9496-74DC565F865A}" type="presParOf" srcId="{A6543575-7699-4B8D-8CE5-6C5D41945D17}" destId="{3A6E0485-8E9B-4F3C-A450-38FAD719C4A1}" srcOrd="0" destOrd="0" presId="urn:microsoft.com/office/officeart/2005/8/layout/hierarchy6"/>
    <dgm:cxn modelId="{EB5DCBEF-FC26-410A-A205-A96C81240CD8}" type="presParOf" srcId="{A6543575-7699-4B8D-8CE5-6C5D41945D17}" destId="{1432CABC-0524-42AF-B54B-4FE0C4D1D4A4}" srcOrd="1" destOrd="0" presId="urn:microsoft.com/office/officeart/2005/8/layout/hierarchy6"/>
    <dgm:cxn modelId="{5FC12A78-A857-4E15-BDDF-2271605E78B2}" type="presParOf" srcId="{1432CABC-0524-42AF-B54B-4FE0C4D1D4A4}" destId="{7F90B0EE-5CC7-45F5-8784-658266A3F512}" srcOrd="0" destOrd="0" presId="urn:microsoft.com/office/officeart/2005/8/layout/hierarchy6"/>
    <dgm:cxn modelId="{11EC63ED-3B94-4CCD-8BD7-41063560BEF9}" type="presParOf" srcId="{1432CABC-0524-42AF-B54B-4FE0C4D1D4A4}" destId="{CCE87C1C-AFE1-4D67-B152-8BE737EBDB2E}" srcOrd="1" destOrd="0" presId="urn:microsoft.com/office/officeart/2005/8/layout/hierarchy6"/>
    <dgm:cxn modelId="{A7D2AE95-0859-4D20-8A64-8896A32111EB}" type="presParOf" srcId="{CCE87C1C-AFE1-4D67-B152-8BE737EBDB2E}" destId="{B2C367F0-D910-4BFA-9CBF-789082EF781C}" srcOrd="0" destOrd="0" presId="urn:microsoft.com/office/officeart/2005/8/layout/hierarchy6"/>
    <dgm:cxn modelId="{551845B3-AD53-4669-8A49-B9F85F20739E}" type="presParOf" srcId="{CCE87C1C-AFE1-4D67-B152-8BE737EBDB2E}" destId="{D21B7D02-1FC4-4A59-8EA9-1736E73790CD}" srcOrd="1" destOrd="0" presId="urn:microsoft.com/office/officeart/2005/8/layout/hierarchy6"/>
    <dgm:cxn modelId="{53398780-DA41-4A2D-A760-019344B0DDDE}" type="presParOf" srcId="{D21B7D02-1FC4-4A59-8EA9-1736E73790CD}" destId="{24812ED5-55A6-43E9-BA7D-AC0CC76CB10D}" srcOrd="0" destOrd="0" presId="urn:microsoft.com/office/officeart/2005/8/layout/hierarchy6"/>
    <dgm:cxn modelId="{34F88E29-BC9F-40FC-A0FF-4D29F8EF21BA}" type="presParOf" srcId="{D21B7D02-1FC4-4A59-8EA9-1736E73790CD}" destId="{60C289D8-1F92-4E0D-A3ED-63E48E7D12E7}" srcOrd="1" destOrd="0" presId="urn:microsoft.com/office/officeart/2005/8/layout/hierarchy6"/>
    <dgm:cxn modelId="{48AB2810-08F9-48BF-B6EA-0D047B9641BC}" type="presParOf" srcId="{CCE87C1C-AFE1-4D67-B152-8BE737EBDB2E}" destId="{894913F8-1109-4ED2-A2C2-2009A085EBD6}" srcOrd="2" destOrd="0" presId="urn:microsoft.com/office/officeart/2005/8/layout/hierarchy6"/>
    <dgm:cxn modelId="{8F32C54C-D56A-46B1-AAC6-59878A784AAE}" type="presParOf" srcId="{CCE87C1C-AFE1-4D67-B152-8BE737EBDB2E}" destId="{066A481D-0E8C-42B2-8CFA-2EDC5CE2FC76}" srcOrd="3" destOrd="0" presId="urn:microsoft.com/office/officeart/2005/8/layout/hierarchy6"/>
    <dgm:cxn modelId="{A05920FF-D393-43B4-8CC5-B6BCDDFEF8D9}" type="presParOf" srcId="{066A481D-0E8C-42B2-8CFA-2EDC5CE2FC76}" destId="{4C0903AB-B520-48A7-BD09-6A4E85E9582A}" srcOrd="0" destOrd="0" presId="urn:microsoft.com/office/officeart/2005/8/layout/hierarchy6"/>
    <dgm:cxn modelId="{B35C06B2-B87B-49A4-8D2C-44978AAA9E1F}" type="presParOf" srcId="{066A481D-0E8C-42B2-8CFA-2EDC5CE2FC76}" destId="{16262EFE-280E-43A5-A83F-81A9B17EBC2F}" srcOrd="1" destOrd="0" presId="urn:microsoft.com/office/officeart/2005/8/layout/hierarchy6"/>
    <dgm:cxn modelId="{EEC2A394-0641-4FC3-8C80-C58D84A396E4}" type="presParOf" srcId="{CCE87C1C-AFE1-4D67-B152-8BE737EBDB2E}" destId="{E4FCF973-1096-4B9E-903D-1C9B4EDB0216}" srcOrd="4" destOrd="0" presId="urn:microsoft.com/office/officeart/2005/8/layout/hierarchy6"/>
    <dgm:cxn modelId="{95553587-7E47-4EEA-88B0-F89D81F08EB8}" type="presParOf" srcId="{CCE87C1C-AFE1-4D67-B152-8BE737EBDB2E}" destId="{56CCD62D-B810-455D-9B29-40575EBA7D43}" srcOrd="5" destOrd="0" presId="urn:microsoft.com/office/officeart/2005/8/layout/hierarchy6"/>
    <dgm:cxn modelId="{0644FC0D-98B2-47BE-AFDD-FF34FDFDC6F7}" type="presParOf" srcId="{56CCD62D-B810-455D-9B29-40575EBA7D43}" destId="{DCBD62DF-9E70-47CB-A0AA-750901E9638A}" srcOrd="0" destOrd="0" presId="urn:microsoft.com/office/officeart/2005/8/layout/hierarchy6"/>
    <dgm:cxn modelId="{4F8E70A3-BF6A-451F-A1A1-D5F975E57026}" type="presParOf" srcId="{56CCD62D-B810-455D-9B29-40575EBA7D43}" destId="{EC1C9680-0592-4E48-AA0C-C6B85DCD71E2}" srcOrd="1" destOrd="0" presId="urn:microsoft.com/office/officeart/2005/8/layout/hierarchy6"/>
    <dgm:cxn modelId="{4A1C13D8-C889-47AE-A82C-E6BE026F5802}" type="presParOf" srcId="{A6543575-7699-4B8D-8CE5-6C5D41945D17}" destId="{D53244C6-A352-4C68-8DF4-E48D6D8F0A0B}" srcOrd="2" destOrd="0" presId="urn:microsoft.com/office/officeart/2005/8/layout/hierarchy6"/>
    <dgm:cxn modelId="{5536343F-EE6B-49B8-943E-7F4B1DF8DA49}" type="presParOf" srcId="{A6543575-7699-4B8D-8CE5-6C5D41945D17}" destId="{649AC416-078B-432C-8322-879ABB1ED889}" srcOrd="3" destOrd="0" presId="urn:microsoft.com/office/officeart/2005/8/layout/hierarchy6"/>
    <dgm:cxn modelId="{4611A590-7DDE-4429-9A20-83C15F380140}" type="presParOf" srcId="{649AC416-078B-432C-8322-879ABB1ED889}" destId="{6C350B6F-A82D-4C2F-8BF5-281B96601C91}" srcOrd="0" destOrd="0" presId="urn:microsoft.com/office/officeart/2005/8/layout/hierarchy6"/>
    <dgm:cxn modelId="{EB8B6C49-CA9A-4AF0-90E9-3A94E1643C2E}" type="presParOf" srcId="{649AC416-078B-432C-8322-879ABB1ED889}" destId="{15DD884A-E9FA-4C62-9A1C-2F19F0C1FFE1}" srcOrd="1" destOrd="0" presId="urn:microsoft.com/office/officeart/2005/8/layout/hierarchy6"/>
    <dgm:cxn modelId="{2009F003-3320-4DC9-898F-9A3A6C6EDF22}" type="presParOf" srcId="{15DD884A-E9FA-4C62-9A1C-2F19F0C1FFE1}" destId="{379CA5FE-6B63-4F5E-97FB-2992F024F17D}" srcOrd="0" destOrd="0" presId="urn:microsoft.com/office/officeart/2005/8/layout/hierarchy6"/>
    <dgm:cxn modelId="{87A00691-4108-487E-A62D-689BDA4434A8}" type="presParOf" srcId="{15DD884A-E9FA-4C62-9A1C-2F19F0C1FFE1}" destId="{FDD0ED71-9E3C-47B6-9317-280B1FE36741}" srcOrd="1" destOrd="0" presId="urn:microsoft.com/office/officeart/2005/8/layout/hierarchy6"/>
    <dgm:cxn modelId="{11654CF5-27E2-44A9-9AF6-5BAEB92D1A12}" type="presParOf" srcId="{FDD0ED71-9E3C-47B6-9317-280B1FE36741}" destId="{878CE1F7-91C1-4C5D-B531-6CFFC99BE95E}" srcOrd="0" destOrd="0" presId="urn:microsoft.com/office/officeart/2005/8/layout/hierarchy6"/>
    <dgm:cxn modelId="{F99C8100-669A-42F6-B2D5-FA29549D0F82}" type="presParOf" srcId="{FDD0ED71-9E3C-47B6-9317-280B1FE36741}" destId="{3EF5BCE5-AA1C-4F35-829A-9165066FE312}" srcOrd="1" destOrd="0" presId="urn:microsoft.com/office/officeart/2005/8/layout/hierarchy6"/>
    <dgm:cxn modelId="{9544BC6F-45BB-46F1-985B-B1EB616CEC18}" type="presParOf" srcId="{15DD884A-E9FA-4C62-9A1C-2F19F0C1FFE1}" destId="{E65901CC-3EA6-4073-B321-B88B7CAC5DF3}" srcOrd="2" destOrd="0" presId="urn:microsoft.com/office/officeart/2005/8/layout/hierarchy6"/>
    <dgm:cxn modelId="{C47CB47C-BA32-4C11-B2F9-70ED18313D33}" type="presParOf" srcId="{15DD884A-E9FA-4C62-9A1C-2F19F0C1FFE1}" destId="{FE259C3B-5453-4B2F-ADE3-771666CEF2D1}" srcOrd="3" destOrd="0" presId="urn:microsoft.com/office/officeart/2005/8/layout/hierarchy6"/>
    <dgm:cxn modelId="{9A35A767-1962-4F51-9B7E-D049B13A54C3}" type="presParOf" srcId="{FE259C3B-5453-4B2F-ADE3-771666CEF2D1}" destId="{4BEC9BD3-844D-4BEC-BD9D-3208A5A8E03E}" srcOrd="0" destOrd="0" presId="urn:microsoft.com/office/officeart/2005/8/layout/hierarchy6"/>
    <dgm:cxn modelId="{FEC77FBB-734B-4C0F-A38A-A13CA5F8F4DD}" type="presParOf" srcId="{FE259C3B-5453-4B2F-ADE3-771666CEF2D1}" destId="{F38F60EE-0494-421D-AF67-3CE51376A6A3}" srcOrd="1" destOrd="0" presId="urn:microsoft.com/office/officeart/2005/8/layout/hierarchy6"/>
    <dgm:cxn modelId="{0FCE9290-0AAE-43C3-B79F-B6E7A9BF81CE}" type="presParOf" srcId="{15DD884A-E9FA-4C62-9A1C-2F19F0C1FFE1}" destId="{D81B8740-A85D-459A-AE51-8E21079B3CCC}" srcOrd="4" destOrd="0" presId="urn:microsoft.com/office/officeart/2005/8/layout/hierarchy6"/>
    <dgm:cxn modelId="{EDF18914-1371-4767-9FCD-019D67AC6A7E}" type="presParOf" srcId="{15DD884A-E9FA-4C62-9A1C-2F19F0C1FFE1}" destId="{8B31075A-C838-48A6-8A67-45A705FFFD29}" srcOrd="5" destOrd="0" presId="urn:microsoft.com/office/officeart/2005/8/layout/hierarchy6"/>
    <dgm:cxn modelId="{E238A731-D85B-4F97-8C84-1A3EDD9CEBEB}" type="presParOf" srcId="{8B31075A-C838-48A6-8A67-45A705FFFD29}" destId="{D67E3EEC-24A2-4A72-BAB3-E88FF968CA61}" srcOrd="0" destOrd="0" presId="urn:microsoft.com/office/officeart/2005/8/layout/hierarchy6"/>
    <dgm:cxn modelId="{1998FB48-D9C6-4D0F-A06E-981055ECD8F3}" type="presParOf" srcId="{8B31075A-C838-48A6-8A67-45A705FFFD29}" destId="{F42AB705-9340-4323-804B-AEED5B930551}" srcOrd="1" destOrd="0" presId="urn:microsoft.com/office/officeart/2005/8/layout/hierarchy6"/>
    <dgm:cxn modelId="{4E59381F-DCBE-46F9-913B-556F0AF97510}" type="presParOf" srcId="{A9C1ABD8-4289-4BDB-87F1-E849781EF054}" destId="{7BA59D13-4D45-4653-B9D2-0EAADDC12ABC}"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FA369-C219-4134-8AF2-881D485AFCA3}" type="doc">
      <dgm:prSet loTypeId="urn:microsoft.com/office/officeart/2005/8/layout/hierarchy2#1" loCatId="hierarchy" qsTypeId="urn:microsoft.com/office/officeart/2005/8/quickstyle/simple1#1" qsCatId="simple" csTypeId="urn:microsoft.com/office/officeart/2005/8/colors/accent1_2#1" csCatId="accent1" phldr="1"/>
      <dgm:spPr/>
      <dgm:t>
        <a:bodyPr/>
        <a:lstStyle/>
        <a:p>
          <a:endParaRPr lang="zh-CN" altLang="en-US"/>
        </a:p>
      </dgm:t>
    </dgm:pt>
    <dgm:pt modelId="{8526C9CA-73A6-488A-8036-EC8BFD6B04F4}">
      <dgm:prSet phldrT="[文本]"/>
      <dgm:spPr/>
      <dgm:t>
        <a:bodyPr/>
        <a:lstStyle/>
        <a:p>
          <a:r>
            <a:rPr lang="zh-CN" altLang="en-US" dirty="0">
              <a:latin typeface="黑体" panose="02010609060101010101" pitchFamily="49" charset="-122"/>
              <a:ea typeface="黑体" panose="02010609060101010101" pitchFamily="49" charset="-122"/>
            </a:rPr>
            <a:t>居委会主任</a:t>
          </a:r>
        </a:p>
      </dgm:t>
    </dgm:pt>
    <dgm:pt modelId="{14E00FC2-9814-40A2-9BC6-080A7E3A4E0F}" type="parTrans" cxnId="{1562575B-3C38-416C-AD19-FAA67470832E}">
      <dgm:prSet/>
      <dgm:spPr/>
      <dgm:t>
        <a:bodyPr/>
        <a:lstStyle/>
        <a:p>
          <a:endParaRPr lang="zh-CN" altLang="en-US"/>
        </a:p>
      </dgm:t>
    </dgm:pt>
    <dgm:pt modelId="{846509B6-B5A5-4DB6-B610-A68DA110814B}" type="sibTrans" cxnId="{1562575B-3C38-416C-AD19-FAA67470832E}">
      <dgm:prSet/>
      <dgm:spPr/>
      <dgm:t>
        <a:bodyPr/>
        <a:lstStyle/>
        <a:p>
          <a:endParaRPr lang="zh-CN" altLang="en-US"/>
        </a:p>
      </dgm:t>
    </dgm:pt>
    <dgm:pt modelId="{007CB1DB-82ED-4150-9154-841924C48B39}">
      <dgm:prSet phldrT="[文本]"/>
      <dgm:spPr/>
      <dgm:t>
        <a:bodyPr/>
        <a:lstStyle/>
        <a:p>
          <a:r>
            <a:rPr lang="zh-CN" altLang="en-US" dirty="0">
              <a:latin typeface="黑体" panose="02010609060101010101" pitchFamily="49" charset="-122"/>
              <a:ea typeface="黑体" panose="02010609060101010101" pitchFamily="49" charset="-122"/>
            </a:rPr>
            <a:t>副主任</a:t>
          </a:r>
        </a:p>
      </dgm:t>
    </dgm:pt>
    <dgm:pt modelId="{549A1E8A-75C0-45F2-8AFF-61BC610BCA71}" type="parTrans" cxnId="{0BF32A13-947A-4897-8085-1D3DBA7ACCFC}">
      <dgm:prSet/>
      <dgm:spPr/>
      <dgm:t>
        <a:bodyPr/>
        <a:lstStyle/>
        <a:p>
          <a:endParaRPr lang="zh-CN" altLang="en-US"/>
        </a:p>
      </dgm:t>
    </dgm:pt>
    <dgm:pt modelId="{C3B7C265-8B74-4A11-8A49-7F043F7282B6}" type="sibTrans" cxnId="{0BF32A13-947A-4897-8085-1D3DBA7ACCFC}">
      <dgm:prSet/>
      <dgm:spPr/>
      <dgm:t>
        <a:bodyPr/>
        <a:lstStyle/>
        <a:p>
          <a:endParaRPr lang="zh-CN" altLang="en-US"/>
        </a:p>
      </dgm:t>
    </dgm:pt>
    <dgm:pt modelId="{7FA95846-3FE1-4255-A8D0-E3324880561B}">
      <dgm:prSet phldrT="[文本]"/>
      <dgm:spPr/>
      <dgm:t>
        <a:bodyPr/>
        <a:lstStyle/>
        <a:p>
          <a:r>
            <a:rPr lang="zh-CN" altLang="en-US" dirty="0">
              <a:latin typeface="黑体" panose="02010609060101010101" pitchFamily="49" charset="-122"/>
              <a:ea typeface="黑体" panose="02010609060101010101" pitchFamily="49" charset="-122"/>
            </a:rPr>
            <a:t>委员</a:t>
          </a:r>
        </a:p>
      </dgm:t>
    </dgm:pt>
    <dgm:pt modelId="{66DBB22B-E2C9-4972-BD5C-D175C74B5AFA}" type="parTrans" cxnId="{A08B71C0-94DF-4806-9758-12AD0756AB7A}">
      <dgm:prSet/>
      <dgm:spPr/>
      <dgm:t>
        <a:bodyPr/>
        <a:lstStyle/>
        <a:p>
          <a:endParaRPr lang="zh-CN" altLang="en-US"/>
        </a:p>
      </dgm:t>
    </dgm:pt>
    <dgm:pt modelId="{8B716FC0-3053-4727-86CD-4BB5CFE3A4F5}" type="sibTrans" cxnId="{A08B71C0-94DF-4806-9758-12AD0756AB7A}">
      <dgm:prSet/>
      <dgm:spPr/>
      <dgm:t>
        <a:bodyPr/>
        <a:lstStyle/>
        <a:p>
          <a:endParaRPr lang="zh-CN" altLang="en-US"/>
        </a:p>
      </dgm:t>
    </dgm:pt>
    <dgm:pt modelId="{F95177A1-D063-465A-B4C6-B70C417D35A9}">
      <dgm:prSet phldrT="[文本]"/>
      <dgm:spPr/>
      <dgm:t>
        <a:bodyPr/>
        <a:lstStyle/>
        <a:p>
          <a:r>
            <a:rPr lang="zh-CN" altLang="en-US" dirty="0">
              <a:latin typeface="黑体" panose="02010609060101010101" pitchFamily="49" charset="-122"/>
              <a:ea typeface="黑体" panose="02010609060101010101" pitchFamily="49" charset="-122"/>
            </a:rPr>
            <a:t>委员</a:t>
          </a:r>
        </a:p>
      </dgm:t>
    </dgm:pt>
    <dgm:pt modelId="{96AC3262-1A69-4820-A6C2-35FD5A4C27B9}" type="parTrans" cxnId="{3D2164DB-F3B8-4AA4-A941-F211FC3AA203}">
      <dgm:prSet/>
      <dgm:spPr/>
      <dgm:t>
        <a:bodyPr/>
        <a:lstStyle/>
        <a:p>
          <a:endParaRPr lang="zh-CN" altLang="en-US"/>
        </a:p>
      </dgm:t>
    </dgm:pt>
    <dgm:pt modelId="{9B83229E-98D8-44CA-890C-9A1386DAEC5E}" type="sibTrans" cxnId="{3D2164DB-F3B8-4AA4-A941-F211FC3AA203}">
      <dgm:prSet/>
      <dgm:spPr/>
      <dgm:t>
        <a:bodyPr/>
        <a:lstStyle/>
        <a:p>
          <a:endParaRPr lang="zh-CN" altLang="en-US"/>
        </a:p>
      </dgm:t>
    </dgm:pt>
    <dgm:pt modelId="{BA172547-9FA4-41DF-B6EE-1E4336358C46}">
      <dgm:prSet/>
      <dgm:spPr/>
      <dgm:t>
        <a:bodyPr/>
        <a:lstStyle/>
        <a:p>
          <a:r>
            <a:rPr lang="zh-CN" altLang="en-US" dirty="0">
              <a:latin typeface="黑体" panose="02010609060101010101" pitchFamily="49" charset="-122"/>
              <a:ea typeface="黑体" panose="02010609060101010101" pitchFamily="49" charset="-122"/>
            </a:rPr>
            <a:t>委员</a:t>
          </a:r>
        </a:p>
      </dgm:t>
    </dgm:pt>
    <dgm:pt modelId="{A15D06D3-0C31-4375-B903-4D1700034DF6}" type="parTrans" cxnId="{563DC262-40B3-465C-A1C2-03686769944A}">
      <dgm:prSet/>
      <dgm:spPr/>
      <dgm:t>
        <a:bodyPr/>
        <a:lstStyle/>
        <a:p>
          <a:endParaRPr lang="zh-CN" altLang="en-US"/>
        </a:p>
      </dgm:t>
    </dgm:pt>
    <dgm:pt modelId="{EAB471AE-7E23-43BB-8EA4-B027D9CD6F97}" type="sibTrans" cxnId="{563DC262-40B3-465C-A1C2-03686769944A}">
      <dgm:prSet/>
      <dgm:spPr/>
      <dgm:t>
        <a:bodyPr/>
        <a:lstStyle/>
        <a:p>
          <a:endParaRPr lang="zh-CN" altLang="en-US"/>
        </a:p>
      </dgm:t>
    </dgm:pt>
    <dgm:pt modelId="{05DEA01F-FC68-4BEE-A579-2CD261BA90C4}">
      <dgm:prSet/>
      <dgm:spPr/>
      <dgm:t>
        <a:bodyPr/>
        <a:lstStyle/>
        <a:p>
          <a:r>
            <a:rPr lang="zh-CN" altLang="en-US" dirty="0">
              <a:latin typeface="黑体" panose="02010609060101010101" pitchFamily="49" charset="-122"/>
              <a:ea typeface="黑体" panose="02010609060101010101" pitchFamily="49" charset="-122"/>
            </a:rPr>
            <a:t>委员</a:t>
          </a:r>
        </a:p>
      </dgm:t>
    </dgm:pt>
    <dgm:pt modelId="{9A1FA02D-223F-44C1-BADB-6E53AB0B6740}" type="parTrans" cxnId="{9A86A316-0EE8-4576-95B9-DB59EDAE6FBB}">
      <dgm:prSet/>
      <dgm:spPr/>
      <dgm:t>
        <a:bodyPr/>
        <a:lstStyle/>
        <a:p>
          <a:endParaRPr lang="zh-CN" altLang="en-US"/>
        </a:p>
      </dgm:t>
    </dgm:pt>
    <dgm:pt modelId="{F1523768-EDB5-4182-A452-4632C59F3858}" type="sibTrans" cxnId="{9A86A316-0EE8-4576-95B9-DB59EDAE6FBB}">
      <dgm:prSet/>
      <dgm:spPr/>
      <dgm:t>
        <a:bodyPr/>
        <a:lstStyle/>
        <a:p>
          <a:endParaRPr lang="zh-CN" altLang="en-US"/>
        </a:p>
      </dgm:t>
    </dgm:pt>
    <dgm:pt modelId="{3DA6784A-9446-4A77-BC1B-B92B9458CA15}" type="pres">
      <dgm:prSet presAssocID="{DA0FA369-C219-4134-8AF2-881D485AFCA3}" presName="diagram" presStyleCnt="0">
        <dgm:presLayoutVars>
          <dgm:chPref val="1"/>
          <dgm:dir/>
          <dgm:animOne val="branch"/>
          <dgm:animLvl val="lvl"/>
          <dgm:resizeHandles val="exact"/>
        </dgm:presLayoutVars>
      </dgm:prSet>
      <dgm:spPr/>
    </dgm:pt>
    <dgm:pt modelId="{00CB0CBC-15A0-46B8-B4A8-EE32C6ADD026}" type="pres">
      <dgm:prSet presAssocID="{8526C9CA-73A6-488A-8036-EC8BFD6B04F4}" presName="root1" presStyleCnt="0"/>
      <dgm:spPr/>
    </dgm:pt>
    <dgm:pt modelId="{06ECB52D-7F2C-4EC0-9156-7648BE6A7803}" type="pres">
      <dgm:prSet presAssocID="{8526C9CA-73A6-488A-8036-EC8BFD6B04F4}" presName="LevelOneTextNode" presStyleLbl="node0" presStyleIdx="0" presStyleCnt="1">
        <dgm:presLayoutVars>
          <dgm:chPref val="3"/>
        </dgm:presLayoutVars>
      </dgm:prSet>
      <dgm:spPr/>
    </dgm:pt>
    <dgm:pt modelId="{54079562-9111-4D7E-B5A0-055ADA645D05}" type="pres">
      <dgm:prSet presAssocID="{8526C9CA-73A6-488A-8036-EC8BFD6B04F4}" presName="level2hierChild" presStyleCnt="0"/>
      <dgm:spPr/>
    </dgm:pt>
    <dgm:pt modelId="{AA5E3371-1154-426F-9436-B8B2FAE856C6}" type="pres">
      <dgm:prSet presAssocID="{549A1E8A-75C0-45F2-8AFF-61BC610BCA71}" presName="conn2-1" presStyleLbl="parChTrans1D2" presStyleIdx="0" presStyleCnt="1"/>
      <dgm:spPr/>
    </dgm:pt>
    <dgm:pt modelId="{EF35DA71-C2EE-422A-9919-71D7132DAA15}" type="pres">
      <dgm:prSet presAssocID="{549A1E8A-75C0-45F2-8AFF-61BC610BCA71}" presName="connTx" presStyleLbl="parChTrans1D2" presStyleIdx="0" presStyleCnt="1"/>
      <dgm:spPr/>
    </dgm:pt>
    <dgm:pt modelId="{A1CB1815-64F8-4573-9842-7609867F7FC0}" type="pres">
      <dgm:prSet presAssocID="{007CB1DB-82ED-4150-9154-841924C48B39}" presName="root2" presStyleCnt="0"/>
      <dgm:spPr/>
    </dgm:pt>
    <dgm:pt modelId="{1C1B737E-E56D-4E3F-958B-99EBCEF7650D}" type="pres">
      <dgm:prSet presAssocID="{007CB1DB-82ED-4150-9154-841924C48B39}" presName="LevelTwoTextNode" presStyleLbl="node2" presStyleIdx="0" presStyleCnt="1">
        <dgm:presLayoutVars>
          <dgm:chPref val="3"/>
        </dgm:presLayoutVars>
      </dgm:prSet>
      <dgm:spPr/>
    </dgm:pt>
    <dgm:pt modelId="{F8167A94-F97E-41F0-8BCC-39FEB2BA91B2}" type="pres">
      <dgm:prSet presAssocID="{007CB1DB-82ED-4150-9154-841924C48B39}" presName="level3hierChild" presStyleCnt="0"/>
      <dgm:spPr/>
    </dgm:pt>
    <dgm:pt modelId="{6DFBF296-AAA7-4B84-879E-C66E6C3248F4}" type="pres">
      <dgm:prSet presAssocID="{A15D06D3-0C31-4375-B903-4D1700034DF6}" presName="conn2-1" presStyleLbl="parChTrans1D3" presStyleIdx="0" presStyleCnt="4"/>
      <dgm:spPr/>
    </dgm:pt>
    <dgm:pt modelId="{6A81DA61-44DB-48DC-BF7A-E0CD9A21B116}" type="pres">
      <dgm:prSet presAssocID="{A15D06D3-0C31-4375-B903-4D1700034DF6}" presName="connTx" presStyleLbl="parChTrans1D3" presStyleIdx="0" presStyleCnt="4"/>
      <dgm:spPr/>
    </dgm:pt>
    <dgm:pt modelId="{C701F1F3-502D-4110-85D6-1F46E147A87A}" type="pres">
      <dgm:prSet presAssocID="{BA172547-9FA4-41DF-B6EE-1E4336358C46}" presName="root2" presStyleCnt="0"/>
      <dgm:spPr/>
    </dgm:pt>
    <dgm:pt modelId="{D0ABB366-262F-4D04-BEA1-074646B91551}" type="pres">
      <dgm:prSet presAssocID="{BA172547-9FA4-41DF-B6EE-1E4336358C46}" presName="LevelTwoTextNode" presStyleLbl="node3" presStyleIdx="0" presStyleCnt="4">
        <dgm:presLayoutVars>
          <dgm:chPref val="3"/>
        </dgm:presLayoutVars>
      </dgm:prSet>
      <dgm:spPr/>
    </dgm:pt>
    <dgm:pt modelId="{E5BA3AD5-D88B-4548-9706-F69E18BE2CE0}" type="pres">
      <dgm:prSet presAssocID="{BA172547-9FA4-41DF-B6EE-1E4336358C46}" presName="level3hierChild" presStyleCnt="0"/>
      <dgm:spPr/>
    </dgm:pt>
    <dgm:pt modelId="{AEDC923A-0424-4BEC-8B42-5841F9E597AD}" type="pres">
      <dgm:prSet presAssocID="{9A1FA02D-223F-44C1-BADB-6E53AB0B6740}" presName="conn2-1" presStyleLbl="parChTrans1D3" presStyleIdx="1" presStyleCnt="4"/>
      <dgm:spPr/>
    </dgm:pt>
    <dgm:pt modelId="{CA326D89-EBCA-44A1-BA97-0EEEBF96BA5F}" type="pres">
      <dgm:prSet presAssocID="{9A1FA02D-223F-44C1-BADB-6E53AB0B6740}" presName="connTx" presStyleLbl="parChTrans1D3" presStyleIdx="1" presStyleCnt="4"/>
      <dgm:spPr/>
    </dgm:pt>
    <dgm:pt modelId="{A6D98E8E-0364-4573-A157-020910A303D1}" type="pres">
      <dgm:prSet presAssocID="{05DEA01F-FC68-4BEE-A579-2CD261BA90C4}" presName="root2" presStyleCnt="0"/>
      <dgm:spPr/>
    </dgm:pt>
    <dgm:pt modelId="{ACD52E8B-0829-422F-9CC2-D6A49A263218}" type="pres">
      <dgm:prSet presAssocID="{05DEA01F-FC68-4BEE-A579-2CD261BA90C4}" presName="LevelTwoTextNode" presStyleLbl="node3" presStyleIdx="1" presStyleCnt="4">
        <dgm:presLayoutVars>
          <dgm:chPref val="3"/>
        </dgm:presLayoutVars>
      </dgm:prSet>
      <dgm:spPr/>
    </dgm:pt>
    <dgm:pt modelId="{0A9DDF3E-690A-4DF6-AC35-85B0A2B14231}" type="pres">
      <dgm:prSet presAssocID="{05DEA01F-FC68-4BEE-A579-2CD261BA90C4}" presName="level3hierChild" presStyleCnt="0"/>
      <dgm:spPr/>
    </dgm:pt>
    <dgm:pt modelId="{6624D2B1-3B3B-4565-B70C-8451D8356296}" type="pres">
      <dgm:prSet presAssocID="{66DBB22B-E2C9-4972-BD5C-D175C74B5AFA}" presName="conn2-1" presStyleLbl="parChTrans1D3" presStyleIdx="2" presStyleCnt="4"/>
      <dgm:spPr/>
    </dgm:pt>
    <dgm:pt modelId="{A7E19022-EF19-48C3-BFC6-F977EA5EF92B}" type="pres">
      <dgm:prSet presAssocID="{66DBB22B-E2C9-4972-BD5C-D175C74B5AFA}" presName="connTx" presStyleLbl="parChTrans1D3" presStyleIdx="2" presStyleCnt="4"/>
      <dgm:spPr/>
    </dgm:pt>
    <dgm:pt modelId="{760230C9-DC25-4DC9-AB00-7D04A98D85D2}" type="pres">
      <dgm:prSet presAssocID="{7FA95846-3FE1-4255-A8D0-E3324880561B}" presName="root2" presStyleCnt="0"/>
      <dgm:spPr/>
    </dgm:pt>
    <dgm:pt modelId="{3FEA7022-573E-4059-B6CD-32407CDFB788}" type="pres">
      <dgm:prSet presAssocID="{7FA95846-3FE1-4255-A8D0-E3324880561B}" presName="LevelTwoTextNode" presStyleLbl="node3" presStyleIdx="2" presStyleCnt="4">
        <dgm:presLayoutVars>
          <dgm:chPref val="3"/>
        </dgm:presLayoutVars>
      </dgm:prSet>
      <dgm:spPr/>
    </dgm:pt>
    <dgm:pt modelId="{48147AA4-7429-4C22-A809-656C83FD0456}" type="pres">
      <dgm:prSet presAssocID="{7FA95846-3FE1-4255-A8D0-E3324880561B}" presName="level3hierChild" presStyleCnt="0"/>
      <dgm:spPr/>
    </dgm:pt>
    <dgm:pt modelId="{80522EDC-299A-40E6-991C-A22C669CC9CB}" type="pres">
      <dgm:prSet presAssocID="{96AC3262-1A69-4820-A6C2-35FD5A4C27B9}" presName="conn2-1" presStyleLbl="parChTrans1D3" presStyleIdx="3" presStyleCnt="4"/>
      <dgm:spPr/>
    </dgm:pt>
    <dgm:pt modelId="{CDE3D11D-BE3C-4258-9FBA-7BC909ABAAE4}" type="pres">
      <dgm:prSet presAssocID="{96AC3262-1A69-4820-A6C2-35FD5A4C27B9}" presName="connTx" presStyleLbl="parChTrans1D3" presStyleIdx="3" presStyleCnt="4"/>
      <dgm:spPr/>
    </dgm:pt>
    <dgm:pt modelId="{10B47AB7-71B3-44DD-8D4A-6BA63C7469E0}" type="pres">
      <dgm:prSet presAssocID="{F95177A1-D063-465A-B4C6-B70C417D35A9}" presName="root2" presStyleCnt="0"/>
      <dgm:spPr/>
    </dgm:pt>
    <dgm:pt modelId="{137EA4A4-09DA-4A20-A949-9F454DAE124E}" type="pres">
      <dgm:prSet presAssocID="{F95177A1-D063-465A-B4C6-B70C417D35A9}" presName="LevelTwoTextNode" presStyleLbl="node3" presStyleIdx="3" presStyleCnt="4">
        <dgm:presLayoutVars>
          <dgm:chPref val="3"/>
        </dgm:presLayoutVars>
      </dgm:prSet>
      <dgm:spPr/>
    </dgm:pt>
    <dgm:pt modelId="{E9D8ED2D-0E72-4512-886E-6EAEFDE1B6D2}" type="pres">
      <dgm:prSet presAssocID="{F95177A1-D063-465A-B4C6-B70C417D35A9}" presName="level3hierChild" presStyleCnt="0"/>
      <dgm:spPr/>
    </dgm:pt>
  </dgm:ptLst>
  <dgm:cxnLst>
    <dgm:cxn modelId="{81FE4209-654F-4A28-BD01-4B8F770CFE9D}" type="presOf" srcId="{DA0FA369-C219-4134-8AF2-881D485AFCA3}" destId="{3DA6784A-9446-4A77-BC1B-B92B9458CA15}" srcOrd="0" destOrd="0" presId="urn:microsoft.com/office/officeart/2005/8/layout/hierarchy2#1"/>
    <dgm:cxn modelId="{0BF32A13-947A-4897-8085-1D3DBA7ACCFC}" srcId="{8526C9CA-73A6-488A-8036-EC8BFD6B04F4}" destId="{007CB1DB-82ED-4150-9154-841924C48B39}" srcOrd="0" destOrd="0" parTransId="{549A1E8A-75C0-45F2-8AFF-61BC610BCA71}" sibTransId="{C3B7C265-8B74-4A11-8A49-7F043F7282B6}"/>
    <dgm:cxn modelId="{9A86A316-0EE8-4576-95B9-DB59EDAE6FBB}" srcId="{007CB1DB-82ED-4150-9154-841924C48B39}" destId="{05DEA01F-FC68-4BEE-A579-2CD261BA90C4}" srcOrd="1" destOrd="0" parTransId="{9A1FA02D-223F-44C1-BADB-6E53AB0B6740}" sibTransId="{F1523768-EDB5-4182-A452-4632C59F3858}"/>
    <dgm:cxn modelId="{144EED32-C7DD-4387-9B8B-202ECBD62581}" type="presOf" srcId="{66DBB22B-E2C9-4972-BD5C-D175C74B5AFA}" destId="{6624D2B1-3B3B-4565-B70C-8451D8356296}" srcOrd="0" destOrd="0" presId="urn:microsoft.com/office/officeart/2005/8/layout/hierarchy2#1"/>
    <dgm:cxn modelId="{1562575B-3C38-416C-AD19-FAA67470832E}" srcId="{DA0FA369-C219-4134-8AF2-881D485AFCA3}" destId="{8526C9CA-73A6-488A-8036-EC8BFD6B04F4}" srcOrd="0" destOrd="0" parTransId="{14E00FC2-9814-40A2-9BC6-080A7E3A4E0F}" sibTransId="{846509B6-B5A5-4DB6-B610-A68DA110814B}"/>
    <dgm:cxn modelId="{563DC262-40B3-465C-A1C2-03686769944A}" srcId="{007CB1DB-82ED-4150-9154-841924C48B39}" destId="{BA172547-9FA4-41DF-B6EE-1E4336358C46}" srcOrd="0" destOrd="0" parTransId="{A15D06D3-0C31-4375-B903-4D1700034DF6}" sibTransId="{EAB471AE-7E23-43BB-8EA4-B027D9CD6F97}"/>
    <dgm:cxn modelId="{A00FB146-612F-49E8-80B4-0D07D1974722}" type="presOf" srcId="{05DEA01F-FC68-4BEE-A579-2CD261BA90C4}" destId="{ACD52E8B-0829-422F-9CC2-D6A49A263218}" srcOrd="0" destOrd="0" presId="urn:microsoft.com/office/officeart/2005/8/layout/hierarchy2#1"/>
    <dgm:cxn modelId="{A12BC768-F7D7-4326-97EC-814492B0CCDB}" type="presOf" srcId="{BA172547-9FA4-41DF-B6EE-1E4336358C46}" destId="{D0ABB366-262F-4D04-BEA1-074646B91551}" srcOrd="0" destOrd="0" presId="urn:microsoft.com/office/officeart/2005/8/layout/hierarchy2#1"/>
    <dgm:cxn modelId="{F2DF5151-39D2-4864-BD14-DF65C6DD866E}" type="presOf" srcId="{9A1FA02D-223F-44C1-BADB-6E53AB0B6740}" destId="{AEDC923A-0424-4BEC-8B42-5841F9E597AD}" srcOrd="0" destOrd="0" presId="urn:microsoft.com/office/officeart/2005/8/layout/hierarchy2#1"/>
    <dgm:cxn modelId="{72EEB173-4AC8-4591-AF77-602F1171E40A}" type="presOf" srcId="{F95177A1-D063-465A-B4C6-B70C417D35A9}" destId="{137EA4A4-09DA-4A20-A949-9F454DAE124E}" srcOrd="0" destOrd="0" presId="urn:microsoft.com/office/officeart/2005/8/layout/hierarchy2#1"/>
    <dgm:cxn modelId="{BE206C83-C1CC-4F7E-A5A0-B76AE2A58714}" type="presOf" srcId="{96AC3262-1A69-4820-A6C2-35FD5A4C27B9}" destId="{CDE3D11D-BE3C-4258-9FBA-7BC909ABAAE4}" srcOrd="1" destOrd="0" presId="urn:microsoft.com/office/officeart/2005/8/layout/hierarchy2#1"/>
    <dgm:cxn modelId="{34971189-DA09-4B16-99B1-2B31D36173E1}" type="presOf" srcId="{A15D06D3-0C31-4375-B903-4D1700034DF6}" destId="{6A81DA61-44DB-48DC-BF7A-E0CD9A21B116}" srcOrd="1" destOrd="0" presId="urn:microsoft.com/office/officeart/2005/8/layout/hierarchy2#1"/>
    <dgm:cxn modelId="{1F0CB68F-25B8-4238-9816-9969BCB42BC3}" type="presOf" srcId="{007CB1DB-82ED-4150-9154-841924C48B39}" destId="{1C1B737E-E56D-4E3F-958B-99EBCEF7650D}" srcOrd="0" destOrd="0" presId="urn:microsoft.com/office/officeart/2005/8/layout/hierarchy2#1"/>
    <dgm:cxn modelId="{19AE07A7-B6BD-4FE9-A8A3-0B9F90650151}" type="presOf" srcId="{549A1E8A-75C0-45F2-8AFF-61BC610BCA71}" destId="{AA5E3371-1154-426F-9436-B8B2FAE856C6}" srcOrd="0" destOrd="0" presId="urn:microsoft.com/office/officeart/2005/8/layout/hierarchy2#1"/>
    <dgm:cxn modelId="{A47134B1-DF24-4FA1-ADA9-7A4F5E9FB1C3}" type="presOf" srcId="{66DBB22B-E2C9-4972-BD5C-D175C74B5AFA}" destId="{A7E19022-EF19-48C3-BFC6-F977EA5EF92B}" srcOrd="1" destOrd="0" presId="urn:microsoft.com/office/officeart/2005/8/layout/hierarchy2#1"/>
    <dgm:cxn modelId="{0E2EF2BC-A108-4578-A567-46E64F94E334}" type="presOf" srcId="{8526C9CA-73A6-488A-8036-EC8BFD6B04F4}" destId="{06ECB52D-7F2C-4EC0-9156-7648BE6A7803}" srcOrd="0" destOrd="0" presId="urn:microsoft.com/office/officeart/2005/8/layout/hierarchy2#1"/>
    <dgm:cxn modelId="{A08B71C0-94DF-4806-9758-12AD0756AB7A}" srcId="{007CB1DB-82ED-4150-9154-841924C48B39}" destId="{7FA95846-3FE1-4255-A8D0-E3324880561B}" srcOrd="2" destOrd="0" parTransId="{66DBB22B-E2C9-4972-BD5C-D175C74B5AFA}" sibTransId="{8B716FC0-3053-4727-86CD-4BB5CFE3A4F5}"/>
    <dgm:cxn modelId="{B04E67CF-E634-4916-B77F-840B4D130166}" type="presOf" srcId="{96AC3262-1A69-4820-A6C2-35FD5A4C27B9}" destId="{80522EDC-299A-40E6-991C-A22C669CC9CB}" srcOrd="0" destOrd="0" presId="urn:microsoft.com/office/officeart/2005/8/layout/hierarchy2#1"/>
    <dgm:cxn modelId="{3D2164DB-F3B8-4AA4-A941-F211FC3AA203}" srcId="{007CB1DB-82ED-4150-9154-841924C48B39}" destId="{F95177A1-D063-465A-B4C6-B70C417D35A9}" srcOrd="3" destOrd="0" parTransId="{96AC3262-1A69-4820-A6C2-35FD5A4C27B9}" sibTransId="{9B83229E-98D8-44CA-890C-9A1386DAEC5E}"/>
    <dgm:cxn modelId="{5E2005E1-04EA-435F-9BC2-5B46F2FA9007}" type="presOf" srcId="{549A1E8A-75C0-45F2-8AFF-61BC610BCA71}" destId="{EF35DA71-C2EE-422A-9919-71D7132DAA15}" srcOrd="1" destOrd="0" presId="urn:microsoft.com/office/officeart/2005/8/layout/hierarchy2#1"/>
    <dgm:cxn modelId="{46DA59EA-5621-4994-96EE-9C488303D2E0}" type="presOf" srcId="{7FA95846-3FE1-4255-A8D0-E3324880561B}" destId="{3FEA7022-573E-4059-B6CD-32407CDFB788}" srcOrd="0" destOrd="0" presId="urn:microsoft.com/office/officeart/2005/8/layout/hierarchy2#1"/>
    <dgm:cxn modelId="{5DE936F1-0A61-4E70-9194-25E90C34D2CD}" type="presOf" srcId="{A15D06D3-0C31-4375-B903-4D1700034DF6}" destId="{6DFBF296-AAA7-4B84-879E-C66E6C3248F4}" srcOrd="0" destOrd="0" presId="urn:microsoft.com/office/officeart/2005/8/layout/hierarchy2#1"/>
    <dgm:cxn modelId="{FECD93FF-6421-4C7A-AA59-140B817A6C4B}" type="presOf" srcId="{9A1FA02D-223F-44C1-BADB-6E53AB0B6740}" destId="{CA326D89-EBCA-44A1-BA97-0EEEBF96BA5F}" srcOrd="1" destOrd="0" presId="urn:microsoft.com/office/officeart/2005/8/layout/hierarchy2#1"/>
    <dgm:cxn modelId="{8EF4976F-C450-441B-B83B-0298D87924B1}" type="presParOf" srcId="{3DA6784A-9446-4A77-BC1B-B92B9458CA15}" destId="{00CB0CBC-15A0-46B8-B4A8-EE32C6ADD026}" srcOrd="0" destOrd="0" presId="urn:microsoft.com/office/officeart/2005/8/layout/hierarchy2#1"/>
    <dgm:cxn modelId="{48031292-B86B-4AFB-87FB-382D51ACDCD6}" type="presParOf" srcId="{00CB0CBC-15A0-46B8-B4A8-EE32C6ADD026}" destId="{06ECB52D-7F2C-4EC0-9156-7648BE6A7803}" srcOrd="0" destOrd="0" presId="urn:microsoft.com/office/officeart/2005/8/layout/hierarchy2#1"/>
    <dgm:cxn modelId="{E7E32547-613A-434E-9459-CFF9750788B0}" type="presParOf" srcId="{00CB0CBC-15A0-46B8-B4A8-EE32C6ADD026}" destId="{54079562-9111-4D7E-B5A0-055ADA645D05}" srcOrd="1" destOrd="0" presId="urn:microsoft.com/office/officeart/2005/8/layout/hierarchy2#1"/>
    <dgm:cxn modelId="{EF22D498-CB35-41DE-BF4D-7BA31ADB1580}" type="presParOf" srcId="{54079562-9111-4D7E-B5A0-055ADA645D05}" destId="{AA5E3371-1154-426F-9436-B8B2FAE856C6}" srcOrd="0" destOrd="0" presId="urn:microsoft.com/office/officeart/2005/8/layout/hierarchy2#1"/>
    <dgm:cxn modelId="{D68383A1-BBAE-41D8-8D51-CABBA98F7FE6}" type="presParOf" srcId="{AA5E3371-1154-426F-9436-B8B2FAE856C6}" destId="{EF35DA71-C2EE-422A-9919-71D7132DAA15}" srcOrd="0" destOrd="0" presId="urn:microsoft.com/office/officeart/2005/8/layout/hierarchy2#1"/>
    <dgm:cxn modelId="{F93E76DD-EA78-4A0B-AFBF-E63005157D56}" type="presParOf" srcId="{54079562-9111-4D7E-B5A0-055ADA645D05}" destId="{A1CB1815-64F8-4573-9842-7609867F7FC0}" srcOrd="1" destOrd="0" presId="urn:microsoft.com/office/officeart/2005/8/layout/hierarchy2#1"/>
    <dgm:cxn modelId="{393E96E3-4F17-45E2-8814-D9179F1673BD}" type="presParOf" srcId="{A1CB1815-64F8-4573-9842-7609867F7FC0}" destId="{1C1B737E-E56D-4E3F-958B-99EBCEF7650D}" srcOrd="0" destOrd="0" presId="urn:microsoft.com/office/officeart/2005/8/layout/hierarchy2#1"/>
    <dgm:cxn modelId="{FD8AB11B-D5D2-4192-8425-4F053D816B65}" type="presParOf" srcId="{A1CB1815-64F8-4573-9842-7609867F7FC0}" destId="{F8167A94-F97E-41F0-8BCC-39FEB2BA91B2}" srcOrd="1" destOrd="0" presId="urn:microsoft.com/office/officeart/2005/8/layout/hierarchy2#1"/>
    <dgm:cxn modelId="{AFE32DE4-86D7-4B79-A029-FF9AC1866824}" type="presParOf" srcId="{F8167A94-F97E-41F0-8BCC-39FEB2BA91B2}" destId="{6DFBF296-AAA7-4B84-879E-C66E6C3248F4}" srcOrd="0" destOrd="0" presId="urn:microsoft.com/office/officeart/2005/8/layout/hierarchy2#1"/>
    <dgm:cxn modelId="{BEFC750F-3B4F-4168-9EC2-99997699DF84}" type="presParOf" srcId="{6DFBF296-AAA7-4B84-879E-C66E6C3248F4}" destId="{6A81DA61-44DB-48DC-BF7A-E0CD9A21B116}" srcOrd="0" destOrd="0" presId="urn:microsoft.com/office/officeart/2005/8/layout/hierarchy2#1"/>
    <dgm:cxn modelId="{94883235-1244-4035-AA32-898EFB50EB95}" type="presParOf" srcId="{F8167A94-F97E-41F0-8BCC-39FEB2BA91B2}" destId="{C701F1F3-502D-4110-85D6-1F46E147A87A}" srcOrd="1" destOrd="0" presId="urn:microsoft.com/office/officeart/2005/8/layout/hierarchy2#1"/>
    <dgm:cxn modelId="{13834AEF-5079-4DDC-A2AD-236FD755409A}" type="presParOf" srcId="{C701F1F3-502D-4110-85D6-1F46E147A87A}" destId="{D0ABB366-262F-4D04-BEA1-074646B91551}" srcOrd="0" destOrd="0" presId="urn:microsoft.com/office/officeart/2005/8/layout/hierarchy2#1"/>
    <dgm:cxn modelId="{495342DE-840D-4387-90B1-A8F981A00455}" type="presParOf" srcId="{C701F1F3-502D-4110-85D6-1F46E147A87A}" destId="{E5BA3AD5-D88B-4548-9706-F69E18BE2CE0}" srcOrd="1" destOrd="0" presId="urn:microsoft.com/office/officeart/2005/8/layout/hierarchy2#1"/>
    <dgm:cxn modelId="{9BBB6116-12E4-4CA5-B0D0-17CE16195AA4}" type="presParOf" srcId="{F8167A94-F97E-41F0-8BCC-39FEB2BA91B2}" destId="{AEDC923A-0424-4BEC-8B42-5841F9E597AD}" srcOrd="2" destOrd="0" presId="urn:microsoft.com/office/officeart/2005/8/layout/hierarchy2#1"/>
    <dgm:cxn modelId="{CC575CE5-CB78-480B-BC40-4DB38C1984AC}" type="presParOf" srcId="{AEDC923A-0424-4BEC-8B42-5841F9E597AD}" destId="{CA326D89-EBCA-44A1-BA97-0EEEBF96BA5F}" srcOrd="0" destOrd="0" presId="urn:microsoft.com/office/officeart/2005/8/layout/hierarchy2#1"/>
    <dgm:cxn modelId="{6403A7DD-17E8-4F37-89EB-4F7CD31FC87D}" type="presParOf" srcId="{F8167A94-F97E-41F0-8BCC-39FEB2BA91B2}" destId="{A6D98E8E-0364-4573-A157-020910A303D1}" srcOrd="3" destOrd="0" presId="urn:microsoft.com/office/officeart/2005/8/layout/hierarchy2#1"/>
    <dgm:cxn modelId="{D420214B-2437-49D8-95F1-6CEF42EC3824}" type="presParOf" srcId="{A6D98E8E-0364-4573-A157-020910A303D1}" destId="{ACD52E8B-0829-422F-9CC2-D6A49A263218}" srcOrd="0" destOrd="0" presId="urn:microsoft.com/office/officeart/2005/8/layout/hierarchy2#1"/>
    <dgm:cxn modelId="{2F046F6F-B873-479D-9A0D-9D75FC251E83}" type="presParOf" srcId="{A6D98E8E-0364-4573-A157-020910A303D1}" destId="{0A9DDF3E-690A-4DF6-AC35-85B0A2B14231}" srcOrd="1" destOrd="0" presId="urn:microsoft.com/office/officeart/2005/8/layout/hierarchy2#1"/>
    <dgm:cxn modelId="{A2E48DF3-CC2C-4F85-98A0-F1A382C16F06}" type="presParOf" srcId="{F8167A94-F97E-41F0-8BCC-39FEB2BA91B2}" destId="{6624D2B1-3B3B-4565-B70C-8451D8356296}" srcOrd="4" destOrd="0" presId="urn:microsoft.com/office/officeart/2005/8/layout/hierarchy2#1"/>
    <dgm:cxn modelId="{5FDFDAD0-E203-4D0F-B9B7-08FD7C8DF23E}" type="presParOf" srcId="{6624D2B1-3B3B-4565-B70C-8451D8356296}" destId="{A7E19022-EF19-48C3-BFC6-F977EA5EF92B}" srcOrd="0" destOrd="0" presId="urn:microsoft.com/office/officeart/2005/8/layout/hierarchy2#1"/>
    <dgm:cxn modelId="{8C7776A5-EA8A-40BC-880F-2032786EEE44}" type="presParOf" srcId="{F8167A94-F97E-41F0-8BCC-39FEB2BA91B2}" destId="{760230C9-DC25-4DC9-AB00-7D04A98D85D2}" srcOrd="5" destOrd="0" presId="urn:microsoft.com/office/officeart/2005/8/layout/hierarchy2#1"/>
    <dgm:cxn modelId="{D41400AD-8B36-4CC7-8A35-0DC9C3DAFF06}" type="presParOf" srcId="{760230C9-DC25-4DC9-AB00-7D04A98D85D2}" destId="{3FEA7022-573E-4059-B6CD-32407CDFB788}" srcOrd="0" destOrd="0" presId="urn:microsoft.com/office/officeart/2005/8/layout/hierarchy2#1"/>
    <dgm:cxn modelId="{4ECC7CB8-33A0-469A-8139-D672EF2670B6}" type="presParOf" srcId="{760230C9-DC25-4DC9-AB00-7D04A98D85D2}" destId="{48147AA4-7429-4C22-A809-656C83FD0456}" srcOrd="1" destOrd="0" presId="urn:microsoft.com/office/officeart/2005/8/layout/hierarchy2#1"/>
    <dgm:cxn modelId="{3FCB24A4-880B-4F2D-AAAD-E51AC6F8E4C7}" type="presParOf" srcId="{F8167A94-F97E-41F0-8BCC-39FEB2BA91B2}" destId="{80522EDC-299A-40E6-991C-A22C669CC9CB}" srcOrd="6" destOrd="0" presId="urn:microsoft.com/office/officeart/2005/8/layout/hierarchy2#1"/>
    <dgm:cxn modelId="{84B39D5E-C948-4860-87EB-5271640AF209}" type="presParOf" srcId="{80522EDC-299A-40E6-991C-A22C669CC9CB}" destId="{CDE3D11D-BE3C-4258-9FBA-7BC909ABAAE4}" srcOrd="0" destOrd="0" presId="urn:microsoft.com/office/officeart/2005/8/layout/hierarchy2#1"/>
    <dgm:cxn modelId="{7CE2F975-3B1D-4A27-8C60-20A8612611CC}" type="presParOf" srcId="{F8167A94-F97E-41F0-8BCC-39FEB2BA91B2}" destId="{10B47AB7-71B3-44DD-8D4A-6BA63C7469E0}" srcOrd="7" destOrd="0" presId="urn:microsoft.com/office/officeart/2005/8/layout/hierarchy2#1"/>
    <dgm:cxn modelId="{146C8009-7271-4BDD-834D-23E0B688AECE}" type="presParOf" srcId="{10B47AB7-71B3-44DD-8D4A-6BA63C7469E0}" destId="{137EA4A4-09DA-4A20-A949-9F454DAE124E}" srcOrd="0" destOrd="0" presId="urn:microsoft.com/office/officeart/2005/8/layout/hierarchy2#1"/>
    <dgm:cxn modelId="{D3B989AB-2A99-4044-9E04-8F04E2F07883}" type="presParOf" srcId="{10B47AB7-71B3-44DD-8D4A-6BA63C7469E0}" destId="{E9D8ED2D-0E72-4512-886E-6EAEFDE1B6D2}" srcOrd="1" destOrd="0" presId="urn:microsoft.com/office/officeart/2005/8/layout/hierarchy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E31F3-7526-488D-9222-60A23B6E42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E52AC5B9-52AB-4251-820B-97A9C0BC8DBB}">
      <dgm:prSet/>
      <dgm:spPr/>
      <dgm:t>
        <a:bodyPr/>
        <a:lstStyle/>
        <a:p>
          <a:r>
            <a:rPr lang="zh-CN"/>
            <a:t>中国社会治理结构正由传统的体制内单中心治理向党建引领下的多元治理结构转变，</a:t>
          </a:r>
        </a:p>
      </dgm:t>
    </dgm:pt>
    <dgm:pt modelId="{7F64B32C-0E9A-4E3C-8415-99B372138ED5}" type="parTrans" cxnId="{53CC79C1-615C-4DE9-AC20-3040E3643982}">
      <dgm:prSet/>
      <dgm:spPr/>
      <dgm:t>
        <a:bodyPr/>
        <a:lstStyle/>
        <a:p>
          <a:endParaRPr lang="zh-CN" altLang="en-US"/>
        </a:p>
      </dgm:t>
    </dgm:pt>
    <dgm:pt modelId="{121D172D-BDAE-4055-B5EE-65A44B146683}" type="sibTrans" cxnId="{53CC79C1-615C-4DE9-AC20-3040E3643982}">
      <dgm:prSet/>
      <dgm:spPr/>
      <dgm:t>
        <a:bodyPr/>
        <a:lstStyle/>
        <a:p>
          <a:endParaRPr lang="zh-CN" altLang="en-US"/>
        </a:p>
      </dgm:t>
    </dgm:pt>
    <dgm:pt modelId="{170AD6E5-477C-47D6-AE4C-0CC6CB7F3C95}">
      <dgm:prSet/>
      <dgm:spPr/>
      <dgm:t>
        <a:bodyPr/>
        <a:lstStyle/>
        <a:p>
          <a:r>
            <a:rPr lang="zh-CN"/>
            <a:t>党建在社会治理创新中的引领作用得到了不断拓展</a:t>
          </a:r>
          <a:r>
            <a:rPr lang="en-US"/>
            <a:t>, </a:t>
          </a:r>
          <a:r>
            <a:rPr lang="zh-CN"/>
            <a:t>党的组织网络成为社会治理中链接体制内外和不同治理主体的新平台。</a:t>
          </a:r>
        </a:p>
      </dgm:t>
    </dgm:pt>
    <dgm:pt modelId="{DF0C8C07-6512-4371-B5EA-3D921F49B7DE}" type="parTrans" cxnId="{A4FB6271-EDC8-45AA-B0FF-9E003B3D103B}">
      <dgm:prSet/>
      <dgm:spPr/>
      <dgm:t>
        <a:bodyPr/>
        <a:lstStyle/>
        <a:p>
          <a:endParaRPr lang="zh-CN" altLang="en-US"/>
        </a:p>
      </dgm:t>
    </dgm:pt>
    <dgm:pt modelId="{7DAC154A-CD05-4BC7-8FAD-03B3DD6B7F95}" type="sibTrans" cxnId="{A4FB6271-EDC8-45AA-B0FF-9E003B3D103B}">
      <dgm:prSet/>
      <dgm:spPr/>
      <dgm:t>
        <a:bodyPr/>
        <a:lstStyle/>
        <a:p>
          <a:endParaRPr lang="zh-CN" altLang="en-US"/>
        </a:p>
      </dgm:t>
    </dgm:pt>
    <dgm:pt modelId="{9F51F04D-07BB-458E-A803-3DFD7E5F63FF}">
      <dgm:prSet/>
      <dgm:spPr/>
      <dgm:t>
        <a:bodyPr/>
        <a:lstStyle/>
        <a:p>
          <a:r>
            <a:rPr lang="zh-CN"/>
            <a:t>但社会协同和公众参与仍主要是倡导性的提法，难以转化为实践</a:t>
          </a:r>
        </a:p>
      </dgm:t>
    </dgm:pt>
    <dgm:pt modelId="{9651214C-6D45-4936-B80F-D511D96E1652}" type="parTrans" cxnId="{CF8FBCE4-5D6A-4FAF-8860-1980483808F4}">
      <dgm:prSet/>
      <dgm:spPr/>
      <dgm:t>
        <a:bodyPr/>
        <a:lstStyle/>
        <a:p>
          <a:endParaRPr lang="zh-CN" altLang="en-US"/>
        </a:p>
      </dgm:t>
    </dgm:pt>
    <dgm:pt modelId="{2F585994-AC91-4CBA-96FF-3A1C9BAE67FD}" type="sibTrans" cxnId="{CF8FBCE4-5D6A-4FAF-8860-1980483808F4}">
      <dgm:prSet/>
      <dgm:spPr/>
      <dgm:t>
        <a:bodyPr/>
        <a:lstStyle/>
        <a:p>
          <a:endParaRPr lang="zh-CN" altLang="en-US"/>
        </a:p>
      </dgm:t>
    </dgm:pt>
    <dgm:pt modelId="{5CA09087-B81C-4357-A2C1-2271148F1A44}" type="pres">
      <dgm:prSet presAssocID="{873E31F3-7526-488D-9222-60A23B6E42F3}" presName="linear" presStyleCnt="0">
        <dgm:presLayoutVars>
          <dgm:animLvl val="lvl"/>
          <dgm:resizeHandles val="exact"/>
        </dgm:presLayoutVars>
      </dgm:prSet>
      <dgm:spPr/>
    </dgm:pt>
    <dgm:pt modelId="{2EC87F8C-D6AB-4AF4-BAD3-4B1192AC26FB}" type="pres">
      <dgm:prSet presAssocID="{E52AC5B9-52AB-4251-820B-97A9C0BC8DBB}" presName="parentText" presStyleLbl="node1" presStyleIdx="0" presStyleCnt="3">
        <dgm:presLayoutVars>
          <dgm:chMax val="0"/>
          <dgm:bulletEnabled val="1"/>
        </dgm:presLayoutVars>
      </dgm:prSet>
      <dgm:spPr/>
    </dgm:pt>
    <dgm:pt modelId="{FF406E67-5480-41A5-856E-B5F73CC9D7BF}" type="pres">
      <dgm:prSet presAssocID="{121D172D-BDAE-4055-B5EE-65A44B146683}" presName="spacer" presStyleCnt="0"/>
      <dgm:spPr/>
    </dgm:pt>
    <dgm:pt modelId="{BE376C49-D1A5-4D4A-9E6F-57E49A982CC3}" type="pres">
      <dgm:prSet presAssocID="{170AD6E5-477C-47D6-AE4C-0CC6CB7F3C95}" presName="parentText" presStyleLbl="node1" presStyleIdx="1" presStyleCnt="3">
        <dgm:presLayoutVars>
          <dgm:chMax val="0"/>
          <dgm:bulletEnabled val="1"/>
        </dgm:presLayoutVars>
      </dgm:prSet>
      <dgm:spPr/>
    </dgm:pt>
    <dgm:pt modelId="{F555E866-7A69-4DFD-9F13-216AE858682C}" type="pres">
      <dgm:prSet presAssocID="{7DAC154A-CD05-4BC7-8FAD-03B3DD6B7F95}" presName="spacer" presStyleCnt="0"/>
      <dgm:spPr/>
    </dgm:pt>
    <dgm:pt modelId="{BB9ABF51-D044-499F-B4C2-6E0DD47EDA4C}" type="pres">
      <dgm:prSet presAssocID="{9F51F04D-07BB-458E-A803-3DFD7E5F63FF}" presName="parentText" presStyleLbl="node1" presStyleIdx="2" presStyleCnt="3">
        <dgm:presLayoutVars>
          <dgm:chMax val="0"/>
          <dgm:bulletEnabled val="1"/>
        </dgm:presLayoutVars>
      </dgm:prSet>
      <dgm:spPr/>
    </dgm:pt>
  </dgm:ptLst>
  <dgm:cxnLst>
    <dgm:cxn modelId="{18B9CD17-3E4F-4D35-B605-9F9D8FE3AF31}" type="presOf" srcId="{9F51F04D-07BB-458E-A803-3DFD7E5F63FF}" destId="{BB9ABF51-D044-499F-B4C2-6E0DD47EDA4C}" srcOrd="0" destOrd="0" presId="urn:microsoft.com/office/officeart/2005/8/layout/vList2"/>
    <dgm:cxn modelId="{A4FB6271-EDC8-45AA-B0FF-9E003B3D103B}" srcId="{873E31F3-7526-488D-9222-60A23B6E42F3}" destId="{170AD6E5-477C-47D6-AE4C-0CC6CB7F3C95}" srcOrd="1" destOrd="0" parTransId="{DF0C8C07-6512-4371-B5EA-3D921F49B7DE}" sibTransId="{7DAC154A-CD05-4BC7-8FAD-03B3DD6B7F95}"/>
    <dgm:cxn modelId="{D8166B74-0210-4A91-B667-1A05A7EEF356}" type="presOf" srcId="{873E31F3-7526-488D-9222-60A23B6E42F3}" destId="{5CA09087-B81C-4357-A2C1-2271148F1A44}" srcOrd="0" destOrd="0" presId="urn:microsoft.com/office/officeart/2005/8/layout/vList2"/>
    <dgm:cxn modelId="{561EE793-35E6-4EDA-89C4-11B3231678B1}" type="presOf" srcId="{E52AC5B9-52AB-4251-820B-97A9C0BC8DBB}" destId="{2EC87F8C-D6AB-4AF4-BAD3-4B1192AC26FB}" srcOrd="0" destOrd="0" presId="urn:microsoft.com/office/officeart/2005/8/layout/vList2"/>
    <dgm:cxn modelId="{6C2B4BA7-A7DA-4B55-974F-BC1DB349BA6A}" type="presOf" srcId="{170AD6E5-477C-47D6-AE4C-0CC6CB7F3C95}" destId="{BE376C49-D1A5-4D4A-9E6F-57E49A982CC3}" srcOrd="0" destOrd="0" presId="urn:microsoft.com/office/officeart/2005/8/layout/vList2"/>
    <dgm:cxn modelId="{53CC79C1-615C-4DE9-AC20-3040E3643982}" srcId="{873E31F3-7526-488D-9222-60A23B6E42F3}" destId="{E52AC5B9-52AB-4251-820B-97A9C0BC8DBB}" srcOrd="0" destOrd="0" parTransId="{7F64B32C-0E9A-4E3C-8415-99B372138ED5}" sibTransId="{121D172D-BDAE-4055-B5EE-65A44B146683}"/>
    <dgm:cxn modelId="{CF8FBCE4-5D6A-4FAF-8860-1980483808F4}" srcId="{873E31F3-7526-488D-9222-60A23B6E42F3}" destId="{9F51F04D-07BB-458E-A803-3DFD7E5F63FF}" srcOrd="2" destOrd="0" parTransId="{9651214C-6D45-4936-B80F-D511D96E1652}" sibTransId="{2F585994-AC91-4CBA-96FF-3A1C9BAE67FD}"/>
    <dgm:cxn modelId="{40A0B7E8-3FAB-410D-ADD6-43C48D2964F6}" type="presParOf" srcId="{5CA09087-B81C-4357-A2C1-2271148F1A44}" destId="{2EC87F8C-D6AB-4AF4-BAD3-4B1192AC26FB}" srcOrd="0" destOrd="0" presId="urn:microsoft.com/office/officeart/2005/8/layout/vList2"/>
    <dgm:cxn modelId="{90390B25-03BF-465E-90B3-2D326AF6BA3D}" type="presParOf" srcId="{5CA09087-B81C-4357-A2C1-2271148F1A44}" destId="{FF406E67-5480-41A5-856E-B5F73CC9D7BF}" srcOrd="1" destOrd="0" presId="urn:microsoft.com/office/officeart/2005/8/layout/vList2"/>
    <dgm:cxn modelId="{E7FDAFF4-F594-4A2D-A35B-634A884A9C33}" type="presParOf" srcId="{5CA09087-B81C-4357-A2C1-2271148F1A44}" destId="{BE376C49-D1A5-4D4A-9E6F-57E49A982CC3}" srcOrd="2" destOrd="0" presId="urn:microsoft.com/office/officeart/2005/8/layout/vList2"/>
    <dgm:cxn modelId="{1B4B9207-81AF-4AC1-BA6A-2AA1C290BA64}" type="presParOf" srcId="{5CA09087-B81C-4357-A2C1-2271148F1A44}" destId="{F555E866-7A69-4DFD-9F13-216AE858682C}" srcOrd="3" destOrd="0" presId="urn:microsoft.com/office/officeart/2005/8/layout/vList2"/>
    <dgm:cxn modelId="{4CD55751-E73F-47D0-8740-A52482E4EE73}" type="presParOf" srcId="{5CA09087-B81C-4357-A2C1-2271148F1A44}" destId="{BB9ABF51-D044-499F-B4C2-6E0DD47EDA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68C3A-93FF-47CC-875C-80C1B819EA65}">
      <dsp:nvSpPr>
        <dsp:cNvPr id="0" name=""/>
        <dsp:cNvSpPr/>
      </dsp:nvSpPr>
      <dsp:spPr>
        <a:xfrm rot="10800000">
          <a:off x="2234385" y="1178"/>
          <a:ext cx="6992874" cy="189208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359" tIns="160020" rIns="298704" bIns="16002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（一）</a:t>
          </a:r>
          <a:r>
            <a:rPr lang="zh-CN" sz="4200" kern="1200" dirty="0"/>
            <a:t>两级政府三级管理四级网络的管理体系</a:t>
          </a:r>
        </a:p>
      </dsp:txBody>
      <dsp:txXfrm rot="10800000">
        <a:off x="2707407" y="1178"/>
        <a:ext cx="6519852" cy="1892089"/>
      </dsp:txXfrm>
    </dsp:sp>
    <dsp:sp modelId="{8F68BF19-B51E-4E70-9BB3-F6B1DE8C6600}">
      <dsp:nvSpPr>
        <dsp:cNvPr id="0" name=""/>
        <dsp:cNvSpPr/>
      </dsp:nvSpPr>
      <dsp:spPr>
        <a:xfrm>
          <a:off x="1288340" y="1178"/>
          <a:ext cx="1892089" cy="189208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CCCFD3-64CE-4A82-A36B-CA8318B6E1FB}">
      <dsp:nvSpPr>
        <dsp:cNvPr id="0" name=""/>
        <dsp:cNvSpPr/>
      </dsp:nvSpPr>
      <dsp:spPr>
        <a:xfrm rot="10800000">
          <a:off x="2234385" y="2458070"/>
          <a:ext cx="6992874" cy="189208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359" tIns="160020" rIns="298704" bIns="16002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（二）五角场街道的社区治理组织体系</a:t>
          </a:r>
          <a:endParaRPr lang="zh-CN" sz="4200" kern="1200" dirty="0"/>
        </a:p>
      </dsp:txBody>
      <dsp:txXfrm rot="10800000">
        <a:off x="2707407" y="2458070"/>
        <a:ext cx="6519852" cy="1892089"/>
      </dsp:txXfrm>
    </dsp:sp>
    <dsp:sp modelId="{18FBAAB9-EC95-49AC-8E66-CC582C41AF35}">
      <dsp:nvSpPr>
        <dsp:cNvPr id="0" name=""/>
        <dsp:cNvSpPr/>
      </dsp:nvSpPr>
      <dsp:spPr>
        <a:xfrm>
          <a:off x="1288340" y="2458070"/>
          <a:ext cx="1892089" cy="189208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EE310-FEFE-477B-8A2C-B154C51FDC57}">
      <dsp:nvSpPr>
        <dsp:cNvPr id="0" name=""/>
        <dsp:cNvSpPr/>
      </dsp:nvSpPr>
      <dsp:spPr>
        <a:xfrm>
          <a:off x="3988965" y="282184"/>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chemeClr val="bg1"/>
              </a:solidFill>
              <a:latin typeface="黑体" panose="02010609060101010101" pitchFamily="49" charset="-122"/>
              <a:ea typeface="黑体" panose="02010609060101010101" pitchFamily="49" charset="-122"/>
            </a:rPr>
            <a:t>两支队伍</a:t>
          </a:r>
          <a:endParaRPr lang="zh-CN" altLang="en-US" sz="2000" kern="1200" dirty="0">
            <a:solidFill>
              <a:schemeClr val="bg1"/>
            </a:solidFill>
          </a:endParaRPr>
        </a:p>
      </dsp:txBody>
      <dsp:txXfrm>
        <a:off x="4012924" y="306143"/>
        <a:ext cx="1179110" cy="770100"/>
      </dsp:txXfrm>
    </dsp:sp>
    <dsp:sp modelId="{3A6E0485-8E9B-4F3C-A450-38FAD719C4A1}">
      <dsp:nvSpPr>
        <dsp:cNvPr id="0" name=""/>
        <dsp:cNvSpPr/>
      </dsp:nvSpPr>
      <dsp:spPr>
        <a:xfrm>
          <a:off x="2209774" y="1100202"/>
          <a:ext cx="2392705" cy="327207"/>
        </a:xfrm>
        <a:custGeom>
          <a:avLst/>
          <a:gdLst/>
          <a:ahLst/>
          <a:cxnLst/>
          <a:rect l="0" t="0" r="0" b="0"/>
          <a:pathLst>
            <a:path>
              <a:moveTo>
                <a:pt x="2392705" y="0"/>
              </a:moveTo>
              <a:lnTo>
                <a:pt x="2392705" y="163603"/>
              </a:lnTo>
              <a:lnTo>
                <a:pt x="0" y="163603"/>
              </a:lnTo>
              <a:lnTo>
                <a:pt x="0" y="327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0B0EE-5CC7-45F5-8784-658266A3F512}">
      <dsp:nvSpPr>
        <dsp:cNvPr id="0" name=""/>
        <dsp:cNvSpPr/>
      </dsp:nvSpPr>
      <dsp:spPr>
        <a:xfrm>
          <a:off x="1596260" y="1427410"/>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党总支</a:t>
          </a:r>
        </a:p>
      </dsp:txBody>
      <dsp:txXfrm>
        <a:off x="1620219" y="1451369"/>
        <a:ext cx="1179110" cy="770100"/>
      </dsp:txXfrm>
    </dsp:sp>
    <dsp:sp modelId="{B2C367F0-D910-4BFA-9CBF-789082EF781C}">
      <dsp:nvSpPr>
        <dsp:cNvPr id="0" name=""/>
        <dsp:cNvSpPr/>
      </dsp:nvSpPr>
      <dsp:spPr>
        <a:xfrm>
          <a:off x="614637" y="2245429"/>
          <a:ext cx="1595136" cy="327207"/>
        </a:xfrm>
        <a:custGeom>
          <a:avLst/>
          <a:gdLst/>
          <a:ahLst/>
          <a:cxnLst/>
          <a:rect l="0" t="0" r="0" b="0"/>
          <a:pathLst>
            <a:path>
              <a:moveTo>
                <a:pt x="1595136" y="0"/>
              </a:moveTo>
              <a:lnTo>
                <a:pt x="1595136" y="163603"/>
              </a:lnTo>
              <a:lnTo>
                <a:pt x="0" y="163603"/>
              </a:lnTo>
              <a:lnTo>
                <a:pt x="0" y="327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12ED5-55A6-43E9-BA7D-AC0CC76CB10D}">
      <dsp:nvSpPr>
        <dsp:cNvPr id="0" name=""/>
        <dsp:cNvSpPr/>
      </dsp:nvSpPr>
      <dsp:spPr>
        <a:xfrm>
          <a:off x="1123" y="2572637"/>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党支部</a:t>
          </a:r>
          <a:r>
            <a:rPr lang="en-US" altLang="zh-CN" sz="2000" kern="1200" dirty="0"/>
            <a:t>1</a:t>
          </a:r>
          <a:endParaRPr lang="zh-CN" altLang="en-US" sz="2000" kern="1200" dirty="0"/>
        </a:p>
      </dsp:txBody>
      <dsp:txXfrm>
        <a:off x="25082" y="2596596"/>
        <a:ext cx="1179110" cy="770100"/>
      </dsp:txXfrm>
    </dsp:sp>
    <dsp:sp modelId="{894913F8-1109-4ED2-A2C2-2009A085EBD6}">
      <dsp:nvSpPr>
        <dsp:cNvPr id="0" name=""/>
        <dsp:cNvSpPr/>
      </dsp:nvSpPr>
      <dsp:spPr>
        <a:xfrm>
          <a:off x="2164054" y="2245429"/>
          <a:ext cx="91440" cy="327207"/>
        </a:xfrm>
        <a:custGeom>
          <a:avLst/>
          <a:gdLst/>
          <a:ahLst/>
          <a:cxnLst/>
          <a:rect l="0" t="0" r="0" b="0"/>
          <a:pathLst>
            <a:path>
              <a:moveTo>
                <a:pt x="45720" y="0"/>
              </a:moveTo>
              <a:lnTo>
                <a:pt x="45720" y="327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0903AB-B520-48A7-BD09-6A4E85E9582A}">
      <dsp:nvSpPr>
        <dsp:cNvPr id="0" name=""/>
        <dsp:cNvSpPr/>
      </dsp:nvSpPr>
      <dsp:spPr>
        <a:xfrm>
          <a:off x="1596260" y="2572637"/>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党支部</a:t>
          </a:r>
          <a:r>
            <a:rPr lang="en-US" altLang="zh-CN" sz="2000" kern="1200" dirty="0"/>
            <a:t>2</a:t>
          </a:r>
          <a:endParaRPr lang="zh-CN" altLang="en-US" sz="2000" kern="1200" dirty="0"/>
        </a:p>
      </dsp:txBody>
      <dsp:txXfrm>
        <a:off x="1620219" y="2596596"/>
        <a:ext cx="1179110" cy="770100"/>
      </dsp:txXfrm>
    </dsp:sp>
    <dsp:sp modelId="{E4FCF973-1096-4B9E-903D-1C9B4EDB0216}">
      <dsp:nvSpPr>
        <dsp:cNvPr id="0" name=""/>
        <dsp:cNvSpPr/>
      </dsp:nvSpPr>
      <dsp:spPr>
        <a:xfrm>
          <a:off x="2209774" y="2245429"/>
          <a:ext cx="1595136" cy="327207"/>
        </a:xfrm>
        <a:custGeom>
          <a:avLst/>
          <a:gdLst/>
          <a:ahLst/>
          <a:cxnLst/>
          <a:rect l="0" t="0" r="0" b="0"/>
          <a:pathLst>
            <a:path>
              <a:moveTo>
                <a:pt x="0" y="0"/>
              </a:moveTo>
              <a:lnTo>
                <a:pt x="0" y="163603"/>
              </a:lnTo>
              <a:lnTo>
                <a:pt x="1595136" y="163603"/>
              </a:lnTo>
              <a:lnTo>
                <a:pt x="1595136" y="327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D62DF-9E70-47CB-A0AA-750901E9638A}">
      <dsp:nvSpPr>
        <dsp:cNvPr id="0" name=""/>
        <dsp:cNvSpPr/>
      </dsp:nvSpPr>
      <dsp:spPr>
        <a:xfrm>
          <a:off x="3191397" y="2572637"/>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党支部</a:t>
          </a:r>
          <a:r>
            <a:rPr lang="en-US" altLang="zh-CN" sz="2000" kern="1200" dirty="0"/>
            <a:t>3</a:t>
          </a:r>
          <a:endParaRPr lang="zh-CN" altLang="en-US" sz="2000" kern="1200" dirty="0"/>
        </a:p>
      </dsp:txBody>
      <dsp:txXfrm>
        <a:off x="3215356" y="2596596"/>
        <a:ext cx="1179110" cy="770100"/>
      </dsp:txXfrm>
    </dsp:sp>
    <dsp:sp modelId="{D53244C6-A352-4C68-8DF4-E48D6D8F0A0B}">
      <dsp:nvSpPr>
        <dsp:cNvPr id="0" name=""/>
        <dsp:cNvSpPr/>
      </dsp:nvSpPr>
      <dsp:spPr>
        <a:xfrm>
          <a:off x="4602479" y="1100202"/>
          <a:ext cx="2392705" cy="327207"/>
        </a:xfrm>
        <a:custGeom>
          <a:avLst/>
          <a:gdLst/>
          <a:ahLst/>
          <a:cxnLst/>
          <a:rect l="0" t="0" r="0" b="0"/>
          <a:pathLst>
            <a:path>
              <a:moveTo>
                <a:pt x="0" y="0"/>
              </a:moveTo>
              <a:lnTo>
                <a:pt x="0" y="163603"/>
              </a:lnTo>
              <a:lnTo>
                <a:pt x="2392705" y="163603"/>
              </a:lnTo>
              <a:lnTo>
                <a:pt x="2392705" y="327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50B6F-A82D-4C2F-8BF5-281B96601C91}">
      <dsp:nvSpPr>
        <dsp:cNvPr id="0" name=""/>
        <dsp:cNvSpPr/>
      </dsp:nvSpPr>
      <dsp:spPr>
        <a:xfrm>
          <a:off x="6381671" y="1427410"/>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三驾马车</a:t>
          </a:r>
        </a:p>
      </dsp:txBody>
      <dsp:txXfrm>
        <a:off x="6405630" y="1451369"/>
        <a:ext cx="1179110" cy="770100"/>
      </dsp:txXfrm>
    </dsp:sp>
    <dsp:sp modelId="{379CA5FE-6B63-4F5E-97FB-2992F024F17D}">
      <dsp:nvSpPr>
        <dsp:cNvPr id="0" name=""/>
        <dsp:cNvSpPr/>
      </dsp:nvSpPr>
      <dsp:spPr>
        <a:xfrm>
          <a:off x="5400048" y="2245429"/>
          <a:ext cx="1595136" cy="327207"/>
        </a:xfrm>
        <a:custGeom>
          <a:avLst/>
          <a:gdLst/>
          <a:ahLst/>
          <a:cxnLst/>
          <a:rect l="0" t="0" r="0" b="0"/>
          <a:pathLst>
            <a:path>
              <a:moveTo>
                <a:pt x="1595136" y="0"/>
              </a:moveTo>
              <a:lnTo>
                <a:pt x="1595136" y="163603"/>
              </a:lnTo>
              <a:lnTo>
                <a:pt x="0" y="163603"/>
              </a:lnTo>
              <a:lnTo>
                <a:pt x="0" y="327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CE1F7-91C1-4C5D-B531-6CFFC99BE95E}">
      <dsp:nvSpPr>
        <dsp:cNvPr id="0" name=""/>
        <dsp:cNvSpPr/>
      </dsp:nvSpPr>
      <dsp:spPr>
        <a:xfrm>
          <a:off x="4786534" y="2572637"/>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居委会</a:t>
          </a:r>
        </a:p>
      </dsp:txBody>
      <dsp:txXfrm>
        <a:off x="4810493" y="2596596"/>
        <a:ext cx="1179110" cy="770100"/>
      </dsp:txXfrm>
    </dsp:sp>
    <dsp:sp modelId="{E65901CC-3EA6-4073-B321-B88B7CAC5DF3}">
      <dsp:nvSpPr>
        <dsp:cNvPr id="0" name=""/>
        <dsp:cNvSpPr/>
      </dsp:nvSpPr>
      <dsp:spPr>
        <a:xfrm>
          <a:off x="6949465" y="2245429"/>
          <a:ext cx="91440" cy="327207"/>
        </a:xfrm>
        <a:custGeom>
          <a:avLst/>
          <a:gdLst/>
          <a:ahLst/>
          <a:cxnLst/>
          <a:rect l="0" t="0" r="0" b="0"/>
          <a:pathLst>
            <a:path>
              <a:moveTo>
                <a:pt x="45720" y="0"/>
              </a:moveTo>
              <a:lnTo>
                <a:pt x="45720" y="327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C9BD3-844D-4BEC-BD9D-3208A5A8E03E}">
      <dsp:nvSpPr>
        <dsp:cNvPr id="0" name=""/>
        <dsp:cNvSpPr/>
      </dsp:nvSpPr>
      <dsp:spPr>
        <a:xfrm>
          <a:off x="6381671" y="2572637"/>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业委会</a:t>
          </a:r>
        </a:p>
      </dsp:txBody>
      <dsp:txXfrm>
        <a:off x="6405630" y="2596596"/>
        <a:ext cx="1179110" cy="770100"/>
      </dsp:txXfrm>
    </dsp:sp>
    <dsp:sp modelId="{D81B8740-A85D-459A-AE51-8E21079B3CCC}">
      <dsp:nvSpPr>
        <dsp:cNvPr id="0" name=""/>
        <dsp:cNvSpPr/>
      </dsp:nvSpPr>
      <dsp:spPr>
        <a:xfrm>
          <a:off x="6995185" y="2245429"/>
          <a:ext cx="1595136" cy="327207"/>
        </a:xfrm>
        <a:custGeom>
          <a:avLst/>
          <a:gdLst/>
          <a:ahLst/>
          <a:cxnLst/>
          <a:rect l="0" t="0" r="0" b="0"/>
          <a:pathLst>
            <a:path>
              <a:moveTo>
                <a:pt x="0" y="0"/>
              </a:moveTo>
              <a:lnTo>
                <a:pt x="0" y="163603"/>
              </a:lnTo>
              <a:lnTo>
                <a:pt x="1595136" y="163603"/>
              </a:lnTo>
              <a:lnTo>
                <a:pt x="1595136" y="3272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E3EEC-24A2-4A72-BAB3-E88FF968CA61}">
      <dsp:nvSpPr>
        <dsp:cNvPr id="0" name=""/>
        <dsp:cNvSpPr/>
      </dsp:nvSpPr>
      <dsp:spPr>
        <a:xfrm>
          <a:off x="7976807" y="2572637"/>
          <a:ext cx="1227028" cy="818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物业公司</a:t>
          </a:r>
        </a:p>
      </dsp:txBody>
      <dsp:txXfrm>
        <a:off x="8000766" y="2596596"/>
        <a:ext cx="1179110" cy="770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CB52D-7F2C-4EC0-9156-7648BE6A7803}">
      <dsp:nvSpPr>
        <dsp:cNvPr id="0" name=""/>
        <dsp:cNvSpPr/>
      </dsp:nvSpPr>
      <dsp:spPr>
        <a:xfrm>
          <a:off x="445638" y="1071896"/>
          <a:ext cx="1241995" cy="62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居委会主任</a:t>
          </a:r>
        </a:p>
      </dsp:txBody>
      <dsp:txXfrm>
        <a:off x="463826" y="1090084"/>
        <a:ext cx="1205619" cy="584621"/>
      </dsp:txXfrm>
    </dsp:sp>
    <dsp:sp modelId="{AA5E3371-1154-426F-9436-B8B2FAE856C6}">
      <dsp:nvSpPr>
        <dsp:cNvPr id="0" name=""/>
        <dsp:cNvSpPr/>
      </dsp:nvSpPr>
      <dsp:spPr>
        <a:xfrm>
          <a:off x="1687634" y="1362180"/>
          <a:ext cx="496798" cy="40429"/>
        </a:xfrm>
        <a:custGeom>
          <a:avLst/>
          <a:gdLst/>
          <a:ahLst/>
          <a:cxnLst/>
          <a:rect l="0" t="0" r="0" b="0"/>
          <a:pathLst>
            <a:path>
              <a:moveTo>
                <a:pt x="0" y="20214"/>
              </a:moveTo>
              <a:lnTo>
                <a:pt x="496798"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923613" y="1369975"/>
        <a:ext cx="24839" cy="24839"/>
      </dsp:txXfrm>
    </dsp:sp>
    <dsp:sp modelId="{1C1B737E-E56D-4E3F-958B-99EBCEF7650D}">
      <dsp:nvSpPr>
        <dsp:cNvPr id="0" name=""/>
        <dsp:cNvSpPr/>
      </dsp:nvSpPr>
      <dsp:spPr>
        <a:xfrm>
          <a:off x="2184432" y="1071896"/>
          <a:ext cx="1241995" cy="62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副主任</a:t>
          </a:r>
        </a:p>
      </dsp:txBody>
      <dsp:txXfrm>
        <a:off x="2202620" y="1090084"/>
        <a:ext cx="1205619" cy="584621"/>
      </dsp:txXfrm>
    </dsp:sp>
    <dsp:sp modelId="{6DFBF296-AAA7-4B84-879E-C66E6C3248F4}">
      <dsp:nvSpPr>
        <dsp:cNvPr id="0" name=""/>
        <dsp:cNvSpPr/>
      </dsp:nvSpPr>
      <dsp:spPr>
        <a:xfrm rot="17692822">
          <a:off x="3084419" y="826569"/>
          <a:ext cx="1180814" cy="40429"/>
        </a:xfrm>
        <a:custGeom>
          <a:avLst/>
          <a:gdLst/>
          <a:ahLst/>
          <a:cxnLst/>
          <a:rect l="0" t="0" r="0" b="0"/>
          <a:pathLst>
            <a:path>
              <a:moveTo>
                <a:pt x="0" y="20214"/>
              </a:moveTo>
              <a:lnTo>
                <a:pt x="118081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645306" y="817264"/>
        <a:ext cx="59040" cy="59040"/>
      </dsp:txXfrm>
    </dsp:sp>
    <dsp:sp modelId="{D0ABB366-262F-4D04-BEA1-074646B91551}">
      <dsp:nvSpPr>
        <dsp:cNvPr id="0" name=""/>
        <dsp:cNvSpPr/>
      </dsp:nvSpPr>
      <dsp:spPr>
        <a:xfrm>
          <a:off x="3923225" y="674"/>
          <a:ext cx="1241995" cy="62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委员</a:t>
          </a:r>
        </a:p>
      </dsp:txBody>
      <dsp:txXfrm>
        <a:off x="3941413" y="18862"/>
        <a:ext cx="1205619" cy="584621"/>
      </dsp:txXfrm>
    </dsp:sp>
    <dsp:sp modelId="{AEDC923A-0424-4BEC-8B42-5841F9E597AD}">
      <dsp:nvSpPr>
        <dsp:cNvPr id="0" name=""/>
        <dsp:cNvSpPr/>
      </dsp:nvSpPr>
      <dsp:spPr>
        <a:xfrm rot="19457599">
          <a:off x="3368922" y="1183643"/>
          <a:ext cx="611808" cy="40429"/>
        </a:xfrm>
        <a:custGeom>
          <a:avLst/>
          <a:gdLst/>
          <a:ahLst/>
          <a:cxnLst/>
          <a:rect l="0" t="0" r="0" b="0"/>
          <a:pathLst>
            <a:path>
              <a:moveTo>
                <a:pt x="0" y="20214"/>
              </a:moveTo>
              <a:lnTo>
                <a:pt x="61180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659531" y="1188562"/>
        <a:ext cx="30590" cy="30590"/>
      </dsp:txXfrm>
    </dsp:sp>
    <dsp:sp modelId="{ACD52E8B-0829-422F-9CC2-D6A49A263218}">
      <dsp:nvSpPr>
        <dsp:cNvPr id="0" name=""/>
        <dsp:cNvSpPr/>
      </dsp:nvSpPr>
      <dsp:spPr>
        <a:xfrm>
          <a:off x="3923225" y="714822"/>
          <a:ext cx="1241995" cy="62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委员</a:t>
          </a:r>
        </a:p>
      </dsp:txBody>
      <dsp:txXfrm>
        <a:off x="3941413" y="733010"/>
        <a:ext cx="1205619" cy="584621"/>
      </dsp:txXfrm>
    </dsp:sp>
    <dsp:sp modelId="{6624D2B1-3B3B-4565-B70C-8451D8356296}">
      <dsp:nvSpPr>
        <dsp:cNvPr id="0" name=""/>
        <dsp:cNvSpPr/>
      </dsp:nvSpPr>
      <dsp:spPr>
        <a:xfrm rot="2142401">
          <a:off x="3368922" y="1540717"/>
          <a:ext cx="611808" cy="40429"/>
        </a:xfrm>
        <a:custGeom>
          <a:avLst/>
          <a:gdLst/>
          <a:ahLst/>
          <a:cxnLst/>
          <a:rect l="0" t="0" r="0" b="0"/>
          <a:pathLst>
            <a:path>
              <a:moveTo>
                <a:pt x="0" y="20214"/>
              </a:moveTo>
              <a:lnTo>
                <a:pt x="61180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659531" y="1545636"/>
        <a:ext cx="30590" cy="30590"/>
      </dsp:txXfrm>
    </dsp:sp>
    <dsp:sp modelId="{3FEA7022-573E-4059-B6CD-32407CDFB788}">
      <dsp:nvSpPr>
        <dsp:cNvPr id="0" name=""/>
        <dsp:cNvSpPr/>
      </dsp:nvSpPr>
      <dsp:spPr>
        <a:xfrm>
          <a:off x="3923225" y="1428969"/>
          <a:ext cx="1241995" cy="62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委员</a:t>
          </a:r>
        </a:p>
      </dsp:txBody>
      <dsp:txXfrm>
        <a:off x="3941413" y="1447157"/>
        <a:ext cx="1205619" cy="584621"/>
      </dsp:txXfrm>
    </dsp:sp>
    <dsp:sp modelId="{80522EDC-299A-40E6-991C-A22C669CC9CB}">
      <dsp:nvSpPr>
        <dsp:cNvPr id="0" name=""/>
        <dsp:cNvSpPr/>
      </dsp:nvSpPr>
      <dsp:spPr>
        <a:xfrm rot="3907178">
          <a:off x="3084419" y="1897790"/>
          <a:ext cx="1180814" cy="40429"/>
        </a:xfrm>
        <a:custGeom>
          <a:avLst/>
          <a:gdLst/>
          <a:ahLst/>
          <a:cxnLst/>
          <a:rect l="0" t="0" r="0" b="0"/>
          <a:pathLst>
            <a:path>
              <a:moveTo>
                <a:pt x="0" y="20214"/>
              </a:moveTo>
              <a:lnTo>
                <a:pt x="118081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645306" y="1888485"/>
        <a:ext cx="59040" cy="59040"/>
      </dsp:txXfrm>
    </dsp:sp>
    <dsp:sp modelId="{137EA4A4-09DA-4A20-A949-9F454DAE124E}">
      <dsp:nvSpPr>
        <dsp:cNvPr id="0" name=""/>
        <dsp:cNvSpPr/>
      </dsp:nvSpPr>
      <dsp:spPr>
        <a:xfrm>
          <a:off x="3923225" y="2143117"/>
          <a:ext cx="1241995" cy="62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委员</a:t>
          </a:r>
        </a:p>
      </dsp:txBody>
      <dsp:txXfrm>
        <a:off x="3941413" y="2161305"/>
        <a:ext cx="1205619" cy="584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7F8C-D6AB-4AF4-BAD3-4B1192AC26FB}">
      <dsp:nvSpPr>
        <dsp:cNvPr id="0" name=""/>
        <dsp:cNvSpPr/>
      </dsp:nvSpPr>
      <dsp:spPr>
        <a:xfrm>
          <a:off x="0" y="141218"/>
          <a:ext cx="10515600"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CN" sz="3000" kern="1200"/>
            <a:t>中国社会治理结构正由传统的体制内单中心治理向党建引领下的多元治理结构转变，</a:t>
          </a:r>
        </a:p>
      </dsp:txBody>
      <dsp:txXfrm>
        <a:off x="63397" y="204615"/>
        <a:ext cx="10388806" cy="1171906"/>
      </dsp:txXfrm>
    </dsp:sp>
    <dsp:sp modelId="{BE376C49-D1A5-4D4A-9E6F-57E49A982CC3}">
      <dsp:nvSpPr>
        <dsp:cNvPr id="0" name=""/>
        <dsp:cNvSpPr/>
      </dsp:nvSpPr>
      <dsp:spPr>
        <a:xfrm>
          <a:off x="0" y="1526318"/>
          <a:ext cx="10515600"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CN" sz="3000" kern="1200"/>
            <a:t>党建在社会治理创新中的引领作用得到了不断拓展</a:t>
          </a:r>
          <a:r>
            <a:rPr lang="en-US" sz="3000" kern="1200"/>
            <a:t>, </a:t>
          </a:r>
          <a:r>
            <a:rPr lang="zh-CN" sz="3000" kern="1200"/>
            <a:t>党的组织网络成为社会治理中链接体制内外和不同治理主体的新平台。</a:t>
          </a:r>
        </a:p>
      </dsp:txBody>
      <dsp:txXfrm>
        <a:off x="63397" y="1589715"/>
        <a:ext cx="10388806" cy="1171906"/>
      </dsp:txXfrm>
    </dsp:sp>
    <dsp:sp modelId="{BB9ABF51-D044-499F-B4C2-6E0DD47EDA4C}">
      <dsp:nvSpPr>
        <dsp:cNvPr id="0" name=""/>
        <dsp:cNvSpPr/>
      </dsp:nvSpPr>
      <dsp:spPr>
        <a:xfrm>
          <a:off x="0" y="2911419"/>
          <a:ext cx="10515600"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CN" sz="3000" kern="1200"/>
            <a:t>但社会协同和公众参与仍主要是倡导性的提法，难以转化为实践</a:t>
          </a:r>
        </a:p>
      </dsp:txBody>
      <dsp:txXfrm>
        <a:off x="63397" y="2974816"/>
        <a:ext cx="10388806" cy="11719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CABF6-5525-4F3E-8A23-6A70EBB0DD76}" type="datetimeFigureOut">
              <a:rPr lang="zh-CN" altLang="en-US" smtClean="0"/>
              <a:t>2024/2/25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D33B1-E6CA-45B3-A0B5-B5CF444DBD2F}" type="slidenum">
              <a:rPr lang="zh-CN" altLang="en-US" smtClean="0"/>
              <a:t>‹#›</a:t>
            </a:fld>
            <a:endParaRPr lang="zh-CN" altLang="en-US"/>
          </a:p>
        </p:txBody>
      </p:sp>
    </p:spTree>
    <p:extLst>
      <p:ext uri="{BB962C8B-B14F-4D97-AF65-F5344CB8AC3E}">
        <p14:creationId xmlns:p14="http://schemas.microsoft.com/office/powerpoint/2010/main" val="67060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3FB29-B269-0EBD-37DD-FA335AE5AE05}"/>
            </a:ext>
          </a:extLst>
        </p:cNvPr>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DAF5B751-869D-57C9-AAB1-6BE5BFA4E9EA}"/>
              </a:ext>
            </a:extLst>
          </p:cNvPr>
          <p:cNvSpPr>
            <a:spLocks noGrp="1" noRot="1" noChangeAspect="1" noChangeArrowheads="1" noTextEdit="1"/>
          </p:cNvSpPr>
          <p:nvPr>
            <p:ph type="sldImg" idx="4294967295"/>
          </p:nvPr>
        </p:nvSpPr>
        <p:spPr bwMode="auto">
          <a:ln>
            <a:solidFill>
              <a:srgbClr val="000000"/>
            </a:solidFill>
            <a:miter lim="800000"/>
          </a:ln>
        </p:spPr>
      </p:sp>
      <p:sp>
        <p:nvSpPr>
          <p:cNvPr id="21506" name="备注占位符 2">
            <a:extLst>
              <a:ext uri="{FF2B5EF4-FFF2-40B4-BE49-F238E27FC236}">
                <a16:creationId xmlns:a16="http://schemas.microsoft.com/office/drawing/2014/main" id="{CD6EA99E-825E-5D28-EC33-4493F45A082E}"/>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21507" name="灯片编号占位符 3">
            <a:extLst>
              <a:ext uri="{FF2B5EF4-FFF2-40B4-BE49-F238E27FC236}">
                <a16:creationId xmlns:a16="http://schemas.microsoft.com/office/drawing/2014/main" id="{69A2AD19-2411-AD16-3C0F-6441B8F0BF5E}"/>
              </a:ext>
            </a:extLst>
          </p:cNvPr>
          <p:cNvSpPr>
            <a:spLocks noGrp="1" noChangeArrowheads="1"/>
          </p:cNvSpPr>
          <p:nvPr>
            <p:ph type="sldNum" sz="quarter" idx="5"/>
          </p:nvPr>
        </p:nvSpPr>
        <p:spPr bwMode="auto">
          <a:noFill/>
          <a:ln>
            <a:miter lim="800000"/>
          </a:ln>
        </p:spPr>
        <p:txBody>
          <a:bodyPr/>
          <a:lstStyle/>
          <a:p>
            <a:fld id="{4F0DA79E-1D71-47A9-A058-84F42C0EC7A6}" type="slidenum">
              <a:rPr lang="zh-CN" altLang="en-US">
                <a:solidFill>
                  <a:srgbClr val="000000"/>
                </a:solidFill>
                <a:latin typeface="Calibri" panose="020F0502020204030204" pitchFamily="34" charset="0"/>
                <a:ea typeface="宋体" panose="02010600030101010101" pitchFamily="2" charset="-122"/>
              </a:rPr>
              <a:t>20</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4065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45347-106C-5E3E-01E1-0A8C4C17B8FF}"/>
            </a:ext>
          </a:extLst>
        </p:cNvPr>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FBA580BF-9E14-ACE2-BBA6-E73550E60344}"/>
              </a:ext>
            </a:extLst>
          </p:cNvPr>
          <p:cNvSpPr>
            <a:spLocks noGrp="1" noRot="1" noChangeAspect="1" noChangeArrowheads="1" noTextEdit="1"/>
          </p:cNvSpPr>
          <p:nvPr>
            <p:ph type="sldImg" idx="4294967295"/>
          </p:nvPr>
        </p:nvSpPr>
        <p:spPr bwMode="auto">
          <a:ln>
            <a:solidFill>
              <a:srgbClr val="000000"/>
            </a:solidFill>
            <a:miter lim="800000"/>
          </a:ln>
        </p:spPr>
      </p:sp>
      <p:sp>
        <p:nvSpPr>
          <p:cNvPr id="33794" name="备注占位符 2">
            <a:extLst>
              <a:ext uri="{FF2B5EF4-FFF2-40B4-BE49-F238E27FC236}">
                <a16:creationId xmlns:a16="http://schemas.microsoft.com/office/drawing/2014/main" id="{C7C10C99-C891-C602-5F07-45310340DFFB}"/>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33795" name="灯片编号占位符 3">
            <a:extLst>
              <a:ext uri="{FF2B5EF4-FFF2-40B4-BE49-F238E27FC236}">
                <a16:creationId xmlns:a16="http://schemas.microsoft.com/office/drawing/2014/main" id="{6F396652-AAC3-30BD-DE4E-7A0A3AB7B2B7}"/>
              </a:ext>
            </a:extLst>
          </p:cNvPr>
          <p:cNvSpPr>
            <a:spLocks noGrp="1" noChangeArrowheads="1"/>
          </p:cNvSpPr>
          <p:nvPr>
            <p:ph type="sldNum" sz="quarter" idx="5"/>
          </p:nvPr>
        </p:nvSpPr>
        <p:spPr bwMode="auto">
          <a:noFill/>
          <a:ln>
            <a:miter lim="800000"/>
          </a:ln>
        </p:spPr>
        <p:txBody>
          <a:bodyPr/>
          <a:lstStyle/>
          <a:p>
            <a:fld id="{527A1FE8-AEBB-4282-8CC2-F34DDEDBBF77}" type="slidenum">
              <a:rPr lang="zh-CN" altLang="en-US">
                <a:solidFill>
                  <a:srgbClr val="000000"/>
                </a:solidFill>
                <a:latin typeface="Calibri" panose="020F0502020204030204" pitchFamily="34" charset="0"/>
                <a:ea typeface="宋体" panose="02010600030101010101" pitchFamily="2" charset="-122"/>
              </a:rPr>
              <a:t>29</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5448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2112-D4E4-D37F-193E-E035F49C8F80}"/>
            </a:ext>
          </a:extLst>
        </p:cNvPr>
        <p:cNvGrpSpPr/>
        <p:nvPr/>
      </p:nvGrpSpPr>
      <p:grpSpPr>
        <a:xfrm>
          <a:off x="0" y="0"/>
          <a:ext cx="0" cy="0"/>
          <a:chOff x="0" y="0"/>
          <a:chExt cx="0" cy="0"/>
        </a:xfrm>
      </p:grpSpPr>
      <p:sp>
        <p:nvSpPr>
          <p:cNvPr id="35841" name="幻灯片图像占位符 1">
            <a:extLst>
              <a:ext uri="{FF2B5EF4-FFF2-40B4-BE49-F238E27FC236}">
                <a16:creationId xmlns:a16="http://schemas.microsoft.com/office/drawing/2014/main" id="{F5B0DA87-7376-B11D-C4BC-282DF86AB535}"/>
              </a:ext>
            </a:extLst>
          </p:cNvPr>
          <p:cNvSpPr>
            <a:spLocks noGrp="1" noRot="1" noChangeAspect="1" noChangeArrowheads="1" noTextEdit="1"/>
          </p:cNvSpPr>
          <p:nvPr>
            <p:ph type="sldImg" idx="4294967295"/>
          </p:nvPr>
        </p:nvSpPr>
        <p:spPr bwMode="auto">
          <a:ln>
            <a:solidFill>
              <a:srgbClr val="000000"/>
            </a:solidFill>
            <a:miter lim="800000"/>
          </a:ln>
        </p:spPr>
      </p:sp>
      <p:sp>
        <p:nvSpPr>
          <p:cNvPr id="35842" name="备注占位符 2">
            <a:extLst>
              <a:ext uri="{FF2B5EF4-FFF2-40B4-BE49-F238E27FC236}">
                <a16:creationId xmlns:a16="http://schemas.microsoft.com/office/drawing/2014/main" id="{058A3E75-184E-2454-54B3-8B52741C8FD6}"/>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35843" name="灯片编号占位符 3">
            <a:extLst>
              <a:ext uri="{FF2B5EF4-FFF2-40B4-BE49-F238E27FC236}">
                <a16:creationId xmlns:a16="http://schemas.microsoft.com/office/drawing/2014/main" id="{EE78CB53-B8CE-161B-310C-3F6A435B32A7}"/>
              </a:ext>
            </a:extLst>
          </p:cNvPr>
          <p:cNvSpPr>
            <a:spLocks noGrp="1" noChangeArrowheads="1"/>
          </p:cNvSpPr>
          <p:nvPr>
            <p:ph type="sldNum" sz="quarter" idx="5"/>
          </p:nvPr>
        </p:nvSpPr>
        <p:spPr bwMode="auto">
          <a:noFill/>
          <a:ln>
            <a:miter lim="800000"/>
          </a:ln>
        </p:spPr>
        <p:txBody>
          <a:bodyPr/>
          <a:lstStyle/>
          <a:p>
            <a:fld id="{5EA38E55-033A-422F-91E9-E8B01C4E0E1B}" type="slidenum">
              <a:rPr lang="zh-CN" altLang="en-US">
                <a:solidFill>
                  <a:srgbClr val="000000"/>
                </a:solidFill>
                <a:latin typeface="Calibri" panose="020F0502020204030204" pitchFamily="34" charset="0"/>
                <a:ea typeface="宋体" panose="02010600030101010101" pitchFamily="2" charset="-122"/>
              </a:rPr>
              <a:t>30</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0357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0AB63-AEC5-F5CF-B25A-7BD9ADA23E03}"/>
            </a:ext>
          </a:extLst>
        </p:cNvPr>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id="{75AC0390-D39A-504B-DB4C-2810A23EA3A7}"/>
              </a:ext>
            </a:extLst>
          </p:cNvPr>
          <p:cNvSpPr>
            <a:spLocks noGrp="1" noRot="1" noChangeAspect="1" noChangeArrowheads="1" noTextEdit="1"/>
          </p:cNvSpPr>
          <p:nvPr>
            <p:ph type="sldImg" idx="4294967295"/>
          </p:nvPr>
        </p:nvSpPr>
        <p:spPr bwMode="auto">
          <a:ln>
            <a:solidFill>
              <a:srgbClr val="000000"/>
            </a:solidFill>
            <a:miter lim="800000"/>
          </a:ln>
        </p:spPr>
      </p:sp>
      <p:sp>
        <p:nvSpPr>
          <p:cNvPr id="39938" name="备注占位符 2">
            <a:extLst>
              <a:ext uri="{FF2B5EF4-FFF2-40B4-BE49-F238E27FC236}">
                <a16:creationId xmlns:a16="http://schemas.microsoft.com/office/drawing/2014/main" id="{D2D3C146-2994-6D7D-E71C-A6FA6A270DC4}"/>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39939" name="灯片编号占位符 3">
            <a:extLst>
              <a:ext uri="{FF2B5EF4-FFF2-40B4-BE49-F238E27FC236}">
                <a16:creationId xmlns:a16="http://schemas.microsoft.com/office/drawing/2014/main" id="{3E462FEC-B9E2-329F-4D2D-69B3A685E8F8}"/>
              </a:ext>
            </a:extLst>
          </p:cNvPr>
          <p:cNvSpPr>
            <a:spLocks noGrp="1" noChangeArrowheads="1"/>
          </p:cNvSpPr>
          <p:nvPr>
            <p:ph type="sldNum" sz="quarter" idx="5"/>
          </p:nvPr>
        </p:nvSpPr>
        <p:spPr bwMode="auto">
          <a:noFill/>
          <a:ln>
            <a:miter lim="800000"/>
          </a:ln>
        </p:spPr>
        <p:txBody>
          <a:bodyPr/>
          <a:lstStyle/>
          <a:p>
            <a:fld id="{33715FFE-4632-4058-9B34-4CF8FD38BD4A}" type="slidenum">
              <a:rPr lang="zh-CN" altLang="en-US">
                <a:solidFill>
                  <a:srgbClr val="000000"/>
                </a:solidFill>
                <a:latin typeface="Calibri" panose="020F0502020204030204" pitchFamily="34" charset="0"/>
                <a:ea typeface="宋体" panose="02010600030101010101" pitchFamily="2" charset="-122"/>
              </a:rPr>
              <a:t>31</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3949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3ACEE-A6B5-FF81-D81B-A15EABF39A95}"/>
            </a:ext>
          </a:extLst>
        </p:cNvPr>
        <p:cNvGrpSpPr/>
        <p:nvPr/>
      </p:nvGrpSpPr>
      <p:grpSpPr>
        <a:xfrm>
          <a:off x="0" y="0"/>
          <a:ext cx="0" cy="0"/>
          <a:chOff x="0" y="0"/>
          <a:chExt cx="0" cy="0"/>
        </a:xfrm>
      </p:grpSpPr>
      <p:sp>
        <p:nvSpPr>
          <p:cNvPr id="41985" name="幻灯片图像占位符 1">
            <a:extLst>
              <a:ext uri="{FF2B5EF4-FFF2-40B4-BE49-F238E27FC236}">
                <a16:creationId xmlns:a16="http://schemas.microsoft.com/office/drawing/2014/main" id="{0CA8588D-A80B-6820-5F1B-BD13345037C6}"/>
              </a:ext>
            </a:extLst>
          </p:cNvPr>
          <p:cNvSpPr>
            <a:spLocks noGrp="1" noRot="1" noChangeAspect="1" noChangeArrowheads="1" noTextEdit="1"/>
          </p:cNvSpPr>
          <p:nvPr>
            <p:ph type="sldImg" idx="4294967295"/>
          </p:nvPr>
        </p:nvSpPr>
        <p:spPr bwMode="auto">
          <a:ln>
            <a:solidFill>
              <a:srgbClr val="000000"/>
            </a:solidFill>
            <a:miter lim="800000"/>
          </a:ln>
        </p:spPr>
      </p:sp>
      <p:sp>
        <p:nvSpPr>
          <p:cNvPr id="41986" name="备注占位符 2">
            <a:extLst>
              <a:ext uri="{FF2B5EF4-FFF2-40B4-BE49-F238E27FC236}">
                <a16:creationId xmlns:a16="http://schemas.microsoft.com/office/drawing/2014/main" id="{26647757-F72D-8E2F-C0CC-4EDAC72151B3}"/>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41987" name="灯片编号占位符 3">
            <a:extLst>
              <a:ext uri="{FF2B5EF4-FFF2-40B4-BE49-F238E27FC236}">
                <a16:creationId xmlns:a16="http://schemas.microsoft.com/office/drawing/2014/main" id="{9C01B527-6859-B03A-63AA-0A78C14F67B2}"/>
              </a:ext>
            </a:extLst>
          </p:cNvPr>
          <p:cNvSpPr>
            <a:spLocks noGrp="1" noChangeArrowheads="1"/>
          </p:cNvSpPr>
          <p:nvPr>
            <p:ph type="sldNum" sz="quarter" idx="5"/>
          </p:nvPr>
        </p:nvSpPr>
        <p:spPr bwMode="auto">
          <a:noFill/>
          <a:ln>
            <a:miter lim="800000"/>
          </a:ln>
        </p:spPr>
        <p:txBody>
          <a:bodyPr/>
          <a:lstStyle/>
          <a:p>
            <a:fld id="{A723F861-2489-48C9-893B-40B5B09541C6}" type="slidenum">
              <a:rPr lang="zh-CN" altLang="en-US">
                <a:solidFill>
                  <a:srgbClr val="000000"/>
                </a:solidFill>
                <a:latin typeface="Calibri" panose="020F0502020204030204" pitchFamily="34" charset="0"/>
                <a:ea typeface="宋体" panose="02010600030101010101" pitchFamily="2" charset="-122"/>
              </a:rPr>
              <a:t>32</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573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27F6-A9D5-A01C-B717-A5778B62E43A}"/>
            </a:ext>
          </a:extLst>
        </p:cNvPr>
        <p:cNvGrpSpPr/>
        <p:nvPr/>
      </p:nvGrpSpPr>
      <p:grpSpPr>
        <a:xfrm>
          <a:off x="0" y="0"/>
          <a:ext cx="0" cy="0"/>
          <a:chOff x="0" y="0"/>
          <a:chExt cx="0" cy="0"/>
        </a:xfrm>
      </p:grpSpPr>
      <p:sp>
        <p:nvSpPr>
          <p:cNvPr id="44033" name="幻灯片图像占位符 1">
            <a:extLst>
              <a:ext uri="{FF2B5EF4-FFF2-40B4-BE49-F238E27FC236}">
                <a16:creationId xmlns:a16="http://schemas.microsoft.com/office/drawing/2014/main" id="{59DDDD78-AB33-F8C2-1F75-81605B41A334}"/>
              </a:ext>
            </a:extLst>
          </p:cNvPr>
          <p:cNvSpPr>
            <a:spLocks noGrp="1" noRot="1" noChangeAspect="1" noChangeArrowheads="1" noTextEdit="1"/>
          </p:cNvSpPr>
          <p:nvPr>
            <p:ph type="sldImg" idx="4294967295"/>
          </p:nvPr>
        </p:nvSpPr>
        <p:spPr bwMode="auto">
          <a:ln>
            <a:solidFill>
              <a:srgbClr val="000000"/>
            </a:solidFill>
            <a:miter lim="800000"/>
          </a:ln>
        </p:spPr>
      </p:sp>
      <p:sp>
        <p:nvSpPr>
          <p:cNvPr id="44034" name="备注占位符 2">
            <a:extLst>
              <a:ext uri="{FF2B5EF4-FFF2-40B4-BE49-F238E27FC236}">
                <a16:creationId xmlns:a16="http://schemas.microsoft.com/office/drawing/2014/main" id="{9BDB7C6B-8D4D-F60A-C23F-5F4B147AA5C3}"/>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44035" name="灯片编号占位符 3">
            <a:extLst>
              <a:ext uri="{FF2B5EF4-FFF2-40B4-BE49-F238E27FC236}">
                <a16:creationId xmlns:a16="http://schemas.microsoft.com/office/drawing/2014/main" id="{EF6D473C-7B7B-797E-51A7-539C6257F125}"/>
              </a:ext>
            </a:extLst>
          </p:cNvPr>
          <p:cNvSpPr>
            <a:spLocks noGrp="1" noChangeArrowheads="1"/>
          </p:cNvSpPr>
          <p:nvPr>
            <p:ph type="sldNum" sz="quarter" idx="5"/>
          </p:nvPr>
        </p:nvSpPr>
        <p:spPr bwMode="auto">
          <a:noFill/>
          <a:ln>
            <a:miter lim="800000"/>
          </a:ln>
        </p:spPr>
        <p:txBody>
          <a:bodyPr/>
          <a:lstStyle/>
          <a:p>
            <a:fld id="{4B8FA2D7-41E5-4AB6-94AC-02148DB8C70B}" type="slidenum">
              <a:rPr lang="zh-CN" altLang="en-US">
                <a:solidFill>
                  <a:srgbClr val="000000"/>
                </a:solidFill>
                <a:latin typeface="Calibri" panose="020F0502020204030204" pitchFamily="34" charset="0"/>
                <a:ea typeface="宋体" panose="02010600030101010101" pitchFamily="2" charset="-122"/>
              </a:rPr>
              <a:t>33</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9300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8E3C5-32FA-FD8A-4D68-AFF2AFC15D17}"/>
            </a:ext>
          </a:extLst>
        </p:cNvPr>
        <p:cNvGrpSpPr/>
        <p:nvPr/>
      </p:nvGrpSpPr>
      <p:grpSpPr>
        <a:xfrm>
          <a:off x="0" y="0"/>
          <a:ext cx="0" cy="0"/>
          <a:chOff x="0" y="0"/>
          <a:chExt cx="0" cy="0"/>
        </a:xfrm>
      </p:grpSpPr>
      <p:sp>
        <p:nvSpPr>
          <p:cNvPr id="46081" name="幻灯片图像占位符 1">
            <a:extLst>
              <a:ext uri="{FF2B5EF4-FFF2-40B4-BE49-F238E27FC236}">
                <a16:creationId xmlns:a16="http://schemas.microsoft.com/office/drawing/2014/main" id="{7935230C-FE5B-9C7F-1A93-E415765CDF75}"/>
              </a:ext>
            </a:extLst>
          </p:cNvPr>
          <p:cNvSpPr>
            <a:spLocks noGrp="1" noRot="1" noChangeAspect="1" noChangeArrowheads="1" noTextEdit="1"/>
          </p:cNvSpPr>
          <p:nvPr>
            <p:ph type="sldImg" idx="4294967295"/>
          </p:nvPr>
        </p:nvSpPr>
        <p:spPr bwMode="auto">
          <a:ln>
            <a:solidFill>
              <a:srgbClr val="000000"/>
            </a:solidFill>
            <a:miter lim="800000"/>
          </a:ln>
        </p:spPr>
      </p:sp>
      <p:sp>
        <p:nvSpPr>
          <p:cNvPr id="46082" name="备注占位符 2">
            <a:extLst>
              <a:ext uri="{FF2B5EF4-FFF2-40B4-BE49-F238E27FC236}">
                <a16:creationId xmlns:a16="http://schemas.microsoft.com/office/drawing/2014/main" id="{8043B8EA-9F57-125E-7FFB-E8169053CF34}"/>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46083" name="灯片编号占位符 3">
            <a:extLst>
              <a:ext uri="{FF2B5EF4-FFF2-40B4-BE49-F238E27FC236}">
                <a16:creationId xmlns:a16="http://schemas.microsoft.com/office/drawing/2014/main" id="{6FD1E87E-288D-E6C9-C057-384BA3C5C933}"/>
              </a:ext>
            </a:extLst>
          </p:cNvPr>
          <p:cNvSpPr>
            <a:spLocks noGrp="1" noChangeArrowheads="1"/>
          </p:cNvSpPr>
          <p:nvPr>
            <p:ph type="sldNum" sz="quarter" idx="5"/>
          </p:nvPr>
        </p:nvSpPr>
        <p:spPr bwMode="auto">
          <a:noFill/>
          <a:ln>
            <a:miter lim="800000"/>
          </a:ln>
        </p:spPr>
        <p:txBody>
          <a:bodyPr/>
          <a:lstStyle/>
          <a:p>
            <a:fld id="{2B100FC1-A187-498D-A0DB-384DDBBCED8D}" type="slidenum">
              <a:rPr lang="zh-CN" altLang="en-US">
                <a:solidFill>
                  <a:srgbClr val="000000"/>
                </a:solidFill>
                <a:latin typeface="Calibri" panose="020F0502020204030204" pitchFamily="34" charset="0"/>
                <a:ea typeface="宋体" panose="02010600030101010101" pitchFamily="2" charset="-122"/>
              </a:rPr>
              <a:t>34</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7429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351F2-0CA3-41B2-3576-410D305D0298}"/>
            </a:ext>
          </a:extLst>
        </p:cNvPr>
        <p:cNvGrpSpPr/>
        <p:nvPr/>
      </p:nvGrpSpPr>
      <p:grpSpPr>
        <a:xfrm>
          <a:off x="0" y="0"/>
          <a:ext cx="0" cy="0"/>
          <a:chOff x="0" y="0"/>
          <a:chExt cx="0" cy="0"/>
        </a:xfrm>
      </p:grpSpPr>
      <p:sp>
        <p:nvSpPr>
          <p:cNvPr id="48129" name="幻灯片图像占位符 1">
            <a:extLst>
              <a:ext uri="{FF2B5EF4-FFF2-40B4-BE49-F238E27FC236}">
                <a16:creationId xmlns:a16="http://schemas.microsoft.com/office/drawing/2014/main" id="{39420D68-99D3-54AA-AA3F-33F3EA8468AE}"/>
              </a:ext>
            </a:extLst>
          </p:cNvPr>
          <p:cNvSpPr>
            <a:spLocks noGrp="1" noRot="1" noChangeAspect="1" noChangeArrowheads="1" noTextEdit="1"/>
          </p:cNvSpPr>
          <p:nvPr>
            <p:ph type="sldImg" idx="4294967295"/>
          </p:nvPr>
        </p:nvSpPr>
        <p:spPr bwMode="auto">
          <a:ln>
            <a:solidFill>
              <a:srgbClr val="000000"/>
            </a:solidFill>
            <a:miter lim="800000"/>
          </a:ln>
        </p:spPr>
      </p:sp>
      <p:sp>
        <p:nvSpPr>
          <p:cNvPr id="48130" name="备注占位符 2">
            <a:extLst>
              <a:ext uri="{FF2B5EF4-FFF2-40B4-BE49-F238E27FC236}">
                <a16:creationId xmlns:a16="http://schemas.microsoft.com/office/drawing/2014/main" id="{9805CD63-B1B3-89BA-9326-FFF57DDC81C1}"/>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48131" name="灯片编号占位符 3">
            <a:extLst>
              <a:ext uri="{FF2B5EF4-FFF2-40B4-BE49-F238E27FC236}">
                <a16:creationId xmlns:a16="http://schemas.microsoft.com/office/drawing/2014/main" id="{8930B3B8-F81E-DCF9-F481-E95425A20F67}"/>
              </a:ext>
            </a:extLst>
          </p:cNvPr>
          <p:cNvSpPr>
            <a:spLocks noGrp="1" noChangeArrowheads="1"/>
          </p:cNvSpPr>
          <p:nvPr>
            <p:ph type="sldNum" sz="quarter" idx="5"/>
          </p:nvPr>
        </p:nvSpPr>
        <p:spPr bwMode="auto">
          <a:noFill/>
          <a:ln>
            <a:miter lim="800000"/>
          </a:ln>
        </p:spPr>
        <p:txBody>
          <a:bodyPr/>
          <a:lstStyle/>
          <a:p>
            <a:fld id="{3A9899E1-47D6-410B-BCC9-22AB6D9F56F3}" type="slidenum">
              <a:rPr lang="zh-CN" altLang="en-US">
                <a:solidFill>
                  <a:srgbClr val="000000"/>
                </a:solidFill>
                <a:latin typeface="Calibri" panose="020F0502020204030204" pitchFamily="34" charset="0"/>
                <a:ea typeface="宋体" panose="02010600030101010101" pitchFamily="2" charset="-122"/>
              </a:rPr>
              <a:t>35</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03768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D572-2843-452D-E382-7CF83363871A}"/>
            </a:ext>
          </a:extLst>
        </p:cNvPr>
        <p:cNvGrpSpPr/>
        <p:nvPr/>
      </p:nvGrpSpPr>
      <p:grpSpPr>
        <a:xfrm>
          <a:off x="0" y="0"/>
          <a:ext cx="0" cy="0"/>
          <a:chOff x="0" y="0"/>
          <a:chExt cx="0" cy="0"/>
        </a:xfrm>
      </p:grpSpPr>
      <p:sp>
        <p:nvSpPr>
          <p:cNvPr id="50177" name="幻灯片图像占位符 1">
            <a:extLst>
              <a:ext uri="{FF2B5EF4-FFF2-40B4-BE49-F238E27FC236}">
                <a16:creationId xmlns:a16="http://schemas.microsoft.com/office/drawing/2014/main" id="{7849EA4B-3FC3-D4D9-0073-3A54AFE8610A}"/>
              </a:ext>
            </a:extLst>
          </p:cNvPr>
          <p:cNvSpPr>
            <a:spLocks noGrp="1" noRot="1" noChangeAspect="1" noChangeArrowheads="1" noTextEdit="1"/>
          </p:cNvSpPr>
          <p:nvPr>
            <p:ph type="sldImg" idx="4294967295"/>
          </p:nvPr>
        </p:nvSpPr>
        <p:spPr bwMode="auto">
          <a:ln>
            <a:solidFill>
              <a:srgbClr val="000000"/>
            </a:solidFill>
            <a:miter lim="800000"/>
          </a:ln>
        </p:spPr>
      </p:sp>
      <p:sp>
        <p:nvSpPr>
          <p:cNvPr id="50178" name="备注占位符 2">
            <a:extLst>
              <a:ext uri="{FF2B5EF4-FFF2-40B4-BE49-F238E27FC236}">
                <a16:creationId xmlns:a16="http://schemas.microsoft.com/office/drawing/2014/main" id="{6250E1FA-C939-1CB6-3DF1-2348BCB99812}"/>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50179" name="灯片编号占位符 3">
            <a:extLst>
              <a:ext uri="{FF2B5EF4-FFF2-40B4-BE49-F238E27FC236}">
                <a16:creationId xmlns:a16="http://schemas.microsoft.com/office/drawing/2014/main" id="{069545A3-4E92-B085-01A2-B8E43F2AEC73}"/>
              </a:ext>
            </a:extLst>
          </p:cNvPr>
          <p:cNvSpPr>
            <a:spLocks noGrp="1" noChangeArrowheads="1"/>
          </p:cNvSpPr>
          <p:nvPr>
            <p:ph type="sldNum" sz="quarter" idx="5"/>
          </p:nvPr>
        </p:nvSpPr>
        <p:spPr bwMode="auto">
          <a:noFill/>
          <a:ln>
            <a:miter lim="800000"/>
          </a:ln>
        </p:spPr>
        <p:txBody>
          <a:bodyPr/>
          <a:lstStyle/>
          <a:p>
            <a:fld id="{FD52846C-A627-4C87-811A-88FF7DFF7CAC}" type="slidenum">
              <a:rPr lang="zh-CN" altLang="en-US">
                <a:solidFill>
                  <a:srgbClr val="000000"/>
                </a:solidFill>
                <a:latin typeface="Calibri" panose="020F0502020204030204" pitchFamily="34" charset="0"/>
                <a:ea typeface="宋体" panose="02010600030101010101" pitchFamily="2" charset="-122"/>
              </a:rPr>
              <a:t>36</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5339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B6A1-2F25-71F9-A90D-53F6B94BDBC2}"/>
            </a:ext>
          </a:extLst>
        </p:cNvPr>
        <p:cNvGrpSpPr/>
        <p:nvPr/>
      </p:nvGrpSpPr>
      <p:grpSpPr>
        <a:xfrm>
          <a:off x="0" y="0"/>
          <a:ext cx="0" cy="0"/>
          <a:chOff x="0" y="0"/>
          <a:chExt cx="0" cy="0"/>
        </a:xfrm>
      </p:grpSpPr>
      <p:sp>
        <p:nvSpPr>
          <p:cNvPr id="54273" name="幻灯片图像占位符 1">
            <a:extLst>
              <a:ext uri="{FF2B5EF4-FFF2-40B4-BE49-F238E27FC236}">
                <a16:creationId xmlns:a16="http://schemas.microsoft.com/office/drawing/2014/main" id="{3E3F22C5-F462-0E45-87F7-B6C1256BE8B7}"/>
              </a:ext>
            </a:extLst>
          </p:cNvPr>
          <p:cNvSpPr>
            <a:spLocks noGrp="1" noRot="1" noChangeAspect="1" noChangeArrowheads="1" noTextEdit="1"/>
          </p:cNvSpPr>
          <p:nvPr>
            <p:ph type="sldImg" idx="4294967295"/>
          </p:nvPr>
        </p:nvSpPr>
        <p:spPr bwMode="auto">
          <a:ln>
            <a:solidFill>
              <a:srgbClr val="000000"/>
            </a:solidFill>
            <a:miter lim="800000"/>
          </a:ln>
        </p:spPr>
      </p:sp>
      <p:sp>
        <p:nvSpPr>
          <p:cNvPr id="54274" name="备注占位符 2">
            <a:extLst>
              <a:ext uri="{FF2B5EF4-FFF2-40B4-BE49-F238E27FC236}">
                <a16:creationId xmlns:a16="http://schemas.microsoft.com/office/drawing/2014/main" id="{C78D51E2-53BE-C637-A38E-8B9D9714E252}"/>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54275" name="灯片编号占位符 3">
            <a:extLst>
              <a:ext uri="{FF2B5EF4-FFF2-40B4-BE49-F238E27FC236}">
                <a16:creationId xmlns:a16="http://schemas.microsoft.com/office/drawing/2014/main" id="{CC6A691F-7246-E817-197D-28638FB4EFF7}"/>
              </a:ext>
            </a:extLst>
          </p:cNvPr>
          <p:cNvSpPr>
            <a:spLocks noGrp="1" noChangeArrowheads="1"/>
          </p:cNvSpPr>
          <p:nvPr>
            <p:ph type="sldNum" sz="quarter" idx="5"/>
          </p:nvPr>
        </p:nvSpPr>
        <p:spPr bwMode="auto">
          <a:noFill/>
          <a:ln>
            <a:miter lim="800000"/>
          </a:ln>
        </p:spPr>
        <p:txBody>
          <a:bodyPr/>
          <a:lstStyle/>
          <a:p>
            <a:fld id="{D6C320FA-062D-41B0-9BA5-ACF15773B5EB}" type="slidenum">
              <a:rPr lang="zh-CN" altLang="en-US">
                <a:solidFill>
                  <a:srgbClr val="000000"/>
                </a:solidFill>
                <a:latin typeface="Calibri" panose="020F0502020204030204" pitchFamily="34" charset="0"/>
                <a:ea typeface="宋体" panose="02010600030101010101" pitchFamily="2" charset="-122"/>
              </a:rPr>
              <a:t>38</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7402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CE87-54E7-8188-F6ED-123E94BB2626}"/>
            </a:ext>
          </a:extLst>
        </p:cNvPr>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id="{EBAFB005-D2A8-7847-6F82-0E4FB8529AD3}"/>
              </a:ext>
            </a:extLst>
          </p:cNvPr>
          <p:cNvSpPr>
            <a:spLocks noGrp="1" noRot="1" noChangeAspect="1" noChangeArrowheads="1" noTextEdit="1"/>
          </p:cNvSpPr>
          <p:nvPr>
            <p:ph type="sldImg" idx="4294967295"/>
          </p:nvPr>
        </p:nvSpPr>
        <p:spPr bwMode="auto">
          <a:ln>
            <a:solidFill>
              <a:srgbClr val="000000"/>
            </a:solidFill>
            <a:miter lim="800000"/>
          </a:ln>
        </p:spPr>
      </p:sp>
      <p:sp>
        <p:nvSpPr>
          <p:cNvPr id="58370" name="备注占位符 2">
            <a:extLst>
              <a:ext uri="{FF2B5EF4-FFF2-40B4-BE49-F238E27FC236}">
                <a16:creationId xmlns:a16="http://schemas.microsoft.com/office/drawing/2014/main" id="{3BEACE94-9659-74C1-AB70-7E9F97065E4D}"/>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58371" name="灯片编号占位符 3">
            <a:extLst>
              <a:ext uri="{FF2B5EF4-FFF2-40B4-BE49-F238E27FC236}">
                <a16:creationId xmlns:a16="http://schemas.microsoft.com/office/drawing/2014/main" id="{EB54FC1F-9307-4051-0985-BCCADA5361F1}"/>
              </a:ext>
            </a:extLst>
          </p:cNvPr>
          <p:cNvSpPr>
            <a:spLocks noGrp="1" noChangeArrowheads="1"/>
          </p:cNvSpPr>
          <p:nvPr>
            <p:ph type="sldNum" sz="quarter" idx="5"/>
          </p:nvPr>
        </p:nvSpPr>
        <p:spPr bwMode="auto">
          <a:noFill/>
          <a:ln>
            <a:miter lim="800000"/>
          </a:ln>
        </p:spPr>
        <p:txBody>
          <a:bodyPr/>
          <a:lstStyle/>
          <a:p>
            <a:fld id="{C3202923-852E-4034-B35D-876A76213CD3}" type="slidenum">
              <a:rPr lang="zh-CN" altLang="en-US">
                <a:solidFill>
                  <a:srgbClr val="000000"/>
                </a:solidFill>
                <a:latin typeface="Calibri" panose="020F0502020204030204" pitchFamily="34" charset="0"/>
                <a:ea typeface="宋体" panose="02010600030101010101" pitchFamily="2" charset="-122"/>
              </a:rPr>
              <a:t>39</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299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9166-113B-FD25-DA30-04DB1DAD5544}"/>
            </a:ext>
          </a:extLst>
        </p:cNvPr>
        <p:cNvGrpSpPr/>
        <p:nvPr/>
      </p:nvGrpSpPr>
      <p:grpSpPr>
        <a:xfrm>
          <a:off x="0" y="0"/>
          <a:ext cx="0" cy="0"/>
          <a:chOff x="0" y="0"/>
          <a:chExt cx="0" cy="0"/>
        </a:xfrm>
      </p:grpSpPr>
      <p:sp>
        <p:nvSpPr>
          <p:cNvPr id="56321" name="幻灯片图像占位符 1">
            <a:extLst>
              <a:ext uri="{FF2B5EF4-FFF2-40B4-BE49-F238E27FC236}">
                <a16:creationId xmlns:a16="http://schemas.microsoft.com/office/drawing/2014/main" id="{9D007527-E0F6-6792-3417-4188FA71D74C}"/>
              </a:ext>
            </a:extLst>
          </p:cNvPr>
          <p:cNvSpPr>
            <a:spLocks noGrp="1" noRot="1" noChangeAspect="1" noChangeArrowheads="1" noTextEdit="1"/>
          </p:cNvSpPr>
          <p:nvPr>
            <p:ph type="sldImg" idx="4294967295"/>
          </p:nvPr>
        </p:nvSpPr>
        <p:spPr bwMode="auto">
          <a:ln>
            <a:solidFill>
              <a:srgbClr val="000000"/>
            </a:solidFill>
            <a:miter lim="800000"/>
          </a:ln>
        </p:spPr>
      </p:sp>
      <p:sp>
        <p:nvSpPr>
          <p:cNvPr id="56322" name="备注占位符 2">
            <a:extLst>
              <a:ext uri="{FF2B5EF4-FFF2-40B4-BE49-F238E27FC236}">
                <a16:creationId xmlns:a16="http://schemas.microsoft.com/office/drawing/2014/main" id="{9BF2AEA6-00F4-CA42-1206-0E3947B08B68}"/>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56323" name="灯片编号占位符 3">
            <a:extLst>
              <a:ext uri="{FF2B5EF4-FFF2-40B4-BE49-F238E27FC236}">
                <a16:creationId xmlns:a16="http://schemas.microsoft.com/office/drawing/2014/main" id="{F3508483-049F-5178-EFE7-1EF6B8E43ED8}"/>
              </a:ext>
            </a:extLst>
          </p:cNvPr>
          <p:cNvSpPr>
            <a:spLocks noGrp="1" noChangeArrowheads="1"/>
          </p:cNvSpPr>
          <p:nvPr>
            <p:ph type="sldNum" sz="quarter" idx="5"/>
          </p:nvPr>
        </p:nvSpPr>
        <p:spPr bwMode="auto">
          <a:noFill/>
          <a:ln>
            <a:miter lim="800000"/>
          </a:ln>
        </p:spPr>
        <p:txBody>
          <a:bodyPr/>
          <a:lstStyle/>
          <a:p>
            <a:fld id="{34572E27-B3F3-4FF0-9AA7-D9EDEA954448}" type="slidenum">
              <a:rPr lang="zh-CN" altLang="en-US">
                <a:solidFill>
                  <a:srgbClr val="000000"/>
                </a:solidFill>
                <a:latin typeface="Calibri" panose="020F0502020204030204" pitchFamily="34" charset="0"/>
                <a:ea typeface="宋体" panose="02010600030101010101" pitchFamily="2" charset="-122"/>
              </a:rPr>
              <a:t>21</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3527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B26F4-ABBB-2D32-60EB-D62BAFEF3E6A}"/>
            </a:ext>
          </a:extLst>
        </p:cNvPr>
        <p:cNvGrpSpPr/>
        <p:nvPr/>
      </p:nvGrpSpPr>
      <p:grpSpPr>
        <a:xfrm>
          <a:off x="0" y="0"/>
          <a:ext cx="0" cy="0"/>
          <a:chOff x="0" y="0"/>
          <a:chExt cx="0" cy="0"/>
        </a:xfrm>
      </p:grpSpPr>
      <p:sp>
        <p:nvSpPr>
          <p:cNvPr id="68609" name="幻灯片图像占位符 1">
            <a:extLst>
              <a:ext uri="{FF2B5EF4-FFF2-40B4-BE49-F238E27FC236}">
                <a16:creationId xmlns:a16="http://schemas.microsoft.com/office/drawing/2014/main" id="{BF0F6067-6314-6B80-D090-B027322DBA54}"/>
              </a:ext>
            </a:extLst>
          </p:cNvPr>
          <p:cNvSpPr>
            <a:spLocks noGrp="1" noRot="1" noChangeAspect="1" noChangeArrowheads="1" noTextEdit="1"/>
          </p:cNvSpPr>
          <p:nvPr>
            <p:ph type="sldImg" idx="4294967295"/>
          </p:nvPr>
        </p:nvSpPr>
        <p:spPr bwMode="auto">
          <a:ln>
            <a:solidFill>
              <a:srgbClr val="000000"/>
            </a:solidFill>
            <a:miter lim="800000"/>
          </a:ln>
        </p:spPr>
      </p:sp>
      <p:sp>
        <p:nvSpPr>
          <p:cNvPr id="68610" name="备注占位符 2">
            <a:extLst>
              <a:ext uri="{FF2B5EF4-FFF2-40B4-BE49-F238E27FC236}">
                <a16:creationId xmlns:a16="http://schemas.microsoft.com/office/drawing/2014/main" id="{8D59011A-3FCE-C913-8453-416C8F4928F1}"/>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68611" name="灯片编号占位符 3">
            <a:extLst>
              <a:ext uri="{FF2B5EF4-FFF2-40B4-BE49-F238E27FC236}">
                <a16:creationId xmlns:a16="http://schemas.microsoft.com/office/drawing/2014/main" id="{15520940-96DF-DBDC-9A00-01A36E0B97AC}"/>
              </a:ext>
            </a:extLst>
          </p:cNvPr>
          <p:cNvSpPr>
            <a:spLocks noGrp="1" noChangeArrowheads="1"/>
          </p:cNvSpPr>
          <p:nvPr>
            <p:ph type="sldNum" sz="quarter" idx="5"/>
          </p:nvPr>
        </p:nvSpPr>
        <p:spPr bwMode="auto">
          <a:noFill/>
          <a:ln>
            <a:miter lim="800000"/>
          </a:ln>
        </p:spPr>
        <p:txBody>
          <a:bodyPr/>
          <a:lstStyle/>
          <a:p>
            <a:fld id="{2B139532-F9C1-4BFB-9CDC-B06AA72AE42C}" type="slidenum">
              <a:rPr lang="zh-CN" altLang="en-US">
                <a:solidFill>
                  <a:srgbClr val="000000"/>
                </a:solidFill>
                <a:latin typeface="Calibri" panose="020F0502020204030204" pitchFamily="34" charset="0"/>
                <a:ea typeface="宋体" panose="02010600030101010101" pitchFamily="2" charset="-122"/>
              </a:rPr>
              <a:t>40</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2576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A06C-12A3-5702-E633-36DFBEEA893F}"/>
            </a:ext>
          </a:extLst>
        </p:cNvPr>
        <p:cNvGrpSpPr/>
        <p:nvPr/>
      </p:nvGrpSpPr>
      <p:grpSpPr>
        <a:xfrm>
          <a:off x="0" y="0"/>
          <a:ext cx="0" cy="0"/>
          <a:chOff x="0" y="0"/>
          <a:chExt cx="0" cy="0"/>
        </a:xfrm>
      </p:grpSpPr>
      <p:sp>
        <p:nvSpPr>
          <p:cNvPr id="70657" name="幻灯片图像占位符 1">
            <a:extLst>
              <a:ext uri="{FF2B5EF4-FFF2-40B4-BE49-F238E27FC236}">
                <a16:creationId xmlns:a16="http://schemas.microsoft.com/office/drawing/2014/main" id="{61C68FF3-0305-E38A-EB5D-CB5B4DBF4F75}"/>
              </a:ext>
            </a:extLst>
          </p:cNvPr>
          <p:cNvSpPr>
            <a:spLocks noGrp="1" noRot="1" noChangeAspect="1" noChangeArrowheads="1" noTextEdit="1"/>
          </p:cNvSpPr>
          <p:nvPr>
            <p:ph type="sldImg" idx="4294967295"/>
          </p:nvPr>
        </p:nvSpPr>
        <p:spPr bwMode="auto">
          <a:ln>
            <a:solidFill>
              <a:srgbClr val="000000"/>
            </a:solidFill>
            <a:miter lim="800000"/>
          </a:ln>
        </p:spPr>
      </p:sp>
      <p:sp>
        <p:nvSpPr>
          <p:cNvPr id="70658" name="备注占位符 2">
            <a:extLst>
              <a:ext uri="{FF2B5EF4-FFF2-40B4-BE49-F238E27FC236}">
                <a16:creationId xmlns:a16="http://schemas.microsoft.com/office/drawing/2014/main" id="{CAC05841-BBE3-F17A-A6E4-8D4A50FC7D39}"/>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70659" name="灯片编号占位符 3">
            <a:extLst>
              <a:ext uri="{FF2B5EF4-FFF2-40B4-BE49-F238E27FC236}">
                <a16:creationId xmlns:a16="http://schemas.microsoft.com/office/drawing/2014/main" id="{7DFEE97C-18A2-18A5-DEA0-A49D70A37F4A}"/>
              </a:ext>
            </a:extLst>
          </p:cNvPr>
          <p:cNvSpPr>
            <a:spLocks noGrp="1" noChangeArrowheads="1"/>
          </p:cNvSpPr>
          <p:nvPr>
            <p:ph type="sldNum" sz="quarter" idx="5"/>
          </p:nvPr>
        </p:nvSpPr>
        <p:spPr bwMode="auto">
          <a:noFill/>
          <a:ln>
            <a:miter lim="800000"/>
          </a:ln>
        </p:spPr>
        <p:txBody>
          <a:bodyPr/>
          <a:lstStyle/>
          <a:p>
            <a:fld id="{D40829C2-E983-475E-B7A2-2A1AF6B1A6EB}" type="slidenum">
              <a:rPr lang="zh-CN" altLang="en-US">
                <a:solidFill>
                  <a:srgbClr val="000000"/>
                </a:solidFill>
                <a:latin typeface="Calibri" panose="020F0502020204030204" pitchFamily="34" charset="0"/>
                <a:ea typeface="宋体" panose="02010600030101010101" pitchFamily="2" charset="-122"/>
              </a:rPr>
              <a:t>41</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93842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F532-9F70-BB61-F836-B9ADF76E85AF}"/>
            </a:ext>
          </a:extLst>
        </p:cNvPr>
        <p:cNvGrpSpPr/>
        <p:nvPr/>
      </p:nvGrpSpPr>
      <p:grpSpPr>
        <a:xfrm>
          <a:off x="0" y="0"/>
          <a:ext cx="0" cy="0"/>
          <a:chOff x="0" y="0"/>
          <a:chExt cx="0" cy="0"/>
        </a:xfrm>
      </p:grpSpPr>
      <p:sp>
        <p:nvSpPr>
          <p:cNvPr id="72705" name="幻灯片图像占位符 1">
            <a:extLst>
              <a:ext uri="{FF2B5EF4-FFF2-40B4-BE49-F238E27FC236}">
                <a16:creationId xmlns:a16="http://schemas.microsoft.com/office/drawing/2014/main" id="{3824025F-B55C-9894-E7EA-5E51179DC909}"/>
              </a:ext>
            </a:extLst>
          </p:cNvPr>
          <p:cNvSpPr>
            <a:spLocks noGrp="1" noRot="1" noChangeAspect="1" noChangeArrowheads="1" noTextEdit="1"/>
          </p:cNvSpPr>
          <p:nvPr>
            <p:ph type="sldImg" idx="4294967295"/>
          </p:nvPr>
        </p:nvSpPr>
        <p:spPr bwMode="auto">
          <a:ln>
            <a:solidFill>
              <a:srgbClr val="000000"/>
            </a:solidFill>
            <a:miter lim="800000"/>
          </a:ln>
        </p:spPr>
      </p:sp>
      <p:sp>
        <p:nvSpPr>
          <p:cNvPr id="72706" name="备注占位符 2">
            <a:extLst>
              <a:ext uri="{FF2B5EF4-FFF2-40B4-BE49-F238E27FC236}">
                <a16:creationId xmlns:a16="http://schemas.microsoft.com/office/drawing/2014/main" id="{53C5EB82-C422-B5E7-605D-5C12C5D36B9D}"/>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72707" name="灯片编号占位符 3">
            <a:extLst>
              <a:ext uri="{FF2B5EF4-FFF2-40B4-BE49-F238E27FC236}">
                <a16:creationId xmlns:a16="http://schemas.microsoft.com/office/drawing/2014/main" id="{E546B303-7477-A45C-D560-E9465B3DB1AD}"/>
              </a:ext>
            </a:extLst>
          </p:cNvPr>
          <p:cNvSpPr>
            <a:spLocks noGrp="1" noChangeArrowheads="1"/>
          </p:cNvSpPr>
          <p:nvPr>
            <p:ph type="sldNum" sz="quarter" idx="5"/>
          </p:nvPr>
        </p:nvSpPr>
        <p:spPr bwMode="auto">
          <a:noFill/>
          <a:ln>
            <a:miter lim="800000"/>
          </a:ln>
        </p:spPr>
        <p:txBody>
          <a:bodyPr/>
          <a:lstStyle/>
          <a:p>
            <a:fld id="{40C8785E-44BE-49E0-A655-845D250A1E22}" type="slidenum">
              <a:rPr lang="zh-CN" altLang="en-US">
                <a:solidFill>
                  <a:srgbClr val="000000"/>
                </a:solidFill>
                <a:latin typeface="Calibri" panose="020F0502020204030204" pitchFamily="34" charset="0"/>
                <a:ea typeface="宋体" panose="02010600030101010101" pitchFamily="2" charset="-122"/>
              </a:rPr>
              <a:t>42</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7866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D223-3076-CB31-90F5-55D4FE6FE6A4}"/>
            </a:ext>
          </a:extLst>
        </p:cNvPr>
        <p:cNvGrpSpPr/>
        <p:nvPr/>
      </p:nvGrpSpPr>
      <p:grpSpPr>
        <a:xfrm>
          <a:off x="0" y="0"/>
          <a:ext cx="0" cy="0"/>
          <a:chOff x="0" y="0"/>
          <a:chExt cx="0" cy="0"/>
        </a:xfrm>
      </p:grpSpPr>
      <p:sp>
        <p:nvSpPr>
          <p:cNvPr id="72705" name="幻灯片图像占位符 1">
            <a:extLst>
              <a:ext uri="{FF2B5EF4-FFF2-40B4-BE49-F238E27FC236}">
                <a16:creationId xmlns:a16="http://schemas.microsoft.com/office/drawing/2014/main" id="{234D2D11-9D3B-58DB-74DC-2298C4DD1732}"/>
              </a:ext>
            </a:extLst>
          </p:cNvPr>
          <p:cNvSpPr>
            <a:spLocks noGrp="1" noRot="1" noChangeAspect="1" noChangeArrowheads="1" noTextEdit="1"/>
          </p:cNvSpPr>
          <p:nvPr>
            <p:ph type="sldImg" idx="4294967295"/>
          </p:nvPr>
        </p:nvSpPr>
        <p:spPr bwMode="auto">
          <a:ln>
            <a:solidFill>
              <a:srgbClr val="000000"/>
            </a:solidFill>
            <a:miter lim="800000"/>
          </a:ln>
        </p:spPr>
      </p:sp>
      <p:sp>
        <p:nvSpPr>
          <p:cNvPr id="72706" name="备注占位符 2">
            <a:extLst>
              <a:ext uri="{FF2B5EF4-FFF2-40B4-BE49-F238E27FC236}">
                <a16:creationId xmlns:a16="http://schemas.microsoft.com/office/drawing/2014/main" id="{3C5EB809-17F0-FDA4-6FAB-A5A6FE6A24A9}"/>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72707" name="灯片编号占位符 3">
            <a:extLst>
              <a:ext uri="{FF2B5EF4-FFF2-40B4-BE49-F238E27FC236}">
                <a16:creationId xmlns:a16="http://schemas.microsoft.com/office/drawing/2014/main" id="{52F1D862-66AA-BD91-168E-6D9D63CEF7C8}"/>
              </a:ext>
            </a:extLst>
          </p:cNvPr>
          <p:cNvSpPr>
            <a:spLocks noGrp="1" noChangeArrowheads="1"/>
          </p:cNvSpPr>
          <p:nvPr>
            <p:ph type="sldNum" sz="quarter" idx="5"/>
          </p:nvPr>
        </p:nvSpPr>
        <p:spPr bwMode="auto">
          <a:noFill/>
          <a:ln>
            <a:miter lim="800000"/>
          </a:ln>
        </p:spPr>
        <p:txBody>
          <a:bodyPr/>
          <a:lstStyle/>
          <a:p>
            <a:fld id="{40C8785E-44BE-49E0-A655-845D250A1E22}" type="slidenum">
              <a:rPr lang="zh-CN" altLang="en-US">
                <a:solidFill>
                  <a:srgbClr val="000000"/>
                </a:solidFill>
                <a:latin typeface="Calibri" panose="020F0502020204030204" pitchFamily="34" charset="0"/>
                <a:ea typeface="宋体" panose="02010600030101010101" pitchFamily="2" charset="-122"/>
              </a:rPr>
              <a:t>43</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5038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CEF8-A636-80F8-FA63-C5558652F444}"/>
            </a:ext>
          </a:extLst>
        </p:cNvPr>
        <p:cNvGrpSpPr/>
        <p:nvPr/>
      </p:nvGrpSpPr>
      <p:grpSpPr>
        <a:xfrm>
          <a:off x="0" y="0"/>
          <a:ext cx="0" cy="0"/>
          <a:chOff x="0" y="0"/>
          <a:chExt cx="0" cy="0"/>
        </a:xfrm>
      </p:grpSpPr>
      <p:sp>
        <p:nvSpPr>
          <p:cNvPr id="76801" name="幻灯片图像占位符 1">
            <a:extLst>
              <a:ext uri="{FF2B5EF4-FFF2-40B4-BE49-F238E27FC236}">
                <a16:creationId xmlns:a16="http://schemas.microsoft.com/office/drawing/2014/main" id="{A65B1778-28DC-8E85-7BCD-BD1383065AAC}"/>
              </a:ext>
            </a:extLst>
          </p:cNvPr>
          <p:cNvSpPr>
            <a:spLocks noGrp="1" noRot="1" noChangeAspect="1" noChangeArrowheads="1" noTextEdit="1"/>
          </p:cNvSpPr>
          <p:nvPr>
            <p:ph type="sldImg" idx="4294967295"/>
          </p:nvPr>
        </p:nvSpPr>
        <p:spPr bwMode="auto">
          <a:ln>
            <a:solidFill>
              <a:srgbClr val="000000"/>
            </a:solidFill>
            <a:miter lim="800000"/>
          </a:ln>
        </p:spPr>
      </p:sp>
      <p:sp>
        <p:nvSpPr>
          <p:cNvPr id="76802" name="备注占位符 2">
            <a:extLst>
              <a:ext uri="{FF2B5EF4-FFF2-40B4-BE49-F238E27FC236}">
                <a16:creationId xmlns:a16="http://schemas.microsoft.com/office/drawing/2014/main" id="{4D2146DE-9590-1905-04B5-34B51FC73AD1}"/>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76803" name="灯片编号占位符 3">
            <a:extLst>
              <a:ext uri="{FF2B5EF4-FFF2-40B4-BE49-F238E27FC236}">
                <a16:creationId xmlns:a16="http://schemas.microsoft.com/office/drawing/2014/main" id="{768BF023-A989-B9DF-5F37-79830357A98B}"/>
              </a:ext>
            </a:extLst>
          </p:cNvPr>
          <p:cNvSpPr>
            <a:spLocks noGrp="1" noChangeArrowheads="1"/>
          </p:cNvSpPr>
          <p:nvPr>
            <p:ph type="sldNum" sz="quarter" idx="5"/>
          </p:nvPr>
        </p:nvSpPr>
        <p:spPr bwMode="auto">
          <a:noFill/>
          <a:ln>
            <a:miter lim="800000"/>
          </a:ln>
        </p:spPr>
        <p:txBody>
          <a:bodyPr/>
          <a:lstStyle/>
          <a:p>
            <a:fld id="{376790E5-62E7-4D43-98B3-326DDF3E24D8}" type="slidenum">
              <a:rPr lang="zh-CN" altLang="en-US">
                <a:solidFill>
                  <a:srgbClr val="000000"/>
                </a:solidFill>
                <a:latin typeface="Calibri" panose="020F0502020204030204" pitchFamily="34" charset="0"/>
                <a:ea typeface="宋体" panose="02010600030101010101" pitchFamily="2" charset="-122"/>
              </a:rPr>
              <a:t>44</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05399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2891-10F3-5596-ECDA-C956A55FF67E}"/>
            </a:ext>
          </a:extLst>
        </p:cNvPr>
        <p:cNvGrpSpPr/>
        <p:nvPr/>
      </p:nvGrpSpPr>
      <p:grpSpPr>
        <a:xfrm>
          <a:off x="0" y="0"/>
          <a:ext cx="0" cy="0"/>
          <a:chOff x="0" y="0"/>
          <a:chExt cx="0" cy="0"/>
        </a:xfrm>
      </p:grpSpPr>
      <p:sp>
        <p:nvSpPr>
          <p:cNvPr id="78849" name="幻灯片图像占位符 1">
            <a:extLst>
              <a:ext uri="{FF2B5EF4-FFF2-40B4-BE49-F238E27FC236}">
                <a16:creationId xmlns:a16="http://schemas.microsoft.com/office/drawing/2014/main" id="{2E1A8A6F-7848-B87B-8A16-AADED86523B5}"/>
              </a:ext>
            </a:extLst>
          </p:cNvPr>
          <p:cNvSpPr>
            <a:spLocks noGrp="1" noRot="1" noChangeAspect="1" noChangeArrowheads="1" noTextEdit="1"/>
          </p:cNvSpPr>
          <p:nvPr>
            <p:ph type="sldImg" idx="4294967295"/>
          </p:nvPr>
        </p:nvSpPr>
        <p:spPr bwMode="auto">
          <a:ln>
            <a:solidFill>
              <a:srgbClr val="000000"/>
            </a:solidFill>
            <a:miter lim="800000"/>
          </a:ln>
        </p:spPr>
      </p:sp>
      <p:sp>
        <p:nvSpPr>
          <p:cNvPr id="78850" name="备注占位符 2">
            <a:extLst>
              <a:ext uri="{FF2B5EF4-FFF2-40B4-BE49-F238E27FC236}">
                <a16:creationId xmlns:a16="http://schemas.microsoft.com/office/drawing/2014/main" id="{C9CD9DA8-2D99-AB0A-5401-E9201022DFBC}"/>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78851" name="灯片编号占位符 3">
            <a:extLst>
              <a:ext uri="{FF2B5EF4-FFF2-40B4-BE49-F238E27FC236}">
                <a16:creationId xmlns:a16="http://schemas.microsoft.com/office/drawing/2014/main" id="{22AC6A22-E1B5-23FD-7E4B-A25CB36D65CA}"/>
              </a:ext>
            </a:extLst>
          </p:cNvPr>
          <p:cNvSpPr>
            <a:spLocks noGrp="1" noChangeArrowheads="1"/>
          </p:cNvSpPr>
          <p:nvPr>
            <p:ph type="sldNum" sz="quarter" idx="5"/>
          </p:nvPr>
        </p:nvSpPr>
        <p:spPr bwMode="auto">
          <a:noFill/>
          <a:ln>
            <a:miter lim="800000"/>
          </a:ln>
        </p:spPr>
        <p:txBody>
          <a:bodyPr/>
          <a:lstStyle/>
          <a:p>
            <a:fld id="{0B650ACE-75A1-41CE-8F00-A579B6F045F6}" type="slidenum">
              <a:rPr lang="zh-CN" altLang="en-US">
                <a:solidFill>
                  <a:srgbClr val="000000"/>
                </a:solidFill>
                <a:latin typeface="Calibri" panose="020F0502020204030204" pitchFamily="34" charset="0"/>
                <a:ea typeface="宋体" panose="02010600030101010101" pitchFamily="2" charset="-122"/>
              </a:rPr>
              <a:t>45</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32565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59542-72B4-6934-3E82-BC2B43187FCE}"/>
            </a:ext>
          </a:extLst>
        </p:cNvPr>
        <p:cNvGrpSpPr/>
        <p:nvPr/>
      </p:nvGrpSpPr>
      <p:grpSpPr>
        <a:xfrm>
          <a:off x="0" y="0"/>
          <a:ext cx="0" cy="0"/>
          <a:chOff x="0" y="0"/>
          <a:chExt cx="0" cy="0"/>
        </a:xfrm>
      </p:grpSpPr>
      <p:sp>
        <p:nvSpPr>
          <p:cNvPr id="60417" name="幻灯片图像占位符 1">
            <a:extLst>
              <a:ext uri="{FF2B5EF4-FFF2-40B4-BE49-F238E27FC236}">
                <a16:creationId xmlns:a16="http://schemas.microsoft.com/office/drawing/2014/main" id="{3AA8226B-B5A9-D58C-3193-B9BC453E8A1E}"/>
              </a:ext>
            </a:extLst>
          </p:cNvPr>
          <p:cNvSpPr>
            <a:spLocks noGrp="1" noRot="1" noChangeAspect="1" noChangeArrowheads="1" noTextEdit="1"/>
          </p:cNvSpPr>
          <p:nvPr>
            <p:ph type="sldImg" idx="4294967295"/>
          </p:nvPr>
        </p:nvSpPr>
        <p:spPr bwMode="auto">
          <a:ln>
            <a:solidFill>
              <a:srgbClr val="000000"/>
            </a:solidFill>
            <a:miter lim="800000"/>
          </a:ln>
        </p:spPr>
      </p:sp>
      <p:sp>
        <p:nvSpPr>
          <p:cNvPr id="60418" name="备注占位符 2">
            <a:extLst>
              <a:ext uri="{FF2B5EF4-FFF2-40B4-BE49-F238E27FC236}">
                <a16:creationId xmlns:a16="http://schemas.microsoft.com/office/drawing/2014/main" id="{B85699E5-B5DF-86DD-4FDA-A8DF50CA973F}"/>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60419" name="灯片编号占位符 3">
            <a:extLst>
              <a:ext uri="{FF2B5EF4-FFF2-40B4-BE49-F238E27FC236}">
                <a16:creationId xmlns:a16="http://schemas.microsoft.com/office/drawing/2014/main" id="{ED2F04CE-3F77-CB1D-87C4-F8D726C8B2BC}"/>
              </a:ext>
            </a:extLst>
          </p:cNvPr>
          <p:cNvSpPr>
            <a:spLocks noGrp="1" noChangeArrowheads="1"/>
          </p:cNvSpPr>
          <p:nvPr>
            <p:ph type="sldNum" sz="quarter" idx="5"/>
          </p:nvPr>
        </p:nvSpPr>
        <p:spPr bwMode="auto">
          <a:noFill/>
          <a:ln>
            <a:miter lim="800000"/>
          </a:ln>
        </p:spPr>
        <p:txBody>
          <a:bodyPr/>
          <a:lstStyle/>
          <a:p>
            <a:fld id="{7E7E6C18-4728-4840-A5B1-C7C84D7EFC34}" type="slidenum">
              <a:rPr lang="zh-CN" altLang="en-US">
                <a:solidFill>
                  <a:srgbClr val="000000"/>
                </a:solidFill>
                <a:latin typeface="Calibri" panose="020F0502020204030204" pitchFamily="34" charset="0"/>
                <a:ea typeface="宋体" panose="02010600030101010101" pitchFamily="2" charset="-122"/>
              </a:rPr>
              <a:t>49</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7583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337E-B266-94A8-5CA5-92B296C92CAF}"/>
            </a:ext>
          </a:extLst>
        </p:cNvPr>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11C5C5A1-9D27-9791-F77E-22DD16DE4978}"/>
              </a:ext>
            </a:extLst>
          </p:cNvPr>
          <p:cNvSpPr>
            <a:spLocks noGrp="1" noRot="1" noChangeAspect="1" noChangeArrowheads="1" noTextEdit="1"/>
          </p:cNvSpPr>
          <p:nvPr>
            <p:ph type="sldImg" idx="4294967295"/>
          </p:nvPr>
        </p:nvSpPr>
        <p:spPr bwMode="auto">
          <a:ln>
            <a:solidFill>
              <a:srgbClr val="000000"/>
            </a:solidFill>
            <a:miter lim="800000"/>
          </a:ln>
        </p:spPr>
      </p:sp>
      <p:sp>
        <p:nvSpPr>
          <p:cNvPr id="21506" name="备注占位符 2">
            <a:extLst>
              <a:ext uri="{FF2B5EF4-FFF2-40B4-BE49-F238E27FC236}">
                <a16:creationId xmlns:a16="http://schemas.microsoft.com/office/drawing/2014/main" id="{3ECED186-10B8-F04C-F14C-CD418804ABC9}"/>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21507" name="灯片编号占位符 3">
            <a:extLst>
              <a:ext uri="{FF2B5EF4-FFF2-40B4-BE49-F238E27FC236}">
                <a16:creationId xmlns:a16="http://schemas.microsoft.com/office/drawing/2014/main" id="{3552BAAD-7331-9E28-3B34-AFDA6AE5EBCC}"/>
              </a:ext>
            </a:extLst>
          </p:cNvPr>
          <p:cNvSpPr>
            <a:spLocks noGrp="1" noChangeArrowheads="1"/>
          </p:cNvSpPr>
          <p:nvPr>
            <p:ph type="sldNum" sz="quarter" idx="5"/>
          </p:nvPr>
        </p:nvSpPr>
        <p:spPr bwMode="auto">
          <a:noFill/>
          <a:ln>
            <a:miter lim="800000"/>
          </a:ln>
        </p:spPr>
        <p:txBody>
          <a:bodyPr/>
          <a:lstStyle/>
          <a:p>
            <a:fld id="{4F0DA79E-1D71-47A9-A058-84F42C0EC7A6}" type="slidenum">
              <a:rPr lang="zh-CN" altLang="en-US">
                <a:solidFill>
                  <a:srgbClr val="000000"/>
                </a:solidFill>
                <a:latin typeface="Calibri" panose="020F0502020204030204" pitchFamily="34" charset="0"/>
                <a:ea typeface="宋体" panose="02010600030101010101" pitchFamily="2" charset="-122"/>
              </a:rPr>
              <a:t>22</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713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E23A-1D13-C39E-E7E7-2EB911AA64E2}"/>
            </a:ext>
          </a:extLst>
        </p:cNvPr>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id="{E47B914F-005C-0E29-85AB-1BBE722FC49D}"/>
              </a:ext>
            </a:extLst>
          </p:cNvPr>
          <p:cNvSpPr>
            <a:spLocks noGrp="1" noRot="1" noChangeAspect="1" noChangeArrowheads="1" noTextEdit="1"/>
          </p:cNvSpPr>
          <p:nvPr>
            <p:ph type="sldImg" idx="4294967295"/>
          </p:nvPr>
        </p:nvSpPr>
        <p:spPr bwMode="auto">
          <a:ln>
            <a:solidFill>
              <a:srgbClr val="000000"/>
            </a:solidFill>
            <a:miter lim="800000"/>
          </a:ln>
        </p:spPr>
      </p:sp>
      <p:sp>
        <p:nvSpPr>
          <p:cNvPr id="23554" name="备注占位符 2">
            <a:extLst>
              <a:ext uri="{FF2B5EF4-FFF2-40B4-BE49-F238E27FC236}">
                <a16:creationId xmlns:a16="http://schemas.microsoft.com/office/drawing/2014/main" id="{1C984CB7-2C39-1CA8-ADF2-8E264B07A974}"/>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23555" name="灯片编号占位符 3">
            <a:extLst>
              <a:ext uri="{FF2B5EF4-FFF2-40B4-BE49-F238E27FC236}">
                <a16:creationId xmlns:a16="http://schemas.microsoft.com/office/drawing/2014/main" id="{D8992706-9230-7790-AE3F-2BC086D36FCF}"/>
              </a:ext>
            </a:extLst>
          </p:cNvPr>
          <p:cNvSpPr>
            <a:spLocks noGrp="1" noChangeArrowheads="1"/>
          </p:cNvSpPr>
          <p:nvPr>
            <p:ph type="sldNum" sz="quarter" idx="5"/>
          </p:nvPr>
        </p:nvSpPr>
        <p:spPr bwMode="auto">
          <a:noFill/>
          <a:ln>
            <a:miter lim="800000"/>
          </a:ln>
        </p:spPr>
        <p:txBody>
          <a:bodyPr/>
          <a:lstStyle/>
          <a:p>
            <a:fld id="{4D900667-1E9A-4370-88C5-C9B31CACE381}" type="slidenum">
              <a:rPr lang="zh-CN" altLang="en-US">
                <a:solidFill>
                  <a:srgbClr val="000000"/>
                </a:solidFill>
                <a:latin typeface="Calibri" panose="020F0502020204030204" pitchFamily="34" charset="0"/>
                <a:ea typeface="宋体" panose="02010600030101010101" pitchFamily="2" charset="-122"/>
              </a:rPr>
              <a:t>23</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0527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A7F98-CCC0-D7DF-2145-6B68A20DD8FB}"/>
            </a:ext>
          </a:extLst>
        </p:cNvPr>
        <p:cNvGrpSpPr/>
        <p:nvPr/>
      </p:nvGrpSpPr>
      <p:grpSpPr>
        <a:xfrm>
          <a:off x="0" y="0"/>
          <a:ext cx="0" cy="0"/>
          <a:chOff x="0" y="0"/>
          <a:chExt cx="0" cy="0"/>
        </a:xfrm>
      </p:grpSpPr>
      <p:sp>
        <p:nvSpPr>
          <p:cNvPr id="25601" name="幻灯片图像占位符 1">
            <a:extLst>
              <a:ext uri="{FF2B5EF4-FFF2-40B4-BE49-F238E27FC236}">
                <a16:creationId xmlns:a16="http://schemas.microsoft.com/office/drawing/2014/main" id="{98D26911-0F41-F48C-C663-395D6B010DB5}"/>
              </a:ext>
            </a:extLst>
          </p:cNvPr>
          <p:cNvSpPr>
            <a:spLocks noGrp="1" noRot="1" noChangeAspect="1" noChangeArrowheads="1" noTextEdit="1"/>
          </p:cNvSpPr>
          <p:nvPr>
            <p:ph type="sldImg" idx="4294967295"/>
          </p:nvPr>
        </p:nvSpPr>
        <p:spPr bwMode="auto">
          <a:ln>
            <a:solidFill>
              <a:srgbClr val="000000"/>
            </a:solidFill>
            <a:miter lim="800000"/>
          </a:ln>
        </p:spPr>
      </p:sp>
      <p:sp>
        <p:nvSpPr>
          <p:cNvPr id="25602" name="备注占位符 2">
            <a:extLst>
              <a:ext uri="{FF2B5EF4-FFF2-40B4-BE49-F238E27FC236}">
                <a16:creationId xmlns:a16="http://schemas.microsoft.com/office/drawing/2014/main" id="{69FB5EE2-3C96-5D83-44E7-3EF6628EDB92}"/>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25603" name="灯片编号占位符 3">
            <a:extLst>
              <a:ext uri="{FF2B5EF4-FFF2-40B4-BE49-F238E27FC236}">
                <a16:creationId xmlns:a16="http://schemas.microsoft.com/office/drawing/2014/main" id="{23D24049-6433-2756-97D1-5B385BDE308D}"/>
              </a:ext>
            </a:extLst>
          </p:cNvPr>
          <p:cNvSpPr>
            <a:spLocks noGrp="1" noChangeArrowheads="1"/>
          </p:cNvSpPr>
          <p:nvPr>
            <p:ph type="sldNum" sz="quarter" idx="5"/>
          </p:nvPr>
        </p:nvSpPr>
        <p:spPr bwMode="auto">
          <a:noFill/>
          <a:ln>
            <a:miter lim="800000"/>
          </a:ln>
        </p:spPr>
        <p:txBody>
          <a:bodyPr/>
          <a:lstStyle/>
          <a:p>
            <a:fld id="{3ABD5A90-72F1-4522-A8E0-BF7895A3603A}" type="slidenum">
              <a:rPr lang="zh-CN" altLang="en-US">
                <a:solidFill>
                  <a:srgbClr val="000000"/>
                </a:solidFill>
                <a:latin typeface="Calibri" panose="020F0502020204030204" pitchFamily="34" charset="0"/>
                <a:ea typeface="宋体" panose="02010600030101010101" pitchFamily="2" charset="-122"/>
              </a:rPr>
              <a:t>24</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6065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9C033-CE09-32D9-B7AC-B2EFB84547B9}"/>
            </a:ext>
          </a:extLst>
        </p:cNvPr>
        <p:cNvGrpSpPr/>
        <p:nvPr/>
      </p:nvGrpSpPr>
      <p:grpSpPr>
        <a:xfrm>
          <a:off x="0" y="0"/>
          <a:ext cx="0" cy="0"/>
          <a:chOff x="0" y="0"/>
          <a:chExt cx="0" cy="0"/>
        </a:xfrm>
      </p:grpSpPr>
      <p:sp>
        <p:nvSpPr>
          <p:cNvPr id="37889" name="幻灯片图像占位符 1">
            <a:extLst>
              <a:ext uri="{FF2B5EF4-FFF2-40B4-BE49-F238E27FC236}">
                <a16:creationId xmlns:a16="http://schemas.microsoft.com/office/drawing/2014/main" id="{74049BE7-16CE-AE34-1C5E-1715B164D668}"/>
              </a:ext>
            </a:extLst>
          </p:cNvPr>
          <p:cNvSpPr>
            <a:spLocks noGrp="1" noRot="1" noChangeAspect="1" noChangeArrowheads="1" noTextEdit="1"/>
          </p:cNvSpPr>
          <p:nvPr>
            <p:ph type="sldImg" idx="4294967295"/>
          </p:nvPr>
        </p:nvSpPr>
        <p:spPr bwMode="auto">
          <a:ln>
            <a:solidFill>
              <a:srgbClr val="000000"/>
            </a:solidFill>
            <a:miter lim="800000"/>
          </a:ln>
        </p:spPr>
      </p:sp>
      <p:sp>
        <p:nvSpPr>
          <p:cNvPr id="37890" name="备注占位符 2">
            <a:extLst>
              <a:ext uri="{FF2B5EF4-FFF2-40B4-BE49-F238E27FC236}">
                <a16:creationId xmlns:a16="http://schemas.microsoft.com/office/drawing/2014/main" id="{2767C85A-9441-75E7-F646-3E6BE38D3869}"/>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a:extLst>
              <a:ext uri="{FF2B5EF4-FFF2-40B4-BE49-F238E27FC236}">
                <a16:creationId xmlns:a16="http://schemas.microsoft.com/office/drawing/2014/main" id="{A0943750-6CE3-E7D3-3DA3-23134DCA20D5}"/>
              </a:ext>
            </a:extLst>
          </p:cNvPr>
          <p:cNvSpPr>
            <a:spLocks noGrp="1" noChangeArrowheads="1"/>
          </p:cNvSpPr>
          <p:nvPr>
            <p:ph type="sldNum" sz="quarter" idx="5"/>
          </p:nvPr>
        </p:nvSpPr>
        <p:spPr bwMode="auto">
          <a:noFill/>
          <a:ln>
            <a:miter lim="800000"/>
          </a:ln>
        </p:spPr>
        <p:txBody>
          <a:bodyPr/>
          <a:lstStyle/>
          <a:p>
            <a:fld id="{F2086D13-F56A-479F-B279-F500B798A588}" type="slidenum">
              <a:rPr lang="zh-CN" altLang="en-US">
                <a:solidFill>
                  <a:srgbClr val="000000"/>
                </a:solidFill>
                <a:latin typeface="Calibri" panose="020F0502020204030204" pitchFamily="34" charset="0"/>
                <a:ea typeface="宋体" panose="02010600030101010101" pitchFamily="2" charset="-122"/>
              </a:rPr>
              <a:t>25</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5056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BF8B-A7A5-0544-B9BD-05FCE2D69822}"/>
            </a:ext>
          </a:extLst>
        </p:cNvPr>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id="{638245DF-D3C5-949F-5523-54BDC5FE8FE2}"/>
              </a:ext>
            </a:extLst>
          </p:cNvPr>
          <p:cNvSpPr>
            <a:spLocks noGrp="1" noRot="1" noChangeAspect="1" noChangeArrowheads="1" noTextEdit="1"/>
          </p:cNvSpPr>
          <p:nvPr>
            <p:ph type="sldImg" idx="4294967295"/>
          </p:nvPr>
        </p:nvSpPr>
        <p:spPr bwMode="auto">
          <a:ln>
            <a:solidFill>
              <a:srgbClr val="000000"/>
            </a:solidFill>
            <a:miter lim="800000"/>
          </a:ln>
        </p:spPr>
      </p:sp>
      <p:sp>
        <p:nvSpPr>
          <p:cNvPr id="27650" name="备注占位符 2">
            <a:extLst>
              <a:ext uri="{FF2B5EF4-FFF2-40B4-BE49-F238E27FC236}">
                <a16:creationId xmlns:a16="http://schemas.microsoft.com/office/drawing/2014/main" id="{B50288D4-BEFE-B47E-F142-5D2A3DE260F5}"/>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a:extLst>
              <a:ext uri="{FF2B5EF4-FFF2-40B4-BE49-F238E27FC236}">
                <a16:creationId xmlns:a16="http://schemas.microsoft.com/office/drawing/2014/main" id="{E17AA932-DCEA-11FA-0C63-F00DB6749E1E}"/>
              </a:ext>
            </a:extLst>
          </p:cNvPr>
          <p:cNvSpPr>
            <a:spLocks noGrp="1" noChangeArrowheads="1"/>
          </p:cNvSpPr>
          <p:nvPr>
            <p:ph type="sldNum" sz="quarter" idx="5"/>
          </p:nvPr>
        </p:nvSpPr>
        <p:spPr bwMode="auto">
          <a:noFill/>
          <a:ln>
            <a:miter lim="800000"/>
          </a:ln>
        </p:spPr>
        <p:txBody>
          <a:bodyPr/>
          <a:lstStyle/>
          <a:p>
            <a:fld id="{AFD37110-C8FA-48B2-8B4D-69FEA1C09835}" type="slidenum">
              <a:rPr lang="zh-CN" altLang="en-US">
                <a:solidFill>
                  <a:srgbClr val="000000"/>
                </a:solidFill>
                <a:latin typeface="Calibri" panose="020F0502020204030204" pitchFamily="34" charset="0"/>
                <a:ea typeface="宋体" panose="02010600030101010101" pitchFamily="2" charset="-122"/>
              </a:rPr>
              <a:t>26</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7256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DA9E-5F4C-41EB-B669-60F60BB05AAE}"/>
            </a:ext>
          </a:extLst>
        </p:cNvPr>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id="{47D63A1F-3762-E034-7093-0E003B477B7A}"/>
              </a:ext>
            </a:extLst>
          </p:cNvPr>
          <p:cNvSpPr>
            <a:spLocks noGrp="1" noRot="1" noChangeAspect="1" noChangeArrowheads="1" noTextEdit="1"/>
          </p:cNvSpPr>
          <p:nvPr>
            <p:ph type="sldImg" idx="4294967295"/>
          </p:nvPr>
        </p:nvSpPr>
        <p:spPr bwMode="auto">
          <a:ln>
            <a:solidFill>
              <a:srgbClr val="000000"/>
            </a:solidFill>
            <a:miter lim="800000"/>
          </a:ln>
        </p:spPr>
      </p:sp>
      <p:sp>
        <p:nvSpPr>
          <p:cNvPr id="29698" name="备注占位符 2">
            <a:extLst>
              <a:ext uri="{FF2B5EF4-FFF2-40B4-BE49-F238E27FC236}">
                <a16:creationId xmlns:a16="http://schemas.microsoft.com/office/drawing/2014/main" id="{C05A45D6-17B8-A60F-1152-DE78554ECCEA}"/>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29699" name="灯片编号占位符 3">
            <a:extLst>
              <a:ext uri="{FF2B5EF4-FFF2-40B4-BE49-F238E27FC236}">
                <a16:creationId xmlns:a16="http://schemas.microsoft.com/office/drawing/2014/main" id="{82FE76DA-DFE2-CBE9-01C3-CD9F85CC4F80}"/>
              </a:ext>
            </a:extLst>
          </p:cNvPr>
          <p:cNvSpPr>
            <a:spLocks noGrp="1" noChangeArrowheads="1"/>
          </p:cNvSpPr>
          <p:nvPr>
            <p:ph type="sldNum" sz="quarter" idx="5"/>
          </p:nvPr>
        </p:nvSpPr>
        <p:spPr bwMode="auto">
          <a:noFill/>
          <a:ln>
            <a:miter lim="800000"/>
          </a:ln>
        </p:spPr>
        <p:txBody>
          <a:bodyPr/>
          <a:lstStyle/>
          <a:p>
            <a:fld id="{BA82473E-4F7D-4AEC-B095-AB40EF6691E1}" type="slidenum">
              <a:rPr lang="zh-CN" altLang="en-US">
                <a:solidFill>
                  <a:srgbClr val="000000"/>
                </a:solidFill>
                <a:latin typeface="Calibri" panose="020F0502020204030204" pitchFamily="34" charset="0"/>
                <a:ea typeface="宋体" panose="02010600030101010101" pitchFamily="2" charset="-122"/>
              </a:rPr>
              <a:t>27</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9389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D288-852F-02AD-2488-0A91DF8A42F8}"/>
            </a:ext>
          </a:extLst>
        </p:cNvPr>
        <p:cNvGrpSpPr/>
        <p:nvPr/>
      </p:nvGrpSpPr>
      <p:grpSpPr>
        <a:xfrm>
          <a:off x="0" y="0"/>
          <a:ext cx="0" cy="0"/>
          <a:chOff x="0" y="0"/>
          <a:chExt cx="0" cy="0"/>
        </a:xfrm>
      </p:grpSpPr>
      <p:sp>
        <p:nvSpPr>
          <p:cNvPr id="31745" name="幻灯片图像占位符 1">
            <a:extLst>
              <a:ext uri="{FF2B5EF4-FFF2-40B4-BE49-F238E27FC236}">
                <a16:creationId xmlns:a16="http://schemas.microsoft.com/office/drawing/2014/main" id="{E74E123D-B25E-EEAF-8F36-AF1CF5B08356}"/>
              </a:ext>
            </a:extLst>
          </p:cNvPr>
          <p:cNvSpPr>
            <a:spLocks noGrp="1" noRot="1" noChangeAspect="1" noChangeArrowheads="1" noTextEdit="1"/>
          </p:cNvSpPr>
          <p:nvPr>
            <p:ph type="sldImg" idx="4294967295"/>
          </p:nvPr>
        </p:nvSpPr>
        <p:spPr bwMode="auto">
          <a:ln>
            <a:solidFill>
              <a:srgbClr val="000000"/>
            </a:solidFill>
            <a:miter lim="800000"/>
          </a:ln>
        </p:spPr>
      </p:sp>
      <p:sp>
        <p:nvSpPr>
          <p:cNvPr id="31746" name="备注占位符 2">
            <a:extLst>
              <a:ext uri="{FF2B5EF4-FFF2-40B4-BE49-F238E27FC236}">
                <a16:creationId xmlns:a16="http://schemas.microsoft.com/office/drawing/2014/main" id="{6C4F17EA-28C7-8965-7133-9320DD71A016}"/>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a:p>
        </p:txBody>
      </p:sp>
      <p:sp>
        <p:nvSpPr>
          <p:cNvPr id="31747" name="灯片编号占位符 3">
            <a:extLst>
              <a:ext uri="{FF2B5EF4-FFF2-40B4-BE49-F238E27FC236}">
                <a16:creationId xmlns:a16="http://schemas.microsoft.com/office/drawing/2014/main" id="{A32C8A55-5CEB-7E6E-97A8-098D5048919A}"/>
              </a:ext>
            </a:extLst>
          </p:cNvPr>
          <p:cNvSpPr>
            <a:spLocks noGrp="1" noChangeArrowheads="1"/>
          </p:cNvSpPr>
          <p:nvPr>
            <p:ph type="sldNum" sz="quarter" idx="5"/>
          </p:nvPr>
        </p:nvSpPr>
        <p:spPr bwMode="auto">
          <a:noFill/>
          <a:ln>
            <a:miter lim="800000"/>
          </a:ln>
        </p:spPr>
        <p:txBody>
          <a:bodyPr/>
          <a:lstStyle/>
          <a:p>
            <a:fld id="{99B9D88F-A64B-4A47-BAFB-6A512117D521}" type="slidenum">
              <a:rPr lang="zh-CN" altLang="en-US">
                <a:solidFill>
                  <a:srgbClr val="000000"/>
                </a:solidFill>
                <a:latin typeface="Calibri" panose="020F0502020204030204" pitchFamily="34" charset="0"/>
                <a:ea typeface="宋体" panose="02010600030101010101" pitchFamily="2" charset="-122"/>
              </a:rPr>
              <a:t>28</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7476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AA066-7EBF-43F6-853C-B290ED449AF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D707BE6-9150-4020-ABAD-C7E878BC1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40715CC-D0D6-4211-BC3D-2A5541DD3282}"/>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06FA7533-F485-4F52-933C-5992FDC9CC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4AAEC2-023F-43B5-A8D5-573D82CE3BD5}"/>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60494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07E43C-3080-442E-B002-4E264C3AD05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05354BA-7BEE-4AA8-9A1D-FBCD3044301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386A0A-DFF5-4D34-A2F5-C09F7834A6BD}"/>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E68CE120-EDB9-46AE-8D89-40AE468F31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1BA0AF-F50C-4C47-92EF-DAC50341F1C5}"/>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61793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1C010B8-98EC-4F4C-8DCA-53B53567F40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2FB90A0-AC6D-40E0-AB7C-9F5CD2ECA1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9345E8-3057-4A7C-936E-67B5078BEFAB}"/>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75A163CE-7DB3-468A-86BF-C59FCD2FAF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7C00D2-A56B-458F-A4D3-FB558E98BF46}"/>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80814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2024/2/25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xmlns:p14="http://schemas.microsoft.com/office/powerpoint/2010/main" val="120885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AE25C-A945-43F1-9233-DF073CF8B1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A407D6-40F5-41ED-8F50-2A4545796E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CFBA6F-A959-4513-B92D-5BA30CC561A3}"/>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124E17B2-B46F-428A-A640-DDFB07A9EA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A0E712-009A-4228-B2D1-8A24FE996C5A}"/>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314051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06CD29-358F-4813-93D0-ECE0BB17B13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F121D83-4E2C-4E91-B6C5-49657DC52C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A6CA0FA-3396-4E9C-9B74-BF44704924DE}"/>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5977404F-BE64-43A8-90E5-A268F82A7D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00C430-F4CD-48D9-B114-02A1E1069649}"/>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4111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3ACC51-BE6C-4A43-A0D2-D91A5B0AF39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D834A78-8D50-4FC7-985D-437EDA082BE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3B216B8-E526-4F6D-AF0E-FDD254D2749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EFBB7B1-AAA2-4352-AE7C-3AF3CD5357BA}"/>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6" name="页脚占位符 5">
            <a:extLst>
              <a:ext uri="{FF2B5EF4-FFF2-40B4-BE49-F238E27FC236}">
                <a16:creationId xmlns:a16="http://schemas.microsoft.com/office/drawing/2014/main" id="{434FB475-F719-405D-8FF9-1C311B433A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0AAC010-B309-456D-BC1E-379747C6896E}"/>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8377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02817-692F-4C4F-A472-AD8292CF62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CB04CA-EB2F-4FD6-B5D3-BA63C7088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35CE5A9-6A8B-476B-A00B-C301FB20B31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14A355-713D-4749-A625-DC35305C10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59D9758-5773-499E-AD60-EB09E4D9FEB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901DF3A-9CD6-496D-A340-BE1705B3C68F}"/>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8" name="页脚占位符 7">
            <a:extLst>
              <a:ext uri="{FF2B5EF4-FFF2-40B4-BE49-F238E27FC236}">
                <a16:creationId xmlns:a16="http://schemas.microsoft.com/office/drawing/2014/main" id="{ACC5621F-99E5-4A63-867B-E87CF2F11C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2B2161-227F-4BA6-96B7-9E9C826594DB}"/>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29961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F397C2-9A66-4A26-B393-62000B57D67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1483453-3C7F-4E92-92F0-C189A006CCC7}"/>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4" name="页脚占位符 3">
            <a:extLst>
              <a:ext uri="{FF2B5EF4-FFF2-40B4-BE49-F238E27FC236}">
                <a16:creationId xmlns:a16="http://schemas.microsoft.com/office/drawing/2014/main" id="{F659B45A-F2EA-47B2-9971-3E46663440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65E2F1E-83B9-423D-B798-A52F590D12C7}"/>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00697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CEFB8E-F92E-48BD-80E1-5EE55F4C1FE2}"/>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3" name="页脚占位符 2">
            <a:extLst>
              <a:ext uri="{FF2B5EF4-FFF2-40B4-BE49-F238E27FC236}">
                <a16:creationId xmlns:a16="http://schemas.microsoft.com/office/drawing/2014/main" id="{B182A351-BCA7-4815-B020-175532509A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702691-65BA-4457-81C2-62B3AEE8D36F}"/>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04847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E55E0-C315-4C2B-85B5-D1DB988C40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ADC25B-1005-4DE6-9E9F-A64EC2035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1103BDC-F371-4FD5-B322-7FFBCE163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F0C4BC4-3E94-41D8-A687-FBB229B2DF4C}"/>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6" name="页脚占位符 5">
            <a:extLst>
              <a:ext uri="{FF2B5EF4-FFF2-40B4-BE49-F238E27FC236}">
                <a16:creationId xmlns:a16="http://schemas.microsoft.com/office/drawing/2014/main" id="{E9E132E6-34A2-42EF-9D8E-E16586761A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438478-2561-4EDA-BB3F-90348F70FAA9}"/>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30406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BA9FFA-0963-47EC-B6B8-5AAA417213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64A25F6-E2E4-4C10-A2E5-000F9E565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F0C3CF5-3900-45AB-BF74-17B60CF85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1CB206D-EAA5-4C4C-A5EC-3EE8E4B8B286}"/>
              </a:ext>
            </a:extLst>
          </p:cNvPr>
          <p:cNvSpPr>
            <a:spLocks noGrp="1"/>
          </p:cNvSpPr>
          <p:nvPr>
            <p:ph type="dt" sz="half" idx="10"/>
          </p:nvPr>
        </p:nvSpPr>
        <p:spPr/>
        <p:txBody>
          <a:bodyPr/>
          <a:lstStyle/>
          <a:p>
            <a:fld id="{3AFD40C1-4473-47B2-8138-EA597C50DEC2}" type="datetimeFigureOut">
              <a:rPr lang="zh-CN" altLang="en-US" smtClean="0"/>
              <a:t>2024/2/25</a:t>
            </a:fld>
            <a:endParaRPr lang="zh-CN" altLang="en-US"/>
          </a:p>
        </p:txBody>
      </p:sp>
      <p:sp>
        <p:nvSpPr>
          <p:cNvPr id="6" name="页脚占位符 5">
            <a:extLst>
              <a:ext uri="{FF2B5EF4-FFF2-40B4-BE49-F238E27FC236}">
                <a16:creationId xmlns:a16="http://schemas.microsoft.com/office/drawing/2014/main" id="{6C8C02F8-2B4D-4A08-B9F4-C6646E36E6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BC3E60-AAC6-4334-92E0-6521942FFE89}"/>
              </a:ext>
            </a:extLst>
          </p:cNvPr>
          <p:cNvSpPr>
            <a:spLocks noGrp="1"/>
          </p:cNvSpPr>
          <p:nvPr>
            <p:ph type="sldNum" sz="quarter" idx="12"/>
          </p:nvPr>
        </p:nvSpPr>
        <p:spPr/>
        <p:txBody>
          <a:body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26863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83FDFCB-5E27-4FBF-863A-13B601A07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560C63-D769-46F0-A340-15CD734AC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43C8E3-4DCF-4705-A07F-D6469497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D40C1-4473-47B2-8138-EA597C50DEC2}" type="datetimeFigureOut">
              <a:rPr lang="zh-CN" altLang="en-US" smtClean="0"/>
              <a:t>2024/2/25</a:t>
            </a:fld>
            <a:endParaRPr lang="zh-CN" altLang="en-US"/>
          </a:p>
        </p:txBody>
      </p:sp>
      <p:sp>
        <p:nvSpPr>
          <p:cNvPr id="5" name="页脚占位符 4">
            <a:extLst>
              <a:ext uri="{FF2B5EF4-FFF2-40B4-BE49-F238E27FC236}">
                <a16:creationId xmlns:a16="http://schemas.microsoft.com/office/drawing/2014/main" id="{7E84D7A2-232C-45D0-BD38-7D655C34C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DE37B31-6D82-4C0C-8904-367DAA632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113E6-0FBF-4F10-80FA-8D1A7B55161D}" type="slidenum">
              <a:rPr lang="zh-CN" altLang="en-US" smtClean="0"/>
              <a:t>‹#›</a:t>
            </a:fld>
            <a:endParaRPr lang="zh-CN" altLang="en-US"/>
          </a:p>
        </p:txBody>
      </p:sp>
    </p:spTree>
    <p:extLst>
      <p:ext uri="{BB962C8B-B14F-4D97-AF65-F5344CB8AC3E}">
        <p14:creationId xmlns:p14="http://schemas.microsoft.com/office/powerpoint/2010/main" val="911426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15605"/>
          <a:stretch/>
        </p:blipFill>
        <p:spPr>
          <a:xfrm>
            <a:off x="0" y="0"/>
            <a:ext cx="12192000" cy="6858000"/>
          </a:xfrm>
          <a:prstGeom prst="rect">
            <a:avLst/>
          </a:prstGeom>
        </p:spPr>
      </p:pic>
      <p:sp>
        <p:nvSpPr>
          <p:cNvPr id="5" name="等腰三角形 4"/>
          <p:cNvSpPr/>
          <p:nvPr/>
        </p:nvSpPr>
        <p:spPr>
          <a:xfrm rot="10800000">
            <a:off x="4633912" y="0"/>
            <a:ext cx="2924175" cy="733425"/>
          </a:xfrm>
          <a:prstGeom prs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2176195" y="4891712"/>
            <a:ext cx="7839610" cy="1966288"/>
          </a:xfrm>
          <a:prstGeom prs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1243806" y="2194936"/>
            <a:ext cx="9704388" cy="1107996"/>
          </a:xfrm>
          <a:prstGeom prst="rect">
            <a:avLst/>
          </a:prstGeom>
          <a:noFill/>
        </p:spPr>
        <p:txBody>
          <a:bodyPr wrap="square" rtlCol="0">
            <a:spAutoFit/>
          </a:bodyPr>
          <a:lstStyle/>
          <a:p>
            <a:pPr algn="ctr"/>
            <a:r>
              <a:rPr lang="zh-CN" altLang="en-US" sz="6600" b="1" dirty="0">
                <a:solidFill>
                  <a:schemeClr val="bg1"/>
                </a:solidFill>
                <a:latin typeface="+mj-ea"/>
                <a:ea typeface="+mj-ea"/>
              </a:rPr>
              <a:t>都市基层社会治理</a:t>
            </a:r>
          </a:p>
        </p:txBody>
      </p:sp>
      <p:cxnSp>
        <p:nvCxnSpPr>
          <p:cNvPr id="15" name="直接连接符 14"/>
          <p:cNvCxnSpPr/>
          <p:nvPr/>
        </p:nvCxnSpPr>
        <p:spPr>
          <a:xfrm>
            <a:off x="1622330" y="2194936"/>
            <a:ext cx="8947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622330" y="3641486"/>
            <a:ext cx="8947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38969" y="5443635"/>
            <a:ext cx="3514061" cy="1569660"/>
          </a:xfrm>
          <a:prstGeom prst="rect">
            <a:avLst/>
          </a:prstGeom>
          <a:noFill/>
        </p:spPr>
        <p:txBody>
          <a:bodyPr wrap="square" rtlCol="0">
            <a:spAutoFit/>
          </a:bodyPr>
          <a:lstStyle/>
          <a:p>
            <a:pPr algn="ctr"/>
            <a:r>
              <a:rPr lang="en-US" altLang="zh-CN" sz="9600" dirty="0">
                <a:solidFill>
                  <a:schemeClr val="bg1">
                    <a:lumMod val="95000"/>
                  </a:schemeClr>
                </a:solidFill>
                <a:latin typeface="Agency FB" panose="020B0503020202020204" pitchFamily="34" charset="0"/>
              </a:rPr>
              <a:t>2024</a:t>
            </a:r>
            <a:endParaRPr lang="zh-CN" altLang="en-US" sz="9600" dirty="0">
              <a:solidFill>
                <a:schemeClr val="bg1">
                  <a:lumMod val="95000"/>
                </a:schemeClr>
              </a:solidFill>
              <a:latin typeface="Agency FB" panose="020B0503020202020204" pitchFamily="34" charset="0"/>
            </a:endParaRPr>
          </a:p>
        </p:txBody>
      </p:sp>
    </p:spTree>
    <p:extLst>
      <p:ext uri="{BB962C8B-B14F-4D97-AF65-F5344CB8AC3E}">
        <p14:creationId xmlns:p14="http://schemas.microsoft.com/office/powerpoint/2010/main" val="184112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7242D6-2D68-85E8-3B4E-0CFF94C73B68}"/>
              </a:ext>
            </a:extLst>
          </p:cNvPr>
          <p:cNvSpPr>
            <a:spLocks noGrp="1"/>
          </p:cNvSpPr>
          <p:nvPr>
            <p:ph type="title"/>
          </p:nvPr>
        </p:nvSpPr>
        <p:spPr/>
        <p:txBody>
          <a:bodyPr/>
          <a:lstStyle/>
          <a:p>
            <a:r>
              <a:rPr lang="zh-CN" altLang="en-US" dirty="0"/>
              <a:t>（</a:t>
            </a:r>
            <a:r>
              <a:rPr lang="en-US" altLang="zh-CN" dirty="0"/>
              <a:t>2</a:t>
            </a:r>
            <a:r>
              <a:rPr lang="zh-CN" altLang="en-US" dirty="0"/>
              <a:t>）计划经济体制转向市场经济体制</a:t>
            </a:r>
          </a:p>
        </p:txBody>
      </p:sp>
      <p:sp>
        <p:nvSpPr>
          <p:cNvPr id="3" name="内容占位符 2">
            <a:extLst>
              <a:ext uri="{FF2B5EF4-FFF2-40B4-BE49-F238E27FC236}">
                <a16:creationId xmlns:a16="http://schemas.microsoft.com/office/drawing/2014/main" id="{ACC06772-E506-7F14-F5AB-6E3B67E5A593}"/>
              </a:ext>
            </a:extLst>
          </p:cNvPr>
          <p:cNvSpPr>
            <a:spLocks noGrp="1"/>
          </p:cNvSpPr>
          <p:nvPr>
            <p:ph idx="1"/>
          </p:nvPr>
        </p:nvSpPr>
        <p:spPr/>
        <p:txBody>
          <a:bodyPr/>
          <a:lstStyle/>
          <a:p>
            <a:r>
              <a:rPr lang="zh-CN" altLang="en-US" dirty="0"/>
              <a:t>民营经济与外资经济的逐步发展，越来越多的人在体制外就业</a:t>
            </a:r>
            <a:endParaRPr lang="en-US" altLang="zh-CN" dirty="0"/>
          </a:p>
          <a:p>
            <a:endParaRPr lang="en-US" altLang="zh-CN" dirty="0"/>
          </a:p>
          <a:p>
            <a:r>
              <a:rPr lang="zh-CN" altLang="en-US" dirty="0"/>
              <a:t>体制内单位也逐步收缩社会职能，交由各种社会组织来承担</a:t>
            </a:r>
            <a:endParaRPr lang="en-US" altLang="zh-CN" dirty="0"/>
          </a:p>
          <a:p>
            <a:endParaRPr lang="en-US" altLang="zh-CN" dirty="0"/>
          </a:p>
          <a:p>
            <a:pPr marL="0" indent="0">
              <a:buNone/>
            </a:pPr>
            <a:endParaRPr lang="zh-CN" altLang="en-US" dirty="0"/>
          </a:p>
        </p:txBody>
      </p:sp>
    </p:spTree>
    <p:extLst>
      <p:ext uri="{BB962C8B-B14F-4D97-AF65-F5344CB8AC3E}">
        <p14:creationId xmlns:p14="http://schemas.microsoft.com/office/powerpoint/2010/main" val="272300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46CD57-9C89-B1C0-1039-B7C0C477AB7E}"/>
              </a:ext>
            </a:extLst>
          </p:cNvPr>
          <p:cNvSpPr>
            <a:spLocks noGrp="1"/>
          </p:cNvSpPr>
          <p:nvPr>
            <p:ph type="title"/>
          </p:nvPr>
        </p:nvSpPr>
        <p:spPr/>
        <p:txBody>
          <a:bodyPr/>
          <a:lstStyle/>
          <a:p>
            <a:r>
              <a:rPr lang="zh-CN" altLang="en-US" dirty="0"/>
              <a:t>（</a:t>
            </a:r>
            <a:r>
              <a:rPr lang="en-US" altLang="zh-CN" dirty="0"/>
              <a:t>3</a:t>
            </a:r>
            <a:r>
              <a:rPr lang="zh-CN" altLang="en-US" dirty="0"/>
              <a:t>）迅猛的城市化进程</a:t>
            </a:r>
          </a:p>
        </p:txBody>
      </p:sp>
      <p:pic>
        <p:nvPicPr>
          <p:cNvPr id="4" name="内容占位符 3">
            <a:extLst>
              <a:ext uri="{FF2B5EF4-FFF2-40B4-BE49-F238E27FC236}">
                <a16:creationId xmlns:a16="http://schemas.microsoft.com/office/drawing/2014/main" id="{73D8925D-3D13-E166-539A-8D4D5EEE4F56}"/>
              </a:ext>
            </a:extLst>
          </p:cNvPr>
          <p:cNvPicPr>
            <a:picLocks noGrp="1" noChangeAspect="1"/>
          </p:cNvPicPr>
          <p:nvPr>
            <p:ph idx="1"/>
          </p:nvPr>
        </p:nvPicPr>
        <p:blipFill>
          <a:blip r:embed="rId2"/>
          <a:stretch>
            <a:fillRect/>
          </a:stretch>
        </p:blipFill>
        <p:spPr>
          <a:xfrm>
            <a:off x="583751" y="1930627"/>
            <a:ext cx="5182049" cy="3639627"/>
          </a:xfrm>
          <a:prstGeom prst="rect">
            <a:avLst/>
          </a:prstGeom>
        </p:spPr>
      </p:pic>
      <p:graphicFrame>
        <p:nvGraphicFramePr>
          <p:cNvPr id="5" name="内容占位符 5">
            <a:extLst>
              <a:ext uri="{FF2B5EF4-FFF2-40B4-BE49-F238E27FC236}">
                <a16:creationId xmlns:a16="http://schemas.microsoft.com/office/drawing/2014/main" id="{96A023E4-A7EE-CAC2-D507-F6F8493CE242}"/>
              </a:ext>
            </a:extLst>
          </p:cNvPr>
          <p:cNvGraphicFramePr>
            <a:graphicFrameLocks/>
          </p:cNvGraphicFramePr>
          <p:nvPr>
            <p:extLst>
              <p:ext uri="{D42A27DB-BD31-4B8C-83A1-F6EECF244321}">
                <p14:modId xmlns:p14="http://schemas.microsoft.com/office/powerpoint/2010/main" val="2539914339"/>
              </p:ext>
            </p:extLst>
          </p:nvPr>
        </p:nvGraphicFramePr>
        <p:xfrm>
          <a:off x="6172200" y="2257425"/>
          <a:ext cx="5181600" cy="3563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93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A7393-EBD2-4B95-9E0F-1676D8458108}"/>
              </a:ext>
            </a:extLst>
          </p:cNvPr>
          <p:cNvSpPr>
            <a:spLocks noGrp="1"/>
          </p:cNvSpPr>
          <p:nvPr>
            <p:ph type="title"/>
          </p:nvPr>
        </p:nvSpPr>
        <p:spPr/>
        <p:txBody>
          <a:bodyPr/>
          <a:lstStyle/>
          <a:p>
            <a:r>
              <a:rPr lang="zh-CN" altLang="en-US" dirty="0"/>
              <a:t>人口密度与户均人数的变化</a:t>
            </a:r>
          </a:p>
        </p:txBody>
      </p:sp>
      <p:graphicFrame>
        <p:nvGraphicFramePr>
          <p:cNvPr id="6" name="内容占位符 5">
            <a:extLst>
              <a:ext uri="{FF2B5EF4-FFF2-40B4-BE49-F238E27FC236}">
                <a16:creationId xmlns:a16="http://schemas.microsoft.com/office/drawing/2014/main" id="{E53FA3B8-BE24-4B77-BC19-39DAA6DA6008}"/>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内容占位符 6">
            <a:extLst>
              <a:ext uri="{FF2B5EF4-FFF2-40B4-BE49-F238E27FC236}">
                <a16:creationId xmlns:a16="http://schemas.microsoft.com/office/drawing/2014/main" id="{180A9038-E685-4E34-BF71-F65F16277919}"/>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429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171E6-0435-2067-E2AB-4BACA51833C1}"/>
              </a:ext>
            </a:extLst>
          </p:cNvPr>
          <p:cNvSpPr>
            <a:spLocks noGrp="1"/>
          </p:cNvSpPr>
          <p:nvPr>
            <p:ph type="title"/>
          </p:nvPr>
        </p:nvSpPr>
        <p:spPr/>
        <p:txBody>
          <a:bodyPr/>
          <a:lstStyle/>
          <a:p>
            <a:r>
              <a:rPr lang="zh-CN" altLang="en-US" dirty="0"/>
              <a:t>（</a:t>
            </a:r>
            <a:r>
              <a:rPr lang="en-US" altLang="zh-CN" dirty="0"/>
              <a:t>4</a:t>
            </a:r>
            <a:r>
              <a:rPr lang="zh-CN" altLang="en-US" dirty="0"/>
              <a:t>）老龄化程度</a:t>
            </a:r>
          </a:p>
        </p:txBody>
      </p:sp>
      <p:sp>
        <p:nvSpPr>
          <p:cNvPr id="3" name="文本占位符 2">
            <a:extLst>
              <a:ext uri="{FF2B5EF4-FFF2-40B4-BE49-F238E27FC236}">
                <a16:creationId xmlns:a16="http://schemas.microsoft.com/office/drawing/2014/main" id="{A539883C-2418-3989-E050-6A1DF55959C0}"/>
              </a:ext>
            </a:extLst>
          </p:cNvPr>
          <p:cNvSpPr>
            <a:spLocks noGrp="1"/>
          </p:cNvSpPr>
          <p:nvPr>
            <p:ph type="body" idx="1"/>
          </p:nvPr>
        </p:nvSpPr>
        <p:spPr/>
        <p:txBody>
          <a:bodyPr/>
          <a:lstStyle/>
          <a:p>
            <a:r>
              <a:rPr lang="zh-CN" altLang="en-US" dirty="0"/>
              <a:t>全国</a:t>
            </a:r>
          </a:p>
        </p:txBody>
      </p:sp>
      <p:sp>
        <p:nvSpPr>
          <p:cNvPr id="5" name="文本占位符 4">
            <a:extLst>
              <a:ext uri="{FF2B5EF4-FFF2-40B4-BE49-F238E27FC236}">
                <a16:creationId xmlns:a16="http://schemas.microsoft.com/office/drawing/2014/main" id="{C406D9E4-3237-7FA8-B7CA-EF7694FB8427}"/>
              </a:ext>
            </a:extLst>
          </p:cNvPr>
          <p:cNvSpPr>
            <a:spLocks noGrp="1"/>
          </p:cNvSpPr>
          <p:nvPr>
            <p:ph type="body" sz="quarter" idx="3"/>
          </p:nvPr>
        </p:nvSpPr>
        <p:spPr/>
        <p:txBody>
          <a:bodyPr/>
          <a:lstStyle/>
          <a:p>
            <a:r>
              <a:rPr lang="zh-CN" altLang="en-US" dirty="0"/>
              <a:t>上海</a:t>
            </a:r>
          </a:p>
        </p:txBody>
      </p:sp>
      <p:pic>
        <p:nvPicPr>
          <p:cNvPr id="9" name="内容占位符 8">
            <a:extLst>
              <a:ext uri="{FF2B5EF4-FFF2-40B4-BE49-F238E27FC236}">
                <a16:creationId xmlns:a16="http://schemas.microsoft.com/office/drawing/2014/main" id="{92E9C345-0A8D-BFB7-AD74-31C53DD099AE}"/>
              </a:ext>
            </a:extLst>
          </p:cNvPr>
          <p:cNvPicPr>
            <a:picLocks noGrp="1" noChangeAspect="1"/>
          </p:cNvPicPr>
          <p:nvPr>
            <p:ph sz="quarter" idx="4"/>
          </p:nvPr>
        </p:nvPicPr>
        <p:blipFill>
          <a:blip r:embed="rId2"/>
          <a:stretch>
            <a:fillRect/>
          </a:stretch>
        </p:blipFill>
        <p:spPr>
          <a:xfrm>
            <a:off x="6172200" y="2816988"/>
            <a:ext cx="5183188" cy="3060761"/>
          </a:xfrm>
          <a:prstGeom prst="rect">
            <a:avLst/>
          </a:prstGeom>
        </p:spPr>
      </p:pic>
      <p:pic>
        <p:nvPicPr>
          <p:cNvPr id="8" name="内容占位符 7">
            <a:extLst>
              <a:ext uri="{FF2B5EF4-FFF2-40B4-BE49-F238E27FC236}">
                <a16:creationId xmlns:a16="http://schemas.microsoft.com/office/drawing/2014/main" id="{31F0DBC4-4ADE-1490-0BBB-86CF48F60E6A}"/>
              </a:ext>
            </a:extLst>
          </p:cNvPr>
          <p:cNvPicPr>
            <a:picLocks noGrp="1" noChangeAspect="1"/>
          </p:cNvPicPr>
          <p:nvPr>
            <p:ph sz="half" idx="2"/>
          </p:nvPr>
        </p:nvPicPr>
        <p:blipFill>
          <a:blip r:embed="rId3"/>
          <a:stretch>
            <a:fillRect/>
          </a:stretch>
        </p:blipFill>
        <p:spPr>
          <a:xfrm>
            <a:off x="1042194" y="2828131"/>
            <a:ext cx="4752975" cy="3038475"/>
          </a:xfrm>
          <a:prstGeom prst="rect">
            <a:avLst/>
          </a:prstGeom>
        </p:spPr>
      </p:pic>
    </p:spTree>
    <p:extLst>
      <p:ext uri="{BB962C8B-B14F-4D97-AF65-F5344CB8AC3E}">
        <p14:creationId xmlns:p14="http://schemas.microsoft.com/office/powerpoint/2010/main" val="262550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606C2F-509E-4F6D-8CBD-8A5521095F22}"/>
              </a:ext>
            </a:extLst>
          </p:cNvPr>
          <p:cNvSpPr>
            <a:spLocks noGrp="1"/>
          </p:cNvSpPr>
          <p:nvPr>
            <p:ph type="title"/>
          </p:nvPr>
        </p:nvSpPr>
        <p:spPr/>
        <p:txBody>
          <a:bodyPr/>
          <a:lstStyle/>
          <a:p>
            <a:r>
              <a:rPr lang="zh-CN" altLang="en-US" dirty="0"/>
              <a:t>二、上海基层社会治理的组织体系</a:t>
            </a:r>
          </a:p>
        </p:txBody>
      </p:sp>
      <p:graphicFrame>
        <p:nvGraphicFramePr>
          <p:cNvPr id="4" name="内容占位符 3">
            <a:extLst>
              <a:ext uri="{FF2B5EF4-FFF2-40B4-BE49-F238E27FC236}">
                <a16:creationId xmlns:a16="http://schemas.microsoft.com/office/drawing/2014/main" id="{FAF9F20A-27F1-4C20-AEAE-C72278AFC963}"/>
              </a:ext>
            </a:extLst>
          </p:cNvPr>
          <p:cNvGraphicFramePr>
            <a:graphicFrameLocks noGrp="1"/>
          </p:cNvGraphicFramePr>
          <p:nvPr>
            <p:ph idx="1"/>
            <p:extLst>
              <p:ext uri="{D42A27DB-BD31-4B8C-83A1-F6EECF244321}">
                <p14:modId xmlns:p14="http://schemas.microsoft.com/office/powerpoint/2010/main" val="21617237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86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（一）两级政府三级管理四级网络的管理体系</a:t>
            </a:r>
          </a:p>
        </p:txBody>
      </p:sp>
      <p:sp>
        <p:nvSpPr>
          <p:cNvPr id="3" name="内容占位符 2"/>
          <p:cNvSpPr>
            <a:spLocks noGrp="1"/>
          </p:cNvSpPr>
          <p:nvPr>
            <p:ph sz="half" idx="1"/>
          </p:nvPr>
        </p:nvSpPr>
        <p:spPr>
          <a:xfrm>
            <a:off x="1648798" y="1825625"/>
            <a:ext cx="3830827" cy="4351338"/>
          </a:xfrm>
        </p:spPr>
        <p:txBody>
          <a:bodyPr/>
          <a:lstStyle/>
          <a:p>
            <a:r>
              <a:rPr lang="en-US" altLang="zh-CN" dirty="0"/>
              <a:t> </a:t>
            </a:r>
            <a:endParaRPr lang="zh-CN" altLang="en-US" dirty="0"/>
          </a:p>
        </p:txBody>
      </p:sp>
      <p:sp>
        <p:nvSpPr>
          <p:cNvPr id="4" name="内容占位符 3"/>
          <p:cNvSpPr>
            <a:spLocks noGrp="1"/>
          </p:cNvSpPr>
          <p:nvPr>
            <p:ph sz="half" idx="2"/>
          </p:nvPr>
        </p:nvSpPr>
        <p:spPr>
          <a:xfrm>
            <a:off x="6170456" y="1829199"/>
            <a:ext cx="5181600" cy="4351338"/>
          </a:xfrm>
        </p:spPr>
        <p:txBody>
          <a:bodyPr/>
          <a:lstStyle/>
          <a:p>
            <a:r>
              <a:rPr lang="en-US" altLang="zh-CN" dirty="0"/>
              <a:t> </a:t>
            </a:r>
            <a:endParaRPr lang="zh-CN" altLang="en-US" dirty="0"/>
          </a:p>
        </p:txBody>
      </p:sp>
      <p:grpSp>
        <p:nvGrpSpPr>
          <p:cNvPr id="5" name="组合 4">
            <a:extLst>
              <a:ext uri="{FF2B5EF4-FFF2-40B4-BE49-F238E27FC236}">
                <a16:creationId xmlns:a16="http://schemas.microsoft.com/office/drawing/2014/main" id="{7D74A5CA-C956-9644-8665-D425948A9375}"/>
              </a:ext>
            </a:extLst>
          </p:cNvPr>
          <p:cNvGrpSpPr/>
          <p:nvPr/>
        </p:nvGrpSpPr>
        <p:grpSpPr>
          <a:xfrm>
            <a:off x="7601512" y="2453548"/>
            <a:ext cx="2469480" cy="3424010"/>
            <a:chOff x="8669574" y="1837995"/>
            <a:chExt cx="2469480" cy="4128052"/>
          </a:xfrm>
        </p:grpSpPr>
        <p:grpSp>
          <p:nvGrpSpPr>
            <p:cNvPr id="6" name="组合 5">
              <a:extLst>
                <a:ext uri="{FF2B5EF4-FFF2-40B4-BE49-F238E27FC236}">
                  <a16:creationId xmlns:a16="http://schemas.microsoft.com/office/drawing/2014/main" id="{D2914CE1-33F9-4840-A6E5-5B9C413AE256}"/>
                </a:ext>
              </a:extLst>
            </p:cNvPr>
            <p:cNvGrpSpPr/>
            <p:nvPr/>
          </p:nvGrpSpPr>
          <p:grpSpPr>
            <a:xfrm>
              <a:off x="8669574" y="1837995"/>
              <a:ext cx="2469480" cy="2816198"/>
              <a:chOff x="8863625" y="2016973"/>
              <a:chExt cx="2791302" cy="3011871"/>
            </a:xfrm>
          </p:grpSpPr>
          <p:sp>
            <p:nvSpPr>
              <p:cNvPr id="16" name="形状">
                <a:extLst>
                  <a:ext uri="{FF2B5EF4-FFF2-40B4-BE49-F238E27FC236}">
                    <a16:creationId xmlns:a16="http://schemas.microsoft.com/office/drawing/2014/main" id="{7A2B9AF4-639A-4F42-A008-AA23CF844150}"/>
                  </a:ext>
                </a:extLst>
              </p:cNvPr>
              <p:cNvSpPr/>
              <p:nvPr/>
            </p:nvSpPr>
            <p:spPr>
              <a:xfrm>
                <a:off x="9279070" y="4660197"/>
                <a:ext cx="1950914" cy="368647"/>
              </a:xfrm>
              <a:custGeom>
                <a:avLst/>
                <a:gdLst/>
                <a:ahLst/>
                <a:cxnLst>
                  <a:cxn ang="0">
                    <a:pos x="wd2" y="hd2"/>
                  </a:cxn>
                  <a:cxn ang="5400000">
                    <a:pos x="wd2" y="hd2"/>
                  </a:cxn>
                  <a:cxn ang="10800000">
                    <a:pos x="wd2" y="hd2"/>
                  </a:cxn>
                  <a:cxn ang="16200000">
                    <a:pos x="wd2" y="hd2"/>
                  </a:cxn>
                </a:cxnLst>
                <a:rect l="0" t="0" r="r" b="b"/>
                <a:pathLst>
                  <a:path w="21600" h="21600" extrusionOk="0">
                    <a:moveTo>
                      <a:pt x="21600" y="9317"/>
                    </a:moveTo>
                    <a:lnTo>
                      <a:pt x="8732" y="0"/>
                    </a:lnTo>
                    <a:lnTo>
                      <a:pt x="0" y="10677"/>
                    </a:lnTo>
                    <a:lnTo>
                      <a:pt x="12868" y="21600"/>
                    </a:lnTo>
                    <a:cubicBezTo>
                      <a:pt x="12868" y="21600"/>
                      <a:pt x="21600" y="9317"/>
                      <a:pt x="21600" y="9317"/>
                    </a:cubicBezTo>
                    <a:close/>
                  </a:path>
                </a:pathLst>
              </a:custGeom>
              <a:solidFill>
                <a:srgbClr val="000000">
                  <a:alpha val="45097"/>
                </a:srgbClr>
              </a:solidFill>
              <a:ln w="12700" cap="flat">
                <a:noFill/>
                <a:miter lim="400000"/>
              </a:ln>
              <a:effectLst/>
            </p:spPr>
            <p:txBody>
              <a:bodyPr wrap="square" lIns="45719" tIns="45719" rIns="45719" bIns="45719" numCol="1" anchor="ctr">
                <a:noAutofit/>
              </a:bodyPr>
              <a:lstStyle/>
              <a:p>
                <a:endParaRPr/>
              </a:p>
            </p:txBody>
          </p:sp>
          <p:sp>
            <p:nvSpPr>
              <p:cNvPr id="17" name="形状">
                <a:extLst>
                  <a:ext uri="{FF2B5EF4-FFF2-40B4-BE49-F238E27FC236}">
                    <a16:creationId xmlns:a16="http://schemas.microsoft.com/office/drawing/2014/main" id="{5769452B-EDA4-EA4A-88E5-FEE8E0EC9FE0}"/>
                  </a:ext>
                </a:extLst>
              </p:cNvPr>
              <p:cNvSpPr/>
              <p:nvPr/>
            </p:nvSpPr>
            <p:spPr>
              <a:xfrm>
                <a:off x="8863625" y="4000414"/>
                <a:ext cx="2791302" cy="977078"/>
              </a:xfrm>
              <a:custGeom>
                <a:avLst/>
                <a:gdLst/>
                <a:ahLst/>
                <a:cxnLst>
                  <a:cxn ang="0">
                    <a:pos x="wd2" y="hd2"/>
                  </a:cxn>
                  <a:cxn ang="5400000">
                    <a:pos x="wd2" y="hd2"/>
                  </a:cxn>
                  <a:cxn ang="10800000">
                    <a:pos x="wd2" y="hd2"/>
                  </a:cxn>
                  <a:cxn ang="16200000">
                    <a:pos x="wd2" y="hd2"/>
                  </a:cxn>
                </a:cxnLst>
                <a:rect l="0" t="0" r="r" b="b"/>
                <a:pathLst>
                  <a:path w="21600" h="21600" extrusionOk="0">
                    <a:moveTo>
                      <a:pt x="9354" y="0"/>
                    </a:moveTo>
                    <a:lnTo>
                      <a:pt x="8" y="6169"/>
                    </a:lnTo>
                    <a:lnTo>
                      <a:pt x="0" y="16814"/>
                    </a:lnTo>
                    <a:lnTo>
                      <a:pt x="12246" y="21600"/>
                    </a:lnTo>
                    <a:lnTo>
                      <a:pt x="21592" y="15431"/>
                    </a:lnTo>
                    <a:lnTo>
                      <a:pt x="21600" y="4786"/>
                    </a:lnTo>
                    <a:cubicBezTo>
                      <a:pt x="21600" y="4786"/>
                      <a:pt x="9354" y="0"/>
                      <a:pt x="9354" y="0"/>
                    </a:cubicBezTo>
                    <a:close/>
                  </a:path>
                </a:pathLst>
              </a:custGeom>
              <a:solidFill>
                <a:schemeClr val="accent2"/>
              </a:solidFill>
              <a:ln w="12700" cap="flat">
                <a:noFill/>
                <a:miter lim="400000"/>
              </a:ln>
              <a:effectLst/>
            </p:spPr>
            <p:txBody>
              <a:bodyPr wrap="square" lIns="45719" tIns="45719" rIns="45719" bIns="45719" numCol="1" anchor="ctr">
                <a:noAutofit/>
              </a:bodyPr>
              <a:lstStyle/>
              <a:p>
                <a:endParaRPr/>
              </a:p>
            </p:txBody>
          </p:sp>
          <p:sp>
            <p:nvSpPr>
              <p:cNvPr id="18" name="形状">
                <a:extLst>
                  <a:ext uri="{FF2B5EF4-FFF2-40B4-BE49-F238E27FC236}">
                    <a16:creationId xmlns:a16="http://schemas.microsoft.com/office/drawing/2014/main" id="{75F97C1D-14EC-CD4F-8B19-B03C6E472FEF}"/>
                  </a:ext>
                </a:extLst>
              </p:cNvPr>
              <p:cNvSpPr/>
              <p:nvPr/>
            </p:nvSpPr>
            <p:spPr>
              <a:xfrm>
                <a:off x="10444122" y="4216231"/>
                <a:ext cx="1208852" cy="760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81" y="13675"/>
                    </a:lnTo>
                    <a:lnTo>
                      <a:pt x="0" y="21600"/>
                    </a:lnTo>
                    <a:lnTo>
                      <a:pt x="19" y="7925"/>
                    </a:lnTo>
                    <a:cubicBezTo>
                      <a:pt x="19" y="7925"/>
                      <a:pt x="21600" y="0"/>
                      <a:pt x="21600" y="0"/>
                    </a:cubicBezTo>
                    <a:close/>
                  </a:path>
                </a:pathLst>
              </a:custGeom>
              <a:solidFill>
                <a:srgbClr val="000000">
                  <a:alpha val="30195"/>
                </a:srgbClr>
              </a:solidFill>
              <a:ln w="12700" cap="flat">
                <a:noFill/>
                <a:miter lim="400000"/>
              </a:ln>
              <a:effectLst/>
            </p:spPr>
            <p:txBody>
              <a:bodyPr wrap="square" lIns="45719" tIns="45719" rIns="45719" bIns="45719" numCol="1" anchor="ctr">
                <a:noAutofit/>
              </a:bodyPr>
              <a:lstStyle/>
              <a:p>
                <a:endParaRPr/>
              </a:p>
            </p:txBody>
          </p:sp>
          <p:sp>
            <p:nvSpPr>
              <p:cNvPr id="19" name="形状">
                <a:extLst>
                  <a:ext uri="{FF2B5EF4-FFF2-40B4-BE49-F238E27FC236}">
                    <a16:creationId xmlns:a16="http://schemas.microsoft.com/office/drawing/2014/main" id="{D96F67EB-861C-E547-A8C5-A66F45A4C449}"/>
                  </a:ext>
                </a:extLst>
              </p:cNvPr>
              <p:cNvSpPr/>
              <p:nvPr/>
            </p:nvSpPr>
            <p:spPr>
              <a:xfrm>
                <a:off x="8863626" y="4277893"/>
                <a:ext cx="1583527" cy="698015"/>
              </a:xfrm>
              <a:custGeom>
                <a:avLst/>
                <a:gdLst/>
                <a:ahLst/>
                <a:cxnLst>
                  <a:cxn ang="0">
                    <a:pos x="wd2" y="hd2"/>
                  </a:cxn>
                  <a:cxn ang="5400000">
                    <a:pos x="wd2" y="hd2"/>
                  </a:cxn>
                  <a:cxn ang="10800000">
                    <a:pos x="wd2" y="hd2"/>
                  </a:cxn>
                  <a:cxn ang="16200000">
                    <a:pos x="wd2" y="hd2"/>
                  </a:cxn>
                </a:cxnLst>
                <a:rect l="0" t="0" r="r" b="b"/>
                <a:pathLst>
                  <a:path w="21600" h="21600" extrusionOk="0">
                    <a:moveTo>
                      <a:pt x="21600" y="6700"/>
                    </a:moveTo>
                    <a:lnTo>
                      <a:pt x="21585" y="21600"/>
                    </a:lnTo>
                    <a:lnTo>
                      <a:pt x="0" y="14901"/>
                    </a:lnTo>
                    <a:lnTo>
                      <a:pt x="14" y="0"/>
                    </a:lnTo>
                    <a:cubicBezTo>
                      <a:pt x="14" y="0"/>
                      <a:pt x="21600" y="6700"/>
                      <a:pt x="21600" y="6700"/>
                    </a:cubicBezTo>
                    <a:close/>
                  </a:path>
                </a:pathLst>
              </a:custGeom>
              <a:solidFill>
                <a:srgbClr val="000000">
                  <a:alpha val="10195"/>
                </a:srgbClr>
              </a:solidFill>
              <a:ln w="12700" cap="flat">
                <a:noFill/>
                <a:miter lim="400000"/>
              </a:ln>
              <a:effectLst/>
            </p:spPr>
            <p:txBody>
              <a:bodyPr wrap="square" lIns="45719" tIns="45719" rIns="45719" bIns="45719" numCol="1" anchor="ctr">
                <a:noAutofit/>
              </a:bodyPr>
              <a:lstStyle/>
              <a:p>
                <a:endParaRPr/>
              </a:p>
            </p:txBody>
          </p:sp>
          <p:sp>
            <p:nvSpPr>
              <p:cNvPr id="20" name="形状">
                <a:extLst>
                  <a:ext uri="{FF2B5EF4-FFF2-40B4-BE49-F238E27FC236}">
                    <a16:creationId xmlns:a16="http://schemas.microsoft.com/office/drawing/2014/main" id="{63148148-B42E-6A49-8108-F17DBB65E754}"/>
                  </a:ext>
                </a:extLst>
              </p:cNvPr>
              <p:cNvSpPr/>
              <p:nvPr/>
            </p:nvSpPr>
            <p:spPr>
              <a:xfrm>
                <a:off x="9279070" y="4000414"/>
                <a:ext cx="1950914" cy="368648"/>
              </a:xfrm>
              <a:custGeom>
                <a:avLst/>
                <a:gdLst/>
                <a:ahLst/>
                <a:cxnLst>
                  <a:cxn ang="0">
                    <a:pos x="wd2" y="hd2"/>
                  </a:cxn>
                  <a:cxn ang="5400000">
                    <a:pos x="wd2" y="hd2"/>
                  </a:cxn>
                  <a:cxn ang="10800000">
                    <a:pos x="wd2" y="hd2"/>
                  </a:cxn>
                  <a:cxn ang="16200000">
                    <a:pos x="wd2" y="hd2"/>
                  </a:cxn>
                </a:cxnLst>
                <a:rect l="0" t="0" r="r" b="b"/>
                <a:pathLst>
                  <a:path w="21600" h="21600" extrusionOk="0">
                    <a:moveTo>
                      <a:pt x="21600" y="9317"/>
                    </a:moveTo>
                    <a:lnTo>
                      <a:pt x="8732" y="0"/>
                    </a:lnTo>
                    <a:lnTo>
                      <a:pt x="0" y="10677"/>
                    </a:lnTo>
                    <a:lnTo>
                      <a:pt x="12868" y="21600"/>
                    </a:lnTo>
                    <a:cubicBezTo>
                      <a:pt x="12868" y="21600"/>
                      <a:pt x="21600" y="9317"/>
                      <a:pt x="21600" y="9317"/>
                    </a:cubicBezTo>
                    <a:close/>
                  </a:path>
                </a:pathLst>
              </a:custGeom>
              <a:solidFill>
                <a:srgbClr val="000000">
                  <a:alpha val="45097"/>
                </a:srgbClr>
              </a:solidFill>
              <a:ln w="12700" cap="flat">
                <a:noFill/>
                <a:miter lim="400000"/>
              </a:ln>
              <a:effectLst/>
            </p:spPr>
            <p:txBody>
              <a:bodyPr wrap="square" lIns="45719" tIns="45719" rIns="45719" bIns="45719" numCol="1" anchor="ctr">
                <a:noAutofit/>
              </a:bodyPr>
              <a:lstStyle/>
              <a:p>
                <a:endParaRPr/>
              </a:p>
            </p:txBody>
          </p:sp>
          <p:sp>
            <p:nvSpPr>
              <p:cNvPr id="21" name="形状">
                <a:extLst>
                  <a:ext uri="{FF2B5EF4-FFF2-40B4-BE49-F238E27FC236}">
                    <a16:creationId xmlns:a16="http://schemas.microsoft.com/office/drawing/2014/main" id="{486D9C15-B691-9242-900C-84D6F6DA6AD2}"/>
                  </a:ext>
                </a:extLst>
              </p:cNvPr>
              <p:cNvSpPr/>
              <p:nvPr/>
            </p:nvSpPr>
            <p:spPr>
              <a:xfrm>
                <a:off x="8863625" y="3340632"/>
                <a:ext cx="2791302" cy="977080"/>
              </a:xfrm>
              <a:custGeom>
                <a:avLst/>
                <a:gdLst/>
                <a:ahLst/>
                <a:cxnLst>
                  <a:cxn ang="0">
                    <a:pos x="wd2" y="hd2"/>
                  </a:cxn>
                  <a:cxn ang="5400000">
                    <a:pos x="wd2" y="hd2"/>
                  </a:cxn>
                  <a:cxn ang="10800000">
                    <a:pos x="wd2" y="hd2"/>
                  </a:cxn>
                  <a:cxn ang="16200000">
                    <a:pos x="wd2" y="hd2"/>
                  </a:cxn>
                </a:cxnLst>
                <a:rect l="0" t="0" r="r" b="b"/>
                <a:pathLst>
                  <a:path w="21600" h="21600" extrusionOk="0">
                    <a:moveTo>
                      <a:pt x="9354" y="0"/>
                    </a:moveTo>
                    <a:lnTo>
                      <a:pt x="8" y="6169"/>
                    </a:lnTo>
                    <a:lnTo>
                      <a:pt x="0" y="16814"/>
                    </a:lnTo>
                    <a:lnTo>
                      <a:pt x="12246" y="21600"/>
                    </a:lnTo>
                    <a:lnTo>
                      <a:pt x="21592" y="15431"/>
                    </a:lnTo>
                    <a:lnTo>
                      <a:pt x="21600" y="4786"/>
                    </a:lnTo>
                    <a:cubicBezTo>
                      <a:pt x="21600" y="4786"/>
                      <a:pt x="9354" y="0"/>
                      <a:pt x="9354" y="0"/>
                    </a:cubicBezTo>
                    <a:close/>
                  </a:path>
                </a:pathLst>
              </a:custGeom>
              <a:solidFill>
                <a:srgbClr val="F0C02B"/>
              </a:solidFill>
              <a:ln w="12700" cap="flat">
                <a:noFill/>
                <a:miter lim="400000"/>
              </a:ln>
              <a:effectLst/>
            </p:spPr>
            <p:txBody>
              <a:bodyPr wrap="square" lIns="45719" tIns="45719" rIns="45719" bIns="45719" numCol="1" anchor="ctr">
                <a:noAutofit/>
              </a:bodyPr>
              <a:lstStyle/>
              <a:p>
                <a:endParaRPr/>
              </a:p>
            </p:txBody>
          </p:sp>
          <p:sp>
            <p:nvSpPr>
              <p:cNvPr id="22" name="形状">
                <a:extLst>
                  <a:ext uri="{FF2B5EF4-FFF2-40B4-BE49-F238E27FC236}">
                    <a16:creationId xmlns:a16="http://schemas.microsoft.com/office/drawing/2014/main" id="{4F4714DE-E160-8B4F-A66E-C8AD5D925DCF}"/>
                  </a:ext>
                </a:extLst>
              </p:cNvPr>
              <p:cNvSpPr/>
              <p:nvPr/>
            </p:nvSpPr>
            <p:spPr>
              <a:xfrm>
                <a:off x="10444122" y="3556449"/>
                <a:ext cx="1208852" cy="760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81" y="13675"/>
                    </a:lnTo>
                    <a:lnTo>
                      <a:pt x="0" y="21600"/>
                    </a:lnTo>
                    <a:lnTo>
                      <a:pt x="19" y="7925"/>
                    </a:lnTo>
                    <a:cubicBezTo>
                      <a:pt x="19" y="7925"/>
                      <a:pt x="21600" y="0"/>
                      <a:pt x="21600" y="0"/>
                    </a:cubicBezTo>
                    <a:close/>
                  </a:path>
                </a:pathLst>
              </a:custGeom>
              <a:solidFill>
                <a:srgbClr val="000000">
                  <a:alpha val="30195"/>
                </a:srgbClr>
              </a:solidFill>
              <a:ln w="12700" cap="flat">
                <a:noFill/>
                <a:miter lim="400000"/>
              </a:ln>
              <a:effectLst/>
            </p:spPr>
            <p:txBody>
              <a:bodyPr wrap="square" lIns="45719" tIns="45719" rIns="45719" bIns="45719" numCol="1" anchor="ctr">
                <a:noAutofit/>
              </a:bodyPr>
              <a:lstStyle/>
              <a:p>
                <a:endParaRPr/>
              </a:p>
            </p:txBody>
          </p:sp>
          <p:sp>
            <p:nvSpPr>
              <p:cNvPr id="23" name="形状">
                <a:extLst>
                  <a:ext uri="{FF2B5EF4-FFF2-40B4-BE49-F238E27FC236}">
                    <a16:creationId xmlns:a16="http://schemas.microsoft.com/office/drawing/2014/main" id="{56192597-BE66-0C45-A2BC-4C03CE0188E3}"/>
                  </a:ext>
                </a:extLst>
              </p:cNvPr>
              <p:cNvSpPr/>
              <p:nvPr/>
            </p:nvSpPr>
            <p:spPr>
              <a:xfrm>
                <a:off x="8863626" y="3618111"/>
                <a:ext cx="1583527" cy="698022"/>
              </a:xfrm>
              <a:custGeom>
                <a:avLst/>
                <a:gdLst/>
                <a:ahLst/>
                <a:cxnLst>
                  <a:cxn ang="0">
                    <a:pos x="wd2" y="hd2"/>
                  </a:cxn>
                  <a:cxn ang="5400000">
                    <a:pos x="wd2" y="hd2"/>
                  </a:cxn>
                  <a:cxn ang="10800000">
                    <a:pos x="wd2" y="hd2"/>
                  </a:cxn>
                  <a:cxn ang="16200000">
                    <a:pos x="wd2" y="hd2"/>
                  </a:cxn>
                </a:cxnLst>
                <a:rect l="0" t="0" r="r" b="b"/>
                <a:pathLst>
                  <a:path w="21600" h="21600" extrusionOk="0">
                    <a:moveTo>
                      <a:pt x="21600" y="6700"/>
                    </a:moveTo>
                    <a:lnTo>
                      <a:pt x="21585" y="21600"/>
                    </a:lnTo>
                    <a:lnTo>
                      <a:pt x="0" y="14900"/>
                    </a:lnTo>
                    <a:lnTo>
                      <a:pt x="14" y="0"/>
                    </a:lnTo>
                    <a:cubicBezTo>
                      <a:pt x="14" y="0"/>
                      <a:pt x="21600" y="6700"/>
                      <a:pt x="21600" y="6700"/>
                    </a:cubicBezTo>
                    <a:close/>
                  </a:path>
                </a:pathLst>
              </a:custGeom>
              <a:solidFill>
                <a:srgbClr val="000000">
                  <a:alpha val="10195"/>
                </a:srgbClr>
              </a:solidFill>
              <a:ln w="12700" cap="flat">
                <a:noFill/>
                <a:miter lim="400000"/>
              </a:ln>
              <a:effectLst/>
            </p:spPr>
            <p:txBody>
              <a:bodyPr wrap="square" lIns="45719" tIns="45719" rIns="45719" bIns="45719" numCol="1" anchor="ctr">
                <a:noAutofit/>
              </a:bodyPr>
              <a:lstStyle/>
              <a:p>
                <a:endParaRPr/>
              </a:p>
            </p:txBody>
          </p:sp>
          <p:sp>
            <p:nvSpPr>
              <p:cNvPr id="24" name="形状">
                <a:extLst>
                  <a:ext uri="{FF2B5EF4-FFF2-40B4-BE49-F238E27FC236}">
                    <a16:creationId xmlns:a16="http://schemas.microsoft.com/office/drawing/2014/main" id="{D8296D3F-2D8E-0840-96C9-4194B3A35C39}"/>
                  </a:ext>
                </a:extLst>
              </p:cNvPr>
              <p:cNvSpPr/>
              <p:nvPr/>
            </p:nvSpPr>
            <p:spPr>
              <a:xfrm>
                <a:off x="9279070" y="3340632"/>
                <a:ext cx="1950914" cy="368638"/>
              </a:xfrm>
              <a:custGeom>
                <a:avLst/>
                <a:gdLst/>
                <a:ahLst/>
                <a:cxnLst>
                  <a:cxn ang="0">
                    <a:pos x="wd2" y="hd2"/>
                  </a:cxn>
                  <a:cxn ang="5400000">
                    <a:pos x="wd2" y="hd2"/>
                  </a:cxn>
                  <a:cxn ang="10800000">
                    <a:pos x="wd2" y="hd2"/>
                  </a:cxn>
                  <a:cxn ang="16200000">
                    <a:pos x="wd2" y="hd2"/>
                  </a:cxn>
                </a:cxnLst>
                <a:rect l="0" t="0" r="r" b="b"/>
                <a:pathLst>
                  <a:path w="21600" h="21600" extrusionOk="0">
                    <a:moveTo>
                      <a:pt x="21600" y="9317"/>
                    </a:moveTo>
                    <a:lnTo>
                      <a:pt x="8732" y="0"/>
                    </a:lnTo>
                    <a:lnTo>
                      <a:pt x="0" y="10677"/>
                    </a:lnTo>
                    <a:lnTo>
                      <a:pt x="12868" y="21600"/>
                    </a:lnTo>
                    <a:cubicBezTo>
                      <a:pt x="12868" y="21600"/>
                      <a:pt x="21600" y="9317"/>
                      <a:pt x="21600" y="9317"/>
                    </a:cubicBezTo>
                    <a:close/>
                  </a:path>
                </a:pathLst>
              </a:custGeom>
              <a:solidFill>
                <a:srgbClr val="000000">
                  <a:alpha val="45097"/>
                </a:srgbClr>
              </a:solidFill>
              <a:ln w="12700" cap="flat">
                <a:noFill/>
                <a:miter lim="400000"/>
              </a:ln>
              <a:effectLst/>
            </p:spPr>
            <p:txBody>
              <a:bodyPr wrap="square" lIns="45719" tIns="45719" rIns="45719" bIns="45719" numCol="1" anchor="ctr">
                <a:noAutofit/>
              </a:bodyPr>
              <a:lstStyle/>
              <a:p>
                <a:endParaRPr/>
              </a:p>
            </p:txBody>
          </p:sp>
          <p:sp>
            <p:nvSpPr>
              <p:cNvPr id="25" name="形状">
                <a:extLst>
                  <a:ext uri="{FF2B5EF4-FFF2-40B4-BE49-F238E27FC236}">
                    <a16:creationId xmlns:a16="http://schemas.microsoft.com/office/drawing/2014/main" id="{BCCCD6F2-973C-DE40-964A-E5965B769121}"/>
                  </a:ext>
                </a:extLst>
              </p:cNvPr>
              <p:cNvSpPr/>
              <p:nvPr/>
            </p:nvSpPr>
            <p:spPr>
              <a:xfrm>
                <a:off x="9279070" y="2680850"/>
                <a:ext cx="1950914" cy="368650"/>
              </a:xfrm>
              <a:custGeom>
                <a:avLst/>
                <a:gdLst/>
                <a:ahLst/>
                <a:cxnLst>
                  <a:cxn ang="0">
                    <a:pos x="wd2" y="hd2"/>
                  </a:cxn>
                  <a:cxn ang="5400000">
                    <a:pos x="wd2" y="hd2"/>
                  </a:cxn>
                  <a:cxn ang="10800000">
                    <a:pos x="wd2" y="hd2"/>
                  </a:cxn>
                  <a:cxn ang="16200000">
                    <a:pos x="wd2" y="hd2"/>
                  </a:cxn>
                </a:cxnLst>
                <a:rect l="0" t="0" r="r" b="b"/>
                <a:pathLst>
                  <a:path w="21600" h="21600" extrusionOk="0">
                    <a:moveTo>
                      <a:pt x="21600" y="9318"/>
                    </a:moveTo>
                    <a:lnTo>
                      <a:pt x="8732" y="0"/>
                    </a:lnTo>
                    <a:lnTo>
                      <a:pt x="0" y="10677"/>
                    </a:lnTo>
                    <a:lnTo>
                      <a:pt x="12868" y="21600"/>
                    </a:lnTo>
                    <a:cubicBezTo>
                      <a:pt x="12868" y="21600"/>
                      <a:pt x="21600" y="9318"/>
                      <a:pt x="21600" y="9318"/>
                    </a:cubicBezTo>
                    <a:close/>
                  </a:path>
                </a:pathLst>
              </a:custGeom>
              <a:solidFill>
                <a:srgbClr val="000000">
                  <a:alpha val="45097"/>
                </a:srgbClr>
              </a:solidFill>
              <a:ln w="12700" cap="flat">
                <a:noFill/>
                <a:miter lim="400000"/>
              </a:ln>
              <a:effectLst/>
            </p:spPr>
            <p:txBody>
              <a:bodyPr wrap="square" lIns="45719" tIns="45719" rIns="45719" bIns="45719" numCol="1" anchor="ctr">
                <a:noAutofit/>
              </a:bodyPr>
              <a:lstStyle/>
              <a:p>
                <a:endParaRPr/>
              </a:p>
            </p:txBody>
          </p:sp>
          <p:sp>
            <p:nvSpPr>
              <p:cNvPr id="26" name="形状">
                <a:extLst>
                  <a:ext uri="{FF2B5EF4-FFF2-40B4-BE49-F238E27FC236}">
                    <a16:creationId xmlns:a16="http://schemas.microsoft.com/office/drawing/2014/main" id="{E4E153C7-482E-EC4A-9323-BE8EC9570E24}"/>
                  </a:ext>
                </a:extLst>
              </p:cNvPr>
              <p:cNvSpPr/>
              <p:nvPr/>
            </p:nvSpPr>
            <p:spPr>
              <a:xfrm>
                <a:off x="8863625" y="2676756"/>
                <a:ext cx="2791302" cy="977083"/>
              </a:xfrm>
              <a:custGeom>
                <a:avLst/>
                <a:gdLst/>
                <a:ahLst/>
                <a:cxnLst>
                  <a:cxn ang="0">
                    <a:pos x="wd2" y="hd2"/>
                  </a:cxn>
                  <a:cxn ang="5400000">
                    <a:pos x="wd2" y="hd2"/>
                  </a:cxn>
                  <a:cxn ang="10800000">
                    <a:pos x="wd2" y="hd2"/>
                  </a:cxn>
                  <a:cxn ang="16200000">
                    <a:pos x="wd2" y="hd2"/>
                  </a:cxn>
                </a:cxnLst>
                <a:rect l="0" t="0" r="r" b="b"/>
                <a:pathLst>
                  <a:path w="21600" h="21600" extrusionOk="0">
                    <a:moveTo>
                      <a:pt x="9354" y="0"/>
                    </a:moveTo>
                    <a:lnTo>
                      <a:pt x="8" y="6169"/>
                    </a:lnTo>
                    <a:lnTo>
                      <a:pt x="0" y="16814"/>
                    </a:lnTo>
                    <a:lnTo>
                      <a:pt x="12246" y="21600"/>
                    </a:lnTo>
                    <a:lnTo>
                      <a:pt x="21592" y="15431"/>
                    </a:lnTo>
                    <a:lnTo>
                      <a:pt x="21600" y="4786"/>
                    </a:lnTo>
                    <a:cubicBezTo>
                      <a:pt x="21600" y="4786"/>
                      <a:pt x="9354" y="0"/>
                      <a:pt x="9354" y="0"/>
                    </a:cubicBezTo>
                    <a:close/>
                  </a:path>
                </a:pathLst>
              </a:custGeom>
              <a:solidFill>
                <a:srgbClr val="F2754B"/>
              </a:solidFill>
              <a:ln w="12700" cap="flat">
                <a:noFill/>
                <a:miter lim="400000"/>
              </a:ln>
              <a:effectLst/>
            </p:spPr>
            <p:txBody>
              <a:bodyPr wrap="square" lIns="45719" tIns="45719" rIns="45719" bIns="45719" numCol="1" anchor="ctr">
                <a:noAutofit/>
              </a:bodyPr>
              <a:lstStyle/>
              <a:p>
                <a:endParaRPr/>
              </a:p>
            </p:txBody>
          </p:sp>
          <p:sp>
            <p:nvSpPr>
              <p:cNvPr id="27" name="形状">
                <a:extLst>
                  <a:ext uri="{FF2B5EF4-FFF2-40B4-BE49-F238E27FC236}">
                    <a16:creationId xmlns:a16="http://schemas.microsoft.com/office/drawing/2014/main" id="{07E10365-8919-2844-9F6A-DA2E2BE9265F}"/>
                  </a:ext>
                </a:extLst>
              </p:cNvPr>
              <p:cNvSpPr/>
              <p:nvPr/>
            </p:nvSpPr>
            <p:spPr>
              <a:xfrm>
                <a:off x="10444122" y="2892573"/>
                <a:ext cx="1208852" cy="7605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81" y="13675"/>
                    </a:lnTo>
                    <a:lnTo>
                      <a:pt x="0" y="21600"/>
                    </a:lnTo>
                    <a:lnTo>
                      <a:pt x="19" y="7925"/>
                    </a:lnTo>
                    <a:cubicBezTo>
                      <a:pt x="19" y="7925"/>
                      <a:pt x="21600" y="0"/>
                      <a:pt x="21600" y="0"/>
                    </a:cubicBezTo>
                    <a:close/>
                  </a:path>
                </a:pathLst>
              </a:custGeom>
              <a:solidFill>
                <a:srgbClr val="000000">
                  <a:alpha val="30195"/>
                </a:srgbClr>
              </a:solidFill>
              <a:ln w="12700" cap="flat">
                <a:noFill/>
                <a:miter lim="400000"/>
              </a:ln>
              <a:effectLst/>
            </p:spPr>
            <p:txBody>
              <a:bodyPr wrap="square" lIns="45719" tIns="45719" rIns="45719" bIns="45719" numCol="1" anchor="ctr">
                <a:noAutofit/>
              </a:bodyPr>
              <a:lstStyle/>
              <a:p>
                <a:endParaRPr/>
              </a:p>
            </p:txBody>
          </p:sp>
          <p:sp>
            <p:nvSpPr>
              <p:cNvPr id="28" name="形状">
                <a:extLst>
                  <a:ext uri="{FF2B5EF4-FFF2-40B4-BE49-F238E27FC236}">
                    <a16:creationId xmlns:a16="http://schemas.microsoft.com/office/drawing/2014/main" id="{4CEA0346-0E3B-DC43-90E9-48F384C64CB9}"/>
                  </a:ext>
                </a:extLst>
              </p:cNvPr>
              <p:cNvSpPr/>
              <p:nvPr/>
            </p:nvSpPr>
            <p:spPr>
              <a:xfrm>
                <a:off x="8863626" y="2954235"/>
                <a:ext cx="1583527" cy="698019"/>
              </a:xfrm>
              <a:custGeom>
                <a:avLst/>
                <a:gdLst/>
                <a:ahLst/>
                <a:cxnLst>
                  <a:cxn ang="0">
                    <a:pos x="wd2" y="hd2"/>
                  </a:cxn>
                  <a:cxn ang="5400000">
                    <a:pos x="wd2" y="hd2"/>
                  </a:cxn>
                  <a:cxn ang="10800000">
                    <a:pos x="wd2" y="hd2"/>
                  </a:cxn>
                  <a:cxn ang="16200000">
                    <a:pos x="wd2" y="hd2"/>
                  </a:cxn>
                </a:cxnLst>
                <a:rect l="0" t="0" r="r" b="b"/>
                <a:pathLst>
                  <a:path w="21600" h="21600" extrusionOk="0">
                    <a:moveTo>
                      <a:pt x="21600" y="6700"/>
                    </a:moveTo>
                    <a:lnTo>
                      <a:pt x="21585" y="21600"/>
                    </a:lnTo>
                    <a:lnTo>
                      <a:pt x="0" y="14900"/>
                    </a:lnTo>
                    <a:lnTo>
                      <a:pt x="14" y="0"/>
                    </a:lnTo>
                    <a:cubicBezTo>
                      <a:pt x="14" y="0"/>
                      <a:pt x="21600" y="6700"/>
                      <a:pt x="21600" y="6700"/>
                    </a:cubicBezTo>
                    <a:close/>
                  </a:path>
                </a:pathLst>
              </a:custGeom>
              <a:solidFill>
                <a:srgbClr val="000000">
                  <a:alpha val="10195"/>
                </a:srgbClr>
              </a:solidFill>
              <a:ln w="12700" cap="flat">
                <a:noFill/>
                <a:miter lim="400000"/>
              </a:ln>
              <a:effectLst/>
            </p:spPr>
            <p:txBody>
              <a:bodyPr wrap="square" lIns="45719" tIns="45719" rIns="45719" bIns="45719" numCol="1" anchor="ctr">
                <a:noAutofit/>
              </a:bodyPr>
              <a:lstStyle/>
              <a:p>
                <a:endParaRPr/>
              </a:p>
            </p:txBody>
          </p:sp>
          <p:sp>
            <p:nvSpPr>
              <p:cNvPr id="29" name="形状">
                <a:extLst>
                  <a:ext uri="{FF2B5EF4-FFF2-40B4-BE49-F238E27FC236}">
                    <a16:creationId xmlns:a16="http://schemas.microsoft.com/office/drawing/2014/main" id="{299BD811-708D-8C43-BBCD-A83DC542E4E0}"/>
                  </a:ext>
                </a:extLst>
              </p:cNvPr>
              <p:cNvSpPr/>
              <p:nvPr/>
            </p:nvSpPr>
            <p:spPr>
              <a:xfrm>
                <a:off x="9279070" y="2676756"/>
                <a:ext cx="1950914" cy="368645"/>
              </a:xfrm>
              <a:custGeom>
                <a:avLst/>
                <a:gdLst/>
                <a:ahLst/>
                <a:cxnLst>
                  <a:cxn ang="0">
                    <a:pos x="wd2" y="hd2"/>
                  </a:cxn>
                  <a:cxn ang="5400000">
                    <a:pos x="wd2" y="hd2"/>
                  </a:cxn>
                  <a:cxn ang="10800000">
                    <a:pos x="wd2" y="hd2"/>
                  </a:cxn>
                  <a:cxn ang="16200000">
                    <a:pos x="wd2" y="hd2"/>
                  </a:cxn>
                </a:cxnLst>
                <a:rect l="0" t="0" r="r" b="b"/>
                <a:pathLst>
                  <a:path w="21600" h="21600" extrusionOk="0">
                    <a:moveTo>
                      <a:pt x="21600" y="9318"/>
                    </a:moveTo>
                    <a:lnTo>
                      <a:pt x="8732" y="0"/>
                    </a:lnTo>
                    <a:lnTo>
                      <a:pt x="0" y="10677"/>
                    </a:lnTo>
                    <a:lnTo>
                      <a:pt x="12868" y="21600"/>
                    </a:lnTo>
                    <a:cubicBezTo>
                      <a:pt x="12868" y="21600"/>
                      <a:pt x="21600" y="9318"/>
                      <a:pt x="21600" y="9318"/>
                    </a:cubicBezTo>
                    <a:close/>
                  </a:path>
                </a:pathLst>
              </a:custGeom>
              <a:solidFill>
                <a:srgbClr val="000000">
                  <a:alpha val="45097"/>
                </a:srgbClr>
              </a:solidFill>
              <a:ln w="12700" cap="flat">
                <a:noFill/>
                <a:miter lim="400000"/>
              </a:ln>
              <a:effectLst/>
            </p:spPr>
            <p:txBody>
              <a:bodyPr wrap="square" lIns="45719" tIns="45719" rIns="45719" bIns="45719" numCol="1" anchor="ctr">
                <a:noAutofit/>
              </a:bodyPr>
              <a:lstStyle/>
              <a:p>
                <a:endParaRPr/>
              </a:p>
            </p:txBody>
          </p:sp>
          <p:sp>
            <p:nvSpPr>
              <p:cNvPr id="30" name="形状">
                <a:extLst>
                  <a:ext uri="{FF2B5EF4-FFF2-40B4-BE49-F238E27FC236}">
                    <a16:creationId xmlns:a16="http://schemas.microsoft.com/office/drawing/2014/main" id="{391456D5-0278-0B49-BFF0-4AA142FEA3BD}"/>
                  </a:ext>
                </a:extLst>
              </p:cNvPr>
              <p:cNvSpPr/>
              <p:nvPr/>
            </p:nvSpPr>
            <p:spPr>
              <a:xfrm>
                <a:off x="8863625" y="2016973"/>
                <a:ext cx="2791302" cy="977090"/>
              </a:xfrm>
              <a:custGeom>
                <a:avLst/>
                <a:gdLst/>
                <a:ahLst/>
                <a:cxnLst>
                  <a:cxn ang="0">
                    <a:pos x="wd2" y="hd2"/>
                  </a:cxn>
                  <a:cxn ang="5400000">
                    <a:pos x="wd2" y="hd2"/>
                  </a:cxn>
                  <a:cxn ang="10800000">
                    <a:pos x="wd2" y="hd2"/>
                  </a:cxn>
                  <a:cxn ang="16200000">
                    <a:pos x="wd2" y="hd2"/>
                  </a:cxn>
                </a:cxnLst>
                <a:rect l="0" t="0" r="r" b="b"/>
                <a:pathLst>
                  <a:path w="21600" h="21600" extrusionOk="0">
                    <a:moveTo>
                      <a:pt x="9354" y="0"/>
                    </a:moveTo>
                    <a:lnTo>
                      <a:pt x="8" y="6169"/>
                    </a:lnTo>
                    <a:lnTo>
                      <a:pt x="0" y="16814"/>
                    </a:lnTo>
                    <a:lnTo>
                      <a:pt x="12246" y="21600"/>
                    </a:lnTo>
                    <a:lnTo>
                      <a:pt x="21592" y="15431"/>
                    </a:lnTo>
                    <a:lnTo>
                      <a:pt x="21600" y="4786"/>
                    </a:lnTo>
                    <a:cubicBezTo>
                      <a:pt x="21600" y="4786"/>
                      <a:pt x="9354" y="0"/>
                      <a:pt x="9354" y="0"/>
                    </a:cubicBezTo>
                    <a:close/>
                  </a:path>
                </a:pathLst>
              </a:custGeom>
              <a:solidFill>
                <a:srgbClr val="F05455"/>
              </a:solidFill>
              <a:ln w="12700" cap="flat">
                <a:noFill/>
                <a:miter lim="400000"/>
              </a:ln>
              <a:effectLst/>
            </p:spPr>
            <p:txBody>
              <a:bodyPr wrap="square" lIns="45719" tIns="45719" rIns="45719" bIns="45719" numCol="1" anchor="ctr">
                <a:noAutofit/>
              </a:bodyPr>
              <a:lstStyle/>
              <a:p>
                <a:endParaRPr/>
              </a:p>
            </p:txBody>
          </p:sp>
          <p:sp>
            <p:nvSpPr>
              <p:cNvPr id="31" name="形状">
                <a:extLst>
                  <a:ext uri="{FF2B5EF4-FFF2-40B4-BE49-F238E27FC236}">
                    <a16:creationId xmlns:a16="http://schemas.microsoft.com/office/drawing/2014/main" id="{4E9F5BE0-3CD0-C242-AFAF-6D4FEB4937AE}"/>
                  </a:ext>
                </a:extLst>
              </p:cNvPr>
              <p:cNvSpPr/>
              <p:nvPr/>
            </p:nvSpPr>
            <p:spPr>
              <a:xfrm>
                <a:off x="10444122" y="2232790"/>
                <a:ext cx="1208852" cy="7605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81" y="13675"/>
                    </a:lnTo>
                    <a:lnTo>
                      <a:pt x="0" y="21600"/>
                    </a:lnTo>
                    <a:lnTo>
                      <a:pt x="19" y="7925"/>
                    </a:lnTo>
                    <a:cubicBezTo>
                      <a:pt x="19" y="7925"/>
                      <a:pt x="21600" y="0"/>
                      <a:pt x="21600" y="0"/>
                    </a:cubicBezTo>
                    <a:close/>
                  </a:path>
                </a:pathLst>
              </a:custGeom>
              <a:solidFill>
                <a:srgbClr val="000000">
                  <a:alpha val="30195"/>
                </a:srgbClr>
              </a:solidFill>
              <a:ln w="12700" cap="flat">
                <a:noFill/>
                <a:miter lim="400000"/>
              </a:ln>
              <a:effectLst/>
            </p:spPr>
            <p:txBody>
              <a:bodyPr wrap="square" lIns="45719" tIns="45719" rIns="45719" bIns="45719" numCol="1" anchor="ctr">
                <a:noAutofit/>
              </a:bodyPr>
              <a:lstStyle/>
              <a:p>
                <a:endParaRPr/>
              </a:p>
            </p:txBody>
          </p:sp>
          <p:sp>
            <p:nvSpPr>
              <p:cNvPr id="32" name="形状">
                <a:extLst>
                  <a:ext uri="{FF2B5EF4-FFF2-40B4-BE49-F238E27FC236}">
                    <a16:creationId xmlns:a16="http://schemas.microsoft.com/office/drawing/2014/main" id="{45E4DC64-3F96-A141-B0D6-B5E19FEC1629}"/>
                  </a:ext>
                </a:extLst>
              </p:cNvPr>
              <p:cNvSpPr/>
              <p:nvPr/>
            </p:nvSpPr>
            <p:spPr>
              <a:xfrm>
                <a:off x="8863626" y="2294452"/>
                <a:ext cx="1583527" cy="698024"/>
              </a:xfrm>
              <a:custGeom>
                <a:avLst/>
                <a:gdLst/>
                <a:ahLst/>
                <a:cxnLst>
                  <a:cxn ang="0">
                    <a:pos x="wd2" y="hd2"/>
                  </a:cxn>
                  <a:cxn ang="5400000">
                    <a:pos x="wd2" y="hd2"/>
                  </a:cxn>
                  <a:cxn ang="10800000">
                    <a:pos x="wd2" y="hd2"/>
                  </a:cxn>
                  <a:cxn ang="16200000">
                    <a:pos x="wd2" y="hd2"/>
                  </a:cxn>
                </a:cxnLst>
                <a:rect l="0" t="0" r="r" b="b"/>
                <a:pathLst>
                  <a:path w="21600" h="21600" extrusionOk="0">
                    <a:moveTo>
                      <a:pt x="21600" y="6700"/>
                    </a:moveTo>
                    <a:lnTo>
                      <a:pt x="21585" y="21600"/>
                    </a:lnTo>
                    <a:lnTo>
                      <a:pt x="0" y="14900"/>
                    </a:lnTo>
                    <a:lnTo>
                      <a:pt x="14" y="0"/>
                    </a:lnTo>
                    <a:cubicBezTo>
                      <a:pt x="14" y="0"/>
                      <a:pt x="21600" y="6700"/>
                      <a:pt x="21600" y="6700"/>
                    </a:cubicBezTo>
                    <a:close/>
                  </a:path>
                </a:pathLst>
              </a:custGeom>
              <a:solidFill>
                <a:srgbClr val="000000">
                  <a:alpha val="10195"/>
                </a:srgbClr>
              </a:solidFill>
              <a:ln w="12700" cap="flat">
                <a:noFill/>
                <a:miter lim="400000"/>
              </a:ln>
              <a:effectLst/>
            </p:spPr>
            <p:txBody>
              <a:bodyPr wrap="square" lIns="45719" tIns="45719" rIns="45719" bIns="45719" numCol="1" anchor="ctr">
                <a:noAutofit/>
              </a:bodyPr>
              <a:lstStyle/>
              <a:p>
                <a:endParaRPr/>
              </a:p>
            </p:txBody>
          </p:sp>
        </p:grpSp>
        <p:sp>
          <p:nvSpPr>
            <p:cNvPr id="7" name="文本框 6">
              <a:extLst>
                <a:ext uri="{FF2B5EF4-FFF2-40B4-BE49-F238E27FC236}">
                  <a16:creationId xmlns:a16="http://schemas.microsoft.com/office/drawing/2014/main" id="{D1364948-C0E5-C747-8750-C20AF850CE6A}"/>
                </a:ext>
              </a:extLst>
            </p:cNvPr>
            <p:cNvSpPr txBox="1"/>
            <p:nvPr/>
          </p:nvSpPr>
          <p:spPr>
            <a:xfrm>
              <a:off x="8857129" y="2253927"/>
              <a:ext cx="1086566" cy="338554"/>
            </a:xfrm>
            <a:prstGeom prst="rect">
              <a:avLst/>
            </a:prstGeom>
            <a:noFill/>
          </p:spPr>
          <p:txBody>
            <a:bodyPr wrap="square">
              <a:spAutoFit/>
            </a:bodyPr>
            <a:lstStyle/>
            <a:p>
              <a:pPr algn="ctr"/>
              <a:r>
                <a:rPr lang="zh-CN" altLang="en-US" sz="16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Nuosu SIL"/>
                </a:rPr>
                <a:t>市</a:t>
              </a:r>
              <a:endParaRPr lang="zh-CN" altLang="en-US" sz="1600" b="1" dirty="0">
                <a:solidFill>
                  <a:schemeClr val="bg1"/>
                </a:solidFill>
                <a:effectLst>
                  <a:outerShdw blurRad="38100" dist="38100" dir="2700000" algn="tl">
                    <a:srgbClr val="000000">
                      <a:alpha val="43137"/>
                    </a:srgbClr>
                  </a:outerShdw>
                </a:effectLst>
              </a:endParaRPr>
            </a:p>
          </p:txBody>
        </p:sp>
        <p:sp>
          <p:nvSpPr>
            <p:cNvPr id="8" name="文本框 7">
              <a:extLst>
                <a:ext uri="{FF2B5EF4-FFF2-40B4-BE49-F238E27FC236}">
                  <a16:creationId xmlns:a16="http://schemas.microsoft.com/office/drawing/2014/main" id="{5D04B2F3-01A3-CF40-8BB1-E22E7D5342BF}"/>
                </a:ext>
              </a:extLst>
            </p:cNvPr>
            <p:cNvSpPr txBox="1"/>
            <p:nvPr/>
          </p:nvSpPr>
          <p:spPr>
            <a:xfrm>
              <a:off x="8857129" y="2886602"/>
              <a:ext cx="1086566" cy="338554"/>
            </a:xfrm>
            <a:prstGeom prst="rect">
              <a:avLst/>
            </a:prstGeom>
            <a:noFill/>
          </p:spPr>
          <p:txBody>
            <a:bodyPr wrap="square">
              <a:spAutoFit/>
            </a:bodyPr>
            <a:lstStyle/>
            <a:p>
              <a:pPr algn="ctr"/>
              <a:r>
                <a:rPr lang="zh-CN" altLang="en-US" sz="16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区</a:t>
              </a:r>
              <a:endParaRPr lang="zh-CN" altLang="en-US" sz="1600" b="1" dirty="0">
                <a:solidFill>
                  <a:schemeClr val="bg1"/>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5AC3301C-B812-9443-BFC9-2291EBA7DBA2}"/>
                </a:ext>
              </a:extLst>
            </p:cNvPr>
            <p:cNvSpPr txBox="1"/>
            <p:nvPr/>
          </p:nvSpPr>
          <p:spPr>
            <a:xfrm>
              <a:off x="8882208" y="3512169"/>
              <a:ext cx="1086566" cy="338554"/>
            </a:xfrm>
            <a:prstGeom prst="rect">
              <a:avLst/>
            </a:prstGeom>
            <a:noFill/>
          </p:spPr>
          <p:txBody>
            <a:bodyPr wrap="square">
              <a:spAutoFit/>
            </a:bodyPr>
            <a:lstStyle/>
            <a:p>
              <a:pPr algn="ctr"/>
              <a:r>
                <a:rPr lang="zh-CN" altLang="en-US" sz="16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街镇</a:t>
              </a:r>
              <a:endParaRPr lang="zh-CN" altLang="en-US" sz="1600" b="1" dirty="0">
                <a:solidFill>
                  <a:schemeClr val="bg1"/>
                </a:solidFill>
                <a:effectLst>
                  <a:outerShdw blurRad="38100" dist="38100" dir="2700000" algn="tl">
                    <a:srgbClr val="000000">
                      <a:alpha val="43137"/>
                    </a:srgbClr>
                  </a:outerShdw>
                </a:effectLst>
              </a:endParaRPr>
            </a:p>
          </p:txBody>
        </p:sp>
        <p:sp>
          <p:nvSpPr>
            <p:cNvPr id="10" name="文本框 9">
              <a:extLst>
                <a:ext uri="{FF2B5EF4-FFF2-40B4-BE49-F238E27FC236}">
                  <a16:creationId xmlns:a16="http://schemas.microsoft.com/office/drawing/2014/main" id="{9930F8FB-C707-5C41-A2DF-D14F4659ADB1}"/>
                </a:ext>
              </a:extLst>
            </p:cNvPr>
            <p:cNvSpPr txBox="1"/>
            <p:nvPr/>
          </p:nvSpPr>
          <p:spPr>
            <a:xfrm>
              <a:off x="8888382" y="4120874"/>
              <a:ext cx="1086566" cy="408167"/>
            </a:xfrm>
            <a:prstGeom prst="rect">
              <a:avLst/>
            </a:prstGeom>
            <a:noFill/>
          </p:spPr>
          <p:txBody>
            <a:bodyPr wrap="square">
              <a:spAutoFit/>
            </a:bodyPr>
            <a:lstStyle/>
            <a:p>
              <a:pPr algn="ctr"/>
              <a:r>
                <a:rPr lang="zh-CN" altLang="en-US" sz="16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居委会</a:t>
              </a:r>
              <a:endParaRPr lang="zh-CN" altLang="en-US" sz="1600" b="1" dirty="0">
                <a:solidFill>
                  <a:schemeClr val="bg1"/>
                </a:solidFill>
                <a:effectLst>
                  <a:outerShdw blurRad="38100" dist="38100" dir="2700000" algn="tl">
                    <a:srgbClr val="000000">
                      <a:alpha val="43137"/>
                    </a:srgbClr>
                  </a:outerShdw>
                </a:effectLst>
              </a:endParaRPr>
            </a:p>
          </p:txBody>
        </p:sp>
        <p:sp>
          <p:nvSpPr>
            <p:cNvPr id="12" name="文本框 11">
              <a:extLst>
                <a:ext uri="{FF2B5EF4-FFF2-40B4-BE49-F238E27FC236}">
                  <a16:creationId xmlns:a16="http://schemas.microsoft.com/office/drawing/2014/main" id="{5B921494-5621-6447-9542-4A3FC2A27EB4}"/>
                </a:ext>
              </a:extLst>
            </p:cNvPr>
            <p:cNvSpPr txBox="1"/>
            <p:nvPr/>
          </p:nvSpPr>
          <p:spPr>
            <a:xfrm>
              <a:off x="9370052" y="5483667"/>
              <a:ext cx="1378431" cy="482380"/>
            </a:xfrm>
            <a:prstGeom prst="rect">
              <a:avLst/>
            </a:prstGeom>
            <a:noFill/>
            <a:effectLst/>
          </p:spPr>
          <p:txBody>
            <a:bodyPr wrap="square">
              <a:spAutoFit/>
            </a:bodyPr>
            <a:lstStyle/>
            <a:p>
              <a:pPr algn="ctr"/>
              <a:r>
                <a:rPr lang="zh-CN" altLang="en-US" sz="2000" b="1" kern="100" dirty="0">
                  <a:solidFill>
                    <a:srgbClr val="013487"/>
                  </a:solidFill>
                  <a:latin typeface="微软雅黑" panose="020B0503020204020204" pitchFamily="34" charset="-122"/>
                  <a:ea typeface="微软雅黑" panose="020B0503020204020204" pitchFamily="34" charset="-122"/>
                  <a:cs typeface="Times New Roman" panose="02020603050405020304" pitchFamily="18" charset="0"/>
                </a:rPr>
                <a:t>四级网络</a:t>
              </a:r>
              <a:endParaRPr lang="zh-CN" altLang="en-US" sz="2000" b="1" dirty="0">
                <a:solidFill>
                  <a:srgbClr val="013487"/>
                </a:solidFill>
                <a:latin typeface="微软雅黑" panose="020B0503020204020204" pitchFamily="34" charset="-122"/>
                <a:ea typeface="微软雅黑" panose="020B0503020204020204" pitchFamily="34" charset="-122"/>
              </a:endParaRPr>
            </a:p>
          </p:txBody>
        </p:sp>
      </p:grpSp>
      <p:grpSp>
        <p:nvGrpSpPr>
          <p:cNvPr id="33" name="组合 32">
            <a:extLst>
              <a:ext uri="{FF2B5EF4-FFF2-40B4-BE49-F238E27FC236}">
                <a16:creationId xmlns:a16="http://schemas.microsoft.com/office/drawing/2014/main" id="{CDCC9A35-68FE-AF4C-BE11-EA808EFF3406}"/>
              </a:ext>
            </a:extLst>
          </p:cNvPr>
          <p:cNvGrpSpPr/>
          <p:nvPr/>
        </p:nvGrpSpPr>
        <p:grpSpPr>
          <a:xfrm>
            <a:off x="3658027" y="1595227"/>
            <a:ext cx="1378432" cy="1250436"/>
            <a:chOff x="1461382" y="1605501"/>
            <a:chExt cx="1378432" cy="1250436"/>
          </a:xfrm>
        </p:grpSpPr>
        <p:grpSp>
          <p:nvGrpSpPr>
            <p:cNvPr id="34" name="组合 33">
              <a:extLst>
                <a:ext uri="{FF2B5EF4-FFF2-40B4-BE49-F238E27FC236}">
                  <a16:creationId xmlns:a16="http://schemas.microsoft.com/office/drawing/2014/main" id="{74E9465B-1680-6C4F-9B8D-051E2B60D002}"/>
                </a:ext>
              </a:extLst>
            </p:cNvPr>
            <p:cNvGrpSpPr/>
            <p:nvPr/>
          </p:nvGrpSpPr>
          <p:grpSpPr>
            <a:xfrm>
              <a:off x="1461382" y="1605501"/>
              <a:ext cx="1378432" cy="1250436"/>
              <a:chOff x="1683662" y="1825745"/>
              <a:chExt cx="1378432" cy="1250436"/>
            </a:xfrm>
          </p:grpSpPr>
          <p:sp>
            <p:nvSpPr>
              <p:cNvPr id="36" name="形状">
                <a:extLst>
                  <a:ext uri="{FF2B5EF4-FFF2-40B4-BE49-F238E27FC236}">
                    <a16:creationId xmlns:a16="http://schemas.microsoft.com/office/drawing/2014/main" id="{EC4C6149-1DCF-EF41-81EC-E8F4AA1E23C1}"/>
                  </a:ext>
                </a:extLst>
              </p:cNvPr>
              <p:cNvSpPr/>
              <p:nvPr/>
            </p:nvSpPr>
            <p:spPr>
              <a:xfrm>
                <a:off x="1683662" y="1825745"/>
                <a:ext cx="1378431" cy="1247257"/>
              </a:xfrm>
              <a:custGeom>
                <a:avLst/>
                <a:gdLst/>
                <a:ahLst/>
                <a:cxnLst>
                  <a:cxn ang="0">
                    <a:pos x="wd2" y="hd2"/>
                  </a:cxn>
                  <a:cxn ang="5400000">
                    <a:pos x="wd2" y="hd2"/>
                  </a:cxn>
                  <a:cxn ang="10800000">
                    <a:pos x="wd2" y="hd2"/>
                  </a:cxn>
                  <a:cxn ang="16200000">
                    <a:pos x="wd2" y="hd2"/>
                  </a:cxn>
                </a:cxnLst>
                <a:rect l="0" t="0" r="r" b="b"/>
                <a:pathLst>
                  <a:path w="21600" h="21600" extrusionOk="0">
                    <a:moveTo>
                      <a:pt x="21600" y="17305"/>
                    </a:moveTo>
                    <a:lnTo>
                      <a:pt x="10828" y="0"/>
                    </a:lnTo>
                    <a:lnTo>
                      <a:pt x="0" y="17305"/>
                    </a:lnTo>
                    <a:lnTo>
                      <a:pt x="10828" y="21600"/>
                    </a:lnTo>
                    <a:lnTo>
                      <a:pt x="21600" y="17305"/>
                    </a:lnTo>
                    <a:close/>
                  </a:path>
                </a:pathLst>
              </a:custGeom>
              <a:solidFill>
                <a:srgbClr val="D84B4C"/>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kern="0" dirty="0">
                  <a:solidFill>
                    <a:srgbClr val="000000"/>
                  </a:solidFill>
                  <a:latin typeface="Calibri"/>
                  <a:cs typeface="Calibri"/>
                  <a:sym typeface="Calibri"/>
                </a:endParaRPr>
              </a:p>
            </p:txBody>
          </p:sp>
          <p:sp>
            <p:nvSpPr>
              <p:cNvPr id="37" name="三角形">
                <a:extLst>
                  <a:ext uri="{FF2B5EF4-FFF2-40B4-BE49-F238E27FC236}">
                    <a16:creationId xmlns:a16="http://schemas.microsoft.com/office/drawing/2014/main" id="{9525BE48-A286-4D4C-B5B9-4DD02E4A8F8D}"/>
                  </a:ext>
                </a:extLst>
              </p:cNvPr>
              <p:cNvSpPr/>
              <p:nvPr/>
            </p:nvSpPr>
            <p:spPr>
              <a:xfrm>
                <a:off x="2374651" y="1828924"/>
                <a:ext cx="687443" cy="12472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305"/>
                    </a:lnTo>
                    <a:lnTo>
                      <a:pt x="0" y="0"/>
                    </a:lnTo>
                    <a:lnTo>
                      <a:pt x="0" y="21600"/>
                    </a:lnTo>
                    <a:close/>
                  </a:path>
                </a:pathLst>
              </a:custGeom>
              <a:solidFill>
                <a:srgbClr val="000000">
                  <a:alpha val="25097"/>
                </a:srgbClr>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kern="0">
                  <a:solidFill>
                    <a:srgbClr val="000000"/>
                  </a:solidFill>
                  <a:latin typeface="Calibri"/>
                  <a:cs typeface="Calibri"/>
                  <a:sym typeface="Calibri"/>
                </a:endParaRPr>
              </a:p>
            </p:txBody>
          </p:sp>
        </p:grpSp>
        <p:sp>
          <p:nvSpPr>
            <p:cNvPr id="35" name="文本框 34">
              <a:extLst>
                <a:ext uri="{FF2B5EF4-FFF2-40B4-BE49-F238E27FC236}">
                  <a16:creationId xmlns:a16="http://schemas.microsoft.com/office/drawing/2014/main" id="{CB8665AF-E7A3-7445-9FCF-C790D33919A2}"/>
                </a:ext>
              </a:extLst>
            </p:cNvPr>
            <p:cNvSpPr txBox="1"/>
            <p:nvPr/>
          </p:nvSpPr>
          <p:spPr>
            <a:xfrm>
              <a:off x="1597277" y="2138495"/>
              <a:ext cx="1086566" cy="461665"/>
            </a:xfrm>
            <a:prstGeom prst="rect">
              <a:avLst/>
            </a:prstGeom>
            <a:noFill/>
          </p:spPr>
          <p:txBody>
            <a:bodyPr wrap="square">
              <a:spAutoFit/>
            </a:bodyPr>
            <a:lstStyle/>
            <a:p>
              <a:pPr algn="ctr"/>
              <a:r>
                <a:rPr lang="zh-CN" altLang="en-US"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Nuosu SIL"/>
                </a:rPr>
                <a:t>市</a:t>
              </a:r>
              <a:endParaRPr lang="zh-CN" altLang="en-US" sz="2400" b="1" dirty="0">
                <a:solidFill>
                  <a:schemeClr val="bg1"/>
                </a:solidFill>
                <a:effectLst>
                  <a:outerShdw blurRad="38100" dist="38100" dir="2700000" algn="tl">
                    <a:srgbClr val="000000">
                      <a:alpha val="43137"/>
                    </a:srgbClr>
                  </a:outerShdw>
                </a:effectLst>
              </a:endParaRPr>
            </a:p>
          </p:txBody>
        </p:sp>
      </p:grpSp>
      <p:grpSp>
        <p:nvGrpSpPr>
          <p:cNvPr id="38" name="组合 37">
            <a:extLst>
              <a:ext uri="{FF2B5EF4-FFF2-40B4-BE49-F238E27FC236}">
                <a16:creationId xmlns:a16="http://schemas.microsoft.com/office/drawing/2014/main" id="{F7A32355-3838-5F4E-AE42-23CA9E0D8F3D}"/>
              </a:ext>
            </a:extLst>
          </p:cNvPr>
          <p:cNvGrpSpPr/>
          <p:nvPr/>
        </p:nvGrpSpPr>
        <p:grpSpPr>
          <a:xfrm>
            <a:off x="3006017" y="2728844"/>
            <a:ext cx="2678905" cy="1374821"/>
            <a:chOff x="809372" y="2739118"/>
            <a:chExt cx="2678905" cy="1374821"/>
          </a:xfrm>
        </p:grpSpPr>
        <p:grpSp>
          <p:nvGrpSpPr>
            <p:cNvPr id="39" name="组合 38">
              <a:extLst>
                <a:ext uri="{FF2B5EF4-FFF2-40B4-BE49-F238E27FC236}">
                  <a16:creationId xmlns:a16="http://schemas.microsoft.com/office/drawing/2014/main" id="{3BBB2DE6-C7A7-A246-9E2F-E49970E96A9A}"/>
                </a:ext>
              </a:extLst>
            </p:cNvPr>
            <p:cNvGrpSpPr/>
            <p:nvPr/>
          </p:nvGrpSpPr>
          <p:grpSpPr>
            <a:xfrm>
              <a:off x="809372" y="2739118"/>
              <a:ext cx="2678905" cy="1374821"/>
              <a:chOff x="1031654" y="2948984"/>
              <a:chExt cx="2678905" cy="1374821"/>
            </a:xfrm>
          </p:grpSpPr>
          <p:sp>
            <p:nvSpPr>
              <p:cNvPr id="41" name="形状">
                <a:extLst>
                  <a:ext uri="{FF2B5EF4-FFF2-40B4-BE49-F238E27FC236}">
                    <a16:creationId xmlns:a16="http://schemas.microsoft.com/office/drawing/2014/main" id="{E4D43A22-F6A3-6942-9BF9-0BA1975623E5}"/>
                  </a:ext>
                </a:extLst>
              </p:cNvPr>
              <p:cNvSpPr/>
              <p:nvPr/>
            </p:nvSpPr>
            <p:spPr>
              <a:xfrm>
                <a:off x="1031654" y="3009222"/>
                <a:ext cx="2678902" cy="1314583"/>
              </a:xfrm>
              <a:custGeom>
                <a:avLst/>
                <a:gdLst/>
                <a:ahLst/>
                <a:cxnLst>
                  <a:cxn ang="0">
                    <a:pos x="wd2" y="hd2"/>
                  </a:cxn>
                  <a:cxn ang="5400000">
                    <a:pos x="wd2" y="hd2"/>
                  </a:cxn>
                  <a:cxn ang="10800000">
                    <a:pos x="wd2" y="hd2"/>
                  </a:cxn>
                  <a:cxn ang="16200000">
                    <a:pos x="wd2" y="hd2"/>
                  </a:cxn>
                </a:cxnLst>
                <a:rect l="0" t="0" r="r" b="b"/>
                <a:pathLst>
                  <a:path w="21600" h="21600" extrusionOk="0">
                    <a:moveTo>
                      <a:pt x="10829" y="4599"/>
                    </a:moveTo>
                    <a:lnTo>
                      <a:pt x="4629" y="0"/>
                    </a:lnTo>
                    <a:lnTo>
                      <a:pt x="0" y="13565"/>
                    </a:lnTo>
                    <a:lnTo>
                      <a:pt x="10829" y="21600"/>
                    </a:lnTo>
                    <a:lnTo>
                      <a:pt x="21600" y="13565"/>
                    </a:lnTo>
                    <a:lnTo>
                      <a:pt x="17000" y="0"/>
                    </a:lnTo>
                    <a:lnTo>
                      <a:pt x="10829" y="4599"/>
                    </a:lnTo>
                    <a:close/>
                  </a:path>
                </a:pathLst>
              </a:custGeom>
              <a:solidFill>
                <a:schemeClr val="accent2"/>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kern="0" dirty="0">
                  <a:solidFill>
                    <a:srgbClr val="000000"/>
                  </a:solidFill>
                  <a:latin typeface="Calibri"/>
                  <a:cs typeface="Calibri"/>
                  <a:sym typeface="Calibri"/>
                </a:endParaRPr>
              </a:p>
            </p:txBody>
          </p:sp>
          <p:sp>
            <p:nvSpPr>
              <p:cNvPr id="42" name="形状">
                <a:extLst>
                  <a:ext uri="{FF2B5EF4-FFF2-40B4-BE49-F238E27FC236}">
                    <a16:creationId xmlns:a16="http://schemas.microsoft.com/office/drawing/2014/main" id="{83C628D9-D6A0-F94E-A071-D1A90A6C7EC1}"/>
                  </a:ext>
                </a:extLst>
              </p:cNvPr>
              <p:cNvSpPr/>
              <p:nvPr/>
            </p:nvSpPr>
            <p:spPr>
              <a:xfrm>
                <a:off x="1609250" y="2948984"/>
                <a:ext cx="1527259" cy="340161"/>
              </a:xfrm>
              <a:custGeom>
                <a:avLst/>
                <a:gdLst/>
                <a:ahLst/>
                <a:cxnLst>
                  <a:cxn ang="0">
                    <a:pos x="wd2" y="hd2"/>
                  </a:cxn>
                  <a:cxn ang="5400000">
                    <a:pos x="wd2" y="hd2"/>
                  </a:cxn>
                  <a:cxn ang="10800000">
                    <a:pos x="wd2" y="hd2"/>
                  </a:cxn>
                  <a:cxn ang="16200000">
                    <a:pos x="wd2" y="hd2"/>
                  </a:cxn>
                </a:cxnLst>
                <a:rect l="0" t="0" r="r" b="b"/>
                <a:pathLst>
                  <a:path w="21600" h="21600" extrusionOk="0">
                    <a:moveTo>
                      <a:pt x="21600" y="3825"/>
                    </a:moveTo>
                    <a:lnTo>
                      <a:pt x="15736" y="0"/>
                    </a:lnTo>
                    <a:lnTo>
                      <a:pt x="10825" y="7875"/>
                    </a:lnTo>
                    <a:lnTo>
                      <a:pt x="5864" y="0"/>
                    </a:lnTo>
                    <a:lnTo>
                      <a:pt x="0" y="3825"/>
                    </a:lnTo>
                    <a:lnTo>
                      <a:pt x="10825" y="21600"/>
                    </a:lnTo>
                    <a:lnTo>
                      <a:pt x="21600" y="3825"/>
                    </a:lnTo>
                    <a:close/>
                  </a:path>
                </a:pathLst>
              </a:custGeom>
              <a:solidFill>
                <a:schemeClr val="accent2">
                  <a:lumMod val="50000"/>
                </a:schemeClr>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kern="0">
                  <a:solidFill>
                    <a:srgbClr val="000000"/>
                  </a:solidFill>
                  <a:latin typeface="Calibri"/>
                  <a:cs typeface="Calibri"/>
                  <a:sym typeface="Calibri"/>
                </a:endParaRPr>
              </a:p>
            </p:txBody>
          </p:sp>
          <p:sp>
            <p:nvSpPr>
              <p:cNvPr id="43" name="形状">
                <a:extLst>
                  <a:ext uri="{FF2B5EF4-FFF2-40B4-BE49-F238E27FC236}">
                    <a16:creationId xmlns:a16="http://schemas.microsoft.com/office/drawing/2014/main" id="{5AF1CB1D-FEC9-E54C-8055-BBBFAF90D775}"/>
                  </a:ext>
                </a:extLst>
              </p:cNvPr>
              <p:cNvSpPr/>
              <p:nvPr/>
            </p:nvSpPr>
            <p:spPr>
              <a:xfrm>
                <a:off x="2374650" y="3009222"/>
                <a:ext cx="1335909" cy="13145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565"/>
                    </a:lnTo>
                    <a:lnTo>
                      <a:pt x="12376" y="0"/>
                    </a:lnTo>
                    <a:lnTo>
                      <a:pt x="0" y="4599"/>
                    </a:lnTo>
                    <a:lnTo>
                      <a:pt x="0" y="21600"/>
                    </a:lnTo>
                    <a:close/>
                  </a:path>
                </a:pathLst>
              </a:custGeom>
              <a:solidFill>
                <a:schemeClr val="accent2">
                  <a:lumMod val="50000"/>
                  <a:alpha val="20000"/>
                </a:schemeClr>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kern="0" dirty="0">
                  <a:solidFill>
                    <a:srgbClr val="000000"/>
                  </a:solidFill>
                  <a:latin typeface="Calibri"/>
                  <a:cs typeface="Calibri"/>
                  <a:sym typeface="Calibri"/>
                </a:endParaRPr>
              </a:p>
            </p:txBody>
          </p:sp>
        </p:grpSp>
        <p:sp>
          <p:nvSpPr>
            <p:cNvPr id="40" name="文本框 39">
              <a:extLst>
                <a:ext uri="{FF2B5EF4-FFF2-40B4-BE49-F238E27FC236}">
                  <a16:creationId xmlns:a16="http://schemas.microsoft.com/office/drawing/2014/main" id="{84DC1EF4-CA26-534C-9C7F-D4D87BD0B531}"/>
                </a:ext>
              </a:extLst>
            </p:cNvPr>
            <p:cNvSpPr txBox="1"/>
            <p:nvPr/>
          </p:nvSpPr>
          <p:spPr>
            <a:xfrm>
              <a:off x="1606545" y="3340607"/>
              <a:ext cx="1086566" cy="400110"/>
            </a:xfrm>
            <a:prstGeom prst="rect">
              <a:avLst/>
            </a:prstGeom>
            <a:noFill/>
          </p:spPr>
          <p:txBody>
            <a:bodyPr wrap="square">
              <a:spAutoFit/>
            </a:bodyPr>
            <a:lstStyle/>
            <a:p>
              <a:pPr algn="ctr"/>
              <a:r>
                <a:rPr lang="zh-CN" altLang="en-US" sz="20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区</a:t>
              </a:r>
              <a:endParaRPr lang="zh-CN" altLang="en-US" sz="2000" b="1" dirty="0">
                <a:solidFill>
                  <a:schemeClr val="bg1"/>
                </a:solidFill>
                <a:effectLst>
                  <a:outerShdw blurRad="38100" dist="38100" dir="2700000" algn="tl">
                    <a:srgbClr val="000000">
                      <a:alpha val="43137"/>
                    </a:srgbClr>
                  </a:outerShdw>
                </a:effectLst>
              </a:endParaRPr>
            </a:p>
          </p:txBody>
        </p:sp>
      </p:grpSp>
      <p:grpSp>
        <p:nvGrpSpPr>
          <p:cNvPr id="44" name="组合 43">
            <a:extLst>
              <a:ext uri="{FF2B5EF4-FFF2-40B4-BE49-F238E27FC236}">
                <a16:creationId xmlns:a16="http://schemas.microsoft.com/office/drawing/2014/main" id="{41DC92E0-DC9F-7F45-9828-F9AAD8046078}"/>
              </a:ext>
            </a:extLst>
          </p:cNvPr>
          <p:cNvGrpSpPr/>
          <p:nvPr/>
        </p:nvGrpSpPr>
        <p:grpSpPr>
          <a:xfrm>
            <a:off x="2357556" y="3728319"/>
            <a:ext cx="3975832" cy="2149239"/>
            <a:chOff x="160911" y="3738593"/>
            <a:chExt cx="3975832" cy="2149239"/>
          </a:xfrm>
        </p:grpSpPr>
        <p:grpSp>
          <p:nvGrpSpPr>
            <p:cNvPr id="45" name="组合 44">
              <a:extLst>
                <a:ext uri="{FF2B5EF4-FFF2-40B4-BE49-F238E27FC236}">
                  <a16:creationId xmlns:a16="http://schemas.microsoft.com/office/drawing/2014/main" id="{D57A9F34-FE63-9A42-B8C4-CFD5BDB35CD1}"/>
                </a:ext>
              </a:extLst>
            </p:cNvPr>
            <p:cNvGrpSpPr/>
            <p:nvPr/>
          </p:nvGrpSpPr>
          <p:grpSpPr>
            <a:xfrm>
              <a:off x="160911" y="3738593"/>
              <a:ext cx="3975832" cy="2149239"/>
              <a:chOff x="383191" y="3958837"/>
              <a:chExt cx="3975832" cy="2149239"/>
            </a:xfrm>
          </p:grpSpPr>
          <p:grpSp>
            <p:nvGrpSpPr>
              <p:cNvPr id="47" name="组合 46">
                <a:extLst>
                  <a:ext uri="{FF2B5EF4-FFF2-40B4-BE49-F238E27FC236}">
                    <a16:creationId xmlns:a16="http://schemas.microsoft.com/office/drawing/2014/main" id="{066B48A3-D333-C34A-94D5-2B2149A10D33}"/>
                  </a:ext>
                </a:extLst>
              </p:cNvPr>
              <p:cNvGrpSpPr/>
              <p:nvPr/>
            </p:nvGrpSpPr>
            <p:grpSpPr>
              <a:xfrm>
                <a:off x="383191" y="3958837"/>
                <a:ext cx="3975832" cy="1612222"/>
                <a:chOff x="383191" y="3958837"/>
                <a:chExt cx="3975832" cy="1612222"/>
              </a:xfrm>
            </p:grpSpPr>
            <p:sp>
              <p:nvSpPr>
                <p:cNvPr id="49" name="形状">
                  <a:extLst>
                    <a:ext uri="{FF2B5EF4-FFF2-40B4-BE49-F238E27FC236}">
                      <a16:creationId xmlns:a16="http://schemas.microsoft.com/office/drawing/2014/main" id="{6515745B-2734-3248-8C15-2653A0FB2F35}"/>
                    </a:ext>
                  </a:extLst>
                </p:cNvPr>
                <p:cNvSpPr/>
                <p:nvPr/>
              </p:nvSpPr>
              <p:spPr>
                <a:xfrm>
                  <a:off x="383191" y="4019073"/>
                  <a:ext cx="3975832" cy="1551986"/>
                </a:xfrm>
                <a:custGeom>
                  <a:avLst/>
                  <a:gdLst/>
                  <a:ahLst/>
                  <a:cxnLst>
                    <a:cxn ang="0">
                      <a:pos x="wd2" y="hd2"/>
                    </a:cxn>
                    <a:cxn ang="5400000">
                      <a:pos x="wd2" y="hd2"/>
                    </a:cxn>
                    <a:cxn ang="10800000">
                      <a:pos x="wd2" y="hd2"/>
                    </a:cxn>
                    <a:cxn ang="16200000">
                      <a:pos x="wd2" y="hd2"/>
                    </a:cxn>
                  </a:cxnLst>
                  <a:rect l="0" t="0" r="r" b="b"/>
                  <a:pathLst>
                    <a:path w="21600" h="21600" extrusionOk="0">
                      <a:moveTo>
                        <a:pt x="3099" y="0"/>
                      </a:moveTo>
                      <a:lnTo>
                        <a:pt x="0" y="11540"/>
                      </a:lnTo>
                      <a:lnTo>
                        <a:pt x="10819" y="21600"/>
                      </a:lnTo>
                      <a:lnTo>
                        <a:pt x="21600" y="11540"/>
                      </a:lnTo>
                      <a:lnTo>
                        <a:pt x="18501" y="0"/>
                      </a:lnTo>
                      <a:lnTo>
                        <a:pt x="10819" y="7200"/>
                      </a:lnTo>
                      <a:lnTo>
                        <a:pt x="3099" y="0"/>
                      </a:lnTo>
                      <a:close/>
                    </a:path>
                  </a:pathLst>
                </a:custGeom>
                <a:solidFill>
                  <a:schemeClr val="accent4"/>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b="1" kern="0">
                    <a:solidFill>
                      <a:srgbClr val="000000"/>
                    </a:solidFill>
                    <a:latin typeface="Calibri"/>
                    <a:cs typeface="Calibri"/>
                    <a:sym typeface="Calibri"/>
                  </a:endParaRPr>
                </a:p>
              </p:txBody>
            </p:sp>
            <p:sp>
              <p:nvSpPr>
                <p:cNvPr id="50" name="形状">
                  <a:extLst>
                    <a:ext uri="{FF2B5EF4-FFF2-40B4-BE49-F238E27FC236}">
                      <a16:creationId xmlns:a16="http://schemas.microsoft.com/office/drawing/2014/main" id="{12A3E7B3-BBC4-C841-9505-82769B5FE756}"/>
                    </a:ext>
                  </a:extLst>
                </p:cNvPr>
                <p:cNvSpPr/>
                <p:nvPr/>
              </p:nvSpPr>
              <p:spPr>
                <a:xfrm>
                  <a:off x="957242" y="3958837"/>
                  <a:ext cx="2831276" cy="577567"/>
                </a:xfrm>
                <a:custGeom>
                  <a:avLst/>
                  <a:gdLst/>
                  <a:ahLst/>
                  <a:cxnLst>
                    <a:cxn ang="0">
                      <a:pos x="wd2" y="hd2"/>
                    </a:cxn>
                    <a:cxn ang="5400000">
                      <a:pos x="wd2" y="hd2"/>
                    </a:cxn>
                    <a:cxn ang="10800000">
                      <a:pos x="wd2" y="hd2"/>
                    </a:cxn>
                    <a:cxn ang="16200000">
                      <a:pos x="wd2" y="hd2"/>
                    </a:cxn>
                  </a:cxnLst>
                  <a:rect l="0" t="0" r="r" b="b"/>
                  <a:pathLst>
                    <a:path w="21600" h="21600" extrusionOk="0">
                      <a:moveTo>
                        <a:pt x="21600" y="2253"/>
                      </a:moveTo>
                      <a:lnTo>
                        <a:pt x="18410" y="0"/>
                      </a:lnTo>
                      <a:lnTo>
                        <a:pt x="10814" y="13649"/>
                      </a:lnTo>
                      <a:lnTo>
                        <a:pt x="3190" y="0"/>
                      </a:lnTo>
                      <a:lnTo>
                        <a:pt x="0" y="2253"/>
                      </a:lnTo>
                      <a:lnTo>
                        <a:pt x="10814" y="21600"/>
                      </a:lnTo>
                      <a:lnTo>
                        <a:pt x="21600" y="2253"/>
                      </a:lnTo>
                      <a:close/>
                    </a:path>
                  </a:pathLst>
                </a:custGeom>
                <a:solidFill>
                  <a:schemeClr val="accent4">
                    <a:lumMod val="75000"/>
                  </a:schemeClr>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b="1" kern="0">
                    <a:solidFill>
                      <a:srgbClr val="000000"/>
                    </a:solidFill>
                    <a:latin typeface="Calibri"/>
                    <a:cs typeface="Calibri"/>
                    <a:sym typeface="Calibri"/>
                  </a:endParaRPr>
                </a:p>
              </p:txBody>
            </p:sp>
            <p:sp>
              <p:nvSpPr>
                <p:cNvPr id="51" name="形状">
                  <a:extLst>
                    <a:ext uri="{FF2B5EF4-FFF2-40B4-BE49-F238E27FC236}">
                      <a16:creationId xmlns:a16="http://schemas.microsoft.com/office/drawing/2014/main" id="{EF1BF69A-5B95-4441-A0EE-EC9899A618CA}"/>
                    </a:ext>
                  </a:extLst>
                </p:cNvPr>
                <p:cNvSpPr/>
                <p:nvPr/>
              </p:nvSpPr>
              <p:spPr>
                <a:xfrm>
                  <a:off x="2374650" y="4019073"/>
                  <a:ext cx="1984373" cy="1551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1540"/>
                      </a:lnTo>
                      <a:lnTo>
                        <a:pt x="15390" y="0"/>
                      </a:lnTo>
                      <a:lnTo>
                        <a:pt x="0" y="7200"/>
                      </a:lnTo>
                      <a:lnTo>
                        <a:pt x="0" y="21600"/>
                      </a:lnTo>
                      <a:close/>
                    </a:path>
                  </a:pathLst>
                </a:custGeom>
                <a:solidFill>
                  <a:schemeClr val="accent4">
                    <a:lumMod val="50000"/>
                    <a:alpha val="10000"/>
                  </a:schemeClr>
                </a:solidFill>
                <a:ln w="12700" cap="flat">
                  <a:noFill/>
                  <a:miter lim="400000"/>
                </a:ln>
                <a:effectLst/>
              </p:spPr>
              <p:txBody>
                <a:bodyPr wrap="square" lIns="17150" tIns="17150" rIns="17150" bIns="17150" numCol="1" anchor="t">
                  <a:noAutofit/>
                </a:bodyPr>
                <a:lstStyle/>
                <a:p>
                  <a:pPr defTabSz="171496" hangingPunct="0">
                    <a:defRPr sz="1800">
                      <a:solidFill>
                        <a:srgbClr val="000000"/>
                      </a:solidFill>
                      <a:effectLst/>
                      <a:latin typeface="Calibri"/>
                      <a:ea typeface="Calibri"/>
                      <a:cs typeface="Calibri"/>
                      <a:sym typeface="Calibri"/>
                    </a:defRPr>
                  </a:pPr>
                  <a:endParaRPr sz="675" b="1" kern="0" dirty="0">
                    <a:solidFill>
                      <a:schemeClr val="accent4"/>
                    </a:solidFill>
                    <a:latin typeface="Calibri"/>
                    <a:cs typeface="Calibri"/>
                    <a:sym typeface="Calibri"/>
                  </a:endParaRPr>
                </a:p>
              </p:txBody>
            </p:sp>
          </p:grpSp>
          <p:sp>
            <p:nvSpPr>
              <p:cNvPr id="48" name="文本框 47">
                <a:extLst>
                  <a:ext uri="{FF2B5EF4-FFF2-40B4-BE49-F238E27FC236}">
                    <a16:creationId xmlns:a16="http://schemas.microsoft.com/office/drawing/2014/main" id="{DFBD9F19-58BA-254A-A776-3B1EA8EBDEAC}"/>
                  </a:ext>
                </a:extLst>
              </p:cNvPr>
              <p:cNvSpPr txBox="1"/>
              <p:nvPr/>
            </p:nvSpPr>
            <p:spPr>
              <a:xfrm>
                <a:off x="1683662" y="5707966"/>
                <a:ext cx="1378431" cy="400110"/>
              </a:xfrm>
              <a:prstGeom prst="rect">
                <a:avLst/>
              </a:prstGeom>
              <a:noFill/>
              <a:effectLst/>
            </p:spPr>
            <p:txBody>
              <a:bodyPr wrap="square">
                <a:spAutoFit/>
              </a:bodyPr>
              <a:lstStyle/>
              <a:p>
                <a:pPr algn="ctr"/>
                <a:r>
                  <a:rPr lang="zh-CN" altLang="en-US" sz="2000" b="1" kern="100" dirty="0">
                    <a:solidFill>
                      <a:srgbClr val="013487"/>
                    </a:solidFill>
                    <a:latin typeface="微软雅黑" panose="020B0503020204020204" pitchFamily="34" charset="-122"/>
                    <a:ea typeface="微软雅黑" panose="020B0503020204020204" pitchFamily="34" charset="-122"/>
                    <a:cs typeface="Times New Roman" panose="02020603050405020304" pitchFamily="18" charset="0"/>
                  </a:rPr>
                  <a:t>三级管理</a:t>
                </a:r>
                <a:endParaRPr lang="zh-CN" altLang="en-US" sz="2000" b="1" dirty="0">
                  <a:solidFill>
                    <a:srgbClr val="013487"/>
                  </a:solidFill>
                  <a:latin typeface="微软雅黑" panose="020B0503020204020204" pitchFamily="34" charset="-122"/>
                  <a:ea typeface="微软雅黑" panose="020B0503020204020204" pitchFamily="34" charset="-122"/>
                </a:endParaRPr>
              </a:p>
            </p:txBody>
          </p:sp>
        </p:grpSp>
        <p:sp>
          <p:nvSpPr>
            <p:cNvPr id="46" name="文本框 45">
              <a:extLst>
                <a:ext uri="{FF2B5EF4-FFF2-40B4-BE49-F238E27FC236}">
                  <a16:creationId xmlns:a16="http://schemas.microsoft.com/office/drawing/2014/main" id="{7DDF7AB9-544B-1C4D-94F9-176E21F5CE32}"/>
                </a:ext>
              </a:extLst>
            </p:cNvPr>
            <p:cNvSpPr txBox="1"/>
            <p:nvPr/>
          </p:nvSpPr>
          <p:spPr>
            <a:xfrm>
              <a:off x="1602410" y="4544176"/>
              <a:ext cx="1086566" cy="369332"/>
            </a:xfrm>
            <a:prstGeom prst="rect">
              <a:avLst/>
            </a:prstGeom>
            <a:noFill/>
          </p:spPr>
          <p:txBody>
            <a:bodyPr wrap="square">
              <a:spAutoFit/>
            </a:bodyPr>
            <a:lstStyle/>
            <a:p>
              <a:pPr algn="ctr"/>
              <a:r>
                <a:rPr lang="zh-CN" altLang="en-US"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街道</a:t>
              </a:r>
              <a:endParaRPr lang="zh-CN" altLang="en-US"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49264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zh-CN" altLang="en-US" dirty="0"/>
          </a:p>
        </p:txBody>
      </p:sp>
      <p:sp>
        <p:nvSpPr>
          <p:cNvPr id="3" name="内容占位符 2"/>
          <p:cNvSpPr>
            <a:spLocks noGrp="1"/>
          </p:cNvSpPr>
          <p:nvPr>
            <p:ph idx="1"/>
          </p:nvPr>
        </p:nvSpPr>
        <p:spPr>
          <a:xfrm>
            <a:off x="838200" y="901874"/>
            <a:ext cx="10515600" cy="5275089"/>
          </a:xfrm>
        </p:spPr>
        <p:txBody>
          <a:bodyPr>
            <a:normAutofit lnSpcReduction="10000"/>
          </a:bodyPr>
          <a:lstStyle/>
          <a:p>
            <a:r>
              <a:rPr lang="zh-CN" altLang="en-US" dirty="0"/>
              <a:t>历史沿革</a:t>
            </a:r>
            <a:endParaRPr lang="en-US" altLang="zh-CN" dirty="0"/>
          </a:p>
          <a:p>
            <a:r>
              <a:rPr lang="en-US" altLang="zh-CN" dirty="0"/>
              <a:t>1949</a:t>
            </a:r>
            <a:r>
              <a:rPr lang="zh-CN" altLang="en-US" dirty="0"/>
              <a:t>年</a:t>
            </a:r>
            <a:r>
              <a:rPr lang="en-US" altLang="zh-CN" dirty="0"/>
              <a:t>5</a:t>
            </a:r>
            <a:r>
              <a:rPr lang="zh-CN" altLang="en-US" dirty="0"/>
              <a:t>月</a:t>
            </a:r>
            <a:r>
              <a:rPr lang="en-US" altLang="zh-CN" dirty="0"/>
              <a:t>27</a:t>
            </a:r>
            <a:r>
              <a:rPr lang="zh-CN" altLang="en-US" dirty="0"/>
              <a:t>日上海全境解放，</a:t>
            </a:r>
            <a:r>
              <a:rPr lang="en-US" altLang="zh-CN" dirty="0"/>
              <a:t>6</a:t>
            </a:r>
            <a:r>
              <a:rPr lang="zh-CN" altLang="en-US" dirty="0"/>
              <a:t>月</a:t>
            </a:r>
            <a:r>
              <a:rPr lang="en-US" altLang="zh-CN" dirty="0"/>
              <a:t>3</a:t>
            </a:r>
            <a:r>
              <a:rPr lang="zh-CN" altLang="en-US" dirty="0"/>
              <a:t>日，杨树浦区接管委员会成立，下设</a:t>
            </a:r>
            <a:r>
              <a:rPr lang="en-US" altLang="zh-CN" dirty="0"/>
              <a:t>3</a:t>
            </a:r>
            <a:r>
              <a:rPr lang="zh-CN" altLang="en-US" dirty="0"/>
              <a:t>个接管专员办事处</a:t>
            </a:r>
            <a:endParaRPr lang="en-US" altLang="zh-CN" dirty="0"/>
          </a:p>
          <a:p>
            <a:r>
              <a:rPr lang="en-US" altLang="zh-CN" dirty="0"/>
              <a:t>1950</a:t>
            </a:r>
            <a:r>
              <a:rPr lang="zh-CN" altLang="en-US" dirty="0"/>
              <a:t>年</a:t>
            </a:r>
            <a:r>
              <a:rPr lang="en-US" altLang="zh-CN" dirty="0"/>
              <a:t>6</a:t>
            </a:r>
            <a:r>
              <a:rPr lang="zh-CN" altLang="en-US" dirty="0"/>
              <a:t>月</a:t>
            </a:r>
            <a:r>
              <a:rPr lang="en-US" altLang="zh-CN" dirty="0"/>
              <a:t>28</a:t>
            </a:r>
            <a:r>
              <a:rPr lang="zh-CN" altLang="en-US" dirty="0"/>
              <a:t>日杨浦区人民政府成立，</a:t>
            </a:r>
            <a:r>
              <a:rPr lang="en-US" altLang="zh-CN" dirty="0"/>
              <a:t>12</a:t>
            </a:r>
            <a:r>
              <a:rPr lang="zh-CN" altLang="en-US" dirty="0"/>
              <a:t>月，成立冬防委员会和冬防指挥部，下设</a:t>
            </a:r>
            <a:r>
              <a:rPr lang="en-US" altLang="zh-CN" dirty="0"/>
              <a:t>4</a:t>
            </a:r>
            <a:r>
              <a:rPr lang="zh-CN" altLang="en-US" dirty="0"/>
              <a:t>个冬防办事处</a:t>
            </a:r>
            <a:endParaRPr lang="en-US" altLang="zh-CN" dirty="0"/>
          </a:p>
          <a:p>
            <a:r>
              <a:rPr lang="en-US" altLang="zh-CN" dirty="0"/>
              <a:t>1951</a:t>
            </a:r>
            <a:r>
              <a:rPr lang="zh-CN" altLang="en-US" dirty="0"/>
              <a:t>年以冬防办事处为基础改设区人民政府派出人员办事处</a:t>
            </a:r>
            <a:endParaRPr lang="en-US" altLang="zh-CN" dirty="0"/>
          </a:p>
          <a:p>
            <a:r>
              <a:rPr lang="en-US" altLang="zh-CN" dirty="0"/>
              <a:t>1952</a:t>
            </a:r>
            <a:r>
              <a:rPr lang="zh-CN" altLang="en-US" dirty="0"/>
              <a:t>年，改设为人民政府办事处</a:t>
            </a:r>
            <a:endParaRPr lang="en-US" altLang="zh-CN" dirty="0"/>
          </a:p>
          <a:p>
            <a:r>
              <a:rPr lang="en-US" altLang="zh-CN" dirty="0"/>
              <a:t>1958</a:t>
            </a:r>
            <a:r>
              <a:rPr lang="zh-CN" altLang="en-US" dirty="0"/>
              <a:t>年，街道相继成立党总支</a:t>
            </a:r>
            <a:endParaRPr lang="en-US" altLang="zh-CN" dirty="0"/>
          </a:p>
          <a:p>
            <a:r>
              <a:rPr lang="en-US" altLang="zh-CN" dirty="0"/>
              <a:t>1967</a:t>
            </a:r>
            <a:r>
              <a:rPr lang="zh-CN" altLang="en-US" dirty="0"/>
              <a:t>年，街道办事处相继改设为街道革命委员会</a:t>
            </a:r>
            <a:endParaRPr lang="en-US" altLang="zh-CN" dirty="0"/>
          </a:p>
          <a:p>
            <a:r>
              <a:rPr lang="en-US" altLang="zh-CN" dirty="0"/>
              <a:t>1970</a:t>
            </a:r>
            <a:r>
              <a:rPr lang="zh-CN" altLang="en-US" dirty="0"/>
              <a:t>年，组建街道党委</a:t>
            </a:r>
            <a:endParaRPr lang="en-US" altLang="zh-CN" dirty="0"/>
          </a:p>
          <a:p>
            <a:r>
              <a:rPr lang="en-US" altLang="zh-CN" dirty="0"/>
              <a:t>1978</a:t>
            </a:r>
            <a:r>
              <a:rPr lang="zh-CN" altLang="en-US" dirty="0"/>
              <a:t>年，撤销街道革命委员会，恢复街道办事处</a:t>
            </a:r>
            <a:endParaRPr lang="en-US" altLang="zh-CN" dirty="0"/>
          </a:p>
          <a:p>
            <a:endParaRPr lang="zh-CN" altLang="en-US" dirty="0"/>
          </a:p>
        </p:txBody>
      </p:sp>
    </p:spTree>
    <p:extLst>
      <p:ext uri="{BB962C8B-B14F-4D97-AF65-F5344CB8AC3E}">
        <p14:creationId xmlns:p14="http://schemas.microsoft.com/office/powerpoint/2010/main" val="400193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6B19D4-213B-4480-B4BE-E92A933CADB3}"/>
              </a:ext>
            </a:extLst>
          </p:cNvPr>
          <p:cNvSpPr>
            <a:spLocks noGrp="1"/>
          </p:cNvSpPr>
          <p:nvPr>
            <p:ph type="title"/>
          </p:nvPr>
        </p:nvSpPr>
        <p:spPr/>
        <p:txBody>
          <a:bodyPr>
            <a:normAutofit/>
          </a:bodyPr>
          <a:lstStyle/>
          <a:p>
            <a:r>
              <a:rPr lang="zh-CN" altLang="en-US" sz="4400" dirty="0"/>
              <a:t>历史沿革</a:t>
            </a:r>
            <a:endParaRPr lang="zh-CN" altLang="en-US" dirty="0"/>
          </a:p>
        </p:txBody>
      </p:sp>
      <p:sp>
        <p:nvSpPr>
          <p:cNvPr id="3" name="内容占位符 2">
            <a:extLst>
              <a:ext uri="{FF2B5EF4-FFF2-40B4-BE49-F238E27FC236}">
                <a16:creationId xmlns:a16="http://schemas.microsoft.com/office/drawing/2014/main" id="{470FD870-C8B0-4239-B842-B89A844751CD}"/>
              </a:ext>
            </a:extLst>
          </p:cNvPr>
          <p:cNvSpPr>
            <a:spLocks noGrp="1"/>
          </p:cNvSpPr>
          <p:nvPr>
            <p:ph idx="1"/>
          </p:nvPr>
        </p:nvSpPr>
        <p:spPr/>
        <p:txBody>
          <a:bodyPr/>
          <a:lstStyle/>
          <a:p>
            <a:pPr>
              <a:lnSpc>
                <a:spcPct val="150000"/>
              </a:lnSpc>
            </a:pPr>
            <a:r>
              <a:rPr lang="en-US" altLang="zh-CN" dirty="0"/>
              <a:t>80</a:t>
            </a:r>
            <a:r>
              <a:rPr lang="zh-CN" altLang="en-US" dirty="0"/>
              <a:t>年代的上海市区街道关系</a:t>
            </a:r>
            <a:endParaRPr lang="en-US" altLang="zh-CN" dirty="0"/>
          </a:p>
          <a:p>
            <a:pPr>
              <a:lnSpc>
                <a:spcPct val="150000"/>
              </a:lnSpc>
            </a:pPr>
            <a:r>
              <a:rPr lang="zh-CN" altLang="en-US" dirty="0"/>
              <a:t>财权完全集中在市，区政府没有独立财政，</a:t>
            </a:r>
            <a:endParaRPr lang="en-US" altLang="zh-CN" dirty="0"/>
          </a:p>
          <a:p>
            <a:pPr>
              <a:lnSpc>
                <a:spcPct val="150000"/>
              </a:lnSpc>
            </a:pPr>
            <a:r>
              <a:rPr lang="zh-CN" altLang="en-US" dirty="0"/>
              <a:t>城市管理决策权掌握在市级部门，实际上是两级政府、一级管理</a:t>
            </a:r>
            <a:endParaRPr lang="en-US" altLang="zh-CN" dirty="0"/>
          </a:p>
          <a:p>
            <a:pPr>
              <a:lnSpc>
                <a:spcPct val="150000"/>
              </a:lnSpc>
            </a:pPr>
            <a:r>
              <a:rPr lang="zh-CN" altLang="en-US" dirty="0"/>
              <a:t>街道办事处人少（最初编制仅</a:t>
            </a:r>
            <a:r>
              <a:rPr lang="en-US" altLang="zh-CN" dirty="0"/>
              <a:t>3-7</a:t>
            </a:r>
            <a:r>
              <a:rPr lang="zh-CN" altLang="en-US" dirty="0"/>
              <a:t>人）、职能简单，工作主要由民政部管理</a:t>
            </a:r>
          </a:p>
        </p:txBody>
      </p:sp>
    </p:spTree>
    <p:extLst>
      <p:ext uri="{BB962C8B-B14F-4D97-AF65-F5344CB8AC3E}">
        <p14:creationId xmlns:p14="http://schemas.microsoft.com/office/powerpoint/2010/main" val="236477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zh-CN" altLang="en-US" dirty="0"/>
          </a:p>
        </p:txBody>
      </p:sp>
      <p:sp>
        <p:nvSpPr>
          <p:cNvPr id="3" name="内容占位符 2"/>
          <p:cNvSpPr>
            <a:spLocks noGrp="1"/>
          </p:cNvSpPr>
          <p:nvPr>
            <p:ph idx="1"/>
          </p:nvPr>
        </p:nvSpPr>
        <p:spPr>
          <a:xfrm>
            <a:off x="838200" y="1139868"/>
            <a:ext cx="10515600" cy="5037095"/>
          </a:xfrm>
        </p:spPr>
        <p:txBody>
          <a:bodyPr>
            <a:normAutofit/>
          </a:bodyPr>
          <a:lstStyle/>
          <a:p>
            <a:r>
              <a:rPr lang="en-US" altLang="zh-CN" dirty="0"/>
              <a:t>1984</a:t>
            </a:r>
            <a:r>
              <a:rPr lang="zh-CN" altLang="en-US" dirty="0"/>
              <a:t>年，上海市开始纠正计划经济体制下社会管理权力集中在市级政府部门的格局</a:t>
            </a:r>
            <a:endParaRPr lang="en-US" altLang="zh-CN" dirty="0"/>
          </a:p>
          <a:p>
            <a:r>
              <a:rPr lang="en-US" altLang="zh-CN" dirty="0"/>
              <a:t>1985</a:t>
            </a:r>
            <a:r>
              <a:rPr lang="zh-CN" altLang="en-US" dirty="0"/>
              <a:t>年，上海实行“收支挂钩、总额分成”的财政包干制度，区政府获得了一定的财政自主权</a:t>
            </a:r>
            <a:endParaRPr lang="en-US" altLang="zh-CN" dirty="0"/>
          </a:p>
          <a:p>
            <a:r>
              <a:rPr lang="en-US" altLang="zh-CN" dirty="0"/>
              <a:t>1986</a:t>
            </a:r>
            <a:r>
              <a:rPr lang="zh-CN" altLang="en-US" dirty="0"/>
              <a:t>年</a:t>
            </a:r>
            <a:r>
              <a:rPr lang="en-US" altLang="zh-CN" dirty="0"/>
              <a:t>《</a:t>
            </a:r>
            <a:r>
              <a:rPr lang="zh-CN" altLang="en-US" dirty="0"/>
              <a:t>上海街道办事处暂行条例</a:t>
            </a:r>
            <a:r>
              <a:rPr lang="en-US" altLang="zh-CN" dirty="0"/>
              <a:t>》</a:t>
            </a:r>
            <a:r>
              <a:rPr lang="zh-CN" altLang="en-US" dirty="0"/>
              <a:t>，街道可以“行使基层政权的部分权力”，首次规定，可以对辖区内企事业单位进行督促检查</a:t>
            </a:r>
            <a:endParaRPr lang="en-US" altLang="zh-CN" dirty="0"/>
          </a:p>
          <a:p>
            <a:r>
              <a:rPr lang="en-US" altLang="zh-CN" dirty="0"/>
              <a:t>1992</a:t>
            </a:r>
            <a:r>
              <a:rPr lang="zh-CN" altLang="en-US" dirty="0"/>
              <a:t>年浦东开发，进一步扩大区县权力，确立了“两级政府、两级管理”</a:t>
            </a:r>
            <a:endParaRPr lang="en-US" altLang="zh-CN" dirty="0"/>
          </a:p>
          <a:p>
            <a:r>
              <a:rPr lang="en-US" altLang="zh-CN" dirty="0"/>
              <a:t>1995</a:t>
            </a:r>
            <a:r>
              <a:rPr lang="zh-CN" altLang="en-US" dirty="0"/>
              <a:t>年，试行“两级政府、三级管理”的管理体制</a:t>
            </a:r>
            <a:endParaRPr lang="en-US" altLang="zh-CN" dirty="0"/>
          </a:p>
          <a:p>
            <a:r>
              <a:rPr lang="en-US" altLang="zh-CN" dirty="0"/>
              <a:t>1996</a:t>
            </a:r>
            <a:r>
              <a:rPr lang="zh-CN" altLang="en-US" dirty="0"/>
              <a:t>年，正式确定“两级政府、三级管理、四级网络”的城市管理体制</a:t>
            </a:r>
            <a:endParaRPr lang="en-US" altLang="zh-CN" dirty="0"/>
          </a:p>
          <a:p>
            <a:endParaRPr lang="zh-CN" altLang="en-US" dirty="0"/>
          </a:p>
        </p:txBody>
      </p:sp>
    </p:spTree>
    <p:extLst>
      <p:ext uri="{BB962C8B-B14F-4D97-AF65-F5344CB8AC3E}">
        <p14:creationId xmlns:p14="http://schemas.microsoft.com/office/powerpoint/2010/main" val="329854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9A6684-2994-43B8-A496-2DD795755DD9}"/>
              </a:ext>
            </a:extLst>
          </p:cNvPr>
          <p:cNvSpPr>
            <a:spLocks noGrp="1"/>
          </p:cNvSpPr>
          <p:nvPr>
            <p:ph type="title"/>
          </p:nvPr>
        </p:nvSpPr>
        <p:spPr/>
        <p:txBody>
          <a:bodyPr/>
          <a:lstStyle/>
          <a:p>
            <a:r>
              <a:rPr lang="zh-CN" altLang="en-US" dirty="0"/>
              <a:t>内在逻辑</a:t>
            </a:r>
          </a:p>
        </p:txBody>
      </p:sp>
      <p:sp>
        <p:nvSpPr>
          <p:cNvPr id="3" name="内容占位符 2">
            <a:extLst>
              <a:ext uri="{FF2B5EF4-FFF2-40B4-BE49-F238E27FC236}">
                <a16:creationId xmlns:a16="http://schemas.microsoft.com/office/drawing/2014/main" id="{8EF261EB-FA3A-403A-9D6C-217F22DCF96C}"/>
              </a:ext>
            </a:extLst>
          </p:cNvPr>
          <p:cNvSpPr>
            <a:spLocks noGrp="1"/>
          </p:cNvSpPr>
          <p:nvPr>
            <p:ph idx="1"/>
          </p:nvPr>
        </p:nvSpPr>
        <p:spPr/>
        <p:txBody>
          <a:bodyPr/>
          <a:lstStyle/>
          <a:p>
            <a:r>
              <a:rPr lang="zh-CN" altLang="zh-CN" dirty="0"/>
              <a:t>在单位制主导下，街道居委会主要承担单位制剩下的职能</a:t>
            </a:r>
            <a:endParaRPr lang="en-US" altLang="zh-CN" dirty="0"/>
          </a:p>
          <a:p>
            <a:r>
              <a:rPr lang="zh-CN" altLang="en-US" dirty="0"/>
              <a:t>单位制弱化，需要有相关的主体来承接这些管理职能</a:t>
            </a:r>
            <a:endParaRPr lang="en-US" altLang="zh-CN" dirty="0"/>
          </a:p>
          <a:p>
            <a:r>
              <a:rPr lang="zh-CN" altLang="en-US" dirty="0"/>
              <a:t>返城知青</a:t>
            </a:r>
            <a:endParaRPr lang="en-US" altLang="zh-CN" dirty="0"/>
          </a:p>
          <a:p>
            <a:r>
              <a:rPr lang="zh-CN" altLang="en-US" dirty="0"/>
              <a:t>国企转制</a:t>
            </a:r>
            <a:endParaRPr lang="en-US" altLang="zh-CN" dirty="0"/>
          </a:p>
          <a:p>
            <a:r>
              <a:rPr lang="zh-CN" altLang="en-US" dirty="0"/>
              <a:t>市场经济体制</a:t>
            </a:r>
            <a:endParaRPr lang="en-US" altLang="zh-CN" dirty="0"/>
          </a:p>
          <a:p>
            <a:r>
              <a:rPr lang="zh-CN" altLang="en-US" dirty="0"/>
              <a:t>流动人口大量增加</a:t>
            </a:r>
            <a:endParaRPr lang="en-US" altLang="zh-CN" dirty="0"/>
          </a:p>
          <a:p>
            <a:endParaRPr lang="zh-CN" altLang="en-US" dirty="0"/>
          </a:p>
        </p:txBody>
      </p:sp>
    </p:spTree>
    <p:extLst>
      <p:ext uri="{BB962C8B-B14F-4D97-AF65-F5344CB8AC3E}">
        <p14:creationId xmlns:p14="http://schemas.microsoft.com/office/powerpoint/2010/main" val="77654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BD17F1-E222-45D6-A4EC-D45B6F3BC425}"/>
              </a:ext>
            </a:extLst>
          </p:cNvPr>
          <p:cNvSpPr>
            <a:spLocks noGrp="1"/>
          </p:cNvSpPr>
          <p:nvPr>
            <p:ph type="ctrTitle"/>
          </p:nvPr>
        </p:nvSpPr>
        <p:spPr/>
        <p:txBody>
          <a:bodyPr>
            <a:normAutofit/>
          </a:bodyPr>
          <a:lstStyle/>
          <a:p>
            <a:r>
              <a:rPr lang="zh-CN" altLang="en-US" dirty="0"/>
              <a:t>第一讲  上海基层社会治理组织体系与运行机制</a:t>
            </a:r>
          </a:p>
        </p:txBody>
      </p:sp>
      <p:sp>
        <p:nvSpPr>
          <p:cNvPr id="3" name="副标题 2">
            <a:extLst>
              <a:ext uri="{FF2B5EF4-FFF2-40B4-BE49-F238E27FC236}">
                <a16:creationId xmlns:a16="http://schemas.microsoft.com/office/drawing/2014/main" id="{5398E836-32CD-4348-B88C-685AA984280F}"/>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23653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E805-EBCF-BE27-B45E-D9B634AEE107}"/>
            </a:ext>
          </a:extLst>
        </p:cNvPr>
        <p:cNvGrpSpPr/>
        <p:nvPr/>
      </p:nvGrpSpPr>
      <p:grpSpPr>
        <a:xfrm>
          <a:off x="0" y="0"/>
          <a:ext cx="0" cy="0"/>
          <a:chOff x="0" y="0"/>
          <a:chExt cx="0" cy="0"/>
        </a:xfrm>
      </p:grpSpPr>
      <p:pic>
        <p:nvPicPr>
          <p:cNvPr id="20481" name="Picture 11" descr="F:\桌面\党政机关\素材\党徽\Nipic_20180988_201509091138025270001.png">
            <a:extLst>
              <a:ext uri="{FF2B5EF4-FFF2-40B4-BE49-F238E27FC236}">
                <a16:creationId xmlns:a16="http://schemas.microsoft.com/office/drawing/2014/main" id="{FA11A7EF-219A-ACB0-2D1A-C0714397452B}"/>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E758A5D8-55A8-B01F-2C60-17A039D331DB}"/>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483" name="图片 2" descr="图片包含 游戏机, 灯, 笔记本&#10;&#10;描述已自动生成">
            <a:extLst>
              <a:ext uri="{FF2B5EF4-FFF2-40B4-BE49-F238E27FC236}">
                <a16:creationId xmlns:a16="http://schemas.microsoft.com/office/drawing/2014/main" id="{6DCB969A-7CF7-F876-1C5E-FBF4F5060AD8}"/>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20484" name="文本框 47">
            <a:extLst>
              <a:ext uri="{FF2B5EF4-FFF2-40B4-BE49-F238E27FC236}">
                <a16:creationId xmlns:a16="http://schemas.microsoft.com/office/drawing/2014/main" id="{67AEA41F-F92F-D72A-04D1-22DAB5F9B3CC}"/>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（二）五角场街道社区治理的组织体制</a:t>
            </a:r>
          </a:p>
        </p:txBody>
      </p:sp>
      <p:sp>
        <p:nvSpPr>
          <p:cNvPr id="20486" name="文本框 11">
            <a:extLst>
              <a:ext uri="{FF2B5EF4-FFF2-40B4-BE49-F238E27FC236}">
                <a16:creationId xmlns:a16="http://schemas.microsoft.com/office/drawing/2014/main" id="{B4EE0570-B7B3-7B14-A547-5C14138B5514}"/>
              </a:ext>
            </a:extLst>
          </p:cNvPr>
          <p:cNvSpPr txBox="1">
            <a:spLocks noChangeArrowheads="1"/>
          </p:cNvSpPr>
          <p:nvPr/>
        </p:nvSpPr>
        <p:spPr bwMode="auto">
          <a:xfrm>
            <a:off x="2103438" y="1690688"/>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A000BE88-DFB4-DB4D-D3C3-B46B4DF614D0}"/>
              </a:ext>
            </a:extLst>
          </p:cNvPr>
          <p:cNvSpPr txBox="1"/>
          <p:nvPr/>
        </p:nvSpPr>
        <p:spPr>
          <a:xfrm>
            <a:off x="1270000" y="2425065"/>
            <a:ext cx="5577840" cy="2676525"/>
          </a:xfrm>
          <a:prstGeom prst="rect">
            <a:avLst/>
          </a:prstGeom>
          <a:noFill/>
        </p:spPr>
        <p:txBody>
          <a:bodyPr wrap="square" rtlCol="0">
            <a:spAutoFit/>
          </a:bodyPr>
          <a:lstStyle/>
          <a:p>
            <a:pPr algn="l"/>
            <a:r>
              <a:rPr lang="en-US" altLang="zh-CN" sz="2800" b="1">
                <a:solidFill>
                  <a:srgbClr val="C00000"/>
                </a:solidFill>
                <a:latin typeface="黑体" panose="02010609060101010101" pitchFamily="49" charset="-122"/>
                <a:ea typeface="黑体" panose="02010609060101010101" pitchFamily="49" charset="-122"/>
              </a:rPr>
              <a:t>    </a:t>
            </a:r>
            <a:r>
              <a:rPr lang="zh-CN" altLang="en-US" sz="2800" b="1">
                <a:solidFill>
                  <a:srgbClr val="C00000"/>
                </a:solidFill>
                <a:latin typeface="黑体" panose="02010609060101010101" pitchFamily="49" charset="-122"/>
                <a:ea typeface="黑体" panose="02010609060101010101" pitchFamily="49" charset="-122"/>
              </a:rPr>
              <a:t>街道</a:t>
            </a:r>
            <a:r>
              <a:rPr lang="zh-CN" altLang="en-US" sz="2800">
                <a:latin typeface="黑体" panose="02010609060101010101" pitchFamily="49" charset="-122"/>
                <a:ea typeface="黑体" panose="02010609060101010101" pitchFamily="49" charset="-122"/>
              </a:rPr>
              <a:t>为行政区划名称，而</a:t>
            </a:r>
            <a:r>
              <a:rPr lang="zh-CN" altLang="en-US" sz="2800" b="1">
                <a:solidFill>
                  <a:srgbClr val="C00000"/>
                </a:solidFill>
                <a:latin typeface="黑体" panose="02010609060101010101" pitchFamily="49" charset="-122"/>
                <a:ea typeface="黑体" panose="02010609060101010101" pitchFamily="49" charset="-122"/>
              </a:rPr>
              <a:t>街道办事处</a:t>
            </a:r>
            <a:r>
              <a:rPr lang="zh-CN" altLang="en-US" sz="2800">
                <a:latin typeface="黑体" panose="02010609060101010101" pitchFamily="49" charset="-122"/>
                <a:ea typeface="黑体" panose="02010609060101010101" pitchFamily="49" charset="-122"/>
              </a:rPr>
              <a:t>则是区（县、市）人民政府派驻街道的行政机关名称，</a:t>
            </a:r>
            <a:r>
              <a:rPr lang="zh-CN" altLang="en-US" sz="2800" b="1">
                <a:solidFill>
                  <a:srgbClr val="C00000"/>
                </a:solidFill>
                <a:latin typeface="黑体" panose="02010609060101010101" pitchFamily="49" charset="-122"/>
                <a:ea typeface="黑体" panose="02010609060101010101" pitchFamily="49" charset="-122"/>
              </a:rPr>
              <a:t>街道党（工）委</a:t>
            </a:r>
            <a:r>
              <a:rPr lang="zh-CN" altLang="en-US" sz="2800">
                <a:latin typeface="黑体" panose="02010609060101010101" pitchFamily="49" charset="-122"/>
                <a:ea typeface="黑体" panose="02010609060101010101" pitchFamily="49" charset="-122"/>
              </a:rPr>
              <a:t>是设立在街道的基层党组织，而不是设在办事处的党组织。三者不是一个概念，不能混为一谈。</a:t>
            </a:r>
          </a:p>
        </p:txBody>
      </p:sp>
      <p:pic>
        <p:nvPicPr>
          <p:cNvPr id="2" name="图片 1" descr="e6fac329e27b03dd21c611a9ccd5360">
            <a:extLst>
              <a:ext uri="{FF2B5EF4-FFF2-40B4-BE49-F238E27FC236}">
                <a16:creationId xmlns:a16="http://schemas.microsoft.com/office/drawing/2014/main" id="{892F9A05-8E87-14DD-1430-A68D08892E6B}"/>
              </a:ext>
            </a:extLst>
          </p:cNvPr>
          <p:cNvPicPr>
            <a:picLocks noChangeAspect="1"/>
          </p:cNvPicPr>
          <p:nvPr/>
        </p:nvPicPr>
        <p:blipFill>
          <a:blip r:embed="rId5"/>
          <a:stretch>
            <a:fillRect/>
          </a:stretch>
        </p:blipFill>
        <p:spPr>
          <a:xfrm>
            <a:off x="6991985" y="2116455"/>
            <a:ext cx="4393565" cy="3294380"/>
          </a:xfrm>
          <a:prstGeom prst="rect">
            <a:avLst/>
          </a:prstGeom>
        </p:spPr>
      </p:pic>
    </p:spTree>
    <p:extLst>
      <p:ext uri="{BB962C8B-B14F-4D97-AF65-F5344CB8AC3E}">
        <p14:creationId xmlns:p14="http://schemas.microsoft.com/office/powerpoint/2010/main" val="4096370158"/>
      </p:ext>
    </p:extLst>
  </p:cSld>
  <p:clrMapOvr>
    <a:masterClrMapping/>
  </p:clrMapOvr>
  <p:transition spd="med" advTm="4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C505-5B46-7157-CB66-D342EB26658B}"/>
            </a:ext>
          </a:extLst>
        </p:cNvPr>
        <p:cNvGrpSpPr/>
        <p:nvPr/>
      </p:nvGrpSpPr>
      <p:grpSpPr>
        <a:xfrm>
          <a:off x="0" y="0"/>
          <a:ext cx="0" cy="0"/>
          <a:chOff x="0" y="0"/>
          <a:chExt cx="0" cy="0"/>
        </a:xfrm>
      </p:grpSpPr>
      <p:pic>
        <p:nvPicPr>
          <p:cNvPr id="55297" name="Picture 11" descr="F:\桌面\党政机关\素材\党徽\Nipic_20180988_201509091138025270001.png">
            <a:extLst>
              <a:ext uri="{FF2B5EF4-FFF2-40B4-BE49-F238E27FC236}">
                <a16:creationId xmlns:a16="http://schemas.microsoft.com/office/drawing/2014/main" id="{0B69615B-0438-9CE8-7D88-E3EC66B10829}"/>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913D2CEB-9E0F-B294-BF17-5C9702E57C36}"/>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5299" name="图片 2" descr="图片包含 游戏机, 灯, 笔记本&#10;&#10;描述已自动生成">
            <a:extLst>
              <a:ext uri="{FF2B5EF4-FFF2-40B4-BE49-F238E27FC236}">
                <a16:creationId xmlns:a16="http://schemas.microsoft.com/office/drawing/2014/main" id="{73F019B4-A0F7-D868-2B31-6C5D7D6CA8FE}"/>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55300" name="文本框 47">
            <a:extLst>
              <a:ext uri="{FF2B5EF4-FFF2-40B4-BE49-F238E27FC236}">
                <a16:creationId xmlns:a16="http://schemas.microsoft.com/office/drawing/2014/main" id="{D0A11153-0733-57B7-7AA2-16E1D67F2017}"/>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pic>
        <p:nvPicPr>
          <p:cNvPr id="55301" name="图片 9" descr="微信图片_20220111150417.jpg">
            <a:extLst>
              <a:ext uri="{FF2B5EF4-FFF2-40B4-BE49-F238E27FC236}">
                <a16:creationId xmlns:a16="http://schemas.microsoft.com/office/drawing/2014/main" id="{CA817DEF-3DF8-C4BE-5278-F7431B582C11}"/>
              </a:ext>
            </a:extLst>
          </p:cNvPr>
          <p:cNvPicPr>
            <a:picLocks noChangeAspect="1" noChangeArrowheads="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575628095"/>
      </p:ext>
    </p:extLst>
  </p:cSld>
  <p:clrMapOvr>
    <a:masterClrMapping/>
  </p:clrMapOvr>
  <p:transition spd="med" advTm="4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0AEE-0955-E91A-328C-DD1448AAE376}"/>
            </a:ext>
          </a:extLst>
        </p:cNvPr>
        <p:cNvGrpSpPr/>
        <p:nvPr/>
      </p:nvGrpSpPr>
      <p:grpSpPr>
        <a:xfrm>
          <a:off x="0" y="0"/>
          <a:ext cx="0" cy="0"/>
          <a:chOff x="0" y="0"/>
          <a:chExt cx="0" cy="0"/>
        </a:xfrm>
      </p:grpSpPr>
      <p:pic>
        <p:nvPicPr>
          <p:cNvPr id="20481" name="Picture 11" descr="F:\桌面\党政机关\素材\党徽\Nipic_20180988_201509091138025270001.png">
            <a:extLst>
              <a:ext uri="{FF2B5EF4-FFF2-40B4-BE49-F238E27FC236}">
                <a16:creationId xmlns:a16="http://schemas.microsoft.com/office/drawing/2014/main" id="{BA72C458-48B1-A2FF-4B3B-1DD6D92F68AC}"/>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2241ABCE-6D3F-0242-33C0-FF6947E587C0}"/>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483" name="图片 2" descr="图片包含 游戏机, 灯, 笔记本&#10;&#10;描述已自动生成">
            <a:extLst>
              <a:ext uri="{FF2B5EF4-FFF2-40B4-BE49-F238E27FC236}">
                <a16:creationId xmlns:a16="http://schemas.microsoft.com/office/drawing/2014/main" id="{F52ABB48-0622-11C3-581A-DC4442E384F7}"/>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20484" name="文本框 47">
            <a:extLst>
              <a:ext uri="{FF2B5EF4-FFF2-40B4-BE49-F238E27FC236}">
                <a16:creationId xmlns:a16="http://schemas.microsoft.com/office/drawing/2014/main" id="{1EAAEBFC-636D-A9D4-B4E8-157E246B7AE3}"/>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20486" name="文本框 11">
            <a:extLst>
              <a:ext uri="{FF2B5EF4-FFF2-40B4-BE49-F238E27FC236}">
                <a16:creationId xmlns:a16="http://schemas.microsoft.com/office/drawing/2014/main" id="{7949B1DB-72D5-7A6E-781E-90535D6E47E3}"/>
              </a:ext>
            </a:extLst>
          </p:cNvPr>
          <p:cNvSpPr txBox="1">
            <a:spLocks noChangeArrowheads="1"/>
          </p:cNvSpPr>
          <p:nvPr/>
        </p:nvSpPr>
        <p:spPr bwMode="auto">
          <a:xfrm>
            <a:off x="2103438" y="1690688"/>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2" name="文本框 3">
            <a:extLst>
              <a:ext uri="{FF2B5EF4-FFF2-40B4-BE49-F238E27FC236}">
                <a16:creationId xmlns:a16="http://schemas.microsoft.com/office/drawing/2014/main" id="{07FF6D25-C6C1-C0D1-0A5C-DD5B9D7619D8}"/>
              </a:ext>
            </a:extLst>
          </p:cNvPr>
          <p:cNvSpPr txBox="1">
            <a:spLocks noChangeArrowheads="1"/>
          </p:cNvSpPr>
          <p:nvPr/>
        </p:nvSpPr>
        <p:spPr bwMode="auto">
          <a:xfrm>
            <a:off x="1612265" y="3838575"/>
            <a:ext cx="8754110" cy="1014730"/>
          </a:xfrm>
          <a:prstGeom prst="rect">
            <a:avLst/>
          </a:prstGeom>
          <a:noFill/>
          <a:ln w="9525">
            <a:noFill/>
            <a:miter lim="800000"/>
          </a:ln>
        </p:spPr>
        <p:txBody>
          <a:bodyPr wrap="square">
            <a:spAutoFit/>
          </a:bodyPr>
          <a:lstStyle/>
          <a:p>
            <a:pPr algn="l"/>
            <a:r>
              <a:rPr lang="en-US" altLang="zh-CN" sz="2800" b="1">
                <a:solidFill>
                  <a:schemeClr val="tx1"/>
                </a:solidFill>
                <a:latin typeface="黑体" panose="02010609060101010101" pitchFamily="49" charset="-122"/>
                <a:ea typeface="黑体" panose="02010609060101010101" pitchFamily="49" charset="-122"/>
                <a:sym typeface="+mn-ea"/>
              </a:rPr>
              <a:t>2021</a:t>
            </a:r>
            <a:r>
              <a:rPr lang="zh-CN" altLang="en-US" sz="2800" b="1">
                <a:solidFill>
                  <a:schemeClr val="tx1"/>
                </a:solidFill>
                <a:latin typeface="黑体" panose="02010609060101010101" pitchFamily="49" charset="-122"/>
                <a:ea typeface="黑体" panose="02010609060101010101" pitchFamily="49" charset="-122"/>
                <a:sym typeface="+mn-ea"/>
              </a:rPr>
              <a:t>年</a:t>
            </a:r>
            <a:r>
              <a:rPr lang="en-US" altLang="zh-CN" sz="2800" b="1">
                <a:solidFill>
                  <a:schemeClr val="tx1"/>
                </a:solidFill>
                <a:latin typeface="黑体" panose="02010609060101010101" pitchFamily="49" charset="-122"/>
                <a:ea typeface="黑体" panose="02010609060101010101" pitchFamily="49" charset="-122"/>
                <a:sym typeface="+mn-ea"/>
              </a:rPr>
              <a:t>3</a:t>
            </a:r>
            <a:r>
              <a:rPr lang="zh-CN" altLang="en-US" sz="2800" b="1">
                <a:solidFill>
                  <a:schemeClr val="tx1"/>
                </a:solidFill>
                <a:latin typeface="黑体" panose="02010609060101010101" pitchFamily="49" charset="-122"/>
                <a:ea typeface="黑体" panose="02010609060101010101" pitchFamily="49" charset="-122"/>
                <a:sym typeface="+mn-ea"/>
              </a:rPr>
              <a:t>月</a:t>
            </a:r>
            <a:r>
              <a:rPr lang="en-US" altLang="zh-CN" sz="2800" b="1">
                <a:solidFill>
                  <a:schemeClr val="tx1"/>
                </a:solidFill>
                <a:latin typeface="黑体" panose="02010609060101010101" pitchFamily="49" charset="-122"/>
                <a:ea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rPr>
              <a:t>杨浦区街道及其所属事业单位机构设置优化调整方案</a:t>
            </a:r>
            <a:r>
              <a:rPr lang="en-US" altLang="zh-CN" sz="2800" b="1">
                <a:solidFill>
                  <a:schemeClr val="tx1"/>
                </a:solidFill>
                <a:latin typeface="黑体" panose="02010609060101010101" pitchFamily="49" charset="-122"/>
                <a:ea typeface="黑体" panose="02010609060101010101" pitchFamily="49" charset="-122"/>
              </a:rPr>
              <a:t>》 </a:t>
            </a:r>
            <a:r>
              <a:rPr lang="zh-CN" altLang="en-US" sz="3200" b="1">
                <a:solidFill>
                  <a:srgbClr val="C00000"/>
                </a:solidFill>
                <a:latin typeface="黑体" panose="02010609060101010101" pitchFamily="49" charset="-122"/>
                <a:ea typeface="黑体" panose="02010609060101010101" pitchFamily="49" charset="-122"/>
              </a:rPr>
              <a:t>“</a:t>
            </a:r>
            <a:r>
              <a:rPr lang="en-US" altLang="zh-CN" sz="3200" b="1">
                <a:solidFill>
                  <a:srgbClr val="C00000"/>
                </a:solidFill>
                <a:latin typeface="黑体" panose="02010609060101010101" pitchFamily="49" charset="-122"/>
                <a:ea typeface="黑体" panose="02010609060101010101" pitchFamily="49" charset="-122"/>
              </a:rPr>
              <a:t>8</a:t>
            </a:r>
            <a:r>
              <a:rPr lang="zh-CN" altLang="en-US" sz="3200" b="1">
                <a:solidFill>
                  <a:srgbClr val="C00000"/>
                </a:solidFill>
                <a:latin typeface="黑体" panose="02010609060101010101" pitchFamily="49" charset="-122"/>
                <a:ea typeface="黑体" panose="02010609060101010101" pitchFamily="49" charset="-122"/>
              </a:rPr>
              <a:t>大办”</a:t>
            </a:r>
            <a:r>
              <a:rPr lang="en-US" altLang="zh-CN" sz="3200" b="1">
                <a:solidFill>
                  <a:srgbClr val="C00000"/>
                </a:solidFill>
                <a:latin typeface="黑体" panose="02010609060101010101" pitchFamily="49" charset="-122"/>
                <a:ea typeface="黑体" panose="02010609060101010101" pitchFamily="49" charset="-122"/>
              </a:rPr>
              <a:t>+</a:t>
            </a:r>
            <a:r>
              <a:rPr lang="zh-CN" altLang="en-US" sz="3200" b="1">
                <a:solidFill>
                  <a:srgbClr val="C00000"/>
                </a:solidFill>
                <a:latin typeface="黑体" panose="02010609060101010101" pitchFamily="49" charset="-122"/>
                <a:ea typeface="黑体" panose="02010609060101010101" pitchFamily="49" charset="-122"/>
              </a:rPr>
              <a:t>“</a:t>
            </a:r>
            <a:r>
              <a:rPr lang="en-US" altLang="zh-CN" sz="3200" b="1">
                <a:solidFill>
                  <a:srgbClr val="C00000"/>
                </a:solidFill>
                <a:latin typeface="黑体" panose="02010609060101010101" pitchFamily="49" charset="-122"/>
                <a:ea typeface="黑体" panose="02010609060101010101" pitchFamily="49" charset="-122"/>
              </a:rPr>
              <a:t>4</a:t>
            </a:r>
            <a:r>
              <a:rPr lang="zh-CN" altLang="en-US" sz="3200" b="1">
                <a:solidFill>
                  <a:srgbClr val="C00000"/>
                </a:solidFill>
                <a:latin typeface="黑体" panose="02010609060101010101" pitchFamily="49" charset="-122"/>
                <a:ea typeface="黑体" panose="02010609060101010101" pitchFamily="49" charset="-122"/>
              </a:rPr>
              <a:t>中心”</a:t>
            </a:r>
            <a:r>
              <a:rPr lang="en-US" altLang="zh-CN" sz="3200" b="1">
                <a:solidFill>
                  <a:srgbClr val="C00000"/>
                </a:solidFill>
                <a:latin typeface="黑体" panose="02010609060101010101" pitchFamily="49" charset="-122"/>
                <a:ea typeface="黑体" panose="02010609060101010101" pitchFamily="49" charset="-122"/>
              </a:rPr>
              <a:t>+</a:t>
            </a:r>
            <a:r>
              <a:rPr lang="zh-CN" altLang="en-US" sz="3200" b="1">
                <a:solidFill>
                  <a:srgbClr val="C00000"/>
                </a:solidFill>
                <a:latin typeface="黑体" panose="02010609060101010101" pitchFamily="49" charset="-122"/>
                <a:ea typeface="黑体" panose="02010609060101010101" pitchFamily="49" charset="-122"/>
              </a:rPr>
              <a:t>“</a:t>
            </a:r>
            <a:r>
              <a:rPr lang="en-US" altLang="zh-CN" sz="3200" b="1">
                <a:solidFill>
                  <a:srgbClr val="C00000"/>
                </a:solidFill>
                <a:latin typeface="黑体" panose="02010609060101010101" pitchFamily="49" charset="-122"/>
                <a:ea typeface="黑体" panose="02010609060101010101" pitchFamily="49" charset="-122"/>
              </a:rPr>
              <a:t>1</a:t>
            </a:r>
            <a:r>
              <a:rPr lang="zh-CN" altLang="en-US" sz="3200" b="1">
                <a:solidFill>
                  <a:srgbClr val="C00000"/>
                </a:solidFill>
                <a:latin typeface="黑体" panose="02010609060101010101" pitchFamily="49" charset="-122"/>
                <a:ea typeface="黑体" panose="02010609060101010101" pitchFamily="49" charset="-122"/>
              </a:rPr>
              <a:t>执法”</a:t>
            </a:r>
            <a:endParaRPr lang="zh-CN" altLang="zh-CN" sz="3200" b="1">
              <a:solidFill>
                <a:srgbClr val="C00000"/>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BA79F5D6-38A4-EB1A-DAF0-3D10F553AF84}"/>
              </a:ext>
            </a:extLst>
          </p:cNvPr>
          <p:cNvSpPr txBox="1"/>
          <p:nvPr/>
        </p:nvSpPr>
        <p:spPr>
          <a:xfrm>
            <a:off x="2146300" y="2365375"/>
            <a:ext cx="5187950" cy="1383665"/>
          </a:xfrm>
          <a:prstGeom prst="rect">
            <a:avLst/>
          </a:prstGeom>
          <a:noFill/>
        </p:spPr>
        <p:txBody>
          <a:bodyPr wrap="none" rtlCol="0">
            <a:spAutoFit/>
          </a:bodyPr>
          <a:lstStyle/>
          <a:p>
            <a:pPr eaLnBrk="1" latinLnBrk="0" hangingPunct="1">
              <a:lnSpc>
                <a:spcPct val="150000"/>
              </a:lnSpc>
            </a:pPr>
            <a:r>
              <a:rPr lang="en-US" altLang="zh-CN" sz="2800" b="1">
                <a:solidFill>
                  <a:srgbClr val="C00000"/>
                </a:solidFill>
                <a:latin typeface="黑体" panose="02010609060101010101" pitchFamily="49" charset="-122"/>
                <a:ea typeface="黑体" panose="02010609060101010101" pitchFamily="49" charset="-122"/>
              </a:rPr>
              <a:t>上面千条线，下面一根针</a:t>
            </a:r>
          </a:p>
          <a:p>
            <a:pPr eaLnBrk="1" latinLnBrk="0" hangingPunct="1">
              <a:lnSpc>
                <a:spcPct val="150000"/>
              </a:lnSpc>
            </a:pPr>
            <a:r>
              <a:rPr lang="zh-CN" altLang="en-US" sz="2800" b="1">
                <a:solidFill>
                  <a:srgbClr val="C00000"/>
                </a:solidFill>
                <a:latin typeface="黑体" panose="02010609060101010101" pitchFamily="49" charset="-122"/>
                <a:ea typeface="黑体" panose="02010609060101010101" pitchFamily="49" charset="-122"/>
              </a:rPr>
              <a:t>守土有责、守土负责、守土尽责</a:t>
            </a:r>
          </a:p>
        </p:txBody>
      </p:sp>
    </p:spTree>
    <p:extLst>
      <p:ext uri="{BB962C8B-B14F-4D97-AF65-F5344CB8AC3E}">
        <p14:creationId xmlns:p14="http://schemas.microsoft.com/office/powerpoint/2010/main" val="3518379107"/>
      </p:ext>
    </p:extLst>
  </p:cSld>
  <p:clrMapOvr>
    <a:masterClrMapping/>
  </p:clrMapOvr>
  <p:transition spd="med" advTm="4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0DAB-5401-0A4A-07A0-FB2E2B3220CA}"/>
            </a:ext>
          </a:extLst>
        </p:cNvPr>
        <p:cNvGrpSpPr/>
        <p:nvPr/>
      </p:nvGrpSpPr>
      <p:grpSpPr>
        <a:xfrm>
          <a:off x="0" y="0"/>
          <a:ext cx="0" cy="0"/>
          <a:chOff x="0" y="0"/>
          <a:chExt cx="0" cy="0"/>
        </a:xfrm>
      </p:grpSpPr>
      <p:pic>
        <p:nvPicPr>
          <p:cNvPr id="22529" name="Picture 11" descr="F:\桌面\党政机关\素材\党徽\Nipic_20180988_201509091138025270001.png">
            <a:extLst>
              <a:ext uri="{FF2B5EF4-FFF2-40B4-BE49-F238E27FC236}">
                <a16:creationId xmlns:a16="http://schemas.microsoft.com/office/drawing/2014/main" id="{C611C24D-F845-3476-D68A-5335F9584AA5}"/>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0F51F73E-6BBD-6A61-5C0D-99E749A0C009}"/>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531" name="图片 2" descr="图片包含 游戏机, 灯, 笔记本&#10;&#10;描述已自动生成">
            <a:extLst>
              <a:ext uri="{FF2B5EF4-FFF2-40B4-BE49-F238E27FC236}">
                <a16:creationId xmlns:a16="http://schemas.microsoft.com/office/drawing/2014/main" id="{55779034-E37E-E415-FC6E-1B1185D4CAED}"/>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22532" name="文本框 47">
            <a:extLst>
              <a:ext uri="{FF2B5EF4-FFF2-40B4-BE49-F238E27FC236}">
                <a16:creationId xmlns:a16="http://schemas.microsoft.com/office/drawing/2014/main" id="{4344EE5B-D35F-50DE-C33D-0D6671FB9A8A}"/>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22533" name="文本框 3">
            <a:extLst>
              <a:ext uri="{FF2B5EF4-FFF2-40B4-BE49-F238E27FC236}">
                <a16:creationId xmlns:a16="http://schemas.microsoft.com/office/drawing/2014/main" id="{15F26611-91DD-920F-12B0-2E2D59902BD2}"/>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accent1"/>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accent1"/>
              </a:solidFill>
              <a:latin typeface="宋体" panose="02010600030101010101" pitchFamily="2" charset="-122"/>
              <a:ea typeface="微软雅黑" panose="020B0503020204020204" pitchFamily="34" charset="-122"/>
            </a:endParaRPr>
          </a:p>
          <a:p>
            <a:r>
              <a:rPr lang="zh-CN" altLang="en-US" sz="2800" b="1">
                <a:solidFill>
                  <a:schemeClr val="accent1"/>
                </a:solidFill>
                <a:latin typeface="宋体" panose="02010600030101010101" pitchFamily="2" charset="-122"/>
                <a:ea typeface="微软雅黑" panose="020B0503020204020204" pitchFamily="34" charset="-122"/>
              </a:rPr>
              <a:t> </a:t>
            </a:r>
            <a:endParaRPr lang="en-US" altLang="zh-CN" sz="2800" b="1">
              <a:solidFill>
                <a:schemeClr val="accent1"/>
              </a:solidFill>
              <a:latin typeface="宋体" panose="02010600030101010101" pitchFamily="2" charset="-122"/>
              <a:ea typeface="微软雅黑" panose="020B0503020204020204" pitchFamily="34" charset="-122"/>
            </a:endParaRPr>
          </a:p>
          <a:p>
            <a:endParaRPr lang="zh-CN" altLang="zh-CN" sz="2800" b="1">
              <a:solidFill>
                <a:schemeClr val="accent1"/>
              </a:solidFill>
              <a:latin typeface="宋体" panose="02010600030101010101" pitchFamily="2" charset="-122"/>
              <a:ea typeface="微软雅黑" panose="020B0503020204020204" pitchFamily="34" charset="-122"/>
            </a:endParaRPr>
          </a:p>
        </p:txBody>
      </p:sp>
      <p:sp>
        <p:nvSpPr>
          <p:cNvPr id="22534" name="文本框 11">
            <a:extLst>
              <a:ext uri="{FF2B5EF4-FFF2-40B4-BE49-F238E27FC236}">
                <a16:creationId xmlns:a16="http://schemas.microsoft.com/office/drawing/2014/main" id="{7BBB37F1-F612-31BE-1F63-C1F75E01EF07}"/>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22535" name="TextBox 8">
            <a:extLst>
              <a:ext uri="{FF2B5EF4-FFF2-40B4-BE49-F238E27FC236}">
                <a16:creationId xmlns:a16="http://schemas.microsoft.com/office/drawing/2014/main" id="{D1B502D2-D302-0706-DFB5-871215C535A8}"/>
              </a:ext>
            </a:extLst>
          </p:cNvPr>
          <p:cNvSpPr txBox="1">
            <a:spLocks noChangeArrowheads="1"/>
          </p:cNvSpPr>
          <p:nvPr/>
        </p:nvSpPr>
        <p:spPr bwMode="auto">
          <a:xfrm>
            <a:off x="1692275" y="2620963"/>
            <a:ext cx="9051925" cy="2953385"/>
          </a:xfrm>
          <a:prstGeom prst="rect">
            <a:avLst/>
          </a:prstGeom>
          <a:noFill/>
          <a:ln w="9525">
            <a:noFill/>
            <a:miter lim="800000"/>
          </a:ln>
        </p:spPr>
        <p:txBody>
          <a:bodyPr>
            <a:spAutoFit/>
          </a:bodyPr>
          <a:lstStyle/>
          <a:p>
            <a:pPr indent="539750"/>
            <a:r>
              <a:rPr lang="en-US" altLang="zh-CN" sz="2800" b="1">
                <a:latin typeface="黑体" panose="02010609060101010101" pitchFamily="49" charset="-122"/>
                <a:ea typeface="黑体" panose="02010609060101010101" pitchFamily="49" charset="-122"/>
              </a:rPr>
              <a:t> 1</a:t>
            </a:r>
            <a:r>
              <a:rPr lang="zh-CN" altLang="en-US" sz="2800" b="1">
                <a:latin typeface="黑体" panose="02010609060101010101" pitchFamily="49" charset="-122"/>
                <a:ea typeface="黑体" panose="02010609060101010101" pitchFamily="49" charset="-122"/>
              </a:rPr>
              <a:t>、党政办公室。</a:t>
            </a:r>
            <a:r>
              <a:rPr lang="zh-CN" altLang="en-US" sz="2800">
                <a:latin typeface="黑体" panose="02010609060101010101" pitchFamily="49" charset="-122"/>
                <a:ea typeface="黑体" panose="02010609060101010101" pitchFamily="49" charset="-122"/>
              </a:rPr>
              <a:t>主要履行机关内部事务管理、牵头协调统筹社区有关事务的工作职能。负责文书、机要、保密、信息公开、财务、资产管理、审计、档案、督查等机关内部管理工作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负责法制、行政审批制度改革工作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牵头协调跨部门工作和无责任主体的其他工作。</a:t>
            </a:r>
            <a:r>
              <a:rPr lang="zh-CN" altLang="en-US" sz="2800">
                <a:latin typeface="黑体" panose="02010609060101010101" pitchFamily="49" charset="-122"/>
                <a:ea typeface="黑体" panose="02010609060101010101" pitchFamily="49" charset="-122"/>
                <a:sym typeface="+mn-ea"/>
              </a:rPr>
              <a:t>加挂财务管理办公室牌子。</a:t>
            </a:r>
            <a:endParaRPr lang="en-US" altLang="zh-CN" sz="2800">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8233557"/>
      </p:ext>
    </p:extLst>
  </p:cSld>
  <p:clrMapOvr>
    <a:masterClrMapping/>
  </p:clrMapOvr>
  <p:transition spd="med" advTm="4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8C40-231B-D48C-582E-55E26AE335CB}"/>
            </a:ext>
          </a:extLst>
        </p:cNvPr>
        <p:cNvGrpSpPr/>
        <p:nvPr/>
      </p:nvGrpSpPr>
      <p:grpSpPr>
        <a:xfrm>
          <a:off x="0" y="0"/>
          <a:ext cx="0" cy="0"/>
          <a:chOff x="0" y="0"/>
          <a:chExt cx="0" cy="0"/>
        </a:xfrm>
      </p:grpSpPr>
      <p:pic>
        <p:nvPicPr>
          <p:cNvPr id="24577" name="Picture 11" descr="F:\桌面\党政机关\素材\党徽\Nipic_20180988_201509091138025270001.png">
            <a:extLst>
              <a:ext uri="{FF2B5EF4-FFF2-40B4-BE49-F238E27FC236}">
                <a16:creationId xmlns:a16="http://schemas.microsoft.com/office/drawing/2014/main" id="{54C1640F-A7B0-10F7-2E09-C8DB298AE57B}"/>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48F2A6BD-4984-AD9D-7D9E-5FA2CBDE7196}"/>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4579" name="图片 2" descr="图片包含 游戏机, 灯, 笔记本&#10;&#10;描述已自动生成">
            <a:extLst>
              <a:ext uri="{FF2B5EF4-FFF2-40B4-BE49-F238E27FC236}">
                <a16:creationId xmlns:a16="http://schemas.microsoft.com/office/drawing/2014/main" id="{738D28CC-3BF1-2D2F-A7FF-877ECBAD911F}"/>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24580" name="文本框 47">
            <a:extLst>
              <a:ext uri="{FF2B5EF4-FFF2-40B4-BE49-F238E27FC236}">
                <a16:creationId xmlns:a16="http://schemas.microsoft.com/office/drawing/2014/main" id="{ABBED2B9-5BE1-059D-147C-68DF166D406A}"/>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24581" name="文本框 3">
            <a:extLst>
              <a:ext uri="{FF2B5EF4-FFF2-40B4-BE49-F238E27FC236}">
                <a16:creationId xmlns:a16="http://schemas.microsoft.com/office/drawing/2014/main" id="{296C7035-C6AE-BC2A-FD9C-2C43807BE10C}"/>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24582" name="文本框 11">
            <a:extLst>
              <a:ext uri="{FF2B5EF4-FFF2-40B4-BE49-F238E27FC236}">
                <a16:creationId xmlns:a16="http://schemas.microsoft.com/office/drawing/2014/main" id="{EA5BD692-DDE6-82C0-65CB-6C875202DB92}"/>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24583" name="TextBox 8">
            <a:extLst>
              <a:ext uri="{FF2B5EF4-FFF2-40B4-BE49-F238E27FC236}">
                <a16:creationId xmlns:a16="http://schemas.microsoft.com/office/drawing/2014/main" id="{53B7CF88-9F22-0010-5083-5E00B7CB6597}"/>
              </a:ext>
            </a:extLst>
          </p:cNvPr>
          <p:cNvSpPr txBox="1">
            <a:spLocks noChangeArrowheads="1"/>
          </p:cNvSpPr>
          <p:nvPr/>
        </p:nvSpPr>
        <p:spPr bwMode="auto">
          <a:xfrm>
            <a:off x="1692275" y="2620963"/>
            <a:ext cx="9051925" cy="3291840"/>
          </a:xfrm>
          <a:prstGeom prst="rect">
            <a:avLst/>
          </a:prstGeom>
          <a:noFill/>
          <a:ln w="9525">
            <a:noFill/>
            <a:miter lim="800000"/>
          </a:ln>
        </p:spPr>
        <p:txBody>
          <a:bodyPr>
            <a:spAutoFit/>
          </a:bodyPr>
          <a:lstStyle/>
          <a:p>
            <a:pPr indent="539750"/>
            <a:r>
              <a:rPr lang="en-US" altLang="zh-CN" sz="2400" b="1">
                <a:latin typeface="黑体" panose="02010609060101010101" pitchFamily="49" charset="-122"/>
                <a:ea typeface="黑体" panose="02010609060101010101" pitchFamily="49" charset="-122"/>
              </a:rPr>
              <a:t> 2</a:t>
            </a:r>
            <a:r>
              <a:rPr lang="zh-CN" altLang="en-US" sz="2400" b="1">
                <a:latin typeface="黑体" panose="02010609060101010101" pitchFamily="49" charset="-122"/>
                <a:ea typeface="黑体" panose="02010609060101010101" pitchFamily="49" charset="-122"/>
              </a:rPr>
              <a:t>、社区党建办公室。</a:t>
            </a:r>
            <a:r>
              <a:rPr lang="zh-CN" altLang="en-US" sz="2400">
                <a:latin typeface="黑体" panose="02010609060101010101" pitchFamily="49" charset="-122"/>
                <a:ea typeface="黑体" panose="02010609060101010101" pitchFamily="49" charset="-122"/>
              </a:rPr>
              <a:t>主要履行社区党的建设、社区共治和社区干部人事人才等工作职能。负责区域化党建、</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两新</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党建、居民区党建</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负责社区统战、离退休干部工作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负责直属机关党群工作、党代表联系工作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负责社区共治</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组织召开社区党代会、社代会等工作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负责街道机关、事业单位机构编制和干部人事工作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负责统筹街道社区工作者及其他聘用人员等各类人力资源的统一归口管理工作。负责人大机构和工会、共青团、妇联等组织的日常工作。</a:t>
            </a:r>
          </a:p>
          <a:p>
            <a:pPr indent="539750"/>
            <a:endParaRPr lang="en-US" altLang="zh-CN" sz="2400" b="1">
              <a:latin typeface="黑体" panose="02010609060101010101" pitchFamily="49" charset="-122"/>
              <a:ea typeface="黑体" panose="02010609060101010101" pitchFamily="49" charset="-122"/>
            </a:endParaRPr>
          </a:p>
          <a:p>
            <a:pPr indent="539750"/>
            <a:endParaRPr lang="zh-CN" altLang="en-US" sz="16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06842521"/>
      </p:ext>
    </p:extLst>
  </p:cSld>
  <p:clrMapOvr>
    <a:masterClrMapping/>
  </p:clrMapOvr>
  <p:transition spd="med" advTm="4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DF0A-CAA2-FC08-78A5-5908522AF910}"/>
            </a:ext>
          </a:extLst>
        </p:cNvPr>
        <p:cNvGrpSpPr/>
        <p:nvPr/>
      </p:nvGrpSpPr>
      <p:grpSpPr>
        <a:xfrm>
          <a:off x="0" y="0"/>
          <a:ext cx="0" cy="0"/>
          <a:chOff x="0" y="0"/>
          <a:chExt cx="0" cy="0"/>
        </a:xfrm>
      </p:grpSpPr>
      <p:pic>
        <p:nvPicPr>
          <p:cNvPr id="36865" name="Picture 11" descr="F:\桌面\党政机关\素材\党徽\Nipic_20180988_201509091138025270001.png">
            <a:extLst>
              <a:ext uri="{FF2B5EF4-FFF2-40B4-BE49-F238E27FC236}">
                <a16:creationId xmlns:a16="http://schemas.microsoft.com/office/drawing/2014/main" id="{E3B51D09-05B5-171F-EB95-46766A2CB12C}"/>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20D30C43-7662-D7D3-77B5-2208D81294FD}"/>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6867" name="图片 2" descr="图片包含 游戏机, 灯, 笔记本&#10;&#10;描述已自动生成">
            <a:extLst>
              <a:ext uri="{FF2B5EF4-FFF2-40B4-BE49-F238E27FC236}">
                <a16:creationId xmlns:a16="http://schemas.microsoft.com/office/drawing/2014/main" id="{B048CD20-5286-15DC-E254-D7EB4DBC7CA0}"/>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36868" name="文本框 47">
            <a:extLst>
              <a:ext uri="{FF2B5EF4-FFF2-40B4-BE49-F238E27FC236}">
                <a16:creationId xmlns:a16="http://schemas.microsoft.com/office/drawing/2014/main" id="{A96E8E98-FEF9-FB32-485B-9101825A45A5}"/>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36869" name="文本框 3">
            <a:extLst>
              <a:ext uri="{FF2B5EF4-FFF2-40B4-BE49-F238E27FC236}">
                <a16:creationId xmlns:a16="http://schemas.microsoft.com/office/drawing/2014/main" id="{3992BE2B-6741-0F8F-9C1B-E1D8258FF11A}"/>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36870" name="文本框 11">
            <a:extLst>
              <a:ext uri="{FF2B5EF4-FFF2-40B4-BE49-F238E27FC236}">
                <a16:creationId xmlns:a16="http://schemas.microsoft.com/office/drawing/2014/main" id="{AB481756-BB2B-7AB1-B18F-EDD3FEDEB138}"/>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36871" name="TextBox 8">
            <a:extLst>
              <a:ext uri="{FF2B5EF4-FFF2-40B4-BE49-F238E27FC236}">
                <a16:creationId xmlns:a16="http://schemas.microsoft.com/office/drawing/2014/main" id="{D3A95176-91F4-318B-7783-ABC57639DA22}"/>
              </a:ext>
            </a:extLst>
          </p:cNvPr>
          <p:cNvSpPr txBox="1">
            <a:spLocks noChangeArrowheads="1"/>
          </p:cNvSpPr>
          <p:nvPr/>
        </p:nvSpPr>
        <p:spPr bwMode="auto">
          <a:xfrm>
            <a:off x="1692275" y="2620963"/>
            <a:ext cx="9264650" cy="3815080"/>
          </a:xfrm>
          <a:prstGeom prst="rect">
            <a:avLst/>
          </a:prstGeom>
          <a:noFill/>
          <a:ln w="9525">
            <a:noFill/>
            <a:miter lim="800000"/>
          </a:ln>
        </p:spPr>
        <p:txBody>
          <a:bodyPr>
            <a:spAutoFit/>
          </a:bodyPr>
          <a:lstStyle/>
          <a:p>
            <a:pPr indent="539750"/>
            <a:r>
              <a:rPr lang="en-US" altLang="zh-CN" sz="2800" b="1">
                <a:latin typeface="黑体" panose="02010609060101010101" pitchFamily="49" charset="-122"/>
                <a:ea typeface="黑体" panose="02010609060101010101" pitchFamily="49" charset="-122"/>
              </a:rPr>
              <a:t> 3</a:t>
            </a:r>
            <a:r>
              <a:rPr lang="zh-CN" altLang="en-US" sz="2800" b="1">
                <a:latin typeface="黑体" panose="02010609060101010101" pitchFamily="49" charset="-122"/>
                <a:ea typeface="黑体" panose="02010609060101010101" pitchFamily="49" charset="-122"/>
              </a:rPr>
              <a:t>、社区宣传文化办公室。</a:t>
            </a:r>
            <a:r>
              <a:rPr lang="zh-CN" altLang="en-US" sz="2800">
                <a:latin typeface="黑体" panose="02010609060101010101" pitchFamily="49" charset="-122"/>
                <a:ea typeface="黑体" panose="02010609060101010101" pitchFamily="49" charset="-122"/>
              </a:rPr>
              <a:t>主要履行社区宣传文化工作职能。负责落实意识形态、新闻宣传、精神文明、网信、教育、文化旅游、科普、体育、生育政策、公共卫生、红十字会等相关工作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负责培育和引导文体团队、群众性文体活动和社区学校等工作。</a:t>
            </a:r>
          </a:p>
          <a:p>
            <a:pPr indent="539750"/>
            <a:endParaRPr lang="zh-CN" altLang="en-US" sz="2800" b="1">
              <a:latin typeface="黑体" panose="02010609060101010101" pitchFamily="49" charset="-122"/>
              <a:ea typeface="黑体" panose="02010609060101010101" pitchFamily="49" charset="-122"/>
            </a:endParaRPr>
          </a:p>
          <a:p>
            <a:pPr indent="539750"/>
            <a:endParaRPr lang="zh-CN" altLang="en-US" sz="2800" b="1">
              <a:latin typeface="黑体" panose="02010609060101010101" pitchFamily="49" charset="-122"/>
              <a:ea typeface="黑体" panose="02010609060101010101" pitchFamily="49" charset="-122"/>
            </a:endParaRPr>
          </a:p>
          <a:p>
            <a:pPr indent="539750"/>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18311930"/>
      </p:ext>
    </p:extLst>
  </p:cSld>
  <p:clrMapOvr>
    <a:masterClrMapping/>
  </p:clrMapOvr>
  <p:transition spd="med" advTm="4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665B-3ED4-DE78-AB7F-B27DE0386ECD}"/>
            </a:ext>
          </a:extLst>
        </p:cNvPr>
        <p:cNvGrpSpPr/>
        <p:nvPr/>
      </p:nvGrpSpPr>
      <p:grpSpPr>
        <a:xfrm>
          <a:off x="0" y="0"/>
          <a:ext cx="0" cy="0"/>
          <a:chOff x="0" y="0"/>
          <a:chExt cx="0" cy="0"/>
        </a:xfrm>
      </p:grpSpPr>
      <p:pic>
        <p:nvPicPr>
          <p:cNvPr id="26625" name="Picture 11" descr="F:\桌面\党政机关\素材\党徽\Nipic_20180988_201509091138025270001.png">
            <a:extLst>
              <a:ext uri="{FF2B5EF4-FFF2-40B4-BE49-F238E27FC236}">
                <a16:creationId xmlns:a16="http://schemas.microsoft.com/office/drawing/2014/main" id="{C2ACBA9E-485D-FB75-EDCD-4E0B4AEF3461}"/>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2815C346-B932-7BBF-573C-38C950025397}"/>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627" name="图片 2" descr="图片包含 游戏机, 灯, 笔记本&#10;&#10;描述已自动生成">
            <a:extLst>
              <a:ext uri="{FF2B5EF4-FFF2-40B4-BE49-F238E27FC236}">
                <a16:creationId xmlns:a16="http://schemas.microsoft.com/office/drawing/2014/main" id="{B3B37B16-6FCA-F15E-F10A-0FDA0725615C}"/>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26628" name="文本框 47">
            <a:extLst>
              <a:ext uri="{FF2B5EF4-FFF2-40B4-BE49-F238E27FC236}">
                <a16:creationId xmlns:a16="http://schemas.microsoft.com/office/drawing/2014/main" id="{583575AE-A054-0829-72E0-D33BA73E9E07}"/>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26629" name="文本框 3">
            <a:extLst>
              <a:ext uri="{FF2B5EF4-FFF2-40B4-BE49-F238E27FC236}">
                <a16:creationId xmlns:a16="http://schemas.microsoft.com/office/drawing/2014/main" id="{AE0583F2-CF3A-3EB3-5E59-65B80A2CF4EF}"/>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26630" name="文本框 11">
            <a:extLst>
              <a:ext uri="{FF2B5EF4-FFF2-40B4-BE49-F238E27FC236}">
                <a16:creationId xmlns:a16="http://schemas.microsoft.com/office/drawing/2014/main" id="{854A4186-10F2-9D93-8E8F-F02297A0C3A3}"/>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26631" name="TextBox 8">
            <a:extLst>
              <a:ext uri="{FF2B5EF4-FFF2-40B4-BE49-F238E27FC236}">
                <a16:creationId xmlns:a16="http://schemas.microsoft.com/office/drawing/2014/main" id="{CAC57F20-4B1C-8CDA-27F8-0312D5CB2C8A}"/>
              </a:ext>
            </a:extLst>
          </p:cNvPr>
          <p:cNvSpPr txBox="1">
            <a:spLocks noChangeArrowheads="1"/>
          </p:cNvSpPr>
          <p:nvPr/>
        </p:nvSpPr>
        <p:spPr bwMode="auto">
          <a:xfrm>
            <a:off x="1692275" y="2620963"/>
            <a:ext cx="9051925" cy="2522855"/>
          </a:xfrm>
          <a:prstGeom prst="rect">
            <a:avLst/>
          </a:prstGeom>
          <a:noFill/>
          <a:ln w="9525">
            <a:noFill/>
            <a:miter lim="800000"/>
          </a:ln>
        </p:spPr>
        <p:txBody>
          <a:bodyPr>
            <a:spAutoFit/>
          </a:bodyPr>
          <a:lstStyle/>
          <a:p>
            <a:pPr indent="539750"/>
            <a:r>
              <a:rPr lang="en-US" altLang="zh-CN" sz="2800" b="1">
                <a:latin typeface="黑体" panose="02010609060101010101" pitchFamily="49" charset="-122"/>
                <a:ea typeface="黑体" panose="02010609060101010101" pitchFamily="49" charset="-122"/>
              </a:rPr>
              <a:t> 4</a:t>
            </a:r>
            <a:r>
              <a:rPr lang="zh-CN" altLang="en-US" sz="2800" b="1">
                <a:latin typeface="黑体" panose="02010609060101010101" pitchFamily="49" charset="-122"/>
                <a:ea typeface="黑体" panose="02010609060101010101" pitchFamily="49" charset="-122"/>
              </a:rPr>
              <a:t>、社区管理办公室。</a:t>
            </a:r>
            <a:r>
              <a:rPr lang="zh-CN" altLang="en-US" sz="2800">
                <a:latin typeface="黑体" panose="02010609060101010101" pitchFamily="49" charset="-122"/>
                <a:ea typeface="黑体" panose="02010609060101010101" pitchFamily="49" charset="-122"/>
              </a:rPr>
              <a:t>主要履行城市综合管理的工作职能。负责城市运行管理、市政、水务、绿化市容、生态环境、防汛、防台、抗震、旧区改造、房屋管理、爱国卫生、健康促进、综合行政执法等工作。</a:t>
            </a:r>
            <a:endParaRPr lang="zh-CN" altLang="en-US" sz="2800" b="1">
              <a:latin typeface="黑体" panose="02010609060101010101" pitchFamily="49" charset="-122"/>
              <a:ea typeface="黑体" panose="02010609060101010101" pitchFamily="49" charset="-122"/>
            </a:endParaRPr>
          </a:p>
          <a:p>
            <a:pPr indent="539750"/>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63101050"/>
      </p:ext>
    </p:extLst>
  </p:cSld>
  <p:clrMapOvr>
    <a:masterClrMapping/>
  </p:clrMapOvr>
  <p:transition spd="med" advTm="4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52889-D965-251D-AA92-2F11CF2422EB}"/>
            </a:ext>
          </a:extLst>
        </p:cNvPr>
        <p:cNvGrpSpPr/>
        <p:nvPr/>
      </p:nvGrpSpPr>
      <p:grpSpPr>
        <a:xfrm>
          <a:off x="0" y="0"/>
          <a:ext cx="0" cy="0"/>
          <a:chOff x="0" y="0"/>
          <a:chExt cx="0" cy="0"/>
        </a:xfrm>
      </p:grpSpPr>
      <p:pic>
        <p:nvPicPr>
          <p:cNvPr id="28673" name="Picture 11" descr="F:\桌面\党政机关\素材\党徽\Nipic_20180988_201509091138025270001.png">
            <a:extLst>
              <a:ext uri="{FF2B5EF4-FFF2-40B4-BE49-F238E27FC236}">
                <a16:creationId xmlns:a16="http://schemas.microsoft.com/office/drawing/2014/main" id="{84DDC535-B42A-B0DE-C39E-C49066BB2E29}"/>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C6FBC23D-020C-BB5A-C897-14DB9165E114}"/>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675" name="图片 2" descr="图片包含 游戏机, 灯, 笔记本&#10;&#10;描述已自动生成">
            <a:extLst>
              <a:ext uri="{FF2B5EF4-FFF2-40B4-BE49-F238E27FC236}">
                <a16:creationId xmlns:a16="http://schemas.microsoft.com/office/drawing/2014/main" id="{0DE59F83-40D6-4BA1-F822-380D33A0B13A}"/>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28676" name="文本框 47">
            <a:extLst>
              <a:ext uri="{FF2B5EF4-FFF2-40B4-BE49-F238E27FC236}">
                <a16:creationId xmlns:a16="http://schemas.microsoft.com/office/drawing/2014/main" id="{83DBD57D-550E-3C4E-1484-99DC79B82935}"/>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28677" name="文本框 3">
            <a:extLst>
              <a:ext uri="{FF2B5EF4-FFF2-40B4-BE49-F238E27FC236}">
                <a16:creationId xmlns:a16="http://schemas.microsoft.com/office/drawing/2014/main" id="{9B827C51-BCD5-8B63-429C-7CBEB9AAB776}"/>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28678" name="文本框 11">
            <a:extLst>
              <a:ext uri="{FF2B5EF4-FFF2-40B4-BE49-F238E27FC236}">
                <a16:creationId xmlns:a16="http://schemas.microsoft.com/office/drawing/2014/main" id="{B30CDCC9-8F9A-080A-05F9-9D736F0086E3}"/>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28679" name="TextBox 8">
            <a:extLst>
              <a:ext uri="{FF2B5EF4-FFF2-40B4-BE49-F238E27FC236}">
                <a16:creationId xmlns:a16="http://schemas.microsoft.com/office/drawing/2014/main" id="{C33FB995-C630-F6C5-8B76-1EE62C4F3CE0}"/>
              </a:ext>
            </a:extLst>
          </p:cNvPr>
          <p:cNvSpPr txBox="1">
            <a:spLocks noChangeArrowheads="1"/>
          </p:cNvSpPr>
          <p:nvPr/>
        </p:nvSpPr>
        <p:spPr bwMode="auto">
          <a:xfrm>
            <a:off x="1692275" y="2620963"/>
            <a:ext cx="9264650" cy="2522855"/>
          </a:xfrm>
          <a:prstGeom prst="rect">
            <a:avLst/>
          </a:prstGeom>
          <a:noFill/>
          <a:ln w="9525">
            <a:noFill/>
            <a:miter lim="800000"/>
          </a:ln>
        </p:spPr>
        <p:txBody>
          <a:bodyPr>
            <a:spAutoFit/>
          </a:bodyPr>
          <a:lstStyle/>
          <a:p>
            <a:pPr indent="539750"/>
            <a:r>
              <a:rPr lang="en-US" altLang="zh-CN" sz="2800" b="1">
                <a:latin typeface="黑体" panose="02010609060101010101" pitchFamily="49" charset="-122"/>
                <a:ea typeface="黑体" panose="02010609060101010101" pitchFamily="49" charset="-122"/>
              </a:rPr>
              <a:t> 5</a:t>
            </a:r>
            <a:r>
              <a:rPr lang="zh-CN" altLang="en-US" sz="2800" b="1">
                <a:latin typeface="黑体" panose="02010609060101010101" pitchFamily="49" charset="-122"/>
                <a:ea typeface="黑体" panose="02010609060101010101" pitchFamily="49" charset="-122"/>
              </a:rPr>
              <a:t>、社区服务办公室。</a:t>
            </a:r>
            <a:r>
              <a:rPr lang="zh-CN" altLang="en-US" sz="2800">
                <a:latin typeface="黑体" panose="02010609060101010101" pitchFamily="49" charset="-122"/>
                <a:ea typeface="黑体" panose="02010609060101010101" pitchFamily="49" charset="-122"/>
              </a:rPr>
              <a:t>主要履行社区公共服务的工作职能。负责落实民生保障的劳动、社保、医保、低保、救助、残联、老龄、双拥优抚、退役军人、住房保障等工作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负责通过调动政府公共资源开展社区公共服务等工作。</a:t>
            </a:r>
          </a:p>
          <a:p>
            <a:pPr indent="539750"/>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01072842"/>
      </p:ext>
    </p:extLst>
  </p:cSld>
  <p:clrMapOvr>
    <a:masterClrMapping/>
  </p:clrMapOvr>
  <p:transition spd="med" advTm="4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B193-BE47-125B-9644-1FD98817B0FF}"/>
            </a:ext>
          </a:extLst>
        </p:cNvPr>
        <p:cNvGrpSpPr/>
        <p:nvPr/>
      </p:nvGrpSpPr>
      <p:grpSpPr>
        <a:xfrm>
          <a:off x="0" y="0"/>
          <a:ext cx="0" cy="0"/>
          <a:chOff x="0" y="0"/>
          <a:chExt cx="0" cy="0"/>
        </a:xfrm>
      </p:grpSpPr>
      <p:pic>
        <p:nvPicPr>
          <p:cNvPr id="30721" name="Picture 11" descr="F:\桌面\党政机关\素材\党徽\Nipic_20180988_201509091138025270001.png">
            <a:extLst>
              <a:ext uri="{FF2B5EF4-FFF2-40B4-BE49-F238E27FC236}">
                <a16:creationId xmlns:a16="http://schemas.microsoft.com/office/drawing/2014/main" id="{5F239CA3-FD74-7D27-98AA-2F87885EAEEF}"/>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151477E8-123B-3A59-A8DA-D21CDA483F05}"/>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723" name="图片 2" descr="图片包含 游戏机, 灯, 笔记本&#10;&#10;描述已自动生成">
            <a:extLst>
              <a:ext uri="{FF2B5EF4-FFF2-40B4-BE49-F238E27FC236}">
                <a16:creationId xmlns:a16="http://schemas.microsoft.com/office/drawing/2014/main" id="{B8F66D97-A89C-DF89-5A3D-88268CAF0F30}"/>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30724" name="文本框 47">
            <a:extLst>
              <a:ext uri="{FF2B5EF4-FFF2-40B4-BE49-F238E27FC236}">
                <a16:creationId xmlns:a16="http://schemas.microsoft.com/office/drawing/2014/main" id="{EFFA8DAE-15AE-9899-6AE9-9329A483874E}"/>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30725" name="文本框 3">
            <a:extLst>
              <a:ext uri="{FF2B5EF4-FFF2-40B4-BE49-F238E27FC236}">
                <a16:creationId xmlns:a16="http://schemas.microsoft.com/office/drawing/2014/main" id="{A1F0F128-B2C4-334F-2121-80C33B08535C}"/>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30726" name="文本框 11">
            <a:extLst>
              <a:ext uri="{FF2B5EF4-FFF2-40B4-BE49-F238E27FC236}">
                <a16:creationId xmlns:a16="http://schemas.microsoft.com/office/drawing/2014/main" id="{16CD7686-C5A0-BC23-482C-DAB52A67C7B2}"/>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30727" name="TextBox 8">
            <a:extLst>
              <a:ext uri="{FF2B5EF4-FFF2-40B4-BE49-F238E27FC236}">
                <a16:creationId xmlns:a16="http://schemas.microsoft.com/office/drawing/2014/main" id="{4D787786-C134-3E11-1CD2-209485FCA815}"/>
              </a:ext>
            </a:extLst>
          </p:cNvPr>
          <p:cNvSpPr txBox="1">
            <a:spLocks noChangeArrowheads="1"/>
          </p:cNvSpPr>
          <p:nvPr/>
        </p:nvSpPr>
        <p:spPr bwMode="auto">
          <a:xfrm>
            <a:off x="1692275" y="2620963"/>
            <a:ext cx="9264650" cy="2522855"/>
          </a:xfrm>
          <a:prstGeom prst="rect">
            <a:avLst/>
          </a:prstGeom>
          <a:noFill/>
          <a:ln w="9525">
            <a:noFill/>
            <a:miter lim="800000"/>
          </a:ln>
        </p:spPr>
        <p:txBody>
          <a:bodyPr wrap="square">
            <a:spAutoFit/>
          </a:bodyPr>
          <a:lstStyle/>
          <a:p>
            <a:pPr indent="539750"/>
            <a:r>
              <a:rPr lang="en-US" altLang="zh-CN" sz="2800" b="1">
                <a:latin typeface="黑体" panose="02010609060101010101" pitchFamily="49" charset="-122"/>
                <a:ea typeface="黑体" panose="02010609060101010101" pitchFamily="49" charset="-122"/>
              </a:rPr>
              <a:t> 6</a:t>
            </a:r>
            <a:r>
              <a:rPr lang="zh-CN" altLang="en-US" sz="2800" b="1">
                <a:latin typeface="黑体" panose="02010609060101010101" pitchFamily="49" charset="-122"/>
                <a:ea typeface="黑体" panose="02010609060101010101" pitchFamily="49" charset="-122"/>
              </a:rPr>
              <a:t>、社区平安办公室。</a:t>
            </a:r>
            <a:r>
              <a:rPr lang="zh-CN" altLang="en-US" sz="2800">
                <a:latin typeface="黑体" panose="02010609060101010101" pitchFamily="49" charset="-122"/>
                <a:ea typeface="黑体" panose="02010609060101010101" pitchFamily="49" charset="-122"/>
              </a:rPr>
              <a:t>主要履行社会治安综合治理、平安建设、信访维稳、应急管理等维护社区平安的工作职能。负责矛盾纠纷排查化解、安全生产、消防、禁毒、反恐、地下空间安全使用、治安防控体系建设、基层平安创建活动等工作。</a:t>
            </a:r>
            <a:r>
              <a:rPr lang="zh-CN" altLang="en-US" sz="2800">
                <a:latin typeface="黑体" panose="02010609060101010101" pitchFamily="49" charset="-122"/>
                <a:ea typeface="黑体" panose="02010609060101010101" pitchFamily="49" charset="-122"/>
                <a:sym typeface="+mn-ea"/>
              </a:rPr>
              <a:t>加挂应急管理办公室、信访办公室牌子。</a:t>
            </a:r>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05052089"/>
      </p:ext>
    </p:extLst>
  </p:cSld>
  <p:clrMapOvr>
    <a:masterClrMapping/>
  </p:clrMapOvr>
  <p:transition spd="med" advTm="4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03823-F9F9-682E-B49B-F598B94FB163}"/>
            </a:ext>
          </a:extLst>
        </p:cNvPr>
        <p:cNvGrpSpPr/>
        <p:nvPr/>
      </p:nvGrpSpPr>
      <p:grpSpPr>
        <a:xfrm>
          <a:off x="0" y="0"/>
          <a:ext cx="0" cy="0"/>
          <a:chOff x="0" y="0"/>
          <a:chExt cx="0" cy="0"/>
        </a:xfrm>
      </p:grpSpPr>
      <p:pic>
        <p:nvPicPr>
          <p:cNvPr id="32769" name="Picture 11" descr="F:\桌面\党政机关\素材\党徽\Nipic_20180988_201509091138025270001.png">
            <a:extLst>
              <a:ext uri="{FF2B5EF4-FFF2-40B4-BE49-F238E27FC236}">
                <a16:creationId xmlns:a16="http://schemas.microsoft.com/office/drawing/2014/main" id="{5B32D75C-C644-B4E7-2173-14A1ECB749C6}"/>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1EA6D06C-83C7-A895-EEDD-9A1BC54217A1}"/>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2771" name="图片 2" descr="图片包含 游戏机, 灯, 笔记本&#10;&#10;描述已自动生成">
            <a:extLst>
              <a:ext uri="{FF2B5EF4-FFF2-40B4-BE49-F238E27FC236}">
                <a16:creationId xmlns:a16="http://schemas.microsoft.com/office/drawing/2014/main" id="{FB03AC16-3B43-C26E-A216-5AA206537592}"/>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32772" name="文本框 47">
            <a:extLst>
              <a:ext uri="{FF2B5EF4-FFF2-40B4-BE49-F238E27FC236}">
                <a16:creationId xmlns:a16="http://schemas.microsoft.com/office/drawing/2014/main" id="{511E5308-A4B9-7177-3F34-3A486071092C}"/>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32773" name="文本框 3">
            <a:extLst>
              <a:ext uri="{FF2B5EF4-FFF2-40B4-BE49-F238E27FC236}">
                <a16:creationId xmlns:a16="http://schemas.microsoft.com/office/drawing/2014/main" id="{2433979A-489C-0A3D-8758-11A15896D01D}"/>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32774" name="文本框 11">
            <a:extLst>
              <a:ext uri="{FF2B5EF4-FFF2-40B4-BE49-F238E27FC236}">
                <a16:creationId xmlns:a16="http://schemas.microsoft.com/office/drawing/2014/main" id="{D742AE66-4768-D8BD-8129-55131AD0CC49}"/>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32775" name="TextBox 8">
            <a:extLst>
              <a:ext uri="{FF2B5EF4-FFF2-40B4-BE49-F238E27FC236}">
                <a16:creationId xmlns:a16="http://schemas.microsoft.com/office/drawing/2014/main" id="{A6F920C7-E476-D542-67C0-9C1ECAC970C2}"/>
              </a:ext>
            </a:extLst>
          </p:cNvPr>
          <p:cNvSpPr txBox="1">
            <a:spLocks noChangeArrowheads="1"/>
          </p:cNvSpPr>
          <p:nvPr/>
        </p:nvSpPr>
        <p:spPr bwMode="auto">
          <a:xfrm>
            <a:off x="1692275" y="2620963"/>
            <a:ext cx="9264650" cy="3815080"/>
          </a:xfrm>
          <a:prstGeom prst="rect">
            <a:avLst/>
          </a:prstGeom>
          <a:noFill/>
          <a:ln w="9525">
            <a:noFill/>
            <a:miter lim="800000"/>
          </a:ln>
        </p:spPr>
        <p:txBody>
          <a:bodyPr>
            <a:spAutoFit/>
          </a:bodyPr>
          <a:lstStyle/>
          <a:p>
            <a:pPr indent="539750"/>
            <a:r>
              <a:rPr lang="en-US" altLang="zh-CN" sz="2800" b="1">
                <a:latin typeface="黑体" panose="02010609060101010101" pitchFamily="49" charset="-122"/>
                <a:ea typeface="黑体" panose="02010609060101010101" pitchFamily="49" charset="-122"/>
              </a:rPr>
              <a:t> 7</a:t>
            </a:r>
            <a:r>
              <a:rPr lang="zh-CN" altLang="en-US" sz="2800" b="1">
                <a:latin typeface="黑体" panose="02010609060101010101" pitchFamily="49" charset="-122"/>
                <a:ea typeface="黑体" panose="02010609060101010101" pitchFamily="49" charset="-122"/>
              </a:rPr>
              <a:t>、社区自治办公室。</a:t>
            </a:r>
            <a:r>
              <a:rPr lang="zh-CN" altLang="en-US" sz="2800">
                <a:latin typeface="黑体" panose="02010609060101010101" pitchFamily="49" charset="-122"/>
                <a:ea typeface="黑体" panose="02010609060101010101" pitchFamily="49" charset="-122"/>
              </a:rPr>
              <a:t>主要履行指导基层自治和居民区建设等工作职能。负责协调街道相关职能机构落实社区自治工作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负责规范居委会、业委会及各类社会组织有序运作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负责指导居委会换届改选、培训等工作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负责扶持、培育、管理社会组织等工作</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引导社会力量参与社会治理。</a:t>
            </a:r>
          </a:p>
          <a:p>
            <a:pPr indent="539750"/>
            <a:endParaRPr lang="zh-CN" altLang="en-US" sz="2800">
              <a:latin typeface="黑体" panose="02010609060101010101" pitchFamily="49" charset="-122"/>
              <a:ea typeface="黑体" panose="02010609060101010101" pitchFamily="49" charset="-122"/>
            </a:endParaRPr>
          </a:p>
          <a:p>
            <a:pPr indent="539750"/>
            <a:endParaRPr lang="zh-CN" altLang="en-US" sz="2800" b="1">
              <a:latin typeface="黑体" panose="02010609060101010101" pitchFamily="49" charset="-122"/>
              <a:ea typeface="黑体" panose="02010609060101010101" pitchFamily="49" charset="-122"/>
            </a:endParaRPr>
          </a:p>
          <a:p>
            <a:pPr indent="539750"/>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69327352"/>
      </p:ext>
    </p:extLst>
  </p:cSld>
  <p:clrMapOvr>
    <a:masterClrMapping/>
  </p:clrMapOvr>
  <p:transition spd="med"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B70117-95DA-8ECB-B02E-D9F2DB827C5A}"/>
              </a:ext>
            </a:extLst>
          </p:cNvPr>
          <p:cNvSpPr>
            <a:spLocks noGrp="1"/>
          </p:cNvSpPr>
          <p:nvPr>
            <p:ph type="title"/>
          </p:nvPr>
        </p:nvSpPr>
        <p:spPr/>
        <p:txBody>
          <a:bodyPr/>
          <a:lstStyle/>
          <a:p>
            <a:pPr algn="ctr"/>
            <a:r>
              <a:rPr lang="zh-CN" altLang="en-US" dirty="0"/>
              <a:t>概要</a:t>
            </a:r>
          </a:p>
        </p:txBody>
      </p:sp>
      <p:sp>
        <p:nvSpPr>
          <p:cNvPr id="3" name="内容占位符 2">
            <a:extLst>
              <a:ext uri="{FF2B5EF4-FFF2-40B4-BE49-F238E27FC236}">
                <a16:creationId xmlns:a16="http://schemas.microsoft.com/office/drawing/2014/main" id="{85C7C156-56C4-7618-2767-60FD4B809195}"/>
              </a:ext>
            </a:extLst>
          </p:cNvPr>
          <p:cNvSpPr>
            <a:spLocks noGrp="1"/>
          </p:cNvSpPr>
          <p:nvPr>
            <p:ph idx="1"/>
          </p:nvPr>
        </p:nvSpPr>
        <p:spPr/>
        <p:txBody>
          <a:bodyPr/>
          <a:lstStyle/>
          <a:p>
            <a:pPr>
              <a:lnSpc>
                <a:spcPct val="150000"/>
              </a:lnSpc>
            </a:pPr>
            <a:r>
              <a:rPr lang="zh-CN" altLang="en-US" dirty="0"/>
              <a:t>引言</a:t>
            </a:r>
            <a:endParaRPr lang="en-US" altLang="zh-CN" dirty="0"/>
          </a:p>
          <a:p>
            <a:pPr>
              <a:lnSpc>
                <a:spcPct val="150000"/>
              </a:lnSpc>
            </a:pPr>
            <a:r>
              <a:rPr lang="zh-CN" altLang="en-US" dirty="0"/>
              <a:t>一、上海市社会特征</a:t>
            </a:r>
            <a:endParaRPr lang="en-US" altLang="zh-CN" dirty="0"/>
          </a:p>
          <a:p>
            <a:pPr>
              <a:lnSpc>
                <a:spcPct val="150000"/>
              </a:lnSpc>
            </a:pPr>
            <a:r>
              <a:rPr lang="zh-CN" altLang="en-US" dirty="0"/>
              <a:t>二、上海市基层社会治理的组织体系</a:t>
            </a:r>
            <a:endParaRPr lang="en-US" altLang="zh-CN" dirty="0"/>
          </a:p>
          <a:p>
            <a:pPr>
              <a:lnSpc>
                <a:spcPct val="150000"/>
              </a:lnSpc>
            </a:pPr>
            <a:r>
              <a:rPr lang="zh-CN" altLang="en-US" dirty="0"/>
              <a:t>三、基层社会治理的运作机制</a:t>
            </a:r>
            <a:endParaRPr lang="en-US" altLang="zh-CN" dirty="0"/>
          </a:p>
          <a:p>
            <a:pPr>
              <a:lnSpc>
                <a:spcPct val="150000"/>
              </a:lnSpc>
            </a:pPr>
            <a:r>
              <a:rPr lang="zh-CN" altLang="en-US"/>
              <a:t>四、上海社会治理的几大关键节点</a:t>
            </a:r>
            <a:endParaRPr lang="zh-CN" altLang="en-US" dirty="0"/>
          </a:p>
        </p:txBody>
      </p:sp>
    </p:spTree>
    <p:extLst>
      <p:ext uri="{BB962C8B-B14F-4D97-AF65-F5344CB8AC3E}">
        <p14:creationId xmlns:p14="http://schemas.microsoft.com/office/powerpoint/2010/main" val="79264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9E5E2-6C93-6F05-8CC2-F8ABC4BF9FA0}"/>
            </a:ext>
          </a:extLst>
        </p:cNvPr>
        <p:cNvGrpSpPr/>
        <p:nvPr/>
      </p:nvGrpSpPr>
      <p:grpSpPr>
        <a:xfrm>
          <a:off x="0" y="0"/>
          <a:ext cx="0" cy="0"/>
          <a:chOff x="0" y="0"/>
          <a:chExt cx="0" cy="0"/>
        </a:xfrm>
      </p:grpSpPr>
      <p:pic>
        <p:nvPicPr>
          <p:cNvPr id="34817" name="Picture 11" descr="F:\桌面\党政机关\素材\党徽\Nipic_20180988_201509091138025270001.png">
            <a:extLst>
              <a:ext uri="{FF2B5EF4-FFF2-40B4-BE49-F238E27FC236}">
                <a16:creationId xmlns:a16="http://schemas.microsoft.com/office/drawing/2014/main" id="{DAAB0548-CE79-102E-EEB7-BBE729777B76}"/>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42811453-1448-594F-FED3-1D866446CBF7}"/>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4819" name="图片 2" descr="图片包含 游戏机, 灯, 笔记本&#10;&#10;描述已自动生成">
            <a:extLst>
              <a:ext uri="{FF2B5EF4-FFF2-40B4-BE49-F238E27FC236}">
                <a16:creationId xmlns:a16="http://schemas.microsoft.com/office/drawing/2014/main" id="{5CF46C97-6BDF-1DAF-6F6F-D30AAC624083}"/>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34820" name="文本框 47">
            <a:extLst>
              <a:ext uri="{FF2B5EF4-FFF2-40B4-BE49-F238E27FC236}">
                <a16:creationId xmlns:a16="http://schemas.microsoft.com/office/drawing/2014/main" id="{2FB4CAE6-D29C-813B-4A94-E072D8631E30}"/>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34821" name="文本框 3">
            <a:extLst>
              <a:ext uri="{FF2B5EF4-FFF2-40B4-BE49-F238E27FC236}">
                <a16:creationId xmlns:a16="http://schemas.microsoft.com/office/drawing/2014/main" id="{B4E7A055-48FC-5152-208E-09E93C820750}"/>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（一）优化街道党政内设机构设置</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34822" name="文本框 11">
            <a:extLst>
              <a:ext uri="{FF2B5EF4-FFF2-40B4-BE49-F238E27FC236}">
                <a16:creationId xmlns:a16="http://schemas.microsoft.com/office/drawing/2014/main" id="{5DBB8C21-6624-ED91-B1FC-400C38051201}"/>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34823" name="TextBox 8">
            <a:extLst>
              <a:ext uri="{FF2B5EF4-FFF2-40B4-BE49-F238E27FC236}">
                <a16:creationId xmlns:a16="http://schemas.microsoft.com/office/drawing/2014/main" id="{CA917C4F-E35D-B402-D3DA-0C4C021324C2}"/>
              </a:ext>
            </a:extLst>
          </p:cNvPr>
          <p:cNvSpPr txBox="1">
            <a:spLocks noChangeArrowheads="1"/>
          </p:cNvSpPr>
          <p:nvPr/>
        </p:nvSpPr>
        <p:spPr bwMode="auto">
          <a:xfrm>
            <a:off x="1692275" y="2605723"/>
            <a:ext cx="9264650" cy="3291840"/>
          </a:xfrm>
          <a:prstGeom prst="rect">
            <a:avLst/>
          </a:prstGeom>
          <a:noFill/>
          <a:ln w="9525">
            <a:noFill/>
            <a:miter lim="800000"/>
          </a:ln>
        </p:spPr>
        <p:txBody>
          <a:bodyPr wrap="square">
            <a:spAutoFit/>
          </a:bodyPr>
          <a:lstStyle/>
          <a:p>
            <a:pPr indent="539750"/>
            <a:r>
              <a:rPr lang="en-US" altLang="zh-CN" sz="2400" b="1">
                <a:latin typeface="黑体" panose="02010609060101010101" pitchFamily="49" charset="-122"/>
                <a:ea typeface="黑体" panose="02010609060101010101" pitchFamily="49" charset="-122"/>
              </a:rPr>
              <a:t>  8</a:t>
            </a:r>
            <a:r>
              <a:rPr lang="zh-CN" altLang="en-US" sz="2400" b="1">
                <a:latin typeface="黑体" panose="02010609060101010101" pitchFamily="49" charset="-122"/>
                <a:ea typeface="黑体" panose="02010609060101010101" pitchFamily="49" charset="-122"/>
              </a:rPr>
              <a:t>、社区营商环境办公室。</a:t>
            </a:r>
            <a:r>
              <a:rPr lang="zh-CN" altLang="en-US" sz="2400">
                <a:latin typeface="黑体" panose="02010609060101010101" pitchFamily="49" charset="-122"/>
                <a:ea typeface="黑体" panose="02010609060101010101" pitchFamily="49" charset="-122"/>
              </a:rPr>
              <a:t>主要履行优化营商环境建设和科创“双创</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服务的工作职能。负责联系服务辖区内重点企业和科创</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双创</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配合做好辖区内园区楼宇的建设和管理</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负责辖区内营商环境构建及各类市场主体的吸引培育工作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落实服务经济促进发展工作的属地责任</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实施安商、稳商、兴商等企业服务</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促进区域经济发展</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整合辖区优势资源打造双创街区和特色品牌</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配合做好</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两新</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党建、区域化党建和新的社会阶层人士联系和服务等工作</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负责统计、工商联、协税工作。</a:t>
            </a:r>
            <a:endParaRPr lang="zh-CN" altLang="en-US" sz="2400" b="1">
              <a:latin typeface="黑体" panose="02010609060101010101" pitchFamily="49" charset="-122"/>
              <a:ea typeface="黑体" panose="02010609060101010101" pitchFamily="49" charset="-122"/>
            </a:endParaRPr>
          </a:p>
          <a:p>
            <a:pPr indent="539750"/>
            <a:endParaRPr lang="zh-CN" altLang="en-US" sz="16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18636783"/>
      </p:ext>
    </p:extLst>
  </p:cSld>
  <p:clrMapOvr>
    <a:masterClrMapping/>
  </p:clrMapOvr>
  <p:transition spd="med" advTm="4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F9D0-A408-8609-0981-4EBA73E0F5CD}"/>
            </a:ext>
          </a:extLst>
        </p:cNvPr>
        <p:cNvGrpSpPr/>
        <p:nvPr/>
      </p:nvGrpSpPr>
      <p:grpSpPr>
        <a:xfrm>
          <a:off x="0" y="0"/>
          <a:ext cx="0" cy="0"/>
          <a:chOff x="0" y="0"/>
          <a:chExt cx="0" cy="0"/>
        </a:xfrm>
      </p:grpSpPr>
      <p:pic>
        <p:nvPicPr>
          <p:cNvPr id="38913" name="Picture 11" descr="F:\桌面\党政机关\素材\党徽\Nipic_20180988_201509091138025270001.png">
            <a:extLst>
              <a:ext uri="{FF2B5EF4-FFF2-40B4-BE49-F238E27FC236}">
                <a16:creationId xmlns:a16="http://schemas.microsoft.com/office/drawing/2014/main" id="{6E1C1EE4-8ECC-EDF6-E2C5-486EA69AFA8F}"/>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CC7A0CEE-4F3D-C31E-C3F8-6C58EE675F44}"/>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8915" name="图片 2" descr="图片包含 游戏机, 灯, 笔记本&#10;&#10;描述已自动生成">
            <a:extLst>
              <a:ext uri="{FF2B5EF4-FFF2-40B4-BE49-F238E27FC236}">
                <a16:creationId xmlns:a16="http://schemas.microsoft.com/office/drawing/2014/main" id="{F233644F-34D9-0A50-2835-7D393739EA85}"/>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38916" name="文本框 47">
            <a:extLst>
              <a:ext uri="{FF2B5EF4-FFF2-40B4-BE49-F238E27FC236}">
                <a16:creationId xmlns:a16="http://schemas.microsoft.com/office/drawing/2014/main" id="{1C56C0EE-6875-637C-93BA-5336F670C669}"/>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38917" name="文本框 3">
            <a:extLst>
              <a:ext uri="{FF2B5EF4-FFF2-40B4-BE49-F238E27FC236}">
                <a16:creationId xmlns:a16="http://schemas.microsoft.com/office/drawing/2014/main" id="{4400E10B-582E-6D04-08CE-79A0D612A576}"/>
              </a:ext>
            </a:extLst>
          </p:cNvPr>
          <p:cNvSpPr txBox="1">
            <a:spLocks noChangeArrowheads="1"/>
          </p:cNvSpPr>
          <p:nvPr/>
        </p:nvSpPr>
        <p:spPr bwMode="auto">
          <a:xfrm>
            <a:off x="2082165"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（二）整合设置街道事业单位</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38918" name="文本框 11">
            <a:extLst>
              <a:ext uri="{FF2B5EF4-FFF2-40B4-BE49-F238E27FC236}">
                <a16:creationId xmlns:a16="http://schemas.microsoft.com/office/drawing/2014/main" id="{D40C0366-562F-5686-7622-E459518807BE}"/>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38919" name="TextBox 8">
            <a:extLst>
              <a:ext uri="{FF2B5EF4-FFF2-40B4-BE49-F238E27FC236}">
                <a16:creationId xmlns:a16="http://schemas.microsoft.com/office/drawing/2014/main" id="{7618FB58-3AE6-8566-B36E-561DCB21586F}"/>
              </a:ext>
            </a:extLst>
          </p:cNvPr>
          <p:cNvSpPr txBox="1">
            <a:spLocks noChangeArrowheads="1"/>
          </p:cNvSpPr>
          <p:nvPr/>
        </p:nvSpPr>
        <p:spPr bwMode="auto">
          <a:xfrm>
            <a:off x="1692275" y="2620963"/>
            <a:ext cx="9051925" cy="2445385"/>
          </a:xfrm>
          <a:prstGeom prst="rect">
            <a:avLst/>
          </a:prstGeom>
          <a:noFill/>
          <a:ln w="9525">
            <a:noFill/>
            <a:miter lim="800000"/>
          </a:ln>
        </p:spPr>
        <p:txBody>
          <a:bodyPr wrap="square">
            <a:spAutoFit/>
          </a:bodyPr>
          <a:lstStyle/>
          <a:p>
            <a:pPr indent="539750" eaLnBrk="1" latinLnBrk="0" hangingPunct="1">
              <a:lnSpc>
                <a:spcPct val="150000"/>
              </a:lnSpc>
            </a:pPr>
            <a:r>
              <a:rPr lang="zh-CN" altLang="en-US" sz="2800" b="1">
                <a:latin typeface="黑体" panose="02010609060101010101" pitchFamily="49" charset="-122"/>
                <a:ea typeface="黑体" panose="02010609060101010101" pitchFamily="49" charset="-122"/>
              </a:rPr>
              <a:t> 统一设置</a:t>
            </a:r>
            <a:r>
              <a:rPr lang="zh-CN" altLang="en-US" sz="2800" b="1">
                <a:solidFill>
                  <a:schemeClr val="tx2"/>
                </a:solidFill>
                <a:latin typeface="黑体" panose="02010609060101010101" pitchFamily="49" charset="-122"/>
                <a:ea typeface="黑体" panose="02010609060101010101" pitchFamily="49" charset="-122"/>
              </a:rPr>
              <a:t>社区党群服务中心、社区事务受理服务中心、城市运行管理中心、城市建设管理事务中心</a:t>
            </a:r>
            <a:r>
              <a:rPr lang="en-US" altLang="zh-CN" sz="2800" b="1">
                <a:latin typeface="黑体" panose="02010609060101010101" pitchFamily="49" charset="-122"/>
                <a:ea typeface="黑体" panose="02010609060101010101" pitchFamily="49" charset="-122"/>
              </a:rPr>
              <a:t>4</a:t>
            </a:r>
            <a:r>
              <a:rPr lang="zh-CN" altLang="en-US" sz="2800" b="1">
                <a:latin typeface="黑体" panose="02010609060101010101" pitchFamily="49" charset="-122"/>
                <a:ea typeface="黑体" panose="02010609060101010101" pitchFamily="49" charset="-122"/>
              </a:rPr>
              <a:t>家事业单位。</a:t>
            </a:r>
            <a:endParaRPr lang="en-US" altLang="zh-CN" sz="2800" b="1">
              <a:latin typeface="黑体" panose="02010609060101010101" pitchFamily="49" charset="-122"/>
              <a:ea typeface="黑体" panose="02010609060101010101" pitchFamily="49" charset="-122"/>
            </a:endParaRPr>
          </a:p>
          <a:p>
            <a:pPr indent="539750" eaLnBrk="1" latinLnBrk="0" hangingPunct="1">
              <a:lnSpc>
                <a:spcPct val="150000"/>
              </a:lnSpc>
            </a:pP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46487943"/>
      </p:ext>
    </p:extLst>
  </p:cSld>
  <p:clrMapOvr>
    <a:masterClrMapping/>
  </p:clrMapOvr>
  <p:transition spd="med" advTm="4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CC39-960E-7FD8-CEF4-C5E52386F9EF}"/>
            </a:ext>
          </a:extLst>
        </p:cNvPr>
        <p:cNvGrpSpPr/>
        <p:nvPr/>
      </p:nvGrpSpPr>
      <p:grpSpPr>
        <a:xfrm>
          <a:off x="0" y="0"/>
          <a:ext cx="0" cy="0"/>
          <a:chOff x="0" y="0"/>
          <a:chExt cx="0" cy="0"/>
        </a:xfrm>
      </p:grpSpPr>
      <p:pic>
        <p:nvPicPr>
          <p:cNvPr id="40961" name="Picture 11" descr="F:\桌面\党政机关\素材\党徽\Nipic_20180988_201509091138025270001.png">
            <a:extLst>
              <a:ext uri="{FF2B5EF4-FFF2-40B4-BE49-F238E27FC236}">
                <a16:creationId xmlns:a16="http://schemas.microsoft.com/office/drawing/2014/main" id="{87C2B642-906F-31D3-3256-E37A7C3B3ADB}"/>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756B1CC6-4FFF-3105-406D-178B6A2E6BAF}"/>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63" name="图片 2" descr="图片包含 游戏机, 灯, 笔记本&#10;&#10;描述已自动生成">
            <a:extLst>
              <a:ext uri="{FF2B5EF4-FFF2-40B4-BE49-F238E27FC236}">
                <a16:creationId xmlns:a16="http://schemas.microsoft.com/office/drawing/2014/main" id="{6CCD57B5-5CB9-D52A-7734-238324727EFA}"/>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40964" name="文本框 47">
            <a:extLst>
              <a:ext uri="{FF2B5EF4-FFF2-40B4-BE49-F238E27FC236}">
                <a16:creationId xmlns:a16="http://schemas.microsoft.com/office/drawing/2014/main" id="{EB5949B3-DDE6-65EA-EA66-A509CFFC9275}"/>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40965" name="文本框 3">
            <a:extLst>
              <a:ext uri="{FF2B5EF4-FFF2-40B4-BE49-F238E27FC236}">
                <a16:creationId xmlns:a16="http://schemas.microsoft.com/office/drawing/2014/main" id="{140E4541-936D-1538-A443-35C80DC7A91C}"/>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（二）整合设置街道事业单位</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40966" name="文本框 11">
            <a:extLst>
              <a:ext uri="{FF2B5EF4-FFF2-40B4-BE49-F238E27FC236}">
                <a16:creationId xmlns:a16="http://schemas.microsoft.com/office/drawing/2014/main" id="{2ED28803-7C59-C84A-48D8-CB85E061BA7D}"/>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40967" name="TextBox 8">
            <a:extLst>
              <a:ext uri="{FF2B5EF4-FFF2-40B4-BE49-F238E27FC236}">
                <a16:creationId xmlns:a16="http://schemas.microsoft.com/office/drawing/2014/main" id="{23C0DD95-6554-7D0E-186C-4879C71D1A5B}"/>
              </a:ext>
            </a:extLst>
          </p:cNvPr>
          <p:cNvSpPr txBox="1">
            <a:spLocks noChangeArrowheads="1"/>
          </p:cNvSpPr>
          <p:nvPr/>
        </p:nvSpPr>
        <p:spPr bwMode="auto">
          <a:xfrm>
            <a:off x="1692275" y="2620963"/>
            <a:ext cx="9051925" cy="2306955"/>
          </a:xfrm>
          <a:prstGeom prst="rect">
            <a:avLst/>
          </a:prstGeom>
          <a:noFill/>
          <a:ln w="9525">
            <a:noFill/>
            <a:miter lim="800000"/>
          </a:ln>
        </p:spPr>
        <p:txBody>
          <a:bodyPr>
            <a:spAutoFit/>
          </a:bodyPr>
          <a:lstStyle/>
          <a:p>
            <a:pPr indent="539750" eaLnBrk="1" latinLnBrk="0" hangingPunct="1">
              <a:lnSpc>
                <a:spcPct val="150000"/>
              </a:lnSpc>
            </a:pPr>
            <a:r>
              <a:rPr lang="en-US" altLang="zh-CN" sz="2800" b="1">
                <a:latin typeface="黑体" panose="02010609060101010101" pitchFamily="49" charset="-122"/>
                <a:ea typeface="黑体" panose="02010609060101010101" pitchFamily="49" charset="-122"/>
              </a:rPr>
              <a:t> 1</a:t>
            </a:r>
            <a:r>
              <a:rPr lang="zh-CN" altLang="en-US" sz="2800" b="1">
                <a:latin typeface="黑体" panose="02010609060101010101" pitchFamily="49" charset="-122"/>
                <a:ea typeface="黑体" panose="02010609060101010101" pitchFamily="49" charset="-122"/>
              </a:rPr>
              <a:t>、社区党群服务中心。</a:t>
            </a:r>
            <a:r>
              <a:rPr lang="zh-CN" altLang="en-US" sz="2800">
                <a:latin typeface="黑体" panose="02010609060101010101" pitchFamily="49" charset="-122"/>
                <a:ea typeface="黑体" panose="02010609060101010101" pitchFamily="49" charset="-122"/>
              </a:rPr>
              <a:t>调整社区党建服务中心机构名称为社区党群服务中心。主要承担推进区域化党建、服务党员群众的事务性工作。</a:t>
            </a:r>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990669"/>
      </p:ext>
    </p:extLst>
  </p:cSld>
  <p:clrMapOvr>
    <a:masterClrMapping/>
  </p:clrMapOvr>
  <p:transition spd="med" advTm="4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C0B11-87E7-352A-65C3-D0BA09581178}"/>
            </a:ext>
          </a:extLst>
        </p:cNvPr>
        <p:cNvGrpSpPr/>
        <p:nvPr/>
      </p:nvGrpSpPr>
      <p:grpSpPr>
        <a:xfrm>
          <a:off x="0" y="0"/>
          <a:ext cx="0" cy="0"/>
          <a:chOff x="0" y="0"/>
          <a:chExt cx="0" cy="0"/>
        </a:xfrm>
      </p:grpSpPr>
      <p:pic>
        <p:nvPicPr>
          <p:cNvPr id="43009" name="Picture 11" descr="F:\桌面\党政机关\素材\党徽\Nipic_20180988_201509091138025270001.png">
            <a:extLst>
              <a:ext uri="{FF2B5EF4-FFF2-40B4-BE49-F238E27FC236}">
                <a16:creationId xmlns:a16="http://schemas.microsoft.com/office/drawing/2014/main" id="{968156A3-6ECB-88BB-AA2E-3BD0C2CEDDA6}"/>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2DA3EDA1-797F-E8A4-44A4-C455B32E342E}"/>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3011" name="图片 2" descr="图片包含 游戏机, 灯, 笔记本&#10;&#10;描述已自动生成">
            <a:extLst>
              <a:ext uri="{FF2B5EF4-FFF2-40B4-BE49-F238E27FC236}">
                <a16:creationId xmlns:a16="http://schemas.microsoft.com/office/drawing/2014/main" id="{3A454275-A226-9D61-5F0E-B06D50BB5931}"/>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43012" name="文本框 47">
            <a:extLst>
              <a:ext uri="{FF2B5EF4-FFF2-40B4-BE49-F238E27FC236}">
                <a16:creationId xmlns:a16="http://schemas.microsoft.com/office/drawing/2014/main" id="{BD3985D2-9F05-F977-DAD8-2AF701F706A4}"/>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43013" name="文本框 3">
            <a:extLst>
              <a:ext uri="{FF2B5EF4-FFF2-40B4-BE49-F238E27FC236}">
                <a16:creationId xmlns:a16="http://schemas.microsoft.com/office/drawing/2014/main" id="{45B52AC8-06EE-4DBF-63AE-9C7C8BB62A34}"/>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（二）整合设置街道事业单位</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43014" name="文本框 11">
            <a:extLst>
              <a:ext uri="{FF2B5EF4-FFF2-40B4-BE49-F238E27FC236}">
                <a16:creationId xmlns:a16="http://schemas.microsoft.com/office/drawing/2014/main" id="{6A1BAB0C-B044-A315-D29A-411849CFE035}"/>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43015" name="TextBox 8">
            <a:extLst>
              <a:ext uri="{FF2B5EF4-FFF2-40B4-BE49-F238E27FC236}">
                <a16:creationId xmlns:a16="http://schemas.microsoft.com/office/drawing/2014/main" id="{2640ADEB-7886-0BF8-53EE-460B442C8F17}"/>
              </a:ext>
            </a:extLst>
          </p:cNvPr>
          <p:cNvSpPr txBox="1">
            <a:spLocks noChangeArrowheads="1"/>
          </p:cNvSpPr>
          <p:nvPr/>
        </p:nvSpPr>
        <p:spPr bwMode="auto">
          <a:xfrm>
            <a:off x="1692275" y="2620963"/>
            <a:ext cx="9051925" cy="2738120"/>
          </a:xfrm>
          <a:prstGeom prst="rect">
            <a:avLst/>
          </a:prstGeom>
          <a:noFill/>
          <a:ln w="9525">
            <a:noFill/>
            <a:miter lim="800000"/>
          </a:ln>
        </p:spPr>
        <p:txBody>
          <a:bodyPr>
            <a:spAutoFit/>
          </a:bodyPr>
          <a:lstStyle/>
          <a:p>
            <a:pPr indent="539750" eaLnBrk="1" latinLnBrk="0" hangingPunct="1">
              <a:lnSpc>
                <a:spcPct val="150000"/>
              </a:lnSpc>
            </a:pPr>
            <a:r>
              <a:rPr lang="en-US" altLang="zh-CN" sz="2800" b="1">
                <a:latin typeface="黑体" panose="02010609060101010101" pitchFamily="49" charset="-122"/>
                <a:ea typeface="黑体" panose="02010609060101010101" pitchFamily="49" charset="-122"/>
              </a:rPr>
              <a:t> 2</a:t>
            </a:r>
            <a:r>
              <a:rPr lang="zh-CN" altLang="en-US" sz="2800" b="1">
                <a:latin typeface="黑体" panose="02010609060101010101" pitchFamily="49" charset="-122"/>
                <a:ea typeface="黑体" panose="02010609060101010101" pitchFamily="49" charset="-122"/>
              </a:rPr>
              <a:t>、社区事务受理服务中心。</a:t>
            </a:r>
            <a:r>
              <a:rPr lang="zh-CN" altLang="en-US" sz="2800">
                <a:latin typeface="黑体" panose="02010609060101010101" pitchFamily="49" charset="-122"/>
                <a:ea typeface="黑体" panose="02010609060101010101" pitchFamily="49" charset="-122"/>
              </a:rPr>
              <a:t>主要承担劳动保障、社会救助、退役军人服务等社区政务受理和公共服务工作。</a:t>
            </a:r>
            <a:r>
              <a:rPr lang="zh-CN" altLang="en-US" sz="2800">
                <a:latin typeface="黑体" panose="02010609060101010101" pitchFamily="49" charset="-122"/>
                <a:ea typeface="黑体" panose="02010609060101010101" pitchFamily="49" charset="-122"/>
                <a:sym typeface="+mn-ea"/>
              </a:rPr>
              <a:t>加挂退役军人服务站牌子。</a:t>
            </a:r>
            <a:endParaRPr lang="zh-CN" altLang="en-US" sz="2800" b="1">
              <a:latin typeface="黑体" panose="02010609060101010101" pitchFamily="49" charset="-122"/>
              <a:ea typeface="黑体" panose="02010609060101010101" pitchFamily="49" charset="-122"/>
            </a:endParaRPr>
          </a:p>
          <a:p>
            <a:pPr indent="539750"/>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23911246"/>
      </p:ext>
    </p:extLst>
  </p:cSld>
  <p:clrMapOvr>
    <a:masterClrMapping/>
  </p:clrMapOvr>
  <p:transition spd="med" advTm="4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099D-B0F4-6AF2-540F-D2831096AE68}"/>
            </a:ext>
          </a:extLst>
        </p:cNvPr>
        <p:cNvGrpSpPr/>
        <p:nvPr/>
      </p:nvGrpSpPr>
      <p:grpSpPr>
        <a:xfrm>
          <a:off x="0" y="0"/>
          <a:ext cx="0" cy="0"/>
          <a:chOff x="0" y="0"/>
          <a:chExt cx="0" cy="0"/>
        </a:xfrm>
      </p:grpSpPr>
      <p:pic>
        <p:nvPicPr>
          <p:cNvPr id="45057" name="Picture 11" descr="F:\桌面\党政机关\素材\党徽\Nipic_20180988_201509091138025270001.png">
            <a:extLst>
              <a:ext uri="{FF2B5EF4-FFF2-40B4-BE49-F238E27FC236}">
                <a16:creationId xmlns:a16="http://schemas.microsoft.com/office/drawing/2014/main" id="{5864FBA3-3B4D-696C-00C8-463FF0A1C237}"/>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1A2A9CB6-A515-247B-BC3F-8E5455381F5F}"/>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5059" name="图片 2" descr="图片包含 游戏机, 灯, 笔记本&#10;&#10;描述已自动生成">
            <a:extLst>
              <a:ext uri="{FF2B5EF4-FFF2-40B4-BE49-F238E27FC236}">
                <a16:creationId xmlns:a16="http://schemas.microsoft.com/office/drawing/2014/main" id="{4921B641-6453-A7B8-E947-A619C179FAB9}"/>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45060" name="文本框 47">
            <a:extLst>
              <a:ext uri="{FF2B5EF4-FFF2-40B4-BE49-F238E27FC236}">
                <a16:creationId xmlns:a16="http://schemas.microsoft.com/office/drawing/2014/main" id="{82D19CDE-5030-9467-FCFF-2B2320123243}"/>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45061" name="文本框 3">
            <a:extLst>
              <a:ext uri="{FF2B5EF4-FFF2-40B4-BE49-F238E27FC236}">
                <a16:creationId xmlns:a16="http://schemas.microsoft.com/office/drawing/2014/main" id="{A2B8FF6B-266B-D546-7E34-5387ADFE8ED2}"/>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（二）整合设置街道事业单位</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45062" name="文本框 11">
            <a:extLst>
              <a:ext uri="{FF2B5EF4-FFF2-40B4-BE49-F238E27FC236}">
                <a16:creationId xmlns:a16="http://schemas.microsoft.com/office/drawing/2014/main" id="{A9B99C13-5C32-83ED-01C3-6383DAD5A51C}"/>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45063" name="TextBox 8">
            <a:extLst>
              <a:ext uri="{FF2B5EF4-FFF2-40B4-BE49-F238E27FC236}">
                <a16:creationId xmlns:a16="http://schemas.microsoft.com/office/drawing/2014/main" id="{974CC83E-531A-AA7B-689B-D912BFCA87AB}"/>
              </a:ext>
            </a:extLst>
          </p:cNvPr>
          <p:cNvSpPr txBox="1">
            <a:spLocks noChangeArrowheads="1"/>
          </p:cNvSpPr>
          <p:nvPr/>
        </p:nvSpPr>
        <p:spPr bwMode="auto">
          <a:xfrm>
            <a:off x="1692275" y="2620963"/>
            <a:ext cx="9051925" cy="2953385"/>
          </a:xfrm>
          <a:prstGeom prst="rect">
            <a:avLst/>
          </a:prstGeom>
          <a:noFill/>
          <a:ln w="9525">
            <a:noFill/>
            <a:miter lim="800000"/>
          </a:ln>
        </p:spPr>
        <p:txBody>
          <a:bodyPr>
            <a:spAutoFit/>
          </a:bodyPr>
          <a:lstStyle/>
          <a:p>
            <a:pPr indent="539750" eaLnBrk="1" latinLnBrk="0" hangingPunct="1">
              <a:lnSpc>
                <a:spcPct val="150000"/>
              </a:lnSpc>
            </a:pPr>
            <a:r>
              <a:rPr lang="en-US" altLang="zh-CN" sz="2800" b="1">
                <a:latin typeface="黑体" panose="02010609060101010101" pitchFamily="49" charset="-122"/>
                <a:ea typeface="黑体" panose="02010609060101010101" pitchFamily="49" charset="-122"/>
              </a:rPr>
              <a:t> 3</a:t>
            </a:r>
            <a:r>
              <a:rPr lang="zh-CN" altLang="en-US" sz="2800" b="1">
                <a:latin typeface="黑体" panose="02010609060101010101" pitchFamily="49" charset="-122"/>
                <a:ea typeface="黑体" panose="02010609060101010101" pitchFamily="49" charset="-122"/>
              </a:rPr>
              <a:t>、城市运行管理中心。</a:t>
            </a:r>
            <a:r>
              <a:rPr lang="zh-CN" altLang="en-US" sz="2800">
                <a:latin typeface="黑体" panose="02010609060101010101" pitchFamily="49" charset="-122"/>
                <a:ea typeface="黑体" panose="02010609060101010101" pitchFamily="49" charset="-122"/>
              </a:rPr>
              <a:t>在街道城市网格化综合管理中心的基础上</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组建街道城市运行管理中心。主要负责本辖区城市运行</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一网统管</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、城市网格化管理等工作涉及的具体事务。</a:t>
            </a:r>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99270681"/>
      </p:ext>
    </p:extLst>
  </p:cSld>
  <p:clrMapOvr>
    <a:masterClrMapping/>
  </p:clrMapOvr>
  <p:transition spd="med" advTm="4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5406C-E8E1-CC52-FE85-4F44EDC9F3F4}"/>
            </a:ext>
          </a:extLst>
        </p:cNvPr>
        <p:cNvGrpSpPr/>
        <p:nvPr/>
      </p:nvGrpSpPr>
      <p:grpSpPr>
        <a:xfrm>
          <a:off x="0" y="0"/>
          <a:ext cx="0" cy="0"/>
          <a:chOff x="0" y="0"/>
          <a:chExt cx="0" cy="0"/>
        </a:xfrm>
      </p:grpSpPr>
      <p:pic>
        <p:nvPicPr>
          <p:cNvPr id="47105" name="Picture 11" descr="F:\桌面\党政机关\素材\党徽\Nipic_20180988_201509091138025270001.png">
            <a:extLst>
              <a:ext uri="{FF2B5EF4-FFF2-40B4-BE49-F238E27FC236}">
                <a16:creationId xmlns:a16="http://schemas.microsoft.com/office/drawing/2014/main" id="{6A7E78DB-EBF3-B336-4A4A-A333AF981E78}"/>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46F51EB1-4617-7D9E-96B3-3C5C4E8AF8FF}"/>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7107" name="图片 2" descr="图片包含 游戏机, 灯, 笔记本&#10;&#10;描述已自动生成">
            <a:extLst>
              <a:ext uri="{FF2B5EF4-FFF2-40B4-BE49-F238E27FC236}">
                <a16:creationId xmlns:a16="http://schemas.microsoft.com/office/drawing/2014/main" id="{8030E106-BFE5-2AAF-AC43-792713595BA5}"/>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47108" name="文本框 47">
            <a:extLst>
              <a:ext uri="{FF2B5EF4-FFF2-40B4-BE49-F238E27FC236}">
                <a16:creationId xmlns:a16="http://schemas.microsoft.com/office/drawing/2014/main" id="{0E0A61CF-E377-53ED-FE49-BCF1D46F3DC5}"/>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47109" name="文本框 3">
            <a:extLst>
              <a:ext uri="{FF2B5EF4-FFF2-40B4-BE49-F238E27FC236}">
                <a16:creationId xmlns:a16="http://schemas.microsoft.com/office/drawing/2014/main" id="{BCA75B41-A451-ED66-47FD-659812826D61}"/>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a:solidFill>
                  <a:schemeClr val="tx2"/>
                </a:solidFill>
                <a:latin typeface="宋体" panose="02010600030101010101" pitchFamily="2" charset="-122"/>
                <a:ea typeface="微软雅黑" panose="020B0503020204020204" pitchFamily="34" charset="-122"/>
              </a:rPr>
              <a:t>（二）整合设置街道事业单位</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zh-CN" sz="2800" b="1">
              <a:solidFill>
                <a:schemeClr val="tx2"/>
              </a:solidFill>
              <a:latin typeface="宋体" panose="02010600030101010101" pitchFamily="2" charset="-122"/>
              <a:ea typeface="微软雅黑" panose="020B0503020204020204" pitchFamily="34" charset="-122"/>
            </a:endParaRPr>
          </a:p>
        </p:txBody>
      </p:sp>
      <p:sp>
        <p:nvSpPr>
          <p:cNvPr id="47110" name="文本框 11">
            <a:extLst>
              <a:ext uri="{FF2B5EF4-FFF2-40B4-BE49-F238E27FC236}">
                <a16:creationId xmlns:a16="http://schemas.microsoft.com/office/drawing/2014/main" id="{3D71703E-3F46-4F0B-927F-5C5F0978CCF0}"/>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47111" name="TextBox 8">
            <a:extLst>
              <a:ext uri="{FF2B5EF4-FFF2-40B4-BE49-F238E27FC236}">
                <a16:creationId xmlns:a16="http://schemas.microsoft.com/office/drawing/2014/main" id="{63CA3E18-8E51-E408-1AF7-90AB24A22E13}"/>
              </a:ext>
            </a:extLst>
          </p:cNvPr>
          <p:cNvSpPr txBox="1">
            <a:spLocks noChangeArrowheads="1"/>
          </p:cNvSpPr>
          <p:nvPr/>
        </p:nvSpPr>
        <p:spPr bwMode="auto">
          <a:xfrm>
            <a:off x="1692275" y="2620963"/>
            <a:ext cx="9051925" cy="2953385"/>
          </a:xfrm>
          <a:prstGeom prst="rect">
            <a:avLst/>
          </a:prstGeom>
          <a:noFill/>
          <a:ln w="9525">
            <a:noFill/>
            <a:miter lim="800000"/>
          </a:ln>
        </p:spPr>
        <p:txBody>
          <a:bodyPr>
            <a:spAutoFit/>
          </a:bodyPr>
          <a:lstStyle/>
          <a:p>
            <a:pPr indent="539750" eaLnBrk="1" latinLnBrk="0" hangingPunct="1">
              <a:lnSpc>
                <a:spcPct val="150000"/>
              </a:lnSpc>
            </a:pPr>
            <a:r>
              <a:rPr lang="en-US" altLang="zh-CN" sz="2800" b="1">
                <a:latin typeface="黑体" panose="02010609060101010101" pitchFamily="49" charset="-122"/>
                <a:ea typeface="黑体" panose="02010609060101010101" pitchFamily="49" charset="-122"/>
              </a:rPr>
              <a:t> 4</a:t>
            </a:r>
            <a:r>
              <a:rPr lang="zh-CN" altLang="en-US" sz="2800" b="1">
                <a:latin typeface="黑体" panose="02010609060101010101" pitchFamily="49" charset="-122"/>
                <a:ea typeface="黑体" panose="02010609060101010101" pitchFamily="49" charset="-122"/>
              </a:rPr>
              <a:t>、城市建设管理事务中心。</a:t>
            </a:r>
            <a:r>
              <a:rPr lang="zh-CN" altLang="en-US" sz="2800">
                <a:latin typeface="黑体" panose="02010609060101010101" pitchFamily="49" charset="-122"/>
                <a:ea typeface="黑体" panose="02010609060101010101" pitchFamily="49" charset="-122"/>
              </a:rPr>
              <a:t>整合街道房屋管理办事处、绿化和市容管理事务中心职能</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组建街道城市建设管理事务中心。主要承担本辖区绿化市容管理、房屋管理以及其他城市建设管理等工作涉及的具体事务。</a:t>
            </a:r>
            <a:endParaRPr lang="en-US" altLang="zh-CN" sz="2800" b="1">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19022467"/>
      </p:ext>
    </p:extLst>
  </p:cSld>
  <p:clrMapOvr>
    <a:masterClrMapping/>
  </p:clrMapOvr>
  <p:transition spd="med" advTm="4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510B-B045-5DB1-4A4A-76B97950F844}"/>
            </a:ext>
          </a:extLst>
        </p:cNvPr>
        <p:cNvGrpSpPr/>
        <p:nvPr/>
      </p:nvGrpSpPr>
      <p:grpSpPr>
        <a:xfrm>
          <a:off x="0" y="0"/>
          <a:ext cx="0" cy="0"/>
          <a:chOff x="0" y="0"/>
          <a:chExt cx="0" cy="0"/>
        </a:xfrm>
      </p:grpSpPr>
      <p:pic>
        <p:nvPicPr>
          <p:cNvPr id="49153" name="Picture 11" descr="F:\桌面\党政机关\素材\党徽\Nipic_20180988_201509091138025270001.png">
            <a:extLst>
              <a:ext uri="{FF2B5EF4-FFF2-40B4-BE49-F238E27FC236}">
                <a16:creationId xmlns:a16="http://schemas.microsoft.com/office/drawing/2014/main" id="{99C7143B-3F5C-2113-03CB-C2D0895B18D8}"/>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9BB41A9B-8E9A-78E0-148A-E57FD0C6C602}"/>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9155" name="图片 2" descr="图片包含 游戏机, 灯, 笔记本&#10;&#10;描述已自动生成">
            <a:extLst>
              <a:ext uri="{FF2B5EF4-FFF2-40B4-BE49-F238E27FC236}">
                <a16:creationId xmlns:a16="http://schemas.microsoft.com/office/drawing/2014/main" id="{143B0F64-D7EB-7A2A-2EEB-8A3FCB3493F9}"/>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49156" name="文本框 47">
            <a:extLst>
              <a:ext uri="{FF2B5EF4-FFF2-40B4-BE49-F238E27FC236}">
                <a16:creationId xmlns:a16="http://schemas.microsoft.com/office/drawing/2014/main" id="{B692172A-283C-DD1E-7AF3-728182BE0C99}"/>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49157" name="文本框 3">
            <a:extLst>
              <a:ext uri="{FF2B5EF4-FFF2-40B4-BE49-F238E27FC236}">
                <a16:creationId xmlns:a16="http://schemas.microsoft.com/office/drawing/2014/main" id="{3FC4BA10-2542-6813-5D71-E5D2DEA31335}"/>
              </a:ext>
            </a:extLst>
          </p:cNvPr>
          <p:cNvSpPr txBox="1">
            <a:spLocks noChangeArrowheads="1"/>
          </p:cNvSpPr>
          <p:nvPr/>
        </p:nvSpPr>
        <p:spPr bwMode="auto">
          <a:xfrm>
            <a:off x="2076450" y="1963738"/>
            <a:ext cx="9490075" cy="1383665"/>
          </a:xfrm>
          <a:prstGeom prst="rect">
            <a:avLst/>
          </a:prstGeom>
          <a:noFill/>
          <a:ln w="9525">
            <a:noFill/>
            <a:miter lim="800000"/>
          </a:ln>
        </p:spPr>
        <p:txBody>
          <a:bodyPr wrap="square">
            <a:spAutoFit/>
          </a:bodyPr>
          <a:lstStyle/>
          <a:p>
            <a:r>
              <a:rPr lang="zh-CN" altLang="en-US" sz="2800" b="1">
                <a:solidFill>
                  <a:schemeClr val="tx2"/>
                </a:solidFill>
                <a:latin typeface="宋体" panose="02010600030101010101" pitchFamily="2" charset="-122"/>
                <a:ea typeface="微软雅黑" panose="020B0503020204020204" pitchFamily="34" charset="-122"/>
              </a:rPr>
              <a:t>（三）组建街道综合行政执法机构</a:t>
            </a:r>
            <a:endParaRPr lang="en-US" altLang="zh-CN" sz="2800" b="1">
              <a:solidFill>
                <a:schemeClr val="tx2"/>
              </a:solidFill>
              <a:latin typeface="宋体" panose="02010600030101010101" pitchFamily="2" charset="-122"/>
              <a:ea typeface="微软雅黑" panose="020B0503020204020204" pitchFamily="34" charset="-122"/>
            </a:endParaRPr>
          </a:p>
          <a:p>
            <a:r>
              <a:rPr lang="zh-CN" altLang="en-US" sz="2800" b="1">
                <a:solidFill>
                  <a:schemeClr val="tx2"/>
                </a:solidFill>
                <a:latin typeface="宋体" panose="02010600030101010101" pitchFamily="2" charset="-122"/>
                <a:ea typeface="微软雅黑" panose="020B0503020204020204" pitchFamily="34" charset="-122"/>
              </a:rPr>
              <a:t> </a:t>
            </a:r>
            <a:endParaRPr lang="en-US" altLang="zh-CN" sz="2800" b="1">
              <a:solidFill>
                <a:schemeClr val="tx2"/>
              </a:solidFill>
              <a:latin typeface="宋体" panose="02010600030101010101" pitchFamily="2" charset="-122"/>
              <a:ea typeface="微软雅黑" panose="020B0503020204020204" pitchFamily="34" charset="-122"/>
            </a:endParaRPr>
          </a:p>
          <a:p>
            <a:endParaRPr lang="zh-CN" altLang="en-US" sz="2800" b="1">
              <a:solidFill>
                <a:schemeClr val="tx2"/>
              </a:solidFill>
              <a:latin typeface="宋体" panose="02010600030101010101" pitchFamily="2" charset="-122"/>
              <a:ea typeface="微软雅黑" panose="020B0503020204020204" pitchFamily="34" charset="-122"/>
            </a:endParaRPr>
          </a:p>
        </p:txBody>
      </p:sp>
      <p:sp>
        <p:nvSpPr>
          <p:cNvPr id="49158" name="文本框 11">
            <a:extLst>
              <a:ext uri="{FF2B5EF4-FFF2-40B4-BE49-F238E27FC236}">
                <a16:creationId xmlns:a16="http://schemas.microsoft.com/office/drawing/2014/main" id="{39A0355E-880D-A476-D0FB-C200A48F5761}"/>
              </a:ext>
            </a:extLst>
          </p:cNvPr>
          <p:cNvSpPr txBox="1">
            <a:spLocks noChangeArrowheads="1"/>
          </p:cNvSpPr>
          <p:nvPr/>
        </p:nvSpPr>
        <p:spPr bwMode="auto">
          <a:xfrm>
            <a:off x="1509713" y="1173163"/>
            <a:ext cx="3068469" cy="584775"/>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街道的机构设置</a:t>
            </a:r>
            <a:endParaRPr lang="zh-CN" altLang="zh-CN" sz="3200" b="1" dirty="0">
              <a:latin typeface="黑体" panose="02010609060101010101" pitchFamily="49" charset="-122"/>
              <a:ea typeface="黑体" panose="02010609060101010101" pitchFamily="49" charset="-122"/>
            </a:endParaRPr>
          </a:p>
        </p:txBody>
      </p:sp>
      <p:sp>
        <p:nvSpPr>
          <p:cNvPr id="49159" name="TextBox 8">
            <a:extLst>
              <a:ext uri="{FF2B5EF4-FFF2-40B4-BE49-F238E27FC236}">
                <a16:creationId xmlns:a16="http://schemas.microsoft.com/office/drawing/2014/main" id="{BEC841F4-BD7D-1FA1-033A-E12EDED25B9E}"/>
              </a:ext>
            </a:extLst>
          </p:cNvPr>
          <p:cNvSpPr txBox="1">
            <a:spLocks noChangeArrowheads="1"/>
          </p:cNvSpPr>
          <p:nvPr/>
        </p:nvSpPr>
        <p:spPr bwMode="auto">
          <a:xfrm>
            <a:off x="1510030" y="2733993"/>
            <a:ext cx="9051925" cy="2953385"/>
          </a:xfrm>
          <a:prstGeom prst="rect">
            <a:avLst/>
          </a:prstGeom>
          <a:noFill/>
          <a:ln w="9525">
            <a:noFill/>
            <a:miter lim="800000"/>
          </a:ln>
        </p:spPr>
        <p:txBody>
          <a:bodyPr>
            <a:spAutoFit/>
          </a:bodyPr>
          <a:lstStyle/>
          <a:p>
            <a:pPr indent="539750" eaLnBrk="1" latinLnBrk="0" hangingPunct="1">
              <a:lnSpc>
                <a:spcPct val="150000"/>
              </a:lnSpc>
            </a:pPr>
            <a:r>
              <a:rPr lang="zh-CN" altLang="en-US" sz="2800" b="1">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按照在街道城市管理行政执法中队的基础上，统一整合组建</a:t>
            </a:r>
            <a:r>
              <a:rPr lang="zh-CN" altLang="en-US" sz="2800">
                <a:solidFill>
                  <a:schemeClr val="tx2"/>
                </a:solidFill>
                <a:latin typeface="宋体" panose="02010600030101010101" pitchFamily="2" charset="-122"/>
                <a:ea typeface="微软雅黑" panose="020B0503020204020204" pitchFamily="34" charset="-122"/>
              </a:rPr>
              <a:t>街道综合行政执法队</a:t>
            </a:r>
            <a:r>
              <a:rPr lang="zh-CN" altLang="en-US" sz="2800">
                <a:latin typeface="黑体" panose="02010609060101010101" pitchFamily="49" charset="-122"/>
                <a:ea typeface="黑体" panose="02010609060101010101" pitchFamily="49" charset="-122"/>
              </a:rPr>
              <a:t>，以街道名义统一行使辖区内相对集中的行政处罚权以及法律法规规章规定的执法职责，实现街道“一支队伍管执法”。</a:t>
            </a:r>
            <a:endParaRPr lang="en-US" altLang="zh-CN" sz="2800">
              <a:latin typeface="黑体" panose="02010609060101010101" pitchFamily="49" charset="-122"/>
              <a:ea typeface="黑体" panose="02010609060101010101" pitchFamily="49" charset="-122"/>
            </a:endParaRPr>
          </a:p>
          <a:p>
            <a:pPr indent="539750"/>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81764415"/>
      </p:ext>
    </p:extLst>
  </p:cSld>
  <p:clrMapOvr>
    <a:masterClrMapping/>
  </p:clrMapOvr>
  <p:transition spd="med" advTm="4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2AA3D8-4C5C-ADEF-E75D-7138BC885C7C}"/>
              </a:ext>
            </a:extLst>
          </p:cNvPr>
          <p:cNvSpPr>
            <a:spLocks noGrp="1"/>
          </p:cNvSpPr>
          <p:nvPr>
            <p:ph type="title"/>
          </p:nvPr>
        </p:nvSpPr>
        <p:spPr/>
        <p:txBody>
          <a:bodyPr/>
          <a:lstStyle/>
          <a:p>
            <a:r>
              <a:rPr lang="zh-CN" altLang="en-US" dirty="0"/>
              <a:t>三、基层社会治理的运行机制</a:t>
            </a:r>
          </a:p>
        </p:txBody>
      </p:sp>
      <p:sp>
        <p:nvSpPr>
          <p:cNvPr id="3" name="内容占位符 2">
            <a:extLst>
              <a:ext uri="{FF2B5EF4-FFF2-40B4-BE49-F238E27FC236}">
                <a16:creationId xmlns:a16="http://schemas.microsoft.com/office/drawing/2014/main" id="{3E42D14C-6D16-40FF-9CB8-2FD509378AF0}"/>
              </a:ext>
            </a:extLst>
          </p:cNvPr>
          <p:cNvSpPr>
            <a:spLocks noGrp="1"/>
          </p:cNvSpPr>
          <p:nvPr>
            <p:ph idx="1"/>
          </p:nvPr>
        </p:nvSpPr>
        <p:spPr/>
        <p:txBody>
          <a:bodyPr/>
          <a:lstStyle/>
          <a:p>
            <a:endParaRPr lang="en-US" altLang="zh-CN" dirty="0"/>
          </a:p>
          <a:p>
            <a:endParaRPr lang="en-US" altLang="zh-CN" dirty="0"/>
          </a:p>
          <a:p>
            <a:r>
              <a:rPr lang="zh-CN" altLang="en-US" dirty="0"/>
              <a:t>（一）党建引领社区治理，三驾马车协商共治</a:t>
            </a:r>
            <a:endParaRPr lang="en-US" altLang="zh-CN" dirty="0"/>
          </a:p>
          <a:p>
            <a:endParaRPr lang="en-US" altLang="zh-CN" dirty="0"/>
          </a:p>
          <a:p>
            <a:r>
              <a:rPr lang="zh-CN" altLang="en-US" dirty="0"/>
              <a:t>（二）</a:t>
            </a:r>
            <a:r>
              <a:rPr lang="zh-CN" altLang="zh-CN" dirty="0"/>
              <a:t>党委领导、政府负责、社会协同、公众参与、法治保障</a:t>
            </a:r>
            <a:endParaRPr lang="zh-CN" altLang="en-US" dirty="0"/>
          </a:p>
          <a:p>
            <a:endParaRPr lang="zh-CN" altLang="en-US" dirty="0"/>
          </a:p>
        </p:txBody>
      </p:sp>
    </p:spTree>
    <p:extLst>
      <p:ext uri="{BB962C8B-B14F-4D97-AF65-F5344CB8AC3E}">
        <p14:creationId xmlns:p14="http://schemas.microsoft.com/office/powerpoint/2010/main" val="2116111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112FE-D28C-8A94-CAFD-FE2062962D4A}"/>
            </a:ext>
          </a:extLst>
        </p:cNvPr>
        <p:cNvGrpSpPr/>
        <p:nvPr/>
      </p:nvGrpSpPr>
      <p:grpSpPr>
        <a:xfrm>
          <a:off x="0" y="0"/>
          <a:ext cx="0" cy="0"/>
          <a:chOff x="0" y="0"/>
          <a:chExt cx="0" cy="0"/>
        </a:xfrm>
      </p:grpSpPr>
      <p:pic>
        <p:nvPicPr>
          <p:cNvPr id="53249" name="Picture 11" descr="F:\桌面\党政机关\素材\党徽\Nipic_20180988_201509091138025270001.png">
            <a:extLst>
              <a:ext uri="{FF2B5EF4-FFF2-40B4-BE49-F238E27FC236}">
                <a16:creationId xmlns:a16="http://schemas.microsoft.com/office/drawing/2014/main" id="{FC060F7C-AEEB-B3B6-82D7-B5287E515006}"/>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83276486-1A2C-5288-74F7-4E2CCED3D388}"/>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251" name="文本框 47">
            <a:extLst>
              <a:ext uri="{FF2B5EF4-FFF2-40B4-BE49-F238E27FC236}">
                <a16:creationId xmlns:a16="http://schemas.microsoft.com/office/drawing/2014/main" id="{5F4CE1D1-BCD7-F62F-F12A-3764A7CF123B}"/>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社区治理的运行机制</a:t>
            </a:r>
          </a:p>
        </p:txBody>
      </p:sp>
      <p:sp>
        <p:nvSpPr>
          <p:cNvPr id="53252" name="文本框 3">
            <a:extLst>
              <a:ext uri="{FF2B5EF4-FFF2-40B4-BE49-F238E27FC236}">
                <a16:creationId xmlns:a16="http://schemas.microsoft.com/office/drawing/2014/main" id="{0341A4C7-C3F6-58B7-F6BB-97778C7A8F77}"/>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（一）党建引领社区治理、三驾马车协商共治</a:t>
            </a:r>
            <a:endParaRPr lang="en-US" altLang="zh-CN" sz="2800" b="1" dirty="0">
              <a:solidFill>
                <a:schemeClr val="tx2"/>
              </a:solidFill>
              <a:latin typeface="宋体" panose="02010600030101010101" pitchFamily="2" charset="-122"/>
              <a:ea typeface="微软雅黑" panose="020B0503020204020204" pitchFamily="34" charset="-122"/>
            </a:endParaRPr>
          </a:p>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9" name="左箭头 8">
            <a:extLst>
              <a:ext uri="{FF2B5EF4-FFF2-40B4-BE49-F238E27FC236}">
                <a16:creationId xmlns:a16="http://schemas.microsoft.com/office/drawing/2014/main" id="{9D4B6AF8-B1BF-4ABA-E4F8-5EB8513B076A}"/>
              </a:ext>
            </a:extLst>
          </p:cNvPr>
          <p:cNvSpPr/>
          <p:nvPr/>
        </p:nvSpPr>
        <p:spPr>
          <a:xfrm rot="10800000">
            <a:off x="4426546" y="4072520"/>
            <a:ext cx="3374673" cy="2225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E4D954DE-45E2-AC5D-0A26-F7507406B551}"/>
              </a:ext>
            </a:extLst>
          </p:cNvPr>
          <p:cNvSpPr txBox="1"/>
          <p:nvPr/>
        </p:nvSpPr>
        <p:spPr>
          <a:xfrm>
            <a:off x="4958080" y="3687445"/>
            <a:ext cx="2631440" cy="400050"/>
          </a:xfrm>
          <a:prstGeom prst="rect">
            <a:avLst/>
          </a:prstGeom>
          <a:noFill/>
        </p:spPr>
        <p:txBody>
          <a:bodyPr wrap="square" rtlCol="0">
            <a:spAutoFit/>
          </a:bodyPr>
          <a:lstStyle/>
          <a:p>
            <a:r>
              <a:rPr lang="zh-CN" altLang="en-US" sz="2000" b="1" dirty="0">
                <a:latin typeface="黑体" panose="02010609060101010101" pitchFamily="49" charset="-122"/>
                <a:ea typeface="黑体" panose="02010609060101010101" pitchFamily="49" charset="-122"/>
              </a:rPr>
              <a:t>党建引领三驾马车</a:t>
            </a:r>
          </a:p>
        </p:txBody>
      </p:sp>
      <p:graphicFrame>
        <p:nvGraphicFramePr>
          <p:cNvPr id="2" name="图示 1">
            <a:extLst>
              <a:ext uri="{FF2B5EF4-FFF2-40B4-BE49-F238E27FC236}">
                <a16:creationId xmlns:a16="http://schemas.microsoft.com/office/drawing/2014/main" id="{9D61025E-B477-F8B5-5193-5DBE4FA9668C}"/>
              </a:ext>
            </a:extLst>
          </p:cNvPr>
          <p:cNvGraphicFramePr/>
          <p:nvPr/>
        </p:nvGraphicFramePr>
        <p:xfrm>
          <a:off x="1493520" y="2316480"/>
          <a:ext cx="9204960" cy="3672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3949577"/>
      </p:ext>
    </p:extLst>
  </p:cSld>
  <p:clrMapOvr>
    <a:masterClrMapping/>
  </p:clrMapOvr>
  <p:transition spd="med" advTm="4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35A0-32D5-EB22-118A-41C1C9C8BC81}"/>
            </a:ext>
          </a:extLst>
        </p:cNvPr>
        <p:cNvGrpSpPr/>
        <p:nvPr/>
      </p:nvGrpSpPr>
      <p:grpSpPr>
        <a:xfrm>
          <a:off x="0" y="0"/>
          <a:ext cx="0" cy="0"/>
          <a:chOff x="0" y="0"/>
          <a:chExt cx="0" cy="0"/>
        </a:xfrm>
      </p:grpSpPr>
      <p:pic>
        <p:nvPicPr>
          <p:cNvPr id="57345" name="Picture 11" descr="F:\桌面\党政机关\素材\党徽\Nipic_20180988_201509091138025270001.png">
            <a:extLst>
              <a:ext uri="{FF2B5EF4-FFF2-40B4-BE49-F238E27FC236}">
                <a16:creationId xmlns:a16="http://schemas.microsoft.com/office/drawing/2014/main" id="{2EA78696-9028-E044-C689-617BD0EA694A}"/>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46B09AAB-B247-7EBB-0F32-1F04365E1309}"/>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347" name="文本框 47">
            <a:extLst>
              <a:ext uri="{FF2B5EF4-FFF2-40B4-BE49-F238E27FC236}">
                <a16:creationId xmlns:a16="http://schemas.microsoft.com/office/drawing/2014/main" id="{5B17A1E1-B7EE-E3C4-986A-CA4D1C03363A}"/>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微软雅黑" panose="020B0503020204020204" pitchFamily="34" charset="-122"/>
              </a:rPr>
              <a:t>社区治理的运行机制</a:t>
            </a:r>
          </a:p>
        </p:txBody>
      </p:sp>
      <p:sp>
        <p:nvSpPr>
          <p:cNvPr id="57348" name="文本框 3">
            <a:extLst>
              <a:ext uri="{FF2B5EF4-FFF2-40B4-BE49-F238E27FC236}">
                <a16:creationId xmlns:a16="http://schemas.microsoft.com/office/drawing/2014/main" id="{44AB98AB-B2AA-D1AF-BB23-6CDDB4EB4A0D}"/>
              </a:ext>
            </a:extLst>
          </p:cNvPr>
          <p:cNvSpPr txBox="1">
            <a:spLocks noChangeArrowheads="1"/>
          </p:cNvSpPr>
          <p:nvPr/>
        </p:nvSpPr>
        <p:spPr bwMode="auto">
          <a:xfrm>
            <a:off x="2076450" y="1963738"/>
            <a:ext cx="9490075" cy="9525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（一）党建引领社区治理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57349" name="文本框 11">
            <a:extLst>
              <a:ext uri="{FF2B5EF4-FFF2-40B4-BE49-F238E27FC236}">
                <a16:creationId xmlns:a16="http://schemas.microsoft.com/office/drawing/2014/main" id="{5E5D4EEB-455B-2F80-0754-AAC0A4081397}"/>
              </a:ext>
            </a:extLst>
          </p:cNvPr>
          <p:cNvSpPr txBox="1">
            <a:spLocks noChangeArrowheads="1"/>
          </p:cNvSpPr>
          <p:nvPr/>
        </p:nvSpPr>
        <p:spPr bwMode="auto">
          <a:xfrm>
            <a:off x="1570038" y="1243013"/>
            <a:ext cx="184731" cy="1077218"/>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pic>
        <p:nvPicPr>
          <p:cNvPr id="10" name="图片 9">
            <a:extLst>
              <a:ext uri="{FF2B5EF4-FFF2-40B4-BE49-F238E27FC236}">
                <a16:creationId xmlns:a16="http://schemas.microsoft.com/office/drawing/2014/main" id="{D2BC0BC7-214A-9E35-F7EA-7930C5E8A564}"/>
              </a:ext>
            </a:extLst>
          </p:cNvPr>
          <p:cNvPicPr>
            <a:picLocks noChangeAspect="1"/>
          </p:cNvPicPr>
          <p:nvPr/>
        </p:nvPicPr>
        <p:blipFill>
          <a:blip r:embed="rId4" cstate="print"/>
          <a:stretch>
            <a:fillRect/>
          </a:stretch>
        </p:blipFill>
        <p:spPr>
          <a:xfrm>
            <a:off x="1783080" y="3444240"/>
            <a:ext cx="3337560" cy="2362200"/>
          </a:xfrm>
          <a:prstGeom prst="rect">
            <a:avLst/>
          </a:prstGeom>
          <a:ln>
            <a:noFill/>
          </a:ln>
          <a:effectLst>
            <a:softEdge rad="112500"/>
          </a:effectLst>
        </p:spPr>
      </p:pic>
      <p:pic>
        <p:nvPicPr>
          <p:cNvPr id="12" name="图片 11">
            <a:extLst>
              <a:ext uri="{FF2B5EF4-FFF2-40B4-BE49-F238E27FC236}">
                <a16:creationId xmlns:a16="http://schemas.microsoft.com/office/drawing/2014/main" id="{02738FD8-23CD-2B96-40B2-043D4DCD6458}"/>
              </a:ext>
            </a:extLst>
          </p:cNvPr>
          <p:cNvPicPr>
            <a:picLocks noChangeAspect="1"/>
          </p:cNvPicPr>
          <p:nvPr/>
        </p:nvPicPr>
        <p:blipFill>
          <a:blip r:embed="rId5" cstate="print"/>
          <a:srcRect b="17417"/>
          <a:stretch>
            <a:fillRect/>
          </a:stretch>
        </p:blipFill>
        <p:spPr>
          <a:xfrm>
            <a:off x="5273040" y="3307870"/>
            <a:ext cx="2164558" cy="2529050"/>
          </a:xfrm>
          <a:prstGeom prst="rect">
            <a:avLst/>
          </a:prstGeom>
          <a:ln>
            <a:noFill/>
          </a:ln>
          <a:effectLst>
            <a:softEdge rad="112500"/>
          </a:effectLst>
        </p:spPr>
      </p:pic>
      <p:pic>
        <p:nvPicPr>
          <p:cNvPr id="14" name="图片 13" descr="利用“五位一体”议事协商平台，共议国定支路建设方案.jpg">
            <a:extLst>
              <a:ext uri="{FF2B5EF4-FFF2-40B4-BE49-F238E27FC236}">
                <a16:creationId xmlns:a16="http://schemas.microsoft.com/office/drawing/2014/main" id="{E628B7C9-ECE5-1588-6BA9-A94279CB3A9B}"/>
              </a:ext>
            </a:extLst>
          </p:cNvPr>
          <p:cNvPicPr>
            <a:picLocks noChangeAspect="1"/>
          </p:cNvPicPr>
          <p:nvPr/>
        </p:nvPicPr>
        <p:blipFill>
          <a:blip r:embed="rId6" cstate="print"/>
          <a:stretch>
            <a:fillRect/>
          </a:stretch>
        </p:blipFill>
        <p:spPr>
          <a:xfrm>
            <a:off x="7559040" y="3383280"/>
            <a:ext cx="3291840" cy="2468880"/>
          </a:xfrm>
          <a:prstGeom prst="rect">
            <a:avLst/>
          </a:prstGeom>
          <a:ln>
            <a:noFill/>
          </a:ln>
          <a:effectLst>
            <a:softEdge rad="112500"/>
          </a:effectLst>
        </p:spPr>
      </p:pic>
      <p:sp>
        <p:nvSpPr>
          <p:cNvPr id="16" name="TextBox 12">
            <a:extLst>
              <a:ext uri="{FF2B5EF4-FFF2-40B4-BE49-F238E27FC236}">
                <a16:creationId xmlns:a16="http://schemas.microsoft.com/office/drawing/2014/main" id="{FD3F32D9-454D-6A56-F2FB-C6F5873F4A6A}"/>
              </a:ext>
            </a:extLst>
          </p:cNvPr>
          <p:cNvSpPr txBox="1">
            <a:spLocks noChangeArrowheads="1"/>
          </p:cNvSpPr>
          <p:nvPr/>
        </p:nvSpPr>
        <p:spPr bwMode="auto">
          <a:xfrm>
            <a:off x="1737995" y="2447925"/>
            <a:ext cx="9371965" cy="829945"/>
          </a:xfrm>
          <a:prstGeom prst="rect">
            <a:avLst/>
          </a:prstGeom>
          <a:noFill/>
          <a:ln w="9525">
            <a:noFill/>
            <a:miter lim="800000"/>
          </a:ln>
        </p:spPr>
        <p:txBody>
          <a:bodyPr wrap="square">
            <a:spAutoFit/>
          </a:bodyPr>
          <a:lstStyle/>
          <a:p>
            <a:pPr indent="539750"/>
            <a:r>
              <a:rPr lang="zh-CN" altLang="en-US" sz="2400" dirty="0">
                <a:latin typeface="黑体" panose="02010609060101010101" pitchFamily="49" charset="-122"/>
                <a:ea typeface="黑体" panose="02010609060101010101" pitchFamily="49" charset="-122"/>
              </a:rPr>
              <a:t>“三驾马车”通过</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五位一体</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协商会议、</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百脑汇</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议事堂、三级诊疗机制等形式，</a:t>
            </a:r>
            <a:r>
              <a:rPr lang="zh-CN" altLang="en-US" sz="2400" dirty="0">
                <a:solidFill>
                  <a:schemeClr val="accent1"/>
                </a:solidFill>
                <a:latin typeface="黑体" panose="02010609060101010101" pitchFamily="49" charset="-122"/>
                <a:ea typeface="黑体" panose="02010609060101010101" pitchFamily="49" charset="-122"/>
              </a:rPr>
              <a:t>协商事务、达成共识、凝聚群众。</a:t>
            </a:r>
          </a:p>
        </p:txBody>
      </p:sp>
    </p:spTree>
    <p:extLst>
      <p:ext uri="{BB962C8B-B14F-4D97-AF65-F5344CB8AC3E}">
        <p14:creationId xmlns:p14="http://schemas.microsoft.com/office/powerpoint/2010/main" val="890615407"/>
      </p:ext>
    </p:extLst>
  </p:cSld>
  <p:clrMapOvr>
    <a:masterClrMapping/>
  </p:clrMapOvr>
  <p:transition spd="med" advTm="4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B8CE00-1277-42DD-93A7-F56731920610}"/>
              </a:ext>
            </a:extLst>
          </p:cNvPr>
          <p:cNvSpPr>
            <a:spLocks noGrp="1"/>
          </p:cNvSpPr>
          <p:nvPr>
            <p:ph type="title"/>
          </p:nvPr>
        </p:nvSpPr>
        <p:spPr/>
        <p:txBody>
          <a:bodyPr/>
          <a:lstStyle/>
          <a:p>
            <a:pPr algn="ctr"/>
            <a:r>
              <a:rPr lang="zh-CN" altLang="en-US" dirty="0"/>
              <a:t>引言</a:t>
            </a:r>
          </a:p>
        </p:txBody>
      </p:sp>
      <p:sp>
        <p:nvSpPr>
          <p:cNvPr id="3" name="内容占位符 2">
            <a:extLst>
              <a:ext uri="{FF2B5EF4-FFF2-40B4-BE49-F238E27FC236}">
                <a16:creationId xmlns:a16="http://schemas.microsoft.com/office/drawing/2014/main" id="{4F949896-C9A9-4914-9D80-982D9BB9DB88}"/>
              </a:ext>
            </a:extLst>
          </p:cNvPr>
          <p:cNvSpPr>
            <a:spLocks noGrp="1"/>
          </p:cNvSpPr>
          <p:nvPr>
            <p:ph idx="1"/>
          </p:nvPr>
        </p:nvSpPr>
        <p:spPr/>
        <p:txBody>
          <a:bodyPr>
            <a:normAutofit/>
          </a:bodyPr>
          <a:lstStyle/>
          <a:p>
            <a:pPr>
              <a:lnSpc>
                <a:spcPct val="150000"/>
              </a:lnSpc>
            </a:pPr>
            <a:r>
              <a:rPr lang="zh-CN" altLang="en-US" sz="2400" dirty="0">
                <a:effectLst/>
                <a:ea typeface="等线" panose="02010600030101010101" pitchFamily="2" charset="-122"/>
                <a:cs typeface="Times New Roman" panose="02020603050405020304" pitchFamily="18" charset="0"/>
              </a:rPr>
              <a:t>上海社会治理水平在全国居于前列</a:t>
            </a:r>
            <a:endParaRPr lang="en-US" altLang="zh-CN" sz="2400" dirty="0">
              <a:effectLst/>
              <a:ea typeface="等线" panose="02010600030101010101" pitchFamily="2" charset="-122"/>
              <a:cs typeface="Times New Roman" panose="02020603050405020304" pitchFamily="18" charset="0"/>
            </a:endParaRPr>
          </a:p>
          <a:p>
            <a:pPr>
              <a:lnSpc>
                <a:spcPct val="150000"/>
              </a:lnSpc>
            </a:pPr>
            <a:r>
              <a:rPr lang="zh-CN" altLang="zh-CN" sz="2400" dirty="0">
                <a:effectLst/>
                <a:ea typeface="等线" panose="02010600030101010101" pitchFamily="2" charset="-122"/>
                <a:cs typeface="Times New Roman" panose="02020603050405020304" pitchFamily="18" charset="0"/>
              </a:rPr>
              <a:t>上海的城市治理目标</a:t>
            </a:r>
            <a:r>
              <a:rPr lang="zh-CN" altLang="en-US" sz="2400" dirty="0">
                <a:effectLst/>
                <a:ea typeface="等线" panose="02010600030101010101" pitchFamily="2" charset="-122"/>
                <a:cs typeface="Times New Roman" panose="02020603050405020304" pitchFamily="18" charset="0"/>
              </a:rPr>
              <a:t>：</a:t>
            </a:r>
            <a:r>
              <a:rPr lang="zh-CN" altLang="zh-CN" sz="2400" dirty="0">
                <a:effectLst/>
                <a:ea typeface="等线" panose="02010600030101010101" pitchFamily="2" charset="-122"/>
                <a:cs typeface="Times New Roman" panose="02020603050405020304" pitchFamily="18" charset="0"/>
              </a:rPr>
              <a:t>“打造现代城市治理的示范样板”</a:t>
            </a:r>
            <a:endParaRPr lang="en-US" altLang="zh-CN" sz="2400" dirty="0">
              <a:effectLst/>
              <a:ea typeface="等线" panose="02010600030101010101" pitchFamily="2" charset="-122"/>
              <a:cs typeface="Times New Roman" panose="02020603050405020304" pitchFamily="18" charset="0"/>
            </a:endParaRPr>
          </a:p>
          <a:p>
            <a:pPr>
              <a:lnSpc>
                <a:spcPct val="150000"/>
              </a:lnSpc>
            </a:pPr>
            <a:r>
              <a:rPr lang="en-US" altLang="zh-CN" sz="2400" dirty="0">
                <a:ea typeface="等线" panose="02010600030101010101" pitchFamily="2" charset="-122"/>
                <a:cs typeface="Times New Roman" panose="02020603050405020304" pitchFamily="18" charset="0"/>
              </a:rPr>
              <a:t>2021</a:t>
            </a:r>
            <a:r>
              <a:rPr lang="zh-CN" altLang="en-US" sz="2400" dirty="0">
                <a:ea typeface="等线" panose="02010600030101010101" pitchFamily="2" charset="-122"/>
                <a:cs typeface="Times New Roman" panose="02020603050405020304" pitchFamily="18" charset="0"/>
              </a:rPr>
              <a:t>年</a:t>
            </a:r>
            <a:r>
              <a:rPr lang="en-US" altLang="zh-CN" sz="2400" dirty="0">
                <a:ea typeface="等线" panose="02010600030101010101" pitchFamily="2" charset="-122"/>
                <a:cs typeface="Times New Roman" panose="02020603050405020304" pitchFamily="18" charset="0"/>
              </a:rPr>
              <a:t>9</a:t>
            </a:r>
            <a:r>
              <a:rPr lang="zh-CN" altLang="en-US" sz="2400" dirty="0">
                <a:ea typeface="等线" panose="02010600030101010101" pitchFamily="2" charset="-122"/>
                <a:cs typeface="Times New Roman" panose="02020603050405020304" pitchFamily="18" charset="0"/>
              </a:rPr>
              <a:t>月提出</a:t>
            </a:r>
            <a:endParaRPr lang="en-US" altLang="zh-CN" sz="2400" dirty="0">
              <a:ea typeface="等线" panose="02010600030101010101" pitchFamily="2" charset="-122"/>
              <a:cs typeface="Times New Roman" panose="02020603050405020304" pitchFamily="18" charset="0"/>
            </a:endParaRPr>
          </a:p>
          <a:p>
            <a:pPr>
              <a:lnSpc>
                <a:spcPct val="150000"/>
              </a:lnSpc>
            </a:pPr>
            <a:r>
              <a:rPr lang="en-US" altLang="zh-CN" sz="2400" dirty="0">
                <a:ea typeface="等线" panose="02010600030101010101" pitchFamily="2" charset="-122"/>
                <a:cs typeface="Times New Roman" panose="02020603050405020304" pitchFamily="18" charset="0"/>
              </a:rPr>
              <a:t>1</a:t>
            </a:r>
            <a:r>
              <a:rPr lang="zh-CN" altLang="en-US" sz="2400" dirty="0">
                <a:ea typeface="等线" panose="02010600030101010101" pitchFamily="2" charset="-122"/>
                <a:cs typeface="Times New Roman" panose="02020603050405020304" pitchFamily="18" charset="0"/>
              </a:rPr>
              <a:t>：</a:t>
            </a:r>
            <a:r>
              <a:rPr lang="zh-CN" altLang="zh-CN" sz="2400" dirty="0">
                <a:effectLst/>
                <a:ea typeface="等线" panose="02010600030101010101" pitchFamily="2" charset="-122"/>
                <a:cs typeface="Times New Roman" panose="02020603050405020304" pitchFamily="18" charset="0"/>
              </a:rPr>
              <a:t>“力争用五年”，“健全基层治理体系”</a:t>
            </a:r>
            <a:endParaRPr lang="en-US" altLang="zh-CN" sz="2400" dirty="0">
              <a:effectLst/>
              <a:ea typeface="等线" panose="02010600030101010101" pitchFamily="2" charset="-122"/>
              <a:cs typeface="Times New Roman" panose="02020603050405020304" pitchFamily="18" charset="0"/>
            </a:endParaRPr>
          </a:p>
          <a:p>
            <a:pPr>
              <a:lnSpc>
                <a:spcPct val="150000"/>
              </a:lnSpc>
            </a:pPr>
            <a:r>
              <a:rPr lang="en-US" altLang="zh-CN" sz="2400" dirty="0">
                <a:ea typeface="等线" panose="02010600030101010101" pitchFamily="2" charset="-122"/>
                <a:cs typeface="Times New Roman" panose="02020603050405020304" pitchFamily="18" charset="0"/>
              </a:rPr>
              <a:t>2</a:t>
            </a:r>
            <a:r>
              <a:rPr lang="zh-CN" altLang="en-US" sz="2400" dirty="0">
                <a:ea typeface="等线" panose="02010600030101010101" pitchFamily="2" charset="-122"/>
                <a:cs typeface="Times New Roman" panose="02020603050405020304" pitchFamily="18" charset="0"/>
              </a:rPr>
              <a:t>、此后再用十年，</a:t>
            </a:r>
            <a:r>
              <a:rPr lang="zh-CN" altLang="zh-CN" sz="2400" dirty="0">
                <a:effectLst/>
                <a:ea typeface="等线" panose="02010600030101010101" pitchFamily="2" charset="-122"/>
                <a:cs typeface="Times New Roman" panose="02020603050405020304" pitchFamily="18" charset="0"/>
              </a:rPr>
              <a:t>“整体实现基层治理体系与治理能力现代化……基层治理制度成熟定型”</a:t>
            </a:r>
            <a:endParaRPr lang="zh-CN" altLang="en-US" sz="2400" dirty="0"/>
          </a:p>
        </p:txBody>
      </p:sp>
    </p:spTree>
    <p:extLst>
      <p:ext uri="{BB962C8B-B14F-4D97-AF65-F5344CB8AC3E}">
        <p14:creationId xmlns:p14="http://schemas.microsoft.com/office/powerpoint/2010/main" val="2365571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FCCF-FD92-0199-12F9-7852618AE400}"/>
            </a:ext>
          </a:extLst>
        </p:cNvPr>
        <p:cNvGrpSpPr/>
        <p:nvPr/>
      </p:nvGrpSpPr>
      <p:grpSpPr>
        <a:xfrm>
          <a:off x="0" y="0"/>
          <a:ext cx="0" cy="0"/>
          <a:chOff x="0" y="0"/>
          <a:chExt cx="0" cy="0"/>
        </a:xfrm>
      </p:grpSpPr>
      <p:pic>
        <p:nvPicPr>
          <p:cNvPr id="67585" name="Picture 11" descr="F:\桌面\党政机关\素材\党徽\Nipic_20180988_201509091138025270001.png">
            <a:extLst>
              <a:ext uri="{FF2B5EF4-FFF2-40B4-BE49-F238E27FC236}">
                <a16:creationId xmlns:a16="http://schemas.microsoft.com/office/drawing/2014/main" id="{521F3503-7FAF-6873-0720-057E9DA3784F}"/>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9B9EBDDB-F0B8-2E1B-A1EF-6505D6062F0B}"/>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7587" name="图片 2" descr="图片包含 游戏机, 灯, 笔记本&#10;&#10;描述已自动生成">
            <a:extLst>
              <a:ext uri="{FF2B5EF4-FFF2-40B4-BE49-F238E27FC236}">
                <a16:creationId xmlns:a16="http://schemas.microsoft.com/office/drawing/2014/main" id="{ED81505B-3048-1C60-A3A5-0D5B04496DB4}"/>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67588" name="文本框 47">
            <a:extLst>
              <a:ext uri="{FF2B5EF4-FFF2-40B4-BE49-F238E27FC236}">
                <a16:creationId xmlns:a16="http://schemas.microsoft.com/office/drawing/2014/main" id="{17AA1BEE-57BB-C106-B1A3-19DCCECFB6F4}"/>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社区治理运行机制</a:t>
            </a:r>
          </a:p>
        </p:txBody>
      </p:sp>
      <p:sp>
        <p:nvSpPr>
          <p:cNvPr id="67589" name="文本框 11">
            <a:extLst>
              <a:ext uri="{FF2B5EF4-FFF2-40B4-BE49-F238E27FC236}">
                <a16:creationId xmlns:a16="http://schemas.microsoft.com/office/drawing/2014/main" id="{FF2BBD84-C89F-DBD3-D8DA-1C3F15297A95}"/>
              </a:ext>
            </a:extLst>
          </p:cNvPr>
          <p:cNvSpPr txBox="1">
            <a:spLocks noChangeArrowheads="1"/>
          </p:cNvSpPr>
          <p:nvPr/>
        </p:nvSpPr>
        <p:spPr bwMode="auto">
          <a:xfrm>
            <a:off x="1509713" y="1173163"/>
            <a:ext cx="4716356" cy="2062103"/>
          </a:xfrm>
          <a:prstGeom prst="rect">
            <a:avLst/>
          </a:prstGeom>
          <a:noFill/>
          <a:ln w="9525">
            <a:noFill/>
            <a:miter lim="800000"/>
          </a:ln>
        </p:spPr>
        <p:txBody>
          <a:bodyPr wrap="none">
            <a:spAutoFit/>
          </a:bodyPr>
          <a:lstStyle/>
          <a:p>
            <a:r>
              <a:rPr lang="zh-CN" altLang="en-US" sz="3200" b="1" dirty="0">
                <a:latin typeface="黑体" panose="02010609060101010101" pitchFamily="49" charset="-122"/>
                <a:ea typeface="黑体" panose="02010609060101010101" pitchFamily="49" charset="-122"/>
              </a:rPr>
              <a:t>（二）居委会的主要职责</a:t>
            </a:r>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sp>
        <p:nvSpPr>
          <p:cNvPr id="67591" name="TextBox 12">
            <a:extLst>
              <a:ext uri="{FF2B5EF4-FFF2-40B4-BE49-F238E27FC236}">
                <a16:creationId xmlns:a16="http://schemas.microsoft.com/office/drawing/2014/main" id="{DE3854A9-C40E-F83E-7455-692958A9322A}"/>
              </a:ext>
            </a:extLst>
          </p:cNvPr>
          <p:cNvSpPr txBox="1">
            <a:spLocks noChangeArrowheads="1"/>
          </p:cNvSpPr>
          <p:nvPr/>
        </p:nvSpPr>
        <p:spPr bwMode="auto">
          <a:xfrm>
            <a:off x="7040880" y="2600325"/>
            <a:ext cx="3046730" cy="2676525"/>
          </a:xfrm>
          <a:prstGeom prst="rect">
            <a:avLst/>
          </a:prstGeom>
          <a:noFill/>
          <a:ln w="9525">
            <a:noFill/>
            <a:miter lim="800000"/>
          </a:ln>
        </p:spPr>
        <p:txBody>
          <a:bodyPr wrap="square">
            <a:spAutoFit/>
          </a:bodyPr>
          <a:lstStyle/>
          <a:p>
            <a:pPr indent="539750"/>
            <a:r>
              <a:rPr lang="zh-CN" altLang="en-US" sz="2400" b="1" dirty="0">
                <a:latin typeface="黑体" panose="02010609060101010101" pitchFamily="49" charset="-122"/>
                <a:ea typeface="黑体" panose="02010609060101010101" pitchFamily="49" charset="-122"/>
              </a:rPr>
              <a:t>居民委员会可根据人民调解、综合治理、公共卫生与计划生育、社会保障、文化体育、环境和物业管理等工作需要设立若干工作委员会。</a:t>
            </a:r>
          </a:p>
        </p:txBody>
      </p:sp>
      <p:sp>
        <p:nvSpPr>
          <p:cNvPr id="14" name="文本框 3">
            <a:extLst>
              <a:ext uri="{FF2B5EF4-FFF2-40B4-BE49-F238E27FC236}">
                <a16:creationId xmlns:a16="http://schemas.microsoft.com/office/drawing/2014/main" id="{B1F639C1-A4C4-7C7E-189F-6B44DF10F963}"/>
              </a:ext>
            </a:extLst>
          </p:cNvPr>
          <p:cNvSpPr txBox="1">
            <a:spLocks noChangeArrowheads="1"/>
          </p:cNvSpPr>
          <p:nvPr/>
        </p:nvSpPr>
        <p:spPr bwMode="auto">
          <a:xfrm>
            <a:off x="2076450" y="1963738"/>
            <a:ext cx="9490075" cy="954107"/>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graphicFrame>
        <p:nvGraphicFramePr>
          <p:cNvPr id="9" name="图示 8">
            <a:extLst>
              <a:ext uri="{FF2B5EF4-FFF2-40B4-BE49-F238E27FC236}">
                <a16:creationId xmlns:a16="http://schemas.microsoft.com/office/drawing/2014/main" id="{4B251EA5-46D8-6795-4F61-B33C9735D48D}"/>
              </a:ext>
            </a:extLst>
          </p:cNvPr>
          <p:cNvGraphicFramePr/>
          <p:nvPr/>
        </p:nvGraphicFramePr>
        <p:xfrm>
          <a:off x="1600200" y="2630170"/>
          <a:ext cx="5610860" cy="27647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1956013"/>
      </p:ext>
    </p:extLst>
  </p:cSld>
  <p:clrMapOvr>
    <a:masterClrMapping/>
  </p:clrMapOvr>
  <p:transition spd="med" advTm="4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5A68-ADAE-533E-3ABD-ECA3795E9BED}"/>
            </a:ext>
          </a:extLst>
        </p:cNvPr>
        <p:cNvGrpSpPr/>
        <p:nvPr/>
      </p:nvGrpSpPr>
      <p:grpSpPr>
        <a:xfrm>
          <a:off x="0" y="0"/>
          <a:ext cx="0" cy="0"/>
          <a:chOff x="0" y="0"/>
          <a:chExt cx="0" cy="0"/>
        </a:xfrm>
      </p:grpSpPr>
      <p:pic>
        <p:nvPicPr>
          <p:cNvPr id="69633" name="Picture 11" descr="F:\桌面\党政机关\素材\党徽\Nipic_20180988_201509091138025270001.png">
            <a:extLst>
              <a:ext uri="{FF2B5EF4-FFF2-40B4-BE49-F238E27FC236}">
                <a16:creationId xmlns:a16="http://schemas.microsoft.com/office/drawing/2014/main" id="{E18784F6-2FD9-2540-9242-17CF77A17D14}"/>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43939C78-AC0F-EBC3-3002-10D1D93AFDB4}"/>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9635" name="图片 2" descr="图片包含 游戏机, 灯, 笔记本&#10;&#10;描述已自动生成">
            <a:extLst>
              <a:ext uri="{FF2B5EF4-FFF2-40B4-BE49-F238E27FC236}">
                <a16:creationId xmlns:a16="http://schemas.microsoft.com/office/drawing/2014/main" id="{E60F3A76-C124-F50A-B240-63A9A04CC8BA}"/>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69636" name="文本框 47">
            <a:extLst>
              <a:ext uri="{FF2B5EF4-FFF2-40B4-BE49-F238E27FC236}">
                <a16:creationId xmlns:a16="http://schemas.microsoft.com/office/drawing/2014/main" id="{153BE14C-B851-1899-F092-2553ED0B9DA2}"/>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社区治理运行机制</a:t>
            </a:r>
          </a:p>
        </p:txBody>
      </p:sp>
      <p:sp>
        <p:nvSpPr>
          <p:cNvPr id="69637" name="文本框 3">
            <a:extLst>
              <a:ext uri="{FF2B5EF4-FFF2-40B4-BE49-F238E27FC236}">
                <a16:creationId xmlns:a16="http://schemas.microsoft.com/office/drawing/2014/main" id="{31CFCFEA-C281-15CD-5BE4-B6352B5D15BF}"/>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居委会的主要职责</a:t>
            </a:r>
            <a:endParaRPr lang="en-US" altLang="zh-CN" sz="2800" b="1" dirty="0">
              <a:solidFill>
                <a:schemeClr val="tx2"/>
              </a:solidFill>
              <a:latin typeface="宋体" panose="02010600030101010101" pitchFamily="2" charset="-122"/>
              <a:ea typeface="微软雅黑" panose="020B0503020204020204" pitchFamily="34" charset="-122"/>
            </a:endParaRPr>
          </a:p>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69638" name="TextBox 12">
            <a:extLst>
              <a:ext uri="{FF2B5EF4-FFF2-40B4-BE49-F238E27FC236}">
                <a16:creationId xmlns:a16="http://schemas.microsoft.com/office/drawing/2014/main" id="{7F53C08B-6509-AA8D-95CD-20EA01454E06}"/>
              </a:ext>
            </a:extLst>
          </p:cNvPr>
          <p:cNvSpPr txBox="1">
            <a:spLocks noChangeArrowheads="1"/>
          </p:cNvSpPr>
          <p:nvPr/>
        </p:nvSpPr>
        <p:spPr bwMode="auto">
          <a:xfrm>
            <a:off x="1692275" y="2499043"/>
            <a:ext cx="9051925" cy="3108325"/>
          </a:xfrm>
          <a:prstGeom prst="rect">
            <a:avLst/>
          </a:prstGeom>
          <a:noFill/>
          <a:ln w="9525">
            <a:noFill/>
            <a:miter lim="800000"/>
          </a:ln>
        </p:spPr>
        <p:txBody>
          <a:bodyPr>
            <a:spAutoFit/>
          </a:bodyPr>
          <a:lstStyle/>
          <a:p>
            <a:pPr indent="539750"/>
            <a:r>
              <a:rPr lang="zh-CN" altLang="en-US" sz="2800" b="1" dirty="0">
                <a:latin typeface="黑体" panose="02010609060101010101" pitchFamily="49" charset="-122"/>
                <a:ea typeface="黑体" panose="02010609060101010101" pitchFamily="49" charset="-122"/>
              </a:rPr>
              <a:t>居民委员会以服务居民为宗旨，承担下列主要任务：</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、组织居民制定并遵守自治章程和居民公约，召集居民会议，执行居民会议决定，开展自我管理、自我教育、自我服务、自我监督；</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、调解民间纠纷；</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、指导和监督业主委员会开展工作、维护居民和业主的合法权益；</a:t>
            </a:r>
            <a:endParaRPr lang="zh-CN" altLang="en-US" dirty="0">
              <a:latin typeface="黑体" panose="02010609060101010101" pitchFamily="49" charset="-122"/>
              <a:ea typeface="黑体" panose="02010609060101010101" pitchFamily="49" charset="-122"/>
            </a:endParaRPr>
          </a:p>
        </p:txBody>
      </p:sp>
      <p:sp>
        <p:nvSpPr>
          <p:cNvPr id="9" name="文本框 11">
            <a:extLst>
              <a:ext uri="{FF2B5EF4-FFF2-40B4-BE49-F238E27FC236}">
                <a16:creationId xmlns:a16="http://schemas.microsoft.com/office/drawing/2014/main" id="{5998BDA4-85B4-4D8D-D4AB-9A023C87C514}"/>
              </a:ext>
            </a:extLst>
          </p:cNvPr>
          <p:cNvSpPr txBox="1">
            <a:spLocks noChangeArrowheads="1"/>
          </p:cNvSpPr>
          <p:nvPr/>
        </p:nvSpPr>
        <p:spPr bwMode="auto">
          <a:xfrm>
            <a:off x="1509713" y="1173163"/>
            <a:ext cx="184731" cy="1569660"/>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2419841"/>
      </p:ext>
    </p:extLst>
  </p:cSld>
  <p:clrMapOvr>
    <a:masterClrMapping/>
  </p:clrMapOvr>
  <p:transition spd="med" advTm="4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E72C-ACB7-EB1D-1116-7E3D22D5FADA}"/>
            </a:ext>
          </a:extLst>
        </p:cNvPr>
        <p:cNvGrpSpPr/>
        <p:nvPr/>
      </p:nvGrpSpPr>
      <p:grpSpPr>
        <a:xfrm>
          <a:off x="0" y="0"/>
          <a:ext cx="0" cy="0"/>
          <a:chOff x="0" y="0"/>
          <a:chExt cx="0" cy="0"/>
        </a:xfrm>
      </p:grpSpPr>
      <p:pic>
        <p:nvPicPr>
          <p:cNvPr id="71681" name="Picture 11" descr="F:\桌面\党政机关\素材\党徽\Nipic_20180988_201509091138025270001.png">
            <a:extLst>
              <a:ext uri="{FF2B5EF4-FFF2-40B4-BE49-F238E27FC236}">
                <a16:creationId xmlns:a16="http://schemas.microsoft.com/office/drawing/2014/main" id="{C3298086-B6E5-8D4F-95E3-3911992B43A9}"/>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44D95FCE-8CFB-F279-5F1E-5B5A6409DB79}"/>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683" name="图片 2" descr="图片包含 游戏机, 灯, 笔记本&#10;&#10;描述已自动生成">
            <a:extLst>
              <a:ext uri="{FF2B5EF4-FFF2-40B4-BE49-F238E27FC236}">
                <a16:creationId xmlns:a16="http://schemas.microsoft.com/office/drawing/2014/main" id="{A2C12AD5-7151-A051-F292-0B825C9532F7}"/>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71684" name="文本框 47">
            <a:extLst>
              <a:ext uri="{FF2B5EF4-FFF2-40B4-BE49-F238E27FC236}">
                <a16:creationId xmlns:a16="http://schemas.microsoft.com/office/drawing/2014/main" id="{19A28E8B-28AE-D1DA-4150-27C05F1D201A}"/>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社区治理运行机制</a:t>
            </a:r>
          </a:p>
        </p:txBody>
      </p:sp>
      <p:sp>
        <p:nvSpPr>
          <p:cNvPr id="71685" name="文本框 3">
            <a:extLst>
              <a:ext uri="{FF2B5EF4-FFF2-40B4-BE49-F238E27FC236}">
                <a16:creationId xmlns:a16="http://schemas.microsoft.com/office/drawing/2014/main" id="{47128F31-1624-1B44-0981-792982517582}"/>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居委会的主要职责</a:t>
            </a:r>
            <a:endParaRPr lang="en-US" altLang="zh-CN" sz="2800" b="1" dirty="0">
              <a:solidFill>
                <a:schemeClr val="tx2"/>
              </a:solidFill>
              <a:latin typeface="宋体" panose="02010600030101010101" pitchFamily="2" charset="-122"/>
              <a:ea typeface="微软雅黑" panose="020B0503020204020204" pitchFamily="34" charset="-122"/>
            </a:endParaRPr>
          </a:p>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71686" name="TextBox 12">
            <a:extLst>
              <a:ext uri="{FF2B5EF4-FFF2-40B4-BE49-F238E27FC236}">
                <a16:creationId xmlns:a16="http://schemas.microsoft.com/office/drawing/2014/main" id="{DFE0E533-7959-C368-CBDB-33E03B0FE7E2}"/>
              </a:ext>
            </a:extLst>
          </p:cNvPr>
          <p:cNvSpPr txBox="1">
            <a:spLocks noChangeArrowheads="1"/>
          </p:cNvSpPr>
          <p:nvPr/>
        </p:nvSpPr>
        <p:spPr bwMode="auto">
          <a:xfrm>
            <a:off x="1692275" y="2499043"/>
            <a:ext cx="9051925" cy="1661993"/>
          </a:xfrm>
          <a:prstGeom prst="rect">
            <a:avLst/>
          </a:prstGeom>
          <a:noFill/>
          <a:ln w="9525">
            <a:noFill/>
            <a:miter lim="800000"/>
          </a:ln>
        </p:spPr>
        <p:txBody>
          <a:bodyPr>
            <a:spAutoFit/>
          </a:bodyPr>
          <a:lstStyle/>
          <a:p>
            <a:pPr indent="539750"/>
            <a:r>
              <a:rPr lang="zh-CN" altLang="en-US" sz="2800" b="1" dirty="0">
                <a:latin typeface="黑体" panose="02010609060101010101" pitchFamily="49" charset="-122"/>
                <a:ea typeface="黑体" panose="02010609060101010101" pitchFamily="49" charset="-122"/>
              </a:rPr>
              <a:t>居民委员会以服务居民为宗旨，承担下列主要任务：</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、支持和引导居民区内的社会组织、企业事业单位、志愿者等社会力量参与居民区治理，开展社区协商；</a:t>
            </a:r>
            <a:endParaRPr lang="en-US" altLang="zh-CN" sz="2800" b="1" dirty="0">
              <a:latin typeface="黑体" panose="02010609060101010101" pitchFamily="49" charset="-122"/>
              <a:ea typeface="黑体" panose="02010609060101010101" pitchFamily="49" charset="-122"/>
            </a:endParaRPr>
          </a:p>
          <a:p>
            <a:pPr indent="539750"/>
            <a:endParaRPr lang="zh-CN" altLang="en-US" dirty="0">
              <a:latin typeface="黑体" panose="02010609060101010101" pitchFamily="49" charset="-122"/>
              <a:ea typeface="黑体" panose="02010609060101010101" pitchFamily="49" charset="-122"/>
            </a:endParaRPr>
          </a:p>
        </p:txBody>
      </p:sp>
      <p:sp>
        <p:nvSpPr>
          <p:cNvPr id="71687" name="文本框 11">
            <a:extLst>
              <a:ext uri="{FF2B5EF4-FFF2-40B4-BE49-F238E27FC236}">
                <a16:creationId xmlns:a16="http://schemas.microsoft.com/office/drawing/2014/main" id="{7F472AF9-03BF-9A30-4BC3-E63FFD08C849}"/>
              </a:ext>
            </a:extLst>
          </p:cNvPr>
          <p:cNvSpPr txBox="1">
            <a:spLocks noChangeArrowheads="1"/>
          </p:cNvSpPr>
          <p:nvPr/>
        </p:nvSpPr>
        <p:spPr bwMode="auto">
          <a:xfrm>
            <a:off x="1509713" y="1173163"/>
            <a:ext cx="184731" cy="1569660"/>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pic>
        <p:nvPicPr>
          <p:cNvPr id="9" name="图片 8" descr="IMG_20191115_122747.jpg">
            <a:extLst>
              <a:ext uri="{FF2B5EF4-FFF2-40B4-BE49-F238E27FC236}">
                <a16:creationId xmlns:a16="http://schemas.microsoft.com/office/drawing/2014/main" id="{6FAD0F20-00AF-8D3E-B9F3-D12D6CA54AF3}"/>
              </a:ext>
            </a:extLst>
          </p:cNvPr>
          <p:cNvPicPr>
            <a:picLocks noChangeAspect="1"/>
          </p:cNvPicPr>
          <p:nvPr/>
        </p:nvPicPr>
        <p:blipFill>
          <a:blip r:embed="rId5" cstate="print"/>
          <a:stretch>
            <a:fillRect/>
          </a:stretch>
        </p:blipFill>
        <p:spPr>
          <a:xfrm>
            <a:off x="2346960" y="4046220"/>
            <a:ext cx="2834640" cy="2125980"/>
          </a:xfrm>
          <a:prstGeom prst="rect">
            <a:avLst/>
          </a:prstGeom>
          <a:ln>
            <a:noFill/>
          </a:ln>
          <a:effectLst>
            <a:softEdge rad="112500"/>
          </a:effectLst>
        </p:spPr>
      </p:pic>
      <p:pic>
        <p:nvPicPr>
          <p:cNvPr id="10" name="图片 9" descr="微信图片_202103051552491.jpg">
            <a:extLst>
              <a:ext uri="{FF2B5EF4-FFF2-40B4-BE49-F238E27FC236}">
                <a16:creationId xmlns:a16="http://schemas.microsoft.com/office/drawing/2014/main" id="{6ED8EEC4-1205-CD1E-A846-4EF54F7056D2}"/>
              </a:ext>
            </a:extLst>
          </p:cNvPr>
          <p:cNvPicPr>
            <a:picLocks noChangeAspect="1"/>
          </p:cNvPicPr>
          <p:nvPr/>
        </p:nvPicPr>
        <p:blipFill>
          <a:blip r:embed="rId6" cstate="print"/>
          <a:stretch>
            <a:fillRect/>
          </a:stretch>
        </p:blipFill>
        <p:spPr>
          <a:xfrm>
            <a:off x="7493598" y="4149538"/>
            <a:ext cx="2503842" cy="1877882"/>
          </a:xfrm>
          <a:prstGeom prst="rect">
            <a:avLst/>
          </a:prstGeom>
          <a:ln>
            <a:noFill/>
          </a:ln>
          <a:effectLst>
            <a:softEdge rad="112500"/>
          </a:effectLst>
        </p:spPr>
      </p:pic>
      <p:pic>
        <p:nvPicPr>
          <p:cNvPr id="12" name="图片 11" descr="IMG_20191115_122747.jpg">
            <a:extLst>
              <a:ext uri="{FF2B5EF4-FFF2-40B4-BE49-F238E27FC236}">
                <a16:creationId xmlns:a16="http://schemas.microsoft.com/office/drawing/2014/main" id="{719BB014-DDE1-9D89-5DC7-16855F50A8C9}"/>
              </a:ext>
            </a:extLst>
          </p:cNvPr>
          <p:cNvPicPr>
            <a:picLocks noChangeAspect="1"/>
          </p:cNvPicPr>
          <p:nvPr/>
        </p:nvPicPr>
        <p:blipFill>
          <a:blip r:embed="rId7" cstate="print"/>
          <a:stretch>
            <a:fillRect/>
          </a:stretch>
        </p:blipFill>
        <p:spPr>
          <a:xfrm>
            <a:off x="5382169" y="3930107"/>
            <a:ext cx="1841591" cy="2455453"/>
          </a:xfrm>
          <a:prstGeom prst="ellipse">
            <a:avLst/>
          </a:prstGeom>
          <a:ln>
            <a:noFill/>
          </a:ln>
          <a:effectLst>
            <a:softEdge rad="112500"/>
          </a:effectLst>
        </p:spPr>
      </p:pic>
    </p:spTree>
    <p:extLst>
      <p:ext uri="{BB962C8B-B14F-4D97-AF65-F5344CB8AC3E}">
        <p14:creationId xmlns:p14="http://schemas.microsoft.com/office/powerpoint/2010/main" val="506135620"/>
      </p:ext>
    </p:extLst>
  </p:cSld>
  <p:clrMapOvr>
    <a:masterClrMapping/>
  </p:clrMapOvr>
  <p:transition spd="med" advTm="4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61FAF-D136-40E7-AE79-0FF5AB44BDBE}"/>
            </a:ext>
          </a:extLst>
        </p:cNvPr>
        <p:cNvGrpSpPr/>
        <p:nvPr/>
      </p:nvGrpSpPr>
      <p:grpSpPr>
        <a:xfrm>
          <a:off x="0" y="0"/>
          <a:ext cx="0" cy="0"/>
          <a:chOff x="0" y="0"/>
          <a:chExt cx="0" cy="0"/>
        </a:xfrm>
      </p:grpSpPr>
      <p:pic>
        <p:nvPicPr>
          <p:cNvPr id="71681" name="Picture 11" descr="F:\桌面\党政机关\素材\党徽\Nipic_20180988_201509091138025270001.png">
            <a:extLst>
              <a:ext uri="{FF2B5EF4-FFF2-40B4-BE49-F238E27FC236}">
                <a16:creationId xmlns:a16="http://schemas.microsoft.com/office/drawing/2014/main" id="{535ECD00-E4A4-26CE-176A-FD4BBFBE332A}"/>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F73BD2D3-4DE0-75BF-E889-BDECF7ABD81E}"/>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683" name="图片 2" descr="图片包含 游戏机, 灯, 笔记本&#10;&#10;描述已自动生成">
            <a:extLst>
              <a:ext uri="{FF2B5EF4-FFF2-40B4-BE49-F238E27FC236}">
                <a16:creationId xmlns:a16="http://schemas.microsoft.com/office/drawing/2014/main" id="{A345A3EE-B226-A357-F4C1-706D991D28B2}"/>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71684" name="文本框 47">
            <a:extLst>
              <a:ext uri="{FF2B5EF4-FFF2-40B4-BE49-F238E27FC236}">
                <a16:creationId xmlns:a16="http://schemas.microsoft.com/office/drawing/2014/main" id="{A92698B5-19B6-5790-725F-60BD2D681028}"/>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社区治理运行机制</a:t>
            </a:r>
          </a:p>
        </p:txBody>
      </p:sp>
      <p:sp>
        <p:nvSpPr>
          <p:cNvPr id="71685" name="文本框 3">
            <a:extLst>
              <a:ext uri="{FF2B5EF4-FFF2-40B4-BE49-F238E27FC236}">
                <a16:creationId xmlns:a16="http://schemas.microsoft.com/office/drawing/2014/main" id="{F2E3D60B-4EF8-0FCA-AA65-9A87E63A34B6}"/>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居委会的主要职责</a:t>
            </a:r>
            <a:endParaRPr lang="en-US" altLang="zh-CN" sz="2800" b="1" dirty="0">
              <a:solidFill>
                <a:schemeClr val="tx2"/>
              </a:solidFill>
              <a:latin typeface="宋体" panose="02010600030101010101" pitchFamily="2" charset="-122"/>
              <a:ea typeface="微软雅黑" panose="020B0503020204020204" pitchFamily="34" charset="-122"/>
            </a:endParaRPr>
          </a:p>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71686" name="TextBox 12">
            <a:extLst>
              <a:ext uri="{FF2B5EF4-FFF2-40B4-BE49-F238E27FC236}">
                <a16:creationId xmlns:a16="http://schemas.microsoft.com/office/drawing/2014/main" id="{2F888F29-8D1C-2A6F-70AB-59F883B84090}"/>
              </a:ext>
            </a:extLst>
          </p:cNvPr>
          <p:cNvSpPr txBox="1">
            <a:spLocks noChangeArrowheads="1"/>
          </p:cNvSpPr>
          <p:nvPr/>
        </p:nvSpPr>
        <p:spPr bwMode="auto">
          <a:xfrm>
            <a:off x="2240915" y="2681923"/>
            <a:ext cx="4982845" cy="2954655"/>
          </a:xfrm>
          <a:prstGeom prst="rect">
            <a:avLst/>
          </a:prstGeom>
          <a:noFill/>
          <a:ln w="9525">
            <a:noFill/>
            <a:miter lim="800000"/>
          </a:ln>
        </p:spPr>
        <p:txBody>
          <a:bodyPr wrap="square">
            <a:spAutoFit/>
          </a:bodyPr>
          <a:lstStyle/>
          <a:p>
            <a:pPr indent="539750"/>
            <a:r>
              <a:rPr lang="zh-CN" altLang="en-US" sz="2800" b="1" dirty="0">
                <a:latin typeface="黑体" panose="02010609060101010101" pitchFamily="49" charset="-122"/>
                <a:ea typeface="黑体" panose="02010609060101010101" pitchFamily="49" charset="-122"/>
              </a:rPr>
              <a:t>居民委员会以服务居民为宗旨，承担下列主要任务：</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5</a:t>
            </a:r>
            <a:r>
              <a:rPr lang="zh-CN" altLang="en-US" sz="2800" b="1" dirty="0">
                <a:latin typeface="黑体" panose="02010609060101010101" pitchFamily="49" charset="-122"/>
                <a:ea typeface="黑体" panose="02010609060101010101" pitchFamily="49" charset="-122"/>
              </a:rPr>
              <a:t>、依法协助政府及其派出机关做好与居民利益相关的公共服务、公共管理、公共安全等工作；</a:t>
            </a:r>
            <a:endParaRPr lang="en-US" altLang="zh-CN" sz="2800" b="1" dirty="0">
              <a:latin typeface="黑体" panose="02010609060101010101" pitchFamily="49" charset="-122"/>
              <a:ea typeface="黑体" panose="02010609060101010101" pitchFamily="49" charset="-122"/>
            </a:endParaRPr>
          </a:p>
          <a:p>
            <a:pPr indent="539750"/>
            <a:endParaRPr lang="zh-CN" altLang="en-US" dirty="0">
              <a:latin typeface="黑体" panose="02010609060101010101" pitchFamily="49" charset="-122"/>
              <a:ea typeface="黑体" panose="02010609060101010101" pitchFamily="49" charset="-122"/>
            </a:endParaRPr>
          </a:p>
        </p:txBody>
      </p:sp>
      <p:sp>
        <p:nvSpPr>
          <p:cNvPr id="71687" name="文本框 11">
            <a:extLst>
              <a:ext uri="{FF2B5EF4-FFF2-40B4-BE49-F238E27FC236}">
                <a16:creationId xmlns:a16="http://schemas.microsoft.com/office/drawing/2014/main" id="{ED834DCE-A536-3206-0C38-D06E4B56CDA8}"/>
              </a:ext>
            </a:extLst>
          </p:cNvPr>
          <p:cNvSpPr txBox="1">
            <a:spLocks noChangeArrowheads="1"/>
          </p:cNvSpPr>
          <p:nvPr/>
        </p:nvSpPr>
        <p:spPr bwMode="auto">
          <a:xfrm>
            <a:off x="1509713" y="1173163"/>
            <a:ext cx="184731" cy="1569660"/>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pic>
        <p:nvPicPr>
          <p:cNvPr id="10" name="图片 9" descr="微信图片_202103051552491.jpg">
            <a:extLst>
              <a:ext uri="{FF2B5EF4-FFF2-40B4-BE49-F238E27FC236}">
                <a16:creationId xmlns:a16="http://schemas.microsoft.com/office/drawing/2014/main" id="{86C3D362-B39A-7292-413C-6EBAFC3A76C6}"/>
              </a:ext>
            </a:extLst>
          </p:cNvPr>
          <p:cNvPicPr>
            <a:picLocks noChangeAspect="1"/>
          </p:cNvPicPr>
          <p:nvPr/>
        </p:nvPicPr>
        <p:blipFill>
          <a:blip r:embed="rId5" cstate="print"/>
          <a:stretch>
            <a:fillRect/>
          </a:stretch>
        </p:blipFill>
        <p:spPr>
          <a:xfrm>
            <a:off x="7378064" y="2666999"/>
            <a:ext cx="2421256" cy="3228341"/>
          </a:xfrm>
          <a:prstGeom prst="rect">
            <a:avLst/>
          </a:prstGeom>
          <a:ln>
            <a:noFill/>
          </a:ln>
          <a:effectLst>
            <a:softEdge rad="112500"/>
          </a:effectLst>
        </p:spPr>
      </p:pic>
    </p:spTree>
    <p:extLst>
      <p:ext uri="{BB962C8B-B14F-4D97-AF65-F5344CB8AC3E}">
        <p14:creationId xmlns:p14="http://schemas.microsoft.com/office/powerpoint/2010/main" val="316528158"/>
      </p:ext>
    </p:extLst>
  </p:cSld>
  <p:clrMapOvr>
    <a:masterClrMapping/>
  </p:clrMapOvr>
  <p:transition spd="med" advTm="4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D137-788C-63ED-361E-51F6B76E03F1}"/>
            </a:ext>
          </a:extLst>
        </p:cNvPr>
        <p:cNvGrpSpPr/>
        <p:nvPr/>
      </p:nvGrpSpPr>
      <p:grpSpPr>
        <a:xfrm>
          <a:off x="0" y="0"/>
          <a:ext cx="0" cy="0"/>
          <a:chOff x="0" y="0"/>
          <a:chExt cx="0" cy="0"/>
        </a:xfrm>
      </p:grpSpPr>
      <p:pic>
        <p:nvPicPr>
          <p:cNvPr id="75777" name="Picture 11" descr="F:\桌面\党政机关\素材\党徽\Nipic_20180988_201509091138025270001.png">
            <a:extLst>
              <a:ext uri="{FF2B5EF4-FFF2-40B4-BE49-F238E27FC236}">
                <a16:creationId xmlns:a16="http://schemas.microsoft.com/office/drawing/2014/main" id="{3E9471A4-7E14-FE6C-3E17-81C631A4FBDC}"/>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267D8906-6F41-A28F-F3FB-4FC10B877303}"/>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5779" name="图片 2" descr="图片包含 游戏机, 灯, 笔记本&#10;&#10;描述已自动生成">
            <a:extLst>
              <a:ext uri="{FF2B5EF4-FFF2-40B4-BE49-F238E27FC236}">
                <a16:creationId xmlns:a16="http://schemas.microsoft.com/office/drawing/2014/main" id="{1B6451DA-B347-A6CF-18B2-A8D940A3A430}"/>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75780" name="文本框 47">
            <a:extLst>
              <a:ext uri="{FF2B5EF4-FFF2-40B4-BE49-F238E27FC236}">
                <a16:creationId xmlns:a16="http://schemas.microsoft.com/office/drawing/2014/main" id="{DCAE1362-52C4-789B-0A46-05D7F8D108D0}"/>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社区治理运行机制</a:t>
            </a:r>
          </a:p>
        </p:txBody>
      </p:sp>
      <p:sp>
        <p:nvSpPr>
          <p:cNvPr id="75781" name="文本框 3">
            <a:extLst>
              <a:ext uri="{FF2B5EF4-FFF2-40B4-BE49-F238E27FC236}">
                <a16:creationId xmlns:a16="http://schemas.microsoft.com/office/drawing/2014/main" id="{2480DEC7-7B1E-7394-ACB4-D474A726DFAE}"/>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居委会的主要职责</a:t>
            </a:r>
            <a:endParaRPr lang="en-US" altLang="zh-CN" sz="2800" b="1" dirty="0">
              <a:solidFill>
                <a:schemeClr val="tx2"/>
              </a:solidFill>
              <a:latin typeface="宋体" panose="02010600030101010101" pitchFamily="2" charset="-122"/>
              <a:ea typeface="微软雅黑" panose="020B0503020204020204" pitchFamily="34" charset="-122"/>
            </a:endParaRPr>
          </a:p>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75782" name="TextBox 12">
            <a:extLst>
              <a:ext uri="{FF2B5EF4-FFF2-40B4-BE49-F238E27FC236}">
                <a16:creationId xmlns:a16="http://schemas.microsoft.com/office/drawing/2014/main" id="{A51E97E3-A610-6EAF-4DB5-FE24A8028DB7}"/>
              </a:ext>
            </a:extLst>
          </p:cNvPr>
          <p:cNvSpPr txBox="1">
            <a:spLocks noChangeArrowheads="1"/>
          </p:cNvSpPr>
          <p:nvPr/>
        </p:nvSpPr>
        <p:spPr bwMode="auto">
          <a:xfrm>
            <a:off x="1692275" y="2499043"/>
            <a:ext cx="9051925" cy="3385542"/>
          </a:xfrm>
          <a:prstGeom prst="rect">
            <a:avLst/>
          </a:prstGeom>
          <a:noFill/>
          <a:ln w="9525">
            <a:noFill/>
            <a:miter lim="800000"/>
          </a:ln>
        </p:spPr>
        <p:txBody>
          <a:bodyPr>
            <a:spAutoFit/>
          </a:bodyPr>
          <a:lstStyle/>
          <a:p>
            <a:pPr indent="539750"/>
            <a:r>
              <a:rPr lang="zh-CN" altLang="en-US" sz="2800" b="1" dirty="0">
                <a:latin typeface="黑体" panose="02010609060101010101" pitchFamily="49" charset="-122"/>
                <a:ea typeface="黑体" panose="02010609060101010101" pitchFamily="49" charset="-122"/>
              </a:rPr>
              <a:t>居民委员会以服务居民为宗旨，承担下列主要任务：</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6</a:t>
            </a:r>
            <a:r>
              <a:rPr lang="zh-CN" altLang="en-US" sz="2800" b="1" dirty="0">
                <a:latin typeface="黑体" panose="02010609060101010101" pitchFamily="49" charset="-122"/>
                <a:ea typeface="黑体" panose="02010609060101010101" pitchFamily="49" charset="-122"/>
              </a:rPr>
              <a:t>、组织居民对街道办事处、乡镇人民政府和区人民政府职能部门派出机构及居民区相关公共服务单位进行工作评价；</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7</a:t>
            </a:r>
            <a:r>
              <a:rPr lang="zh-CN" altLang="en-US" sz="2800" b="1" dirty="0">
                <a:latin typeface="黑体" panose="02010609060101010101" pitchFamily="49" charset="-122"/>
                <a:ea typeface="黑体" panose="02010609060101010101" pitchFamily="49" charset="-122"/>
              </a:rPr>
              <a:t>、向街道办事处、乡镇人民政府反映居民的意见、要求和提出建议；</a:t>
            </a:r>
            <a:endParaRPr lang="en-US" altLang="zh-CN" sz="2800" b="1" dirty="0">
              <a:latin typeface="黑体" panose="02010609060101010101" pitchFamily="49" charset="-122"/>
              <a:ea typeface="黑体" panose="02010609060101010101" pitchFamily="49" charset="-122"/>
            </a:endParaRPr>
          </a:p>
          <a:p>
            <a:pPr indent="539750"/>
            <a:r>
              <a:rPr lang="en-US" altLang="zh-CN" sz="2800" b="1" dirty="0">
                <a:latin typeface="黑体" panose="02010609060101010101" pitchFamily="49" charset="-122"/>
                <a:ea typeface="黑体" panose="02010609060101010101" pitchFamily="49" charset="-122"/>
              </a:rPr>
              <a:t>8</a:t>
            </a:r>
            <a:r>
              <a:rPr lang="zh-CN" altLang="en-US" sz="2800" b="1" dirty="0">
                <a:latin typeface="黑体" panose="02010609060101010101" pitchFamily="49" charset="-122"/>
                <a:ea typeface="黑体" panose="02010609060101010101" pitchFamily="49" charset="-122"/>
              </a:rPr>
              <a:t>、法律、法规规定的其他任务。</a:t>
            </a:r>
            <a:endParaRPr lang="en-US" altLang="zh-CN" sz="2800" b="1" dirty="0">
              <a:latin typeface="黑体" panose="02010609060101010101" pitchFamily="49" charset="-122"/>
              <a:ea typeface="黑体" panose="02010609060101010101" pitchFamily="49" charset="-122"/>
            </a:endParaRPr>
          </a:p>
          <a:p>
            <a:pPr indent="539750"/>
            <a:endParaRPr lang="zh-CN" altLang="en-US" dirty="0">
              <a:latin typeface="黑体" panose="02010609060101010101" pitchFamily="49" charset="-122"/>
              <a:ea typeface="黑体" panose="02010609060101010101" pitchFamily="49" charset="-122"/>
            </a:endParaRPr>
          </a:p>
        </p:txBody>
      </p:sp>
      <p:sp>
        <p:nvSpPr>
          <p:cNvPr id="75783" name="文本框 11">
            <a:extLst>
              <a:ext uri="{FF2B5EF4-FFF2-40B4-BE49-F238E27FC236}">
                <a16:creationId xmlns:a16="http://schemas.microsoft.com/office/drawing/2014/main" id="{7379EC4B-3FF0-0EB1-F18F-3C3232C21495}"/>
              </a:ext>
            </a:extLst>
          </p:cNvPr>
          <p:cNvSpPr txBox="1">
            <a:spLocks noChangeArrowheads="1"/>
          </p:cNvSpPr>
          <p:nvPr/>
        </p:nvSpPr>
        <p:spPr bwMode="auto">
          <a:xfrm>
            <a:off x="1509713" y="1173163"/>
            <a:ext cx="184731" cy="1569660"/>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8675435"/>
      </p:ext>
    </p:extLst>
  </p:cSld>
  <p:clrMapOvr>
    <a:masterClrMapping/>
  </p:clrMapOvr>
  <p:transition spd="med" advTm="4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01260-1D8A-4D9C-1BA8-71E5DAEF46C5}"/>
            </a:ext>
          </a:extLst>
        </p:cNvPr>
        <p:cNvGrpSpPr/>
        <p:nvPr/>
      </p:nvGrpSpPr>
      <p:grpSpPr>
        <a:xfrm>
          <a:off x="0" y="0"/>
          <a:ext cx="0" cy="0"/>
          <a:chOff x="0" y="0"/>
          <a:chExt cx="0" cy="0"/>
        </a:xfrm>
      </p:grpSpPr>
      <p:pic>
        <p:nvPicPr>
          <p:cNvPr id="77825" name="Picture 11" descr="F:\桌面\党政机关\素材\党徽\Nipic_20180988_201509091138025270001.png">
            <a:extLst>
              <a:ext uri="{FF2B5EF4-FFF2-40B4-BE49-F238E27FC236}">
                <a16:creationId xmlns:a16="http://schemas.microsoft.com/office/drawing/2014/main" id="{1786DE7F-712B-2906-7BFD-EAD7F3CA85AC}"/>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55BF109E-A86B-4515-E53F-67E3FE010CFD}"/>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7827" name="图片 2" descr="图片包含 游戏机, 灯, 笔记本&#10;&#10;描述已自动生成">
            <a:extLst>
              <a:ext uri="{FF2B5EF4-FFF2-40B4-BE49-F238E27FC236}">
                <a16:creationId xmlns:a16="http://schemas.microsoft.com/office/drawing/2014/main" id="{110502A0-F4FB-D34F-6BD7-A64C4A1CF7B6}"/>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77828" name="文本框 47">
            <a:extLst>
              <a:ext uri="{FF2B5EF4-FFF2-40B4-BE49-F238E27FC236}">
                <a16:creationId xmlns:a16="http://schemas.microsoft.com/office/drawing/2014/main" id="{7910FAD1-C706-E253-7426-F083B4155018}"/>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a:solidFill>
                  <a:srgbClr val="C00000"/>
                </a:solidFill>
                <a:latin typeface="黑体" panose="02010609060101010101" pitchFamily="49" charset="-122"/>
                <a:ea typeface="黑体" panose="02010609060101010101" pitchFamily="49" charset="-122"/>
                <a:sym typeface="+mn-lt"/>
              </a:rPr>
              <a:t>社区治理的组织体制</a:t>
            </a:r>
          </a:p>
        </p:txBody>
      </p:sp>
      <p:sp>
        <p:nvSpPr>
          <p:cNvPr id="77829" name="文本框 3">
            <a:extLst>
              <a:ext uri="{FF2B5EF4-FFF2-40B4-BE49-F238E27FC236}">
                <a16:creationId xmlns:a16="http://schemas.microsoft.com/office/drawing/2014/main" id="{75669B84-81C6-D60C-7F94-2241DD64BC1D}"/>
              </a:ext>
            </a:extLst>
          </p:cNvPr>
          <p:cNvSpPr txBox="1">
            <a:spLocks noChangeArrowheads="1"/>
          </p:cNvSpPr>
          <p:nvPr/>
        </p:nvSpPr>
        <p:spPr bwMode="auto">
          <a:xfrm>
            <a:off x="2076450" y="1963738"/>
            <a:ext cx="9490075" cy="1384300"/>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居委会面对的困难</a:t>
            </a:r>
            <a:endParaRPr lang="en-US" altLang="zh-CN" sz="2800" b="1" dirty="0">
              <a:solidFill>
                <a:schemeClr val="tx2"/>
              </a:solidFill>
              <a:latin typeface="宋体" panose="02010600030101010101" pitchFamily="2" charset="-122"/>
              <a:ea typeface="微软雅黑" panose="020B0503020204020204" pitchFamily="34" charset="-122"/>
            </a:endParaRPr>
          </a:p>
          <a:p>
            <a:r>
              <a:rPr lang="zh-CN" altLang="en-US" sz="2800" b="1" dirty="0">
                <a:solidFill>
                  <a:schemeClr val="tx2"/>
                </a:solidFill>
                <a:latin typeface="宋体" panose="02010600030101010101" pitchFamily="2" charset="-122"/>
                <a:ea typeface="微软雅黑" panose="020B0503020204020204" pitchFamily="34" charset="-122"/>
              </a:rPr>
              <a:t> </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77830" name="文本框 11">
            <a:extLst>
              <a:ext uri="{FF2B5EF4-FFF2-40B4-BE49-F238E27FC236}">
                <a16:creationId xmlns:a16="http://schemas.microsoft.com/office/drawing/2014/main" id="{9E3FA76E-1BC4-B86F-1EF4-C8748A9D0FAA}"/>
              </a:ext>
            </a:extLst>
          </p:cNvPr>
          <p:cNvSpPr txBox="1">
            <a:spLocks noChangeArrowheads="1"/>
          </p:cNvSpPr>
          <p:nvPr/>
        </p:nvSpPr>
        <p:spPr bwMode="auto">
          <a:xfrm>
            <a:off x="1509713" y="1173163"/>
            <a:ext cx="184731" cy="1077218"/>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pic>
        <p:nvPicPr>
          <p:cNvPr id="10" name="图片 9">
            <a:extLst>
              <a:ext uri="{FF2B5EF4-FFF2-40B4-BE49-F238E27FC236}">
                <a16:creationId xmlns:a16="http://schemas.microsoft.com/office/drawing/2014/main" id="{DFDAD103-8249-5113-E8D0-336EF11E715B}"/>
              </a:ext>
            </a:extLst>
          </p:cNvPr>
          <p:cNvPicPr>
            <a:picLocks noChangeAspect="1"/>
          </p:cNvPicPr>
          <p:nvPr/>
        </p:nvPicPr>
        <p:blipFill>
          <a:blip r:embed="rId5" cstate="print"/>
          <a:stretch>
            <a:fillRect/>
          </a:stretch>
        </p:blipFill>
        <p:spPr>
          <a:xfrm>
            <a:off x="1576493" y="2926079"/>
            <a:ext cx="3955626" cy="2225040"/>
          </a:xfrm>
          <a:prstGeom prst="rect">
            <a:avLst/>
          </a:prstGeom>
          <a:ln>
            <a:noFill/>
          </a:ln>
          <a:effectLst>
            <a:softEdge rad="112500"/>
          </a:effectLst>
        </p:spPr>
      </p:pic>
      <p:pic>
        <p:nvPicPr>
          <p:cNvPr id="12" name="图片 11">
            <a:extLst>
              <a:ext uri="{FF2B5EF4-FFF2-40B4-BE49-F238E27FC236}">
                <a16:creationId xmlns:a16="http://schemas.microsoft.com/office/drawing/2014/main" id="{5B62B08D-3810-F703-C95B-FE164ECDBC29}"/>
              </a:ext>
            </a:extLst>
          </p:cNvPr>
          <p:cNvPicPr>
            <a:picLocks noChangeAspect="1"/>
          </p:cNvPicPr>
          <p:nvPr/>
        </p:nvPicPr>
        <p:blipFill>
          <a:blip r:embed="rId6" cstate="print"/>
          <a:stretch>
            <a:fillRect/>
          </a:stretch>
        </p:blipFill>
        <p:spPr>
          <a:xfrm>
            <a:off x="5641143" y="2636519"/>
            <a:ext cx="1427871" cy="3093720"/>
          </a:xfrm>
          <a:prstGeom prst="rect">
            <a:avLst/>
          </a:prstGeom>
          <a:ln>
            <a:noFill/>
          </a:ln>
          <a:effectLst>
            <a:softEdge rad="112500"/>
          </a:effectLst>
        </p:spPr>
      </p:pic>
      <p:pic>
        <p:nvPicPr>
          <p:cNvPr id="15" name="图片 14">
            <a:extLst>
              <a:ext uri="{FF2B5EF4-FFF2-40B4-BE49-F238E27FC236}">
                <a16:creationId xmlns:a16="http://schemas.microsoft.com/office/drawing/2014/main" id="{761B398A-679A-1777-CF69-8DA38827D35B}"/>
              </a:ext>
            </a:extLst>
          </p:cNvPr>
          <p:cNvPicPr>
            <a:picLocks noChangeAspect="1"/>
          </p:cNvPicPr>
          <p:nvPr/>
        </p:nvPicPr>
        <p:blipFill>
          <a:blip r:embed="rId7" cstate="print"/>
          <a:stretch>
            <a:fillRect/>
          </a:stretch>
        </p:blipFill>
        <p:spPr>
          <a:xfrm>
            <a:off x="7320280" y="2804160"/>
            <a:ext cx="3149600" cy="2362200"/>
          </a:xfrm>
          <a:prstGeom prst="rect">
            <a:avLst/>
          </a:prstGeom>
          <a:ln>
            <a:noFill/>
          </a:ln>
          <a:effectLst>
            <a:softEdge rad="112500"/>
          </a:effectLst>
        </p:spPr>
      </p:pic>
    </p:spTree>
    <p:extLst>
      <p:ext uri="{BB962C8B-B14F-4D97-AF65-F5344CB8AC3E}">
        <p14:creationId xmlns:p14="http://schemas.microsoft.com/office/powerpoint/2010/main" val="2372383694"/>
      </p:ext>
    </p:extLst>
  </p:cSld>
  <p:clrMapOvr>
    <a:masterClrMapping/>
  </p:clrMapOvr>
  <p:transition spd="med" advTm="4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439F5-79DC-79B1-4EBA-61730DDCC1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8620AC-DF93-EE5B-D11A-8DA222F2ECB3}"/>
              </a:ext>
            </a:extLst>
          </p:cNvPr>
          <p:cNvSpPr>
            <a:spLocks noGrp="1"/>
          </p:cNvSpPr>
          <p:nvPr>
            <p:ph type="title"/>
          </p:nvPr>
        </p:nvSpPr>
        <p:spPr/>
        <p:txBody>
          <a:bodyPr/>
          <a:lstStyle/>
          <a:p>
            <a:r>
              <a:rPr lang="zh-CN" altLang="en-US" dirty="0"/>
              <a:t>居委会的改革</a:t>
            </a:r>
          </a:p>
        </p:txBody>
      </p:sp>
      <p:sp>
        <p:nvSpPr>
          <p:cNvPr id="3" name="内容占位符 2">
            <a:extLst>
              <a:ext uri="{FF2B5EF4-FFF2-40B4-BE49-F238E27FC236}">
                <a16:creationId xmlns:a16="http://schemas.microsoft.com/office/drawing/2014/main" id="{5972F936-5D4A-3F01-B85E-69DD0EAFB270}"/>
              </a:ext>
            </a:extLst>
          </p:cNvPr>
          <p:cNvSpPr>
            <a:spLocks noGrp="1"/>
          </p:cNvSpPr>
          <p:nvPr>
            <p:ph idx="1"/>
          </p:nvPr>
        </p:nvSpPr>
        <p:spPr/>
        <p:txBody>
          <a:bodyPr/>
          <a:lstStyle/>
          <a:p>
            <a:r>
              <a:rPr lang="en-US" altLang="zh-CN" dirty="0"/>
              <a:t>1996</a:t>
            </a:r>
            <a:r>
              <a:rPr lang="zh-CN" altLang="en-US" dirty="0"/>
              <a:t>年以后，居委会正式纳入基层管理体系中</a:t>
            </a:r>
            <a:endParaRPr lang="en-US" altLang="zh-CN" dirty="0"/>
          </a:p>
          <a:p>
            <a:r>
              <a:rPr lang="zh-CN" altLang="en-US" dirty="0"/>
              <a:t>聘用专职居委会干部，居委会主要干部列为事业编制</a:t>
            </a:r>
            <a:endParaRPr lang="en-US" altLang="zh-CN" dirty="0"/>
          </a:p>
          <a:p>
            <a:r>
              <a:rPr lang="zh-CN" altLang="en-US" dirty="0"/>
              <a:t>居委会承担的工作职责包括环境卫生、社会治理、物业管理、民政帮困、纠纷调解、宣传教育等十大类近百项，与街道办事处及几十个职能部门发生工作联系，并要接受各类考核和检查。</a:t>
            </a:r>
            <a:endParaRPr lang="en-US" altLang="zh-CN" dirty="0"/>
          </a:p>
          <a:p>
            <a:r>
              <a:rPr lang="zh-CN" altLang="en-US" dirty="0"/>
              <a:t>居委会的行政化是实际运行需要，与法律上的自治地位有显著差异，争议较大，各地都开展了居委会“去行政化”的改革，争议很大</a:t>
            </a:r>
            <a:endParaRPr lang="en-US" altLang="zh-CN" dirty="0"/>
          </a:p>
          <a:p>
            <a:endParaRPr lang="zh-CN" altLang="en-US" dirty="0"/>
          </a:p>
        </p:txBody>
      </p:sp>
    </p:spTree>
    <p:extLst>
      <p:ext uri="{BB962C8B-B14F-4D97-AF65-F5344CB8AC3E}">
        <p14:creationId xmlns:p14="http://schemas.microsoft.com/office/powerpoint/2010/main" val="2822943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5E9BEA-0D0D-4352-8732-A2E923DB6F13}"/>
              </a:ext>
            </a:extLst>
          </p:cNvPr>
          <p:cNvSpPr>
            <a:spLocks noGrp="1"/>
          </p:cNvSpPr>
          <p:nvPr>
            <p:ph type="title"/>
          </p:nvPr>
        </p:nvSpPr>
        <p:spPr/>
        <p:txBody>
          <a:bodyPr/>
          <a:lstStyle/>
          <a:p>
            <a:r>
              <a:rPr lang="zh-CN" altLang="en-US" dirty="0"/>
              <a:t>（二）</a:t>
            </a:r>
            <a:r>
              <a:rPr lang="zh-CN" altLang="zh-CN" dirty="0">
                <a:effectLst/>
                <a:ea typeface="等线" panose="02010600030101010101" pitchFamily="2" charset="-122"/>
                <a:cs typeface="Times New Roman" panose="02020603050405020304" pitchFamily="18" charset="0"/>
              </a:rPr>
              <a:t>党委领导、政府主导、社会协同、公众参与、法治</a:t>
            </a:r>
            <a:r>
              <a:rPr lang="zh-CN" altLang="en-US" dirty="0">
                <a:effectLst/>
                <a:ea typeface="等线" panose="02010600030101010101" pitchFamily="2" charset="-122"/>
                <a:cs typeface="Times New Roman" panose="02020603050405020304" pitchFamily="18" charset="0"/>
              </a:rPr>
              <a:t>保障</a:t>
            </a:r>
            <a:endParaRPr lang="zh-CN" altLang="en-US" dirty="0"/>
          </a:p>
        </p:txBody>
      </p:sp>
      <p:sp>
        <p:nvSpPr>
          <p:cNvPr id="3" name="内容占位符 2">
            <a:extLst>
              <a:ext uri="{FF2B5EF4-FFF2-40B4-BE49-F238E27FC236}">
                <a16:creationId xmlns:a16="http://schemas.microsoft.com/office/drawing/2014/main" id="{509DA62D-4096-4162-9C4B-CD20C259D252}"/>
              </a:ext>
            </a:extLst>
          </p:cNvPr>
          <p:cNvSpPr>
            <a:spLocks noGrp="1"/>
          </p:cNvSpPr>
          <p:nvPr>
            <p:ph idx="1"/>
          </p:nvPr>
        </p:nvSpPr>
        <p:spPr/>
        <p:txBody>
          <a:bodyPr>
            <a:normAutofit fontScale="92500"/>
          </a:bodyPr>
          <a:lstStyle/>
          <a:p>
            <a:pPr>
              <a:lnSpc>
                <a:spcPct val="150000"/>
              </a:lnSpc>
            </a:pPr>
            <a:r>
              <a:rPr lang="zh-CN" altLang="zh-CN" dirty="0">
                <a:effectLst/>
                <a:ea typeface="等线" panose="02010600030101010101" pitchFamily="2" charset="-122"/>
                <a:cs typeface="Times New Roman" panose="02020603050405020304" pitchFamily="18" charset="0"/>
              </a:rPr>
              <a:t>党的十六届四中全会通过的《中共中央关于加强党的执政能力建设的决定》中首次提出：“建立健全党委领导、政府负责、社会协同、公众参与的社会管理格局”。</a:t>
            </a:r>
            <a:endParaRPr lang="en-US" altLang="zh-CN" dirty="0">
              <a:effectLst/>
              <a:ea typeface="等线" panose="02010600030101010101" pitchFamily="2" charset="-122"/>
              <a:cs typeface="Times New Roman" panose="02020603050405020304" pitchFamily="18" charset="0"/>
            </a:endParaRPr>
          </a:p>
          <a:p>
            <a:pPr>
              <a:lnSpc>
                <a:spcPct val="150000"/>
              </a:lnSpc>
            </a:pPr>
            <a:r>
              <a:rPr lang="zh-CN" altLang="en-US" dirty="0">
                <a:ea typeface="等线" panose="02010600030101010101" pitchFamily="2" charset="-122"/>
                <a:cs typeface="Times New Roman" panose="02020603050405020304" pitchFamily="18" charset="0"/>
              </a:rPr>
              <a:t>十七大报告延续了这一说法</a:t>
            </a:r>
            <a:endParaRPr lang="en-US" altLang="zh-CN" dirty="0">
              <a:ea typeface="等线" panose="02010600030101010101" pitchFamily="2" charset="-122"/>
              <a:cs typeface="Times New Roman" panose="02020603050405020304" pitchFamily="18" charset="0"/>
            </a:endParaRPr>
          </a:p>
          <a:p>
            <a:pPr>
              <a:lnSpc>
                <a:spcPct val="150000"/>
              </a:lnSpc>
            </a:pPr>
            <a:r>
              <a:rPr lang="zh-CN" altLang="en-US" dirty="0">
                <a:ea typeface="等线" panose="02010600030101010101" pitchFamily="2" charset="-122"/>
                <a:cs typeface="Times New Roman" panose="02020603050405020304" pitchFamily="18" charset="0"/>
              </a:rPr>
              <a:t>十八大报告“</a:t>
            </a:r>
            <a:r>
              <a:rPr lang="zh-CN" altLang="en-US" dirty="0"/>
              <a:t>要围绕构建中国特色社会主义社会管理体系，加快形成党委领导、政府负责、社会协同、公众参与、法治保障的社会管理体制</a:t>
            </a:r>
            <a:r>
              <a:rPr lang="zh-CN" altLang="en-US" dirty="0">
                <a:ea typeface="等线"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2177085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解读</a:t>
            </a:r>
          </a:p>
        </p:txBody>
      </p:sp>
      <p:graphicFrame>
        <p:nvGraphicFramePr>
          <p:cNvPr id="4" name="内容占位符 3">
            <a:extLst>
              <a:ext uri="{FF2B5EF4-FFF2-40B4-BE49-F238E27FC236}">
                <a16:creationId xmlns:a16="http://schemas.microsoft.com/office/drawing/2014/main" id="{CD918380-DD19-4532-86A6-60F44EBEB71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434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8A29-B831-E848-5FB3-41FFF7037EA0}"/>
            </a:ext>
          </a:extLst>
        </p:cNvPr>
        <p:cNvGrpSpPr/>
        <p:nvPr/>
      </p:nvGrpSpPr>
      <p:grpSpPr>
        <a:xfrm>
          <a:off x="0" y="0"/>
          <a:ext cx="0" cy="0"/>
          <a:chOff x="0" y="0"/>
          <a:chExt cx="0" cy="0"/>
        </a:xfrm>
      </p:grpSpPr>
      <p:pic>
        <p:nvPicPr>
          <p:cNvPr id="59393" name="Picture 11" descr="F:\桌面\党政机关\素材\党徽\Nipic_20180988_201509091138025270001.png">
            <a:extLst>
              <a:ext uri="{FF2B5EF4-FFF2-40B4-BE49-F238E27FC236}">
                <a16:creationId xmlns:a16="http://schemas.microsoft.com/office/drawing/2014/main" id="{BFF301E5-A7FC-5832-EE33-C0ED4726B629}"/>
              </a:ext>
            </a:extLst>
          </p:cNvPr>
          <p:cNvPicPr>
            <a:picLocks noChangeAspect="1" noChangeArrowheads="1"/>
          </p:cNvPicPr>
          <p:nvPr/>
        </p:nvPicPr>
        <p:blipFill>
          <a:blip r:embed="rId3" cstate="print"/>
          <a:srcRect/>
          <a:stretch>
            <a:fillRect/>
          </a:stretch>
        </p:blipFill>
        <p:spPr bwMode="auto">
          <a:xfrm>
            <a:off x="0" y="0"/>
            <a:ext cx="1233488" cy="1009650"/>
          </a:xfrm>
          <a:prstGeom prst="rect">
            <a:avLst/>
          </a:prstGeom>
          <a:noFill/>
          <a:ln w="9525">
            <a:noFill/>
            <a:miter lim="800000"/>
            <a:headEnd/>
            <a:tailEnd/>
          </a:ln>
        </p:spPr>
      </p:pic>
      <p:cxnSp>
        <p:nvCxnSpPr>
          <p:cNvPr id="11" name="直接连接符 10">
            <a:extLst>
              <a:ext uri="{FF2B5EF4-FFF2-40B4-BE49-F238E27FC236}">
                <a16:creationId xmlns:a16="http://schemas.microsoft.com/office/drawing/2014/main" id="{86EC828F-C245-C6FD-068C-683D5DABA23E}"/>
              </a:ext>
            </a:extLst>
          </p:cNvPr>
          <p:cNvCxnSpPr/>
          <p:nvPr/>
        </p:nvCxnSpPr>
        <p:spPr>
          <a:xfrm>
            <a:off x="893763" y="825500"/>
            <a:ext cx="1049178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9395" name="图片 2" descr="图片包含 游戏机, 灯, 笔记本&#10;&#10;描述已自动生成">
            <a:extLst>
              <a:ext uri="{FF2B5EF4-FFF2-40B4-BE49-F238E27FC236}">
                <a16:creationId xmlns:a16="http://schemas.microsoft.com/office/drawing/2014/main" id="{A55A3064-AEBD-E174-A92B-4CA375535842}"/>
              </a:ext>
            </a:extLst>
          </p:cNvPr>
          <p:cNvPicPr>
            <a:picLocks noChangeAspect="1" noChangeArrowheads="1"/>
          </p:cNvPicPr>
          <p:nvPr/>
        </p:nvPicPr>
        <p:blipFill>
          <a:blip r:embed="rId4" cstate="print"/>
          <a:srcRect/>
          <a:stretch>
            <a:fillRect/>
          </a:stretch>
        </p:blipFill>
        <p:spPr bwMode="auto">
          <a:xfrm>
            <a:off x="10450513" y="-401638"/>
            <a:ext cx="1741487" cy="1741488"/>
          </a:xfrm>
          <a:prstGeom prst="rect">
            <a:avLst/>
          </a:prstGeom>
          <a:noFill/>
          <a:ln w="9525">
            <a:noFill/>
            <a:miter lim="800000"/>
            <a:headEnd/>
            <a:tailEnd/>
          </a:ln>
        </p:spPr>
      </p:pic>
      <p:sp>
        <p:nvSpPr>
          <p:cNvPr id="59396" name="文本框 47">
            <a:extLst>
              <a:ext uri="{FF2B5EF4-FFF2-40B4-BE49-F238E27FC236}">
                <a16:creationId xmlns:a16="http://schemas.microsoft.com/office/drawing/2014/main" id="{38110DE7-E4C4-1D2C-7774-1D0C21651325}"/>
              </a:ext>
            </a:extLst>
          </p:cNvPr>
          <p:cNvSpPr txBox="1">
            <a:spLocks noChangeArrowheads="1"/>
          </p:cNvSpPr>
          <p:nvPr/>
        </p:nvSpPr>
        <p:spPr bwMode="auto">
          <a:xfrm>
            <a:off x="1217613" y="217488"/>
            <a:ext cx="6448425" cy="522287"/>
          </a:xfrm>
          <a:prstGeom prst="rect">
            <a:avLst/>
          </a:prstGeom>
          <a:noFill/>
          <a:ln w="9525">
            <a:noFill/>
            <a:miter lim="800000"/>
          </a:ln>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sym typeface="+mn-lt"/>
              </a:rPr>
              <a:t>社区治理的运行机制</a:t>
            </a:r>
          </a:p>
        </p:txBody>
      </p:sp>
      <p:sp>
        <p:nvSpPr>
          <p:cNvPr id="59397" name="文本框 3">
            <a:extLst>
              <a:ext uri="{FF2B5EF4-FFF2-40B4-BE49-F238E27FC236}">
                <a16:creationId xmlns:a16="http://schemas.microsoft.com/office/drawing/2014/main" id="{96B79E9F-3B53-C059-9E3B-A984962B69AD}"/>
              </a:ext>
            </a:extLst>
          </p:cNvPr>
          <p:cNvSpPr txBox="1">
            <a:spLocks noChangeArrowheads="1"/>
          </p:cNvSpPr>
          <p:nvPr/>
        </p:nvSpPr>
        <p:spPr bwMode="auto">
          <a:xfrm>
            <a:off x="2076450" y="1963738"/>
            <a:ext cx="9490075" cy="954107"/>
          </a:xfrm>
          <a:prstGeom prst="rect">
            <a:avLst/>
          </a:prstGeom>
          <a:noFill/>
          <a:ln w="9525">
            <a:noFill/>
            <a:miter lim="800000"/>
          </a:ln>
        </p:spPr>
        <p:txBody>
          <a:bodyPr>
            <a:spAutoFit/>
          </a:bodyPr>
          <a:lstStyle/>
          <a:p>
            <a:r>
              <a:rPr lang="zh-CN" altLang="en-US" sz="2800" b="1" dirty="0">
                <a:solidFill>
                  <a:schemeClr val="tx2"/>
                </a:solidFill>
                <a:latin typeface="宋体" panose="02010600030101010101" pitchFamily="2" charset="-122"/>
                <a:ea typeface="微软雅黑" panose="020B0503020204020204" pitchFamily="34" charset="-122"/>
              </a:rPr>
              <a:t>“两新”组织党建</a:t>
            </a:r>
            <a:endParaRPr lang="en-US" altLang="zh-CN" sz="2800" b="1" dirty="0">
              <a:solidFill>
                <a:schemeClr val="tx2"/>
              </a:solidFill>
              <a:latin typeface="宋体" panose="02010600030101010101" pitchFamily="2" charset="-122"/>
              <a:ea typeface="微软雅黑" panose="020B0503020204020204" pitchFamily="34" charset="-122"/>
            </a:endParaRPr>
          </a:p>
          <a:p>
            <a:endParaRPr lang="zh-CN" altLang="zh-CN" sz="2800" b="1" dirty="0">
              <a:solidFill>
                <a:schemeClr val="tx2"/>
              </a:solidFill>
              <a:latin typeface="宋体" panose="02010600030101010101" pitchFamily="2" charset="-122"/>
              <a:ea typeface="微软雅黑" panose="020B0503020204020204" pitchFamily="34" charset="-122"/>
            </a:endParaRPr>
          </a:p>
        </p:txBody>
      </p:sp>
      <p:sp>
        <p:nvSpPr>
          <p:cNvPr id="59399" name="文本框 11">
            <a:extLst>
              <a:ext uri="{FF2B5EF4-FFF2-40B4-BE49-F238E27FC236}">
                <a16:creationId xmlns:a16="http://schemas.microsoft.com/office/drawing/2014/main" id="{651A4EC3-1A33-7C7E-1F49-F87FD0D7408C}"/>
              </a:ext>
            </a:extLst>
          </p:cNvPr>
          <p:cNvSpPr txBox="1">
            <a:spLocks noChangeArrowheads="1"/>
          </p:cNvSpPr>
          <p:nvPr/>
        </p:nvSpPr>
        <p:spPr bwMode="auto">
          <a:xfrm>
            <a:off x="1471930" y="1182688"/>
            <a:ext cx="184731" cy="1077218"/>
          </a:xfrm>
          <a:prstGeom prst="rect">
            <a:avLst/>
          </a:prstGeom>
          <a:noFill/>
          <a:ln w="9525">
            <a:noFill/>
            <a:miter lim="800000"/>
          </a:ln>
        </p:spPr>
        <p:txBody>
          <a:bodyPr wrap="none">
            <a:spAutoFit/>
          </a:bodyPr>
          <a:lstStyle/>
          <a:p>
            <a:endParaRPr lang="zh-CN" altLang="zh-CN" sz="3200" b="1" dirty="0">
              <a:latin typeface="黑体" panose="02010609060101010101" pitchFamily="49" charset="-122"/>
              <a:ea typeface="黑体" panose="02010609060101010101" pitchFamily="49" charset="-122"/>
            </a:endParaRPr>
          </a:p>
          <a:p>
            <a:endParaRPr lang="zh-CN" altLang="zh-CN" sz="3200" b="1" dirty="0">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DA180948-51F6-218E-ED52-C33B461FF80B}"/>
              </a:ext>
            </a:extLst>
          </p:cNvPr>
          <p:cNvSpPr txBox="1"/>
          <p:nvPr/>
        </p:nvSpPr>
        <p:spPr>
          <a:xfrm>
            <a:off x="2228215" y="2628900"/>
            <a:ext cx="8093710" cy="2676525"/>
          </a:xfrm>
          <a:prstGeom prst="rect">
            <a:avLst/>
          </a:prstGeom>
          <a:noFill/>
        </p:spPr>
        <p:txBody>
          <a:bodyPr wrap="square" rtlCol="0">
            <a:spAutoFit/>
          </a:bodyPr>
          <a:lstStyle/>
          <a:p>
            <a:pPr algn="l"/>
            <a:r>
              <a:rPr lang="zh-CN" altLang="en-US" sz="2800">
                <a:latin typeface="黑体" panose="02010609060101010101" pitchFamily="49" charset="-122"/>
                <a:ea typeface="黑体" panose="02010609060101010101" pitchFamily="49" charset="-122"/>
              </a:rPr>
              <a:t>两新组织，是指</a:t>
            </a:r>
            <a:r>
              <a:rPr lang="zh-CN" altLang="en-US" sz="2800" b="1">
                <a:solidFill>
                  <a:schemeClr val="tx2"/>
                </a:solidFill>
                <a:latin typeface="黑体" panose="02010609060101010101" pitchFamily="49" charset="-122"/>
                <a:ea typeface="黑体" panose="02010609060101010101" pitchFamily="49" charset="-122"/>
              </a:rPr>
              <a:t>新经济组织</a:t>
            </a:r>
            <a:r>
              <a:rPr lang="zh-CN" altLang="en-US" sz="2800">
                <a:latin typeface="黑体" panose="02010609060101010101" pitchFamily="49" charset="-122"/>
                <a:ea typeface="黑体" panose="02010609060101010101" pitchFamily="49" charset="-122"/>
              </a:rPr>
              <a:t>和</a:t>
            </a:r>
            <a:r>
              <a:rPr lang="zh-CN" altLang="en-US" sz="2800" b="1">
                <a:solidFill>
                  <a:schemeClr val="tx2"/>
                </a:solidFill>
                <a:latin typeface="黑体" panose="02010609060101010101" pitchFamily="49" charset="-122"/>
                <a:ea typeface="黑体" panose="02010609060101010101" pitchFamily="49" charset="-122"/>
              </a:rPr>
              <a:t>新社会组织</a:t>
            </a:r>
            <a:r>
              <a:rPr lang="zh-CN" altLang="en-US" sz="2800">
                <a:latin typeface="黑体" panose="02010609060101010101" pitchFamily="49" charset="-122"/>
                <a:ea typeface="黑体" panose="02010609060101010101" pitchFamily="49" charset="-122"/>
              </a:rPr>
              <a:t>的简称。新经济组织是指私营企业、外商投资企业、港澳台商投资企业、股份合作企业、民营科技企业、个体工商户、混合所有制经济组织等各类非国有集体独资的经济组织。新社会组织是指社会团体和民办非企业单位的统称。</a:t>
            </a:r>
          </a:p>
        </p:txBody>
      </p:sp>
    </p:spTree>
    <p:extLst>
      <p:ext uri="{BB962C8B-B14F-4D97-AF65-F5344CB8AC3E}">
        <p14:creationId xmlns:p14="http://schemas.microsoft.com/office/powerpoint/2010/main" val="3752096311"/>
      </p:ext>
    </p:extLst>
  </p:cSld>
  <p:clrMapOvr>
    <a:masterClrMapping/>
  </p:clrMapOvr>
  <p:transition spd="med" advTm="4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47B15-4DD8-453E-B5BD-3D8B567C97E4}"/>
              </a:ext>
            </a:extLst>
          </p:cNvPr>
          <p:cNvSpPr>
            <a:spLocks noGrp="1"/>
          </p:cNvSpPr>
          <p:nvPr>
            <p:ph type="title"/>
          </p:nvPr>
        </p:nvSpPr>
        <p:spPr/>
        <p:txBody>
          <a:bodyPr/>
          <a:lstStyle/>
          <a:p>
            <a:r>
              <a:rPr lang="zh-CN" altLang="en-US" dirty="0"/>
              <a:t>一、上海的社会特征</a:t>
            </a:r>
          </a:p>
        </p:txBody>
      </p:sp>
      <p:sp>
        <p:nvSpPr>
          <p:cNvPr id="3" name="内容占位符 2">
            <a:extLst>
              <a:ext uri="{FF2B5EF4-FFF2-40B4-BE49-F238E27FC236}">
                <a16:creationId xmlns:a16="http://schemas.microsoft.com/office/drawing/2014/main" id="{5971B7EB-473A-48B0-B5DA-456FC731BBF9}"/>
              </a:ext>
            </a:extLst>
          </p:cNvPr>
          <p:cNvSpPr>
            <a:spLocks noGrp="1"/>
          </p:cNvSpPr>
          <p:nvPr>
            <p:ph idx="1"/>
          </p:nvPr>
        </p:nvSpPr>
        <p:spPr/>
        <p:txBody>
          <a:bodyPr/>
          <a:lstStyle/>
          <a:p>
            <a:r>
              <a:rPr lang="en-US" altLang="zh-CN" dirty="0"/>
              <a:t>1</a:t>
            </a:r>
            <a:r>
              <a:rPr lang="zh-CN" altLang="en-US" dirty="0"/>
              <a:t>、什么是社会？</a:t>
            </a:r>
            <a:r>
              <a:rPr lang="en-US" altLang="zh-CN" dirty="0"/>
              <a:t>society</a:t>
            </a:r>
          </a:p>
          <a:p>
            <a:r>
              <a:rPr lang="zh-CN" altLang="en-US" dirty="0"/>
              <a:t>对社会概念的不同理解</a:t>
            </a:r>
            <a:endParaRPr lang="en-US" altLang="zh-CN" dirty="0"/>
          </a:p>
          <a:p>
            <a:r>
              <a:rPr lang="zh-CN" altLang="en-US" dirty="0"/>
              <a:t>人类社会</a:t>
            </a:r>
            <a:endParaRPr lang="en-US" altLang="zh-CN" dirty="0"/>
          </a:p>
          <a:p>
            <a:r>
              <a:rPr lang="zh-CN" altLang="en-US" dirty="0"/>
              <a:t>全社会</a:t>
            </a:r>
            <a:endParaRPr lang="en-US" altLang="zh-CN" dirty="0"/>
          </a:p>
          <a:p>
            <a:r>
              <a:rPr lang="zh-CN" altLang="en-US" dirty="0"/>
              <a:t>国家市场社会</a:t>
            </a:r>
            <a:endParaRPr lang="en-US" altLang="zh-CN" dirty="0"/>
          </a:p>
          <a:p>
            <a:r>
              <a:rPr lang="zh-CN" altLang="en-US" dirty="0"/>
              <a:t>政治经济文化社会</a:t>
            </a:r>
          </a:p>
        </p:txBody>
      </p:sp>
    </p:spTree>
    <p:extLst>
      <p:ext uri="{BB962C8B-B14F-4D97-AF65-F5344CB8AC3E}">
        <p14:creationId xmlns:p14="http://schemas.microsoft.com/office/powerpoint/2010/main" val="1746461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229A4-46BA-4ED2-AA56-BF118C7CD621}"/>
              </a:ext>
            </a:extLst>
          </p:cNvPr>
          <p:cNvSpPr>
            <a:spLocks noGrp="1"/>
          </p:cNvSpPr>
          <p:nvPr>
            <p:ph type="title"/>
          </p:nvPr>
        </p:nvSpPr>
        <p:spPr/>
        <p:txBody>
          <a:bodyPr/>
          <a:lstStyle/>
          <a:p>
            <a:r>
              <a:rPr lang="zh-CN" altLang="en-US" dirty="0"/>
              <a:t>四、上海社会治理的几大关键节点</a:t>
            </a:r>
          </a:p>
        </p:txBody>
      </p:sp>
      <p:sp>
        <p:nvSpPr>
          <p:cNvPr id="3" name="内容占位符 2">
            <a:extLst>
              <a:ext uri="{FF2B5EF4-FFF2-40B4-BE49-F238E27FC236}">
                <a16:creationId xmlns:a16="http://schemas.microsoft.com/office/drawing/2014/main" id="{C8952BEB-FD77-4CCB-86E8-886520120795}"/>
              </a:ext>
            </a:extLst>
          </p:cNvPr>
          <p:cNvSpPr>
            <a:spLocks noGrp="1"/>
          </p:cNvSpPr>
          <p:nvPr>
            <p:ph idx="1"/>
          </p:nvPr>
        </p:nvSpPr>
        <p:spPr/>
        <p:txBody>
          <a:bodyPr>
            <a:normAutofit/>
          </a:bodyPr>
          <a:lstStyle/>
          <a:p>
            <a:pPr indent="304800" algn="just">
              <a:lnSpc>
                <a:spcPct val="150000"/>
              </a:lnSpc>
            </a:pPr>
            <a:r>
              <a:rPr lang="en-US" altLang="zh-CN" sz="2400" kern="100" dirty="0">
                <a:effectLst/>
                <a:latin typeface="宋体" panose="02010600030101010101" pitchFamily="2" charset="-122"/>
                <a:ea typeface="等线" panose="02010600030101010101" pitchFamily="2" charset="-122"/>
                <a:cs typeface="Times New Roman" panose="02020603050405020304" pitchFamily="18" charset="0"/>
              </a:rPr>
              <a:t>1</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1995</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年首次</a:t>
            </a:r>
            <a:r>
              <a:rPr lang="zh-CN" altLang="en-US" sz="2400" kern="100" dirty="0">
                <a:effectLst/>
                <a:latin typeface="等线" panose="02010600030101010101" pitchFamily="2" charset="-122"/>
                <a:ea typeface="宋体" panose="02010600030101010101" pitchFamily="2" charset="-122"/>
                <a:cs typeface="Times New Roman" panose="02020603050405020304" pitchFamily="18" charset="0"/>
              </a:rPr>
              <a:t>提出“两级政府、三级管理”，同时</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把居委会主要干部列为事业编，</a:t>
            </a:r>
            <a:r>
              <a:rPr lang="zh-CN" altLang="en-US" sz="2400" kern="100" dirty="0">
                <a:effectLst/>
                <a:latin typeface="等线" panose="02010600030101010101" pitchFamily="2" charset="-122"/>
                <a:ea typeface="宋体" panose="02010600030101010101" pitchFamily="2" charset="-122"/>
                <a:cs typeface="Times New Roman" panose="02020603050405020304" pitchFamily="18" charset="0"/>
              </a:rPr>
              <a:t>街道与</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居委会</a:t>
            </a:r>
            <a:r>
              <a:rPr lang="zh-CN" altLang="en-US" sz="2400" kern="100" dirty="0">
                <a:effectLst/>
                <a:latin typeface="等线" panose="02010600030101010101" pitchFamily="2" charset="-122"/>
                <a:ea typeface="宋体" panose="02010600030101010101" pitchFamily="2" charset="-122"/>
                <a:cs typeface="Times New Roman" panose="02020603050405020304" pitchFamily="18" charset="0"/>
              </a:rPr>
              <a:t>在</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社会管理事务上的重要性不断提升。</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en-US" altLang="zh-CN" sz="2400" kern="100" dirty="0">
                <a:effectLst/>
                <a:latin typeface="宋体" panose="02010600030101010101" pitchFamily="2" charset="-122"/>
                <a:ea typeface="等线" panose="02010600030101010101" pitchFamily="2" charset="-122"/>
                <a:cs typeface="Times New Roman" panose="02020603050405020304" pitchFamily="18" charset="0"/>
              </a:rPr>
              <a:t>2</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2014</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年，一号文件，社区治理体制改革，取消了街道办事处的经济发展职能，街道办事处不再承担招商引资职能。</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en-US" altLang="zh-CN" sz="2400" kern="100" dirty="0">
                <a:effectLst/>
                <a:latin typeface="宋体" panose="02010600030101010101" pitchFamily="2" charset="-122"/>
                <a:ea typeface="等线" panose="02010600030101010101" pitchFamily="2" charset="-122"/>
                <a:cs typeface="Times New Roman" panose="02020603050405020304" pitchFamily="18" charset="0"/>
              </a:rPr>
              <a:t>3</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2021</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年的</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22</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号文件，健全基层治理体系。核心是在基层贯彻党组织统一领导，政府依法履责，各类组织积极协同、群众广泛参与的基层治理体系。</a:t>
            </a:r>
            <a:endParaRPr lang="zh-CN" altLang="en-US" sz="2400" dirty="0"/>
          </a:p>
        </p:txBody>
      </p:sp>
    </p:spTree>
    <p:extLst>
      <p:ext uri="{BB962C8B-B14F-4D97-AF65-F5344CB8AC3E}">
        <p14:creationId xmlns:p14="http://schemas.microsoft.com/office/powerpoint/2010/main" val="285058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86530-B25A-460E-9B63-624E9EBEC6AA}"/>
              </a:ext>
            </a:extLst>
          </p:cNvPr>
          <p:cNvSpPr>
            <a:spLocks noGrp="1"/>
          </p:cNvSpPr>
          <p:nvPr>
            <p:ph type="title"/>
          </p:nvPr>
        </p:nvSpPr>
        <p:spPr/>
        <p:txBody>
          <a:bodyPr/>
          <a:lstStyle/>
          <a:p>
            <a:r>
              <a:rPr lang="en-US" altLang="zh-CN" dirty="0"/>
              <a:t>2</a:t>
            </a:r>
            <a:r>
              <a:rPr lang="zh-CN" altLang="en-US" dirty="0"/>
              <a:t>、什么是治理</a:t>
            </a:r>
          </a:p>
        </p:txBody>
      </p:sp>
      <p:sp>
        <p:nvSpPr>
          <p:cNvPr id="3" name="内容占位符 2">
            <a:extLst>
              <a:ext uri="{FF2B5EF4-FFF2-40B4-BE49-F238E27FC236}">
                <a16:creationId xmlns:a16="http://schemas.microsoft.com/office/drawing/2014/main" id="{2FB96221-2AD3-456C-9E71-12335C8E81CC}"/>
              </a:ext>
            </a:extLst>
          </p:cNvPr>
          <p:cNvSpPr>
            <a:spLocks noGrp="1"/>
          </p:cNvSpPr>
          <p:nvPr>
            <p:ph idx="1"/>
          </p:nvPr>
        </p:nvSpPr>
        <p:spPr/>
        <p:txBody>
          <a:bodyPr/>
          <a:lstStyle/>
          <a:p>
            <a:r>
              <a:rPr lang="zh-CN" altLang="en-US" dirty="0"/>
              <a:t>概念流行，使用极为广泛多样</a:t>
            </a:r>
            <a:endParaRPr lang="en-US" altLang="zh-CN" dirty="0"/>
          </a:p>
          <a:p>
            <a:r>
              <a:rPr lang="en-US" altLang="zh-CN" dirty="0"/>
              <a:t>Governance </a:t>
            </a:r>
          </a:p>
          <a:p>
            <a:r>
              <a:rPr lang="zh-CN" altLang="en-US" dirty="0"/>
              <a:t>世界银行</a:t>
            </a:r>
            <a:r>
              <a:rPr lang="en-US" altLang="zh-CN" dirty="0"/>
              <a:t>80</a:t>
            </a:r>
            <a:r>
              <a:rPr lang="zh-CN" altLang="en-US" dirty="0"/>
              <a:t>年代最早使用该词，表明世界处于</a:t>
            </a:r>
            <a:r>
              <a:rPr lang="en-US" altLang="zh-CN" dirty="0"/>
              <a:t>Governance Crisis</a:t>
            </a:r>
          </a:p>
          <a:p>
            <a:r>
              <a:rPr lang="zh-CN" altLang="en-US" dirty="0"/>
              <a:t>政治学上与</a:t>
            </a:r>
            <a:r>
              <a:rPr lang="en-US" altLang="zh-CN" dirty="0"/>
              <a:t>rule</a:t>
            </a:r>
            <a:r>
              <a:rPr lang="zh-CN" altLang="en-US" dirty="0"/>
              <a:t>相对；管理学上更多与</a:t>
            </a:r>
            <a:r>
              <a:rPr lang="en-US" altLang="zh-CN" dirty="0"/>
              <a:t>manage</a:t>
            </a:r>
            <a:r>
              <a:rPr lang="zh-CN" altLang="en-US" dirty="0"/>
              <a:t>相对</a:t>
            </a:r>
            <a:endParaRPr lang="en-US" altLang="zh-CN" dirty="0"/>
          </a:p>
          <a:p>
            <a:r>
              <a:rPr lang="zh-CN" altLang="en-US" dirty="0"/>
              <a:t>核心主张是与强调自上而下的管理不同，治理强调多元主体的协同</a:t>
            </a:r>
            <a:endParaRPr lang="en-US" altLang="zh-CN" dirty="0"/>
          </a:p>
          <a:p>
            <a:r>
              <a:rPr lang="zh-CN" altLang="en-US" dirty="0"/>
              <a:t>治理概念向更多领域扩展</a:t>
            </a:r>
            <a:endParaRPr lang="en-US" altLang="zh-CN" dirty="0"/>
          </a:p>
          <a:p>
            <a:endParaRPr lang="zh-CN" altLang="en-US" dirty="0"/>
          </a:p>
        </p:txBody>
      </p:sp>
    </p:spTree>
    <p:extLst>
      <p:ext uri="{BB962C8B-B14F-4D97-AF65-F5344CB8AC3E}">
        <p14:creationId xmlns:p14="http://schemas.microsoft.com/office/powerpoint/2010/main" val="359809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106B9E-6229-4A75-99DA-4EB31B5B857F}"/>
              </a:ext>
            </a:extLst>
          </p:cNvPr>
          <p:cNvSpPr>
            <a:spLocks noGrp="1"/>
          </p:cNvSpPr>
          <p:nvPr>
            <p:ph type="title"/>
          </p:nvPr>
        </p:nvSpPr>
        <p:spPr/>
        <p:txBody>
          <a:bodyPr/>
          <a:lstStyle/>
          <a:p>
            <a:r>
              <a:rPr lang="en-US" altLang="zh-CN" dirty="0"/>
              <a:t>3</a:t>
            </a:r>
            <a:r>
              <a:rPr lang="zh-CN" altLang="en-US" dirty="0"/>
              <a:t>、什么是社会治理</a:t>
            </a:r>
          </a:p>
        </p:txBody>
      </p:sp>
      <p:sp>
        <p:nvSpPr>
          <p:cNvPr id="3" name="内容占位符 2">
            <a:extLst>
              <a:ext uri="{FF2B5EF4-FFF2-40B4-BE49-F238E27FC236}">
                <a16:creationId xmlns:a16="http://schemas.microsoft.com/office/drawing/2014/main" id="{03113730-DD21-454E-AA0D-7B6874288046}"/>
              </a:ext>
            </a:extLst>
          </p:cNvPr>
          <p:cNvSpPr>
            <a:spLocks noGrp="1"/>
          </p:cNvSpPr>
          <p:nvPr>
            <p:ph idx="1"/>
          </p:nvPr>
        </p:nvSpPr>
        <p:spPr/>
        <p:txBody>
          <a:bodyPr/>
          <a:lstStyle/>
          <a:p>
            <a:r>
              <a:rPr lang="zh-CN" altLang="en-US" dirty="0"/>
              <a:t>社会治理的重点在基层社区</a:t>
            </a:r>
            <a:endParaRPr lang="en-US" altLang="zh-CN" dirty="0"/>
          </a:p>
          <a:p>
            <a:endParaRPr lang="en-US" altLang="zh-CN" dirty="0"/>
          </a:p>
          <a:p>
            <a:r>
              <a:rPr lang="zh-CN" altLang="en-US" dirty="0"/>
              <a:t>从社会管理到社会治理，不再只是把社会作为管控的客体，承认社会作为主体的价值，承认社会多元主体的正当资格。</a:t>
            </a:r>
            <a:endParaRPr lang="en-US" altLang="zh-CN" dirty="0"/>
          </a:p>
          <a:p>
            <a:r>
              <a:rPr lang="zh-CN" altLang="en-US" dirty="0"/>
              <a:t>从服务、建设、管理到治理，作为新话语引入，意味着承认原有话语的局限，需要转变治理体系。</a:t>
            </a:r>
          </a:p>
        </p:txBody>
      </p:sp>
    </p:spTree>
    <p:extLst>
      <p:ext uri="{BB962C8B-B14F-4D97-AF65-F5344CB8AC3E}">
        <p14:creationId xmlns:p14="http://schemas.microsoft.com/office/powerpoint/2010/main" val="79163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B3F07-927A-E649-4426-7D47D0F5E4F3}"/>
              </a:ext>
            </a:extLst>
          </p:cNvPr>
          <p:cNvSpPr>
            <a:spLocks noGrp="1"/>
          </p:cNvSpPr>
          <p:nvPr>
            <p:ph type="title"/>
          </p:nvPr>
        </p:nvSpPr>
        <p:spPr/>
        <p:txBody>
          <a:bodyPr/>
          <a:lstStyle/>
          <a:p>
            <a:r>
              <a:rPr lang="en-US" altLang="zh-CN" dirty="0"/>
              <a:t>4</a:t>
            </a:r>
            <a:r>
              <a:rPr lang="zh-CN" altLang="en-US" dirty="0"/>
              <a:t>、理解中国城市社会与其他国家城市社会的差异</a:t>
            </a:r>
          </a:p>
        </p:txBody>
      </p:sp>
      <p:sp>
        <p:nvSpPr>
          <p:cNvPr id="3" name="内容占位符 2">
            <a:extLst>
              <a:ext uri="{FF2B5EF4-FFF2-40B4-BE49-F238E27FC236}">
                <a16:creationId xmlns:a16="http://schemas.microsoft.com/office/drawing/2014/main" id="{151CC5F3-FE79-8FEB-E00F-2C46C2C186A1}"/>
              </a:ext>
            </a:extLst>
          </p:cNvPr>
          <p:cNvSpPr>
            <a:spLocks noGrp="1"/>
          </p:cNvSpPr>
          <p:nvPr>
            <p:ph idx="1"/>
          </p:nvPr>
        </p:nvSpPr>
        <p:spPr/>
        <p:txBody>
          <a:bodyPr/>
          <a:lstStyle/>
          <a:p>
            <a:r>
              <a:rPr lang="zh-CN" altLang="en-US" dirty="0"/>
              <a:t>（</a:t>
            </a:r>
            <a:r>
              <a:rPr lang="en-US" altLang="zh-CN" dirty="0"/>
              <a:t>1</a:t>
            </a:r>
            <a:r>
              <a:rPr lang="zh-CN" altLang="en-US" dirty="0"/>
              <a:t>）革命后社会</a:t>
            </a:r>
            <a:endParaRPr lang="en-US" altLang="zh-CN" dirty="0"/>
          </a:p>
          <a:p>
            <a:endParaRPr lang="en-US" altLang="zh-CN" dirty="0"/>
          </a:p>
          <a:p>
            <a:r>
              <a:rPr lang="zh-CN" altLang="en-US" dirty="0"/>
              <a:t>（</a:t>
            </a:r>
            <a:r>
              <a:rPr lang="en-US" altLang="zh-CN" dirty="0"/>
              <a:t>2</a:t>
            </a:r>
            <a:r>
              <a:rPr lang="zh-CN" altLang="en-US" dirty="0"/>
              <a:t>）计划经济向市场经济转型</a:t>
            </a:r>
            <a:endParaRPr lang="en-US" altLang="zh-CN" dirty="0"/>
          </a:p>
          <a:p>
            <a:endParaRPr lang="en-US" altLang="zh-CN" dirty="0"/>
          </a:p>
          <a:p>
            <a:r>
              <a:rPr lang="zh-CN" altLang="en-US" dirty="0"/>
              <a:t>（</a:t>
            </a:r>
            <a:r>
              <a:rPr lang="en-US" altLang="zh-CN" dirty="0"/>
              <a:t>3</a:t>
            </a:r>
            <a:r>
              <a:rPr lang="zh-CN" altLang="en-US" dirty="0"/>
              <a:t>）迅猛的城市化进程</a:t>
            </a:r>
            <a:endParaRPr lang="en-US" altLang="zh-CN" dirty="0"/>
          </a:p>
          <a:p>
            <a:endParaRPr lang="en-US" altLang="zh-CN" dirty="0"/>
          </a:p>
          <a:p>
            <a:r>
              <a:rPr lang="zh-CN" altLang="en-US" dirty="0"/>
              <a:t>（</a:t>
            </a:r>
            <a:r>
              <a:rPr lang="en-US" altLang="zh-CN" dirty="0"/>
              <a:t>4</a:t>
            </a:r>
            <a:r>
              <a:rPr lang="zh-CN" altLang="en-US" dirty="0"/>
              <a:t>）老龄化进程</a:t>
            </a:r>
          </a:p>
        </p:txBody>
      </p:sp>
    </p:spTree>
    <p:extLst>
      <p:ext uri="{BB962C8B-B14F-4D97-AF65-F5344CB8AC3E}">
        <p14:creationId xmlns:p14="http://schemas.microsoft.com/office/powerpoint/2010/main" val="345595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AC5FC5-24E0-688B-1531-E7CB9F7C14B3}"/>
              </a:ext>
            </a:extLst>
          </p:cNvPr>
          <p:cNvSpPr>
            <a:spLocks noGrp="1"/>
          </p:cNvSpPr>
          <p:nvPr>
            <p:ph type="title"/>
          </p:nvPr>
        </p:nvSpPr>
        <p:spPr/>
        <p:txBody>
          <a:bodyPr/>
          <a:lstStyle/>
          <a:p>
            <a:r>
              <a:rPr lang="zh-CN" altLang="en-US" dirty="0"/>
              <a:t>（</a:t>
            </a:r>
            <a:r>
              <a:rPr lang="en-US" altLang="zh-CN" dirty="0"/>
              <a:t>1</a:t>
            </a:r>
            <a:r>
              <a:rPr lang="zh-CN" altLang="en-US" dirty="0"/>
              <a:t>）革命后社会的特征</a:t>
            </a:r>
          </a:p>
        </p:txBody>
      </p:sp>
      <p:sp>
        <p:nvSpPr>
          <p:cNvPr id="3" name="内容占位符 2">
            <a:extLst>
              <a:ext uri="{FF2B5EF4-FFF2-40B4-BE49-F238E27FC236}">
                <a16:creationId xmlns:a16="http://schemas.microsoft.com/office/drawing/2014/main" id="{1515CFA3-DC33-4FC9-A0D9-BDD72884FC2D}"/>
              </a:ext>
            </a:extLst>
          </p:cNvPr>
          <p:cNvSpPr>
            <a:spLocks noGrp="1"/>
          </p:cNvSpPr>
          <p:nvPr>
            <p:ph idx="1"/>
          </p:nvPr>
        </p:nvSpPr>
        <p:spPr/>
        <p:txBody>
          <a:bodyPr/>
          <a:lstStyle/>
          <a:p>
            <a:r>
              <a:rPr lang="zh-CN" altLang="en-US" dirty="0"/>
              <a:t>扫清各种社会势力，树立了绝对权威，社会权威来源主要来自党和政府的授权</a:t>
            </a:r>
            <a:endParaRPr lang="en-US" altLang="zh-CN" dirty="0"/>
          </a:p>
          <a:p>
            <a:endParaRPr lang="en-US" altLang="zh-CN" dirty="0"/>
          </a:p>
          <a:p>
            <a:r>
              <a:rPr lang="zh-CN" altLang="en-US" dirty="0"/>
              <a:t>政治权力、文化权力、教育权力、就业、医疗等领域都完全由公权力掌控</a:t>
            </a:r>
            <a:endParaRPr lang="en-US" altLang="zh-CN" dirty="0"/>
          </a:p>
          <a:p>
            <a:endParaRPr lang="en-US" altLang="zh-CN" dirty="0"/>
          </a:p>
          <a:p>
            <a:r>
              <a:rPr lang="zh-CN" altLang="en-US" dirty="0"/>
              <a:t>逐步建立了单位体制：个人及家庭的生老病死都基本在单位内安排</a:t>
            </a:r>
            <a:endParaRPr lang="en-US" altLang="zh-CN" dirty="0"/>
          </a:p>
          <a:p>
            <a:r>
              <a:rPr lang="zh-CN" altLang="en-US" dirty="0"/>
              <a:t>单位之外的人由居委会负责管理与服务</a:t>
            </a:r>
            <a:endParaRPr lang="en-US" altLang="zh-CN" dirty="0"/>
          </a:p>
          <a:p>
            <a:endParaRPr lang="zh-CN" altLang="en-US" dirty="0"/>
          </a:p>
        </p:txBody>
      </p:sp>
    </p:spTree>
    <p:extLst>
      <p:ext uri="{BB962C8B-B14F-4D97-AF65-F5344CB8AC3E}">
        <p14:creationId xmlns:p14="http://schemas.microsoft.com/office/powerpoint/2010/main" val="22594904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3086</Words>
  <Application>Microsoft Office PowerPoint</Application>
  <PresentationFormat>宽屏</PresentationFormat>
  <Paragraphs>298</Paragraphs>
  <Slides>50</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50</vt:i4>
      </vt:variant>
    </vt:vector>
  </HeadingPairs>
  <TitlesOfParts>
    <vt:vector size="59" baseType="lpstr">
      <vt:lpstr>等线</vt:lpstr>
      <vt:lpstr>等线 Light</vt:lpstr>
      <vt:lpstr>黑体</vt:lpstr>
      <vt:lpstr>宋体</vt:lpstr>
      <vt:lpstr>微软雅黑</vt:lpstr>
      <vt:lpstr>Agency FB</vt:lpstr>
      <vt:lpstr>Arial</vt:lpstr>
      <vt:lpstr>Calibri</vt:lpstr>
      <vt:lpstr>Office 主题​​</vt:lpstr>
      <vt:lpstr>PowerPoint 演示文稿</vt:lpstr>
      <vt:lpstr>第一讲  上海基层社会治理组织体系与运行机制</vt:lpstr>
      <vt:lpstr>概要</vt:lpstr>
      <vt:lpstr>引言</vt:lpstr>
      <vt:lpstr>一、上海的社会特征</vt:lpstr>
      <vt:lpstr>2、什么是治理</vt:lpstr>
      <vt:lpstr>3、什么是社会治理</vt:lpstr>
      <vt:lpstr>4、理解中国城市社会与其他国家城市社会的差异</vt:lpstr>
      <vt:lpstr>（1）革命后社会的特征</vt:lpstr>
      <vt:lpstr>（2）计划经济体制转向市场经济体制</vt:lpstr>
      <vt:lpstr>（3）迅猛的城市化进程</vt:lpstr>
      <vt:lpstr>人口密度与户均人数的变化</vt:lpstr>
      <vt:lpstr>（4）老龄化程度</vt:lpstr>
      <vt:lpstr>二、上海基层社会治理的组织体系</vt:lpstr>
      <vt:lpstr>（一）两级政府三级管理四级网络的管理体系</vt:lpstr>
      <vt:lpstr> </vt:lpstr>
      <vt:lpstr>历史沿革</vt:lpstr>
      <vt:lpstr> </vt:lpstr>
      <vt:lpstr>内在逻辑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三、基层社会治理的运行机制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居委会的改革</vt:lpstr>
      <vt:lpstr>（二）党委领导、政府主导、社会协同、公众参与、法治保障</vt:lpstr>
      <vt:lpstr>解读</vt:lpstr>
      <vt:lpstr>PowerPoint 演示文稿</vt:lpstr>
      <vt:lpstr>四、上海社会治理的几大关键节点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纪茂 曾</dc:creator>
  <cp:lastModifiedBy>曾 纪茂</cp:lastModifiedBy>
  <cp:revision>34</cp:revision>
  <dcterms:created xsi:type="dcterms:W3CDTF">2022-02-19T02:05:24Z</dcterms:created>
  <dcterms:modified xsi:type="dcterms:W3CDTF">2024-02-25T13:13:28Z</dcterms:modified>
</cp:coreProperties>
</file>