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2.xml" ContentType="application/vnd.openxmlformats-officedocument.presentationml.tags+xml"/>
  <Override PartName="/ppt/tags/tag3.xml" ContentType="application/vnd.openxmlformats-officedocument.presentationml.tags+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1606" r:id="rId2"/>
    <p:sldId id="1605" r:id="rId3"/>
    <p:sldId id="1569" r:id="rId4"/>
    <p:sldId id="1567" r:id="rId5"/>
    <p:sldId id="1613" r:id="rId6"/>
    <p:sldId id="1607" r:id="rId7"/>
    <p:sldId id="1572" r:id="rId8"/>
    <p:sldId id="1615" r:id="rId9"/>
    <p:sldId id="1617" r:id="rId10"/>
    <p:sldId id="1618" r:id="rId11"/>
    <p:sldId id="1609" r:id="rId12"/>
    <p:sldId id="1608" r:id="rId13"/>
    <p:sldId id="1616" r:id="rId14"/>
    <p:sldId id="1598" r:id="rId15"/>
    <p:sldId id="1612" r:id="rId1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BF2E9"/>
    <a:srgbClr val="ED7D31"/>
    <a:srgbClr val="009BD2"/>
    <a:srgbClr val="DE0000"/>
    <a:srgbClr val="F94825"/>
    <a:srgbClr val="FB4723"/>
    <a:srgbClr val="EC8232"/>
    <a:srgbClr val="4472C4"/>
    <a:srgbClr val="2D3C6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981" autoAdjust="0"/>
    <p:restoredTop sz="94660"/>
  </p:normalViewPr>
  <p:slideViewPr>
    <p:cSldViewPr snapToGrid="0">
      <p:cViewPr varScale="1">
        <p:scale>
          <a:sx n="70" d="100"/>
          <a:sy n="70" d="100"/>
        </p:scale>
        <p:origin x="105"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2550305-866A-45D5-868D-62755FDBE32E}" type="doc">
      <dgm:prSet loTypeId="urn:microsoft.com/office/officeart/2005/8/layout/target3" loCatId="relationship" qsTypeId="urn:microsoft.com/office/officeart/2005/8/quickstyle/simple1" qsCatId="simple" csTypeId="urn:microsoft.com/office/officeart/2005/8/colors/accent1_2" csCatId="accent1" phldr="1"/>
      <dgm:spPr/>
      <dgm:t>
        <a:bodyPr/>
        <a:lstStyle/>
        <a:p>
          <a:endParaRPr lang="zh-CN" altLang="en-US"/>
        </a:p>
      </dgm:t>
    </dgm:pt>
    <dgm:pt modelId="{2B7DBA27-A053-4747-9BBA-54830CBF4455}">
      <dgm:prSet custT="1"/>
      <dgm:spPr/>
      <dgm:t>
        <a:bodyPr/>
        <a:lstStyle/>
        <a:p>
          <a:pPr rtl="0"/>
          <a:r>
            <a:rPr lang="zh-CN" altLang="en-US" sz="3200" b="1" dirty="0">
              <a:ea typeface="思源黑体"/>
            </a:rPr>
            <a:t>网格化建设的背景</a:t>
          </a:r>
          <a:endParaRPr lang="zh-CN" altLang="en-US" sz="3200" dirty="0">
            <a:ea typeface="思源黑体"/>
          </a:endParaRPr>
        </a:p>
      </dgm:t>
    </dgm:pt>
    <dgm:pt modelId="{2204077A-EC4F-4546-B7FD-14B566B2E90D}" type="parTrans" cxnId="{993E17C3-DF26-481E-820D-B04C8C590A5F}">
      <dgm:prSet/>
      <dgm:spPr/>
      <dgm:t>
        <a:bodyPr/>
        <a:lstStyle/>
        <a:p>
          <a:endParaRPr lang="zh-CN" altLang="en-US"/>
        </a:p>
      </dgm:t>
    </dgm:pt>
    <dgm:pt modelId="{E7EB7D1A-A849-4C57-BBDA-023FD952A2A8}" type="sibTrans" cxnId="{993E17C3-DF26-481E-820D-B04C8C590A5F}">
      <dgm:prSet/>
      <dgm:spPr/>
      <dgm:t>
        <a:bodyPr/>
        <a:lstStyle/>
        <a:p>
          <a:endParaRPr lang="zh-CN" altLang="en-US"/>
        </a:p>
      </dgm:t>
    </dgm:pt>
    <dgm:pt modelId="{C37AE391-DA55-4183-8500-AB22ED8FE304}" type="pres">
      <dgm:prSet presAssocID="{52550305-866A-45D5-868D-62755FDBE32E}" presName="Name0" presStyleCnt="0">
        <dgm:presLayoutVars>
          <dgm:chMax val="7"/>
          <dgm:dir/>
          <dgm:animLvl val="lvl"/>
          <dgm:resizeHandles val="exact"/>
        </dgm:presLayoutVars>
      </dgm:prSet>
      <dgm:spPr/>
    </dgm:pt>
    <dgm:pt modelId="{0017FE98-DA33-44C8-9CAD-1815B33B7ACE}" type="pres">
      <dgm:prSet presAssocID="{2B7DBA27-A053-4747-9BBA-54830CBF4455}" presName="circle1" presStyleLbl="node1" presStyleIdx="0" presStyleCnt="1"/>
      <dgm:spPr/>
    </dgm:pt>
    <dgm:pt modelId="{FA112316-92B8-445B-A006-2DE34343A48D}" type="pres">
      <dgm:prSet presAssocID="{2B7DBA27-A053-4747-9BBA-54830CBF4455}" presName="space" presStyleCnt="0"/>
      <dgm:spPr/>
    </dgm:pt>
    <dgm:pt modelId="{CDB034A9-6EF9-43F5-82B2-1B50BA55062E}" type="pres">
      <dgm:prSet presAssocID="{2B7DBA27-A053-4747-9BBA-54830CBF4455}" presName="rect1" presStyleLbl="alignAcc1" presStyleIdx="0" presStyleCnt="1"/>
      <dgm:spPr/>
    </dgm:pt>
    <dgm:pt modelId="{913B7D68-C588-41FC-BA30-D22C73DBA01E}" type="pres">
      <dgm:prSet presAssocID="{2B7DBA27-A053-4747-9BBA-54830CBF4455}" presName="rect1ParTxNoCh" presStyleLbl="alignAcc1" presStyleIdx="0" presStyleCnt="1">
        <dgm:presLayoutVars>
          <dgm:chMax val="1"/>
          <dgm:bulletEnabled val="1"/>
        </dgm:presLayoutVars>
      </dgm:prSet>
      <dgm:spPr/>
    </dgm:pt>
  </dgm:ptLst>
  <dgm:cxnLst>
    <dgm:cxn modelId="{847D2235-6EAD-4762-A32A-DB92BCCC5E79}" type="presOf" srcId="{52550305-866A-45D5-868D-62755FDBE32E}" destId="{C37AE391-DA55-4183-8500-AB22ED8FE304}" srcOrd="0" destOrd="0" presId="urn:microsoft.com/office/officeart/2005/8/layout/target3"/>
    <dgm:cxn modelId="{03638246-4C74-49B2-9E33-AC296E59C183}" type="presOf" srcId="{2B7DBA27-A053-4747-9BBA-54830CBF4455}" destId="{913B7D68-C588-41FC-BA30-D22C73DBA01E}" srcOrd="1" destOrd="0" presId="urn:microsoft.com/office/officeart/2005/8/layout/target3"/>
    <dgm:cxn modelId="{5A77ED7B-20E8-4F74-9B47-1F2B486A7A54}" type="presOf" srcId="{2B7DBA27-A053-4747-9BBA-54830CBF4455}" destId="{CDB034A9-6EF9-43F5-82B2-1B50BA55062E}" srcOrd="0" destOrd="0" presId="urn:microsoft.com/office/officeart/2005/8/layout/target3"/>
    <dgm:cxn modelId="{993E17C3-DF26-481E-820D-B04C8C590A5F}" srcId="{52550305-866A-45D5-868D-62755FDBE32E}" destId="{2B7DBA27-A053-4747-9BBA-54830CBF4455}" srcOrd="0" destOrd="0" parTransId="{2204077A-EC4F-4546-B7FD-14B566B2E90D}" sibTransId="{E7EB7D1A-A849-4C57-BBDA-023FD952A2A8}"/>
    <dgm:cxn modelId="{DBD487E6-0709-45FD-94C8-E84C265CEB79}" type="presParOf" srcId="{C37AE391-DA55-4183-8500-AB22ED8FE304}" destId="{0017FE98-DA33-44C8-9CAD-1815B33B7ACE}" srcOrd="0" destOrd="0" presId="urn:microsoft.com/office/officeart/2005/8/layout/target3"/>
    <dgm:cxn modelId="{25E76786-B03E-42C6-823C-326940ACE152}" type="presParOf" srcId="{C37AE391-DA55-4183-8500-AB22ED8FE304}" destId="{FA112316-92B8-445B-A006-2DE34343A48D}" srcOrd="1" destOrd="0" presId="urn:microsoft.com/office/officeart/2005/8/layout/target3"/>
    <dgm:cxn modelId="{32860B54-24D4-4D15-9FC5-529C40061298}" type="presParOf" srcId="{C37AE391-DA55-4183-8500-AB22ED8FE304}" destId="{CDB034A9-6EF9-43F5-82B2-1B50BA55062E}" srcOrd="2" destOrd="0" presId="urn:microsoft.com/office/officeart/2005/8/layout/target3"/>
    <dgm:cxn modelId="{3EB0C208-EE32-4181-9505-4D16B47ABFAF}" type="presParOf" srcId="{C37AE391-DA55-4183-8500-AB22ED8FE304}" destId="{913B7D68-C588-41FC-BA30-D22C73DBA01E}" srcOrd="3"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2550305-866A-45D5-868D-62755FDBE32E}" type="doc">
      <dgm:prSet loTypeId="urn:microsoft.com/office/officeart/2005/8/layout/target3" loCatId="relationship" qsTypeId="urn:microsoft.com/office/officeart/2005/8/quickstyle/simple1" qsCatId="simple" csTypeId="urn:microsoft.com/office/officeart/2005/8/colors/accent1_2" csCatId="accent1" phldr="1"/>
      <dgm:spPr/>
      <dgm:t>
        <a:bodyPr/>
        <a:lstStyle/>
        <a:p>
          <a:endParaRPr lang="zh-CN" altLang="en-US"/>
        </a:p>
      </dgm:t>
    </dgm:pt>
    <dgm:pt modelId="{2B7DBA27-A053-4747-9BBA-54830CBF4455}">
      <dgm:prSet custT="1"/>
      <dgm:spPr/>
      <dgm:t>
        <a:bodyPr/>
        <a:lstStyle/>
        <a:p>
          <a:pPr rtl="0"/>
          <a:r>
            <a:rPr lang="zh-CN" altLang="en-US" sz="3200" b="1" dirty="0">
              <a:ea typeface="思源黑体"/>
            </a:rPr>
            <a:t>网格架构设置</a:t>
          </a:r>
          <a:endParaRPr lang="zh-CN" altLang="en-US" sz="3200" dirty="0">
            <a:ea typeface="思源黑体"/>
          </a:endParaRPr>
        </a:p>
      </dgm:t>
    </dgm:pt>
    <dgm:pt modelId="{2204077A-EC4F-4546-B7FD-14B566B2E90D}" type="parTrans" cxnId="{993E17C3-DF26-481E-820D-B04C8C590A5F}">
      <dgm:prSet/>
      <dgm:spPr/>
      <dgm:t>
        <a:bodyPr/>
        <a:lstStyle/>
        <a:p>
          <a:endParaRPr lang="zh-CN" altLang="en-US"/>
        </a:p>
      </dgm:t>
    </dgm:pt>
    <dgm:pt modelId="{E7EB7D1A-A849-4C57-BBDA-023FD952A2A8}" type="sibTrans" cxnId="{993E17C3-DF26-481E-820D-B04C8C590A5F}">
      <dgm:prSet/>
      <dgm:spPr/>
      <dgm:t>
        <a:bodyPr/>
        <a:lstStyle/>
        <a:p>
          <a:endParaRPr lang="zh-CN" altLang="en-US"/>
        </a:p>
      </dgm:t>
    </dgm:pt>
    <dgm:pt modelId="{C37AE391-DA55-4183-8500-AB22ED8FE304}" type="pres">
      <dgm:prSet presAssocID="{52550305-866A-45D5-868D-62755FDBE32E}" presName="Name0" presStyleCnt="0">
        <dgm:presLayoutVars>
          <dgm:chMax val="7"/>
          <dgm:dir/>
          <dgm:animLvl val="lvl"/>
          <dgm:resizeHandles val="exact"/>
        </dgm:presLayoutVars>
      </dgm:prSet>
      <dgm:spPr/>
    </dgm:pt>
    <dgm:pt modelId="{0017FE98-DA33-44C8-9CAD-1815B33B7ACE}" type="pres">
      <dgm:prSet presAssocID="{2B7DBA27-A053-4747-9BBA-54830CBF4455}" presName="circle1" presStyleLbl="node1" presStyleIdx="0" presStyleCnt="1"/>
      <dgm:spPr/>
    </dgm:pt>
    <dgm:pt modelId="{FA112316-92B8-445B-A006-2DE34343A48D}" type="pres">
      <dgm:prSet presAssocID="{2B7DBA27-A053-4747-9BBA-54830CBF4455}" presName="space" presStyleCnt="0"/>
      <dgm:spPr/>
    </dgm:pt>
    <dgm:pt modelId="{CDB034A9-6EF9-43F5-82B2-1B50BA55062E}" type="pres">
      <dgm:prSet presAssocID="{2B7DBA27-A053-4747-9BBA-54830CBF4455}" presName="rect1" presStyleLbl="alignAcc1" presStyleIdx="0" presStyleCnt="1"/>
      <dgm:spPr/>
    </dgm:pt>
    <dgm:pt modelId="{913B7D68-C588-41FC-BA30-D22C73DBA01E}" type="pres">
      <dgm:prSet presAssocID="{2B7DBA27-A053-4747-9BBA-54830CBF4455}" presName="rect1ParTxNoCh" presStyleLbl="alignAcc1" presStyleIdx="0" presStyleCnt="1">
        <dgm:presLayoutVars>
          <dgm:chMax val="1"/>
          <dgm:bulletEnabled val="1"/>
        </dgm:presLayoutVars>
      </dgm:prSet>
      <dgm:spPr/>
    </dgm:pt>
  </dgm:ptLst>
  <dgm:cxnLst>
    <dgm:cxn modelId="{916E762D-252B-448E-BEFD-E770FAD2CD65}" type="presOf" srcId="{52550305-866A-45D5-868D-62755FDBE32E}" destId="{C37AE391-DA55-4183-8500-AB22ED8FE304}" srcOrd="0" destOrd="0" presId="urn:microsoft.com/office/officeart/2005/8/layout/target3"/>
    <dgm:cxn modelId="{B433259A-73E1-4D54-BDA0-61327FEF2076}" type="presOf" srcId="{2B7DBA27-A053-4747-9BBA-54830CBF4455}" destId="{913B7D68-C588-41FC-BA30-D22C73DBA01E}" srcOrd="1" destOrd="0" presId="urn:microsoft.com/office/officeart/2005/8/layout/target3"/>
    <dgm:cxn modelId="{C805319B-3C5D-4906-ADAE-78C1AAC7CDB7}" type="presOf" srcId="{2B7DBA27-A053-4747-9BBA-54830CBF4455}" destId="{CDB034A9-6EF9-43F5-82B2-1B50BA55062E}" srcOrd="0" destOrd="0" presId="urn:microsoft.com/office/officeart/2005/8/layout/target3"/>
    <dgm:cxn modelId="{993E17C3-DF26-481E-820D-B04C8C590A5F}" srcId="{52550305-866A-45D5-868D-62755FDBE32E}" destId="{2B7DBA27-A053-4747-9BBA-54830CBF4455}" srcOrd="0" destOrd="0" parTransId="{2204077A-EC4F-4546-B7FD-14B566B2E90D}" sibTransId="{E7EB7D1A-A849-4C57-BBDA-023FD952A2A8}"/>
    <dgm:cxn modelId="{4100B1AE-FBEB-4819-B200-231B878D4B30}" type="presParOf" srcId="{C37AE391-DA55-4183-8500-AB22ED8FE304}" destId="{0017FE98-DA33-44C8-9CAD-1815B33B7ACE}" srcOrd="0" destOrd="0" presId="urn:microsoft.com/office/officeart/2005/8/layout/target3"/>
    <dgm:cxn modelId="{F5FE95B8-B21D-4248-AF71-A62937C38E87}" type="presParOf" srcId="{C37AE391-DA55-4183-8500-AB22ED8FE304}" destId="{FA112316-92B8-445B-A006-2DE34343A48D}" srcOrd="1" destOrd="0" presId="urn:microsoft.com/office/officeart/2005/8/layout/target3"/>
    <dgm:cxn modelId="{A03DD898-8572-4AE5-9853-FCEA6CFE99A5}" type="presParOf" srcId="{C37AE391-DA55-4183-8500-AB22ED8FE304}" destId="{CDB034A9-6EF9-43F5-82B2-1B50BA55062E}" srcOrd="2" destOrd="0" presId="urn:microsoft.com/office/officeart/2005/8/layout/target3"/>
    <dgm:cxn modelId="{B82CF878-CA3E-4E26-9988-CB1537D3C8E0}" type="presParOf" srcId="{C37AE391-DA55-4183-8500-AB22ED8FE304}" destId="{913B7D68-C588-41FC-BA30-D22C73DBA01E}" srcOrd="3"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76D97A5-522A-41D1-9161-89B74F810ADA}"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lang="zh-CN" altLang="en-US"/>
        </a:p>
      </dgm:t>
    </dgm:pt>
    <dgm:pt modelId="{C7EA6281-0231-4F0F-88EE-65CDFE73C023}">
      <dgm:prSet phldrT="[文本]" custT="1"/>
      <dgm:spPr>
        <a:solidFill>
          <a:srgbClr val="EC8232"/>
        </a:solidFill>
        <a:ln>
          <a:solidFill>
            <a:srgbClr val="00B0F0"/>
          </a:solidFill>
        </a:ln>
      </dgm:spPr>
      <dgm:t>
        <a:bodyPr/>
        <a:lstStyle/>
        <a:p>
          <a:r>
            <a:rPr lang="zh-CN" altLang="en-US" sz="2400" dirty="0">
              <a:ea typeface="思源黑体"/>
            </a:rPr>
            <a:t>楼宇园区网格</a:t>
          </a:r>
          <a:endParaRPr lang="zh-CN" altLang="en-US" sz="2400" dirty="0">
            <a:solidFill>
              <a:srgbClr val="FFC000"/>
            </a:solidFill>
            <a:ea typeface="思源黑体"/>
          </a:endParaRPr>
        </a:p>
      </dgm:t>
    </dgm:pt>
    <dgm:pt modelId="{3E863A79-B1CF-4B99-BEDC-F70A3F8BC2FD}" type="parTrans" cxnId="{493CA245-DBEC-4A99-A8D5-F1A131B2CC5B}">
      <dgm:prSet/>
      <dgm:spPr/>
      <dgm:t>
        <a:bodyPr/>
        <a:lstStyle/>
        <a:p>
          <a:endParaRPr lang="zh-CN" altLang="en-US" sz="1600"/>
        </a:p>
      </dgm:t>
    </dgm:pt>
    <dgm:pt modelId="{2AE05411-635A-4A89-A625-566650581396}" type="sibTrans" cxnId="{493CA245-DBEC-4A99-A8D5-F1A131B2CC5B}">
      <dgm:prSet/>
      <dgm:spPr/>
      <dgm:t>
        <a:bodyPr/>
        <a:lstStyle/>
        <a:p>
          <a:endParaRPr lang="zh-CN" altLang="en-US"/>
        </a:p>
      </dgm:t>
    </dgm:pt>
    <dgm:pt modelId="{43F07C75-24E7-4E27-AD7B-C771AF898571}">
      <dgm:prSet phldrT="[文本]" custT="1"/>
      <dgm:spPr>
        <a:solidFill>
          <a:srgbClr val="92D050"/>
        </a:solidFill>
        <a:ln>
          <a:solidFill>
            <a:srgbClr val="ED7D31"/>
          </a:solidFill>
        </a:ln>
      </dgm:spPr>
      <dgm:t>
        <a:bodyPr/>
        <a:lstStyle/>
        <a:p>
          <a:r>
            <a:rPr lang="zh-CN" altLang="en-US" sz="2400" dirty="0">
              <a:ea typeface="思源黑体"/>
            </a:rPr>
            <a:t>居民区</a:t>
          </a:r>
          <a:endParaRPr lang="en-US" altLang="zh-CN" sz="2400" dirty="0">
            <a:ea typeface="思源黑体"/>
          </a:endParaRPr>
        </a:p>
        <a:p>
          <a:r>
            <a:rPr lang="zh-CN" altLang="en-US" sz="2400" dirty="0">
              <a:ea typeface="思源黑体"/>
            </a:rPr>
            <a:t>网格</a:t>
          </a:r>
        </a:p>
      </dgm:t>
    </dgm:pt>
    <dgm:pt modelId="{A47C624D-7FDA-4CDF-ACF2-6AD8AA26ADC1}" type="parTrans" cxnId="{56518F33-A2DC-474B-A875-67EE20662E91}">
      <dgm:prSet/>
      <dgm:spPr/>
      <dgm:t>
        <a:bodyPr/>
        <a:lstStyle/>
        <a:p>
          <a:endParaRPr lang="zh-CN" altLang="en-US"/>
        </a:p>
      </dgm:t>
    </dgm:pt>
    <dgm:pt modelId="{F085471D-C32E-448B-BF82-880510031C22}" type="sibTrans" cxnId="{56518F33-A2DC-474B-A875-67EE20662E91}">
      <dgm:prSet/>
      <dgm:spPr/>
      <dgm:t>
        <a:bodyPr/>
        <a:lstStyle/>
        <a:p>
          <a:endParaRPr lang="zh-CN" altLang="en-US"/>
        </a:p>
      </dgm:t>
    </dgm:pt>
    <dgm:pt modelId="{116935E6-93E8-4673-BD9A-ECD701E85F4C}">
      <dgm:prSet phldrT="[文本]" custT="1"/>
      <dgm:spPr>
        <a:ln>
          <a:solidFill>
            <a:srgbClr val="FB4723"/>
          </a:solidFill>
        </a:ln>
      </dgm:spPr>
      <dgm:t>
        <a:bodyPr/>
        <a:lstStyle/>
        <a:p>
          <a:r>
            <a:rPr lang="zh-CN" altLang="en-US" sz="2400" dirty="0">
              <a:ea typeface="思源黑体"/>
            </a:rPr>
            <a:t>街区</a:t>
          </a:r>
          <a:endParaRPr lang="en-US" altLang="zh-CN" sz="2400" dirty="0">
            <a:ea typeface="思源黑体"/>
          </a:endParaRPr>
        </a:p>
        <a:p>
          <a:r>
            <a:rPr lang="zh-CN" altLang="en-US" sz="2400" dirty="0">
              <a:ea typeface="思源黑体"/>
            </a:rPr>
            <a:t>网格</a:t>
          </a:r>
        </a:p>
      </dgm:t>
    </dgm:pt>
    <dgm:pt modelId="{3B51DB7C-474A-4026-A39D-3FDF02AF2E90}" type="parTrans" cxnId="{377BF2A1-D160-46FB-87B8-1B986435FD8E}">
      <dgm:prSet/>
      <dgm:spPr/>
      <dgm:t>
        <a:bodyPr/>
        <a:lstStyle/>
        <a:p>
          <a:endParaRPr lang="zh-CN" altLang="en-US"/>
        </a:p>
      </dgm:t>
    </dgm:pt>
    <dgm:pt modelId="{5DB2CDA2-E14A-4C02-9292-A5AB6226FBA7}" type="sibTrans" cxnId="{377BF2A1-D160-46FB-87B8-1B986435FD8E}">
      <dgm:prSet/>
      <dgm:spPr/>
      <dgm:t>
        <a:bodyPr/>
        <a:lstStyle/>
        <a:p>
          <a:endParaRPr lang="zh-CN" altLang="en-US"/>
        </a:p>
      </dgm:t>
    </dgm:pt>
    <dgm:pt modelId="{57CCEDEB-C9BB-4429-BE12-1E9BBC5921E6}" type="pres">
      <dgm:prSet presAssocID="{F76D97A5-522A-41D1-9161-89B74F810ADA}" presName="composite" presStyleCnt="0">
        <dgm:presLayoutVars>
          <dgm:chMax val="5"/>
          <dgm:dir/>
          <dgm:animLvl val="ctr"/>
          <dgm:resizeHandles val="exact"/>
        </dgm:presLayoutVars>
      </dgm:prSet>
      <dgm:spPr/>
    </dgm:pt>
    <dgm:pt modelId="{F085CDE2-EACF-4A9A-9A6C-A821EE93FFD2}" type="pres">
      <dgm:prSet presAssocID="{F76D97A5-522A-41D1-9161-89B74F810ADA}" presName="cycle" presStyleCnt="0"/>
      <dgm:spPr/>
    </dgm:pt>
    <dgm:pt modelId="{D8CC5813-8644-4F99-B5D7-13608FBA45BD}" type="pres">
      <dgm:prSet presAssocID="{F76D97A5-522A-41D1-9161-89B74F810ADA}" presName="centerShape" presStyleCnt="0"/>
      <dgm:spPr/>
    </dgm:pt>
    <dgm:pt modelId="{F49CC227-0FFC-41EF-ACFF-FCBA713C944C}" type="pres">
      <dgm:prSet presAssocID="{F76D97A5-522A-41D1-9161-89B74F810ADA}" presName="connSite" presStyleLbl="node1" presStyleIdx="0" presStyleCnt="4"/>
      <dgm:spPr/>
    </dgm:pt>
    <dgm:pt modelId="{4A920267-B99E-4D4A-B9A3-F5916D230283}" type="pres">
      <dgm:prSet presAssocID="{F76D97A5-522A-41D1-9161-89B74F810ADA}" presName="visible" presStyleLbl="node1" presStyleIdx="0" presStyleCnt="4" custScaleX="42253" custScaleY="41263" custLinFactNeighborX="14888" custLinFactNeighborY="-6752"/>
      <dgm:spPr>
        <a:solidFill>
          <a:srgbClr val="C00000"/>
        </a:solidFill>
      </dgm:spPr>
    </dgm:pt>
    <dgm:pt modelId="{FE1F2779-521A-4701-A357-5DD46456E3E7}" type="pres">
      <dgm:prSet presAssocID="{3E863A79-B1CF-4B99-BEDC-F70A3F8BC2FD}" presName="Name25" presStyleLbl="parChTrans1D1" presStyleIdx="0" presStyleCnt="3"/>
      <dgm:spPr/>
    </dgm:pt>
    <dgm:pt modelId="{1358B319-9526-4B31-8EB4-61406F55BA3D}" type="pres">
      <dgm:prSet presAssocID="{C7EA6281-0231-4F0F-88EE-65CDFE73C023}" presName="node" presStyleCnt="0"/>
      <dgm:spPr/>
    </dgm:pt>
    <dgm:pt modelId="{F8D20771-B7B8-49AF-BE15-3B57D2B4511B}" type="pres">
      <dgm:prSet presAssocID="{C7EA6281-0231-4F0F-88EE-65CDFE73C023}" presName="parentNode" presStyleLbl="node1" presStyleIdx="1" presStyleCnt="4" custFlipHor="1" custScaleX="75461" custScaleY="71350" custLinFactNeighborX="-7596" custLinFactNeighborY="21799">
        <dgm:presLayoutVars>
          <dgm:chMax val="1"/>
          <dgm:bulletEnabled val="1"/>
        </dgm:presLayoutVars>
      </dgm:prSet>
      <dgm:spPr/>
    </dgm:pt>
    <dgm:pt modelId="{DCB0EE36-4654-4E07-BC1C-E146880EF9A7}" type="pres">
      <dgm:prSet presAssocID="{C7EA6281-0231-4F0F-88EE-65CDFE73C023}" presName="childNode" presStyleLbl="revTx" presStyleIdx="0" presStyleCnt="0">
        <dgm:presLayoutVars>
          <dgm:bulletEnabled val="1"/>
        </dgm:presLayoutVars>
      </dgm:prSet>
      <dgm:spPr/>
    </dgm:pt>
    <dgm:pt modelId="{BE85C82A-22AC-4153-8D58-EF1A381B705C}" type="pres">
      <dgm:prSet presAssocID="{A47C624D-7FDA-4CDF-ACF2-6AD8AA26ADC1}" presName="Name25" presStyleLbl="parChTrans1D1" presStyleIdx="1" presStyleCnt="3"/>
      <dgm:spPr/>
    </dgm:pt>
    <dgm:pt modelId="{8F35834D-BB21-4067-8173-CADB13ADCCA2}" type="pres">
      <dgm:prSet presAssocID="{43F07C75-24E7-4E27-AD7B-C771AF898571}" presName="node" presStyleCnt="0"/>
      <dgm:spPr/>
    </dgm:pt>
    <dgm:pt modelId="{0D32E168-E3F2-4542-BAE2-E601E26A0271}" type="pres">
      <dgm:prSet presAssocID="{43F07C75-24E7-4E27-AD7B-C771AF898571}" presName="parentNode" presStyleLbl="node1" presStyleIdx="2" presStyleCnt="4" custScaleX="93301" custScaleY="79627" custLinFactNeighborX="-34465" custLinFactNeighborY="-2248">
        <dgm:presLayoutVars>
          <dgm:chMax val="1"/>
          <dgm:bulletEnabled val="1"/>
        </dgm:presLayoutVars>
      </dgm:prSet>
      <dgm:spPr/>
    </dgm:pt>
    <dgm:pt modelId="{3B083B7C-7AA3-4124-BE01-C6B859C3DC62}" type="pres">
      <dgm:prSet presAssocID="{43F07C75-24E7-4E27-AD7B-C771AF898571}" presName="childNode" presStyleLbl="revTx" presStyleIdx="0" presStyleCnt="0">
        <dgm:presLayoutVars>
          <dgm:bulletEnabled val="1"/>
        </dgm:presLayoutVars>
      </dgm:prSet>
      <dgm:spPr/>
    </dgm:pt>
    <dgm:pt modelId="{0FEAA456-B017-43D2-8A63-372662000BC7}" type="pres">
      <dgm:prSet presAssocID="{3B51DB7C-474A-4026-A39D-3FDF02AF2E90}" presName="Name25" presStyleLbl="parChTrans1D1" presStyleIdx="2" presStyleCnt="3"/>
      <dgm:spPr/>
    </dgm:pt>
    <dgm:pt modelId="{E87832D9-F0E1-4CBF-941F-38276762A34C}" type="pres">
      <dgm:prSet presAssocID="{116935E6-93E8-4673-BD9A-ECD701E85F4C}" presName="node" presStyleCnt="0"/>
      <dgm:spPr/>
    </dgm:pt>
    <dgm:pt modelId="{62892757-9016-4218-9CF1-1F0865F010CE}" type="pres">
      <dgm:prSet presAssocID="{116935E6-93E8-4673-BD9A-ECD701E85F4C}" presName="parentNode" presStyleLbl="node1" presStyleIdx="3" presStyleCnt="4" custScaleX="85282" custScaleY="75923" custLinFactNeighborX="5389" custLinFactNeighborY="-11825">
        <dgm:presLayoutVars>
          <dgm:chMax val="1"/>
          <dgm:bulletEnabled val="1"/>
        </dgm:presLayoutVars>
      </dgm:prSet>
      <dgm:spPr/>
    </dgm:pt>
    <dgm:pt modelId="{5466A3D2-51F4-4058-A538-CAB4CEF1CD34}" type="pres">
      <dgm:prSet presAssocID="{116935E6-93E8-4673-BD9A-ECD701E85F4C}" presName="childNode" presStyleLbl="revTx" presStyleIdx="0" presStyleCnt="0">
        <dgm:presLayoutVars>
          <dgm:bulletEnabled val="1"/>
        </dgm:presLayoutVars>
      </dgm:prSet>
      <dgm:spPr/>
    </dgm:pt>
  </dgm:ptLst>
  <dgm:cxnLst>
    <dgm:cxn modelId="{6009780B-9C13-4402-9765-211994E4D98E}" type="presOf" srcId="{F76D97A5-522A-41D1-9161-89B74F810ADA}" destId="{57CCEDEB-C9BB-4429-BE12-1E9BBC5921E6}" srcOrd="0" destOrd="0" presId="urn:microsoft.com/office/officeart/2005/8/layout/radial2"/>
    <dgm:cxn modelId="{4D60F20C-4035-43A9-9A6F-7E30CE7B788F}" type="presOf" srcId="{A47C624D-7FDA-4CDF-ACF2-6AD8AA26ADC1}" destId="{BE85C82A-22AC-4153-8D58-EF1A381B705C}" srcOrd="0" destOrd="0" presId="urn:microsoft.com/office/officeart/2005/8/layout/radial2"/>
    <dgm:cxn modelId="{56518F33-A2DC-474B-A875-67EE20662E91}" srcId="{F76D97A5-522A-41D1-9161-89B74F810ADA}" destId="{43F07C75-24E7-4E27-AD7B-C771AF898571}" srcOrd="1" destOrd="0" parTransId="{A47C624D-7FDA-4CDF-ACF2-6AD8AA26ADC1}" sibTransId="{F085471D-C32E-448B-BF82-880510031C22}"/>
    <dgm:cxn modelId="{168FA835-8D61-4855-AC30-D833D4E07FEF}" type="presOf" srcId="{3B51DB7C-474A-4026-A39D-3FDF02AF2E90}" destId="{0FEAA456-B017-43D2-8A63-372662000BC7}" srcOrd="0" destOrd="0" presId="urn:microsoft.com/office/officeart/2005/8/layout/radial2"/>
    <dgm:cxn modelId="{493CA245-DBEC-4A99-A8D5-F1A131B2CC5B}" srcId="{F76D97A5-522A-41D1-9161-89B74F810ADA}" destId="{C7EA6281-0231-4F0F-88EE-65CDFE73C023}" srcOrd="0" destOrd="0" parTransId="{3E863A79-B1CF-4B99-BEDC-F70A3F8BC2FD}" sibTransId="{2AE05411-635A-4A89-A625-566650581396}"/>
    <dgm:cxn modelId="{580FC68D-91F1-480D-898F-FF1ECCBFE820}" type="presOf" srcId="{116935E6-93E8-4673-BD9A-ECD701E85F4C}" destId="{62892757-9016-4218-9CF1-1F0865F010CE}" srcOrd="0" destOrd="0" presId="urn:microsoft.com/office/officeart/2005/8/layout/radial2"/>
    <dgm:cxn modelId="{377BF2A1-D160-46FB-87B8-1B986435FD8E}" srcId="{F76D97A5-522A-41D1-9161-89B74F810ADA}" destId="{116935E6-93E8-4673-BD9A-ECD701E85F4C}" srcOrd="2" destOrd="0" parTransId="{3B51DB7C-474A-4026-A39D-3FDF02AF2E90}" sibTransId="{5DB2CDA2-E14A-4C02-9292-A5AB6226FBA7}"/>
    <dgm:cxn modelId="{CC06DFAA-DDEB-4143-BD7A-B949BCCBBC8C}" type="presOf" srcId="{C7EA6281-0231-4F0F-88EE-65CDFE73C023}" destId="{F8D20771-B7B8-49AF-BE15-3B57D2B4511B}" srcOrd="0" destOrd="0" presId="urn:microsoft.com/office/officeart/2005/8/layout/radial2"/>
    <dgm:cxn modelId="{D38873B5-2E61-4240-A7CD-3016EBADC24C}" type="presOf" srcId="{43F07C75-24E7-4E27-AD7B-C771AF898571}" destId="{0D32E168-E3F2-4542-BAE2-E601E26A0271}" srcOrd="0" destOrd="0" presId="urn:microsoft.com/office/officeart/2005/8/layout/radial2"/>
    <dgm:cxn modelId="{C31BDFC0-021B-42B7-988B-62B13BED2ECA}" type="presOf" srcId="{3E863A79-B1CF-4B99-BEDC-F70A3F8BC2FD}" destId="{FE1F2779-521A-4701-A357-5DD46456E3E7}" srcOrd="0" destOrd="0" presId="urn:microsoft.com/office/officeart/2005/8/layout/radial2"/>
    <dgm:cxn modelId="{863E8C43-27D0-4344-BABD-209AEFA15CFF}" type="presParOf" srcId="{57CCEDEB-C9BB-4429-BE12-1E9BBC5921E6}" destId="{F085CDE2-EACF-4A9A-9A6C-A821EE93FFD2}" srcOrd="0" destOrd="0" presId="urn:microsoft.com/office/officeart/2005/8/layout/radial2"/>
    <dgm:cxn modelId="{2AA88087-4D6A-4A95-9946-DD5CB4EAFBDF}" type="presParOf" srcId="{F085CDE2-EACF-4A9A-9A6C-A821EE93FFD2}" destId="{D8CC5813-8644-4F99-B5D7-13608FBA45BD}" srcOrd="0" destOrd="0" presId="urn:microsoft.com/office/officeart/2005/8/layout/radial2"/>
    <dgm:cxn modelId="{AA9CE26C-F8AF-4E10-80D2-74CD87E74008}" type="presParOf" srcId="{D8CC5813-8644-4F99-B5D7-13608FBA45BD}" destId="{F49CC227-0FFC-41EF-ACFF-FCBA713C944C}" srcOrd="0" destOrd="0" presId="urn:microsoft.com/office/officeart/2005/8/layout/radial2"/>
    <dgm:cxn modelId="{492FC05C-9B98-42F4-9C16-5A98E81DD6BA}" type="presParOf" srcId="{D8CC5813-8644-4F99-B5D7-13608FBA45BD}" destId="{4A920267-B99E-4D4A-B9A3-F5916D230283}" srcOrd="1" destOrd="0" presId="urn:microsoft.com/office/officeart/2005/8/layout/radial2"/>
    <dgm:cxn modelId="{5E355B50-5C77-438A-AA84-3825DB404DC2}" type="presParOf" srcId="{F085CDE2-EACF-4A9A-9A6C-A821EE93FFD2}" destId="{FE1F2779-521A-4701-A357-5DD46456E3E7}" srcOrd="1" destOrd="0" presId="urn:microsoft.com/office/officeart/2005/8/layout/radial2"/>
    <dgm:cxn modelId="{7B8046BC-656C-4551-8238-C4C3E05846B6}" type="presParOf" srcId="{F085CDE2-EACF-4A9A-9A6C-A821EE93FFD2}" destId="{1358B319-9526-4B31-8EB4-61406F55BA3D}" srcOrd="2" destOrd="0" presId="urn:microsoft.com/office/officeart/2005/8/layout/radial2"/>
    <dgm:cxn modelId="{206F2002-C60B-48C4-A8BD-5FFE4D8A4C49}" type="presParOf" srcId="{1358B319-9526-4B31-8EB4-61406F55BA3D}" destId="{F8D20771-B7B8-49AF-BE15-3B57D2B4511B}" srcOrd="0" destOrd="0" presId="urn:microsoft.com/office/officeart/2005/8/layout/radial2"/>
    <dgm:cxn modelId="{1085CA76-692C-40DE-AD88-36E4E3558823}" type="presParOf" srcId="{1358B319-9526-4B31-8EB4-61406F55BA3D}" destId="{DCB0EE36-4654-4E07-BC1C-E146880EF9A7}" srcOrd="1" destOrd="0" presId="urn:microsoft.com/office/officeart/2005/8/layout/radial2"/>
    <dgm:cxn modelId="{F30DC7D1-EC1C-485D-9999-6B356F56EF75}" type="presParOf" srcId="{F085CDE2-EACF-4A9A-9A6C-A821EE93FFD2}" destId="{BE85C82A-22AC-4153-8D58-EF1A381B705C}" srcOrd="3" destOrd="0" presId="urn:microsoft.com/office/officeart/2005/8/layout/radial2"/>
    <dgm:cxn modelId="{02C191EB-C52A-47CC-B2C4-599C28CF7519}" type="presParOf" srcId="{F085CDE2-EACF-4A9A-9A6C-A821EE93FFD2}" destId="{8F35834D-BB21-4067-8173-CADB13ADCCA2}" srcOrd="4" destOrd="0" presId="urn:microsoft.com/office/officeart/2005/8/layout/radial2"/>
    <dgm:cxn modelId="{BA0C2178-933B-4804-92E8-BBED3172639A}" type="presParOf" srcId="{8F35834D-BB21-4067-8173-CADB13ADCCA2}" destId="{0D32E168-E3F2-4542-BAE2-E601E26A0271}" srcOrd="0" destOrd="0" presId="urn:microsoft.com/office/officeart/2005/8/layout/radial2"/>
    <dgm:cxn modelId="{B543D40B-70B2-4FA5-8360-B74F806096E1}" type="presParOf" srcId="{8F35834D-BB21-4067-8173-CADB13ADCCA2}" destId="{3B083B7C-7AA3-4124-BE01-C6B859C3DC62}" srcOrd="1" destOrd="0" presId="urn:microsoft.com/office/officeart/2005/8/layout/radial2"/>
    <dgm:cxn modelId="{F45F605C-94C3-4BAB-B2F6-5A5DE3F3F072}" type="presParOf" srcId="{F085CDE2-EACF-4A9A-9A6C-A821EE93FFD2}" destId="{0FEAA456-B017-43D2-8A63-372662000BC7}" srcOrd="5" destOrd="0" presId="urn:microsoft.com/office/officeart/2005/8/layout/radial2"/>
    <dgm:cxn modelId="{91480D25-22F3-472F-856B-670D5F12634D}" type="presParOf" srcId="{F085CDE2-EACF-4A9A-9A6C-A821EE93FFD2}" destId="{E87832D9-F0E1-4CBF-941F-38276762A34C}" srcOrd="6" destOrd="0" presId="urn:microsoft.com/office/officeart/2005/8/layout/radial2"/>
    <dgm:cxn modelId="{445D96C8-3933-4394-BBCC-6EA03512FE07}" type="presParOf" srcId="{E87832D9-F0E1-4CBF-941F-38276762A34C}" destId="{62892757-9016-4218-9CF1-1F0865F010CE}" srcOrd="0" destOrd="0" presId="urn:microsoft.com/office/officeart/2005/8/layout/radial2"/>
    <dgm:cxn modelId="{1E0FB89F-9D26-413A-95F1-2217D14799B7}" type="presParOf" srcId="{E87832D9-F0E1-4CBF-941F-38276762A34C}" destId="{5466A3D2-51F4-4058-A538-CAB4CEF1CD34}" srcOrd="1" destOrd="0" presId="urn:microsoft.com/office/officeart/2005/8/layout/radial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CB284EE-E6D8-49FD-8EFB-BD98A932E223}" type="doc">
      <dgm:prSet loTypeId="urn:microsoft.com/office/officeart/2005/8/layout/cycle2" loCatId="cycle" qsTypeId="urn:microsoft.com/office/officeart/2005/8/quickstyle/simple1" qsCatId="simple" csTypeId="urn:microsoft.com/office/officeart/2005/8/colors/colorful1" csCatId="colorful" phldr="1"/>
      <dgm:spPr/>
      <dgm:t>
        <a:bodyPr/>
        <a:lstStyle/>
        <a:p>
          <a:endParaRPr lang="zh-CN" altLang="en-US"/>
        </a:p>
      </dgm:t>
    </dgm:pt>
    <dgm:pt modelId="{98DF8EC3-00B4-429F-A62E-00A651949697}">
      <dgm:prSet phldrT="[文本]"/>
      <dgm:spPr/>
      <dgm:t>
        <a:bodyPr/>
        <a:lstStyle/>
        <a:p>
          <a:r>
            <a:rPr lang="zh-CN" altLang="en-US" dirty="0"/>
            <a:t>加强</a:t>
          </a:r>
          <a:endParaRPr lang="en-US" altLang="zh-CN" dirty="0"/>
        </a:p>
        <a:p>
          <a:r>
            <a:rPr lang="zh-CN" altLang="en-US" dirty="0"/>
            <a:t>物业治理“联动圈”</a:t>
          </a:r>
        </a:p>
      </dgm:t>
    </dgm:pt>
    <dgm:pt modelId="{9C57D710-A152-4D67-9389-81C52B30280B}" type="parTrans" cxnId="{9FEA71A9-D30F-492E-A333-85D1270C9F07}">
      <dgm:prSet/>
      <dgm:spPr/>
      <dgm:t>
        <a:bodyPr/>
        <a:lstStyle/>
        <a:p>
          <a:endParaRPr lang="zh-CN" altLang="en-US"/>
        </a:p>
      </dgm:t>
    </dgm:pt>
    <dgm:pt modelId="{466183B4-6535-4563-8D66-190AF0D0A51A}" type="sibTrans" cxnId="{9FEA71A9-D30F-492E-A333-85D1270C9F07}">
      <dgm:prSet/>
      <dgm:spPr/>
      <dgm:t>
        <a:bodyPr/>
        <a:lstStyle/>
        <a:p>
          <a:endParaRPr lang="zh-CN" altLang="en-US"/>
        </a:p>
      </dgm:t>
    </dgm:pt>
    <dgm:pt modelId="{AE0F6408-B3AC-42C1-BB82-4CD7C5AF7D54}">
      <dgm:prSet phldrT="[文本]"/>
      <dgm:spPr/>
      <dgm:t>
        <a:bodyPr/>
        <a:lstStyle/>
        <a:p>
          <a:r>
            <a:rPr lang="zh-CN" altLang="en-US" dirty="0"/>
            <a:t>激活</a:t>
          </a:r>
          <a:endParaRPr lang="en-US" altLang="zh-CN" dirty="0"/>
        </a:p>
        <a:p>
          <a:r>
            <a:rPr lang="zh-CN" altLang="en-US" dirty="0"/>
            <a:t>老旧小区</a:t>
          </a:r>
          <a:endParaRPr lang="en-US" altLang="zh-CN" dirty="0"/>
        </a:p>
        <a:p>
          <a:r>
            <a:rPr lang="zh-CN" altLang="en-US" dirty="0"/>
            <a:t>“活力圈”</a:t>
          </a:r>
        </a:p>
      </dgm:t>
    </dgm:pt>
    <dgm:pt modelId="{D5F5EB53-F177-4B02-B38C-B9EF5556D41F}" type="parTrans" cxnId="{753E5C82-01E3-4848-B07B-E6E2EA723DF6}">
      <dgm:prSet/>
      <dgm:spPr/>
      <dgm:t>
        <a:bodyPr/>
        <a:lstStyle/>
        <a:p>
          <a:endParaRPr lang="zh-CN" altLang="en-US"/>
        </a:p>
      </dgm:t>
    </dgm:pt>
    <dgm:pt modelId="{79B99F77-3246-49F9-B118-A6E2E949670A}" type="sibTrans" cxnId="{753E5C82-01E3-4848-B07B-E6E2EA723DF6}">
      <dgm:prSet/>
      <dgm:spPr/>
      <dgm:t>
        <a:bodyPr/>
        <a:lstStyle/>
        <a:p>
          <a:endParaRPr lang="zh-CN" altLang="en-US"/>
        </a:p>
      </dgm:t>
    </dgm:pt>
    <dgm:pt modelId="{DFBA6E39-EFFA-41AB-A2DC-A433DE6F387C}">
      <dgm:prSet phldrT="[文本]"/>
      <dgm:spPr/>
      <dgm:t>
        <a:bodyPr/>
        <a:lstStyle/>
        <a:p>
          <a:r>
            <a:rPr lang="zh-CN" altLang="en-US" dirty="0"/>
            <a:t>扩大</a:t>
          </a:r>
          <a:endParaRPr lang="en-US" altLang="zh-CN" dirty="0"/>
        </a:p>
        <a:p>
          <a:r>
            <a:rPr lang="zh-CN" altLang="en-US" dirty="0"/>
            <a:t>睦邻街区</a:t>
          </a:r>
          <a:endParaRPr lang="en-US" altLang="zh-CN" dirty="0"/>
        </a:p>
        <a:p>
          <a:r>
            <a:rPr lang="zh-CN" altLang="en-US" dirty="0"/>
            <a:t>“朋友圈”</a:t>
          </a:r>
        </a:p>
      </dgm:t>
    </dgm:pt>
    <dgm:pt modelId="{3F78AFDF-DC0B-4A29-9632-2416043ED625}" type="parTrans" cxnId="{CEB5A5D4-43AF-4E2B-BBB6-B15037EE786C}">
      <dgm:prSet/>
      <dgm:spPr/>
      <dgm:t>
        <a:bodyPr/>
        <a:lstStyle/>
        <a:p>
          <a:endParaRPr lang="zh-CN" altLang="en-US"/>
        </a:p>
      </dgm:t>
    </dgm:pt>
    <dgm:pt modelId="{D1416FC2-1A32-4145-9839-866CBB1022AC}" type="sibTrans" cxnId="{CEB5A5D4-43AF-4E2B-BBB6-B15037EE786C}">
      <dgm:prSet/>
      <dgm:spPr/>
      <dgm:t>
        <a:bodyPr/>
        <a:lstStyle/>
        <a:p>
          <a:endParaRPr lang="zh-CN" altLang="en-US"/>
        </a:p>
      </dgm:t>
    </dgm:pt>
    <dgm:pt modelId="{058FAAFD-7801-47C1-8F3E-1B43C91ACDF1}">
      <dgm:prSet phldrT="[文本]"/>
      <dgm:spPr/>
      <dgm:t>
        <a:bodyPr/>
        <a:lstStyle/>
        <a:p>
          <a:r>
            <a:rPr lang="zh-CN" altLang="en-US" dirty="0"/>
            <a:t>做实</a:t>
          </a:r>
          <a:endParaRPr lang="en-US" altLang="zh-CN" dirty="0"/>
        </a:p>
        <a:p>
          <a:r>
            <a:rPr lang="zh-CN" altLang="en-US" dirty="0"/>
            <a:t>平急转换</a:t>
          </a:r>
          <a:endParaRPr lang="en-US" altLang="zh-CN" dirty="0"/>
        </a:p>
        <a:p>
          <a:r>
            <a:rPr lang="zh-CN" altLang="en-US" dirty="0"/>
            <a:t>“感应圈”</a:t>
          </a:r>
        </a:p>
      </dgm:t>
    </dgm:pt>
    <dgm:pt modelId="{32A8A09B-16CB-4300-A4B2-92B3B691E35B}" type="parTrans" cxnId="{2B8699DC-F860-4384-B944-1425FF31D776}">
      <dgm:prSet/>
      <dgm:spPr/>
      <dgm:t>
        <a:bodyPr/>
        <a:lstStyle/>
        <a:p>
          <a:endParaRPr lang="zh-CN" altLang="en-US"/>
        </a:p>
      </dgm:t>
    </dgm:pt>
    <dgm:pt modelId="{7ABE5EDD-CCB4-4269-B8F7-7350EAA9F464}" type="sibTrans" cxnId="{2B8699DC-F860-4384-B944-1425FF31D776}">
      <dgm:prSet/>
      <dgm:spPr/>
      <dgm:t>
        <a:bodyPr/>
        <a:lstStyle/>
        <a:p>
          <a:endParaRPr lang="zh-CN" altLang="en-US"/>
        </a:p>
      </dgm:t>
    </dgm:pt>
    <dgm:pt modelId="{84A33390-1DE2-4BD9-83EC-45EB14A2AE91}">
      <dgm:prSet phldrT="[文本]"/>
      <dgm:spPr/>
      <dgm:t>
        <a:bodyPr/>
        <a:lstStyle/>
        <a:p>
          <a:r>
            <a:rPr lang="zh-CN" altLang="en-US" dirty="0"/>
            <a:t>筑优</a:t>
          </a:r>
          <a:endParaRPr lang="en-US" altLang="zh-CN" dirty="0"/>
        </a:p>
        <a:p>
          <a:r>
            <a:rPr lang="zh-CN" altLang="en-US" dirty="0"/>
            <a:t>党群服务</a:t>
          </a:r>
          <a:endParaRPr lang="en-US" altLang="zh-CN" dirty="0"/>
        </a:p>
        <a:p>
          <a:r>
            <a:rPr lang="zh-CN" altLang="en-US"/>
            <a:t>“生活圈”</a:t>
          </a:r>
          <a:endParaRPr lang="zh-CN" altLang="en-US" dirty="0"/>
        </a:p>
      </dgm:t>
    </dgm:pt>
    <dgm:pt modelId="{89838C14-5DF9-4649-A347-22EFCC61D0B1}" type="parTrans" cxnId="{2DF68575-DD1A-48BA-AEAD-70147F7DC568}">
      <dgm:prSet/>
      <dgm:spPr/>
      <dgm:t>
        <a:bodyPr/>
        <a:lstStyle/>
        <a:p>
          <a:endParaRPr lang="zh-CN" altLang="en-US"/>
        </a:p>
      </dgm:t>
    </dgm:pt>
    <dgm:pt modelId="{F418CDA5-C5BA-4B76-99B2-65C5136F2B0C}" type="sibTrans" cxnId="{2DF68575-DD1A-48BA-AEAD-70147F7DC568}">
      <dgm:prSet/>
      <dgm:spPr/>
      <dgm:t>
        <a:bodyPr/>
        <a:lstStyle/>
        <a:p>
          <a:endParaRPr lang="zh-CN" altLang="en-US"/>
        </a:p>
      </dgm:t>
    </dgm:pt>
    <dgm:pt modelId="{54872396-55DF-4915-B6D5-D3537BA72517}" type="pres">
      <dgm:prSet presAssocID="{4CB284EE-E6D8-49FD-8EFB-BD98A932E223}" presName="cycle" presStyleCnt="0">
        <dgm:presLayoutVars>
          <dgm:dir/>
          <dgm:resizeHandles val="exact"/>
        </dgm:presLayoutVars>
      </dgm:prSet>
      <dgm:spPr/>
    </dgm:pt>
    <dgm:pt modelId="{51D401A2-EDA0-4AFA-B710-B22F69510D79}" type="pres">
      <dgm:prSet presAssocID="{98DF8EC3-00B4-429F-A62E-00A651949697}" presName="node" presStyleLbl="node1" presStyleIdx="0" presStyleCnt="5">
        <dgm:presLayoutVars>
          <dgm:bulletEnabled val="1"/>
        </dgm:presLayoutVars>
      </dgm:prSet>
      <dgm:spPr/>
    </dgm:pt>
    <dgm:pt modelId="{D45775E1-F8BF-40E4-A984-8F3C1C6D34B0}" type="pres">
      <dgm:prSet presAssocID="{466183B4-6535-4563-8D66-190AF0D0A51A}" presName="sibTrans" presStyleLbl="sibTrans2D1" presStyleIdx="0" presStyleCnt="5"/>
      <dgm:spPr/>
    </dgm:pt>
    <dgm:pt modelId="{040EC61E-9BB6-42BE-AB77-A91D09BE4B23}" type="pres">
      <dgm:prSet presAssocID="{466183B4-6535-4563-8D66-190AF0D0A51A}" presName="connectorText" presStyleLbl="sibTrans2D1" presStyleIdx="0" presStyleCnt="5"/>
      <dgm:spPr/>
    </dgm:pt>
    <dgm:pt modelId="{2BAB8A11-753E-4403-8363-F9B601684D08}" type="pres">
      <dgm:prSet presAssocID="{AE0F6408-B3AC-42C1-BB82-4CD7C5AF7D54}" presName="node" presStyleLbl="node1" presStyleIdx="1" presStyleCnt="5">
        <dgm:presLayoutVars>
          <dgm:bulletEnabled val="1"/>
        </dgm:presLayoutVars>
      </dgm:prSet>
      <dgm:spPr/>
    </dgm:pt>
    <dgm:pt modelId="{34725ED8-9DEA-4F8B-AA2D-E2DBB36F0087}" type="pres">
      <dgm:prSet presAssocID="{79B99F77-3246-49F9-B118-A6E2E949670A}" presName="sibTrans" presStyleLbl="sibTrans2D1" presStyleIdx="1" presStyleCnt="5"/>
      <dgm:spPr/>
    </dgm:pt>
    <dgm:pt modelId="{5CFAA12E-3EA8-48B2-932C-60E907348408}" type="pres">
      <dgm:prSet presAssocID="{79B99F77-3246-49F9-B118-A6E2E949670A}" presName="connectorText" presStyleLbl="sibTrans2D1" presStyleIdx="1" presStyleCnt="5"/>
      <dgm:spPr/>
    </dgm:pt>
    <dgm:pt modelId="{1ACB91C2-C1C1-428F-826F-71BB9DF530F1}" type="pres">
      <dgm:prSet presAssocID="{DFBA6E39-EFFA-41AB-A2DC-A433DE6F387C}" presName="node" presStyleLbl="node1" presStyleIdx="2" presStyleCnt="5">
        <dgm:presLayoutVars>
          <dgm:bulletEnabled val="1"/>
        </dgm:presLayoutVars>
      </dgm:prSet>
      <dgm:spPr/>
    </dgm:pt>
    <dgm:pt modelId="{204DC79C-AE65-4662-8510-9A6891D4AB1E}" type="pres">
      <dgm:prSet presAssocID="{D1416FC2-1A32-4145-9839-866CBB1022AC}" presName="sibTrans" presStyleLbl="sibTrans2D1" presStyleIdx="2" presStyleCnt="5"/>
      <dgm:spPr/>
    </dgm:pt>
    <dgm:pt modelId="{1414E1DF-92B8-4974-B3D4-3271719346E3}" type="pres">
      <dgm:prSet presAssocID="{D1416FC2-1A32-4145-9839-866CBB1022AC}" presName="connectorText" presStyleLbl="sibTrans2D1" presStyleIdx="2" presStyleCnt="5"/>
      <dgm:spPr/>
    </dgm:pt>
    <dgm:pt modelId="{C9A3D954-87BD-4F09-9AE5-C5F0D1D1DF99}" type="pres">
      <dgm:prSet presAssocID="{058FAAFD-7801-47C1-8F3E-1B43C91ACDF1}" presName="node" presStyleLbl="node1" presStyleIdx="3" presStyleCnt="5">
        <dgm:presLayoutVars>
          <dgm:bulletEnabled val="1"/>
        </dgm:presLayoutVars>
      </dgm:prSet>
      <dgm:spPr/>
    </dgm:pt>
    <dgm:pt modelId="{D643DF92-5661-4D03-87A1-5E917819F96F}" type="pres">
      <dgm:prSet presAssocID="{7ABE5EDD-CCB4-4269-B8F7-7350EAA9F464}" presName="sibTrans" presStyleLbl="sibTrans2D1" presStyleIdx="3" presStyleCnt="5"/>
      <dgm:spPr/>
    </dgm:pt>
    <dgm:pt modelId="{996802B8-2F84-4C25-A048-88BD77B0EF45}" type="pres">
      <dgm:prSet presAssocID="{7ABE5EDD-CCB4-4269-B8F7-7350EAA9F464}" presName="connectorText" presStyleLbl="sibTrans2D1" presStyleIdx="3" presStyleCnt="5"/>
      <dgm:spPr/>
    </dgm:pt>
    <dgm:pt modelId="{8087E7C7-7D0B-40B5-AB23-F94F2999D7AA}" type="pres">
      <dgm:prSet presAssocID="{84A33390-1DE2-4BD9-83EC-45EB14A2AE91}" presName="node" presStyleLbl="node1" presStyleIdx="4" presStyleCnt="5">
        <dgm:presLayoutVars>
          <dgm:bulletEnabled val="1"/>
        </dgm:presLayoutVars>
      </dgm:prSet>
      <dgm:spPr/>
    </dgm:pt>
    <dgm:pt modelId="{E251A7E0-C9BA-40A8-AEA5-CD56BEF64025}" type="pres">
      <dgm:prSet presAssocID="{F418CDA5-C5BA-4B76-99B2-65C5136F2B0C}" presName="sibTrans" presStyleLbl="sibTrans2D1" presStyleIdx="4" presStyleCnt="5"/>
      <dgm:spPr/>
    </dgm:pt>
    <dgm:pt modelId="{7BE851D8-4CF3-4AC6-97F4-961134646BEE}" type="pres">
      <dgm:prSet presAssocID="{F418CDA5-C5BA-4B76-99B2-65C5136F2B0C}" presName="connectorText" presStyleLbl="sibTrans2D1" presStyleIdx="4" presStyleCnt="5"/>
      <dgm:spPr/>
    </dgm:pt>
  </dgm:ptLst>
  <dgm:cxnLst>
    <dgm:cxn modelId="{46518804-B1D4-4BE0-8714-67A5C2CF6B81}" type="presOf" srcId="{4CB284EE-E6D8-49FD-8EFB-BD98A932E223}" destId="{54872396-55DF-4915-B6D5-D3537BA72517}" srcOrd="0" destOrd="0" presId="urn:microsoft.com/office/officeart/2005/8/layout/cycle2"/>
    <dgm:cxn modelId="{BE85B70F-FFE0-427C-9593-681B99E38065}" type="presOf" srcId="{7ABE5EDD-CCB4-4269-B8F7-7350EAA9F464}" destId="{996802B8-2F84-4C25-A048-88BD77B0EF45}" srcOrd="1" destOrd="0" presId="urn:microsoft.com/office/officeart/2005/8/layout/cycle2"/>
    <dgm:cxn modelId="{6D11D516-39A6-4A80-8134-5E8C13E7A29F}" type="presOf" srcId="{D1416FC2-1A32-4145-9839-866CBB1022AC}" destId="{1414E1DF-92B8-4974-B3D4-3271719346E3}" srcOrd="1" destOrd="0" presId="urn:microsoft.com/office/officeart/2005/8/layout/cycle2"/>
    <dgm:cxn modelId="{1BDFBE31-79D1-4F8B-95F2-280576A92DE3}" type="presOf" srcId="{D1416FC2-1A32-4145-9839-866CBB1022AC}" destId="{204DC79C-AE65-4662-8510-9A6891D4AB1E}" srcOrd="0" destOrd="0" presId="urn:microsoft.com/office/officeart/2005/8/layout/cycle2"/>
    <dgm:cxn modelId="{BC5EDB38-C797-4B47-B251-49601E123B5C}" type="presOf" srcId="{F418CDA5-C5BA-4B76-99B2-65C5136F2B0C}" destId="{E251A7E0-C9BA-40A8-AEA5-CD56BEF64025}" srcOrd="0" destOrd="0" presId="urn:microsoft.com/office/officeart/2005/8/layout/cycle2"/>
    <dgm:cxn modelId="{88FFEE3B-1E77-44C9-8AE5-C48FA09BC46C}" type="presOf" srcId="{F418CDA5-C5BA-4B76-99B2-65C5136F2B0C}" destId="{7BE851D8-4CF3-4AC6-97F4-961134646BEE}" srcOrd="1" destOrd="0" presId="urn:microsoft.com/office/officeart/2005/8/layout/cycle2"/>
    <dgm:cxn modelId="{41215E3C-5255-4E4B-9EA5-7525AC5AF2AD}" type="presOf" srcId="{058FAAFD-7801-47C1-8F3E-1B43C91ACDF1}" destId="{C9A3D954-87BD-4F09-9AE5-C5F0D1D1DF99}" srcOrd="0" destOrd="0" presId="urn:microsoft.com/office/officeart/2005/8/layout/cycle2"/>
    <dgm:cxn modelId="{2BD0145B-3BB7-40FD-A03D-6687BE2374E2}" type="presOf" srcId="{466183B4-6535-4563-8D66-190AF0D0A51A}" destId="{D45775E1-F8BF-40E4-A984-8F3C1C6D34B0}" srcOrd="0" destOrd="0" presId="urn:microsoft.com/office/officeart/2005/8/layout/cycle2"/>
    <dgm:cxn modelId="{2DF68575-DD1A-48BA-AEAD-70147F7DC568}" srcId="{4CB284EE-E6D8-49FD-8EFB-BD98A932E223}" destId="{84A33390-1DE2-4BD9-83EC-45EB14A2AE91}" srcOrd="4" destOrd="0" parTransId="{89838C14-5DF9-4649-A347-22EFCC61D0B1}" sibTransId="{F418CDA5-C5BA-4B76-99B2-65C5136F2B0C}"/>
    <dgm:cxn modelId="{26841556-3E81-45F5-A76C-C6A1FE8AE4FE}" type="presOf" srcId="{84A33390-1DE2-4BD9-83EC-45EB14A2AE91}" destId="{8087E7C7-7D0B-40B5-AB23-F94F2999D7AA}" srcOrd="0" destOrd="0" presId="urn:microsoft.com/office/officeart/2005/8/layout/cycle2"/>
    <dgm:cxn modelId="{753E5C82-01E3-4848-B07B-E6E2EA723DF6}" srcId="{4CB284EE-E6D8-49FD-8EFB-BD98A932E223}" destId="{AE0F6408-B3AC-42C1-BB82-4CD7C5AF7D54}" srcOrd="1" destOrd="0" parTransId="{D5F5EB53-F177-4B02-B38C-B9EF5556D41F}" sibTransId="{79B99F77-3246-49F9-B118-A6E2E949670A}"/>
    <dgm:cxn modelId="{3E99EF88-9C36-40FE-8443-26291B0F790F}" type="presOf" srcId="{DFBA6E39-EFFA-41AB-A2DC-A433DE6F387C}" destId="{1ACB91C2-C1C1-428F-826F-71BB9DF530F1}" srcOrd="0" destOrd="0" presId="urn:microsoft.com/office/officeart/2005/8/layout/cycle2"/>
    <dgm:cxn modelId="{E4C0CF8E-BD51-4EB8-9FD8-10AB3E0DB0FF}" type="presOf" srcId="{79B99F77-3246-49F9-B118-A6E2E949670A}" destId="{5CFAA12E-3EA8-48B2-932C-60E907348408}" srcOrd="1" destOrd="0" presId="urn:microsoft.com/office/officeart/2005/8/layout/cycle2"/>
    <dgm:cxn modelId="{EC189A92-6DA2-44F3-B1BB-C14CABC75BF2}" type="presOf" srcId="{466183B4-6535-4563-8D66-190AF0D0A51A}" destId="{040EC61E-9BB6-42BE-AB77-A91D09BE4B23}" srcOrd="1" destOrd="0" presId="urn:microsoft.com/office/officeart/2005/8/layout/cycle2"/>
    <dgm:cxn modelId="{496C169E-6D13-4440-9BDE-EEA72405D647}" type="presOf" srcId="{7ABE5EDD-CCB4-4269-B8F7-7350EAA9F464}" destId="{D643DF92-5661-4D03-87A1-5E917819F96F}" srcOrd="0" destOrd="0" presId="urn:microsoft.com/office/officeart/2005/8/layout/cycle2"/>
    <dgm:cxn modelId="{9FEA71A9-D30F-492E-A333-85D1270C9F07}" srcId="{4CB284EE-E6D8-49FD-8EFB-BD98A932E223}" destId="{98DF8EC3-00B4-429F-A62E-00A651949697}" srcOrd="0" destOrd="0" parTransId="{9C57D710-A152-4D67-9389-81C52B30280B}" sibTransId="{466183B4-6535-4563-8D66-190AF0D0A51A}"/>
    <dgm:cxn modelId="{B77FFFB6-E13F-484B-BC7E-55299FE6F016}" type="presOf" srcId="{98DF8EC3-00B4-429F-A62E-00A651949697}" destId="{51D401A2-EDA0-4AFA-B710-B22F69510D79}" srcOrd="0" destOrd="0" presId="urn:microsoft.com/office/officeart/2005/8/layout/cycle2"/>
    <dgm:cxn modelId="{371199C8-737D-43FA-B312-99EE42D21578}" type="presOf" srcId="{AE0F6408-B3AC-42C1-BB82-4CD7C5AF7D54}" destId="{2BAB8A11-753E-4403-8363-F9B601684D08}" srcOrd="0" destOrd="0" presId="urn:microsoft.com/office/officeart/2005/8/layout/cycle2"/>
    <dgm:cxn modelId="{D6B9E3CF-7F8F-4E40-AC02-A332C9AD7922}" type="presOf" srcId="{79B99F77-3246-49F9-B118-A6E2E949670A}" destId="{34725ED8-9DEA-4F8B-AA2D-E2DBB36F0087}" srcOrd="0" destOrd="0" presId="urn:microsoft.com/office/officeart/2005/8/layout/cycle2"/>
    <dgm:cxn modelId="{CEB5A5D4-43AF-4E2B-BBB6-B15037EE786C}" srcId="{4CB284EE-E6D8-49FD-8EFB-BD98A932E223}" destId="{DFBA6E39-EFFA-41AB-A2DC-A433DE6F387C}" srcOrd="2" destOrd="0" parTransId="{3F78AFDF-DC0B-4A29-9632-2416043ED625}" sibTransId="{D1416FC2-1A32-4145-9839-866CBB1022AC}"/>
    <dgm:cxn modelId="{2B8699DC-F860-4384-B944-1425FF31D776}" srcId="{4CB284EE-E6D8-49FD-8EFB-BD98A932E223}" destId="{058FAAFD-7801-47C1-8F3E-1B43C91ACDF1}" srcOrd="3" destOrd="0" parTransId="{32A8A09B-16CB-4300-A4B2-92B3B691E35B}" sibTransId="{7ABE5EDD-CCB4-4269-B8F7-7350EAA9F464}"/>
    <dgm:cxn modelId="{D60CFBDE-2506-4282-8F19-FEC637D268D2}" type="presParOf" srcId="{54872396-55DF-4915-B6D5-D3537BA72517}" destId="{51D401A2-EDA0-4AFA-B710-B22F69510D79}" srcOrd="0" destOrd="0" presId="urn:microsoft.com/office/officeart/2005/8/layout/cycle2"/>
    <dgm:cxn modelId="{5F3A6382-427C-4356-9CCC-52E990176A50}" type="presParOf" srcId="{54872396-55DF-4915-B6D5-D3537BA72517}" destId="{D45775E1-F8BF-40E4-A984-8F3C1C6D34B0}" srcOrd="1" destOrd="0" presId="urn:microsoft.com/office/officeart/2005/8/layout/cycle2"/>
    <dgm:cxn modelId="{E0D94EF5-08F7-4F51-83DC-149E60D98DFE}" type="presParOf" srcId="{D45775E1-F8BF-40E4-A984-8F3C1C6D34B0}" destId="{040EC61E-9BB6-42BE-AB77-A91D09BE4B23}" srcOrd="0" destOrd="0" presId="urn:microsoft.com/office/officeart/2005/8/layout/cycle2"/>
    <dgm:cxn modelId="{6941E409-84BA-4B23-8925-46DD4F10E9D6}" type="presParOf" srcId="{54872396-55DF-4915-B6D5-D3537BA72517}" destId="{2BAB8A11-753E-4403-8363-F9B601684D08}" srcOrd="2" destOrd="0" presId="urn:microsoft.com/office/officeart/2005/8/layout/cycle2"/>
    <dgm:cxn modelId="{13FA20F6-7466-4D4B-A135-EA489CCCC692}" type="presParOf" srcId="{54872396-55DF-4915-B6D5-D3537BA72517}" destId="{34725ED8-9DEA-4F8B-AA2D-E2DBB36F0087}" srcOrd="3" destOrd="0" presId="urn:microsoft.com/office/officeart/2005/8/layout/cycle2"/>
    <dgm:cxn modelId="{F113550D-AB55-4693-A9AC-0653CDD6AAE6}" type="presParOf" srcId="{34725ED8-9DEA-4F8B-AA2D-E2DBB36F0087}" destId="{5CFAA12E-3EA8-48B2-932C-60E907348408}" srcOrd="0" destOrd="0" presId="urn:microsoft.com/office/officeart/2005/8/layout/cycle2"/>
    <dgm:cxn modelId="{0F7656DA-22C2-45B1-814A-1BD76FBB2682}" type="presParOf" srcId="{54872396-55DF-4915-B6D5-D3537BA72517}" destId="{1ACB91C2-C1C1-428F-826F-71BB9DF530F1}" srcOrd="4" destOrd="0" presId="urn:microsoft.com/office/officeart/2005/8/layout/cycle2"/>
    <dgm:cxn modelId="{E9D5A112-9A7C-4B1B-AB16-5770114A6A6D}" type="presParOf" srcId="{54872396-55DF-4915-B6D5-D3537BA72517}" destId="{204DC79C-AE65-4662-8510-9A6891D4AB1E}" srcOrd="5" destOrd="0" presId="urn:microsoft.com/office/officeart/2005/8/layout/cycle2"/>
    <dgm:cxn modelId="{4EEDD021-40D3-48E9-AD2A-AE2AC936C1D5}" type="presParOf" srcId="{204DC79C-AE65-4662-8510-9A6891D4AB1E}" destId="{1414E1DF-92B8-4974-B3D4-3271719346E3}" srcOrd="0" destOrd="0" presId="urn:microsoft.com/office/officeart/2005/8/layout/cycle2"/>
    <dgm:cxn modelId="{D8D8E07F-794A-44D8-8CFC-189D7AFAA784}" type="presParOf" srcId="{54872396-55DF-4915-B6D5-D3537BA72517}" destId="{C9A3D954-87BD-4F09-9AE5-C5F0D1D1DF99}" srcOrd="6" destOrd="0" presId="urn:microsoft.com/office/officeart/2005/8/layout/cycle2"/>
    <dgm:cxn modelId="{3CAB41A4-96F2-4452-8BBD-5A6E484B10BA}" type="presParOf" srcId="{54872396-55DF-4915-B6D5-D3537BA72517}" destId="{D643DF92-5661-4D03-87A1-5E917819F96F}" srcOrd="7" destOrd="0" presId="urn:microsoft.com/office/officeart/2005/8/layout/cycle2"/>
    <dgm:cxn modelId="{E8AFCC20-4CC5-4E88-90CF-3D6D892BDD0B}" type="presParOf" srcId="{D643DF92-5661-4D03-87A1-5E917819F96F}" destId="{996802B8-2F84-4C25-A048-88BD77B0EF45}" srcOrd="0" destOrd="0" presId="urn:microsoft.com/office/officeart/2005/8/layout/cycle2"/>
    <dgm:cxn modelId="{9BC65E89-D23B-4DB6-947E-434A4C212FCC}" type="presParOf" srcId="{54872396-55DF-4915-B6D5-D3537BA72517}" destId="{8087E7C7-7D0B-40B5-AB23-F94F2999D7AA}" srcOrd="8" destOrd="0" presId="urn:microsoft.com/office/officeart/2005/8/layout/cycle2"/>
    <dgm:cxn modelId="{FFF8E61C-29C3-4F0A-ADAC-66F99E3543A0}" type="presParOf" srcId="{54872396-55DF-4915-B6D5-D3537BA72517}" destId="{E251A7E0-C9BA-40A8-AEA5-CD56BEF64025}" srcOrd="9" destOrd="0" presId="urn:microsoft.com/office/officeart/2005/8/layout/cycle2"/>
    <dgm:cxn modelId="{6AAE2C8D-A0A5-4FD6-ACB7-1CCDBF7DCB11}" type="presParOf" srcId="{E251A7E0-C9BA-40A8-AEA5-CD56BEF64025}" destId="{7BE851D8-4CF3-4AC6-97F4-961134646BEE}"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E92C536C-7126-4C5E-A39F-AB84FCFB6AD4}" type="doc">
      <dgm:prSet loTypeId="urn:microsoft.com/office/officeart/2005/8/layout/hierarchy1" loCatId="hierarchy" qsTypeId="urn:microsoft.com/office/officeart/2005/8/quickstyle/3d3" qsCatId="3D" csTypeId="urn:microsoft.com/office/officeart/2005/8/colors/colorful5" csCatId="colorful" phldr="1"/>
      <dgm:spPr/>
      <dgm:t>
        <a:bodyPr/>
        <a:lstStyle/>
        <a:p>
          <a:endParaRPr lang="zh-CN" altLang="en-US"/>
        </a:p>
      </dgm:t>
    </dgm:pt>
    <dgm:pt modelId="{FB6DACA1-2929-46FD-B829-1E1DAFDC6CDC}">
      <dgm:prSet phldrT="[文本]" custT="1"/>
      <dgm:spPr/>
      <dgm:t>
        <a:bodyPr/>
        <a:lstStyle/>
        <a:p>
          <a:r>
            <a:rPr lang="zh-CN" altLang="en-US" sz="3200" b="1" dirty="0">
              <a:latin typeface="思源黑体"/>
            </a:rPr>
            <a:t>北茶园网格</a:t>
          </a:r>
        </a:p>
      </dgm:t>
    </dgm:pt>
    <dgm:pt modelId="{CD1B38D3-591E-4E6A-AA6F-CE3E1086DC6E}" type="parTrans" cxnId="{39530BC8-6C69-4499-B53A-333D992C08A4}">
      <dgm:prSet/>
      <dgm:spPr/>
      <dgm:t>
        <a:bodyPr/>
        <a:lstStyle/>
        <a:p>
          <a:endParaRPr lang="zh-CN" altLang="en-US"/>
        </a:p>
      </dgm:t>
    </dgm:pt>
    <dgm:pt modelId="{6F2DE30A-689F-4310-918D-2291D2F18DA2}" type="sibTrans" cxnId="{39530BC8-6C69-4499-B53A-333D992C08A4}">
      <dgm:prSet/>
      <dgm:spPr/>
      <dgm:t>
        <a:bodyPr/>
        <a:lstStyle/>
        <a:p>
          <a:endParaRPr lang="zh-CN" altLang="en-US"/>
        </a:p>
      </dgm:t>
    </dgm:pt>
    <dgm:pt modelId="{DB6BF39E-C1D6-4901-8E64-B2027CFB447E}">
      <dgm:prSet phldrT="[文本]" custT="1"/>
      <dgm:spPr/>
      <dgm:t>
        <a:bodyPr/>
        <a:lstStyle/>
        <a:p>
          <a:r>
            <a:rPr lang="zh-CN" altLang="en-US" sz="1200" b="1" dirty="0">
              <a:latin typeface="思源黑体"/>
            </a:rPr>
            <a:t>第四微网格</a:t>
          </a:r>
          <a:endParaRPr lang="en-US" altLang="zh-CN" sz="1200" b="1" dirty="0">
            <a:latin typeface="思源黑体"/>
          </a:endParaRPr>
        </a:p>
        <a:p>
          <a:r>
            <a:rPr lang="zh-CN" altLang="en-US" sz="1200" b="1" dirty="0">
              <a:latin typeface="思源黑体"/>
            </a:rPr>
            <a:t>国顺路</a:t>
          </a:r>
          <a:r>
            <a:rPr lang="en-US" altLang="zh-CN" sz="1200" b="1" dirty="0">
              <a:latin typeface="思源黑体"/>
            </a:rPr>
            <a:t>80</a:t>
          </a:r>
          <a:r>
            <a:rPr lang="zh-CN" altLang="en-US" sz="1200" b="1" dirty="0">
              <a:latin typeface="思源黑体"/>
            </a:rPr>
            <a:t>弄</a:t>
          </a:r>
          <a:endParaRPr lang="en-US" altLang="zh-CN" sz="1200" b="1" dirty="0">
            <a:latin typeface="思源黑体"/>
          </a:endParaRPr>
        </a:p>
        <a:p>
          <a:r>
            <a:rPr lang="zh-CN" altLang="en-US" sz="1200" b="1" dirty="0">
              <a:latin typeface="思源黑体"/>
            </a:rPr>
            <a:t>（</a:t>
          </a:r>
          <a:r>
            <a:rPr lang="en-US" altLang="zh-CN" sz="1200" b="1" dirty="0">
              <a:latin typeface="思源黑体"/>
            </a:rPr>
            <a:t>56-73</a:t>
          </a:r>
          <a:r>
            <a:rPr lang="zh-CN" altLang="en-US" sz="1200" b="1" dirty="0">
              <a:latin typeface="思源黑体"/>
            </a:rPr>
            <a:t>）</a:t>
          </a:r>
        </a:p>
      </dgm:t>
    </dgm:pt>
    <dgm:pt modelId="{C63EF28F-2497-42B4-A40E-2251AC62798B}" type="parTrans" cxnId="{56DCEEE5-649F-4B98-B2DD-BEB1D5A216AB}">
      <dgm:prSet/>
      <dgm:spPr/>
      <dgm:t>
        <a:bodyPr/>
        <a:lstStyle/>
        <a:p>
          <a:endParaRPr lang="zh-CN" altLang="en-US"/>
        </a:p>
      </dgm:t>
    </dgm:pt>
    <dgm:pt modelId="{F615C628-5E8C-4611-876C-04F7E0EC4946}" type="sibTrans" cxnId="{56DCEEE5-649F-4B98-B2DD-BEB1D5A216AB}">
      <dgm:prSet/>
      <dgm:spPr/>
      <dgm:t>
        <a:bodyPr/>
        <a:lstStyle/>
        <a:p>
          <a:endParaRPr lang="zh-CN" altLang="en-US"/>
        </a:p>
      </dgm:t>
    </dgm:pt>
    <dgm:pt modelId="{F0DA690F-76E2-4EAE-8E16-E7FFC2E1916E}">
      <dgm:prSet phldrT="[文本]" custT="1"/>
      <dgm:spPr/>
      <dgm:t>
        <a:bodyPr/>
        <a:lstStyle/>
        <a:p>
          <a:r>
            <a:rPr lang="zh-CN" altLang="en-US" sz="1200" b="1" dirty="0">
              <a:ea typeface="思源黑体"/>
            </a:rPr>
            <a:t>元网格</a:t>
          </a:r>
          <a:endParaRPr lang="en-US" altLang="zh-CN" sz="1200" b="1" dirty="0">
            <a:ea typeface="思源黑体"/>
          </a:endParaRPr>
        </a:p>
        <a:p>
          <a:r>
            <a:rPr lang="en-US" altLang="zh-CN" sz="1200" b="1" dirty="0">
              <a:ea typeface="思源黑体"/>
            </a:rPr>
            <a:t>18</a:t>
          </a:r>
          <a:r>
            <a:rPr lang="zh-CN" altLang="en-US" sz="1200" b="1" dirty="0">
              <a:ea typeface="思源黑体"/>
            </a:rPr>
            <a:t>个</a:t>
          </a:r>
        </a:p>
      </dgm:t>
    </dgm:pt>
    <dgm:pt modelId="{DBDD00FF-9BCA-4064-BBC0-9F4E317E053E}" type="parTrans" cxnId="{81C4EDA9-85E0-4CDC-A3D5-C257B5A2739B}">
      <dgm:prSet/>
      <dgm:spPr/>
      <dgm:t>
        <a:bodyPr/>
        <a:lstStyle/>
        <a:p>
          <a:endParaRPr lang="zh-CN" altLang="en-US"/>
        </a:p>
      </dgm:t>
    </dgm:pt>
    <dgm:pt modelId="{DECC95B4-BD81-4F5D-A29D-9DDB771D5129}" type="sibTrans" cxnId="{81C4EDA9-85E0-4CDC-A3D5-C257B5A2739B}">
      <dgm:prSet/>
      <dgm:spPr/>
      <dgm:t>
        <a:bodyPr/>
        <a:lstStyle/>
        <a:p>
          <a:endParaRPr lang="zh-CN" altLang="en-US"/>
        </a:p>
      </dgm:t>
    </dgm:pt>
    <dgm:pt modelId="{E32AEA02-EC17-4914-BC60-EF5A18CAA1BA}">
      <dgm:prSet phldrT="[文本]"/>
      <dgm:spPr/>
      <dgm:t>
        <a:bodyPr/>
        <a:lstStyle/>
        <a:p>
          <a:r>
            <a:rPr lang="zh-CN" altLang="en-US" b="1" dirty="0">
              <a:ea typeface="思源黑体"/>
            </a:rPr>
            <a:t>元网格</a:t>
          </a:r>
          <a:endParaRPr lang="en-US" altLang="zh-CN" b="1" dirty="0">
            <a:ea typeface="思源黑体"/>
          </a:endParaRPr>
        </a:p>
        <a:p>
          <a:r>
            <a:rPr lang="en-US" altLang="zh-CN" b="1" dirty="0">
              <a:ea typeface="思源黑体"/>
            </a:rPr>
            <a:t>18</a:t>
          </a:r>
          <a:r>
            <a:rPr lang="zh-CN" altLang="en-US" b="1" dirty="0">
              <a:ea typeface="思源黑体"/>
            </a:rPr>
            <a:t>个</a:t>
          </a:r>
          <a:endParaRPr lang="zh-CN" altLang="en-US" dirty="0"/>
        </a:p>
      </dgm:t>
    </dgm:pt>
    <dgm:pt modelId="{98BF1486-242F-4DC3-BBA1-602DFB16D763}" type="parTrans" cxnId="{863BEEA6-076A-4A8F-BE57-5373BE00C2BF}">
      <dgm:prSet/>
      <dgm:spPr/>
      <dgm:t>
        <a:bodyPr/>
        <a:lstStyle/>
        <a:p>
          <a:endParaRPr lang="zh-CN" altLang="en-US"/>
        </a:p>
      </dgm:t>
    </dgm:pt>
    <dgm:pt modelId="{3EC2AD5B-986E-4063-9F90-2929E152296C}" type="sibTrans" cxnId="{863BEEA6-076A-4A8F-BE57-5373BE00C2BF}">
      <dgm:prSet/>
      <dgm:spPr/>
      <dgm:t>
        <a:bodyPr/>
        <a:lstStyle/>
        <a:p>
          <a:endParaRPr lang="zh-CN" altLang="en-US"/>
        </a:p>
      </dgm:t>
    </dgm:pt>
    <dgm:pt modelId="{4A0A2175-1040-4776-8870-91AAE4E4A39F}">
      <dgm:prSet custT="1"/>
      <dgm:spPr/>
      <dgm:t>
        <a:bodyPr/>
        <a:lstStyle/>
        <a:p>
          <a:r>
            <a:rPr lang="zh-CN" altLang="en-US" sz="1200" b="1" dirty="0">
              <a:latin typeface="思源黑体"/>
            </a:rPr>
            <a:t>第一微网格</a:t>
          </a:r>
          <a:endParaRPr lang="en-US" altLang="zh-CN" sz="1200" b="1" dirty="0">
            <a:latin typeface="思源黑体"/>
          </a:endParaRPr>
        </a:p>
        <a:p>
          <a:r>
            <a:rPr lang="zh-CN" altLang="en-US" sz="1200" b="1" dirty="0">
              <a:latin typeface="思源黑体"/>
            </a:rPr>
            <a:t>国顺路</a:t>
          </a:r>
          <a:r>
            <a:rPr lang="en-US" altLang="zh-CN" sz="1200" b="1" dirty="0">
              <a:latin typeface="思源黑体"/>
            </a:rPr>
            <a:t>80</a:t>
          </a:r>
          <a:r>
            <a:rPr lang="zh-CN" altLang="en-US" sz="1200" b="1" dirty="0">
              <a:latin typeface="思源黑体"/>
            </a:rPr>
            <a:t>弄（</a:t>
          </a:r>
          <a:r>
            <a:rPr lang="en-US" altLang="zh-CN" sz="1200" b="1" dirty="0">
              <a:latin typeface="思源黑体"/>
            </a:rPr>
            <a:t>1-16</a:t>
          </a:r>
          <a:r>
            <a:rPr lang="zh-CN" altLang="en-US" sz="1200" b="1" dirty="0">
              <a:latin typeface="思源黑体"/>
            </a:rPr>
            <a:t>）</a:t>
          </a:r>
        </a:p>
      </dgm:t>
    </dgm:pt>
    <dgm:pt modelId="{C37B6AFB-32EC-43AD-8A3E-2B31471F84A2}" type="parTrans" cxnId="{32C7A575-E749-49E6-8CBC-9E950FEFB37C}">
      <dgm:prSet/>
      <dgm:spPr/>
      <dgm:t>
        <a:bodyPr/>
        <a:lstStyle/>
        <a:p>
          <a:endParaRPr lang="zh-CN" altLang="en-US"/>
        </a:p>
      </dgm:t>
    </dgm:pt>
    <dgm:pt modelId="{B0AAF587-3366-47BB-990C-A5B60CFCB0B1}" type="sibTrans" cxnId="{32C7A575-E749-49E6-8CBC-9E950FEFB37C}">
      <dgm:prSet/>
      <dgm:spPr/>
      <dgm:t>
        <a:bodyPr/>
        <a:lstStyle/>
        <a:p>
          <a:endParaRPr lang="zh-CN" altLang="en-US"/>
        </a:p>
      </dgm:t>
    </dgm:pt>
    <dgm:pt modelId="{B0C7A3D2-8D17-4691-A14E-7338FB089911}">
      <dgm:prSet custT="1"/>
      <dgm:spPr/>
      <dgm:t>
        <a:bodyPr/>
        <a:lstStyle/>
        <a:p>
          <a:r>
            <a:rPr lang="zh-CN" altLang="en-US" sz="1200" b="1" dirty="0">
              <a:latin typeface="思源黑体"/>
            </a:rPr>
            <a:t>第二微网格</a:t>
          </a:r>
          <a:endParaRPr lang="en-US" altLang="zh-CN" sz="1200" b="1" dirty="0">
            <a:latin typeface="思源黑体"/>
          </a:endParaRPr>
        </a:p>
        <a:p>
          <a:r>
            <a:rPr lang="zh-CN" altLang="en-US" sz="1200" b="1" dirty="0">
              <a:latin typeface="思源黑体"/>
            </a:rPr>
            <a:t>国顺路</a:t>
          </a:r>
          <a:r>
            <a:rPr lang="en-US" altLang="zh-CN" sz="1200" b="1" dirty="0">
              <a:latin typeface="思源黑体"/>
            </a:rPr>
            <a:t>80</a:t>
          </a:r>
          <a:r>
            <a:rPr lang="zh-CN" altLang="en-US" sz="1200" b="1" dirty="0">
              <a:latin typeface="思源黑体"/>
            </a:rPr>
            <a:t>弄</a:t>
          </a:r>
          <a:endParaRPr lang="en-US" altLang="zh-CN" sz="1200" b="1" dirty="0">
            <a:latin typeface="思源黑体"/>
          </a:endParaRPr>
        </a:p>
        <a:p>
          <a:r>
            <a:rPr lang="zh-CN" altLang="en-US" sz="1200" b="1" dirty="0">
              <a:latin typeface="思源黑体"/>
            </a:rPr>
            <a:t>（</a:t>
          </a:r>
          <a:r>
            <a:rPr lang="en-US" altLang="zh-CN" sz="1200" b="1" dirty="0">
              <a:latin typeface="思源黑体"/>
            </a:rPr>
            <a:t>17-35</a:t>
          </a:r>
          <a:r>
            <a:rPr lang="zh-CN" altLang="en-US" sz="1200" b="1" dirty="0">
              <a:latin typeface="思源黑体"/>
            </a:rPr>
            <a:t>）</a:t>
          </a:r>
        </a:p>
      </dgm:t>
    </dgm:pt>
    <dgm:pt modelId="{E76A5C0F-0C55-4AF7-8308-2BD07E021C32}" type="parTrans" cxnId="{9DB6D07C-4F93-4EB4-9298-E151697D8CEF}">
      <dgm:prSet/>
      <dgm:spPr/>
      <dgm:t>
        <a:bodyPr/>
        <a:lstStyle/>
        <a:p>
          <a:endParaRPr lang="zh-CN" altLang="en-US"/>
        </a:p>
      </dgm:t>
    </dgm:pt>
    <dgm:pt modelId="{7B255DF6-141D-48CF-AECB-E03E33925DDE}" type="sibTrans" cxnId="{9DB6D07C-4F93-4EB4-9298-E151697D8CEF}">
      <dgm:prSet/>
      <dgm:spPr/>
      <dgm:t>
        <a:bodyPr/>
        <a:lstStyle/>
        <a:p>
          <a:endParaRPr lang="zh-CN" altLang="en-US"/>
        </a:p>
      </dgm:t>
    </dgm:pt>
    <dgm:pt modelId="{C36ECF0B-2B27-4ADD-B4D6-09F1E3FDABE5}">
      <dgm:prSet custT="1"/>
      <dgm:spPr/>
      <dgm:t>
        <a:bodyPr/>
        <a:lstStyle/>
        <a:p>
          <a:r>
            <a:rPr lang="zh-CN" altLang="en-US" sz="1200" b="1" dirty="0">
              <a:latin typeface="思源黑体"/>
            </a:rPr>
            <a:t>第三微网格</a:t>
          </a:r>
          <a:endParaRPr lang="en-US" altLang="zh-CN" sz="1200" b="1" dirty="0">
            <a:latin typeface="思源黑体"/>
          </a:endParaRPr>
        </a:p>
        <a:p>
          <a:r>
            <a:rPr lang="zh-CN" altLang="en-US" sz="1200" b="1" dirty="0">
              <a:latin typeface="思源黑体"/>
            </a:rPr>
            <a:t>国顺路</a:t>
          </a:r>
          <a:r>
            <a:rPr lang="en-US" altLang="zh-CN" sz="1200" b="1" dirty="0">
              <a:latin typeface="思源黑体"/>
            </a:rPr>
            <a:t>80</a:t>
          </a:r>
          <a:r>
            <a:rPr lang="zh-CN" altLang="en-US" sz="1200" b="1" dirty="0">
              <a:latin typeface="思源黑体"/>
            </a:rPr>
            <a:t>弄</a:t>
          </a:r>
          <a:endParaRPr lang="en-US" altLang="zh-CN" sz="1200" b="1" dirty="0">
            <a:latin typeface="思源黑体"/>
          </a:endParaRPr>
        </a:p>
        <a:p>
          <a:r>
            <a:rPr lang="zh-CN" altLang="en-US" sz="1200" b="1" dirty="0">
              <a:latin typeface="思源黑体"/>
            </a:rPr>
            <a:t>（</a:t>
          </a:r>
          <a:r>
            <a:rPr lang="en-US" altLang="zh-CN" sz="1200" b="1" dirty="0">
              <a:latin typeface="思源黑体"/>
            </a:rPr>
            <a:t>36-55</a:t>
          </a:r>
          <a:r>
            <a:rPr lang="zh-CN" altLang="en-US" sz="1200" b="1" dirty="0">
              <a:latin typeface="思源黑体"/>
            </a:rPr>
            <a:t>）</a:t>
          </a:r>
        </a:p>
      </dgm:t>
    </dgm:pt>
    <dgm:pt modelId="{581495E2-E73C-4421-9DB2-0286B6222DF1}" type="parTrans" cxnId="{458A7476-64C6-43B0-9A22-06795831DE16}">
      <dgm:prSet/>
      <dgm:spPr/>
      <dgm:t>
        <a:bodyPr/>
        <a:lstStyle/>
        <a:p>
          <a:endParaRPr lang="zh-CN" altLang="en-US"/>
        </a:p>
      </dgm:t>
    </dgm:pt>
    <dgm:pt modelId="{8F1B8F47-9527-4A26-AFAB-7605FC8FB552}" type="sibTrans" cxnId="{458A7476-64C6-43B0-9A22-06795831DE16}">
      <dgm:prSet/>
      <dgm:spPr/>
      <dgm:t>
        <a:bodyPr/>
        <a:lstStyle/>
        <a:p>
          <a:endParaRPr lang="zh-CN" altLang="en-US"/>
        </a:p>
      </dgm:t>
    </dgm:pt>
    <dgm:pt modelId="{8D753C8F-0047-4D85-A5F9-8E4604D75C26}">
      <dgm:prSet custT="1"/>
      <dgm:spPr/>
      <dgm:t>
        <a:bodyPr/>
        <a:lstStyle/>
        <a:p>
          <a:r>
            <a:rPr lang="zh-CN" altLang="en-US" sz="1200" b="1" dirty="0">
              <a:latin typeface="思源黑体"/>
            </a:rPr>
            <a:t>第七微网格</a:t>
          </a:r>
          <a:endParaRPr lang="en-US" altLang="zh-CN" sz="1200" b="1" dirty="0">
            <a:latin typeface="思源黑体"/>
          </a:endParaRPr>
        </a:p>
        <a:p>
          <a:r>
            <a:rPr lang="zh-CN" altLang="en-US" sz="1200" b="1" dirty="0">
              <a:latin typeface="思源黑体"/>
            </a:rPr>
            <a:t>黄兴路</a:t>
          </a:r>
          <a:r>
            <a:rPr lang="en-US" altLang="zh-CN" sz="1200" b="1" dirty="0">
              <a:latin typeface="思源黑体"/>
            </a:rPr>
            <a:t>2019</a:t>
          </a:r>
          <a:r>
            <a:rPr lang="zh-CN" altLang="en-US" sz="1200" b="1" dirty="0">
              <a:latin typeface="思源黑体"/>
            </a:rPr>
            <a:t>弄</a:t>
          </a:r>
          <a:endParaRPr lang="en-US" altLang="zh-CN" sz="1200" b="1" dirty="0">
            <a:latin typeface="思源黑体"/>
          </a:endParaRPr>
        </a:p>
        <a:p>
          <a:r>
            <a:rPr lang="zh-CN" altLang="en-US" sz="1200" b="1" dirty="0">
              <a:latin typeface="思源黑体"/>
            </a:rPr>
            <a:t>（</a:t>
          </a:r>
          <a:r>
            <a:rPr lang="en-US" altLang="zh-CN" sz="1200" b="1" dirty="0">
              <a:latin typeface="思源黑体"/>
            </a:rPr>
            <a:t>1-9</a:t>
          </a:r>
          <a:r>
            <a:rPr lang="zh-CN" altLang="en-US" sz="1200" b="1" dirty="0">
              <a:latin typeface="思源黑体"/>
            </a:rPr>
            <a:t>）</a:t>
          </a:r>
        </a:p>
      </dgm:t>
    </dgm:pt>
    <dgm:pt modelId="{27E1631B-F680-44B6-9BFB-0656ECD55339}" type="parTrans" cxnId="{3821E8F1-B694-40CC-B5BA-0FDD0A2E262A}">
      <dgm:prSet/>
      <dgm:spPr/>
      <dgm:t>
        <a:bodyPr/>
        <a:lstStyle/>
        <a:p>
          <a:endParaRPr lang="zh-CN" altLang="en-US"/>
        </a:p>
      </dgm:t>
    </dgm:pt>
    <dgm:pt modelId="{CD19F7D3-0156-48C1-81E2-DD33D155B7EE}" type="sibTrans" cxnId="{3821E8F1-B694-40CC-B5BA-0FDD0A2E262A}">
      <dgm:prSet/>
      <dgm:spPr/>
      <dgm:t>
        <a:bodyPr/>
        <a:lstStyle/>
        <a:p>
          <a:endParaRPr lang="zh-CN" altLang="en-US"/>
        </a:p>
      </dgm:t>
    </dgm:pt>
    <dgm:pt modelId="{FC92B839-A6CF-4C3D-8EBF-98002901253D}">
      <dgm:prSet custT="1"/>
      <dgm:spPr/>
      <dgm:t>
        <a:bodyPr/>
        <a:lstStyle/>
        <a:p>
          <a:r>
            <a:rPr lang="zh-CN" altLang="en-US" sz="1200" b="1" dirty="0">
              <a:latin typeface="思源黑体"/>
            </a:rPr>
            <a:t>第八微网格</a:t>
          </a:r>
          <a:endParaRPr lang="en-US" altLang="zh-CN" sz="1200" b="1" dirty="0">
            <a:latin typeface="思源黑体"/>
          </a:endParaRPr>
        </a:p>
        <a:p>
          <a:r>
            <a:rPr lang="zh-CN" altLang="en-US" sz="1200" b="1" dirty="0">
              <a:latin typeface="思源黑体"/>
            </a:rPr>
            <a:t>黄兴路</a:t>
          </a:r>
          <a:r>
            <a:rPr lang="en-US" altLang="zh-CN" sz="1200" b="1" dirty="0">
              <a:latin typeface="思源黑体"/>
            </a:rPr>
            <a:t>2005</a:t>
          </a:r>
          <a:r>
            <a:rPr lang="zh-CN" altLang="en-US" sz="1200" b="1" dirty="0">
              <a:latin typeface="思源黑体"/>
            </a:rPr>
            <a:t>弄</a:t>
          </a:r>
          <a:endParaRPr lang="en-US" altLang="zh-CN" sz="1200" b="1" dirty="0">
            <a:latin typeface="思源黑体"/>
          </a:endParaRPr>
        </a:p>
        <a:p>
          <a:r>
            <a:rPr lang="zh-CN" altLang="en-US" sz="1200" b="1" dirty="0">
              <a:latin typeface="思源黑体"/>
            </a:rPr>
            <a:t>（</a:t>
          </a:r>
          <a:r>
            <a:rPr lang="en-US" altLang="zh-CN" sz="1200" b="1" dirty="0">
              <a:latin typeface="思源黑体"/>
            </a:rPr>
            <a:t>1</a:t>
          </a:r>
          <a:r>
            <a:rPr lang="zh-CN" altLang="en-US" sz="1200" b="1" dirty="0">
              <a:latin typeface="思源黑体"/>
            </a:rPr>
            <a:t>）</a:t>
          </a:r>
        </a:p>
      </dgm:t>
    </dgm:pt>
    <dgm:pt modelId="{AC37BF87-3B5F-4622-A645-85245E5229D3}" type="parTrans" cxnId="{88BEA858-7DBF-4ACF-87B6-0002B3245509}">
      <dgm:prSet/>
      <dgm:spPr/>
      <dgm:t>
        <a:bodyPr/>
        <a:lstStyle/>
        <a:p>
          <a:endParaRPr lang="zh-CN" altLang="en-US"/>
        </a:p>
      </dgm:t>
    </dgm:pt>
    <dgm:pt modelId="{46F89A75-BC72-4E0B-88B4-6C257A042D84}" type="sibTrans" cxnId="{88BEA858-7DBF-4ACF-87B6-0002B3245509}">
      <dgm:prSet/>
      <dgm:spPr/>
      <dgm:t>
        <a:bodyPr/>
        <a:lstStyle/>
        <a:p>
          <a:endParaRPr lang="zh-CN" altLang="en-US"/>
        </a:p>
      </dgm:t>
    </dgm:pt>
    <dgm:pt modelId="{06C6E1D2-0484-4BAB-92BC-1A9BDF774C98}">
      <dgm:prSet custT="1"/>
      <dgm:spPr/>
      <dgm:t>
        <a:bodyPr/>
        <a:lstStyle/>
        <a:p>
          <a:r>
            <a:rPr lang="zh-CN" altLang="en-US" sz="1200" b="1" dirty="0">
              <a:latin typeface="思源黑体"/>
            </a:rPr>
            <a:t>第五微网格</a:t>
          </a:r>
          <a:endParaRPr lang="en-US" altLang="zh-CN" sz="1200" b="1" dirty="0">
            <a:latin typeface="思源黑体"/>
          </a:endParaRPr>
        </a:p>
        <a:p>
          <a:r>
            <a:rPr lang="zh-CN" altLang="en-US" sz="1200" b="1" dirty="0">
              <a:latin typeface="思源黑体"/>
            </a:rPr>
            <a:t>国顺路</a:t>
          </a:r>
          <a:r>
            <a:rPr lang="en-US" altLang="zh-CN" sz="1200" b="1" dirty="0">
              <a:latin typeface="思源黑体"/>
            </a:rPr>
            <a:t>120</a:t>
          </a:r>
          <a:r>
            <a:rPr lang="zh-CN" altLang="en-US" sz="1200" b="1" dirty="0">
              <a:latin typeface="思源黑体"/>
            </a:rPr>
            <a:t>弄</a:t>
          </a:r>
          <a:endParaRPr lang="en-US" altLang="zh-CN" sz="1200" b="1" dirty="0">
            <a:latin typeface="思源黑体"/>
          </a:endParaRPr>
        </a:p>
        <a:p>
          <a:r>
            <a:rPr lang="zh-CN" altLang="en-US" sz="1200" b="1" dirty="0">
              <a:latin typeface="思源黑体"/>
            </a:rPr>
            <a:t>（</a:t>
          </a:r>
          <a:r>
            <a:rPr lang="en-US" altLang="zh-CN" sz="1200" b="1" dirty="0">
              <a:latin typeface="思源黑体"/>
            </a:rPr>
            <a:t>1-23</a:t>
          </a:r>
          <a:r>
            <a:rPr lang="zh-CN" altLang="en-US" sz="1200" b="1" dirty="0">
              <a:latin typeface="思源黑体"/>
            </a:rPr>
            <a:t>）</a:t>
          </a:r>
        </a:p>
      </dgm:t>
    </dgm:pt>
    <dgm:pt modelId="{B3685AD5-045E-42DA-8A50-765C28AFC66D}" type="parTrans" cxnId="{AB18C4B8-2A6F-4EA4-9B03-E61478347E72}">
      <dgm:prSet/>
      <dgm:spPr/>
      <dgm:t>
        <a:bodyPr/>
        <a:lstStyle/>
        <a:p>
          <a:endParaRPr lang="zh-CN" altLang="en-US"/>
        </a:p>
      </dgm:t>
    </dgm:pt>
    <dgm:pt modelId="{71595DEA-BB3F-4772-867C-6D16598BA191}" type="sibTrans" cxnId="{AB18C4B8-2A6F-4EA4-9B03-E61478347E72}">
      <dgm:prSet/>
      <dgm:spPr/>
      <dgm:t>
        <a:bodyPr/>
        <a:lstStyle/>
        <a:p>
          <a:endParaRPr lang="zh-CN" altLang="en-US"/>
        </a:p>
      </dgm:t>
    </dgm:pt>
    <dgm:pt modelId="{599930C2-21F7-4B35-B657-D96AA520E69A}">
      <dgm:prSet custT="1"/>
      <dgm:spPr/>
      <dgm:t>
        <a:bodyPr/>
        <a:lstStyle/>
        <a:p>
          <a:r>
            <a:rPr lang="zh-CN" altLang="en-US" sz="1100" b="1" dirty="0">
              <a:latin typeface="思源黑体"/>
            </a:rPr>
            <a:t>第六微网格</a:t>
          </a:r>
          <a:endParaRPr lang="en-US" altLang="zh-CN" sz="1100" b="1" dirty="0">
            <a:latin typeface="思源黑体"/>
          </a:endParaRPr>
        </a:p>
        <a:p>
          <a:r>
            <a:rPr lang="zh-CN" altLang="en-US" sz="1100" b="1" dirty="0">
              <a:latin typeface="思源黑体"/>
            </a:rPr>
            <a:t>国顺路</a:t>
          </a:r>
          <a:r>
            <a:rPr lang="en-US" altLang="zh-CN" sz="1100" b="1" dirty="0">
              <a:latin typeface="思源黑体"/>
            </a:rPr>
            <a:t>66</a:t>
          </a:r>
          <a:r>
            <a:rPr lang="zh-CN" altLang="en-US" sz="1100" b="1" dirty="0">
              <a:latin typeface="思源黑体"/>
            </a:rPr>
            <a:t>弄</a:t>
          </a:r>
          <a:endParaRPr lang="en-US" altLang="zh-CN" sz="1100" b="1" dirty="0">
            <a:latin typeface="思源黑体"/>
          </a:endParaRPr>
        </a:p>
        <a:p>
          <a:r>
            <a:rPr lang="zh-CN" altLang="en-US" sz="1100" b="1" dirty="0">
              <a:latin typeface="思源黑体"/>
            </a:rPr>
            <a:t>（</a:t>
          </a:r>
          <a:r>
            <a:rPr lang="en-US" altLang="zh-CN" sz="1100" b="1" dirty="0">
              <a:latin typeface="思源黑体"/>
            </a:rPr>
            <a:t>1-2</a:t>
          </a:r>
          <a:r>
            <a:rPr lang="zh-CN" altLang="en-US" sz="1100" b="1" dirty="0">
              <a:latin typeface="思源黑体"/>
            </a:rPr>
            <a:t>）</a:t>
          </a:r>
        </a:p>
      </dgm:t>
    </dgm:pt>
    <dgm:pt modelId="{F6996357-EC7D-4F52-8419-73992B3A44F7}" type="parTrans" cxnId="{4B0029FA-EED2-466E-A338-932C2E4613C8}">
      <dgm:prSet/>
      <dgm:spPr/>
      <dgm:t>
        <a:bodyPr/>
        <a:lstStyle/>
        <a:p>
          <a:endParaRPr lang="zh-CN" altLang="en-US"/>
        </a:p>
      </dgm:t>
    </dgm:pt>
    <dgm:pt modelId="{96359748-46C3-40C2-8E42-EEAE62A5F6B4}" type="sibTrans" cxnId="{4B0029FA-EED2-466E-A338-932C2E4613C8}">
      <dgm:prSet/>
      <dgm:spPr/>
      <dgm:t>
        <a:bodyPr/>
        <a:lstStyle/>
        <a:p>
          <a:endParaRPr lang="zh-CN" altLang="en-US"/>
        </a:p>
      </dgm:t>
    </dgm:pt>
    <dgm:pt modelId="{784DE1AC-CF5F-4B2D-822E-68CCC519C353}">
      <dgm:prSet custT="1"/>
      <dgm:spPr/>
      <dgm:t>
        <a:bodyPr/>
        <a:lstStyle/>
        <a:p>
          <a:r>
            <a:rPr lang="zh-CN" altLang="en-US" sz="1200" b="1" dirty="0">
              <a:ea typeface="思源黑体"/>
            </a:rPr>
            <a:t>元网格</a:t>
          </a:r>
          <a:endParaRPr lang="en-US" altLang="zh-CN" sz="1200" b="1" dirty="0">
            <a:ea typeface="思源黑体"/>
          </a:endParaRPr>
        </a:p>
        <a:p>
          <a:r>
            <a:rPr lang="en-US" altLang="zh-CN" sz="1200" b="1" dirty="0">
              <a:ea typeface="思源黑体"/>
            </a:rPr>
            <a:t>16</a:t>
          </a:r>
          <a:r>
            <a:rPr lang="zh-CN" altLang="en-US" sz="1200" b="1" dirty="0">
              <a:ea typeface="思源黑体"/>
            </a:rPr>
            <a:t>个</a:t>
          </a:r>
        </a:p>
      </dgm:t>
    </dgm:pt>
    <dgm:pt modelId="{83855BDB-40AE-41CA-97C6-C4E26C047431}" type="parTrans" cxnId="{D1FE252F-3470-4909-BE9D-7FBCD2F0B48F}">
      <dgm:prSet/>
      <dgm:spPr/>
      <dgm:t>
        <a:bodyPr/>
        <a:lstStyle/>
        <a:p>
          <a:endParaRPr lang="zh-CN" altLang="en-US"/>
        </a:p>
      </dgm:t>
    </dgm:pt>
    <dgm:pt modelId="{ADFBDA80-3181-44C8-95B8-289BF0A0C8D7}" type="sibTrans" cxnId="{D1FE252F-3470-4909-BE9D-7FBCD2F0B48F}">
      <dgm:prSet/>
      <dgm:spPr/>
      <dgm:t>
        <a:bodyPr/>
        <a:lstStyle/>
        <a:p>
          <a:endParaRPr lang="zh-CN" altLang="en-US"/>
        </a:p>
      </dgm:t>
    </dgm:pt>
    <dgm:pt modelId="{8C8752C8-0586-45E4-A1D8-1A7BE1FFBD3C}">
      <dgm:prSet custT="1"/>
      <dgm:spPr/>
      <dgm:t>
        <a:bodyPr/>
        <a:lstStyle/>
        <a:p>
          <a:r>
            <a:rPr lang="zh-CN" altLang="en-US" sz="1200" b="1" dirty="0">
              <a:ea typeface="思源黑体"/>
            </a:rPr>
            <a:t>元网格</a:t>
          </a:r>
          <a:endParaRPr lang="en-US" altLang="zh-CN" sz="1200" b="1" dirty="0">
            <a:ea typeface="思源黑体"/>
          </a:endParaRPr>
        </a:p>
        <a:p>
          <a:r>
            <a:rPr lang="en-US" altLang="zh-CN" sz="1200" b="1" dirty="0">
              <a:ea typeface="思源黑体"/>
            </a:rPr>
            <a:t>29</a:t>
          </a:r>
          <a:r>
            <a:rPr lang="zh-CN" altLang="en-US" sz="1200" b="1" dirty="0">
              <a:ea typeface="思源黑体"/>
            </a:rPr>
            <a:t>个</a:t>
          </a:r>
        </a:p>
      </dgm:t>
    </dgm:pt>
    <dgm:pt modelId="{AA1E7CA7-0A11-4D8A-9507-D374D8F4A242}" type="parTrans" cxnId="{83550474-50DA-44A5-B0C4-E4D72CBF8B3B}">
      <dgm:prSet/>
      <dgm:spPr/>
      <dgm:t>
        <a:bodyPr/>
        <a:lstStyle/>
        <a:p>
          <a:endParaRPr lang="zh-CN" altLang="en-US"/>
        </a:p>
      </dgm:t>
    </dgm:pt>
    <dgm:pt modelId="{15EF5BCB-F529-46BC-8833-56536A10DD76}" type="sibTrans" cxnId="{83550474-50DA-44A5-B0C4-E4D72CBF8B3B}">
      <dgm:prSet/>
      <dgm:spPr/>
      <dgm:t>
        <a:bodyPr/>
        <a:lstStyle/>
        <a:p>
          <a:endParaRPr lang="zh-CN" altLang="en-US"/>
        </a:p>
      </dgm:t>
    </dgm:pt>
    <dgm:pt modelId="{BAFEDDAD-1287-4706-BA60-710B3B635D7E}">
      <dgm:prSet custT="1"/>
      <dgm:spPr/>
      <dgm:t>
        <a:bodyPr/>
        <a:lstStyle/>
        <a:p>
          <a:r>
            <a:rPr lang="zh-CN" altLang="en-US" sz="1200" b="1" dirty="0">
              <a:ea typeface="思源黑体"/>
            </a:rPr>
            <a:t>元网格</a:t>
          </a:r>
          <a:endParaRPr lang="en-US" altLang="zh-CN" sz="1200" b="1" dirty="0">
            <a:ea typeface="思源黑体"/>
          </a:endParaRPr>
        </a:p>
        <a:p>
          <a:r>
            <a:rPr lang="en-US" altLang="zh-CN" sz="1200" b="1" dirty="0">
              <a:ea typeface="思源黑体"/>
            </a:rPr>
            <a:t>20</a:t>
          </a:r>
          <a:r>
            <a:rPr lang="zh-CN" altLang="en-US" sz="1200" b="1" dirty="0">
              <a:ea typeface="思源黑体"/>
            </a:rPr>
            <a:t>个</a:t>
          </a:r>
        </a:p>
      </dgm:t>
    </dgm:pt>
    <dgm:pt modelId="{70BE3289-5692-4253-A709-29D50F56CC89}" type="parTrans" cxnId="{C0AB5CF0-17D4-4D46-B5A7-CBA7AB9AC9E2}">
      <dgm:prSet/>
      <dgm:spPr/>
      <dgm:t>
        <a:bodyPr/>
        <a:lstStyle/>
        <a:p>
          <a:endParaRPr lang="zh-CN" altLang="en-US"/>
        </a:p>
      </dgm:t>
    </dgm:pt>
    <dgm:pt modelId="{2502DE2E-9A75-4E24-BF09-0BDBB031C84E}" type="sibTrans" cxnId="{C0AB5CF0-17D4-4D46-B5A7-CBA7AB9AC9E2}">
      <dgm:prSet/>
      <dgm:spPr/>
      <dgm:t>
        <a:bodyPr/>
        <a:lstStyle/>
        <a:p>
          <a:endParaRPr lang="zh-CN" altLang="en-US"/>
        </a:p>
      </dgm:t>
    </dgm:pt>
    <dgm:pt modelId="{5AD4F938-9F87-4F5B-A4DF-331058AAD330}">
      <dgm:prSet/>
      <dgm:spPr/>
      <dgm:t>
        <a:bodyPr/>
        <a:lstStyle/>
        <a:p>
          <a:r>
            <a:rPr lang="zh-CN" altLang="en-US" b="1" dirty="0">
              <a:ea typeface="思源黑体"/>
            </a:rPr>
            <a:t>元网格</a:t>
          </a:r>
          <a:endParaRPr lang="en-US" altLang="zh-CN" b="1" dirty="0">
            <a:ea typeface="思源黑体"/>
          </a:endParaRPr>
        </a:p>
        <a:p>
          <a:r>
            <a:rPr lang="en-US" altLang="zh-CN" b="1" dirty="0">
              <a:ea typeface="思源黑体"/>
            </a:rPr>
            <a:t>23</a:t>
          </a:r>
          <a:r>
            <a:rPr lang="zh-CN" altLang="en-US" b="1" dirty="0">
              <a:ea typeface="思源黑体"/>
            </a:rPr>
            <a:t>个</a:t>
          </a:r>
          <a:endParaRPr lang="zh-CN" altLang="en-US" dirty="0"/>
        </a:p>
      </dgm:t>
    </dgm:pt>
    <dgm:pt modelId="{F336687E-AEDC-41D6-83F3-A43857F47938}" type="parTrans" cxnId="{058E69FD-1076-4FCE-A38E-055E92CF0E3D}">
      <dgm:prSet/>
      <dgm:spPr/>
      <dgm:t>
        <a:bodyPr/>
        <a:lstStyle/>
        <a:p>
          <a:endParaRPr lang="zh-CN" altLang="en-US"/>
        </a:p>
      </dgm:t>
    </dgm:pt>
    <dgm:pt modelId="{880E972B-11F1-4B7A-B56B-E21F760C2447}" type="sibTrans" cxnId="{058E69FD-1076-4FCE-A38E-055E92CF0E3D}">
      <dgm:prSet/>
      <dgm:spPr/>
      <dgm:t>
        <a:bodyPr/>
        <a:lstStyle/>
        <a:p>
          <a:endParaRPr lang="zh-CN" altLang="en-US"/>
        </a:p>
      </dgm:t>
    </dgm:pt>
    <dgm:pt modelId="{D97AEE87-C272-4B1C-AB03-E6F63DEBBFBE}">
      <dgm:prSet/>
      <dgm:spPr/>
      <dgm:t>
        <a:bodyPr/>
        <a:lstStyle/>
        <a:p>
          <a:r>
            <a:rPr lang="zh-CN" altLang="en-US" b="1" dirty="0">
              <a:ea typeface="思源黑体"/>
            </a:rPr>
            <a:t>元网格</a:t>
          </a:r>
          <a:endParaRPr lang="en-US" altLang="zh-CN" b="1" dirty="0">
            <a:ea typeface="思源黑体"/>
          </a:endParaRPr>
        </a:p>
        <a:p>
          <a:r>
            <a:rPr lang="en-US" altLang="zh-CN" b="1" dirty="0">
              <a:ea typeface="思源黑体"/>
            </a:rPr>
            <a:t>9</a:t>
          </a:r>
          <a:r>
            <a:rPr lang="zh-CN" altLang="en-US" b="1" dirty="0">
              <a:ea typeface="思源黑体"/>
            </a:rPr>
            <a:t>个</a:t>
          </a:r>
          <a:endParaRPr lang="zh-CN" altLang="en-US" dirty="0"/>
        </a:p>
      </dgm:t>
    </dgm:pt>
    <dgm:pt modelId="{C21C948A-7DF2-4AB2-85B0-4C125D005F20}" type="parTrans" cxnId="{DB2C244A-4E55-4BFF-9CFF-1B40A324857D}">
      <dgm:prSet/>
      <dgm:spPr/>
      <dgm:t>
        <a:bodyPr/>
        <a:lstStyle/>
        <a:p>
          <a:endParaRPr lang="zh-CN" altLang="en-US"/>
        </a:p>
      </dgm:t>
    </dgm:pt>
    <dgm:pt modelId="{B76383E7-2E0B-4488-B27A-C10F67C76BA5}" type="sibTrans" cxnId="{DB2C244A-4E55-4BFF-9CFF-1B40A324857D}">
      <dgm:prSet/>
      <dgm:spPr/>
      <dgm:t>
        <a:bodyPr/>
        <a:lstStyle/>
        <a:p>
          <a:endParaRPr lang="zh-CN" altLang="en-US"/>
        </a:p>
      </dgm:t>
    </dgm:pt>
    <dgm:pt modelId="{E271C80C-B0D0-48C8-BF41-B7900EB9AE0A}">
      <dgm:prSet/>
      <dgm:spPr/>
      <dgm:t>
        <a:bodyPr/>
        <a:lstStyle/>
        <a:p>
          <a:r>
            <a:rPr lang="zh-CN" altLang="en-US" b="1" dirty="0">
              <a:ea typeface="思源黑体"/>
            </a:rPr>
            <a:t>元网格</a:t>
          </a:r>
          <a:endParaRPr lang="en-US" altLang="zh-CN" b="1" dirty="0">
            <a:ea typeface="思源黑体"/>
          </a:endParaRPr>
        </a:p>
        <a:p>
          <a:r>
            <a:rPr lang="en-US" altLang="zh-CN" b="1" dirty="0">
              <a:ea typeface="思源黑体"/>
            </a:rPr>
            <a:t>9</a:t>
          </a:r>
          <a:r>
            <a:rPr lang="zh-CN" altLang="en-US" b="1" dirty="0">
              <a:ea typeface="思源黑体"/>
            </a:rPr>
            <a:t>个</a:t>
          </a:r>
          <a:endParaRPr lang="zh-CN" altLang="en-US" dirty="0"/>
        </a:p>
      </dgm:t>
    </dgm:pt>
    <dgm:pt modelId="{39E45ED5-3C1F-4DA3-BB53-794D4D35316B}" type="parTrans" cxnId="{F8400142-AA62-4628-9353-A8C10F5100A8}">
      <dgm:prSet/>
      <dgm:spPr/>
      <dgm:t>
        <a:bodyPr/>
        <a:lstStyle/>
        <a:p>
          <a:endParaRPr lang="zh-CN" altLang="en-US"/>
        </a:p>
      </dgm:t>
    </dgm:pt>
    <dgm:pt modelId="{BA9C0760-7EC3-47DE-A242-A0D5099A41EB}" type="sibTrans" cxnId="{F8400142-AA62-4628-9353-A8C10F5100A8}">
      <dgm:prSet/>
      <dgm:spPr/>
      <dgm:t>
        <a:bodyPr/>
        <a:lstStyle/>
        <a:p>
          <a:endParaRPr lang="zh-CN" altLang="en-US"/>
        </a:p>
      </dgm:t>
    </dgm:pt>
    <dgm:pt modelId="{3B455835-77B7-4027-847B-2DF383497BF5}">
      <dgm:prSet/>
      <dgm:spPr/>
      <dgm:t>
        <a:bodyPr/>
        <a:lstStyle/>
        <a:p>
          <a:r>
            <a:rPr lang="zh-CN" altLang="en-US" b="1" dirty="0">
              <a:ea typeface="思源黑体"/>
            </a:rPr>
            <a:t>元网格</a:t>
          </a:r>
          <a:endParaRPr lang="en-US" altLang="zh-CN" b="1" dirty="0">
            <a:ea typeface="思源黑体"/>
          </a:endParaRPr>
        </a:p>
        <a:p>
          <a:r>
            <a:rPr lang="en-US" altLang="zh-CN" b="1" dirty="0">
              <a:ea typeface="思源黑体"/>
            </a:rPr>
            <a:t>2</a:t>
          </a:r>
          <a:r>
            <a:rPr lang="zh-CN" altLang="en-US" b="1" dirty="0">
              <a:ea typeface="思源黑体"/>
            </a:rPr>
            <a:t>个</a:t>
          </a:r>
          <a:endParaRPr lang="zh-CN" altLang="en-US" dirty="0"/>
        </a:p>
      </dgm:t>
    </dgm:pt>
    <dgm:pt modelId="{22924876-9F79-487D-BF2B-5A1479EBB17D}" type="parTrans" cxnId="{905D3FF6-EDDE-4B6D-A19B-D6673944E78A}">
      <dgm:prSet/>
      <dgm:spPr/>
      <dgm:t>
        <a:bodyPr/>
        <a:lstStyle/>
        <a:p>
          <a:endParaRPr lang="zh-CN" altLang="en-US"/>
        </a:p>
      </dgm:t>
    </dgm:pt>
    <dgm:pt modelId="{9F1A2C01-9F06-4873-B584-41FB3A2311DE}" type="sibTrans" cxnId="{905D3FF6-EDDE-4B6D-A19B-D6673944E78A}">
      <dgm:prSet/>
      <dgm:spPr/>
      <dgm:t>
        <a:bodyPr/>
        <a:lstStyle/>
        <a:p>
          <a:endParaRPr lang="zh-CN" altLang="en-US"/>
        </a:p>
      </dgm:t>
    </dgm:pt>
    <dgm:pt modelId="{8927B21D-F26E-4F19-894A-A0AE5F159350}">
      <dgm:prSet custT="1"/>
      <dgm:spPr/>
      <dgm:t>
        <a:bodyPr/>
        <a:lstStyle/>
        <a:p>
          <a:r>
            <a:rPr lang="zh-CN" altLang="en-US" sz="1100" b="1" dirty="0"/>
            <a:t>第九微网格</a:t>
          </a:r>
          <a:endParaRPr lang="en-US" altLang="zh-CN" sz="1100" b="1" dirty="0"/>
        </a:p>
        <a:p>
          <a:r>
            <a:rPr lang="zh-CN" altLang="en-US" sz="1100" b="1" dirty="0"/>
            <a:t>黄兴路</a:t>
          </a:r>
          <a:r>
            <a:rPr lang="en-US" altLang="zh-CN" sz="1100" b="1" dirty="0"/>
            <a:t>1999</a:t>
          </a:r>
          <a:r>
            <a:rPr lang="zh-CN" altLang="en-US" sz="1100" b="1" dirty="0"/>
            <a:t>弄</a:t>
          </a:r>
          <a:endParaRPr lang="en-US" altLang="zh-CN" sz="1100" b="1" dirty="0"/>
        </a:p>
        <a:p>
          <a:r>
            <a:rPr lang="zh-CN" altLang="en-US" sz="1100" b="1" dirty="0"/>
            <a:t>（</a:t>
          </a:r>
          <a:r>
            <a:rPr lang="en-US" altLang="zh-CN" sz="1100" b="1" dirty="0"/>
            <a:t>1-3</a:t>
          </a:r>
          <a:r>
            <a:rPr lang="zh-CN" altLang="en-US" sz="1100" b="1" dirty="0"/>
            <a:t>）</a:t>
          </a:r>
        </a:p>
      </dgm:t>
    </dgm:pt>
    <dgm:pt modelId="{044F936A-75DF-4326-AE93-554B034BC16F}" type="parTrans" cxnId="{4B600EEF-8B19-4388-A963-E7F8CF01BCC0}">
      <dgm:prSet/>
      <dgm:spPr/>
      <dgm:t>
        <a:bodyPr/>
        <a:lstStyle/>
        <a:p>
          <a:endParaRPr lang="zh-CN" altLang="en-US"/>
        </a:p>
      </dgm:t>
    </dgm:pt>
    <dgm:pt modelId="{33E482D2-130B-4769-8F8B-20BAA385F47A}" type="sibTrans" cxnId="{4B600EEF-8B19-4388-A963-E7F8CF01BCC0}">
      <dgm:prSet/>
      <dgm:spPr/>
      <dgm:t>
        <a:bodyPr/>
        <a:lstStyle/>
        <a:p>
          <a:endParaRPr lang="zh-CN" altLang="en-US"/>
        </a:p>
      </dgm:t>
    </dgm:pt>
    <dgm:pt modelId="{FD4DF3E6-97E1-4EAB-B533-EA5BF8E73FA9}" type="pres">
      <dgm:prSet presAssocID="{E92C536C-7126-4C5E-A39F-AB84FCFB6AD4}" presName="hierChild1" presStyleCnt="0">
        <dgm:presLayoutVars>
          <dgm:chPref val="1"/>
          <dgm:dir/>
          <dgm:animOne val="branch"/>
          <dgm:animLvl val="lvl"/>
          <dgm:resizeHandles/>
        </dgm:presLayoutVars>
      </dgm:prSet>
      <dgm:spPr/>
    </dgm:pt>
    <dgm:pt modelId="{E4BA29B0-64CC-4C92-9D76-BED7440A4D4B}" type="pres">
      <dgm:prSet presAssocID="{FB6DACA1-2929-46FD-B829-1E1DAFDC6CDC}" presName="hierRoot1" presStyleCnt="0"/>
      <dgm:spPr/>
    </dgm:pt>
    <dgm:pt modelId="{F065194E-EC18-44C1-8FB0-90C776F28C7C}" type="pres">
      <dgm:prSet presAssocID="{FB6DACA1-2929-46FD-B829-1E1DAFDC6CDC}" presName="composite" presStyleCnt="0"/>
      <dgm:spPr/>
    </dgm:pt>
    <dgm:pt modelId="{036DCAA7-5A68-47B8-8F38-FBCEFDEC576C}" type="pres">
      <dgm:prSet presAssocID="{FB6DACA1-2929-46FD-B829-1E1DAFDC6CDC}" presName="background" presStyleLbl="node0" presStyleIdx="0" presStyleCnt="1"/>
      <dgm:spPr>
        <a:solidFill>
          <a:srgbClr val="C00000"/>
        </a:solidFill>
      </dgm:spPr>
    </dgm:pt>
    <dgm:pt modelId="{247D51D3-F2E2-4FFD-A8A2-7F30933E0A70}" type="pres">
      <dgm:prSet presAssocID="{FB6DACA1-2929-46FD-B829-1E1DAFDC6CDC}" presName="text" presStyleLbl="fgAcc0" presStyleIdx="0" presStyleCnt="1" custScaleX="309379" custScaleY="203534" custLinFactY="-10075" custLinFactNeighborX="-10206" custLinFactNeighborY="-100000">
        <dgm:presLayoutVars>
          <dgm:chPref val="3"/>
        </dgm:presLayoutVars>
      </dgm:prSet>
      <dgm:spPr/>
    </dgm:pt>
    <dgm:pt modelId="{7FDB0F99-80F1-4B39-8CE5-60C1E693BC0B}" type="pres">
      <dgm:prSet presAssocID="{FB6DACA1-2929-46FD-B829-1E1DAFDC6CDC}" presName="hierChild2" presStyleCnt="0"/>
      <dgm:spPr/>
    </dgm:pt>
    <dgm:pt modelId="{35813E53-CACA-465E-BD31-58BE37F7FD19}" type="pres">
      <dgm:prSet presAssocID="{C37B6AFB-32EC-43AD-8A3E-2B31471F84A2}" presName="Name10" presStyleLbl="parChTrans1D2" presStyleIdx="0" presStyleCnt="9"/>
      <dgm:spPr/>
    </dgm:pt>
    <dgm:pt modelId="{34F57031-B3E2-4FEF-8517-AEDDCCBF1FAE}" type="pres">
      <dgm:prSet presAssocID="{4A0A2175-1040-4776-8870-91AAE4E4A39F}" presName="hierRoot2" presStyleCnt="0"/>
      <dgm:spPr/>
    </dgm:pt>
    <dgm:pt modelId="{409EEA84-F7E8-4FE1-864F-3BCC277C85C5}" type="pres">
      <dgm:prSet presAssocID="{4A0A2175-1040-4776-8870-91AAE4E4A39F}" presName="composite2" presStyleCnt="0"/>
      <dgm:spPr/>
    </dgm:pt>
    <dgm:pt modelId="{3A9E5AB4-982A-4AE6-8597-4DE738D20F43}" type="pres">
      <dgm:prSet presAssocID="{4A0A2175-1040-4776-8870-91AAE4E4A39F}" presName="background2" presStyleLbl="node2" presStyleIdx="0" presStyleCnt="9"/>
      <dgm:spPr/>
    </dgm:pt>
    <dgm:pt modelId="{5470508E-44DC-4CE2-9AC1-53B85A33E13F}" type="pres">
      <dgm:prSet presAssocID="{4A0A2175-1040-4776-8870-91AAE4E4A39F}" presName="text2" presStyleLbl="fgAcc2" presStyleIdx="0" presStyleCnt="9">
        <dgm:presLayoutVars>
          <dgm:chPref val="3"/>
        </dgm:presLayoutVars>
      </dgm:prSet>
      <dgm:spPr/>
    </dgm:pt>
    <dgm:pt modelId="{346EED54-967C-48E5-9A52-591286584ADF}" type="pres">
      <dgm:prSet presAssocID="{4A0A2175-1040-4776-8870-91AAE4E4A39F}" presName="hierChild3" presStyleCnt="0"/>
      <dgm:spPr/>
    </dgm:pt>
    <dgm:pt modelId="{86D41001-6ACA-42A5-BA25-0B3C810E964F}" type="pres">
      <dgm:prSet presAssocID="{83855BDB-40AE-41CA-97C6-C4E26C047431}" presName="Name17" presStyleLbl="parChTrans1D3" presStyleIdx="0" presStyleCnt="9"/>
      <dgm:spPr/>
    </dgm:pt>
    <dgm:pt modelId="{3D37C177-4976-4C3F-892B-292F674CD58D}" type="pres">
      <dgm:prSet presAssocID="{784DE1AC-CF5F-4B2D-822E-68CCC519C353}" presName="hierRoot3" presStyleCnt="0"/>
      <dgm:spPr/>
    </dgm:pt>
    <dgm:pt modelId="{A34FAA22-C644-4621-8BAE-EECA4C9EA6EA}" type="pres">
      <dgm:prSet presAssocID="{784DE1AC-CF5F-4B2D-822E-68CCC519C353}" presName="composite3" presStyleCnt="0"/>
      <dgm:spPr/>
    </dgm:pt>
    <dgm:pt modelId="{EC2CB9E6-8A69-46F7-940D-F08C16F445C2}" type="pres">
      <dgm:prSet presAssocID="{784DE1AC-CF5F-4B2D-822E-68CCC519C353}" presName="background3" presStyleLbl="node3" presStyleIdx="0" presStyleCnt="9"/>
      <dgm:spPr/>
    </dgm:pt>
    <dgm:pt modelId="{0D9581CC-4E11-4191-AD66-8F79BC5583FB}" type="pres">
      <dgm:prSet presAssocID="{784DE1AC-CF5F-4B2D-822E-68CCC519C353}" presName="text3" presStyleLbl="fgAcc3" presStyleIdx="0" presStyleCnt="9">
        <dgm:presLayoutVars>
          <dgm:chPref val="3"/>
        </dgm:presLayoutVars>
      </dgm:prSet>
      <dgm:spPr/>
    </dgm:pt>
    <dgm:pt modelId="{7018D43B-C3BE-4B91-8B09-F236597AE0C7}" type="pres">
      <dgm:prSet presAssocID="{784DE1AC-CF5F-4B2D-822E-68CCC519C353}" presName="hierChild4" presStyleCnt="0"/>
      <dgm:spPr/>
    </dgm:pt>
    <dgm:pt modelId="{86EA203A-4CD2-42C4-994F-FCDDF030DB8B}" type="pres">
      <dgm:prSet presAssocID="{E76A5C0F-0C55-4AF7-8308-2BD07E021C32}" presName="Name10" presStyleLbl="parChTrans1D2" presStyleIdx="1" presStyleCnt="9"/>
      <dgm:spPr/>
    </dgm:pt>
    <dgm:pt modelId="{EE67FC24-889D-487C-897B-10AAE32175AB}" type="pres">
      <dgm:prSet presAssocID="{B0C7A3D2-8D17-4691-A14E-7338FB089911}" presName="hierRoot2" presStyleCnt="0"/>
      <dgm:spPr/>
    </dgm:pt>
    <dgm:pt modelId="{7ABA7327-85CA-47BF-AC14-E15FFB5DF0CD}" type="pres">
      <dgm:prSet presAssocID="{B0C7A3D2-8D17-4691-A14E-7338FB089911}" presName="composite2" presStyleCnt="0"/>
      <dgm:spPr/>
    </dgm:pt>
    <dgm:pt modelId="{3324213C-7E2F-419D-8496-778E51BF6D88}" type="pres">
      <dgm:prSet presAssocID="{B0C7A3D2-8D17-4691-A14E-7338FB089911}" presName="background2" presStyleLbl="node2" presStyleIdx="1" presStyleCnt="9"/>
      <dgm:spPr/>
    </dgm:pt>
    <dgm:pt modelId="{519660F0-B0B6-4A1A-9FA8-EC25E75D9949}" type="pres">
      <dgm:prSet presAssocID="{B0C7A3D2-8D17-4691-A14E-7338FB089911}" presName="text2" presStyleLbl="fgAcc2" presStyleIdx="1" presStyleCnt="9" custScaleX="109788" custScaleY="121415">
        <dgm:presLayoutVars>
          <dgm:chPref val="3"/>
        </dgm:presLayoutVars>
      </dgm:prSet>
      <dgm:spPr/>
    </dgm:pt>
    <dgm:pt modelId="{7E0C51A4-DA7D-4D61-BCDF-B8B719C28221}" type="pres">
      <dgm:prSet presAssocID="{B0C7A3D2-8D17-4691-A14E-7338FB089911}" presName="hierChild3" presStyleCnt="0"/>
      <dgm:spPr/>
    </dgm:pt>
    <dgm:pt modelId="{11FC5138-7C81-4341-BBBE-CE3E522601AF}" type="pres">
      <dgm:prSet presAssocID="{AA1E7CA7-0A11-4D8A-9507-D374D8F4A242}" presName="Name17" presStyleLbl="parChTrans1D3" presStyleIdx="1" presStyleCnt="9"/>
      <dgm:spPr/>
    </dgm:pt>
    <dgm:pt modelId="{D6A562D0-5733-4AEC-A348-AFEEA28C8946}" type="pres">
      <dgm:prSet presAssocID="{8C8752C8-0586-45E4-A1D8-1A7BE1FFBD3C}" presName="hierRoot3" presStyleCnt="0"/>
      <dgm:spPr/>
    </dgm:pt>
    <dgm:pt modelId="{A62AE4C6-1ABD-4458-9684-E071837BFC9A}" type="pres">
      <dgm:prSet presAssocID="{8C8752C8-0586-45E4-A1D8-1A7BE1FFBD3C}" presName="composite3" presStyleCnt="0"/>
      <dgm:spPr/>
    </dgm:pt>
    <dgm:pt modelId="{DC77316A-DD71-416D-A97D-EC8BE4323F1A}" type="pres">
      <dgm:prSet presAssocID="{8C8752C8-0586-45E4-A1D8-1A7BE1FFBD3C}" presName="background3" presStyleLbl="node3" presStyleIdx="1" presStyleCnt="9"/>
      <dgm:spPr/>
    </dgm:pt>
    <dgm:pt modelId="{065B44E1-618A-4FCE-8562-A37E8DEA4671}" type="pres">
      <dgm:prSet presAssocID="{8C8752C8-0586-45E4-A1D8-1A7BE1FFBD3C}" presName="text3" presStyleLbl="fgAcc3" presStyleIdx="1" presStyleCnt="9">
        <dgm:presLayoutVars>
          <dgm:chPref val="3"/>
        </dgm:presLayoutVars>
      </dgm:prSet>
      <dgm:spPr/>
    </dgm:pt>
    <dgm:pt modelId="{7CC89F7C-E653-4190-851C-5706982E8B9C}" type="pres">
      <dgm:prSet presAssocID="{8C8752C8-0586-45E4-A1D8-1A7BE1FFBD3C}" presName="hierChild4" presStyleCnt="0"/>
      <dgm:spPr/>
    </dgm:pt>
    <dgm:pt modelId="{4D024926-721C-4A10-BA8B-9544DD1305C0}" type="pres">
      <dgm:prSet presAssocID="{581495E2-E73C-4421-9DB2-0286B6222DF1}" presName="Name10" presStyleLbl="parChTrans1D2" presStyleIdx="2" presStyleCnt="9"/>
      <dgm:spPr/>
    </dgm:pt>
    <dgm:pt modelId="{0AD99C56-6BE9-4E84-B0D0-5018737B6665}" type="pres">
      <dgm:prSet presAssocID="{C36ECF0B-2B27-4ADD-B4D6-09F1E3FDABE5}" presName="hierRoot2" presStyleCnt="0"/>
      <dgm:spPr/>
    </dgm:pt>
    <dgm:pt modelId="{3491B995-5E00-47EB-AE1B-4E1DDABAB183}" type="pres">
      <dgm:prSet presAssocID="{C36ECF0B-2B27-4ADD-B4D6-09F1E3FDABE5}" presName="composite2" presStyleCnt="0"/>
      <dgm:spPr/>
    </dgm:pt>
    <dgm:pt modelId="{1C7A2664-F228-4B1D-96F7-9A8E82596DEA}" type="pres">
      <dgm:prSet presAssocID="{C36ECF0B-2B27-4ADD-B4D6-09F1E3FDABE5}" presName="background2" presStyleLbl="node2" presStyleIdx="2" presStyleCnt="9"/>
      <dgm:spPr/>
    </dgm:pt>
    <dgm:pt modelId="{DCA27916-6998-45F5-BF7C-9EE7D100811D}" type="pres">
      <dgm:prSet presAssocID="{C36ECF0B-2B27-4ADD-B4D6-09F1E3FDABE5}" presName="text2" presStyleLbl="fgAcc2" presStyleIdx="2" presStyleCnt="9" custScaleX="108195" custScaleY="125167">
        <dgm:presLayoutVars>
          <dgm:chPref val="3"/>
        </dgm:presLayoutVars>
      </dgm:prSet>
      <dgm:spPr/>
    </dgm:pt>
    <dgm:pt modelId="{990B18DA-7C93-45B6-A0DA-55F57A571511}" type="pres">
      <dgm:prSet presAssocID="{C36ECF0B-2B27-4ADD-B4D6-09F1E3FDABE5}" presName="hierChild3" presStyleCnt="0"/>
      <dgm:spPr/>
    </dgm:pt>
    <dgm:pt modelId="{B75FD57F-268C-4D2E-BDD1-29F9D1C9B718}" type="pres">
      <dgm:prSet presAssocID="{70BE3289-5692-4253-A709-29D50F56CC89}" presName="Name17" presStyleLbl="parChTrans1D3" presStyleIdx="2" presStyleCnt="9"/>
      <dgm:spPr/>
    </dgm:pt>
    <dgm:pt modelId="{09E45C3D-49D1-4274-9EF2-B2E1B0083B82}" type="pres">
      <dgm:prSet presAssocID="{BAFEDDAD-1287-4706-BA60-710B3B635D7E}" presName="hierRoot3" presStyleCnt="0"/>
      <dgm:spPr/>
    </dgm:pt>
    <dgm:pt modelId="{2F12C301-3357-449D-8413-9105DE335845}" type="pres">
      <dgm:prSet presAssocID="{BAFEDDAD-1287-4706-BA60-710B3B635D7E}" presName="composite3" presStyleCnt="0"/>
      <dgm:spPr/>
    </dgm:pt>
    <dgm:pt modelId="{41779DAF-3168-4605-81E4-0705EDA2CFB5}" type="pres">
      <dgm:prSet presAssocID="{BAFEDDAD-1287-4706-BA60-710B3B635D7E}" presName="background3" presStyleLbl="node3" presStyleIdx="2" presStyleCnt="9"/>
      <dgm:spPr/>
    </dgm:pt>
    <dgm:pt modelId="{F74A11C0-52CB-4A52-A4CA-AEE80E6B1BDE}" type="pres">
      <dgm:prSet presAssocID="{BAFEDDAD-1287-4706-BA60-710B3B635D7E}" presName="text3" presStyleLbl="fgAcc3" presStyleIdx="2" presStyleCnt="9">
        <dgm:presLayoutVars>
          <dgm:chPref val="3"/>
        </dgm:presLayoutVars>
      </dgm:prSet>
      <dgm:spPr/>
    </dgm:pt>
    <dgm:pt modelId="{CD821EB2-8AAF-4287-9AD4-03B8099F4F9A}" type="pres">
      <dgm:prSet presAssocID="{BAFEDDAD-1287-4706-BA60-710B3B635D7E}" presName="hierChild4" presStyleCnt="0"/>
      <dgm:spPr/>
    </dgm:pt>
    <dgm:pt modelId="{6D403001-EDBD-4773-8593-E34A0DCACC9F}" type="pres">
      <dgm:prSet presAssocID="{C63EF28F-2497-42B4-A40E-2251AC62798B}" presName="Name10" presStyleLbl="parChTrans1D2" presStyleIdx="3" presStyleCnt="9"/>
      <dgm:spPr/>
    </dgm:pt>
    <dgm:pt modelId="{81301324-5819-4B10-BB5E-B62859CFB36A}" type="pres">
      <dgm:prSet presAssocID="{DB6BF39E-C1D6-4901-8E64-B2027CFB447E}" presName="hierRoot2" presStyleCnt="0"/>
      <dgm:spPr/>
    </dgm:pt>
    <dgm:pt modelId="{831AFC39-8448-48B4-AEE4-C7B0C4BD5392}" type="pres">
      <dgm:prSet presAssocID="{DB6BF39E-C1D6-4901-8E64-B2027CFB447E}" presName="composite2" presStyleCnt="0"/>
      <dgm:spPr/>
    </dgm:pt>
    <dgm:pt modelId="{B3EA0249-944F-455B-B0D6-33F8D9AA7DE5}" type="pres">
      <dgm:prSet presAssocID="{DB6BF39E-C1D6-4901-8E64-B2027CFB447E}" presName="background2" presStyleLbl="node2" presStyleIdx="3" presStyleCnt="9"/>
      <dgm:spPr/>
    </dgm:pt>
    <dgm:pt modelId="{22642441-81E3-48A5-A130-3C6B46CC6382}" type="pres">
      <dgm:prSet presAssocID="{DB6BF39E-C1D6-4901-8E64-B2027CFB447E}" presName="text2" presStyleLbl="fgAcc2" presStyleIdx="3" presStyleCnt="9" custScaleX="102655" custScaleY="120157">
        <dgm:presLayoutVars>
          <dgm:chPref val="3"/>
        </dgm:presLayoutVars>
      </dgm:prSet>
      <dgm:spPr/>
    </dgm:pt>
    <dgm:pt modelId="{8A6F1999-A46C-4A67-AAE0-9AA236D47D76}" type="pres">
      <dgm:prSet presAssocID="{DB6BF39E-C1D6-4901-8E64-B2027CFB447E}" presName="hierChild3" presStyleCnt="0"/>
      <dgm:spPr/>
    </dgm:pt>
    <dgm:pt modelId="{6CDDCD6C-95C1-4803-8586-A415C85CD3D4}" type="pres">
      <dgm:prSet presAssocID="{DBDD00FF-9BCA-4064-BBC0-9F4E317E053E}" presName="Name17" presStyleLbl="parChTrans1D3" presStyleIdx="3" presStyleCnt="9"/>
      <dgm:spPr/>
    </dgm:pt>
    <dgm:pt modelId="{EF93CDC1-4A76-41FF-B4F4-53852E6AFC97}" type="pres">
      <dgm:prSet presAssocID="{F0DA690F-76E2-4EAE-8E16-E7FFC2E1916E}" presName="hierRoot3" presStyleCnt="0"/>
      <dgm:spPr/>
    </dgm:pt>
    <dgm:pt modelId="{BFDF30DA-C9F8-4C1D-9728-C2A34589C901}" type="pres">
      <dgm:prSet presAssocID="{F0DA690F-76E2-4EAE-8E16-E7FFC2E1916E}" presName="composite3" presStyleCnt="0"/>
      <dgm:spPr/>
    </dgm:pt>
    <dgm:pt modelId="{4512C3AF-4B6C-4633-97ED-35CDF2FF853B}" type="pres">
      <dgm:prSet presAssocID="{F0DA690F-76E2-4EAE-8E16-E7FFC2E1916E}" presName="background3" presStyleLbl="node3" presStyleIdx="3" presStyleCnt="9"/>
      <dgm:spPr/>
    </dgm:pt>
    <dgm:pt modelId="{0A307B12-45FA-40EE-B300-DCFFCE415B6E}" type="pres">
      <dgm:prSet presAssocID="{F0DA690F-76E2-4EAE-8E16-E7FFC2E1916E}" presName="text3" presStyleLbl="fgAcc3" presStyleIdx="3" presStyleCnt="9">
        <dgm:presLayoutVars>
          <dgm:chPref val="3"/>
        </dgm:presLayoutVars>
      </dgm:prSet>
      <dgm:spPr/>
    </dgm:pt>
    <dgm:pt modelId="{AE1E1C75-97CC-4E07-8532-4C9A8A145B47}" type="pres">
      <dgm:prSet presAssocID="{F0DA690F-76E2-4EAE-8E16-E7FFC2E1916E}" presName="hierChild4" presStyleCnt="0"/>
      <dgm:spPr/>
    </dgm:pt>
    <dgm:pt modelId="{B7260A4C-E4A0-4A6D-B6BB-A3A6115E1D19}" type="pres">
      <dgm:prSet presAssocID="{B3685AD5-045E-42DA-8A50-765C28AFC66D}" presName="Name10" presStyleLbl="parChTrans1D2" presStyleIdx="4" presStyleCnt="9"/>
      <dgm:spPr/>
    </dgm:pt>
    <dgm:pt modelId="{D92B1F11-0E1B-4F0F-8CB8-AF05D86E3431}" type="pres">
      <dgm:prSet presAssocID="{06C6E1D2-0484-4BAB-92BC-1A9BDF774C98}" presName="hierRoot2" presStyleCnt="0"/>
      <dgm:spPr/>
    </dgm:pt>
    <dgm:pt modelId="{D8658AF3-A06F-4150-A397-07C0E151A2EB}" type="pres">
      <dgm:prSet presAssocID="{06C6E1D2-0484-4BAB-92BC-1A9BDF774C98}" presName="composite2" presStyleCnt="0"/>
      <dgm:spPr/>
    </dgm:pt>
    <dgm:pt modelId="{68D57EA9-84E2-4A47-A13B-189CEFF1E09C}" type="pres">
      <dgm:prSet presAssocID="{06C6E1D2-0484-4BAB-92BC-1A9BDF774C98}" presName="background2" presStyleLbl="node2" presStyleIdx="4" presStyleCnt="9"/>
      <dgm:spPr/>
    </dgm:pt>
    <dgm:pt modelId="{5C3E5A7D-611A-4321-8B08-F21E2072DD13}" type="pres">
      <dgm:prSet presAssocID="{06C6E1D2-0484-4BAB-92BC-1A9BDF774C98}" presName="text2" presStyleLbl="fgAcc2" presStyleIdx="4" presStyleCnt="9" custScaleX="111438" custScaleY="125111">
        <dgm:presLayoutVars>
          <dgm:chPref val="3"/>
        </dgm:presLayoutVars>
      </dgm:prSet>
      <dgm:spPr/>
    </dgm:pt>
    <dgm:pt modelId="{0E20DC6C-45C6-4169-BF34-8FA079D90748}" type="pres">
      <dgm:prSet presAssocID="{06C6E1D2-0484-4BAB-92BC-1A9BDF774C98}" presName="hierChild3" presStyleCnt="0"/>
      <dgm:spPr/>
    </dgm:pt>
    <dgm:pt modelId="{2DB7A142-D044-45BA-981E-68DA4FF0D84E}" type="pres">
      <dgm:prSet presAssocID="{F336687E-AEDC-41D6-83F3-A43857F47938}" presName="Name17" presStyleLbl="parChTrans1D3" presStyleIdx="4" presStyleCnt="9"/>
      <dgm:spPr/>
    </dgm:pt>
    <dgm:pt modelId="{9A56441A-F2FE-42F0-9843-AB781544145D}" type="pres">
      <dgm:prSet presAssocID="{5AD4F938-9F87-4F5B-A4DF-331058AAD330}" presName="hierRoot3" presStyleCnt="0"/>
      <dgm:spPr/>
    </dgm:pt>
    <dgm:pt modelId="{D017FD0D-9B8A-4253-8AD7-ADA8333935DF}" type="pres">
      <dgm:prSet presAssocID="{5AD4F938-9F87-4F5B-A4DF-331058AAD330}" presName="composite3" presStyleCnt="0"/>
      <dgm:spPr/>
    </dgm:pt>
    <dgm:pt modelId="{F2A6212A-216F-4207-9377-718C550CDCD5}" type="pres">
      <dgm:prSet presAssocID="{5AD4F938-9F87-4F5B-A4DF-331058AAD330}" presName="background3" presStyleLbl="node3" presStyleIdx="4" presStyleCnt="9"/>
      <dgm:spPr/>
    </dgm:pt>
    <dgm:pt modelId="{3491402F-A509-44B7-96F7-C9480E62C43B}" type="pres">
      <dgm:prSet presAssocID="{5AD4F938-9F87-4F5B-A4DF-331058AAD330}" presName="text3" presStyleLbl="fgAcc3" presStyleIdx="4" presStyleCnt="9">
        <dgm:presLayoutVars>
          <dgm:chPref val="3"/>
        </dgm:presLayoutVars>
      </dgm:prSet>
      <dgm:spPr/>
    </dgm:pt>
    <dgm:pt modelId="{79C8A658-AD24-4109-817B-465FA60E89F2}" type="pres">
      <dgm:prSet presAssocID="{5AD4F938-9F87-4F5B-A4DF-331058AAD330}" presName="hierChild4" presStyleCnt="0"/>
      <dgm:spPr/>
    </dgm:pt>
    <dgm:pt modelId="{C6965A63-AF46-41D5-AA85-FED80B1FB258}" type="pres">
      <dgm:prSet presAssocID="{F6996357-EC7D-4F52-8419-73992B3A44F7}" presName="Name10" presStyleLbl="parChTrans1D2" presStyleIdx="5" presStyleCnt="9"/>
      <dgm:spPr/>
    </dgm:pt>
    <dgm:pt modelId="{2BD4B47D-C1FE-4702-B539-9B39CAFAA565}" type="pres">
      <dgm:prSet presAssocID="{599930C2-21F7-4B35-B657-D96AA520E69A}" presName="hierRoot2" presStyleCnt="0"/>
      <dgm:spPr/>
    </dgm:pt>
    <dgm:pt modelId="{CF0FDC9E-6BF5-47EE-AC2D-77D546F21E78}" type="pres">
      <dgm:prSet presAssocID="{599930C2-21F7-4B35-B657-D96AA520E69A}" presName="composite2" presStyleCnt="0"/>
      <dgm:spPr/>
    </dgm:pt>
    <dgm:pt modelId="{8B855355-2C3A-431E-84C4-AE7119E21F74}" type="pres">
      <dgm:prSet presAssocID="{599930C2-21F7-4B35-B657-D96AA520E69A}" presName="background2" presStyleLbl="node2" presStyleIdx="5" presStyleCnt="9"/>
      <dgm:spPr/>
    </dgm:pt>
    <dgm:pt modelId="{43ED6D5A-A31C-4F51-BE20-82E7BEE46F8C}" type="pres">
      <dgm:prSet presAssocID="{599930C2-21F7-4B35-B657-D96AA520E69A}" presName="text2" presStyleLbl="fgAcc2" presStyleIdx="5" presStyleCnt="9">
        <dgm:presLayoutVars>
          <dgm:chPref val="3"/>
        </dgm:presLayoutVars>
      </dgm:prSet>
      <dgm:spPr/>
    </dgm:pt>
    <dgm:pt modelId="{5C608FAF-FD4F-4D22-B50B-27155BA1A34C}" type="pres">
      <dgm:prSet presAssocID="{599930C2-21F7-4B35-B657-D96AA520E69A}" presName="hierChild3" presStyleCnt="0"/>
      <dgm:spPr/>
    </dgm:pt>
    <dgm:pt modelId="{1AC6042B-3077-44D6-9337-AD3D8C51F1DE}" type="pres">
      <dgm:prSet presAssocID="{C21C948A-7DF2-4AB2-85B0-4C125D005F20}" presName="Name17" presStyleLbl="parChTrans1D3" presStyleIdx="5" presStyleCnt="9"/>
      <dgm:spPr/>
    </dgm:pt>
    <dgm:pt modelId="{B930E314-3173-43CB-96FD-136AC8179324}" type="pres">
      <dgm:prSet presAssocID="{D97AEE87-C272-4B1C-AB03-E6F63DEBBFBE}" presName="hierRoot3" presStyleCnt="0"/>
      <dgm:spPr/>
    </dgm:pt>
    <dgm:pt modelId="{113622B4-34C4-42C8-9F74-07BDFE1F1D4F}" type="pres">
      <dgm:prSet presAssocID="{D97AEE87-C272-4B1C-AB03-E6F63DEBBFBE}" presName="composite3" presStyleCnt="0"/>
      <dgm:spPr/>
    </dgm:pt>
    <dgm:pt modelId="{E2A10761-A60A-4BAB-B8A2-544F84DF7D25}" type="pres">
      <dgm:prSet presAssocID="{D97AEE87-C272-4B1C-AB03-E6F63DEBBFBE}" presName="background3" presStyleLbl="node3" presStyleIdx="5" presStyleCnt="9"/>
      <dgm:spPr/>
    </dgm:pt>
    <dgm:pt modelId="{E3109EAA-F0FE-4006-89CA-EFC0560FE0D1}" type="pres">
      <dgm:prSet presAssocID="{D97AEE87-C272-4B1C-AB03-E6F63DEBBFBE}" presName="text3" presStyleLbl="fgAcc3" presStyleIdx="5" presStyleCnt="9" custLinFactNeighborX="2394" custLinFactNeighborY="27651">
        <dgm:presLayoutVars>
          <dgm:chPref val="3"/>
        </dgm:presLayoutVars>
      </dgm:prSet>
      <dgm:spPr/>
    </dgm:pt>
    <dgm:pt modelId="{E5805E3B-498B-4A82-A1AF-CF1E10860F37}" type="pres">
      <dgm:prSet presAssocID="{D97AEE87-C272-4B1C-AB03-E6F63DEBBFBE}" presName="hierChild4" presStyleCnt="0"/>
      <dgm:spPr/>
    </dgm:pt>
    <dgm:pt modelId="{ABB6F9EE-C097-428C-B33E-508447D9A7C1}" type="pres">
      <dgm:prSet presAssocID="{27E1631B-F680-44B6-9BFB-0656ECD55339}" presName="Name10" presStyleLbl="parChTrans1D2" presStyleIdx="6" presStyleCnt="9"/>
      <dgm:spPr/>
    </dgm:pt>
    <dgm:pt modelId="{18EC3F05-8000-4B1D-A54F-FC049205B797}" type="pres">
      <dgm:prSet presAssocID="{8D753C8F-0047-4D85-A5F9-8E4604D75C26}" presName="hierRoot2" presStyleCnt="0"/>
      <dgm:spPr/>
    </dgm:pt>
    <dgm:pt modelId="{41CFC3EB-2FEA-4563-8519-FA613E57E3FC}" type="pres">
      <dgm:prSet presAssocID="{8D753C8F-0047-4D85-A5F9-8E4604D75C26}" presName="composite2" presStyleCnt="0"/>
      <dgm:spPr/>
    </dgm:pt>
    <dgm:pt modelId="{4A466A18-F057-419E-98DC-B02A6E0A2EB8}" type="pres">
      <dgm:prSet presAssocID="{8D753C8F-0047-4D85-A5F9-8E4604D75C26}" presName="background2" presStyleLbl="node2" presStyleIdx="6" presStyleCnt="9"/>
      <dgm:spPr/>
    </dgm:pt>
    <dgm:pt modelId="{B70078AC-3A07-4829-8802-06467182F85C}" type="pres">
      <dgm:prSet presAssocID="{8D753C8F-0047-4D85-A5F9-8E4604D75C26}" presName="text2" presStyleLbl="fgAcc2" presStyleIdx="6" presStyleCnt="9" custScaleX="116039" custScaleY="113747">
        <dgm:presLayoutVars>
          <dgm:chPref val="3"/>
        </dgm:presLayoutVars>
      </dgm:prSet>
      <dgm:spPr/>
    </dgm:pt>
    <dgm:pt modelId="{4D29A7E7-BFA2-4753-A3F0-A8CB2B981090}" type="pres">
      <dgm:prSet presAssocID="{8D753C8F-0047-4D85-A5F9-8E4604D75C26}" presName="hierChild3" presStyleCnt="0"/>
      <dgm:spPr/>
    </dgm:pt>
    <dgm:pt modelId="{0AC5D77F-85F4-4220-91DA-6DF5F16C398D}" type="pres">
      <dgm:prSet presAssocID="{39E45ED5-3C1F-4DA3-BB53-794D4D35316B}" presName="Name17" presStyleLbl="parChTrans1D3" presStyleIdx="6" presStyleCnt="9"/>
      <dgm:spPr/>
    </dgm:pt>
    <dgm:pt modelId="{42A6E277-7EB6-4C96-9371-CCB053B5DBDD}" type="pres">
      <dgm:prSet presAssocID="{E271C80C-B0D0-48C8-BF41-B7900EB9AE0A}" presName="hierRoot3" presStyleCnt="0"/>
      <dgm:spPr/>
    </dgm:pt>
    <dgm:pt modelId="{60586A1F-A724-43FA-8706-DF676ABA1A23}" type="pres">
      <dgm:prSet presAssocID="{E271C80C-B0D0-48C8-BF41-B7900EB9AE0A}" presName="composite3" presStyleCnt="0"/>
      <dgm:spPr/>
    </dgm:pt>
    <dgm:pt modelId="{D1A262D1-15D9-4638-8B3E-07CAB4B0B654}" type="pres">
      <dgm:prSet presAssocID="{E271C80C-B0D0-48C8-BF41-B7900EB9AE0A}" presName="background3" presStyleLbl="node3" presStyleIdx="6" presStyleCnt="9"/>
      <dgm:spPr/>
    </dgm:pt>
    <dgm:pt modelId="{288E7307-4B61-49FC-8E35-5238DF3C9197}" type="pres">
      <dgm:prSet presAssocID="{E271C80C-B0D0-48C8-BF41-B7900EB9AE0A}" presName="text3" presStyleLbl="fgAcc3" presStyleIdx="6" presStyleCnt="9">
        <dgm:presLayoutVars>
          <dgm:chPref val="3"/>
        </dgm:presLayoutVars>
      </dgm:prSet>
      <dgm:spPr/>
    </dgm:pt>
    <dgm:pt modelId="{4D75E32A-A8DC-4316-B454-355852C03E42}" type="pres">
      <dgm:prSet presAssocID="{E271C80C-B0D0-48C8-BF41-B7900EB9AE0A}" presName="hierChild4" presStyleCnt="0"/>
      <dgm:spPr/>
    </dgm:pt>
    <dgm:pt modelId="{8144A231-FF10-401E-BE87-C0E15B17F5E7}" type="pres">
      <dgm:prSet presAssocID="{AC37BF87-3B5F-4622-A645-85245E5229D3}" presName="Name10" presStyleLbl="parChTrans1D2" presStyleIdx="7" presStyleCnt="9"/>
      <dgm:spPr/>
    </dgm:pt>
    <dgm:pt modelId="{A3CF922F-01D2-4E2E-83E6-9BA3D6D5BFE9}" type="pres">
      <dgm:prSet presAssocID="{FC92B839-A6CF-4C3D-8EBF-98002901253D}" presName="hierRoot2" presStyleCnt="0"/>
      <dgm:spPr/>
    </dgm:pt>
    <dgm:pt modelId="{156CEC22-3960-4FA0-ACA9-25E1B9A6B205}" type="pres">
      <dgm:prSet presAssocID="{FC92B839-A6CF-4C3D-8EBF-98002901253D}" presName="composite2" presStyleCnt="0"/>
      <dgm:spPr/>
    </dgm:pt>
    <dgm:pt modelId="{2DF076E6-925E-49EA-89C7-8767A61015AC}" type="pres">
      <dgm:prSet presAssocID="{FC92B839-A6CF-4C3D-8EBF-98002901253D}" presName="background2" presStyleLbl="node2" presStyleIdx="7" presStyleCnt="9"/>
      <dgm:spPr/>
    </dgm:pt>
    <dgm:pt modelId="{BCD0999A-B2D6-4FE8-861B-A82D282817D7}" type="pres">
      <dgm:prSet presAssocID="{FC92B839-A6CF-4C3D-8EBF-98002901253D}" presName="text2" presStyleLbl="fgAcc2" presStyleIdx="7" presStyleCnt="9" custScaleX="111914" custScaleY="120832">
        <dgm:presLayoutVars>
          <dgm:chPref val="3"/>
        </dgm:presLayoutVars>
      </dgm:prSet>
      <dgm:spPr/>
    </dgm:pt>
    <dgm:pt modelId="{6C5E789F-6127-4E10-8B4F-BF085B2A1AA1}" type="pres">
      <dgm:prSet presAssocID="{FC92B839-A6CF-4C3D-8EBF-98002901253D}" presName="hierChild3" presStyleCnt="0"/>
      <dgm:spPr/>
    </dgm:pt>
    <dgm:pt modelId="{F06DEB51-A113-4230-A4B9-13267F4F9A08}" type="pres">
      <dgm:prSet presAssocID="{22924876-9F79-487D-BF2B-5A1479EBB17D}" presName="Name17" presStyleLbl="parChTrans1D3" presStyleIdx="7" presStyleCnt="9"/>
      <dgm:spPr/>
    </dgm:pt>
    <dgm:pt modelId="{5C9099F4-DED5-49A7-8743-9AF2A4C4BDC0}" type="pres">
      <dgm:prSet presAssocID="{3B455835-77B7-4027-847B-2DF383497BF5}" presName="hierRoot3" presStyleCnt="0"/>
      <dgm:spPr/>
    </dgm:pt>
    <dgm:pt modelId="{16CEDE13-B0A9-43FD-A437-970EA4F445BE}" type="pres">
      <dgm:prSet presAssocID="{3B455835-77B7-4027-847B-2DF383497BF5}" presName="composite3" presStyleCnt="0"/>
      <dgm:spPr/>
    </dgm:pt>
    <dgm:pt modelId="{E17D4D37-6B27-4713-962D-411EBF76B25D}" type="pres">
      <dgm:prSet presAssocID="{3B455835-77B7-4027-847B-2DF383497BF5}" presName="background3" presStyleLbl="node3" presStyleIdx="7" presStyleCnt="9"/>
      <dgm:spPr/>
    </dgm:pt>
    <dgm:pt modelId="{DBED1D53-5226-4EC9-8E8B-9EF349E11D96}" type="pres">
      <dgm:prSet presAssocID="{3B455835-77B7-4027-847B-2DF383497BF5}" presName="text3" presStyleLbl="fgAcc3" presStyleIdx="7" presStyleCnt="9">
        <dgm:presLayoutVars>
          <dgm:chPref val="3"/>
        </dgm:presLayoutVars>
      </dgm:prSet>
      <dgm:spPr/>
    </dgm:pt>
    <dgm:pt modelId="{69033841-0BAA-4237-9FBE-1CBD5DCEEA61}" type="pres">
      <dgm:prSet presAssocID="{3B455835-77B7-4027-847B-2DF383497BF5}" presName="hierChild4" presStyleCnt="0"/>
      <dgm:spPr/>
    </dgm:pt>
    <dgm:pt modelId="{DA4F9174-97F7-413C-A463-6904F80FF6AB}" type="pres">
      <dgm:prSet presAssocID="{044F936A-75DF-4326-AE93-554B034BC16F}" presName="Name10" presStyleLbl="parChTrans1D2" presStyleIdx="8" presStyleCnt="9"/>
      <dgm:spPr/>
    </dgm:pt>
    <dgm:pt modelId="{02CB4879-FC7C-419A-BD26-4A65026BCA7E}" type="pres">
      <dgm:prSet presAssocID="{8927B21D-F26E-4F19-894A-A0AE5F159350}" presName="hierRoot2" presStyleCnt="0"/>
      <dgm:spPr/>
    </dgm:pt>
    <dgm:pt modelId="{D8A840F2-41E6-46A4-9CA7-167679887CE3}" type="pres">
      <dgm:prSet presAssocID="{8927B21D-F26E-4F19-894A-A0AE5F159350}" presName="composite2" presStyleCnt="0"/>
      <dgm:spPr/>
    </dgm:pt>
    <dgm:pt modelId="{C1AEC7EB-732B-4367-8D9E-C653DC2D9848}" type="pres">
      <dgm:prSet presAssocID="{8927B21D-F26E-4F19-894A-A0AE5F159350}" presName="background2" presStyleLbl="node2" presStyleIdx="8" presStyleCnt="9"/>
      <dgm:spPr/>
    </dgm:pt>
    <dgm:pt modelId="{39293E14-7A43-4C1C-A826-9911CDEB3CC2}" type="pres">
      <dgm:prSet presAssocID="{8927B21D-F26E-4F19-894A-A0AE5F159350}" presName="text2" presStyleLbl="fgAcc2" presStyleIdx="8" presStyleCnt="9">
        <dgm:presLayoutVars>
          <dgm:chPref val="3"/>
        </dgm:presLayoutVars>
      </dgm:prSet>
      <dgm:spPr/>
    </dgm:pt>
    <dgm:pt modelId="{644FA086-DCF6-4397-B905-DE87A1A5C57D}" type="pres">
      <dgm:prSet presAssocID="{8927B21D-F26E-4F19-894A-A0AE5F159350}" presName="hierChild3" presStyleCnt="0"/>
      <dgm:spPr/>
    </dgm:pt>
    <dgm:pt modelId="{38963620-98F7-43C0-8A29-5CC8E9FAC500}" type="pres">
      <dgm:prSet presAssocID="{98BF1486-242F-4DC3-BBA1-602DFB16D763}" presName="Name17" presStyleLbl="parChTrans1D3" presStyleIdx="8" presStyleCnt="9"/>
      <dgm:spPr/>
    </dgm:pt>
    <dgm:pt modelId="{8EA81DC0-CB6E-48FD-B575-ED1B77C0730C}" type="pres">
      <dgm:prSet presAssocID="{E32AEA02-EC17-4914-BC60-EF5A18CAA1BA}" presName="hierRoot3" presStyleCnt="0"/>
      <dgm:spPr/>
    </dgm:pt>
    <dgm:pt modelId="{51386F41-2273-4454-BD80-F592ACAC18F5}" type="pres">
      <dgm:prSet presAssocID="{E32AEA02-EC17-4914-BC60-EF5A18CAA1BA}" presName="composite3" presStyleCnt="0"/>
      <dgm:spPr/>
    </dgm:pt>
    <dgm:pt modelId="{FD0A7AAC-F3DE-4EA6-8755-A89FF364F201}" type="pres">
      <dgm:prSet presAssocID="{E32AEA02-EC17-4914-BC60-EF5A18CAA1BA}" presName="background3" presStyleLbl="node3" presStyleIdx="8" presStyleCnt="9"/>
      <dgm:spPr/>
    </dgm:pt>
    <dgm:pt modelId="{DD3BFAB1-BF58-4092-8C69-D25FD371FA34}" type="pres">
      <dgm:prSet presAssocID="{E32AEA02-EC17-4914-BC60-EF5A18CAA1BA}" presName="text3" presStyleLbl="fgAcc3" presStyleIdx="8" presStyleCnt="9" custLinFactNeighborX="1615" custLinFactNeighborY="21612">
        <dgm:presLayoutVars>
          <dgm:chPref val="3"/>
        </dgm:presLayoutVars>
      </dgm:prSet>
      <dgm:spPr/>
    </dgm:pt>
    <dgm:pt modelId="{8265DA90-E772-4334-8770-7E7A9813481E}" type="pres">
      <dgm:prSet presAssocID="{E32AEA02-EC17-4914-BC60-EF5A18CAA1BA}" presName="hierChild4" presStyleCnt="0"/>
      <dgm:spPr/>
    </dgm:pt>
  </dgm:ptLst>
  <dgm:cxnLst>
    <dgm:cxn modelId="{F869FB00-A84C-49F8-A964-94ED5D01C778}" type="presOf" srcId="{D97AEE87-C272-4B1C-AB03-E6F63DEBBFBE}" destId="{E3109EAA-F0FE-4006-89CA-EFC0560FE0D1}" srcOrd="0" destOrd="0" presId="urn:microsoft.com/office/officeart/2005/8/layout/hierarchy1"/>
    <dgm:cxn modelId="{C88C6202-7AD8-4BCD-A675-E3B9D6B3ABB1}" type="presOf" srcId="{FB6DACA1-2929-46FD-B829-1E1DAFDC6CDC}" destId="{247D51D3-F2E2-4FFD-A8A2-7F30933E0A70}" srcOrd="0" destOrd="0" presId="urn:microsoft.com/office/officeart/2005/8/layout/hierarchy1"/>
    <dgm:cxn modelId="{F017DA03-7B68-4702-918C-5AA25B6E69D1}" type="presOf" srcId="{E271C80C-B0D0-48C8-BF41-B7900EB9AE0A}" destId="{288E7307-4B61-49FC-8E35-5238DF3C9197}" srcOrd="0" destOrd="0" presId="urn:microsoft.com/office/officeart/2005/8/layout/hierarchy1"/>
    <dgm:cxn modelId="{A7981009-E24B-4DF7-8DA1-BFC6A5706538}" type="presOf" srcId="{3B455835-77B7-4027-847B-2DF383497BF5}" destId="{DBED1D53-5226-4EC9-8E8B-9EF349E11D96}" srcOrd="0" destOrd="0" presId="urn:microsoft.com/office/officeart/2005/8/layout/hierarchy1"/>
    <dgm:cxn modelId="{F795A31C-7747-4252-B08B-23F554FD868C}" type="presOf" srcId="{E76A5C0F-0C55-4AF7-8308-2BD07E021C32}" destId="{86EA203A-4CD2-42C4-994F-FCDDF030DB8B}" srcOrd="0" destOrd="0" presId="urn:microsoft.com/office/officeart/2005/8/layout/hierarchy1"/>
    <dgm:cxn modelId="{274BA821-C923-4BAC-9FA5-A9ECF2538CCE}" type="presOf" srcId="{FC92B839-A6CF-4C3D-8EBF-98002901253D}" destId="{BCD0999A-B2D6-4FE8-861B-A82D282817D7}" srcOrd="0" destOrd="0" presId="urn:microsoft.com/office/officeart/2005/8/layout/hierarchy1"/>
    <dgm:cxn modelId="{16B58629-4E04-4F1B-9126-BAB6E6C7D5E9}" type="presOf" srcId="{B3685AD5-045E-42DA-8A50-765C28AFC66D}" destId="{B7260A4C-E4A0-4A6D-B6BB-A3A6115E1D19}" srcOrd="0" destOrd="0" presId="urn:microsoft.com/office/officeart/2005/8/layout/hierarchy1"/>
    <dgm:cxn modelId="{5C68022D-E3DC-4D7D-BDD7-414EC4F67426}" type="presOf" srcId="{C37B6AFB-32EC-43AD-8A3E-2B31471F84A2}" destId="{35813E53-CACA-465E-BD31-58BE37F7FD19}" srcOrd="0" destOrd="0" presId="urn:microsoft.com/office/officeart/2005/8/layout/hierarchy1"/>
    <dgm:cxn modelId="{946B622D-5AFF-4C23-BB72-5B723E1C3FA1}" type="presOf" srcId="{784DE1AC-CF5F-4B2D-822E-68CCC519C353}" destId="{0D9581CC-4E11-4191-AD66-8F79BC5583FB}" srcOrd="0" destOrd="0" presId="urn:microsoft.com/office/officeart/2005/8/layout/hierarchy1"/>
    <dgm:cxn modelId="{D1FE252F-3470-4909-BE9D-7FBCD2F0B48F}" srcId="{4A0A2175-1040-4776-8870-91AAE4E4A39F}" destId="{784DE1AC-CF5F-4B2D-822E-68CCC519C353}" srcOrd="0" destOrd="0" parTransId="{83855BDB-40AE-41CA-97C6-C4E26C047431}" sibTransId="{ADFBDA80-3181-44C8-95B8-289BF0A0C8D7}"/>
    <dgm:cxn modelId="{856F0533-4FA4-4E13-8DB0-02615F038871}" type="presOf" srcId="{5AD4F938-9F87-4F5B-A4DF-331058AAD330}" destId="{3491402F-A509-44B7-96F7-C9480E62C43B}" srcOrd="0" destOrd="0" presId="urn:microsoft.com/office/officeart/2005/8/layout/hierarchy1"/>
    <dgm:cxn modelId="{2DAC9436-5CE5-4AC6-B36E-73304F24D139}" type="presOf" srcId="{044F936A-75DF-4326-AE93-554B034BC16F}" destId="{DA4F9174-97F7-413C-A463-6904F80FF6AB}" srcOrd="0" destOrd="0" presId="urn:microsoft.com/office/officeart/2005/8/layout/hierarchy1"/>
    <dgm:cxn modelId="{DD43AB3E-62CF-43C4-8D82-3F03BF1F2E35}" type="presOf" srcId="{C63EF28F-2497-42B4-A40E-2251AC62798B}" destId="{6D403001-EDBD-4773-8593-E34A0DCACC9F}" srcOrd="0" destOrd="0" presId="urn:microsoft.com/office/officeart/2005/8/layout/hierarchy1"/>
    <dgm:cxn modelId="{4FB12940-A95B-4924-8A18-8D9B8986DA47}" type="presOf" srcId="{B0C7A3D2-8D17-4691-A14E-7338FB089911}" destId="{519660F0-B0B6-4A1A-9FA8-EC25E75D9949}" srcOrd="0" destOrd="0" presId="urn:microsoft.com/office/officeart/2005/8/layout/hierarchy1"/>
    <dgm:cxn modelId="{F8400142-AA62-4628-9353-A8C10F5100A8}" srcId="{8D753C8F-0047-4D85-A5F9-8E4604D75C26}" destId="{E271C80C-B0D0-48C8-BF41-B7900EB9AE0A}" srcOrd="0" destOrd="0" parTransId="{39E45ED5-3C1F-4DA3-BB53-794D4D35316B}" sibTransId="{BA9C0760-7EC3-47DE-A242-A0D5099A41EB}"/>
    <dgm:cxn modelId="{066E7A64-96D6-4FE0-B0FA-ECD5124A1465}" type="presOf" srcId="{AA1E7CA7-0A11-4D8A-9507-D374D8F4A242}" destId="{11FC5138-7C81-4341-BBBE-CE3E522601AF}" srcOrd="0" destOrd="0" presId="urn:microsoft.com/office/officeart/2005/8/layout/hierarchy1"/>
    <dgm:cxn modelId="{7A93C344-7C2F-45C9-8BE4-F428AFC0C190}" type="presOf" srcId="{F6996357-EC7D-4F52-8419-73992B3A44F7}" destId="{C6965A63-AF46-41D5-AA85-FED80B1FB258}" srcOrd="0" destOrd="0" presId="urn:microsoft.com/office/officeart/2005/8/layout/hierarchy1"/>
    <dgm:cxn modelId="{4BA84747-A790-4830-98B9-816F877731D1}" type="presOf" srcId="{599930C2-21F7-4B35-B657-D96AA520E69A}" destId="{43ED6D5A-A31C-4F51-BE20-82E7BEE46F8C}" srcOrd="0" destOrd="0" presId="urn:microsoft.com/office/officeart/2005/8/layout/hierarchy1"/>
    <dgm:cxn modelId="{BF8DC049-AE1B-4D1A-AA96-3C12AE85D109}" type="presOf" srcId="{F336687E-AEDC-41D6-83F3-A43857F47938}" destId="{2DB7A142-D044-45BA-981E-68DA4FF0D84E}" srcOrd="0" destOrd="0" presId="urn:microsoft.com/office/officeart/2005/8/layout/hierarchy1"/>
    <dgm:cxn modelId="{DB2C244A-4E55-4BFF-9CFF-1B40A324857D}" srcId="{599930C2-21F7-4B35-B657-D96AA520E69A}" destId="{D97AEE87-C272-4B1C-AB03-E6F63DEBBFBE}" srcOrd="0" destOrd="0" parTransId="{C21C948A-7DF2-4AB2-85B0-4C125D005F20}" sibTransId="{B76383E7-2E0B-4488-B27A-C10F67C76BA5}"/>
    <dgm:cxn modelId="{EB3C984C-2BD3-45E0-AD84-7651121059DD}" type="presOf" srcId="{E32AEA02-EC17-4914-BC60-EF5A18CAA1BA}" destId="{DD3BFAB1-BF58-4092-8C69-D25FD371FA34}" srcOrd="0" destOrd="0" presId="urn:microsoft.com/office/officeart/2005/8/layout/hierarchy1"/>
    <dgm:cxn modelId="{9EF0D46F-922D-49BB-8C52-97BD6771927B}" type="presOf" srcId="{AC37BF87-3B5F-4622-A645-85245E5229D3}" destId="{8144A231-FF10-401E-BE87-C0E15B17F5E7}" srcOrd="0" destOrd="0" presId="urn:microsoft.com/office/officeart/2005/8/layout/hierarchy1"/>
    <dgm:cxn modelId="{56DE3A71-6362-4588-9C31-6535207F531E}" type="presOf" srcId="{27E1631B-F680-44B6-9BFB-0656ECD55339}" destId="{ABB6F9EE-C097-428C-B33E-508447D9A7C1}" srcOrd="0" destOrd="0" presId="urn:microsoft.com/office/officeart/2005/8/layout/hierarchy1"/>
    <dgm:cxn modelId="{83550474-50DA-44A5-B0C4-E4D72CBF8B3B}" srcId="{B0C7A3D2-8D17-4691-A14E-7338FB089911}" destId="{8C8752C8-0586-45E4-A1D8-1A7BE1FFBD3C}" srcOrd="0" destOrd="0" parTransId="{AA1E7CA7-0A11-4D8A-9507-D374D8F4A242}" sibTransId="{15EF5BCB-F529-46BC-8833-56536A10DD76}"/>
    <dgm:cxn modelId="{32C7A575-E749-49E6-8CBC-9E950FEFB37C}" srcId="{FB6DACA1-2929-46FD-B829-1E1DAFDC6CDC}" destId="{4A0A2175-1040-4776-8870-91AAE4E4A39F}" srcOrd="0" destOrd="0" parTransId="{C37B6AFB-32EC-43AD-8A3E-2B31471F84A2}" sibTransId="{B0AAF587-3366-47BB-990C-A5B60CFCB0B1}"/>
    <dgm:cxn modelId="{458A7476-64C6-43B0-9A22-06795831DE16}" srcId="{FB6DACA1-2929-46FD-B829-1E1DAFDC6CDC}" destId="{C36ECF0B-2B27-4ADD-B4D6-09F1E3FDABE5}" srcOrd="2" destOrd="0" parTransId="{581495E2-E73C-4421-9DB2-0286B6222DF1}" sibTransId="{8F1B8F47-9527-4A26-AFAB-7605FC8FB552}"/>
    <dgm:cxn modelId="{88BEA858-7DBF-4ACF-87B6-0002B3245509}" srcId="{FB6DACA1-2929-46FD-B829-1E1DAFDC6CDC}" destId="{FC92B839-A6CF-4C3D-8EBF-98002901253D}" srcOrd="7" destOrd="0" parTransId="{AC37BF87-3B5F-4622-A645-85245E5229D3}" sibTransId="{46F89A75-BC72-4E0B-88B4-6C257A042D84}"/>
    <dgm:cxn modelId="{A3418959-6E6C-46FE-88D8-CFBBFE48BB83}" type="presOf" srcId="{70BE3289-5692-4253-A709-29D50F56CC89}" destId="{B75FD57F-268C-4D2E-BDD1-29F9D1C9B718}" srcOrd="0" destOrd="0" presId="urn:microsoft.com/office/officeart/2005/8/layout/hierarchy1"/>
    <dgm:cxn modelId="{9DB6D07C-4F93-4EB4-9298-E151697D8CEF}" srcId="{FB6DACA1-2929-46FD-B829-1E1DAFDC6CDC}" destId="{B0C7A3D2-8D17-4691-A14E-7338FB089911}" srcOrd="1" destOrd="0" parTransId="{E76A5C0F-0C55-4AF7-8308-2BD07E021C32}" sibTransId="{7B255DF6-141D-48CF-AECB-E03E33925DDE}"/>
    <dgm:cxn modelId="{C3518782-F736-4771-A593-6985B12617F4}" type="presOf" srcId="{581495E2-E73C-4421-9DB2-0286B6222DF1}" destId="{4D024926-721C-4A10-BA8B-9544DD1305C0}" srcOrd="0" destOrd="0" presId="urn:microsoft.com/office/officeart/2005/8/layout/hierarchy1"/>
    <dgm:cxn modelId="{C64C2985-3BE5-4A4A-9BEC-D57DB055ACD6}" type="presOf" srcId="{39E45ED5-3C1F-4DA3-BB53-794D4D35316B}" destId="{0AC5D77F-85F4-4220-91DA-6DF5F16C398D}" srcOrd="0" destOrd="0" presId="urn:microsoft.com/office/officeart/2005/8/layout/hierarchy1"/>
    <dgm:cxn modelId="{7D6E2B8D-C7CC-40B6-BF0A-8F3E10D9908B}" type="presOf" srcId="{06C6E1D2-0484-4BAB-92BC-1A9BDF774C98}" destId="{5C3E5A7D-611A-4321-8B08-F21E2072DD13}" srcOrd="0" destOrd="0" presId="urn:microsoft.com/office/officeart/2005/8/layout/hierarchy1"/>
    <dgm:cxn modelId="{6F062E8D-EDA1-40C4-B902-E5B566A287DC}" type="presOf" srcId="{C21C948A-7DF2-4AB2-85B0-4C125D005F20}" destId="{1AC6042B-3077-44D6-9337-AD3D8C51F1DE}" srcOrd="0" destOrd="0" presId="urn:microsoft.com/office/officeart/2005/8/layout/hierarchy1"/>
    <dgm:cxn modelId="{AFB89E9C-9E54-4B5B-B9F1-E6858F31E3FC}" type="presOf" srcId="{BAFEDDAD-1287-4706-BA60-710B3B635D7E}" destId="{F74A11C0-52CB-4A52-A4CA-AEE80E6B1BDE}" srcOrd="0" destOrd="0" presId="urn:microsoft.com/office/officeart/2005/8/layout/hierarchy1"/>
    <dgm:cxn modelId="{863BEEA6-076A-4A8F-BE57-5373BE00C2BF}" srcId="{8927B21D-F26E-4F19-894A-A0AE5F159350}" destId="{E32AEA02-EC17-4914-BC60-EF5A18CAA1BA}" srcOrd="0" destOrd="0" parTransId="{98BF1486-242F-4DC3-BBA1-602DFB16D763}" sibTransId="{3EC2AD5B-986E-4063-9F90-2929E152296C}"/>
    <dgm:cxn modelId="{BEA25CA8-EED4-4122-877E-FA91CCF934E9}" type="presOf" srcId="{8D753C8F-0047-4D85-A5F9-8E4604D75C26}" destId="{B70078AC-3A07-4829-8802-06467182F85C}" srcOrd="0" destOrd="0" presId="urn:microsoft.com/office/officeart/2005/8/layout/hierarchy1"/>
    <dgm:cxn modelId="{334677A8-8F8D-4A0B-819B-7B0A38703CEB}" type="presOf" srcId="{22924876-9F79-487D-BF2B-5A1479EBB17D}" destId="{F06DEB51-A113-4230-A4B9-13267F4F9A08}" srcOrd="0" destOrd="0" presId="urn:microsoft.com/office/officeart/2005/8/layout/hierarchy1"/>
    <dgm:cxn modelId="{81C4EDA9-85E0-4CDC-A3D5-C257B5A2739B}" srcId="{DB6BF39E-C1D6-4901-8E64-B2027CFB447E}" destId="{F0DA690F-76E2-4EAE-8E16-E7FFC2E1916E}" srcOrd="0" destOrd="0" parTransId="{DBDD00FF-9BCA-4064-BBC0-9F4E317E053E}" sibTransId="{DECC95B4-BD81-4F5D-A29D-9DDB771D5129}"/>
    <dgm:cxn modelId="{364592AB-F71F-4BC6-ADEA-D65C49D12FDB}" type="presOf" srcId="{E92C536C-7126-4C5E-A39F-AB84FCFB6AD4}" destId="{FD4DF3E6-97E1-4EAB-B533-EA5BF8E73FA9}" srcOrd="0" destOrd="0" presId="urn:microsoft.com/office/officeart/2005/8/layout/hierarchy1"/>
    <dgm:cxn modelId="{49B90AB0-ABCD-469B-A6FC-E68EF12B18CD}" type="presOf" srcId="{C36ECF0B-2B27-4ADD-B4D6-09F1E3FDABE5}" destId="{DCA27916-6998-45F5-BF7C-9EE7D100811D}" srcOrd="0" destOrd="0" presId="urn:microsoft.com/office/officeart/2005/8/layout/hierarchy1"/>
    <dgm:cxn modelId="{AB18C4B8-2A6F-4EA4-9B03-E61478347E72}" srcId="{FB6DACA1-2929-46FD-B829-1E1DAFDC6CDC}" destId="{06C6E1D2-0484-4BAB-92BC-1A9BDF774C98}" srcOrd="4" destOrd="0" parTransId="{B3685AD5-045E-42DA-8A50-765C28AFC66D}" sibTransId="{71595DEA-BB3F-4772-867C-6D16598BA191}"/>
    <dgm:cxn modelId="{AE327BB9-EF96-40D7-B087-9F2D73B0C133}" type="presOf" srcId="{F0DA690F-76E2-4EAE-8E16-E7FFC2E1916E}" destId="{0A307B12-45FA-40EE-B300-DCFFCE415B6E}" srcOrd="0" destOrd="0" presId="urn:microsoft.com/office/officeart/2005/8/layout/hierarchy1"/>
    <dgm:cxn modelId="{354A6EBC-F1CA-445A-B067-A4542FC5E6A9}" type="presOf" srcId="{DB6BF39E-C1D6-4901-8E64-B2027CFB447E}" destId="{22642441-81E3-48A5-A130-3C6B46CC6382}" srcOrd="0" destOrd="0" presId="urn:microsoft.com/office/officeart/2005/8/layout/hierarchy1"/>
    <dgm:cxn modelId="{E1F914C4-BC5E-492D-8140-04CA85152A7D}" type="presOf" srcId="{8C8752C8-0586-45E4-A1D8-1A7BE1FFBD3C}" destId="{065B44E1-618A-4FCE-8562-A37E8DEA4671}" srcOrd="0" destOrd="0" presId="urn:microsoft.com/office/officeart/2005/8/layout/hierarchy1"/>
    <dgm:cxn modelId="{39530BC8-6C69-4499-B53A-333D992C08A4}" srcId="{E92C536C-7126-4C5E-A39F-AB84FCFB6AD4}" destId="{FB6DACA1-2929-46FD-B829-1E1DAFDC6CDC}" srcOrd="0" destOrd="0" parTransId="{CD1B38D3-591E-4E6A-AA6F-CE3E1086DC6E}" sibTransId="{6F2DE30A-689F-4310-918D-2291D2F18DA2}"/>
    <dgm:cxn modelId="{23FAABD5-0D5B-4EDE-9BAA-403DE649E0D2}" type="presOf" srcId="{8927B21D-F26E-4F19-894A-A0AE5F159350}" destId="{39293E14-7A43-4C1C-A826-9911CDEB3CC2}" srcOrd="0" destOrd="0" presId="urn:microsoft.com/office/officeart/2005/8/layout/hierarchy1"/>
    <dgm:cxn modelId="{70032FE1-735A-4C46-9941-C0C5FBD3DEFA}" type="presOf" srcId="{4A0A2175-1040-4776-8870-91AAE4E4A39F}" destId="{5470508E-44DC-4CE2-9AC1-53B85A33E13F}" srcOrd="0" destOrd="0" presId="urn:microsoft.com/office/officeart/2005/8/layout/hierarchy1"/>
    <dgm:cxn modelId="{2D2B31E1-13BE-4D54-96A6-DDAC869F7C3A}" type="presOf" srcId="{DBDD00FF-9BCA-4064-BBC0-9F4E317E053E}" destId="{6CDDCD6C-95C1-4803-8586-A415C85CD3D4}" srcOrd="0" destOrd="0" presId="urn:microsoft.com/office/officeart/2005/8/layout/hierarchy1"/>
    <dgm:cxn modelId="{6006D4E1-F961-45CF-886A-25002969A630}" type="presOf" srcId="{83855BDB-40AE-41CA-97C6-C4E26C047431}" destId="{86D41001-6ACA-42A5-BA25-0B3C810E964F}" srcOrd="0" destOrd="0" presId="urn:microsoft.com/office/officeart/2005/8/layout/hierarchy1"/>
    <dgm:cxn modelId="{2648D7E2-6EDA-467B-927A-BB976631FF39}" type="presOf" srcId="{98BF1486-242F-4DC3-BBA1-602DFB16D763}" destId="{38963620-98F7-43C0-8A29-5CC8E9FAC500}" srcOrd="0" destOrd="0" presId="urn:microsoft.com/office/officeart/2005/8/layout/hierarchy1"/>
    <dgm:cxn modelId="{56DCEEE5-649F-4B98-B2DD-BEB1D5A216AB}" srcId="{FB6DACA1-2929-46FD-B829-1E1DAFDC6CDC}" destId="{DB6BF39E-C1D6-4901-8E64-B2027CFB447E}" srcOrd="3" destOrd="0" parTransId="{C63EF28F-2497-42B4-A40E-2251AC62798B}" sibTransId="{F615C628-5E8C-4611-876C-04F7E0EC4946}"/>
    <dgm:cxn modelId="{4B600EEF-8B19-4388-A963-E7F8CF01BCC0}" srcId="{FB6DACA1-2929-46FD-B829-1E1DAFDC6CDC}" destId="{8927B21D-F26E-4F19-894A-A0AE5F159350}" srcOrd="8" destOrd="0" parTransId="{044F936A-75DF-4326-AE93-554B034BC16F}" sibTransId="{33E482D2-130B-4769-8F8B-20BAA385F47A}"/>
    <dgm:cxn modelId="{C0AB5CF0-17D4-4D46-B5A7-CBA7AB9AC9E2}" srcId="{C36ECF0B-2B27-4ADD-B4D6-09F1E3FDABE5}" destId="{BAFEDDAD-1287-4706-BA60-710B3B635D7E}" srcOrd="0" destOrd="0" parTransId="{70BE3289-5692-4253-A709-29D50F56CC89}" sibTransId="{2502DE2E-9A75-4E24-BF09-0BDBB031C84E}"/>
    <dgm:cxn modelId="{3821E8F1-B694-40CC-B5BA-0FDD0A2E262A}" srcId="{FB6DACA1-2929-46FD-B829-1E1DAFDC6CDC}" destId="{8D753C8F-0047-4D85-A5F9-8E4604D75C26}" srcOrd="6" destOrd="0" parTransId="{27E1631B-F680-44B6-9BFB-0656ECD55339}" sibTransId="{CD19F7D3-0156-48C1-81E2-DD33D155B7EE}"/>
    <dgm:cxn modelId="{905D3FF6-EDDE-4B6D-A19B-D6673944E78A}" srcId="{FC92B839-A6CF-4C3D-8EBF-98002901253D}" destId="{3B455835-77B7-4027-847B-2DF383497BF5}" srcOrd="0" destOrd="0" parTransId="{22924876-9F79-487D-BF2B-5A1479EBB17D}" sibTransId="{9F1A2C01-9F06-4873-B584-41FB3A2311DE}"/>
    <dgm:cxn modelId="{4B0029FA-EED2-466E-A338-932C2E4613C8}" srcId="{FB6DACA1-2929-46FD-B829-1E1DAFDC6CDC}" destId="{599930C2-21F7-4B35-B657-D96AA520E69A}" srcOrd="5" destOrd="0" parTransId="{F6996357-EC7D-4F52-8419-73992B3A44F7}" sibTransId="{96359748-46C3-40C2-8E42-EEAE62A5F6B4}"/>
    <dgm:cxn modelId="{058E69FD-1076-4FCE-A38E-055E92CF0E3D}" srcId="{06C6E1D2-0484-4BAB-92BC-1A9BDF774C98}" destId="{5AD4F938-9F87-4F5B-A4DF-331058AAD330}" srcOrd="0" destOrd="0" parTransId="{F336687E-AEDC-41D6-83F3-A43857F47938}" sibTransId="{880E972B-11F1-4B7A-B56B-E21F760C2447}"/>
    <dgm:cxn modelId="{1C663E77-2720-43C6-B5D2-42004EA59014}" type="presParOf" srcId="{FD4DF3E6-97E1-4EAB-B533-EA5BF8E73FA9}" destId="{E4BA29B0-64CC-4C92-9D76-BED7440A4D4B}" srcOrd="0" destOrd="0" presId="urn:microsoft.com/office/officeart/2005/8/layout/hierarchy1"/>
    <dgm:cxn modelId="{DB9D48F2-44B3-486A-8A40-ADF450CE30E5}" type="presParOf" srcId="{E4BA29B0-64CC-4C92-9D76-BED7440A4D4B}" destId="{F065194E-EC18-44C1-8FB0-90C776F28C7C}" srcOrd="0" destOrd="0" presId="urn:microsoft.com/office/officeart/2005/8/layout/hierarchy1"/>
    <dgm:cxn modelId="{DEFCED55-A6F1-4DEB-9B09-33EA80899C8E}" type="presParOf" srcId="{F065194E-EC18-44C1-8FB0-90C776F28C7C}" destId="{036DCAA7-5A68-47B8-8F38-FBCEFDEC576C}" srcOrd="0" destOrd="0" presId="urn:microsoft.com/office/officeart/2005/8/layout/hierarchy1"/>
    <dgm:cxn modelId="{88463931-039A-4750-A067-9457E3A829E2}" type="presParOf" srcId="{F065194E-EC18-44C1-8FB0-90C776F28C7C}" destId="{247D51D3-F2E2-4FFD-A8A2-7F30933E0A70}" srcOrd="1" destOrd="0" presId="urn:microsoft.com/office/officeart/2005/8/layout/hierarchy1"/>
    <dgm:cxn modelId="{5A2AD491-6271-4E1C-A41D-258F29470D3F}" type="presParOf" srcId="{E4BA29B0-64CC-4C92-9D76-BED7440A4D4B}" destId="{7FDB0F99-80F1-4B39-8CE5-60C1E693BC0B}" srcOrd="1" destOrd="0" presId="urn:microsoft.com/office/officeart/2005/8/layout/hierarchy1"/>
    <dgm:cxn modelId="{D0362E32-9628-4713-986B-F1775416B248}" type="presParOf" srcId="{7FDB0F99-80F1-4B39-8CE5-60C1E693BC0B}" destId="{35813E53-CACA-465E-BD31-58BE37F7FD19}" srcOrd="0" destOrd="0" presId="urn:microsoft.com/office/officeart/2005/8/layout/hierarchy1"/>
    <dgm:cxn modelId="{4D1A4CC0-7E41-47CE-ADA1-47F12A393ACA}" type="presParOf" srcId="{7FDB0F99-80F1-4B39-8CE5-60C1E693BC0B}" destId="{34F57031-B3E2-4FEF-8517-AEDDCCBF1FAE}" srcOrd="1" destOrd="0" presId="urn:microsoft.com/office/officeart/2005/8/layout/hierarchy1"/>
    <dgm:cxn modelId="{D10BE7D0-8D07-4BB2-AA94-47BD223D7C28}" type="presParOf" srcId="{34F57031-B3E2-4FEF-8517-AEDDCCBF1FAE}" destId="{409EEA84-F7E8-4FE1-864F-3BCC277C85C5}" srcOrd="0" destOrd="0" presId="urn:microsoft.com/office/officeart/2005/8/layout/hierarchy1"/>
    <dgm:cxn modelId="{868588DE-7026-4FC2-8A1E-F8D6DA16CC60}" type="presParOf" srcId="{409EEA84-F7E8-4FE1-864F-3BCC277C85C5}" destId="{3A9E5AB4-982A-4AE6-8597-4DE738D20F43}" srcOrd="0" destOrd="0" presId="urn:microsoft.com/office/officeart/2005/8/layout/hierarchy1"/>
    <dgm:cxn modelId="{AC6EFDC4-E20C-4EA4-A813-3EEAD1E59586}" type="presParOf" srcId="{409EEA84-F7E8-4FE1-864F-3BCC277C85C5}" destId="{5470508E-44DC-4CE2-9AC1-53B85A33E13F}" srcOrd="1" destOrd="0" presId="urn:microsoft.com/office/officeart/2005/8/layout/hierarchy1"/>
    <dgm:cxn modelId="{54CCDCD1-C281-4889-9336-91B8E198662C}" type="presParOf" srcId="{34F57031-B3E2-4FEF-8517-AEDDCCBF1FAE}" destId="{346EED54-967C-48E5-9A52-591286584ADF}" srcOrd="1" destOrd="0" presId="urn:microsoft.com/office/officeart/2005/8/layout/hierarchy1"/>
    <dgm:cxn modelId="{3F7062C0-7DF2-41F2-BAA9-0A33D749FC0A}" type="presParOf" srcId="{346EED54-967C-48E5-9A52-591286584ADF}" destId="{86D41001-6ACA-42A5-BA25-0B3C810E964F}" srcOrd="0" destOrd="0" presId="urn:microsoft.com/office/officeart/2005/8/layout/hierarchy1"/>
    <dgm:cxn modelId="{DB7DB931-3812-4EAD-83F6-EF6405B1D900}" type="presParOf" srcId="{346EED54-967C-48E5-9A52-591286584ADF}" destId="{3D37C177-4976-4C3F-892B-292F674CD58D}" srcOrd="1" destOrd="0" presId="urn:microsoft.com/office/officeart/2005/8/layout/hierarchy1"/>
    <dgm:cxn modelId="{986375A2-86F5-4D71-820D-A7924FCE58C4}" type="presParOf" srcId="{3D37C177-4976-4C3F-892B-292F674CD58D}" destId="{A34FAA22-C644-4621-8BAE-EECA4C9EA6EA}" srcOrd="0" destOrd="0" presId="urn:microsoft.com/office/officeart/2005/8/layout/hierarchy1"/>
    <dgm:cxn modelId="{6D73D4D7-C845-49AD-A208-ECEB0BE9D4EA}" type="presParOf" srcId="{A34FAA22-C644-4621-8BAE-EECA4C9EA6EA}" destId="{EC2CB9E6-8A69-46F7-940D-F08C16F445C2}" srcOrd="0" destOrd="0" presId="urn:microsoft.com/office/officeart/2005/8/layout/hierarchy1"/>
    <dgm:cxn modelId="{677960F9-D8AD-4C29-9B0D-3C0944BA9886}" type="presParOf" srcId="{A34FAA22-C644-4621-8BAE-EECA4C9EA6EA}" destId="{0D9581CC-4E11-4191-AD66-8F79BC5583FB}" srcOrd="1" destOrd="0" presId="urn:microsoft.com/office/officeart/2005/8/layout/hierarchy1"/>
    <dgm:cxn modelId="{C02895B2-4408-4A98-BBB4-6D8E7CCDC02E}" type="presParOf" srcId="{3D37C177-4976-4C3F-892B-292F674CD58D}" destId="{7018D43B-C3BE-4B91-8B09-F236597AE0C7}" srcOrd="1" destOrd="0" presId="urn:microsoft.com/office/officeart/2005/8/layout/hierarchy1"/>
    <dgm:cxn modelId="{9772870F-EB50-41FE-8F22-8EE96672BD67}" type="presParOf" srcId="{7FDB0F99-80F1-4B39-8CE5-60C1E693BC0B}" destId="{86EA203A-4CD2-42C4-994F-FCDDF030DB8B}" srcOrd="2" destOrd="0" presId="urn:microsoft.com/office/officeart/2005/8/layout/hierarchy1"/>
    <dgm:cxn modelId="{6508ED00-EA13-429D-8F48-985A5F810BF5}" type="presParOf" srcId="{7FDB0F99-80F1-4B39-8CE5-60C1E693BC0B}" destId="{EE67FC24-889D-487C-897B-10AAE32175AB}" srcOrd="3" destOrd="0" presId="urn:microsoft.com/office/officeart/2005/8/layout/hierarchy1"/>
    <dgm:cxn modelId="{111E13BD-D24E-4E7A-BAE0-80A687842DF3}" type="presParOf" srcId="{EE67FC24-889D-487C-897B-10AAE32175AB}" destId="{7ABA7327-85CA-47BF-AC14-E15FFB5DF0CD}" srcOrd="0" destOrd="0" presId="urn:microsoft.com/office/officeart/2005/8/layout/hierarchy1"/>
    <dgm:cxn modelId="{385B1DDC-46B4-4922-A0DA-94B2B4200829}" type="presParOf" srcId="{7ABA7327-85CA-47BF-AC14-E15FFB5DF0CD}" destId="{3324213C-7E2F-419D-8496-778E51BF6D88}" srcOrd="0" destOrd="0" presId="urn:microsoft.com/office/officeart/2005/8/layout/hierarchy1"/>
    <dgm:cxn modelId="{356A9D36-E171-4548-B1A8-D50EDBF67C1F}" type="presParOf" srcId="{7ABA7327-85CA-47BF-AC14-E15FFB5DF0CD}" destId="{519660F0-B0B6-4A1A-9FA8-EC25E75D9949}" srcOrd="1" destOrd="0" presId="urn:microsoft.com/office/officeart/2005/8/layout/hierarchy1"/>
    <dgm:cxn modelId="{737DB856-5C1F-45EF-B956-2426A1E4C8EF}" type="presParOf" srcId="{EE67FC24-889D-487C-897B-10AAE32175AB}" destId="{7E0C51A4-DA7D-4D61-BCDF-B8B719C28221}" srcOrd="1" destOrd="0" presId="urn:microsoft.com/office/officeart/2005/8/layout/hierarchy1"/>
    <dgm:cxn modelId="{65D58FB4-43C8-4AF1-9A6C-5F25EAC6C850}" type="presParOf" srcId="{7E0C51A4-DA7D-4D61-BCDF-B8B719C28221}" destId="{11FC5138-7C81-4341-BBBE-CE3E522601AF}" srcOrd="0" destOrd="0" presId="urn:microsoft.com/office/officeart/2005/8/layout/hierarchy1"/>
    <dgm:cxn modelId="{92A9A428-9D1C-44A6-8ECD-65A5A86114F3}" type="presParOf" srcId="{7E0C51A4-DA7D-4D61-BCDF-B8B719C28221}" destId="{D6A562D0-5733-4AEC-A348-AFEEA28C8946}" srcOrd="1" destOrd="0" presId="urn:microsoft.com/office/officeart/2005/8/layout/hierarchy1"/>
    <dgm:cxn modelId="{7E808970-EB93-4918-9677-81A35F4B9918}" type="presParOf" srcId="{D6A562D0-5733-4AEC-A348-AFEEA28C8946}" destId="{A62AE4C6-1ABD-4458-9684-E071837BFC9A}" srcOrd="0" destOrd="0" presId="urn:microsoft.com/office/officeart/2005/8/layout/hierarchy1"/>
    <dgm:cxn modelId="{E33CCBA0-E7D2-4512-9328-44879831620F}" type="presParOf" srcId="{A62AE4C6-1ABD-4458-9684-E071837BFC9A}" destId="{DC77316A-DD71-416D-A97D-EC8BE4323F1A}" srcOrd="0" destOrd="0" presId="urn:microsoft.com/office/officeart/2005/8/layout/hierarchy1"/>
    <dgm:cxn modelId="{957CF261-B037-4C5B-B2E6-C3DBB963A18A}" type="presParOf" srcId="{A62AE4C6-1ABD-4458-9684-E071837BFC9A}" destId="{065B44E1-618A-4FCE-8562-A37E8DEA4671}" srcOrd="1" destOrd="0" presId="urn:microsoft.com/office/officeart/2005/8/layout/hierarchy1"/>
    <dgm:cxn modelId="{09CA8399-67B4-4B3C-B1C4-74933F754914}" type="presParOf" srcId="{D6A562D0-5733-4AEC-A348-AFEEA28C8946}" destId="{7CC89F7C-E653-4190-851C-5706982E8B9C}" srcOrd="1" destOrd="0" presId="urn:microsoft.com/office/officeart/2005/8/layout/hierarchy1"/>
    <dgm:cxn modelId="{586485AE-95C9-4112-91E1-37A134603C70}" type="presParOf" srcId="{7FDB0F99-80F1-4B39-8CE5-60C1E693BC0B}" destId="{4D024926-721C-4A10-BA8B-9544DD1305C0}" srcOrd="4" destOrd="0" presId="urn:microsoft.com/office/officeart/2005/8/layout/hierarchy1"/>
    <dgm:cxn modelId="{FBAEA8E7-3CE6-4B84-B070-F7A51B420FF1}" type="presParOf" srcId="{7FDB0F99-80F1-4B39-8CE5-60C1E693BC0B}" destId="{0AD99C56-6BE9-4E84-B0D0-5018737B6665}" srcOrd="5" destOrd="0" presId="urn:microsoft.com/office/officeart/2005/8/layout/hierarchy1"/>
    <dgm:cxn modelId="{E4F9BC0B-87D5-4FCD-BCD6-29B391A3790D}" type="presParOf" srcId="{0AD99C56-6BE9-4E84-B0D0-5018737B6665}" destId="{3491B995-5E00-47EB-AE1B-4E1DDABAB183}" srcOrd="0" destOrd="0" presId="urn:microsoft.com/office/officeart/2005/8/layout/hierarchy1"/>
    <dgm:cxn modelId="{36910D51-E1DE-4707-A848-F1541DF0110F}" type="presParOf" srcId="{3491B995-5E00-47EB-AE1B-4E1DDABAB183}" destId="{1C7A2664-F228-4B1D-96F7-9A8E82596DEA}" srcOrd="0" destOrd="0" presId="urn:microsoft.com/office/officeart/2005/8/layout/hierarchy1"/>
    <dgm:cxn modelId="{57E6EDD8-5E7D-4265-A377-A731BE7453F6}" type="presParOf" srcId="{3491B995-5E00-47EB-AE1B-4E1DDABAB183}" destId="{DCA27916-6998-45F5-BF7C-9EE7D100811D}" srcOrd="1" destOrd="0" presId="urn:microsoft.com/office/officeart/2005/8/layout/hierarchy1"/>
    <dgm:cxn modelId="{2566FE31-BDDB-478B-8EB0-41513E78B5A2}" type="presParOf" srcId="{0AD99C56-6BE9-4E84-B0D0-5018737B6665}" destId="{990B18DA-7C93-45B6-A0DA-55F57A571511}" srcOrd="1" destOrd="0" presId="urn:microsoft.com/office/officeart/2005/8/layout/hierarchy1"/>
    <dgm:cxn modelId="{5FD0AD27-9A45-4888-A244-A980B71D0B96}" type="presParOf" srcId="{990B18DA-7C93-45B6-A0DA-55F57A571511}" destId="{B75FD57F-268C-4D2E-BDD1-29F9D1C9B718}" srcOrd="0" destOrd="0" presId="urn:microsoft.com/office/officeart/2005/8/layout/hierarchy1"/>
    <dgm:cxn modelId="{A4E99AC7-9DD2-45E2-A47A-7AF939F03C84}" type="presParOf" srcId="{990B18DA-7C93-45B6-A0DA-55F57A571511}" destId="{09E45C3D-49D1-4274-9EF2-B2E1B0083B82}" srcOrd="1" destOrd="0" presId="urn:microsoft.com/office/officeart/2005/8/layout/hierarchy1"/>
    <dgm:cxn modelId="{AAE8F660-D2A6-4D9C-AEF1-3859698C4792}" type="presParOf" srcId="{09E45C3D-49D1-4274-9EF2-B2E1B0083B82}" destId="{2F12C301-3357-449D-8413-9105DE335845}" srcOrd="0" destOrd="0" presId="urn:microsoft.com/office/officeart/2005/8/layout/hierarchy1"/>
    <dgm:cxn modelId="{1A8AFE7C-8968-4377-8494-DAF2F793AD97}" type="presParOf" srcId="{2F12C301-3357-449D-8413-9105DE335845}" destId="{41779DAF-3168-4605-81E4-0705EDA2CFB5}" srcOrd="0" destOrd="0" presId="urn:microsoft.com/office/officeart/2005/8/layout/hierarchy1"/>
    <dgm:cxn modelId="{7276EBA3-C915-485C-829E-51009CCBFBA5}" type="presParOf" srcId="{2F12C301-3357-449D-8413-9105DE335845}" destId="{F74A11C0-52CB-4A52-A4CA-AEE80E6B1BDE}" srcOrd="1" destOrd="0" presId="urn:microsoft.com/office/officeart/2005/8/layout/hierarchy1"/>
    <dgm:cxn modelId="{6E2C0AFD-890D-48D8-A6D6-65017FFEB6B3}" type="presParOf" srcId="{09E45C3D-49D1-4274-9EF2-B2E1B0083B82}" destId="{CD821EB2-8AAF-4287-9AD4-03B8099F4F9A}" srcOrd="1" destOrd="0" presId="urn:microsoft.com/office/officeart/2005/8/layout/hierarchy1"/>
    <dgm:cxn modelId="{721E316D-E6B4-4E7B-9A7D-4CEF031EED33}" type="presParOf" srcId="{7FDB0F99-80F1-4B39-8CE5-60C1E693BC0B}" destId="{6D403001-EDBD-4773-8593-E34A0DCACC9F}" srcOrd="6" destOrd="0" presId="urn:microsoft.com/office/officeart/2005/8/layout/hierarchy1"/>
    <dgm:cxn modelId="{5C630D71-F792-4104-B030-31DB5271CA39}" type="presParOf" srcId="{7FDB0F99-80F1-4B39-8CE5-60C1E693BC0B}" destId="{81301324-5819-4B10-BB5E-B62859CFB36A}" srcOrd="7" destOrd="0" presId="urn:microsoft.com/office/officeart/2005/8/layout/hierarchy1"/>
    <dgm:cxn modelId="{C64A5AD0-9D1A-45A9-88E3-93E1B22F5B3E}" type="presParOf" srcId="{81301324-5819-4B10-BB5E-B62859CFB36A}" destId="{831AFC39-8448-48B4-AEE4-C7B0C4BD5392}" srcOrd="0" destOrd="0" presId="urn:microsoft.com/office/officeart/2005/8/layout/hierarchy1"/>
    <dgm:cxn modelId="{DA041265-5F8D-4ADA-B72E-B1FDD2735085}" type="presParOf" srcId="{831AFC39-8448-48B4-AEE4-C7B0C4BD5392}" destId="{B3EA0249-944F-455B-B0D6-33F8D9AA7DE5}" srcOrd="0" destOrd="0" presId="urn:microsoft.com/office/officeart/2005/8/layout/hierarchy1"/>
    <dgm:cxn modelId="{9CB24DB5-573D-4939-8E52-79A772916C2E}" type="presParOf" srcId="{831AFC39-8448-48B4-AEE4-C7B0C4BD5392}" destId="{22642441-81E3-48A5-A130-3C6B46CC6382}" srcOrd="1" destOrd="0" presId="urn:microsoft.com/office/officeart/2005/8/layout/hierarchy1"/>
    <dgm:cxn modelId="{E8010764-7A93-4888-9FB3-316D1497FEE0}" type="presParOf" srcId="{81301324-5819-4B10-BB5E-B62859CFB36A}" destId="{8A6F1999-A46C-4A67-AAE0-9AA236D47D76}" srcOrd="1" destOrd="0" presId="urn:microsoft.com/office/officeart/2005/8/layout/hierarchy1"/>
    <dgm:cxn modelId="{4706EF98-DDBE-4EA7-85A5-1CC071DE7D9D}" type="presParOf" srcId="{8A6F1999-A46C-4A67-AAE0-9AA236D47D76}" destId="{6CDDCD6C-95C1-4803-8586-A415C85CD3D4}" srcOrd="0" destOrd="0" presId="urn:microsoft.com/office/officeart/2005/8/layout/hierarchy1"/>
    <dgm:cxn modelId="{13A3855E-6997-4F6E-A258-E013CA7A8651}" type="presParOf" srcId="{8A6F1999-A46C-4A67-AAE0-9AA236D47D76}" destId="{EF93CDC1-4A76-41FF-B4F4-53852E6AFC97}" srcOrd="1" destOrd="0" presId="urn:microsoft.com/office/officeart/2005/8/layout/hierarchy1"/>
    <dgm:cxn modelId="{8C6EF7F4-EE6F-4258-ABDC-AABA0D6FBC9F}" type="presParOf" srcId="{EF93CDC1-4A76-41FF-B4F4-53852E6AFC97}" destId="{BFDF30DA-C9F8-4C1D-9728-C2A34589C901}" srcOrd="0" destOrd="0" presId="urn:microsoft.com/office/officeart/2005/8/layout/hierarchy1"/>
    <dgm:cxn modelId="{B796F91B-13A7-4D90-B619-3015B8CCA8E1}" type="presParOf" srcId="{BFDF30DA-C9F8-4C1D-9728-C2A34589C901}" destId="{4512C3AF-4B6C-4633-97ED-35CDF2FF853B}" srcOrd="0" destOrd="0" presId="urn:microsoft.com/office/officeart/2005/8/layout/hierarchy1"/>
    <dgm:cxn modelId="{D1EB805C-E26E-4D72-B070-03BACFE6FA2D}" type="presParOf" srcId="{BFDF30DA-C9F8-4C1D-9728-C2A34589C901}" destId="{0A307B12-45FA-40EE-B300-DCFFCE415B6E}" srcOrd="1" destOrd="0" presId="urn:microsoft.com/office/officeart/2005/8/layout/hierarchy1"/>
    <dgm:cxn modelId="{BD9191F2-D8E5-463D-AB07-2A551AC325AB}" type="presParOf" srcId="{EF93CDC1-4A76-41FF-B4F4-53852E6AFC97}" destId="{AE1E1C75-97CC-4E07-8532-4C9A8A145B47}" srcOrd="1" destOrd="0" presId="urn:microsoft.com/office/officeart/2005/8/layout/hierarchy1"/>
    <dgm:cxn modelId="{F852D408-A6AD-4F8B-8AE0-1908B89D0A65}" type="presParOf" srcId="{7FDB0F99-80F1-4B39-8CE5-60C1E693BC0B}" destId="{B7260A4C-E4A0-4A6D-B6BB-A3A6115E1D19}" srcOrd="8" destOrd="0" presId="urn:microsoft.com/office/officeart/2005/8/layout/hierarchy1"/>
    <dgm:cxn modelId="{1056A3AF-7AF1-4C5E-B7D4-B0490E0A7AA3}" type="presParOf" srcId="{7FDB0F99-80F1-4B39-8CE5-60C1E693BC0B}" destId="{D92B1F11-0E1B-4F0F-8CB8-AF05D86E3431}" srcOrd="9" destOrd="0" presId="urn:microsoft.com/office/officeart/2005/8/layout/hierarchy1"/>
    <dgm:cxn modelId="{6F7F0827-6080-419D-8249-B903830A23EB}" type="presParOf" srcId="{D92B1F11-0E1B-4F0F-8CB8-AF05D86E3431}" destId="{D8658AF3-A06F-4150-A397-07C0E151A2EB}" srcOrd="0" destOrd="0" presId="urn:microsoft.com/office/officeart/2005/8/layout/hierarchy1"/>
    <dgm:cxn modelId="{15766C76-8BBC-446D-8543-A9681490EA97}" type="presParOf" srcId="{D8658AF3-A06F-4150-A397-07C0E151A2EB}" destId="{68D57EA9-84E2-4A47-A13B-189CEFF1E09C}" srcOrd="0" destOrd="0" presId="urn:microsoft.com/office/officeart/2005/8/layout/hierarchy1"/>
    <dgm:cxn modelId="{CD3EBE24-4D1B-4C04-B3F8-EC7750B6DEA8}" type="presParOf" srcId="{D8658AF3-A06F-4150-A397-07C0E151A2EB}" destId="{5C3E5A7D-611A-4321-8B08-F21E2072DD13}" srcOrd="1" destOrd="0" presId="urn:microsoft.com/office/officeart/2005/8/layout/hierarchy1"/>
    <dgm:cxn modelId="{256C11DF-9939-423C-AA8B-EC4F183E6547}" type="presParOf" srcId="{D92B1F11-0E1B-4F0F-8CB8-AF05D86E3431}" destId="{0E20DC6C-45C6-4169-BF34-8FA079D90748}" srcOrd="1" destOrd="0" presId="urn:microsoft.com/office/officeart/2005/8/layout/hierarchy1"/>
    <dgm:cxn modelId="{7C991E17-C940-46E3-BACC-CD6819D7721E}" type="presParOf" srcId="{0E20DC6C-45C6-4169-BF34-8FA079D90748}" destId="{2DB7A142-D044-45BA-981E-68DA4FF0D84E}" srcOrd="0" destOrd="0" presId="urn:microsoft.com/office/officeart/2005/8/layout/hierarchy1"/>
    <dgm:cxn modelId="{5461017F-D2D7-4A28-8BA2-942C2135AE7E}" type="presParOf" srcId="{0E20DC6C-45C6-4169-BF34-8FA079D90748}" destId="{9A56441A-F2FE-42F0-9843-AB781544145D}" srcOrd="1" destOrd="0" presId="urn:microsoft.com/office/officeart/2005/8/layout/hierarchy1"/>
    <dgm:cxn modelId="{32302EE6-F7B7-44A2-975A-900F9D2A6815}" type="presParOf" srcId="{9A56441A-F2FE-42F0-9843-AB781544145D}" destId="{D017FD0D-9B8A-4253-8AD7-ADA8333935DF}" srcOrd="0" destOrd="0" presId="urn:microsoft.com/office/officeart/2005/8/layout/hierarchy1"/>
    <dgm:cxn modelId="{721243FF-C921-4A59-85EE-3FE477761287}" type="presParOf" srcId="{D017FD0D-9B8A-4253-8AD7-ADA8333935DF}" destId="{F2A6212A-216F-4207-9377-718C550CDCD5}" srcOrd="0" destOrd="0" presId="urn:microsoft.com/office/officeart/2005/8/layout/hierarchy1"/>
    <dgm:cxn modelId="{9ADC0048-DC27-47F1-BE65-AC45D84760ED}" type="presParOf" srcId="{D017FD0D-9B8A-4253-8AD7-ADA8333935DF}" destId="{3491402F-A509-44B7-96F7-C9480E62C43B}" srcOrd="1" destOrd="0" presId="urn:microsoft.com/office/officeart/2005/8/layout/hierarchy1"/>
    <dgm:cxn modelId="{CD330578-8AF2-4422-985C-617381139C4A}" type="presParOf" srcId="{9A56441A-F2FE-42F0-9843-AB781544145D}" destId="{79C8A658-AD24-4109-817B-465FA60E89F2}" srcOrd="1" destOrd="0" presId="urn:microsoft.com/office/officeart/2005/8/layout/hierarchy1"/>
    <dgm:cxn modelId="{56EF24CD-91BB-47B0-89C4-DC78AA5413BB}" type="presParOf" srcId="{7FDB0F99-80F1-4B39-8CE5-60C1E693BC0B}" destId="{C6965A63-AF46-41D5-AA85-FED80B1FB258}" srcOrd="10" destOrd="0" presId="urn:microsoft.com/office/officeart/2005/8/layout/hierarchy1"/>
    <dgm:cxn modelId="{52B9B28A-7712-4442-9F3B-0AA195322B05}" type="presParOf" srcId="{7FDB0F99-80F1-4B39-8CE5-60C1E693BC0B}" destId="{2BD4B47D-C1FE-4702-B539-9B39CAFAA565}" srcOrd="11" destOrd="0" presId="urn:microsoft.com/office/officeart/2005/8/layout/hierarchy1"/>
    <dgm:cxn modelId="{B6631C77-4B39-4F2B-956D-A66B6EE8DEFC}" type="presParOf" srcId="{2BD4B47D-C1FE-4702-B539-9B39CAFAA565}" destId="{CF0FDC9E-6BF5-47EE-AC2D-77D546F21E78}" srcOrd="0" destOrd="0" presId="urn:microsoft.com/office/officeart/2005/8/layout/hierarchy1"/>
    <dgm:cxn modelId="{A73F7610-95D4-4BFF-9FA9-90F9B253A2F8}" type="presParOf" srcId="{CF0FDC9E-6BF5-47EE-AC2D-77D546F21E78}" destId="{8B855355-2C3A-431E-84C4-AE7119E21F74}" srcOrd="0" destOrd="0" presId="urn:microsoft.com/office/officeart/2005/8/layout/hierarchy1"/>
    <dgm:cxn modelId="{9C4A1EEB-FF94-4813-A7BF-548F32A8D663}" type="presParOf" srcId="{CF0FDC9E-6BF5-47EE-AC2D-77D546F21E78}" destId="{43ED6D5A-A31C-4F51-BE20-82E7BEE46F8C}" srcOrd="1" destOrd="0" presId="urn:microsoft.com/office/officeart/2005/8/layout/hierarchy1"/>
    <dgm:cxn modelId="{33712259-7A34-44DE-8FA1-EBCFD1819CF5}" type="presParOf" srcId="{2BD4B47D-C1FE-4702-B539-9B39CAFAA565}" destId="{5C608FAF-FD4F-4D22-B50B-27155BA1A34C}" srcOrd="1" destOrd="0" presId="urn:microsoft.com/office/officeart/2005/8/layout/hierarchy1"/>
    <dgm:cxn modelId="{78EE27C3-4BEC-49D0-AFD9-BE2B463C1E76}" type="presParOf" srcId="{5C608FAF-FD4F-4D22-B50B-27155BA1A34C}" destId="{1AC6042B-3077-44D6-9337-AD3D8C51F1DE}" srcOrd="0" destOrd="0" presId="urn:microsoft.com/office/officeart/2005/8/layout/hierarchy1"/>
    <dgm:cxn modelId="{B3DA8CA0-827F-4AB8-99E2-D4D7806A85A0}" type="presParOf" srcId="{5C608FAF-FD4F-4D22-B50B-27155BA1A34C}" destId="{B930E314-3173-43CB-96FD-136AC8179324}" srcOrd="1" destOrd="0" presId="urn:microsoft.com/office/officeart/2005/8/layout/hierarchy1"/>
    <dgm:cxn modelId="{B8EF7C30-4DDF-4A4F-BE27-1E8DA8542EF9}" type="presParOf" srcId="{B930E314-3173-43CB-96FD-136AC8179324}" destId="{113622B4-34C4-42C8-9F74-07BDFE1F1D4F}" srcOrd="0" destOrd="0" presId="urn:microsoft.com/office/officeart/2005/8/layout/hierarchy1"/>
    <dgm:cxn modelId="{4F65EAB1-EDAD-47FD-8152-DF165BB65945}" type="presParOf" srcId="{113622B4-34C4-42C8-9F74-07BDFE1F1D4F}" destId="{E2A10761-A60A-4BAB-B8A2-544F84DF7D25}" srcOrd="0" destOrd="0" presId="urn:microsoft.com/office/officeart/2005/8/layout/hierarchy1"/>
    <dgm:cxn modelId="{108F2A4F-C655-47CC-80BA-D4EE5A3B1363}" type="presParOf" srcId="{113622B4-34C4-42C8-9F74-07BDFE1F1D4F}" destId="{E3109EAA-F0FE-4006-89CA-EFC0560FE0D1}" srcOrd="1" destOrd="0" presId="urn:microsoft.com/office/officeart/2005/8/layout/hierarchy1"/>
    <dgm:cxn modelId="{1927EA69-A1DB-43B1-AB3D-E6C56832596E}" type="presParOf" srcId="{B930E314-3173-43CB-96FD-136AC8179324}" destId="{E5805E3B-498B-4A82-A1AF-CF1E10860F37}" srcOrd="1" destOrd="0" presId="urn:microsoft.com/office/officeart/2005/8/layout/hierarchy1"/>
    <dgm:cxn modelId="{4C37CB52-F219-4DA6-A467-4FFB317A216D}" type="presParOf" srcId="{7FDB0F99-80F1-4B39-8CE5-60C1E693BC0B}" destId="{ABB6F9EE-C097-428C-B33E-508447D9A7C1}" srcOrd="12" destOrd="0" presId="urn:microsoft.com/office/officeart/2005/8/layout/hierarchy1"/>
    <dgm:cxn modelId="{BB35B336-E349-47D7-9C49-988746145D94}" type="presParOf" srcId="{7FDB0F99-80F1-4B39-8CE5-60C1E693BC0B}" destId="{18EC3F05-8000-4B1D-A54F-FC049205B797}" srcOrd="13" destOrd="0" presId="urn:microsoft.com/office/officeart/2005/8/layout/hierarchy1"/>
    <dgm:cxn modelId="{9DB63DB0-E63B-4C2D-B8CF-91617B78960C}" type="presParOf" srcId="{18EC3F05-8000-4B1D-A54F-FC049205B797}" destId="{41CFC3EB-2FEA-4563-8519-FA613E57E3FC}" srcOrd="0" destOrd="0" presId="urn:microsoft.com/office/officeart/2005/8/layout/hierarchy1"/>
    <dgm:cxn modelId="{FD7FB3B7-A85A-4435-9EB8-1C2E4BF9748E}" type="presParOf" srcId="{41CFC3EB-2FEA-4563-8519-FA613E57E3FC}" destId="{4A466A18-F057-419E-98DC-B02A6E0A2EB8}" srcOrd="0" destOrd="0" presId="urn:microsoft.com/office/officeart/2005/8/layout/hierarchy1"/>
    <dgm:cxn modelId="{A56EF127-2F13-4AFD-945E-C53A206BB8EA}" type="presParOf" srcId="{41CFC3EB-2FEA-4563-8519-FA613E57E3FC}" destId="{B70078AC-3A07-4829-8802-06467182F85C}" srcOrd="1" destOrd="0" presId="urn:microsoft.com/office/officeart/2005/8/layout/hierarchy1"/>
    <dgm:cxn modelId="{21138F44-BAC0-4661-8188-8E18EDB300B0}" type="presParOf" srcId="{18EC3F05-8000-4B1D-A54F-FC049205B797}" destId="{4D29A7E7-BFA2-4753-A3F0-A8CB2B981090}" srcOrd="1" destOrd="0" presId="urn:microsoft.com/office/officeart/2005/8/layout/hierarchy1"/>
    <dgm:cxn modelId="{A6C25C4B-CFDE-4200-A934-17C9F86EBCCD}" type="presParOf" srcId="{4D29A7E7-BFA2-4753-A3F0-A8CB2B981090}" destId="{0AC5D77F-85F4-4220-91DA-6DF5F16C398D}" srcOrd="0" destOrd="0" presId="urn:microsoft.com/office/officeart/2005/8/layout/hierarchy1"/>
    <dgm:cxn modelId="{5465BD41-CAE2-4B6E-B062-A0B287787F1A}" type="presParOf" srcId="{4D29A7E7-BFA2-4753-A3F0-A8CB2B981090}" destId="{42A6E277-7EB6-4C96-9371-CCB053B5DBDD}" srcOrd="1" destOrd="0" presId="urn:microsoft.com/office/officeart/2005/8/layout/hierarchy1"/>
    <dgm:cxn modelId="{C567A343-25FC-4595-9A26-D634F5EAAE90}" type="presParOf" srcId="{42A6E277-7EB6-4C96-9371-CCB053B5DBDD}" destId="{60586A1F-A724-43FA-8706-DF676ABA1A23}" srcOrd="0" destOrd="0" presId="urn:microsoft.com/office/officeart/2005/8/layout/hierarchy1"/>
    <dgm:cxn modelId="{40100E68-AC70-48F9-AC83-DAC140770189}" type="presParOf" srcId="{60586A1F-A724-43FA-8706-DF676ABA1A23}" destId="{D1A262D1-15D9-4638-8B3E-07CAB4B0B654}" srcOrd="0" destOrd="0" presId="urn:microsoft.com/office/officeart/2005/8/layout/hierarchy1"/>
    <dgm:cxn modelId="{8C524289-16A5-40D5-B844-71BD3DB066FA}" type="presParOf" srcId="{60586A1F-A724-43FA-8706-DF676ABA1A23}" destId="{288E7307-4B61-49FC-8E35-5238DF3C9197}" srcOrd="1" destOrd="0" presId="urn:microsoft.com/office/officeart/2005/8/layout/hierarchy1"/>
    <dgm:cxn modelId="{A72E8A31-65AE-4099-B6A4-74674DCA3195}" type="presParOf" srcId="{42A6E277-7EB6-4C96-9371-CCB053B5DBDD}" destId="{4D75E32A-A8DC-4316-B454-355852C03E42}" srcOrd="1" destOrd="0" presId="urn:microsoft.com/office/officeart/2005/8/layout/hierarchy1"/>
    <dgm:cxn modelId="{4883421D-6F5D-4D1F-978F-78D101247EBD}" type="presParOf" srcId="{7FDB0F99-80F1-4B39-8CE5-60C1E693BC0B}" destId="{8144A231-FF10-401E-BE87-C0E15B17F5E7}" srcOrd="14" destOrd="0" presId="urn:microsoft.com/office/officeart/2005/8/layout/hierarchy1"/>
    <dgm:cxn modelId="{37EDDD6E-FF27-4AF0-8BEB-5E0051284D69}" type="presParOf" srcId="{7FDB0F99-80F1-4B39-8CE5-60C1E693BC0B}" destId="{A3CF922F-01D2-4E2E-83E6-9BA3D6D5BFE9}" srcOrd="15" destOrd="0" presId="urn:microsoft.com/office/officeart/2005/8/layout/hierarchy1"/>
    <dgm:cxn modelId="{378C94B0-5080-47C8-B683-A4DAE45CFDDF}" type="presParOf" srcId="{A3CF922F-01D2-4E2E-83E6-9BA3D6D5BFE9}" destId="{156CEC22-3960-4FA0-ACA9-25E1B9A6B205}" srcOrd="0" destOrd="0" presId="urn:microsoft.com/office/officeart/2005/8/layout/hierarchy1"/>
    <dgm:cxn modelId="{8ACB051C-8576-4098-9A97-D730F993455D}" type="presParOf" srcId="{156CEC22-3960-4FA0-ACA9-25E1B9A6B205}" destId="{2DF076E6-925E-49EA-89C7-8767A61015AC}" srcOrd="0" destOrd="0" presId="urn:microsoft.com/office/officeart/2005/8/layout/hierarchy1"/>
    <dgm:cxn modelId="{4F26EE81-274B-484F-920A-2BFFFA1F9242}" type="presParOf" srcId="{156CEC22-3960-4FA0-ACA9-25E1B9A6B205}" destId="{BCD0999A-B2D6-4FE8-861B-A82D282817D7}" srcOrd="1" destOrd="0" presId="urn:microsoft.com/office/officeart/2005/8/layout/hierarchy1"/>
    <dgm:cxn modelId="{CB69AE26-4AAD-40EC-9BC5-6248E93A3102}" type="presParOf" srcId="{A3CF922F-01D2-4E2E-83E6-9BA3D6D5BFE9}" destId="{6C5E789F-6127-4E10-8B4F-BF085B2A1AA1}" srcOrd="1" destOrd="0" presId="urn:microsoft.com/office/officeart/2005/8/layout/hierarchy1"/>
    <dgm:cxn modelId="{B547D4B9-4F12-4632-B8F0-C94D5E62B2FC}" type="presParOf" srcId="{6C5E789F-6127-4E10-8B4F-BF085B2A1AA1}" destId="{F06DEB51-A113-4230-A4B9-13267F4F9A08}" srcOrd="0" destOrd="0" presId="urn:microsoft.com/office/officeart/2005/8/layout/hierarchy1"/>
    <dgm:cxn modelId="{83F9DEC9-9FC2-40B6-A60D-2F55CDEDF9ED}" type="presParOf" srcId="{6C5E789F-6127-4E10-8B4F-BF085B2A1AA1}" destId="{5C9099F4-DED5-49A7-8743-9AF2A4C4BDC0}" srcOrd="1" destOrd="0" presId="urn:microsoft.com/office/officeart/2005/8/layout/hierarchy1"/>
    <dgm:cxn modelId="{3E965C18-1468-4B74-B0F0-542B6B71BD9B}" type="presParOf" srcId="{5C9099F4-DED5-49A7-8743-9AF2A4C4BDC0}" destId="{16CEDE13-B0A9-43FD-A437-970EA4F445BE}" srcOrd="0" destOrd="0" presId="urn:microsoft.com/office/officeart/2005/8/layout/hierarchy1"/>
    <dgm:cxn modelId="{5A7B4A52-B800-4EAC-AB8E-313D88C1D965}" type="presParOf" srcId="{16CEDE13-B0A9-43FD-A437-970EA4F445BE}" destId="{E17D4D37-6B27-4713-962D-411EBF76B25D}" srcOrd="0" destOrd="0" presId="urn:microsoft.com/office/officeart/2005/8/layout/hierarchy1"/>
    <dgm:cxn modelId="{D80CDC6F-F5E9-4712-A600-7BF6E97CD563}" type="presParOf" srcId="{16CEDE13-B0A9-43FD-A437-970EA4F445BE}" destId="{DBED1D53-5226-4EC9-8E8B-9EF349E11D96}" srcOrd="1" destOrd="0" presId="urn:microsoft.com/office/officeart/2005/8/layout/hierarchy1"/>
    <dgm:cxn modelId="{13F5E70F-B1CF-4B58-8B24-CBDF76C5B951}" type="presParOf" srcId="{5C9099F4-DED5-49A7-8743-9AF2A4C4BDC0}" destId="{69033841-0BAA-4237-9FBE-1CBD5DCEEA61}" srcOrd="1" destOrd="0" presId="urn:microsoft.com/office/officeart/2005/8/layout/hierarchy1"/>
    <dgm:cxn modelId="{1E4B0F69-AA3C-4990-8D57-2A88EDCD2D30}" type="presParOf" srcId="{7FDB0F99-80F1-4B39-8CE5-60C1E693BC0B}" destId="{DA4F9174-97F7-413C-A463-6904F80FF6AB}" srcOrd="16" destOrd="0" presId="urn:microsoft.com/office/officeart/2005/8/layout/hierarchy1"/>
    <dgm:cxn modelId="{B56490E1-C79B-4CAC-AE2D-611905547348}" type="presParOf" srcId="{7FDB0F99-80F1-4B39-8CE5-60C1E693BC0B}" destId="{02CB4879-FC7C-419A-BD26-4A65026BCA7E}" srcOrd="17" destOrd="0" presId="urn:microsoft.com/office/officeart/2005/8/layout/hierarchy1"/>
    <dgm:cxn modelId="{7E73D8CE-D003-49B8-89F0-5171802C9CF5}" type="presParOf" srcId="{02CB4879-FC7C-419A-BD26-4A65026BCA7E}" destId="{D8A840F2-41E6-46A4-9CA7-167679887CE3}" srcOrd="0" destOrd="0" presId="urn:microsoft.com/office/officeart/2005/8/layout/hierarchy1"/>
    <dgm:cxn modelId="{8A06151D-90AC-4311-89F5-B21C452F1FE9}" type="presParOf" srcId="{D8A840F2-41E6-46A4-9CA7-167679887CE3}" destId="{C1AEC7EB-732B-4367-8D9E-C653DC2D9848}" srcOrd="0" destOrd="0" presId="urn:microsoft.com/office/officeart/2005/8/layout/hierarchy1"/>
    <dgm:cxn modelId="{0AF191F6-5B40-47DC-80DD-8A220C4C7305}" type="presParOf" srcId="{D8A840F2-41E6-46A4-9CA7-167679887CE3}" destId="{39293E14-7A43-4C1C-A826-9911CDEB3CC2}" srcOrd="1" destOrd="0" presId="urn:microsoft.com/office/officeart/2005/8/layout/hierarchy1"/>
    <dgm:cxn modelId="{DFA169FB-03F3-4211-BE02-DC9589C2446C}" type="presParOf" srcId="{02CB4879-FC7C-419A-BD26-4A65026BCA7E}" destId="{644FA086-DCF6-4397-B905-DE87A1A5C57D}" srcOrd="1" destOrd="0" presId="urn:microsoft.com/office/officeart/2005/8/layout/hierarchy1"/>
    <dgm:cxn modelId="{46A954C4-F809-4329-BC43-D0A69F4D6E9A}" type="presParOf" srcId="{644FA086-DCF6-4397-B905-DE87A1A5C57D}" destId="{38963620-98F7-43C0-8A29-5CC8E9FAC500}" srcOrd="0" destOrd="0" presId="urn:microsoft.com/office/officeart/2005/8/layout/hierarchy1"/>
    <dgm:cxn modelId="{97CF647B-93AC-41E4-ABBE-6917B18C8C8B}" type="presParOf" srcId="{644FA086-DCF6-4397-B905-DE87A1A5C57D}" destId="{8EA81DC0-CB6E-48FD-B575-ED1B77C0730C}" srcOrd="1" destOrd="0" presId="urn:microsoft.com/office/officeart/2005/8/layout/hierarchy1"/>
    <dgm:cxn modelId="{3E1EE862-A1E7-4510-A78B-C3D015A544C0}" type="presParOf" srcId="{8EA81DC0-CB6E-48FD-B575-ED1B77C0730C}" destId="{51386F41-2273-4454-BD80-F592ACAC18F5}" srcOrd="0" destOrd="0" presId="urn:microsoft.com/office/officeart/2005/8/layout/hierarchy1"/>
    <dgm:cxn modelId="{47006149-4A15-43B1-8A77-CAFF5E3665B9}" type="presParOf" srcId="{51386F41-2273-4454-BD80-F592ACAC18F5}" destId="{FD0A7AAC-F3DE-4EA6-8755-A89FF364F201}" srcOrd="0" destOrd="0" presId="urn:microsoft.com/office/officeart/2005/8/layout/hierarchy1"/>
    <dgm:cxn modelId="{89B6FC71-DDDC-4C28-BD71-E3BF92B852C5}" type="presParOf" srcId="{51386F41-2273-4454-BD80-F592ACAC18F5}" destId="{DD3BFAB1-BF58-4092-8C69-D25FD371FA34}" srcOrd="1" destOrd="0" presId="urn:microsoft.com/office/officeart/2005/8/layout/hierarchy1"/>
    <dgm:cxn modelId="{B18855CC-B839-4B37-8EDD-2BCAFC3AD149}" type="presParOf" srcId="{8EA81DC0-CB6E-48FD-B575-ED1B77C0730C}" destId="{8265DA90-E772-4334-8770-7E7A9813481E}"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17FE98-DA33-44C8-9CAD-1815B33B7ACE}">
      <dsp:nvSpPr>
        <dsp:cNvPr id="0" name=""/>
        <dsp:cNvSpPr/>
      </dsp:nvSpPr>
      <dsp:spPr>
        <a:xfrm>
          <a:off x="0" y="0"/>
          <a:ext cx="584774" cy="584774"/>
        </a:xfrm>
        <a:prstGeom prst="pie">
          <a:avLst>
            <a:gd name="adj1" fmla="val 54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DB034A9-6EF9-43F5-82B2-1B50BA55062E}">
      <dsp:nvSpPr>
        <dsp:cNvPr id="0" name=""/>
        <dsp:cNvSpPr/>
      </dsp:nvSpPr>
      <dsp:spPr>
        <a:xfrm>
          <a:off x="292387" y="0"/>
          <a:ext cx="3572031" cy="584774"/>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rtl="0">
            <a:lnSpc>
              <a:spcPct val="90000"/>
            </a:lnSpc>
            <a:spcBef>
              <a:spcPct val="0"/>
            </a:spcBef>
            <a:spcAft>
              <a:spcPct val="35000"/>
            </a:spcAft>
            <a:buNone/>
          </a:pPr>
          <a:r>
            <a:rPr lang="zh-CN" altLang="en-US" sz="3200" b="1" kern="1200" dirty="0">
              <a:ea typeface="思源黑体"/>
            </a:rPr>
            <a:t>网格化建设的背景</a:t>
          </a:r>
          <a:endParaRPr lang="zh-CN" altLang="en-US" sz="3200" kern="1200" dirty="0">
            <a:ea typeface="思源黑体"/>
          </a:endParaRPr>
        </a:p>
      </dsp:txBody>
      <dsp:txXfrm>
        <a:off x="292387" y="0"/>
        <a:ext cx="3572031" cy="58477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17FE98-DA33-44C8-9CAD-1815B33B7ACE}">
      <dsp:nvSpPr>
        <dsp:cNvPr id="0" name=""/>
        <dsp:cNvSpPr/>
      </dsp:nvSpPr>
      <dsp:spPr>
        <a:xfrm>
          <a:off x="0" y="0"/>
          <a:ext cx="584774" cy="584774"/>
        </a:xfrm>
        <a:prstGeom prst="pie">
          <a:avLst>
            <a:gd name="adj1" fmla="val 54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DB034A9-6EF9-43F5-82B2-1B50BA55062E}">
      <dsp:nvSpPr>
        <dsp:cNvPr id="0" name=""/>
        <dsp:cNvSpPr/>
      </dsp:nvSpPr>
      <dsp:spPr>
        <a:xfrm>
          <a:off x="292387" y="0"/>
          <a:ext cx="2764859" cy="584774"/>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rtl="0">
            <a:lnSpc>
              <a:spcPct val="90000"/>
            </a:lnSpc>
            <a:spcBef>
              <a:spcPct val="0"/>
            </a:spcBef>
            <a:spcAft>
              <a:spcPct val="35000"/>
            </a:spcAft>
            <a:buNone/>
          </a:pPr>
          <a:r>
            <a:rPr lang="zh-CN" altLang="en-US" sz="3200" b="1" kern="1200" dirty="0">
              <a:ea typeface="思源黑体"/>
            </a:rPr>
            <a:t>网格架构设置</a:t>
          </a:r>
          <a:endParaRPr lang="zh-CN" altLang="en-US" sz="3200" kern="1200" dirty="0">
            <a:ea typeface="思源黑体"/>
          </a:endParaRPr>
        </a:p>
      </dsp:txBody>
      <dsp:txXfrm>
        <a:off x="292387" y="0"/>
        <a:ext cx="2764859" cy="58477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EAA456-B017-43D2-8A63-372662000BC7}">
      <dsp:nvSpPr>
        <dsp:cNvPr id="0" name=""/>
        <dsp:cNvSpPr/>
      </dsp:nvSpPr>
      <dsp:spPr>
        <a:xfrm rot="2302732">
          <a:off x="4352170" y="3706632"/>
          <a:ext cx="1006366" cy="39067"/>
        </a:xfrm>
        <a:custGeom>
          <a:avLst/>
          <a:gdLst/>
          <a:ahLst/>
          <a:cxnLst/>
          <a:rect l="0" t="0" r="0" b="0"/>
          <a:pathLst>
            <a:path>
              <a:moveTo>
                <a:pt x="0" y="19533"/>
              </a:moveTo>
              <a:lnTo>
                <a:pt x="1006366" y="1953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E85C82A-22AC-4153-8D58-EF1A381B705C}">
      <dsp:nvSpPr>
        <dsp:cNvPr id="0" name=""/>
        <dsp:cNvSpPr/>
      </dsp:nvSpPr>
      <dsp:spPr>
        <a:xfrm rot="21541818">
          <a:off x="4460865" y="2652805"/>
          <a:ext cx="435290" cy="39067"/>
        </a:xfrm>
        <a:custGeom>
          <a:avLst/>
          <a:gdLst/>
          <a:ahLst/>
          <a:cxnLst/>
          <a:rect l="0" t="0" r="0" b="0"/>
          <a:pathLst>
            <a:path>
              <a:moveTo>
                <a:pt x="0" y="19533"/>
              </a:moveTo>
              <a:lnTo>
                <a:pt x="435290" y="1953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E1F2779-521A-4701-A357-5DD46456E3E7}">
      <dsp:nvSpPr>
        <dsp:cNvPr id="0" name=""/>
        <dsp:cNvSpPr/>
      </dsp:nvSpPr>
      <dsp:spPr>
        <a:xfrm rot="19308150">
          <a:off x="4372382" y="1698677"/>
          <a:ext cx="826791" cy="39067"/>
        </a:xfrm>
        <a:custGeom>
          <a:avLst/>
          <a:gdLst/>
          <a:ahLst/>
          <a:cxnLst/>
          <a:rect l="0" t="0" r="0" b="0"/>
          <a:pathLst>
            <a:path>
              <a:moveTo>
                <a:pt x="0" y="19533"/>
              </a:moveTo>
              <a:lnTo>
                <a:pt x="826791" y="1953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A920267-B99E-4D4A-B9A3-F5916D230283}">
      <dsp:nvSpPr>
        <dsp:cNvPr id="0" name=""/>
        <dsp:cNvSpPr/>
      </dsp:nvSpPr>
      <dsp:spPr>
        <a:xfrm>
          <a:off x="3386330" y="1977917"/>
          <a:ext cx="1101001" cy="1075205"/>
        </a:xfrm>
        <a:prstGeom prst="ellipse">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D20771-B7B8-49AF-BE15-3B57D2B4511B}">
      <dsp:nvSpPr>
        <dsp:cNvPr id="0" name=""/>
        <dsp:cNvSpPr/>
      </dsp:nvSpPr>
      <dsp:spPr>
        <a:xfrm flipH="1">
          <a:off x="4974189" y="548042"/>
          <a:ext cx="1179788" cy="1115515"/>
        </a:xfrm>
        <a:prstGeom prst="ellipse">
          <a:avLst/>
        </a:prstGeom>
        <a:solidFill>
          <a:srgbClr val="EC8232"/>
        </a:solidFill>
        <a:ln w="12700" cap="flat" cmpd="sng" algn="ctr">
          <a:solidFill>
            <a:srgbClr val="00B0F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zh-CN" altLang="en-US" sz="2400" kern="1200" dirty="0">
              <a:ea typeface="思源黑体"/>
            </a:rPr>
            <a:t>楼宇园区网格</a:t>
          </a:r>
          <a:endParaRPr lang="zh-CN" altLang="en-US" sz="2400" kern="1200" dirty="0">
            <a:solidFill>
              <a:srgbClr val="FFC000"/>
            </a:solidFill>
            <a:ea typeface="思源黑体"/>
          </a:endParaRPr>
        </a:p>
      </dsp:txBody>
      <dsp:txXfrm>
        <a:off x="5146965" y="711405"/>
        <a:ext cx="834236" cy="788789"/>
      </dsp:txXfrm>
    </dsp:sp>
    <dsp:sp modelId="{0D32E168-E3F2-4542-BAE2-E601E26A0271}">
      <dsp:nvSpPr>
        <dsp:cNvPr id="0" name=""/>
        <dsp:cNvSpPr/>
      </dsp:nvSpPr>
      <dsp:spPr>
        <a:xfrm>
          <a:off x="4895981" y="2033852"/>
          <a:ext cx="1458706" cy="1244921"/>
        </a:xfrm>
        <a:prstGeom prst="ellipse">
          <a:avLst/>
        </a:prstGeom>
        <a:solidFill>
          <a:srgbClr val="92D050"/>
        </a:solidFill>
        <a:ln w="12700" cap="flat" cmpd="sng" algn="ctr">
          <a:solidFill>
            <a:srgbClr val="ED7D3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zh-CN" altLang="en-US" sz="2400" kern="1200" dirty="0">
              <a:ea typeface="思源黑体"/>
            </a:rPr>
            <a:t>居民区</a:t>
          </a:r>
          <a:endParaRPr lang="en-US" altLang="zh-CN" sz="2400" kern="1200" dirty="0">
            <a:ea typeface="思源黑体"/>
          </a:endParaRPr>
        </a:p>
        <a:p>
          <a:pPr marL="0" lvl="0" indent="0" algn="ctr" defTabSz="1066800">
            <a:lnSpc>
              <a:spcPct val="90000"/>
            </a:lnSpc>
            <a:spcBef>
              <a:spcPct val="0"/>
            </a:spcBef>
            <a:spcAft>
              <a:spcPct val="35000"/>
            </a:spcAft>
            <a:buNone/>
          </a:pPr>
          <a:r>
            <a:rPr lang="zh-CN" altLang="en-US" sz="2400" kern="1200" dirty="0">
              <a:ea typeface="思源黑体"/>
            </a:rPr>
            <a:t>网格</a:t>
          </a:r>
        </a:p>
      </dsp:txBody>
      <dsp:txXfrm>
        <a:off x="5109604" y="2216166"/>
        <a:ext cx="1031460" cy="880293"/>
      </dsp:txXfrm>
    </dsp:sp>
    <dsp:sp modelId="{62892757-9016-4218-9CF1-1F0865F010CE}">
      <dsp:nvSpPr>
        <dsp:cNvPr id="0" name=""/>
        <dsp:cNvSpPr/>
      </dsp:nvSpPr>
      <dsp:spPr>
        <a:xfrm>
          <a:off x="5081236" y="3839550"/>
          <a:ext cx="1333334" cy="1187011"/>
        </a:xfrm>
        <a:prstGeom prst="ellipse">
          <a:avLst/>
        </a:prstGeom>
        <a:solidFill>
          <a:schemeClr val="accent1">
            <a:hueOff val="0"/>
            <a:satOff val="0"/>
            <a:lumOff val="0"/>
            <a:alphaOff val="0"/>
          </a:schemeClr>
        </a:solidFill>
        <a:ln w="12700" cap="flat" cmpd="sng" algn="ctr">
          <a:solidFill>
            <a:srgbClr val="FB472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zh-CN" altLang="en-US" sz="2400" kern="1200" dirty="0">
              <a:ea typeface="思源黑体"/>
            </a:rPr>
            <a:t>街区</a:t>
          </a:r>
          <a:endParaRPr lang="en-US" altLang="zh-CN" sz="2400" kern="1200" dirty="0">
            <a:ea typeface="思源黑体"/>
          </a:endParaRPr>
        </a:p>
        <a:p>
          <a:pPr marL="0" lvl="0" indent="0" algn="ctr" defTabSz="1066800">
            <a:lnSpc>
              <a:spcPct val="90000"/>
            </a:lnSpc>
            <a:spcBef>
              <a:spcPct val="0"/>
            </a:spcBef>
            <a:spcAft>
              <a:spcPct val="35000"/>
            </a:spcAft>
            <a:buNone/>
          </a:pPr>
          <a:r>
            <a:rPr lang="zh-CN" altLang="en-US" sz="2400" kern="1200" dirty="0">
              <a:ea typeface="思源黑体"/>
            </a:rPr>
            <a:t>网格</a:t>
          </a:r>
        </a:p>
      </dsp:txBody>
      <dsp:txXfrm>
        <a:off x="5276498" y="4013384"/>
        <a:ext cx="942810" cy="83934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D401A2-EDA0-4AFA-B710-B22F69510D79}">
      <dsp:nvSpPr>
        <dsp:cNvPr id="0" name=""/>
        <dsp:cNvSpPr/>
      </dsp:nvSpPr>
      <dsp:spPr>
        <a:xfrm>
          <a:off x="3246437" y="534"/>
          <a:ext cx="1635124" cy="1635124"/>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zh-CN" altLang="en-US" sz="1800" kern="1200" dirty="0"/>
            <a:t>加强</a:t>
          </a:r>
          <a:endParaRPr lang="en-US" altLang="zh-CN" sz="1800" kern="1200" dirty="0"/>
        </a:p>
        <a:p>
          <a:pPr marL="0" lvl="0" indent="0" algn="ctr" defTabSz="800100">
            <a:lnSpc>
              <a:spcPct val="90000"/>
            </a:lnSpc>
            <a:spcBef>
              <a:spcPct val="0"/>
            </a:spcBef>
            <a:spcAft>
              <a:spcPct val="35000"/>
            </a:spcAft>
            <a:buNone/>
          </a:pPr>
          <a:r>
            <a:rPr lang="zh-CN" altLang="en-US" sz="1800" kern="1200" dirty="0"/>
            <a:t>物业治理“联动圈”</a:t>
          </a:r>
        </a:p>
      </dsp:txBody>
      <dsp:txXfrm>
        <a:off x="3485895" y="239992"/>
        <a:ext cx="1156208" cy="1156208"/>
      </dsp:txXfrm>
    </dsp:sp>
    <dsp:sp modelId="{D45775E1-F8BF-40E4-A984-8F3C1C6D34B0}">
      <dsp:nvSpPr>
        <dsp:cNvPr id="0" name=""/>
        <dsp:cNvSpPr/>
      </dsp:nvSpPr>
      <dsp:spPr>
        <a:xfrm rot="2160000">
          <a:off x="4830234" y="1257302"/>
          <a:ext cx="436123" cy="551854"/>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zh-CN" altLang="en-US" sz="1500" kern="1200"/>
        </a:p>
      </dsp:txBody>
      <dsp:txXfrm>
        <a:off x="4842728" y="1329221"/>
        <a:ext cx="305286" cy="331112"/>
      </dsp:txXfrm>
    </dsp:sp>
    <dsp:sp modelId="{2BAB8A11-753E-4403-8363-F9B601684D08}">
      <dsp:nvSpPr>
        <dsp:cNvPr id="0" name=""/>
        <dsp:cNvSpPr/>
      </dsp:nvSpPr>
      <dsp:spPr>
        <a:xfrm>
          <a:off x="5235001" y="1445310"/>
          <a:ext cx="1635124" cy="1635124"/>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zh-CN" altLang="en-US" sz="1800" kern="1200" dirty="0"/>
            <a:t>激活</a:t>
          </a:r>
          <a:endParaRPr lang="en-US" altLang="zh-CN" sz="1800" kern="1200" dirty="0"/>
        </a:p>
        <a:p>
          <a:pPr marL="0" lvl="0" indent="0" algn="ctr" defTabSz="800100">
            <a:lnSpc>
              <a:spcPct val="90000"/>
            </a:lnSpc>
            <a:spcBef>
              <a:spcPct val="0"/>
            </a:spcBef>
            <a:spcAft>
              <a:spcPct val="35000"/>
            </a:spcAft>
            <a:buNone/>
          </a:pPr>
          <a:r>
            <a:rPr lang="zh-CN" altLang="en-US" sz="1800" kern="1200" dirty="0"/>
            <a:t>老旧小区</a:t>
          </a:r>
          <a:endParaRPr lang="en-US" altLang="zh-CN" sz="1800" kern="1200" dirty="0"/>
        </a:p>
        <a:p>
          <a:pPr marL="0" lvl="0" indent="0" algn="ctr" defTabSz="800100">
            <a:lnSpc>
              <a:spcPct val="90000"/>
            </a:lnSpc>
            <a:spcBef>
              <a:spcPct val="0"/>
            </a:spcBef>
            <a:spcAft>
              <a:spcPct val="35000"/>
            </a:spcAft>
            <a:buNone/>
          </a:pPr>
          <a:r>
            <a:rPr lang="zh-CN" altLang="en-US" sz="1800" kern="1200" dirty="0"/>
            <a:t>“活力圈”</a:t>
          </a:r>
        </a:p>
      </dsp:txBody>
      <dsp:txXfrm>
        <a:off x="5474459" y="1684768"/>
        <a:ext cx="1156208" cy="1156208"/>
      </dsp:txXfrm>
    </dsp:sp>
    <dsp:sp modelId="{34725ED8-9DEA-4F8B-AA2D-E2DBB36F0087}">
      <dsp:nvSpPr>
        <dsp:cNvPr id="0" name=""/>
        <dsp:cNvSpPr/>
      </dsp:nvSpPr>
      <dsp:spPr>
        <a:xfrm rot="6480000">
          <a:off x="5458534" y="3144055"/>
          <a:ext cx="436123" cy="551854"/>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zh-CN" altLang="en-US" sz="1500" kern="1200"/>
        </a:p>
      </dsp:txBody>
      <dsp:txXfrm rot="10800000">
        <a:off x="5544168" y="3192209"/>
        <a:ext cx="305286" cy="331112"/>
      </dsp:txXfrm>
    </dsp:sp>
    <dsp:sp modelId="{1ACB91C2-C1C1-428F-826F-71BB9DF530F1}">
      <dsp:nvSpPr>
        <dsp:cNvPr id="0" name=""/>
        <dsp:cNvSpPr/>
      </dsp:nvSpPr>
      <dsp:spPr>
        <a:xfrm>
          <a:off x="4475437" y="3783007"/>
          <a:ext cx="1635124" cy="1635124"/>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zh-CN" altLang="en-US" sz="1800" kern="1200" dirty="0"/>
            <a:t>扩大</a:t>
          </a:r>
          <a:endParaRPr lang="en-US" altLang="zh-CN" sz="1800" kern="1200" dirty="0"/>
        </a:p>
        <a:p>
          <a:pPr marL="0" lvl="0" indent="0" algn="ctr" defTabSz="800100">
            <a:lnSpc>
              <a:spcPct val="90000"/>
            </a:lnSpc>
            <a:spcBef>
              <a:spcPct val="0"/>
            </a:spcBef>
            <a:spcAft>
              <a:spcPct val="35000"/>
            </a:spcAft>
            <a:buNone/>
          </a:pPr>
          <a:r>
            <a:rPr lang="zh-CN" altLang="en-US" sz="1800" kern="1200" dirty="0"/>
            <a:t>睦邻街区</a:t>
          </a:r>
          <a:endParaRPr lang="en-US" altLang="zh-CN" sz="1800" kern="1200" dirty="0"/>
        </a:p>
        <a:p>
          <a:pPr marL="0" lvl="0" indent="0" algn="ctr" defTabSz="800100">
            <a:lnSpc>
              <a:spcPct val="90000"/>
            </a:lnSpc>
            <a:spcBef>
              <a:spcPct val="0"/>
            </a:spcBef>
            <a:spcAft>
              <a:spcPct val="35000"/>
            </a:spcAft>
            <a:buNone/>
          </a:pPr>
          <a:r>
            <a:rPr lang="zh-CN" altLang="en-US" sz="1800" kern="1200" dirty="0"/>
            <a:t>“朋友圈”</a:t>
          </a:r>
        </a:p>
      </dsp:txBody>
      <dsp:txXfrm>
        <a:off x="4714895" y="4022465"/>
        <a:ext cx="1156208" cy="1156208"/>
      </dsp:txXfrm>
    </dsp:sp>
    <dsp:sp modelId="{204DC79C-AE65-4662-8510-9A6891D4AB1E}">
      <dsp:nvSpPr>
        <dsp:cNvPr id="0" name=""/>
        <dsp:cNvSpPr/>
      </dsp:nvSpPr>
      <dsp:spPr>
        <a:xfrm rot="10800000">
          <a:off x="3858281" y="4324642"/>
          <a:ext cx="436123" cy="551854"/>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zh-CN" altLang="en-US" sz="1500" kern="1200"/>
        </a:p>
      </dsp:txBody>
      <dsp:txXfrm rot="10800000">
        <a:off x="3989118" y="4435013"/>
        <a:ext cx="305286" cy="331112"/>
      </dsp:txXfrm>
    </dsp:sp>
    <dsp:sp modelId="{C9A3D954-87BD-4F09-9AE5-C5F0D1D1DF99}">
      <dsp:nvSpPr>
        <dsp:cNvPr id="0" name=""/>
        <dsp:cNvSpPr/>
      </dsp:nvSpPr>
      <dsp:spPr>
        <a:xfrm>
          <a:off x="2017437" y="3783007"/>
          <a:ext cx="1635124" cy="1635124"/>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zh-CN" altLang="en-US" sz="1800" kern="1200" dirty="0"/>
            <a:t>做实</a:t>
          </a:r>
          <a:endParaRPr lang="en-US" altLang="zh-CN" sz="1800" kern="1200" dirty="0"/>
        </a:p>
        <a:p>
          <a:pPr marL="0" lvl="0" indent="0" algn="ctr" defTabSz="800100">
            <a:lnSpc>
              <a:spcPct val="90000"/>
            </a:lnSpc>
            <a:spcBef>
              <a:spcPct val="0"/>
            </a:spcBef>
            <a:spcAft>
              <a:spcPct val="35000"/>
            </a:spcAft>
            <a:buNone/>
          </a:pPr>
          <a:r>
            <a:rPr lang="zh-CN" altLang="en-US" sz="1800" kern="1200" dirty="0"/>
            <a:t>平急转换</a:t>
          </a:r>
          <a:endParaRPr lang="en-US" altLang="zh-CN" sz="1800" kern="1200" dirty="0"/>
        </a:p>
        <a:p>
          <a:pPr marL="0" lvl="0" indent="0" algn="ctr" defTabSz="800100">
            <a:lnSpc>
              <a:spcPct val="90000"/>
            </a:lnSpc>
            <a:spcBef>
              <a:spcPct val="0"/>
            </a:spcBef>
            <a:spcAft>
              <a:spcPct val="35000"/>
            </a:spcAft>
            <a:buNone/>
          </a:pPr>
          <a:r>
            <a:rPr lang="zh-CN" altLang="en-US" sz="1800" kern="1200" dirty="0"/>
            <a:t>“感应圈”</a:t>
          </a:r>
        </a:p>
      </dsp:txBody>
      <dsp:txXfrm>
        <a:off x="2256895" y="4022465"/>
        <a:ext cx="1156208" cy="1156208"/>
      </dsp:txXfrm>
    </dsp:sp>
    <dsp:sp modelId="{D643DF92-5661-4D03-87A1-5E917819F96F}">
      <dsp:nvSpPr>
        <dsp:cNvPr id="0" name=""/>
        <dsp:cNvSpPr/>
      </dsp:nvSpPr>
      <dsp:spPr>
        <a:xfrm rot="15120000">
          <a:off x="2240970" y="3167533"/>
          <a:ext cx="436123" cy="551854"/>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zh-CN" altLang="en-US" sz="1500" kern="1200"/>
        </a:p>
      </dsp:txBody>
      <dsp:txXfrm rot="10800000">
        <a:off x="2326604" y="3340121"/>
        <a:ext cx="305286" cy="331112"/>
      </dsp:txXfrm>
    </dsp:sp>
    <dsp:sp modelId="{8087E7C7-7D0B-40B5-AB23-F94F2999D7AA}">
      <dsp:nvSpPr>
        <dsp:cNvPr id="0" name=""/>
        <dsp:cNvSpPr/>
      </dsp:nvSpPr>
      <dsp:spPr>
        <a:xfrm>
          <a:off x="1257873" y="1445310"/>
          <a:ext cx="1635124" cy="1635124"/>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zh-CN" altLang="en-US" sz="1800" kern="1200" dirty="0"/>
            <a:t>筑优</a:t>
          </a:r>
          <a:endParaRPr lang="en-US" altLang="zh-CN" sz="1800" kern="1200" dirty="0"/>
        </a:p>
        <a:p>
          <a:pPr marL="0" lvl="0" indent="0" algn="ctr" defTabSz="800100">
            <a:lnSpc>
              <a:spcPct val="90000"/>
            </a:lnSpc>
            <a:spcBef>
              <a:spcPct val="0"/>
            </a:spcBef>
            <a:spcAft>
              <a:spcPct val="35000"/>
            </a:spcAft>
            <a:buNone/>
          </a:pPr>
          <a:r>
            <a:rPr lang="zh-CN" altLang="en-US" sz="1800" kern="1200" dirty="0"/>
            <a:t>党群服务</a:t>
          </a:r>
          <a:endParaRPr lang="en-US" altLang="zh-CN" sz="1800" kern="1200" dirty="0"/>
        </a:p>
        <a:p>
          <a:pPr marL="0" lvl="0" indent="0" algn="ctr" defTabSz="800100">
            <a:lnSpc>
              <a:spcPct val="90000"/>
            </a:lnSpc>
            <a:spcBef>
              <a:spcPct val="0"/>
            </a:spcBef>
            <a:spcAft>
              <a:spcPct val="35000"/>
            </a:spcAft>
            <a:buNone/>
          </a:pPr>
          <a:r>
            <a:rPr lang="zh-CN" altLang="en-US" sz="1800" kern="1200"/>
            <a:t>“生活圈”</a:t>
          </a:r>
          <a:endParaRPr lang="zh-CN" altLang="en-US" sz="1800" kern="1200" dirty="0"/>
        </a:p>
      </dsp:txBody>
      <dsp:txXfrm>
        <a:off x="1497331" y="1684768"/>
        <a:ext cx="1156208" cy="1156208"/>
      </dsp:txXfrm>
    </dsp:sp>
    <dsp:sp modelId="{E251A7E0-C9BA-40A8-AEA5-CD56BEF64025}">
      <dsp:nvSpPr>
        <dsp:cNvPr id="0" name=""/>
        <dsp:cNvSpPr/>
      </dsp:nvSpPr>
      <dsp:spPr>
        <a:xfrm rot="19440000">
          <a:off x="2841670" y="1271812"/>
          <a:ext cx="436123" cy="551854"/>
        </a:xfrm>
        <a:prstGeom prst="righ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zh-CN" altLang="en-US" sz="1500" kern="1200"/>
        </a:p>
      </dsp:txBody>
      <dsp:txXfrm>
        <a:off x="2854164" y="1420635"/>
        <a:ext cx="305286" cy="33111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963620-98F7-43C0-8A29-5CC8E9FAC500}">
      <dsp:nvSpPr>
        <dsp:cNvPr id="0" name=""/>
        <dsp:cNvSpPr/>
      </dsp:nvSpPr>
      <dsp:spPr>
        <a:xfrm>
          <a:off x="11496114" y="3973784"/>
          <a:ext cx="91440" cy="454116"/>
        </a:xfrm>
        <a:custGeom>
          <a:avLst/>
          <a:gdLst/>
          <a:ahLst/>
          <a:cxnLst/>
          <a:rect l="0" t="0" r="0" b="0"/>
          <a:pathLst>
            <a:path>
              <a:moveTo>
                <a:pt x="45720" y="0"/>
              </a:moveTo>
              <a:lnTo>
                <a:pt x="45720" y="355840"/>
              </a:lnTo>
              <a:lnTo>
                <a:pt x="47590" y="355840"/>
              </a:lnTo>
              <a:lnTo>
                <a:pt x="47590" y="454116"/>
              </a:lnTo>
            </a:path>
          </a:pathLst>
        </a:custGeom>
        <a:noFill/>
        <a:ln w="12700" cap="flat" cmpd="sng" algn="ctr">
          <a:solidFill>
            <a:schemeClr val="accent1">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DA4F9174-97F7-413C-A463-6904F80FF6AB}">
      <dsp:nvSpPr>
        <dsp:cNvPr id="0" name=""/>
        <dsp:cNvSpPr/>
      </dsp:nvSpPr>
      <dsp:spPr>
        <a:xfrm>
          <a:off x="5928794" y="2250110"/>
          <a:ext cx="5613040" cy="1050036"/>
        </a:xfrm>
        <a:custGeom>
          <a:avLst/>
          <a:gdLst/>
          <a:ahLst/>
          <a:cxnLst/>
          <a:rect l="0" t="0" r="0" b="0"/>
          <a:pathLst>
            <a:path>
              <a:moveTo>
                <a:pt x="0" y="0"/>
              </a:moveTo>
              <a:lnTo>
                <a:pt x="0" y="951760"/>
              </a:lnTo>
              <a:lnTo>
                <a:pt x="5613040" y="951760"/>
              </a:lnTo>
              <a:lnTo>
                <a:pt x="5613040" y="1050036"/>
              </a:lnTo>
            </a:path>
          </a:pathLst>
        </a:custGeom>
        <a:noFill/>
        <a:ln w="12700" cap="flat" cmpd="sng" algn="ctr">
          <a:solidFill>
            <a:schemeClr val="accent6">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F06DEB51-A113-4230-A4B9-13267F4F9A08}">
      <dsp:nvSpPr>
        <dsp:cNvPr id="0" name=""/>
        <dsp:cNvSpPr/>
      </dsp:nvSpPr>
      <dsp:spPr>
        <a:xfrm>
          <a:off x="10136329" y="4114116"/>
          <a:ext cx="91440" cy="308529"/>
        </a:xfrm>
        <a:custGeom>
          <a:avLst/>
          <a:gdLst/>
          <a:ahLst/>
          <a:cxnLst/>
          <a:rect l="0" t="0" r="0" b="0"/>
          <a:pathLst>
            <a:path>
              <a:moveTo>
                <a:pt x="45720" y="0"/>
              </a:moveTo>
              <a:lnTo>
                <a:pt x="45720" y="308529"/>
              </a:lnTo>
            </a:path>
          </a:pathLst>
        </a:custGeom>
        <a:noFill/>
        <a:ln w="12700" cap="flat" cmpd="sng" algn="ctr">
          <a:solidFill>
            <a:schemeClr val="accent1">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8144A231-FF10-401E-BE87-C0E15B17F5E7}">
      <dsp:nvSpPr>
        <dsp:cNvPr id="0" name=""/>
        <dsp:cNvSpPr/>
      </dsp:nvSpPr>
      <dsp:spPr>
        <a:xfrm>
          <a:off x="5928794" y="2250110"/>
          <a:ext cx="4253255" cy="1050036"/>
        </a:xfrm>
        <a:custGeom>
          <a:avLst/>
          <a:gdLst/>
          <a:ahLst/>
          <a:cxnLst/>
          <a:rect l="0" t="0" r="0" b="0"/>
          <a:pathLst>
            <a:path>
              <a:moveTo>
                <a:pt x="0" y="0"/>
              </a:moveTo>
              <a:lnTo>
                <a:pt x="0" y="951760"/>
              </a:lnTo>
              <a:lnTo>
                <a:pt x="4253255" y="951760"/>
              </a:lnTo>
              <a:lnTo>
                <a:pt x="4253255" y="1050036"/>
              </a:lnTo>
            </a:path>
          </a:pathLst>
        </a:custGeom>
        <a:noFill/>
        <a:ln w="12700" cap="flat" cmpd="sng" algn="ctr">
          <a:solidFill>
            <a:schemeClr val="accent6">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0AC5D77F-85F4-4220-91DA-6DF5F16C398D}">
      <dsp:nvSpPr>
        <dsp:cNvPr id="0" name=""/>
        <dsp:cNvSpPr/>
      </dsp:nvSpPr>
      <dsp:spPr>
        <a:xfrm>
          <a:off x="8691469" y="4066389"/>
          <a:ext cx="91440" cy="308529"/>
        </a:xfrm>
        <a:custGeom>
          <a:avLst/>
          <a:gdLst/>
          <a:ahLst/>
          <a:cxnLst/>
          <a:rect l="0" t="0" r="0" b="0"/>
          <a:pathLst>
            <a:path>
              <a:moveTo>
                <a:pt x="45720" y="0"/>
              </a:moveTo>
              <a:lnTo>
                <a:pt x="45720" y="308529"/>
              </a:lnTo>
            </a:path>
          </a:pathLst>
        </a:custGeom>
        <a:noFill/>
        <a:ln w="12700" cap="flat" cmpd="sng" algn="ctr">
          <a:solidFill>
            <a:schemeClr val="accent1">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ABB6F9EE-C097-428C-B33E-508447D9A7C1}">
      <dsp:nvSpPr>
        <dsp:cNvPr id="0" name=""/>
        <dsp:cNvSpPr/>
      </dsp:nvSpPr>
      <dsp:spPr>
        <a:xfrm>
          <a:off x="5928794" y="2250110"/>
          <a:ext cx="2808395" cy="1050036"/>
        </a:xfrm>
        <a:custGeom>
          <a:avLst/>
          <a:gdLst/>
          <a:ahLst/>
          <a:cxnLst/>
          <a:rect l="0" t="0" r="0" b="0"/>
          <a:pathLst>
            <a:path>
              <a:moveTo>
                <a:pt x="0" y="0"/>
              </a:moveTo>
              <a:lnTo>
                <a:pt x="0" y="951760"/>
              </a:lnTo>
              <a:lnTo>
                <a:pt x="2808395" y="951760"/>
              </a:lnTo>
              <a:lnTo>
                <a:pt x="2808395" y="1050036"/>
              </a:lnTo>
            </a:path>
          </a:pathLst>
        </a:custGeom>
        <a:noFill/>
        <a:ln w="12700" cap="flat" cmpd="sng" algn="ctr">
          <a:solidFill>
            <a:schemeClr val="accent6">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1AC6042B-3077-44D6-9337-AD3D8C51F1DE}">
      <dsp:nvSpPr>
        <dsp:cNvPr id="0" name=""/>
        <dsp:cNvSpPr/>
      </dsp:nvSpPr>
      <dsp:spPr>
        <a:xfrm>
          <a:off x="7309804" y="3973784"/>
          <a:ext cx="91440" cy="494797"/>
        </a:xfrm>
        <a:custGeom>
          <a:avLst/>
          <a:gdLst/>
          <a:ahLst/>
          <a:cxnLst/>
          <a:rect l="0" t="0" r="0" b="0"/>
          <a:pathLst>
            <a:path>
              <a:moveTo>
                <a:pt x="45720" y="0"/>
              </a:moveTo>
              <a:lnTo>
                <a:pt x="45720" y="396521"/>
              </a:lnTo>
              <a:lnTo>
                <a:pt x="71116" y="396521"/>
              </a:lnTo>
              <a:lnTo>
                <a:pt x="71116" y="494797"/>
              </a:lnTo>
            </a:path>
          </a:pathLst>
        </a:custGeom>
        <a:noFill/>
        <a:ln w="12700" cap="flat" cmpd="sng" algn="ctr">
          <a:solidFill>
            <a:schemeClr val="accent1">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C6965A63-AF46-41D5-AA85-FED80B1FB258}">
      <dsp:nvSpPr>
        <dsp:cNvPr id="0" name=""/>
        <dsp:cNvSpPr/>
      </dsp:nvSpPr>
      <dsp:spPr>
        <a:xfrm>
          <a:off x="5928794" y="2250110"/>
          <a:ext cx="1426730" cy="1050036"/>
        </a:xfrm>
        <a:custGeom>
          <a:avLst/>
          <a:gdLst/>
          <a:ahLst/>
          <a:cxnLst/>
          <a:rect l="0" t="0" r="0" b="0"/>
          <a:pathLst>
            <a:path>
              <a:moveTo>
                <a:pt x="0" y="0"/>
              </a:moveTo>
              <a:lnTo>
                <a:pt x="0" y="951760"/>
              </a:lnTo>
              <a:lnTo>
                <a:pt x="1426730" y="951760"/>
              </a:lnTo>
              <a:lnTo>
                <a:pt x="1426730" y="1050036"/>
              </a:lnTo>
            </a:path>
          </a:pathLst>
        </a:custGeom>
        <a:noFill/>
        <a:ln w="12700" cap="flat" cmpd="sng" algn="ctr">
          <a:solidFill>
            <a:schemeClr val="accent6">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2DB7A142-D044-45BA-981E-68DA4FF0D84E}">
      <dsp:nvSpPr>
        <dsp:cNvPr id="0" name=""/>
        <dsp:cNvSpPr/>
      </dsp:nvSpPr>
      <dsp:spPr>
        <a:xfrm>
          <a:off x="5952543" y="4142941"/>
          <a:ext cx="91440" cy="308529"/>
        </a:xfrm>
        <a:custGeom>
          <a:avLst/>
          <a:gdLst/>
          <a:ahLst/>
          <a:cxnLst/>
          <a:rect l="0" t="0" r="0" b="0"/>
          <a:pathLst>
            <a:path>
              <a:moveTo>
                <a:pt x="45720" y="0"/>
              </a:moveTo>
              <a:lnTo>
                <a:pt x="45720" y="308529"/>
              </a:lnTo>
            </a:path>
          </a:pathLst>
        </a:custGeom>
        <a:noFill/>
        <a:ln w="12700" cap="flat" cmpd="sng" algn="ctr">
          <a:solidFill>
            <a:schemeClr val="accent1">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B7260A4C-E4A0-4A6D-B6BB-A3A6115E1D19}">
      <dsp:nvSpPr>
        <dsp:cNvPr id="0" name=""/>
        <dsp:cNvSpPr/>
      </dsp:nvSpPr>
      <dsp:spPr>
        <a:xfrm>
          <a:off x="5883074" y="2250110"/>
          <a:ext cx="91440" cy="1050036"/>
        </a:xfrm>
        <a:custGeom>
          <a:avLst/>
          <a:gdLst/>
          <a:ahLst/>
          <a:cxnLst/>
          <a:rect l="0" t="0" r="0" b="0"/>
          <a:pathLst>
            <a:path>
              <a:moveTo>
                <a:pt x="45720" y="0"/>
              </a:moveTo>
              <a:lnTo>
                <a:pt x="45720" y="951760"/>
              </a:lnTo>
              <a:lnTo>
                <a:pt x="115189" y="951760"/>
              </a:lnTo>
              <a:lnTo>
                <a:pt x="115189" y="1050036"/>
              </a:lnTo>
            </a:path>
          </a:pathLst>
        </a:custGeom>
        <a:noFill/>
        <a:ln w="12700" cap="flat" cmpd="sng" algn="ctr">
          <a:solidFill>
            <a:schemeClr val="accent6">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6CDDCD6C-95C1-4803-8586-A415C85CD3D4}">
      <dsp:nvSpPr>
        <dsp:cNvPr id="0" name=""/>
        <dsp:cNvSpPr/>
      </dsp:nvSpPr>
      <dsp:spPr>
        <a:xfrm>
          <a:off x="4581200" y="4109569"/>
          <a:ext cx="91440" cy="308529"/>
        </a:xfrm>
        <a:custGeom>
          <a:avLst/>
          <a:gdLst/>
          <a:ahLst/>
          <a:cxnLst/>
          <a:rect l="0" t="0" r="0" b="0"/>
          <a:pathLst>
            <a:path>
              <a:moveTo>
                <a:pt x="45720" y="0"/>
              </a:moveTo>
              <a:lnTo>
                <a:pt x="45720" y="308529"/>
              </a:lnTo>
            </a:path>
          </a:pathLst>
        </a:custGeom>
        <a:noFill/>
        <a:ln w="12700" cap="flat" cmpd="sng" algn="ctr">
          <a:solidFill>
            <a:schemeClr val="accent1">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6D403001-EDBD-4773-8593-E34A0DCACC9F}">
      <dsp:nvSpPr>
        <dsp:cNvPr id="0" name=""/>
        <dsp:cNvSpPr/>
      </dsp:nvSpPr>
      <dsp:spPr>
        <a:xfrm>
          <a:off x="4626920" y="2250110"/>
          <a:ext cx="1301873" cy="1050036"/>
        </a:xfrm>
        <a:custGeom>
          <a:avLst/>
          <a:gdLst/>
          <a:ahLst/>
          <a:cxnLst/>
          <a:rect l="0" t="0" r="0" b="0"/>
          <a:pathLst>
            <a:path>
              <a:moveTo>
                <a:pt x="1301873" y="0"/>
              </a:moveTo>
              <a:lnTo>
                <a:pt x="1301873" y="951760"/>
              </a:lnTo>
              <a:lnTo>
                <a:pt x="0" y="951760"/>
              </a:lnTo>
              <a:lnTo>
                <a:pt x="0" y="1050036"/>
              </a:lnTo>
            </a:path>
          </a:pathLst>
        </a:custGeom>
        <a:noFill/>
        <a:ln w="12700" cap="flat" cmpd="sng" algn="ctr">
          <a:solidFill>
            <a:schemeClr val="accent6">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B75FD57F-268C-4D2E-BDD1-29F9D1C9B718}">
      <dsp:nvSpPr>
        <dsp:cNvPr id="0" name=""/>
        <dsp:cNvSpPr/>
      </dsp:nvSpPr>
      <dsp:spPr>
        <a:xfrm>
          <a:off x="3227058" y="4143319"/>
          <a:ext cx="91440" cy="308529"/>
        </a:xfrm>
        <a:custGeom>
          <a:avLst/>
          <a:gdLst/>
          <a:ahLst/>
          <a:cxnLst/>
          <a:rect l="0" t="0" r="0" b="0"/>
          <a:pathLst>
            <a:path>
              <a:moveTo>
                <a:pt x="45720" y="0"/>
              </a:moveTo>
              <a:lnTo>
                <a:pt x="45720" y="308529"/>
              </a:lnTo>
            </a:path>
          </a:pathLst>
        </a:custGeom>
        <a:noFill/>
        <a:ln w="12700" cap="flat" cmpd="sng" algn="ctr">
          <a:solidFill>
            <a:schemeClr val="accent1">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4D024926-721C-4A10-BA8B-9544DD1305C0}">
      <dsp:nvSpPr>
        <dsp:cNvPr id="0" name=""/>
        <dsp:cNvSpPr/>
      </dsp:nvSpPr>
      <dsp:spPr>
        <a:xfrm>
          <a:off x="3272778" y="2250110"/>
          <a:ext cx="2656015" cy="1050036"/>
        </a:xfrm>
        <a:custGeom>
          <a:avLst/>
          <a:gdLst/>
          <a:ahLst/>
          <a:cxnLst/>
          <a:rect l="0" t="0" r="0" b="0"/>
          <a:pathLst>
            <a:path>
              <a:moveTo>
                <a:pt x="2656015" y="0"/>
              </a:moveTo>
              <a:lnTo>
                <a:pt x="2656015" y="951760"/>
              </a:lnTo>
              <a:lnTo>
                <a:pt x="0" y="951760"/>
              </a:lnTo>
              <a:lnTo>
                <a:pt x="0" y="1050036"/>
              </a:lnTo>
            </a:path>
          </a:pathLst>
        </a:custGeom>
        <a:noFill/>
        <a:ln w="12700" cap="flat" cmpd="sng" algn="ctr">
          <a:solidFill>
            <a:schemeClr val="accent6">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11FC5138-7C81-4341-BBBE-CE3E522601AF}">
      <dsp:nvSpPr>
        <dsp:cNvPr id="0" name=""/>
        <dsp:cNvSpPr/>
      </dsp:nvSpPr>
      <dsp:spPr>
        <a:xfrm>
          <a:off x="1835082" y="4118044"/>
          <a:ext cx="91440" cy="308529"/>
        </a:xfrm>
        <a:custGeom>
          <a:avLst/>
          <a:gdLst/>
          <a:ahLst/>
          <a:cxnLst/>
          <a:rect l="0" t="0" r="0" b="0"/>
          <a:pathLst>
            <a:path>
              <a:moveTo>
                <a:pt x="45720" y="0"/>
              </a:moveTo>
              <a:lnTo>
                <a:pt x="45720" y="308529"/>
              </a:lnTo>
            </a:path>
          </a:pathLst>
        </a:custGeom>
        <a:noFill/>
        <a:ln w="12700" cap="flat" cmpd="sng" algn="ctr">
          <a:solidFill>
            <a:schemeClr val="accent1">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86EA203A-4CD2-42C4-994F-FCDDF030DB8B}">
      <dsp:nvSpPr>
        <dsp:cNvPr id="0" name=""/>
        <dsp:cNvSpPr/>
      </dsp:nvSpPr>
      <dsp:spPr>
        <a:xfrm>
          <a:off x="1880802" y="2250110"/>
          <a:ext cx="4047991" cy="1050036"/>
        </a:xfrm>
        <a:custGeom>
          <a:avLst/>
          <a:gdLst/>
          <a:ahLst/>
          <a:cxnLst/>
          <a:rect l="0" t="0" r="0" b="0"/>
          <a:pathLst>
            <a:path>
              <a:moveTo>
                <a:pt x="4047991" y="0"/>
              </a:moveTo>
              <a:lnTo>
                <a:pt x="4047991" y="951760"/>
              </a:lnTo>
              <a:lnTo>
                <a:pt x="0" y="951760"/>
              </a:lnTo>
              <a:lnTo>
                <a:pt x="0" y="1050036"/>
              </a:lnTo>
            </a:path>
          </a:pathLst>
        </a:custGeom>
        <a:noFill/>
        <a:ln w="12700" cap="flat" cmpd="sng" algn="ctr">
          <a:solidFill>
            <a:schemeClr val="accent6">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86D41001-6ACA-42A5-BA25-0B3C810E964F}">
      <dsp:nvSpPr>
        <dsp:cNvPr id="0" name=""/>
        <dsp:cNvSpPr/>
      </dsp:nvSpPr>
      <dsp:spPr>
        <a:xfrm>
          <a:off x="486573" y="3973784"/>
          <a:ext cx="91440" cy="308529"/>
        </a:xfrm>
        <a:custGeom>
          <a:avLst/>
          <a:gdLst/>
          <a:ahLst/>
          <a:cxnLst/>
          <a:rect l="0" t="0" r="0" b="0"/>
          <a:pathLst>
            <a:path>
              <a:moveTo>
                <a:pt x="45720" y="0"/>
              </a:moveTo>
              <a:lnTo>
                <a:pt x="45720" y="308529"/>
              </a:lnTo>
            </a:path>
          </a:pathLst>
        </a:custGeom>
        <a:noFill/>
        <a:ln w="12700" cap="flat" cmpd="sng" algn="ctr">
          <a:solidFill>
            <a:schemeClr val="accent1">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35813E53-CACA-465E-BD31-58BE37F7FD19}">
      <dsp:nvSpPr>
        <dsp:cNvPr id="0" name=""/>
        <dsp:cNvSpPr/>
      </dsp:nvSpPr>
      <dsp:spPr>
        <a:xfrm>
          <a:off x="532293" y="2250110"/>
          <a:ext cx="5396500" cy="1050036"/>
        </a:xfrm>
        <a:custGeom>
          <a:avLst/>
          <a:gdLst/>
          <a:ahLst/>
          <a:cxnLst/>
          <a:rect l="0" t="0" r="0" b="0"/>
          <a:pathLst>
            <a:path>
              <a:moveTo>
                <a:pt x="5396500" y="0"/>
              </a:moveTo>
              <a:lnTo>
                <a:pt x="5396500" y="951760"/>
              </a:lnTo>
              <a:lnTo>
                <a:pt x="0" y="951760"/>
              </a:lnTo>
              <a:lnTo>
                <a:pt x="0" y="1050036"/>
              </a:lnTo>
            </a:path>
          </a:pathLst>
        </a:custGeom>
        <a:noFill/>
        <a:ln w="12700" cap="flat" cmpd="sng" algn="ctr">
          <a:solidFill>
            <a:schemeClr val="accent6">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036DCAA7-5A68-47B8-8F38-FBCEFDEC576C}">
      <dsp:nvSpPr>
        <dsp:cNvPr id="0" name=""/>
        <dsp:cNvSpPr/>
      </dsp:nvSpPr>
      <dsp:spPr>
        <a:xfrm>
          <a:off x="4287775" y="879028"/>
          <a:ext cx="3282037" cy="1371081"/>
        </a:xfrm>
        <a:prstGeom prst="roundRect">
          <a:avLst>
            <a:gd name="adj" fmla="val 10000"/>
          </a:avLst>
        </a:prstGeom>
        <a:solidFill>
          <a:srgbClr val="C0000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247D51D3-F2E2-4FFD-A8A2-7F30933E0A70}">
      <dsp:nvSpPr>
        <dsp:cNvPr id="0" name=""/>
        <dsp:cNvSpPr/>
      </dsp:nvSpPr>
      <dsp:spPr>
        <a:xfrm>
          <a:off x="4405647" y="991006"/>
          <a:ext cx="3282037" cy="1371081"/>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zh-CN" altLang="en-US" sz="3200" b="1" kern="1200" dirty="0">
              <a:latin typeface="思源黑体"/>
            </a:rPr>
            <a:t>北茶园网格</a:t>
          </a:r>
        </a:p>
      </dsp:txBody>
      <dsp:txXfrm>
        <a:off x="4445805" y="1031164"/>
        <a:ext cx="3201721" cy="1290765"/>
      </dsp:txXfrm>
    </dsp:sp>
    <dsp:sp modelId="{3A9E5AB4-982A-4AE6-8597-4DE738D20F43}">
      <dsp:nvSpPr>
        <dsp:cNvPr id="0" name=""/>
        <dsp:cNvSpPr/>
      </dsp:nvSpPr>
      <dsp:spPr>
        <a:xfrm>
          <a:off x="1870" y="3300146"/>
          <a:ext cx="1060846" cy="673637"/>
        </a:xfrm>
        <a:prstGeom prst="roundRect">
          <a:avLst>
            <a:gd name="adj" fmla="val 10000"/>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5470508E-44DC-4CE2-9AC1-53B85A33E13F}">
      <dsp:nvSpPr>
        <dsp:cNvPr id="0" name=""/>
        <dsp:cNvSpPr/>
      </dsp:nvSpPr>
      <dsp:spPr>
        <a:xfrm>
          <a:off x="119742" y="3412125"/>
          <a:ext cx="1060846" cy="673637"/>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zh-CN" altLang="en-US" sz="1200" b="1" kern="1200" dirty="0">
              <a:latin typeface="思源黑体"/>
            </a:rPr>
            <a:t>第一微网格</a:t>
          </a:r>
          <a:endParaRPr lang="en-US" altLang="zh-CN" sz="1200" b="1" kern="1200" dirty="0">
            <a:latin typeface="思源黑体"/>
          </a:endParaRPr>
        </a:p>
        <a:p>
          <a:pPr marL="0" lvl="0" indent="0" algn="ctr" defTabSz="533400">
            <a:lnSpc>
              <a:spcPct val="90000"/>
            </a:lnSpc>
            <a:spcBef>
              <a:spcPct val="0"/>
            </a:spcBef>
            <a:spcAft>
              <a:spcPct val="35000"/>
            </a:spcAft>
            <a:buNone/>
          </a:pPr>
          <a:r>
            <a:rPr lang="zh-CN" altLang="en-US" sz="1200" b="1" kern="1200" dirty="0">
              <a:latin typeface="思源黑体"/>
            </a:rPr>
            <a:t>国顺路</a:t>
          </a:r>
          <a:r>
            <a:rPr lang="en-US" altLang="zh-CN" sz="1200" b="1" kern="1200" dirty="0">
              <a:latin typeface="思源黑体"/>
            </a:rPr>
            <a:t>80</a:t>
          </a:r>
          <a:r>
            <a:rPr lang="zh-CN" altLang="en-US" sz="1200" b="1" kern="1200" dirty="0">
              <a:latin typeface="思源黑体"/>
            </a:rPr>
            <a:t>弄（</a:t>
          </a:r>
          <a:r>
            <a:rPr lang="en-US" altLang="zh-CN" sz="1200" b="1" kern="1200" dirty="0">
              <a:latin typeface="思源黑体"/>
            </a:rPr>
            <a:t>1-16</a:t>
          </a:r>
          <a:r>
            <a:rPr lang="zh-CN" altLang="en-US" sz="1200" b="1" kern="1200" dirty="0">
              <a:latin typeface="思源黑体"/>
            </a:rPr>
            <a:t>）</a:t>
          </a:r>
        </a:p>
      </dsp:txBody>
      <dsp:txXfrm>
        <a:off x="139472" y="3431855"/>
        <a:ext cx="1021386" cy="634177"/>
      </dsp:txXfrm>
    </dsp:sp>
    <dsp:sp modelId="{EC2CB9E6-8A69-46F7-940D-F08C16F445C2}">
      <dsp:nvSpPr>
        <dsp:cNvPr id="0" name=""/>
        <dsp:cNvSpPr/>
      </dsp:nvSpPr>
      <dsp:spPr>
        <a:xfrm>
          <a:off x="1870" y="4282314"/>
          <a:ext cx="1060846" cy="673637"/>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0D9581CC-4E11-4191-AD66-8F79BC5583FB}">
      <dsp:nvSpPr>
        <dsp:cNvPr id="0" name=""/>
        <dsp:cNvSpPr/>
      </dsp:nvSpPr>
      <dsp:spPr>
        <a:xfrm>
          <a:off x="119742" y="4394292"/>
          <a:ext cx="1060846" cy="673637"/>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zh-CN" altLang="en-US" sz="1200" b="1" kern="1200" dirty="0">
              <a:ea typeface="思源黑体"/>
            </a:rPr>
            <a:t>元网格</a:t>
          </a:r>
          <a:endParaRPr lang="en-US" altLang="zh-CN" sz="1200" b="1" kern="1200" dirty="0">
            <a:ea typeface="思源黑体"/>
          </a:endParaRPr>
        </a:p>
        <a:p>
          <a:pPr marL="0" lvl="0" indent="0" algn="ctr" defTabSz="533400">
            <a:lnSpc>
              <a:spcPct val="90000"/>
            </a:lnSpc>
            <a:spcBef>
              <a:spcPct val="0"/>
            </a:spcBef>
            <a:spcAft>
              <a:spcPct val="35000"/>
            </a:spcAft>
            <a:buNone/>
          </a:pPr>
          <a:r>
            <a:rPr lang="en-US" altLang="zh-CN" sz="1200" b="1" kern="1200" dirty="0">
              <a:ea typeface="思源黑体"/>
            </a:rPr>
            <a:t>16</a:t>
          </a:r>
          <a:r>
            <a:rPr lang="zh-CN" altLang="en-US" sz="1200" b="1" kern="1200" dirty="0">
              <a:ea typeface="思源黑体"/>
            </a:rPr>
            <a:t>个</a:t>
          </a:r>
        </a:p>
      </dsp:txBody>
      <dsp:txXfrm>
        <a:off x="139472" y="4414022"/>
        <a:ext cx="1021386" cy="634177"/>
      </dsp:txXfrm>
    </dsp:sp>
    <dsp:sp modelId="{3324213C-7E2F-419D-8496-778E51BF6D88}">
      <dsp:nvSpPr>
        <dsp:cNvPr id="0" name=""/>
        <dsp:cNvSpPr/>
      </dsp:nvSpPr>
      <dsp:spPr>
        <a:xfrm>
          <a:off x="1298460" y="3300146"/>
          <a:ext cx="1164682" cy="817897"/>
        </a:xfrm>
        <a:prstGeom prst="roundRect">
          <a:avLst>
            <a:gd name="adj" fmla="val 10000"/>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519660F0-B0B6-4A1A-9FA8-EC25E75D9949}">
      <dsp:nvSpPr>
        <dsp:cNvPr id="0" name=""/>
        <dsp:cNvSpPr/>
      </dsp:nvSpPr>
      <dsp:spPr>
        <a:xfrm>
          <a:off x="1416332" y="3412125"/>
          <a:ext cx="1164682" cy="817897"/>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zh-CN" altLang="en-US" sz="1200" b="1" kern="1200" dirty="0">
              <a:latin typeface="思源黑体"/>
            </a:rPr>
            <a:t>第二微网格</a:t>
          </a:r>
          <a:endParaRPr lang="en-US" altLang="zh-CN" sz="1200" b="1" kern="1200" dirty="0">
            <a:latin typeface="思源黑体"/>
          </a:endParaRPr>
        </a:p>
        <a:p>
          <a:pPr marL="0" lvl="0" indent="0" algn="ctr" defTabSz="533400">
            <a:lnSpc>
              <a:spcPct val="90000"/>
            </a:lnSpc>
            <a:spcBef>
              <a:spcPct val="0"/>
            </a:spcBef>
            <a:spcAft>
              <a:spcPct val="35000"/>
            </a:spcAft>
            <a:buNone/>
          </a:pPr>
          <a:r>
            <a:rPr lang="zh-CN" altLang="en-US" sz="1200" b="1" kern="1200" dirty="0">
              <a:latin typeface="思源黑体"/>
            </a:rPr>
            <a:t>国顺路</a:t>
          </a:r>
          <a:r>
            <a:rPr lang="en-US" altLang="zh-CN" sz="1200" b="1" kern="1200" dirty="0">
              <a:latin typeface="思源黑体"/>
            </a:rPr>
            <a:t>80</a:t>
          </a:r>
          <a:r>
            <a:rPr lang="zh-CN" altLang="en-US" sz="1200" b="1" kern="1200" dirty="0">
              <a:latin typeface="思源黑体"/>
            </a:rPr>
            <a:t>弄</a:t>
          </a:r>
          <a:endParaRPr lang="en-US" altLang="zh-CN" sz="1200" b="1" kern="1200" dirty="0">
            <a:latin typeface="思源黑体"/>
          </a:endParaRPr>
        </a:p>
        <a:p>
          <a:pPr marL="0" lvl="0" indent="0" algn="ctr" defTabSz="533400">
            <a:lnSpc>
              <a:spcPct val="90000"/>
            </a:lnSpc>
            <a:spcBef>
              <a:spcPct val="0"/>
            </a:spcBef>
            <a:spcAft>
              <a:spcPct val="35000"/>
            </a:spcAft>
            <a:buNone/>
          </a:pPr>
          <a:r>
            <a:rPr lang="zh-CN" altLang="en-US" sz="1200" b="1" kern="1200" dirty="0">
              <a:latin typeface="思源黑体"/>
            </a:rPr>
            <a:t>（</a:t>
          </a:r>
          <a:r>
            <a:rPr lang="en-US" altLang="zh-CN" sz="1200" b="1" kern="1200" dirty="0">
              <a:latin typeface="思源黑体"/>
            </a:rPr>
            <a:t>17-35</a:t>
          </a:r>
          <a:r>
            <a:rPr lang="zh-CN" altLang="en-US" sz="1200" b="1" kern="1200" dirty="0">
              <a:latin typeface="思源黑体"/>
            </a:rPr>
            <a:t>）</a:t>
          </a:r>
        </a:p>
      </dsp:txBody>
      <dsp:txXfrm>
        <a:off x="1440287" y="3436080"/>
        <a:ext cx="1116772" cy="769987"/>
      </dsp:txXfrm>
    </dsp:sp>
    <dsp:sp modelId="{DC77316A-DD71-416D-A97D-EC8BE4323F1A}">
      <dsp:nvSpPr>
        <dsp:cNvPr id="0" name=""/>
        <dsp:cNvSpPr/>
      </dsp:nvSpPr>
      <dsp:spPr>
        <a:xfrm>
          <a:off x="1350378" y="4426573"/>
          <a:ext cx="1060846" cy="673637"/>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065B44E1-618A-4FCE-8562-A37E8DEA4671}">
      <dsp:nvSpPr>
        <dsp:cNvPr id="0" name=""/>
        <dsp:cNvSpPr/>
      </dsp:nvSpPr>
      <dsp:spPr>
        <a:xfrm>
          <a:off x="1468250" y="4538552"/>
          <a:ext cx="1060846" cy="673637"/>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zh-CN" altLang="en-US" sz="1200" b="1" kern="1200" dirty="0">
              <a:ea typeface="思源黑体"/>
            </a:rPr>
            <a:t>元网格</a:t>
          </a:r>
          <a:endParaRPr lang="en-US" altLang="zh-CN" sz="1200" b="1" kern="1200" dirty="0">
            <a:ea typeface="思源黑体"/>
          </a:endParaRPr>
        </a:p>
        <a:p>
          <a:pPr marL="0" lvl="0" indent="0" algn="ctr" defTabSz="533400">
            <a:lnSpc>
              <a:spcPct val="90000"/>
            </a:lnSpc>
            <a:spcBef>
              <a:spcPct val="0"/>
            </a:spcBef>
            <a:spcAft>
              <a:spcPct val="35000"/>
            </a:spcAft>
            <a:buNone/>
          </a:pPr>
          <a:r>
            <a:rPr lang="en-US" altLang="zh-CN" sz="1200" b="1" kern="1200" dirty="0">
              <a:ea typeface="思源黑体"/>
            </a:rPr>
            <a:t>29</a:t>
          </a:r>
          <a:r>
            <a:rPr lang="zh-CN" altLang="en-US" sz="1200" b="1" kern="1200" dirty="0">
              <a:ea typeface="思源黑体"/>
            </a:rPr>
            <a:t>个</a:t>
          </a:r>
        </a:p>
      </dsp:txBody>
      <dsp:txXfrm>
        <a:off x="1487980" y="4558282"/>
        <a:ext cx="1021386" cy="634177"/>
      </dsp:txXfrm>
    </dsp:sp>
    <dsp:sp modelId="{1C7A2664-F228-4B1D-96F7-9A8E82596DEA}">
      <dsp:nvSpPr>
        <dsp:cNvPr id="0" name=""/>
        <dsp:cNvSpPr/>
      </dsp:nvSpPr>
      <dsp:spPr>
        <a:xfrm>
          <a:off x="2698887" y="3300146"/>
          <a:ext cx="1147783" cy="843172"/>
        </a:xfrm>
        <a:prstGeom prst="roundRect">
          <a:avLst>
            <a:gd name="adj" fmla="val 10000"/>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DCA27916-6998-45F5-BF7C-9EE7D100811D}">
      <dsp:nvSpPr>
        <dsp:cNvPr id="0" name=""/>
        <dsp:cNvSpPr/>
      </dsp:nvSpPr>
      <dsp:spPr>
        <a:xfrm>
          <a:off x="2816759" y="3412125"/>
          <a:ext cx="1147783" cy="843172"/>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zh-CN" altLang="en-US" sz="1200" b="1" kern="1200" dirty="0">
              <a:latin typeface="思源黑体"/>
            </a:rPr>
            <a:t>第三微网格</a:t>
          </a:r>
          <a:endParaRPr lang="en-US" altLang="zh-CN" sz="1200" b="1" kern="1200" dirty="0">
            <a:latin typeface="思源黑体"/>
          </a:endParaRPr>
        </a:p>
        <a:p>
          <a:pPr marL="0" lvl="0" indent="0" algn="ctr" defTabSz="533400">
            <a:lnSpc>
              <a:spcPct val="90000"/>
            </a:lnSpc>
            <a:spcBef>
              <a:spcPct val="0"/>
            </a:spcBef>
            <a:spcAft>
              <a:spcPct val="35000"/>
            </a:spcAft>
            <a:buNone/>
          </a:pPr>
          <a:r>
            <a:rPr lang="zh-CN" altLang="en-US" sz="1200" b="1" kern="1200" dirty="0">
              <a:latin typeface="思源黑体"/>
            </a:rPr>
            <a:t>国顺路</a:t>
          </a:r>
          <a:r>
            <a:rPr lang="en-US" altLang="zh-CN" sz="1200" b="1" kern="1200" dirty="0">
              <a:latin typeface="思源黑体"/>
            </a:rPr>
            <a:t>80</a:t>
          </a:r>
          <a:r>
            <a:rPr lang="zh-CN" altLang="en-US" sz="1200" b="1" kern="1200" dirty="0">
              <a:latin typeface="思源黑体"/>
            </a:rPr>
            <a:t>弄</a:t>
          </a:r>
          <a:endParaRPr lang="en-US" altLang="zh-CN" sz="1200" b="1" kern="1200" dirty="0">
            <a:latin typeface="思源黑体"/>
          </a:endParaRPr>
        </a:p>
        <a:p>
          <a:pPr marL="0" lvl="0" indent="0" algn="ctr" defTabSz="533400">
            <a:lnSpc>
              <a:spcPct val="90000"/>
            </a:lnSpc>
            <a:spcBef>
              <a:spcPct val="0"/>
            </a:spcBef>
            <a:spcAft>
              <a:spcPct val="35000"/>
            </a:spcAft>
            <a:buNone/>
          </a:pPr>
          <a:r>
            <a:rPr lang="zh-CN" altLang="en-US" sz="1200" b="1" kern="1200" dirty="0">
              <a:latin typeface="思源黑体"/>
            </a:rPr>
            <a:t>（</a:t>
          </a:r>
          <a:r>
            <a:rPr lang="en-US" altLang="zh-CN" sz="1200" b="1" kern="1200" dirty="0">
              <a:latin typeface="思源黑体"/>
            </a:rPr>
            <a:t>36-55</a:t>
          </a:r>
          <a:r>
            <a:rPr lang="zh-CN" altLang="en-US" sz="1200" b="1" kern="1200" dirty="0">
              <a:latin typeface="思源黑体"/>
            </a:rPr>
            <a:t>）</a:t>
          </a:r>
        </a:p>
      </dsp:txBody>
      <dsp:txXfrm>
        <a:off x="2841455" y="3436821"/>
        <a:ext cx="1098391" cy="793780"/>
      </dsp:txXfrm>
    </dsp:sp>
    <dsp:sp modelId="{41779DAF-3168-4605-81E4-0705EDA2CFB5}">
      <dsp:nvSpPr>
        <dsp:cNvPr id="0" name=""/>
        <dsp:cNvSpPr/>
      </dsp:nvSpPr>
      <dsp:spPr>
        <a:xfrm>
          <a:off x="2742355" y="4451848"/>
          <a:ext cx="1060846" cy="673637"/>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F74A11C0-52CB-4A52-A4CA-AEE80E6B1BDE}">
      <dsp:nvSpPr>
        <dsp:cNvPr id="0" name=""/>
        <dsp:cNvSpPr/>
      </dsp:nvSpPr>
      <dsp:spPr>
        <a:xfrm>
          <a:off x="2860227" y="4563826"/>
          <a:ext cx="1060846" cy="673637"/>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zh-CN" altLang="en-US" sz="1200" b="1" kern="1200" dirty="0">
              <a:ea typeface="思源黑体"/>
            </a:rPr>
            <a:t>元网格</a:t>
          </a:r>
          <a:endParaRPr lang="en-US" altLang="zh-CN" sz="1200" b="1" kern="1200" dirty="0">
            <a:ea typeface="思源黑体"/>
          </a:endParaRPr>
        </a:p>
        <a:p>
          <a:pPr marL="0" lvl="0" indent="0" algn="ctr" defTabSz="533400">
            <a:lnSpc>
              <a:spcPct val="90000"/>
            </a:lnSpc>
            <a:spcBef>
              <a:spcPct val="0"/>
            </a:spcBef>
            <a:spcAft>
              <a:spcPct val="35000"/>
            </a:spcAft>
            <a:buNone/>
          </a:pPr>
          <a:r>
            <a:rPr lang="en-US" altLang="zh-CN" sz="1200" b="1" kern="1200" dirty="0">
              <a:ea typeface="思源黑体"/>
            </a:rPr>
            <a:t>20</a:t>
          </a:r>
          <a:r>
            <a:rPr lang="zh-CN" altLang="en-US" sz="1200" b="1" kern="1200" dirty="0">
              <a:ea typeface="思源黑体"/>
            </a:rPr>
            <a:t>个</a:t>
          </a:r>
        </a:p>
      </dsp:txBody>
      <dsp:txXfrm>
        <a:off x="2879957" y="4583556"/>
        <a:ext cx="1021386" cy="634177"/>
      </dsp:txXfrm>
    </dsp:sp>
    <dsp:sp modelId="{B3EA0249-944F-455B-B0D6-33F8D9AA7DE5}">
      <dsp:nvSpPr>
        <dsp:cNvPr id="0" name=""/>
        <dsp:cNvSpPr/>
      </dsp:nvSpPr>
      <dsp:spPr>
        <a:xfrm>
          <a:off x="4082414" y="3300146"/>
          <a:ext cx="1089012" cy="809422"/>
        </a:xfrm>
        <a:prstGeom prst="roundRect">
          <a:avLst>
            <a:gd name="adj" fmla="val 10000"/>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22642441-81E3-48A5-A130-3C6B46CC6382}">
      <dsp:nvSpPr>
        <dsp:cNvPr id="0" name=""/>
        <dsp:cNvSpPr/>
      </dsp:nvSpPr>
      <dsp:spPr>
        <a:xfrm>
          <a:off x="4200286" y="3412125"/>
          <a:ext cx="1089012" cy="809422"/>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zh-CN" altLang="en-US" sz="1200" b="1" kern="1200" dirty="0">
              <a:latin typeface="思源黑体"/>
            </a:rPr>
            <a:t>第四微网格</a:t>
          </a:r>
          <a:endParaRPr lang="en-US" altLang="zh-CN" sz="1200" b="1" kern="1200" dirty="0">
            <a:latin typeface="思源黑体"/>
          </a:endParaRPr>
        </a:p>
        <a:p>
          <a:pPr marL="0" lvl="0" indent="0" algn="ctr" defTabSz="533400">
            <a:lnSpc>
              <a:spcPct val="90000"/>
            </a:lnSpc>
            <a:spcBef>
              <a:spcPct val="0"/>
            </a:spcBef>
            <a:spcAft>
              <a:spcPct val="35000"/>
            </a:spcAft>
            <a:buNone/>
          </a:pPr>
          <a:r>
            <a:rPr lang="zh-CN" altLang="en-US" sz="1200" b="1" kern="1200" dirty="0">
              <a:latin typeface="思源黑体"/>
            </a:rPr>
            <a:t>国顺路</a:t>
          </a:r>
          <a:r>
            <a:rPr lang="en-US" altLang="zh-CN" sz="1200" b="1" kern="1200" dirty="0">
              <a:latin typeface="思源黑体"/>
            </a:rPr>
            <a:t>80</a:t>
          </a:r>
          <a:r>
            <a:rPr lang="zh-CN" altLang="en-US" sz="1200" b="1" kern="1200" dirty="0">
              <a:latin typeface="思源黑体"/>
            </a:rPr>
            <a:t>弄</a:t>
          </a:r>
          <a:endParaRPr lang="en-US" altLang="zh-CN" sz="1200" b="1" kern="1200" dirty="0">
            <a:latin typeface="思源黑体"/>
          </a:endParaRPr>
        </a:p>
        <a:p>
          <a:pPr marL="0" lvl="0" indent="0" algn="ctr" defTabSz="533400">
            <a:lnSpc>
              <a:spcPct val="90000"/>
            </a:lnSpc>
            <a:spcBef>
              <a:spcPct val="0"/>
            </a:spcBef>
            <a:spcAft>
              <a:spcPct val="35000"/>
            </a:spcAft>
            <a:buNone/>
          </a:pPr>
          <a:r>
            <a:rPr lang="zh-CN" altLang="en-US" sz="1200" b="1" kern="1200" dirty="0">
              <a:latin typeface="思源黑体"/>
            </a:rPr>
            <a:t>（</a:t>
          </a:r>
          <a:r>
            <a:rPr lang="en-US" altLang="zh-CN" sz="1200" b="1" kern="1200" dirty="0">
              <a:latin typeface="思源黑体"/>
            </a:rPr>
            <a:t>56-73</a:t>
          </a:r>
          <a:r>
            <a:rPr lang="zh-CN" altLang="en-US" sz="1200" b="1" kern="1200" dirty="0">
              <a:latin typeface="思源黑体"/>
            </a:rPr>
            <a:t>）</a:t>
          </a:r>
        </a:p>
      </dsp:txBody>
      <dsp:txXfrm>
        <a:off x="4223993" y="3435832"/>
        <a:ext cx="1041598" cy="762008"/>
      </dsp:txXfrm>
    </dsp:sp>
    <dsp:sp modelId="{4512C3AF-4B6C-4633-97ED-35CDF2FF853B}">
      <dsp:nvSpPr>
        <dsp:cNvPr id="0" name=""/>
        <dsp:cNvSpPr/>
      </dsp:nvSpPr>
      <dsp:spPr>
        <a:xfrm>
          <a:off x="4096496" y="4418099"/>
          <a:ext cx="1060846" cy="673637"/>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0A307B12-45FA-40EE-B300-DCFFCE415B6E}">
      <dsp:nvSpPr>
        <dsp:cNvPr id="0" name=""/>
        <dsp:cNvSpPr/>
      </dsp:nvSpPr>
      <dsp:spPr>
        <a:xfrm>
          <a:off x="4214368" y="4530077"/>
          <a:ext cx="1060846" cy="673637"/>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zh-CN" altLang="en-US" sz="1200" b="1" kern="1200" dirty="0">
              <a:ea typeface="思源黑体"/>
            </a:rPr>
            <a:t>元网格</a:t>
          </a:r>
          <a:endParaRPr lang="en-US" altLang="zh-CN" sz="1200" b="1" kern="1200" dirty="0">
            <a:ea typeface="思源黑体"/>
          </a:endParaRPr>
        </a:p>
        <a:p>
          <a:pPr marL="0" lvl="0" indent="0" algn="ctr" defTabSz="533400">
            <a:lnSpc>
              <a:spcPct val="90000"/>
            </a:lnSpc>
            <a:spcBef>
              <a:spcPct val="0"/>
            </a:spcBef>
            <a:spcAft>
              <a:spcPct val="35000"/>
            </a:spcAft>
            <a:buNone/>
          </a:pPr>
          <a:r>
            <a:rPr lang="en-US" altLang="zh-CN" sz="1200" b="1" kern="1200" dirty="0">
              <a:ea typeface="思源黑体"/>
            </a:rPr>
            <a:t>18</a:t>
          </a:r>
          <a:r>
            <a:rPr lang="zh-CN" altLang="en-US" sz="1200" b="1" kern="1200" dirty="0">
              <a:ea typeface="思源黑体"/>
            </a:rPr>
            <a:t>个</a:t>
          </a:r>
        </a:p>
      </dsp:txBody>
      <dsp:txXfrm>
        <a:off x="4234098" y="4549807"/>
        <a:ext cx="1021386" cy="634177"/>
      </dsp:txXfrm>
    </dsp:sp>
    <dsp:sp modelId="{68D57EA9-84E2-4A47-A13B-189CEFF1E09C}">
      <dsp:nvSpPr>
        <dsp:cNvPr id="0" name=""/>
        <dsp:cNvSpPr/>
      </dsp:nvSpPr>
      <dsp:spPr>
        <a:xfrm>
          <a:off x="5407170" y="3300146"/>
          <a:ext cx="1182186" cy="842794"/>
        </a:xfrm>
        <a:prstGeom prst="roundRect">
          <a:avLst>
            <a:gd name="adj" fmla="val 10000"/>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5C3E5A7D-611A-4321-8B08-F21E2072DD13}">
      <dsp:nvSpPr>
        <dsp:cNvPr id="0" name=""/>
        <dsp:cNvSpPr/>
      </dsp:nvSpPr>
      <dsp:spPr>
        <a:xfrm>
          <a:off x="5525042" y="3412125"/>
          <a:ext cx="1182186" cy="842794"/>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zh-CN" altLang="en-US" sz="1200" b="1" kern="1200" dirty="0">
              <a:latin typeface="思源黑体"/>
            </a:rPr>
            <a:t>第五微网格</a:t>
          </a:r>
          <a:endParaRPr lang="en-US" altLang="zh-CN" sz="1200" b="1" kern="1200" dirty="0">
            <a:latin typeface="思源黑体"/>
          </a:endParaRPr>
        </a:p>
        <a:p>
          <a:pPr marL="0" lvl="0" indent="0" algn="ctr" defTabSz="533400">
            <a:lnSpc>
              <a:spcPct val="90000"/>
            </a:lnSpc>
            <a:spcBef>
              <a:spcPct val="0"/>
            </a:spcBef>
            <a:spcAft>
              <a:spcPct val="35000"/>
            </a:spcAft>
            <a:buNone/>
          </a:pPr>
          <a:r>
            <a:rPr lang="zh-CN" altLang="en-US" sz="1200" b="1" kern="1200" dirty="0">
              <a:latin typeface="思源黑体"/>
            </a:rPr>
            <a:t>国顺路</a:t>
          </a:r>
          <a:r>
            <a:rPr lang="en-US" altLang="zh-CN" sz="1200" b="1" kern="1200" dirty="0">
              <a:latin typeface="思源黑体"/>
            </a:rPr>
            <a:t>120</a:t>
          </a:r>
          <a:r>
            <a:rPr lang="zh-CN" altLang="en-US" sz="1200" b="1" kern="1200" dirty="0">
              <a:latin typeface="思源黑体"/>
            </a:rPr>
            <a:t>弄</a:t>
          </a:r>
          <a:endParaRPr lang="en-US" altLang="zh-CN" sz="1200" b="1" kern="1200" dirty="0">
            <a:latin typeface="思源黑体"/>
          </a:endParaRPr>
        </a:p>
        <a:p>
          <a:pPr marL="0" lvl="0" indent="0" algn="ctr" defTabSz="533400">
            <a:lnSpc>
              <a:spcPct val="90000"/>
            </a:lnSpc>
            <a:spcBef>
              <a:spcPct val="0"/>
            </a:spcBef>
            <a:spcAft>
              <a:spcPct val="35000"/>
            </a:spcAft>
            <a:buNone/>
          </a:pPr>
          <a:r>
            <a:rPr lang="zh-CN" altLang="en-US" sz="1200" b="1" kern="1200" dirty="0">
              <a:latin typeface="思源黑体"/>
            </a:rPr>
            <a:t>（</a:t>
          </a:r>
          <a:r>
            <a:rPr lang="en-US" altLang="zh-CN" sz="1200" b="1" kern="1200" dirty="0">
              <a:latin typeface="思源黑体"/>
            </a:rPr>
            <a:t>1-23</a:t>
          </a:r>
          <a:r>
            <a:rPr lang="zh-CN" altLang="en-US" sz="1200" b="1" kern="1200" dirty="0">
              <a:latin typeface="思源黑体"/>
            </a:rPr>
            <a:t>）</a:t>
          </a:r>
        </a:p>
      </dsp:txBody>
      <dsp:txXfrm>
        <a:off x="5549727" y="3436810"/>
        <a:ext cx="1132816" cy="793424"/>
      </dsp:txXfrm>
    </dsp:sp>
    <dsp:sp modelId="{F2A6212A-216F-4207-9377-718C550CDCD5}">
      <dsp:nvSpPr>
        <dsp:cNvPr id="0" name=""/>
        <dsp:cNvSpPr/>
      </dsp:nvSpPr>
      <dsp:spPr>
        <a:xfrm>
          <a:off x="5467840" y="4451471"/>
          <a:ext cx="1060846" cy="673637"/>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3491402F-A509-44B7-96F7-C9480E62C43B}">
      <dsp:nvSpPr>
        <dsp:cNvPr id="0" name=""/>
        <dsp:cNvSpPr/>
      </dsp:nvSpPr>
      <dsp:spPr>
        <a:xfrm>
          <a:off x="5585712" y="4563449"/>
          <a:ext cx="1060846" cy="673637"/>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zh-CN" altLang="en-US" sz="1300" b="1" kern="1200" dirty="0">
              <a:ea typeface="思源黑体"/>
            </a:rPr>
            <a:t>元网格</a:t>
          </a:r>
          <a:endParaRPr lang="en-US" altLang="zh-CN" sz="1300" b="1" kern="1200" dirty="0">
            <a:ea typeface="思源黑体"/>
          </a:endParaRPr>
        </a:p>
        <a:p>
          <a:pPr marL="0" lvl="0" indent="0" algn="ctr" defTabSz="577850">
            <a:lnSpc>
              <a:spcPct val="90000"/>
            </a:lnSpc>
            <a:spcBef>
              <a:spcPct val="0"/>
            </a:spcBef>
            <a:spcAft>
              <a:spcPct val="35000"/>
            </a:spcAft>
            <a:buNone/>
          </a:pPr>
          <a:r>
            <a:rPr lang="en-US" altLang="zh-CN" sz="1300" b="1" kern="1200" dirty="0">
              <a:ea typeface="思源黑体"/>
            </a:rPr>
            <a:t>23</a:t>
          </a:r>
          <a:r>
            <a:rPr lang="zh-CN" altLang="en-US" sz="1300" b="1" kern="1200" dirty="0">
              <a:ea typeface="思源黑体"/>
            </a:rPr>
            <a:t>个</a:t>
          </a:r>
          <a:endParaRPr lang="zh-CN" altLang="en-US" sz="1300" kern="1200" dirty="0"/>
        </a:p>
      </dsp:txBody>
      <dsp:txXfrm>
        <a:off x="5605442" y="4583179"/>
        <a:ext cx="1021386" cy="634177"/>
      </dsp:txXfrm>
    </dsp:sp>
    <dsp:sp modelId="{8B855355-2C3A-431E-84C4-AE7119E21F74}">
      <dsp:nvSpPr>
        <dsp:cNvPr id="0" name=""/>
        <dsp:cNvSpPr/>
      </dsp:nvSpPr>
      <dsp:spPr>
        <a:xfrm>
          <a:off x="6825100" y="3300146"/>
          <a:ext cx="1060846" cy="673637"/>
        </a:xfrm>
        <a:prstGeom prst="roundRect">
          <a:avLst>
            <a:gd name="adj" fmla="val 10000"/>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43ED6D5A-A31C-4F51-BE20-82E7BEE46F8C}">
      <dsp:nvSpPr>
        <dsp:cNvPr id="0" name=""/>
        <dsp:cNvSpPr/>
      </dsp:nvSpPr>
      <dsp:spPr>
        <a:xfrm>
          <a:off x="6942972" y="3412125"/>
          <a:ext cx="1060846" cy="673637"/>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zh-CN" altLang="en-US" sz="1100" b="1" kern="1200" dirty="0">
              <a:latin typeface="思源黑体"/>
            </a:rPr>
            <a:t>第六微网格</a:t>
          </a:r>
          <a:endParaRPr lang="en-US" altLang="zh-CN" sz="1100" b="1" kern="1200" dirty="0">
            <a:latin typeface="思源黑体"/>
          </a:endParaRPr>
        </a:p>
        <a:p>
          <a:pPr marL="0" lvl="0" indent="0" algn="ctr" defTabSz="488950">
            <a:lnSpc>
              <a:spcPct val="90000"/>
            </a:lnSpc>
            <a:spcBef>
              <a:spcPct val="0"/>
            </a:spcBef>
            <a:spcAft>
              <a:spcPct val="35000"/>
            </a:spcAft>
            <a:buNone/>
          </a:pPr>
          <a:r>
            <a:rPr lang="zh-CN" altLang="en-US" sz="1100" b="1" kern="1200" dirty="0">
              <a:latin typeface="思源黑体"/>
            </a:rPr>
            <a:t>国顺路</a:t>
          </a:r>
          <a:r>
            <a:rPr lang="en-US" altLang="zh-CN" sz="1100" b="1" kern="1200" dirty="0">
              <a:latin typeface="思源黑体"/>
            </a:rPr>
            <a:t>66</a:t>
          </a:r>
          <a:r>
            <a:rPr lang="zh-CN" altLang="en-US" sz="1100" b="1" kern="1200" dirty="0">
              <a:latin typeface="思源黑体"/>
            </a:rPr>
            <a:t>弄</a:t>
          </a:r>
          <a:endParaRPr lang="en-US" altLang="zh-CN" sz="1100" b="1" kern="1200" dirty="0">
            <a:latin typeface="思源黑体"/>
          </a:endParaRPr>
        </a:p>
        <a:p>
          <a:pPr marL="0" lvl="0" indent="0" algn="ctr" defTabSz="488950">
            <a:lnSpc>
              <a:spcPct val="90000"/>
            </a:lnSpc>
            <a:spcBef>
              <a:spcPct val="0"/>
            </a:spcBef>
            <a:spcAft>
              <a:spcPct val="35000"/>
            </a:spcAft>
            <a:buNone/>
          </a:pPr>
          <a:r>
            <a:rPr lang="zh-CN" altLang="en-US" sz="1100" b="1" kern="1200" dirty="0">
              <a:latin typeface="思源黑体"/>
            </a:rPr>
            <a:t>（</a:t>
          </a:r>
          <a:r>
            <a:rPr lang="en-US" altLang="zh-CN" sz="1100" b="1" kern="1200" dirty="0">
              <a:latin typeface="思源黑体"/>
            </a:rPr>
            <a:t>1-2</a:t>
          </a:r>
          <a:r>
            <a:rPr lang="zh-CN" altLang="en-US" sz="1100" b="1" kern="1200" dirty="0">
              <a:latin typeface="思源黑体"/>
            </a:rPr>
            <a:t>）</a:t>
          </a:r>
        </a:p>
      </dsp:txBody>
      <dsp:txXfrm>
        <a:off x="6962702" y="3431855"/>
        <a:ext cx="1021386" cy="634177"/>
      </dsp:txXfrm>
    </dsp:sp>
    <dsp:sp modelId="{E2A10761-A60A-4BAB-B8A2-544F84DF7D25}">
      <dsp:nvSpPr>
        <dsp:cNvPr id="0" name=""/>
        <dsp:cNvSpPr/>
      </dsp:nvSpPr>
      <dsp:spPr>
        <a:xfrm>
          <a:off x="6850497" y="4468581"/>
          <a:ext cx="1060846" cy="673637"/>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E3109EAA-F0FE-4006-89CA-EFC0560FE0D1}">
      <dsp:nvSpPr>
        <dsp:cNvPr id="0" name=""/>
        <dsp:cNvSpPr/>
      </dsp:nvSpPr>
      <dsp:spPr>
        <a:xfrm>
          <a:off x="6968369" y="4580560"/>
          <a:ext cx="1060846" cy="673637"/>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zh-CN" altLang="en-US" sz="1300" b="1" kern="1200" dirty="0">
              <a:ea typeface="思源黑体"/>
            </a:rPr>
            <a:t>元网格</a:t>
          </a:r>
          <a:endParaRPr lang="en-US" altLang="zh-CN" sz="1300" b="1" kern="1200" dirty="0">
            <a:ea typeface="思源黑体"/>
          </a:endParaRPr>
        </a:p>
        <a:p>
          <a:pPr marL="0" lvl="0" indent="0" algn="ctr" defTabSz="577850">
            <a:lnSpc>
              <a:spcPct val="90000"/>
            </a:lnSpc>
            <a:spcBef>
              <a:spcPct val="0"/>
            </a:spcBef>
            <a:spcAft>
              <a:spcPct val="35000"/>
            </a:spcAft>
            <a:buNone/>
          </a:pPr>
          <a:r>
            <a:rPr lang="en-US" altLang="zh-CN" sz="1300" b="1" kern="1200" dirty="0">
              <a:ea typeface="思源黑体"/>
            </a:rPr>
            <a:t>9</a:t>
          </a:r>
          <a:r>
            <a:rPr lang="zh-CN" altLang="en-US" sz="1300" b="1" kern="1200" dirty="0">
              <a:ea typeface="思源黑体"/>
            </a:rPr>
            <a:t>个</a:t>
          </a:r>
          <a:endParaRPr lang="zh-CN" altLang="en-US" sz="1300" kern="1200" dirty="0"/>
        </a:p>
      </dsp:txBody>
      <dsp:txXfrm>
        <a:off x="6988099" y="4600290"/>
        <a:ext cx="1021386" cy="634177"/>
      </dsp:txXfrm>
    </dsp:sp>
    <dsp:sp modelId="{4A466A18-F057-419E-98DC-B02A6E0A2EB8}">
      <dsp:nvSpPr>
        <dsp:cNvPr id="0" name=""/>
        <dsp:cNvSpPr/>
      </dsp:nvSpPr>
      <dsp:spPr>
        <a:xfrm>
          <a:off x="8121691" y="3300146"/>
          <a:ext cx="1230996" cy="766242"/>
        </a:xfrm>
        <a:prstGeom prst="roundRect">
          <a:avLst>
            <a:gd name="adj" fmla="val 10000"/>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B70078AC-3A07-4829-8802-06467182F85C}">
      <dsp:nvSpPr>
        <dsp:cNvPr id="0" name=""/>
        <dsp:cNvSpPr/>
      </dsp:nvSpPr>
      <dsp:spPr>
        <a:xfrm>
          <a:off x="8239563" y="3412125"/>
          <a:ext cx="1230996" cy="766242"/>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zh-CN" altLang="en-US" sz="1200" b="1" kern="1200" dirty="0">
              <a:latin typeface="思源黑体"/>
            </a:rPr>
            <a:t>第七微网格</a:t>
          </a:r>
          <a:endParaRPr lang="en-US" altLang="zh-CN" sz="1200" b="1" kern="1200" dirty="0">
            <a:latin typeface="思源黑体"/>
          </a:endParaRPr>
        </a:p>
        <a:p>
          <a:pPr marL="0" lvl="0" indent="0" algn="ctr" defTabSz="533400">
            <a:lnSpc>
              <a:spcPct val="90000"/>
            </a:lnSpc>
            <a:spcBef>
              <a:spcPct val="0"/>
            </a:spcBef>
            <a:spcAft>
              <a:spcPct val="35000"/>
            </a:spcAft>
            <a:buNone/>
          </a:pPr>
          <a:r>
            <a:rPr lang="zh-CN" altLang="en-US" sz="1200" b="1" kern="1200" dirty="0">
              <a:latin typeface="思源黑体"/>
            </a:rPr>
            <a:t>黄兴路</a:t>
          </a:r>
          <a:r>
            <a:rPr lang="en-US" altLang="zh-CN" sz="1200" b="1" kern="1200" dirty="0">
              <a:latin typeface="思源黑体"/>
            </a:rPr>
            <a:t>2019</a:t>
          </a:r>
          <a:r>
            <a:rPr lang="zh-CN" altLang="en-US" sz="1200" b="1" kern="1200" dirty="0">
              <a:latin typeface="思源黑体"/>
            </a:rPr>
            <a:t>弄</a:t>
          </a:r>
          <a:endParaRPr lang="en-US" altLang="zh-CN" sz="1200" b="1" kern="1200" dirty="0">
            <a:latin typeface="思源黑体"/>
          </a:endParaRPr>
        </a:p>
        <a:p>
          <a:pPr marL="0" lvl="0" indent="0" algn="ctr" defTabSz="533400">
            <a:lnSpc>
              <a:spcPct val="90000"/>
            </a:lnSpc>
            <a:spcBef>
              <a:spcPct val="0"/>
            </a:spcBef>
            <a:spcAft>
              <a:spcPct val="35000"/>
            </a:spcAft>
            <a:buNone/>
          </a:pPr>
          <a:r>
            <a:rPr lang="zh-CN" altLang="en-US" sz="1200" b="1" kern="1200" dirty="0">
              <a:latin typeface="思源黑体"/>
            </a:rPr>
            <a:t>（</a:t>
          </a:r>
          <a:r>
            <a:rPr lang="en-US" altLang="zh-CN" sz="1200" b="1" kern="1200" dirty="0">
              <a:latin typeface="思源黑体"/>
            </a:rPr>
            <a:t>1-9</a:t>
          </a:r>
          <a:r>
            <a:rPr lang="zh-CN" altLang="en-US" sz="1200" b="1" kern="1200" dirty="0">
              <a:latin typeface="思源黑体"/>
            </a:rPr>
            <a:t>）</a:t>
          </a:r>
        </a:p>
      </dsp:txBody>
      <dsp:txXfrm>
        <a:off x="8262005" y="3434567"/>
        <a:ext cx="1186112" cy="721358"/>
      </dsp:txXfrm>
    </dsp:sp>
    <dsp:sp modelId="{D1A262D1-15D9-4638-8B3E-07CAB4B0B654}">
      <dsp:nvSpPr>
        <dsp:cNvPr id="0" name=""/>
        <dsp:cNvSpPr/>
      </dsp:nvSpPr>
      <dsp:spPr>
        <a:xfrm>
          <a:off x="8206765" y="4374919"/>
          <a:ext cx="1060846" cy="673637"/>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288E7307-4B61-49FC-8E35-5238DF3C9197}">
      <dsp:nvSpPr>
        <dsp:cNvPr id="0" name=""/>
        <dsp:cNvSpPr/>
      </dsp:nvSpPr>
      <dsp:spPr>
        <a:xfrm>
          <a:off x="8324637" y="4486897"/>
          <a:ext cx="1060846" cy="673637"/>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zh-CN" altLang="en-US" sz="1300" b="1" kern="1200" dirty="0">
              <a:ea typeface="思源黑体"/>
            </a:rPr>
            <a:t>元网格</a:t>
          </a:r>
          <a:endParaRPr lang="en-US" altLang="zh-CN" sz="1300" b="1" kern="1200" dirty="0">
            <a:ea typeface="思源黑体"/>
          </a:endParaRPr>
        </a:p>
        <a:p>
          <a:pPr marL="0" lvl="0" indent="0" algn="ctr" defTabSz="577850">
            <a:lnSpc>
              <a:spcPct val="90000"/>
            </a:lnSpc>
            <a:spcBef>
              <a:spcPct val="0"/>
            </a:spcBef>
            <a:spcAft>
              <a:spcPct val="35000"/>
            </a:spcAft>
            <a:buNone/>
          </a:pPr>
          <a:r>
            <a:rPr lang="en-US" altLang="zh-CN" sz="1300" b="1" kern="1200" dirty="0">
              <a:ea typeface="思源黑体"/>
            </a:rPr>
            <a:t>9</a:t>
          </a:r>
          <a:r>
            <a:rPr lang="zh-CN" altLang="en-US" sz="1300" b="1" kern="1200" dirty="0">
              <a:ea typeface="思源黑体"/>
            </a:rPr>
            <a:t>个</a:t>
          </a:r>
          <a:endParaRPr lang="zh-CN" altLang="en-US" sz="1300" kern="1200" dirty="0"/>
        </a:p>
      </dsp:txBody>
      <dsp:txXfrm>
        <a:off x="8344367" y="4506627"/>
        <a:ext cx="1021386" cy="634177"/>
      </dsp:txXfrm>
    </dsp:sp>
    <dsp:sp modelId="{2DF076E6-925E-49EA-89C7-8767A61015AC}">
      <dsp:nvSpPr>
        <dsp:cNvPr id="0" name=""/>
        <dsp:cNvSpPr/>
      </dsp:nvSpPr>
      <dsp:spPr>
        <a:xfrm>
          <a:off x="9588431" y="3300146"/>
          <a:ext cx="1187236" cy="813969"/>
        </a:xfrm>
        <a:prstGeom prst="roundRect">
          <a:avLst>
            <a:gd name="adj" fmla="val 10000"/>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BCD0999A-B2D6-4FE8-861B-A82D282817D7}">
      <dsp:nvSpPr>
        <dsp:cNvPr id="0" name=""/>
        <dsp:cNvSpPr/>
      </dsp:nvSpPr>
      <dsp:spPr>
        <a:xfrm>
          <a:off x="9706302" y="3412125"/>
          <a:ext cx="1187236" cy="813969"/>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zh-CN" altLang="en-US" sz="1200" b="1" kern="1200" dirty="0">
              <a:latin typeface="思源黑体"/>
            </a:rPr>
            <a:t>第八微网格</a:t>
          </a:r>
          <a:endParaRPr lang="en-US" altLang="zh-CN" sz="1200" b="1" kern="1200" dirty="0">
            <a:latin typeface="思源黑体"/>
          </a:endParaRPr>
        </a:p>
        <a:p>
          <a:pPr marL="0" lvl="0" indent="0" algn="ctr" defTabSz="533400">
            <a:lnSpc>
              <a:spcPct val="90000"/>
            </a:lnSpc>
            <a:spcBef>
              <a:spcPct val="0"/>
            </a:spcBef>
            <a:spcAft>
              <a:spcPct val="35000"/>
            </a:spcAft>
            <a:buNone/>
          </a:pPr>
          <a:r>
            <a:rPr lang="zh-CN" altLang="en-US" sz="1200" b="1" kern="1200" dirty="0">
              <a:latin typeface="思源黑体"/>
            </a:rPr>
            <a:t>黄兴路</a:t>
          </a:r>
          <a:r>
            <a:rPr lang="en-US" altLang="zh-CN" sz="1200" b="1" kern="1200" dirty="0">
              <a:latin typeface="思源黑体"/>
            </a:rPr>
            <a:t>2005</a:t>
          </a:r>
          <a:r>
            <a:rPr lang="zh-CN" altLang="en-US" sz="1200" b="1" kern="1200" dirty="0">
              <a:latin typeface="思源黑体"/>
            </a:rPr>
            <a:t>弄</a:t>
          </a:r>
          <a:endParaRPr lang="en-US" altLang="zh-CN" sz="1200" b="1" kern="1200" dirty="0">
            <a:latin typeface="思源黑体"/>
          </a:endParaRPr>
        </a:p>
        <a:p>
          <a:pPr marL="0" lvl="0" indent="0" algn="ctr" defTabSz="533400">
            <a:lnSpc>
              <a:spcPct val="90000"/>
            </a:lnSpc>
            <a:spcBef>
              <a:spcPct val="0"/>
            </a:spcBef>
            <a:spcAft>
              <a:spcPct val="35000"/>
            </a:spcAft>
            <a:buNone/>
          </a:pPr>
          <a:r>
            <a:rPr lang="zh-CN" altLang="en-US" sz="1200" b="1" kern="1200" dirty="0">
              <a:latin typeface="思源黑体"/>
            </a:rPr>
            <a:t>（</a:t>
          </a:r>
          <a:r>
            <a:rPr lang="en-US" altLang="zh-CN" sz="1200" b="1" kern="1200" dirty="0">
              <a:latin typeface="思源黑体"/>
            </a:rPr>
            <a:t>1</a:t>
          </a:r>
          <a:r>
            <a:rPr lang="zh-CN" altLang="en-US" sz="1200" b="1" kern="1200" dirty="0">
              <a:latin typeface="思源黑体"/>
            </a:rPr>
            <a:t>）</a:t>
          </a:r>
        </a:p>
      </dsp:txBody>
      <dsp:txXfrm>
        <a:off x="9730142" y="3435965"/>
        <a:ext cx="1139556" cy="766289"/>
      </dsp:txXfrm>
    </dsp:sp>
    <dsp:sp modelId="{E17D4D37-6B27-4713-962D-411EBF76B25D}">
      <dsp:nvSpPr>
        <dsp:cNvPr id="0" name=""/>
        <dsp:cNvSpPr/>
      </dsp:nvSpPr>
      <dsp:spPr>
        <a:xfrm>
          <a:off x="9651625" y="4422646"/>
          <a:ext cx="1060846" cy="673637"/>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DBED1D53-5226-4EC9-8E8B-9EF349E11D96}">
      <dsp:nvSpPr>
        <dsp:cNvPr id="0" name=""/>
        <dsp:cNvSpPr/>
      </dsp:nvSpPr>
      <dsp:spPr>
        <a:xfrm>
          <a:off x="9769497" y="4534624"/>
          <a:ext cx="1060846" cy="673637"/>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zh-CN" altLang="en-US" sz="1300" b="1" kern="1200" dirty="0">
              <a:ea typeface="思源黑体"/>
            </a:rPr>
            <a:t>元网格</a:t>
          </a:r>
          <a:endParaRPr lang="en-US" altLang="zh-CN" sz="1300" b="1" kern="1200" dirty="0">
            <a:ea typeface="思源黑体"/>
          </a:endParaRPr>
        </a:p>
        <a:p>
          <a:pPr marL="0" lvl="0" indent="0" algn="ctr" defTabSz="577850">
            <a:lnSpc>
              <a:spcPct val="90000"/>
            </a:lnSpc>
            <a:spcBef>
              <a:spcPct val="0"/>
            </a:spcBef>
            <a:spcAft>
              <a:spcPct val="35000"/>
            </a:spcAft>
            <a:buNone/>
          </a:pPr>
          <a:r>
            <a:rPr lang="en-US" altLang="zh-CN" sz="1300" b="1" kern="1200" dirty="0">
              <a:ea typeface="思源黑体"/>
            </a:rPr>
            <a:t>2</a:t>
          </a:r>
          <a:r>
            <a:rPr lang="zh-CN" altLang="en-US" sz="1300" b="1" kern="1200" dirty="0">
              <a:ea typeface="思源黑体"/>
            </a:rPr>
            <a:t>个</a:t>
          </a:r>
          <a:endParaRPr lang="zh-CN" altLang="en-US" sz="1300" kern="1200" dirty="0"/>
        </a:p>
      </dsp:txBody>
      <dsp:txXfrm>
        <a:off x="9789227" y="4554354"/>
        <a:ext cx="1021386" cy="634177"/>
      </dsp:txXfrm>
    </dsp:sp>
    <dsp:sp modelId="{C1AEC7EB-732B-4367-8D9E-C653DC2D9848}">
      <dsp:nvSpPr>
        <dsp:cNvPr id="0" name=""/>
        <dsp:cNvSpPr/>
      </dsp:nvSpPr>
      <dsp:spPr>
        <a:xfrm>
          <a:off x="11011411" y="3300146"/>
          <a:ext cx="1060846" cy="673637"/>
        </a:xfrm>
        <a:prstGeom prst="roundRect">
          <a:avLst>
            <a:gd name="adj" fmla="val 10000"/>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39293E14-7A43-4C1C-A826-9911CDEB3CC2}">
      <dsp:nvSpPr>
        <dsp:cNvPr id="0" name=""/>
        <dsp:cNvSpPr/>
      </dsp:nvSpPr>
      <dsp:spPr>
        <a:xfrm>
          <a:off x="11129282" y="3412125"/>
          <a:ext cx="1060846" cy="673637"/>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zh-CN" altLang="en-US" sz="1100" b="1" kern="1200" dirty="0"/>
            <a:t>第九微网格</a:t>
          </a:r>
          <a:endParaRPr lang="en-US" altLang="zh-CN" sz="1100" b="1" kern="1200" dirty="0"/>
        </a:p>
        <a:p>
          <a:pPr marL="0" lvl="0" indent="0" algn="ctr" defTabSz="488950">
            <a:lnSpc>
              <a:spcPct val="90000"/>
            </a:lnSpc>
            <a:spcBef>
              <a:spcPct val="0"/>
            </a:spcBef>
            <a:spcAft>
              <a:spcPct val="35000"/>
            </a:spcAft>
            <a:buNone/>
          </a:pPr>
          <a:r>
            <a:rPr lang="zh-CN" altLang="en-US" sz="1100" b="1" kern="1200" dirty="0"/>
            <a:t>黄兴路</a:t>
          </a:r>
          <a:r>
            <a:rPr lang="en-US" altLang="zh-CN" sz="1100" b="1" kern="1200" dirty="0"/>
            <a:t>1999</a:t>
          </a:r>
          <a:r>
            <a:rPr lang="zh-CN" altLang="en-US" sz="1100" b="1" kern="1200" dirty="0"/>
            <a:t>弄</a:t>
          </a:r>
          <a:endParaRPr lang="en-US" altLang="zh-CN" sz="1100" b="1" kern="1200" dirty="0"/>
        </a:p>
        <a:p>
          <a:pPr marL="0" lvl="0" indent="0" algn="ctr" defTabSz="488950">
            <a:lnSpc>
              <a:spcPct val="90000"/>
            </a:lnSpc>
            <a:spcBef>
              <a:spcPct val="0"/>
            </a:spcBef>
            <a:spcAft>
              <a:spcPct val="35000"/>
            </a:spcAft>
            <a:buNone/>
          </a:pPr>
          <a:r>
            <a:rPr lang="zh-CN" altLang="en-US" sz="1100" b="1" kern="1200" dirty="0"/>
            <a:t>（</a:t>
          </a:r>
          <a:r>
            <a:rPr lang="en-US" altLang="zh-CN" sz="1100" b="1" kern="1200" dirty="0"/>
            <a:t>1-3</a:t>
          </a:r>
          <a:r>
            <a:rPr lang="zh-CN" altLang="en-US" sz="1100" b="1" kern="1200" dirty="0"/>
            <a:t>）</a:t>
          </a:r>
        </a:p>
      </dsp:txBody>
      <dsp:txXfrm>
        <a:off x="11149012" y="3431855"/>
        <a:ext cx="1021386" cy="634177"/>
      </dsp:txXfrm>
    </dsp:sp>
    <dsp:sp modelId="{FD0A7AAC-F3DE-4EA6-8755-A89FF364F201}">
      <dsp:nvSpPr>
        <dsp:cNvPr id="0" name=""/>
        <dsp:cNvSpPr/>
      </dsp:nvSpPr>
      <dsp:spPr>
        <a:xfrm>
          <a:off x="11013281" y="4427900"/>
          <a:ext cx="1060846" cy="673637"/>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DD3BFAB1-BF58-4092-8C69-D25FD371FA34}">
      <dsp:nvSpPr>
        <dsp:cNvPr id="0" name=""/>
        <dsp:cNvSpPr/>
      </dsp:nvSpPr>
      <dsp:spPr>
        <a:xfrm>
          <a:off x="11131153" y="4539879"/>
          <a:ext cx="1060846" cy="673637"/>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zh-CN" altLang="en-US" sz="1300" b="1" kern="1200" dirty="0">
              <a:ea typeface="思源黑体"/>
            </a:rPr>
            <a:t>元网格</a:t>
          </a:r>
          <a:endParaRPr lang="en-US" altLang="zh-CN" sz="1300" b="1" kern="1200" dirty="0">
            <a:ea typeface="思源黑体"/>
          </a:endParaRPr>
        </a:p>
        <a:p>
          <a:pPr marL="0" lvl="0" indent="0" algn="ctr" defTabSz="577850">
            <a:lnSpc>
              <a:spcPct val="90000"/>
            </a:lnSpc>
            <a:spcBef>
              <a:spcPct val="0"/>
            </a:spcBef>
            <a:spcAft>
              <a:spcPct val="35000"/>
            </a:spcAft>
            <a:buNone/>
          </a:pPr>
          <a:r>
            <a:rPr lang="en-US" altLang="zh-CN" sz="1300" b="1" kern="1200" dirty="0">
              <a:ea typeface="思源黑体"/>
            </a:rPr>
            <a:t>18</a:t>
          </a:r>
          <a:r>
            <a:rPr lang="zh-CN" altLang="en-US" sz="1300" b="1" kern="1200" dirty="0">
              <a:ea typeface="思源黑体"/>
            </a:rPr>
            <a:t>个</a:t>
          </a:r>
          <a:endParaRPr lang="zh-CN" altLang="en-US" sz="1300" kern="1200" dirty="0"/>
        </a:p>
      </dsp:txBody>
      <dsp:txXfrm>
        <a:off x="11150883" y="4559609"/>
        <a:ext cx="1021386" cy="634177"/>
      </dsp:txXfrm>
    </dsp:sp>
  </dsp:spTree>
</dsp:drawing>
</file>

<file path=ppt/diagrams/layout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0C3516-B1BD-43AA-A544-8CABBFAA5340}" type="datetimeFigureOut">
              <a:rPr lang="zh-CN" altLang="en-US" smtClean="0"/>
              <a:t>2023/4/4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F59371-4C53-4BCB-B441-659733A9CD87}" type="slidenum">
              <a:rPr lang="zh-CN" altLang="en-US" smtClean="0"/>
              <a:t>‹#›</a:t>
            </a:fld>
            <a:endParaRPr lang="zh-CN" altLang="en-US"/>
          </a:p>
        </p:txBody>
      </p:sp>
    </p:spTree>
    <p:extLst>
      <p:ext uri="{BB962C8B-B14F-4D97-AF65-F5344CB8AC3E}">
        <p14:creationId xmlns:p14="http://schemas.microsoft.com/office/powerpoint/2010/main" val="41113736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F85BF9B-0F5E-4A2C-A8BF-86C6AD5E9BC7}"/>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065A957-3D75-4D00-874D-1218418CB4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68653D1-C7B4-46F5-8542-0718C5E69C3A}"/>
              </a:ext>
            </a:extLst>
          </p:cNvPr>
          <p:cNvSpPr>
            <a:spLocks noGrp="1"/>
          </p:cNvSpPr>
          <p:nvPr>
            <p:ph type="dt" sz="half" idx="10"/>
          </p:nvPr>
        </p:nvSpPr>
        <p:spPr/>
        <p:txBody>
          <a:bodyPr/>
          <a:lstStyle/>
          <a:p>
            <a:fld id="{B640C1C1-F477-470A-BE9F-60867BACCA80}" type="datetimeFigureOut">
              <a:rPr lang="zh-CN" altLang="en-US" smtClean="0"/>
              <a:t>2023/4/4</a:t>
            </a:fld>
            <a:endParaRPr lang="zh-CN" altLang="en-US"/>
          </a:p>
        </p:txBody>
      </p:sp>
      <p:sp>
        <p:nvSpPr>
          <p:cNvPr id="5" name="页脚占位符 4">
            <a:extLst>
              <a:ext uri="{FF2B5EF4-FFF2-40B4-BE49-F238E27FC236}">
                <a16:creationId xmlns:a16="http://schemas.microsoft.com/office/drawing/2014/main" id="{530F5C72-64C4-4FCF-915B-4464DBD5979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4DAB55-954D-4C12-B7C5-F772DBB07ADC}"/>
              </a:ext>
            </a:extLst>
          </p:cNvPr>
          <p:cNvSpPr>
            <a:spLocks noGrp="1"/>
          </p:cNvSpPr>
          <p:nvPr>
            <p:ph type="sldNum" sz="quarter" idx="12"/>
          </p:nvPr>
        </p:nvSpPr>
        <p:spPr/>
        <p:txBody>
          <a:bodyPr/>
          <a:lstStyle/>
          <a:p>
            <a:fld id="{8838ED5F-91AB-4855-870E-119050206EA2}" type="slidenum">
              <a:rPr lang="zh-CN" altLang="en-US" smtClean="0"/>
              <a:t>‹#›</a:t>
            </a:fld>
            <a:endParaRPr lang="zh-CN" altLang="en-US"/>
          </a:p>
        </p:txBody>
      </p:sp>
    </p:spTree>
    <p:extLst>
      <p:ext uri="{BB962C8B-B14F-4D97-AF65-F5344CB8AC3E}">
        <p14:creationId xmlns:p14="http://schemas.microsoft.com/office/powerpoint/2010/main" val="1445943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017954-E9B3-4296-850A-C79018A245D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0A84E8A-96E4-4758-BC3B-AA2421B106E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1DF1B27-4E6C-4047-8A23-6432AA7CD40F}"/>
              </a:ext>
            </a:extLst>
          </p:cNvPr>
          <p:cNvSpPr>
            <a:spLocks noGrp="1"/>
          </p:cNvSpPr>
          <p:nvPr>
            <p:ph type="dt" sz="half" idx="10"/>
          </p:nvPr>
        </p:nvSpPr>
        <p:spPr/>
        <p:txBody>
          <a:bodyPr/>
          <a:lstStyle/>
          <a:p>
            <a:fld id="{B640C1C1-F477-470A-BE9F-60867BACCA80}" type="datetimeFigureOut">
              <a:rPr lang="zh-CN" altLang="en-US" smtClean="0"/>
              <a:t>2023/4/4</a:t>
            </a:fld>
            <a:endParaRPr lang="zh-CN" altLang="en-US"/>
          </a:p>
        </p:txBody>
      </p:sp>
      <p:sp>
        <p:nvSpPr>
          <p:cNvPr id="5" name="页脚占位符 4">
            <a:extLst>
              <a:ext uri="{FF2B5EF4-FFF2-40B4-BE49-F238E27FC236}">
                <a16:creationId xmlns:a16="http://schemas.microsoft.com/office/drawing/2014/main" id="{9C9C9068-ABD9-4A37-8995-B70A1B1C911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225B83D-9E90-4A97-8DCD-7EB5295A9F67}"/>
              </a:ext>
            </a:extLst>
          </p:cNvPr>
          <p:cNvSpPr>
            <a:spLocks noGrp="1"/>
          </p:cNvSpPr>
          <p:nvPr>
            <p:ph type="sldNum" sz="quarter" idx="12"/>
          </p:nvPr>
        </p:nvSpPr>
        <p:spPr/>
        <p:txBody>
          <a:bodyPr/>
          <a:lstStyle/>
          <a:p>
            <a:fld id="{8838ED5F-91AB-4855-870E-119050206EA2}" type="slidenum">
              <a:rPr lang="zh-CN" altLang="en-US" smtClean="0"/>
              <a:t>‹#›</a:t>
            </a:fld>
            <a:endParaRPr lang="zh-CN" altLang="en-US"/>
          </a:p>
        </p:txBody>
      </p:sp>
    </p:spTree>
    <p:extLst>
      <p:ext uri="{BB962C8B-B14F-4D97-AF65-F5344CB8AC3E}">
        <p14:creationId xmlns:p14="http://schemas.microsoft.com/office/powerpoint/2010/main" val="10355033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A53D7C97-F80C-4B5F-9FE9-A5531D7BC912}"/>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96BEBE1-6A7D-43B0-98B9-6DECD568FA50}"/>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5DC89A5-43C3-4DCC-ADA6-6BBBA6B2E787}"/>
              </a:ext>
            </a:extLst>
          </p:cNvPr>
          <p:cNvSpPr>
            <a:spLocks noGrp="1"/>
          </p:cNvSpPr>
          <p:nvPr>
            <p:ph type="dt" sz="half" idx="10"/>
          </p:nvPr>
        </p:nvSpPr>
        <p:spPr/>
        <p:txBody>
          <a:bodyPr/>
          <a:lstStyle/>
          <a:p>
            <a:fld id="{B640C1C1-F477-470A-BE9F-60867BACCA80}" type="datetimeFigureOut">
              <a:rPr lang="zh-CN" altLang="en-US" smtClean="0"/>
              <a:t>2023/4/4</a:t>
            </a:fld>
            <a:endParaRPr lang="zh-CN" altLang="en-US"/>
          </a:p>
        </p:txBody>
      </p:sp>
      <p:sp>
        <p:nvSpPr>
          <p:cNvPr id="5" name="页脚占位符 4">
            <a:extLst>
              <a:ext uri="{FF2B5EF4-FFF2-40B4-BE49-F238E27FC236}">
                <a16:creationId xmlns:a16="http://schemas.microsoft.com/office/drawing/2014/main" id="{2D755633-3249-472B-B635-1B1DA8A9F19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2950DAE-7FAB-44D9-961E-D92677674850}"/>
              </a:ext>
            </a:extLst>
          </p:cNvPr>
          <p:cNvSpPr>
            <a:spLocks noGrp="1"/>
          </p:cNvSpPr>
          <p:nvPr>
            <p:ph type="sldNum" sz="quarter" idx="12"/>
          </p:nvPr>
        </p:nvSpPr>
        <p:spPr/>
        <p:txBody>
          <a:bodyPr/>
          <a:lstStyle/>
          <a:p>
            <a:fld id="{8838ED5F-91AB-4855-870E-119050206EA2}" type="slidenum">
              <a:rPr lang="zh-CN" altLang="en-US" smtClean="0"/>
              <a:t>‹#›</a:t>
            </a:fld>
            <a:endParaRPr lang="zh-CN" altLang="en-US"/>
          </a:p>
        </p:txBody>
      </p:sp>
    </p:spTree>
    <p:extLst>
      <p:ext uri="{BB962C8B-B14F-4D97-AF65-F5344CB8AC3E}">
        <p14:creationId xmlns:p14="http://schemas.microsoft.com/office/powerpoint/2010/main" val="20454459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C5E57F2-6E3B-4B1E-B74B-4F4AD92AC80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806F29C-6F75-47B5-AE16-134EA9455AD3}"/>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944B807-303D-4A96-A9FA-A38B20EC5900}"/>
              </a:ext>
            </a:extLst>
          </p:cNvPr>
          <p:cNvSpPr>
            <a:spLocks noGrp="1"/>
          </p:cNvSpPr>
          <p:nvPr>
            <p:ph type="dt" sz="half" idx="10"/>
          </p:nvPr>
        </p:nvSpPr>
        <p:spPr/>
        <p:txBody>
          <a:bodyPr/>
          <a:lstStyle/>
          <a:p>
            <a:fld id="{B640C1C1-F477-470A-BE9F-60867BACCA80}" type="datetimeFigureOut">
              <a:rPr lang="zh-CN" altLang="en-US" smtClean="0"/>
              <a:t>2023/4/4</a:t>
            </a:fld>
            <a:endParaRPr lang="zh-CN" altLang="en-US"/>
          </a:p>
        </p:txBody>
      </p:sp>
      <p:sp>
        <p:nvSpPr>
          <p:cNvPr id="5" name="页脚占位符 4">
            <a:extLst>
              <a:ext uri="{FF2B5EF4-FFF2-40B4-BE49-F238E27FC236}">
                <a16:creationId xmlns:a16="http://schemas.microsoft.com/office/drawing/2014/main" id="{23B5D455-5AF8-4455-B9F7-696B90D912A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1F4493D-D9DF-4315-B1E1-4A78ACE0DC36}"/>
              </a:ext>
            </a:extLst>
          </p:cNvPr>
          <p:cNvSpPr>
            <a:spLocks noGrp="1"/>
          </p:cNvSpPr>
          <p:nvPr>
            <p:ph type="sldNum" sz="quarter" idx="12"/>
          </p:nvPr>
        </p:nvSpPr>
        <p:spPr/>
        <p:txBody>
          <a:bodyPr/>
          <a:lstStyle/>
          <a:p>
            <a:fld id="{8838ED5F-91AB-4855-870E-119050206EA2}" type="slidenum">
              <a:rPr lang="zh-CN" altLang="en-US" smtClean="0"/>
              <a:t>‹#›</a:t>
            </a:fld>
            <a:endParaRPr lang="zh-CN" altLang="en-US"/>
          </a:p>
        </p:txBody>
      </p:sp>
      <p:grpSp>
        <p:nvGrpSpPr>
          <p:cNvPr id="7" name="组合 6">
            <a:extLst>
              <a:ext uri="{FF2B5EF4-FFF2-40B4-BE49-F238E27FC236}">
                <a16:creationId xmlns:a16="http://schemas.microsoft.com/office/drawing/2014/main" id="{019ABABA-359A-4A4B-B3F4-0C137ACFB364}"/>
              </a:ext>
            </a:extLst>
          </p:cNvPr>
          <p:cNvGrpSpPr/>
          <p:nvPr userDrawn="1"/>
        </p:nvGrpSpPr>
        <p:grpSpPr>
          <a:xfrm>
            <a:off x="-26131" y="0"/>
            <a:ext cx="12218131" cy="6858000"/>
            <a:chOff x="-26131" y="0"/>
            <a:chExt cx="12218131" cy="6858000"/>
          </a:xfrm>
        </p:grpSpPr>
        <p:pic>
          <p:nvPicPr>
            <p:cNvPr id="8" name="图片 7">
              <a:extLst>
                <a:ext uri="{FF2B5EF4-FFF2-40B4-BE49-F238E27FC236}">
                  <a16:creationId xmlns:a16="http://schemas.microsoft.com/office/drawing/2014/main" id="{0C72A2E4-A378-4776-A26E-6250387A442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4" r="650"/>
            <a:stretch/>
          </p:blipFill>
          <p:spPr>
            <a:xfrm>
              <a:off x="-26131" y="0"/>
              <a:ext cx="12218131" cy="6858000"/>
            </a:xfrm>
            <a:prstGeom prst="rect">
              <a:avLst/>
            </a:prstGeom>
          </p:spPr>
        </p:pic>
        <p:sp>
          <p:nvSpPr>
            <p:cNvPr id="9" name="矩形 8">
              <a:extLst>
                <a:ext uri="{FF2B5EF4-FFF2-40B4-BE49-F238E27FC236}">
                  <a16:creationId xmlns:a16="http://schemas.microsoft.com/office/drawing/2014/main" id="{0C587EE8-155E-4C49-8F09-67D9EDDEB0F4}"/>
                </a:ext>
              </a:extLst>
            </p:cNvPr>
            <p:cNvSpPr/>
            <p:nvPr/>
          </p:nvSpPr>
          <p:spPr>
            <a:xfrm>
              <a:off x="-26131" y="2643"/>
              <a:ext cx="12191999" cy="6855357"/>
            </a:xfrm>
            <a:prstGeom prst="rect">
              <a:avLst/>
            </a:prstGeom>
            <a:solidFill>
              <a:schemeClr val="bg1">
                <a:alpha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4485904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313D17-7778-4B4F-ACE4-B6A9DE5A99F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9520B3D-2911-46B9-8DB3-3FEFABEECF9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8CC9A6DF-35B0-45AB-9F1C-0587CBFAD6BA}"/>
              </a:ext>
            </a:extLst>
          </p:cNvPr>
          <p:cNvSpPr>
            <a:spLocks noGrp="1"/>
          </p:cNvSpPr>
          <p:nvPr>
            <p:ph type="dt" sz="half" idx="10"/>
          </p:nvPr>
        </p:nvSpPr>
        <p:spPr/>
        <p:txBody>
          <a:bodyPr/>
          <a:lstStyle/>
          <a:p>
            <a:fld id="{B640C1C1-F477-470A-BE9F-60867BACCA80}" type="datetimeFigureOut">
              <a:rPr lang="zh-CN" altLang="en-US" smtClean="0"/>
              <a:t>2023/4/4</a:t>
            </a:fld>
            <a:endParaRPr lang="zh-CN" altLang="en-US"/>
          </a:p>
        </p:txBody>
      </p:sp>
      <p:sp>
        <p:nvSpPr>
          <p:cNvPr id="5" name="页脚占位符 4">
            <a:extLst>
              <a:ext uri="{FF2B5EF4-FFF2-40B4-BE49-F238E27FC236}">
                <a16:creationId xmlns:a16="http://schemas.microsoft.com/office/drawing/2014/main" id="{EF0EC8EA-9223-457B-AC3F-83FE68FE34B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949BE55-3365-4EC6-9664-7878F7E10075}"/>
              </a:ext>
            </a:extLst>
          </p:cNvPr>
          <p:cNvSpPr>
            <a:spLocks noGrp="1"/>
          </p:cNvSpPr>
          <p:nvPr>
            <p:ph type="sldNum" sz="quarter" idx="12"/>
          </p:nvPr>
        </p:nvSpPr>
        <p:spPr/>
        <p:txBody>
          <a:bodyPr/>
          <a:lstStyle/>
          <a:p>
            <a:fld id="{8838ED5F-91AB-4855-870E-119050206EA2}" type="slidenum">
              <a:rPr lang="zh-CN" altLang="en-US" smtClean="0"/>
              <a:t>‹#›</a:t>
            </a:fld>
            <a:endParaRPr lang="zh-CN" altLang="en-US"/>
          </a:p>
        </p:txBody>
      </p:sp>
    </p:spTree>
    <p:extLst>
      <p:ext uri="{BB962C8B-B14F-4D97-AF65-F5344CB8AC3E}">
        <p14:creationId xmlns:p14="http://schemas.microsoft.com/office/powerpoint/2010/main" val="25915091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7B2188-B61A-457C-9A15-064C951BCAB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D4A10A1-0D74-4E6B-A6BF-994FE6D69485}"/>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931A36E-385E-4596-BD46-AC84190417AA}"/>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68BF1E1-7B78-482E-A043-EF0700587DCD}"/>
              </a:ext>
            </a:extLst>
          </p:cNvPr>
          <p:cNvSpPr>
            <a:spLocks noGrp="1"/>
          </p:cNvSpPr>
          <p:nvPr>
            <p:ph type="dt" sz="half" idx="10"/>
          </p:nvPr>
        </p:nvSpPr>
        <p:spPr/>
        <p:txBody>
          <a:bodyPr/>
          <a:lstStyle/>
          <a:p>
            <a:fld id="{B640C1C1-F477-470A-BE9F-60867BACCA80}" type="datetimeFigureOut">
              <a:rPr lang="zh-CN" altLang="en-US" smtClean="0"/>
              <a:t>2023/4/4</a:t>
            </a:fld>
            <a:endParaRPr lang="zh-CN" altLang="en-US"/>
          </a:p>
        </p:txBody>
      </p:sp>
      <p:sp>
        <p:nvSpPr>
          <p:cNvPr id="6" name="页脚占位符 5">
            <a:extLst>
              <a:ext uri="{FF2B5EF4-FFF2-40B4-BE49-F238E27FC236}">
                <a16:creationId xmlns:a16="http://schemas.microsoft.com/office/drawing/2014/main" id="{C8B51EBC-9322-4687-BADA-CFD396C3E10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805F947-224A-4D8A-A46C-6BE15DBB3BC9}"/>
              </a:ext>
            </a:extLst>
          </p:cNvPr>
          <p:cNvSpPr>
            <a:spLocks noGrp="1"/>
          </p:cNvSpPr>
          <p:nvPr>
            <p:ph type="sldNum" sz="quarter" idx="12"/>
          </p:nvPr>
        </p:nvSpPr>
        <p:spPr/>
        <p:txBody>
          <a:bodyPr/>
          <a:lstStyle/>
          <a:p>
            <a:fld id="{8838ED5F-91AB-4855-870E-119050206EA2}" type="slidenum">
              <a:rPr lang="zh-CN" altLang="en-US" smtClean="0"/>
              <a:t>‹#›</a:t>
            </a:fld>
            <a:endParaRPr lang="zh-CN" altLang="en-US"/>
          </a:p>
        </p:txBody>
      </p:sp>
    </p:spTree>
    <p:extLst>
      <p:ext uri="{BB962C8B-B14F-4D97-AF65-F5344CB8AC3E}">
        <p14:creationId xmlns:p14="http://schemas.microsoft.com/office/powerpoint/2010/main" val="20362028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BA0E96-32BF-4277-9B06-EF519EF6E3DD}"/>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7B1F8E55-E31D-4180-9112-C48EF7A9EDF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0FB6D63-E9A2-4412-A2F3-5BCCE7A06459}"/>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DE7D9507-535A-4336-AE01-6241FB6E4E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6DB5B76-49A6-47F4-A953-F01174973C60}"/>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89A8CCD-5382-4453-9E8B-64EA5278C634}"/>
              </a:ext>
            </a:extLst>
          </p:cNvPr>
          <p:cNvSpPr>
            <a:spLocks noGrp="1"/>
          </p:cNvSpPr>
          <p:nvPr>
            <p:ph type="dt" sz="half" idx="10"/>
          </p:nvPr>
        </p:nvSpPr>
        <p:spPr/>
        <p:txBody>
          <a:bodyPr/>
          <a:lstStyle/>
          <a:p>
            <a:fld id="{B640C1C1-F477-470A-BE9F-60867BACCA80}" type="datetimeFigureOut">
              <a:rPr lang="zh-CN" altLang="en-US" smtClean="0"/>
              <a:t>2023/4/4</a:t>
            </a:fld>
            <a:endParaRPr lang="zh-CN" altLang="en-US"/>
          </a:p>
        </p:txBody>
      </p:sp>
      <p:sp>
        <p:nvSpPr>
          <p:cNvPr id="8" name="页脚占位符 7">
            <a:extLst>
              <a:ext uri="{FF2B5EF4-FFF2-40B4-BE49-F238E27FC236}">
                <a16:creationId xmlns:a16="http://schemas.microsoft.com/office/drawing/2014/main" id="{EE94E693-6E82-43CE-B374-01492D86012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14593EAE-567F-4B56-9283-6677EC33BD19}"/>
              </a:ext>
            </a:extLst>
          </p:cNvPr>
          <p:cNvSpPr>
            <a:spLocks noGrp="1"/>
          </p:cNvSpPr>
          <p:nvPr>
            <p:ph type="sldNum" sz="quarter" idx="12"/>
          </p:nvPr>
        </p:nvSpPr>
        <p:spPr/>
        <p:txBody>
          <a:bodyPr/>
          <a:lstStyle/>
          <a:p>
            <a:fld id="{8838ED5F-91AB-4855-870E-119050206EA2}" type="slidenum">
              <a:rPr lang="zh-CN" altLang="en-US" smtClean="0"/>
              <a:t>‹#›</a:t>
            </a:fld>
            <a:endParaRPr lang="zh-CN" altLang="en-US"/>
          </a:p>
        </p:txBody>
      </p:sp>
    </p:spTree>
    <p:extLst>
      <p:ext uri="{BB962C8B-B14F-4D97-AF65-F5344CB8AC3E}">
        <p14:creationId xmlns:p14="http://schemas.microsoft.com/office/powerpoint/2010/main" val="19643548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882C86-ECCE-4B5B-9C1C-4A05325AE602}"/>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BA9A174-19AE-43BC-982F-9E025636E102}"/>
              </a:ext>
            </a:extLst>
          </p:cNvPr>
          <p:cNvSpPr>
            <a:spLocks noGrp="1"/>
          </p:cNvSpPr>
          <p:nvPr>
            <p:ph type="dt" sz="half" idx="10"/>
          </p:nvPr>
        </p:nvSpPr>
        <p:spPr/>
        <p:txBody>
          <a:bodyPr/>
          <a:lstStyle/>
          <a:p>
            <a:fld id="{B640C1C1-F477-470A-BE9F-60867BACCA80}" type="datetimeFigureOut">
              <a:rPr lang="zh-CN" altLang="en-US" smtClean="0"/>
              <a:t>2023/4/4</a:t>
            </a:fld>
            <a:endParaRPr lang="zh-CN" altLang="en-US"/>
          </a:p>
        </p:txBody>
      </p:sp>
      <p:sp>
        <p:nvSpPr>
          <p:cNvPr id="4" name="页脚占位符 3">
            <a:extLst>
              <a:ext uri="{FF2B5EF4-FFF2-40B4-BE49-F238E27FC236}">
                <a16:creationId xmlns:a16="http://schemas.microsoft.com/office/drawing/2014/main" id="{56CE7CC6-BF75-43C8-89BE-37F75E446DE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6E113380-B429-44CE-8224-AEB289E39DE2}"/>
              </a:ext>
            </a:extLst>
          </p:cNvPr>
          <p:cNvSpPr>
            <a:spLocks noGrp="1"/>
          </p:cNvSpPr>
          <p:nvPr>
            <p:ph type="sldNum" sz="quarter" idx="12"/>
          </p:nvPr>
        </p:nvSpPr>
        <p:spPr/>
        <p:txBody>
          <a:bodyPr/>
          <a:lstStyle/>
          <a:p>
            <a:fld id="{8838ED5F-91AB-4855-870E-119050206EA2}" type="slidenum">
              <a:rPr lang="zh-CN" altLang="en-US" smtClean="0"/>
              <a:t>‹#›</a:t>
            </a:fld>
            <a:endParaRPr lang="zh-CN" altLang="en-US"/>
          </a:p>
        </p:txBody>
      </p:sp>
    </p:spTree>
    <p:extLst>
      <p:ext uri="{BB962C8B-B14F-4D97-AF65-F5344CB8AC3E}">
        <p14:creationId xmlns:p14="http://schemas.microsoft.com/office/powerpoint/2010/main" val="1836396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295E48F-BE13-4EC3-8782-ECCAA7744B5A}"/>
              </a:ext>
            </a:extLst>
          </p:cNvPr>
          <p:cNvSpPr>
            <a:spLocks noGrp="1"/>
          </p:cNvSpPr>
          <p:nvPr>
            <p:ph type="dt" sz="half" idx="10"/>
          </p:nvPr>
        </p:nvSpPr>
        <p:spPr/>
        <p:txBody>
          <a:bodyPr/>
          <a:lstStyle/>
          <a:p>
            <a:fld id="{B640C1C1-F477-470A-BE9F-60867BACCA80}" type="datetimeFigureOut">
              <a:rPr lang="zh-CN" altLang="en-US" smtClean="0"/>
              <a:t>2023/4/4</a:t>
            </a:fld>
            <a:endParaRPr lang="zh-CN" altLang="en-US"/>
          </a:p>
        </p:txBody>
      </p:sp>
      <p:sp>
        <p:nvSpPr>
          <p:cNvPr id="3" name="页脚占位符 2">
            <a:extLst>
              <a:ext uri="{FF2B5EF4-FFF2-40B4-BE49-F238E27FC236}">
                <a16:creationId xmlns:a16="http://schemas.microsoft.com/office/drawing/2014/main" id="{09C90500-874F-46F4-8219-7160A5AEC0A6}"/>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9DC685D-1D7B-4E67-A4A0-1EF5FFF88E6C}"/>
              </a:ext>
            </a:extLst>
          </p:cNvPr>
          <p:cNvSpPr>
            <a:spLocks noGrp="1"/>
          </p:cNvSpPr>
          <p:nvPr>
            <p:ph type="sldNum" sz="quarter" idx="12"/>
          </p:nvPr>
        </p:nvSpPr>
        <p:spPr/>
        <p:txBody>
          <a:bodyPr/>
          <a:lstStyle/>
          <a:p>
            <a:fld id="{8838ED5F-91AB-4855-870E-119050206EA2}" type="slidenum">
              <a:rPr lang="zh-CN" altLang="en-US" smtClean="0"/>
              <a:t>‹#›</a:t>
            </a:fld>
            <a:endParaRPr lang="zh-CN" altLang="en-US"/>
          </a:p>
        </p:txBody>
      </p:sp>
    </p:spTree>
    <p:extLst>
      <p:ext uri="{BB962C8B-B14F-4D97-AF65-F5344CB8AC3E}">
        <p14:creationId xmlns:p14="http://schemas.microsoft.com/office/powerpoint/2010/main" val="26205473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08610D7-9254-47C2-A922-63BEFA1D24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30B4A28-5AC3-4CEA-AD89-A58941DBC8C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8461B92B-1375-44F1-BC55-9501ACD45B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7037E23-D8BC-4231-A788-1EB43C19448B}"/>
              </a:ext>
            </a:extLst>
          </p:cNvPr>
          <p:cNvSpPr>
            <a:spLocks noGrp="1"/>
          </p:cNvSpPr>
          <p:nvPr>
            <p:ph type="dt" sz="half" idx="10"/>
          </p:nvPr>
        </p:nvSpPr>
        <p:spPr/>
        <p:txBody>
          <a:bodyPr/>
          <a:lstStyle/>
          <a:p>
            <a:fld id="{B640C1C1-F477-470A-BE9F-60867BACCA80}" type="datetimeFigureOut">
              <a:rPr lang="zh-CN" altLang="en-US" smtClean="0"/>
              <a:t>2023/4/4</a:t>
            </a:fld>
            <a:endParaRPr lang="zh-CN" altLang="en-US"/>
          </a:p>
        </p:txBody>
      </p:sp>
      <p:sp>
        <p:nvSpPr>
          <p:cNvPr id="6" name="页脚占位符 5">
            <a:extLst>
              <a:ext uri="{FF2B5EF4-FFF2-40B4-BE49-F238E27FC236}">
                <a16:creationId xmlns:a16="http://schemas.microsoft.com/office/drawing/2014/main" id="{33D1DF78-BCCB-4015-BE52-D97C6B332C0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3ADF2B0-787C-48AA-989A-AB538C7B8F04}"/>
              </a:ext>
            </a:extLst>
          </p:cNvPr>
          <p:cNvSpPr>
            <a:spLocks noGrp="1"/>
          </p:cNvSpPr>
          <p:nvPr>
            <p:ph type="sldNum" sz="quarter" idx="12"/>
          </p:nvPr>
        </p:nvSpPr>
        <p:spPr/>
        <p:txBody>
          <a:bodyPr/>
          <a:lstStyle/>
          <a:p>
            <a:fld id="{8838ED5F-91AB-4855-870E-119050206EA2}" type="slidenum">
              <a:rPr lang="zh-CN" altLang="en-US" smtClean="0"/>
              <a:t>‹#›</a:t>
            </a:fld>
            <a:endParaRPr lang="zh-CN" altLang="en-US"/>
          </a:p>
        </p:txBody>
      </p:sp>
    </p:spTree>
    <p:extLst>
      <p:ext uri="{BB962C8B-B14F-4D97-AF65-F5344CB8AC3E}">
        <p14:creationId xmlns:p14="http://schemas.microsoft.com/office/powerpoint/2010/main" val="41147256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3AB8584-A8DE-4756-9AEC-7642858778E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68F1718-BF58-43FF-9458-52F3FE2310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8A0C9CE-FAAE-41BC-BA23-D483E0C9F5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A99D9F7-D612-4EAD-A0AF-A1500800368C}"/>
              </a:ext>
            </a:extLst>
          </p:cNvPr>
          <p:cNvSpPr>
            <a:spLocks noGrp="1"/>
          </p:cNvSpPr>
          <p:nvPr>
            <p:ph type="dt" sz="half" idx="10"/>
          </p:nvPr>
        </p:nvSpPr>
        <p:spPr/>
        <p:txBody>
          <a:bodyPr/>
          <a:lstStyle/>
          <a:p>
            <a:fld id="{B640C1C1-F477-470A-BE9F-60867BACCA80}" type="datetimeFigureOut">
              <a:rPr lang="zh-CN" altLang="en-US" smtClean="0"/>
              <a:t>2023/4/4</a:t>
            </a:fld>
            <a:endParaRPr lang="zh-CN" altLang="en-US"/>
          </a:p>
        </p:txBody>
      </p:sp>
      <p:sp>
        <p:nvSpPr>
          <p:cNvPr id="6" name="页脚占位符 5">
            <a:extLst>
              <a:ext uri="{FF2B5EF4-FFF2-40B4-BE49-F238E27FC236}">
                <a16:creationId xmlns:a16="http://schemas.microsoft.com/office/drawing/2014/main" id="{29D25647-9388-4B93-886E-5DFA9CC7612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A238B56-1458-46C9-9E44-90DA36BF3579}"/>
              </a:ext>
            </a:extLst>
          </p:cNvPr>
          <p:cNvSpPr>
            <a:spLocks noGrp="1"/>
          </p:cNvSpPr>
          <p:nvPr>
            <p:ph type="sldNum" sz="quarter" idx="12"/>
          </p:nvPr>
        </p:nvSpPr>
        <p:spPr/>
        <p:txBody>
          <a:bodyPr/>
          <a:lstStyle/>
          <a:p>
            <a:fld id="{8838ED5F-91AB-4855-870E-119050206EA2}" type="slidenum">
              <a:rPr lang="zh-CN" altLang="en-US" smtClean="0"/>
              <a:t>‹#›</a:t>
            </a:fld>
            <a:endParaRPr lang="zh-CN" altLang="en-US"/>
          </a:p>
        </p:txBody>
      </p:sp>
    </p:spTree>
    <p:extLst>
      <p:ext uri="{BB962C8B-B14F-4D97-AF65-F5344CB8AC3E}">
        <p14:creationId xmlns:p14="http://schemas.microsoft.com/office/powerpoint/2010/main" val="24694953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EE96E77-81FF-4CC0-BEF6-F8BC7345AD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16B79815-0410-4417-A905-DEA8DE8945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D2F7CEC-9785-4F3B-990F-5EA232725A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40C1C1-F477-470A-BE9F-60867BACCA80}" type="datetimeFigureOut">
              <a:rPr lang="zh-CN" altLang="en-US" smtClean="0"/>
              <a:t>2023/4/4</a:t>
            </a:fld>
            <a:endParaRPr lang="zh-CN" altLang="en-US"/>
          </a:p>
        </p:txBody>
      </p:sp>
      <p:sp>
        <p:nvSpPr>
          <p:cNvPr id="5" name="页脚占位符 4">
            <a:extLst>
              <a:ext uri="{FF2B5EF4-FFF2-40B4-BE49-F238E27FC236}">
                <a16:creationId xmlns:a16="http://schemas.microsoft.com/office/drawing/2014/main" id="{D9E4F2E0-8E28-4674-81A2-A2FDF4D328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93F26C48-1B4A-4E93-920C-87043655F6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38ED5F-91AB-4855-870E-119050206EA2}" type="slidenum">
              <a:rPr lang="zh-CN" altLang="en-US" smtClean="0"/>
              <a:t>‹#›</a:t>
            </a:fld>
            <a:endParaRPr lang="zh-CN" altLang="en-US"/>
          </a:p>
        </p:txBody>
      </p:sp>
    </p:spTree>
    <p:extLst>
      <p:ext uri="{BB962C8B-B14F-4D97-AF65-F5344CB8AC3E}">
        <p14:creationId xmlns:p14="http://schemas.microsoft.com/office/powerpoint/2010/main" val="33315189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p3"/><Relationship Id="rId7" Type="http://schemas.openxmlformats.org/officeDocument/2006/relationships/image" Target="../media/image3.png"/><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image" Target="../media/image8.GIF"/><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3.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3.png"/><Relationship Id="rId4" Type="http://schemas.openxmlformats.org/officeDocument/2006/relationships/image" Target="../media/image11.png"/><Relationship Id="rId9" Type="http://schemas.openxmlformats.org/officeDocument/2006/relationships/image" Target="../media/image16.png"/></Relationships>
</file>

<file path=ppt/slides/_rels/slide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12" Type="http://schemas.openxmlformats.org/officeDocument/2006/relationships/image" Target="../media/image3.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4EC94875-EFAF-4BF2-904F-A093360D190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2" t="212" r="325" b="-212"/>
          <a:stretch/>
        </p:blipFill>
        <p:spPr>
          <a:xfrm>
            <a:off x="-26131" y="0"/>
            <a:ext cx="12218131" cy="6858000"/>
          </a:xfrm>
          <a:prstGeom prst="rect">
            <a:avLst/>
          </a:prstGeom>
        </p:spPr>
      </p:pic>
      <p:grpSp>
        <p:nvGrpSpPr>
          <p:cNvPr id="2" name="组合 1">
            <a:extLst>
              <a:ext uri="{FF2B5EF4-FFF2-40B4-BE49-F238E27FC236}">
                <a16:creationId xmlns:a16="http://schemas.microsoft.com/office/drawing/2014/main" id="{067AE886-0B64-45E0-A51E-A9C9C08D3949}"/>
              </a:ext>
            </a:extLst>
          </p:cNvPr>
          <p:cNvGrpSpPr/>
          <p:nvPr/>
        </p:nvGrpSpPr>
        <p:grpSpPr>
          <a:xfrm>
            <a:off x="380435" y="1500719"/>
            <a:ext cx="11431563" cy="3516079"/>
            <a:chOff x="455637" y="1799062"/>
            <a:chExt cx="11431563" cy="3516079"/>
          </a:xfrm>
        </p:grpSpPr>
        <p:sp>
          <p:nvSpPr>
            <p:cNvPr id="83" name="任意多边形 15">
              <a:extLst>
                <a:ext uri="{FF2B5EF4-FFF2-40B4-BE49-F238E27FC236}">
                  <a16:creationId xmlns:a16="http://schemas.microsoft.com/office/drawing/2014/main" id="{317E9D10-B372-48FE-8669-2986C2CE84F2}"/>
                </a:ext>
              </a:extLst>
            </p:cNvPr>
            <p:cNvSpPr/>
            <p:nvPr/>
          </p:nvSpPr>
          <p:spPr>
            <a:xfrm>
              <a:off x="455637" y="1799062"/>
              <a:ext cx="11431563" cy="3516079"/>
            </a:xfrm>
            <a:prstGeom prst="parallelogram">
              <a:avLst>
                <a:gd name="adj" fmla="val 50724"/>
              </a:avLst>
            </a:pr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panose="020B0500000000000000" pitchFamily="34" charset="-122"/>
                <a:ea typeface="思源黑体" panose="020B0500000000000000" pitchFamily="34" charset="-122"/>
              </a:endParaRPr>
            </a:p>
          </p:txBody>
        </p:sp>
        <p:sp>
          <p:nvSpPr>
            <p:cNvPr id="12" name="任意多边形 15">
              <a:extLst>
                <a:ext uri="{FF2B5EF4-FFF2-40B4-BE49-F238E27FC236}">
                  <a16:creationId xmlns:a16="http://schemas.microsoft.com/office/drawing/2014/main" id="{89A81AD3-B4CF-4205-841D-AC2A20102B5D}"/>
                </a:ext>
              </a:extLst>
            </p:cNvPr>
            <p:cNvSpPr/>
            <p:nvPr/>
          </p:nvSpPr>
          <p:spPr>
            <a:xfrm>
              <a:off x="962819" y="2092284"/>
              <a:ext cx="10463472" cy="2880342"/>
            </a:xfrm>
            <a:prstGeom prst="parallelogram">
              <a:avLst>
                <a:gd name="adj" fmla="val 5072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panose="020B0500000000000000" pitchFamily="34" charset="-122"/>
                <a:ea typeface="思源黑体" panose="020B0500000000000000" pitchFamily="34" charset="-122"/>
              </a:endParaRPr>
            </a:p>
          </p:txBody>
        </p:sp>
      </p:grpSp>
      <p:sp>
        <p:nvSpPr>
          <p:cNvPr id="18" name="文本框 17">
            <a:extLst>
              <a:ext uri="{FF2B5EF4-FFF2-40B4-BE49-F238E27FC236}">
                <a16:creationId xmlns:a16="http://schemas.microsoft.com/office/drawing/2014/main" id="{CFE017C0-1EFF-4631-85CE-64D0C881E14B}"/>
              </a:ext>
            </a:extLst>
          </p:cNvPr>
          <p:cNvSpPr txBox="1"/>
          <p:nvPr/>
        </p:nvSpPr>
        <p:spPr>
          <a:xfrm>
            <a:off x="4061951" y="5541608"/>
            <a:ext cx="3851347" cy="738664"/>
          </a:xfrm>
          <a:prstGeom prst="rect">
            <a:avLst/>
          </a:prstGeom>
          <a:noFill/>
        </p:spPr>
        <p:txBody>
          <a:bodyPr wrap="square" rtlCol="0">
            <a:spAutoFit/>
          </a:bodyPr>
          <a:lstStyle/>
          <a:p>
            <a:pPr algn="ctr"/>
            <a:r>
              <a:rPr lang="zh-CN" altLang="en-US" sz="1400" b="1" spc="200" dirty="0">
                <a:solidFill>
                  <a:srgbClr val="FFFFFF"/>
                </a:solidFill>
                <a:latin typeface="思源黑体" panose="020B0500000000000000" pitchFamily="34" charset="-122"/>
                <a:ea typeface="思源黑体" panose="020B0500000000000000" pitchFamily="34" charset="-122"/>
              </a:rPr>
              <a:t>主讲人：齐凯、吴晓琴</a:t>
            </a:r>
            <a:r>
              <a:rPr lang="en-US" altLang="zh-CN" sz="1400" b="1" spc="200" dirty="0">
                <a:solidFill>
                  <a:srgbClr val="FFFFFF"/>
                </a:solidFill>
                <a:latin typeface="思源黑体" panose="020B0500000000000000" pitchFamily="34" charset="-122"/>
                <a:ea typeface="思源黑体" panose="020B0500000000000000" pitchFamily="34" charset="-122"/>
              </a:rPr>
              <a:t>     </a:t>
            </a:r>
          </a:p>
          <a:p>
            <a:pPr algn="ctr"/>
            <a:endParaRPr lang="en-US" altLang="zh-CN" sz="1400" b="1" spc="200" dirty="0">
              <a:solidFill>
                <a:schemeClr val="tx1">
                  <a:lumMod val="95000"/>
                  <a:lumOff val="5000"/>
                </a:schemeClr>
              </a:solidFill>
              <a:latin typeface="思源黑体" panose="020B0500000000000000" pitchFamily="34" charset="-122"/>
              <a:ea typeface="思源黑体" panose="020B0500000000000000" pitchFamily="34" charset="-122"/>
            </a:endParaRPr>
          </a:p>
          <a:p>
            <a:pPr algn="ctr"/>
            <a:r>
              <a:rPr lang="en-US" altLang="zh-CN" sz="1400" b="1" spc="200" dirty="0">
                <a:solidFill>
                  <a:srgbClr val="FFFFFF"/>
                </a:solidFill>
                <a:latin typeface="思源黑体" panose="020B0500000000000000" pitchFamily="34" charset="-122"/>
                <a:ea typeface="思源黑体" panose="020B0500000000000000" pitchFamily="34" charset="-122"/>
              </a:rPr>
              <a:t>2023</a:t>
            </a:r>
            <a:r>
              <a:rPr lang="zh-CN" altLang="en-US" sz="1400" b="1" spc="200" dirty="0">
                <a:solidFill>
                  <a:srgbClr val="FFFFFF"/>
                </a:solidFill>
                <a:latin typeface="思源黑体" panose="020B0500000000000000" pitchFamily="34" charset="-122"/>
                <a:ea typeface="思源黑体" panose="020B0500000000000000" pitchFamily="34" charset="-122"/>
              </a:rPr>
              <a:t>年</a:t>
            </a:r>
            <a:r>
              <a:rPr lang="en-US" altLang="zh-CN" sz="1400" b="1" spc="200" dirty="0">
                <a:solidFill>
                  <a:srgbClr val="FFFFFF"/>
                </a:solidFill>
                <a:latin typeface="思源黑体" panose="020B0500000000000000" pitchFamily="34" charset="-122"/>
                <a:ea typeface="思源黑体" panose="020B0500000000000000" pitchFamily="34" charset="-122"/>
              </a:rPr>
              <a:t>4</a:t>
            </a:r>
            <a:r>
              <a:rPr lang="zh-CN" altLang="en-US" sz="1400" b="1" spc="200" dirty="0">
                <a:solidFill>
                  <a:srgbClr val="FFFFFF"/>
                </a:solidFill>
                <a:latin typeface="思源黑体" panose="020B0500000000000000" pitchFamily="34" charset="-122"/>
                <a:ea typeface="思源黑体" panose="020B0500000000000000" pitchFamily="34" charset="-122"/>
              </a:rPr>
              <a:t>月</a:t>
            </a:r>
            <a:r>
              <a:rPr lang="en-US" altLang="zh-CN" sz="1400" b="1" spc="200" dirty="0">
                <a:solidFill>
                  <a:srgbClr val="FFFFFF"/>
                </a:solidFill>
                <a:latin typeface="思源黑体" panose="020B0500000000000000" pitchFamily="34" charset="-122"/>
                <a:ea typeface="思源黑体" panose="020B0500000000000000" pitchFamily="34" charset="-122"/>
              </a:rPr>
              <a:t>4</a:t>
            </a:r>
            <a:r>
              <a:rPr lang="zh-CN" altLang="en-US" sz="1400" b="1" spc="200" dirty="0">
                <a:solidFill>
                  <a:srgbClr val="FFFFFF"/>
                </a:solidFill>
                <a:latin typeface="思源黑体" panose="020B0500000000000000" pitchFamily="34" charset="-122"/>
                <a:ea typeface="思源黑体" panose="020B0500000000000000" pitchFamily="34" charset="-122"/>
              </a:rPr>
              <a:t>日</a:t>
            </a:r>
          </a:p>
        </p:txBody>
      </p:sp>
      <p:sp>
        <p:nvSpPr>
          <p:cNvPr id="28" name="斜纹 27">
            <a:extLst>
              <a:ext uri="{FF2B5EF4-FFF2-40B4-BE49-F238E27FC236}">
                <a16:creationId xmlns:a16="http://schemas.microsoft.com/office/drawing/2014/main" id="{2CAD0D1F-F9A4-46A9-A832-B3CE48BE70A7}"/>
              </a:ext>
            </a:extLst>
          </p:cNvPr>
          <p:cNvSpPr/>
          <p:nvPr/>
        </p:nvSpPr>
        <p:spPr>
          <a:xfrm rot="10800000">
            <a:off x="10659046" y="3932846"/>
            <a:ext cx="1533698" cy="2933696"/>
          </a:xfrm>
          <a:prstGeom prst="diagStripe">
            <a:avLst>
              <a:gd name="adj" fmla="val 56964"/>
            </a:avLst>
          </a:prstGeom>
          <a:gradFill>
            <a:gsLst>
              <a:gs pos="1000">
                <a:srgbClr val="D9B785">
                  <a:alpha val="24000"/>
                </a:srgbClr>
              </a:gs>
              <a:gs pos="100000">
                <a:srgbClr val="D9B785">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思源黑体" panose="020B0500000000000000" pitchFamily="34" charset="-122"/>
              <a:ea typeface="思源黑体" panose="020B0500000000000000" pitchFamily="34" charset="-122"/>
            </a:endParaRPr>
          </a:p>
        </p:txBody>
      </p:sp>
      <p:sp>
        <p:nvSpPr>
          <p:cNvPr id="20" name="PA_矩形 7">
            <a:extLst>
              <a:ext uri="{FF2B5EF4-FFF2-40B4-BE49-F238E27FC236}">
                <a16:creationId xmlns:a16="http://schemas.microsoft.com/office/drawing/2014/main" id="{29FFCE59-DC67-45FC-A29A-8B272CDFFC6D}"/>
              </a:ext>
            </a:extLst>
          </p:cNvPr>
          <p:cNvSpPr/>
          <p:nvPr>
            <p:custDataLst>
              <p:tags r:id="rId1"/>
            </p:custDataLst>
          </p:nvPr>
        </p:nvSpPr>
        <p:spPr>
          <a:xfrm>
            <a:off x="11106388" y="595817"/>
            <a:ext cx="954107" cy="276999"/>
          </a:xfrm>
          <a:prstGeom prst="rect">
            <a:avLst/>
          </a:prstGeom>
        </p:spPr>
        <p:txBody>
          <a:bodyPr wrap="none">
            <a:spAutoFit/>
          </a:bodyPr>
          <a:lstStyle/>
          <a:p>
            <a:pPr algn="ctr" defTabSz="685800"/>
            <a:r>
              <a:rPr lang="zh-CN" altLang="en-US" sz="1200" b="1" kern="0" dirty="0">
                <a:solidFill>
                  <a:srgbClr val="FB4723"/>
                </a:solidFill>
                <a:latin typeface="思源黑体" panose="020B0500000000000000" pitchFamily="34" charset="-122"/>
                <a:ea typeface="思源黑体" panose="020B0500000000000000" pitchFamily="34" charset="-122"/>
              </a:rPr>
              <a:t>魅力五角场</a:t>
            </a:r>
          </a:p>
        </p:txBody>
      </p:sp>
      <p:sp>
        <p:nvSpPr>
          <p:cNvPr id="43" name="矩形 42">
            <a:extLst>
              <a:ext uri="{FF2B5EF4-FFF2-40B4-BE49-F238E27FC236}">
                <a16:creationId xmlns:a16="http://schemas.microsoft.com/office/drawing/2014/main" id="{25275C4B-A1AF-41C5-ACA4-2F878B57DA85}"/>
              </a:ext>
            </a:extLst>
          </p:cNvPr>
          <p:cNvSpPr/>
          <p:nvPr/>
        </p:nvSpPr>
        <p:spPr>
          <a:xfrm>
            <a:off x="2505972" y="2402833"/>
            <a:ext cx="7566720" cy="1446550"/>
          </a:xfrm>
          <a:prstGeom prst="rect">
            <a:avLst/>
          </a:prstGeom>
        </p:spPr>
        <p:txBody>
          <a:bodyPr wrap="square">
            <a:spAutoFit/>
          </a:bodyPr>
          <a:lstStyle/>
          <a:p>
            <a:pPr algn="ctr"/>
            <a:r>
              <a:rPr lang="zh-CN" altLang="en-US" sz="8800" b="1" dirty="0">
                <a:solidFill>
                  <a:schemeClr val="bg1"/>
                </a:solidFill>
                <a:latin typeface="思源黑体" panose="020B0500000000000000" pitchFamily="34" charset="-122"/>
                <a:ea typeface="思源黑体" panose="020B0500000000000000" pitchFamily="34" charset="-122"/>
              </a:rPr>
              <a:t>网格化建设</a:t>
            </a:r>
          </a:p>
        </p:txBody>
      </p:sp>
      <p:grpSp>
        <p:nvGrpSpPr>
          <p:cNvPr id="32" name="组合 31">
            <a:extLst>
              <a:ext uri="{FF2B5EF4-FFF2-40B4-BE49-F238E27FC236}">
                <a16:creationId xmlns:a16="http://schemas.microsoft.com/office/drawing/2014/main" id="{D9BC2043-4FD5-49E5-B3F5-A78821CF3EBA}"/>
              </a:ext>
            </a:extLst>
          </p:cNvPr>
          <p:cNvGrpSpPr/>
          <p:nvPr/>
        </p:nvGrpSpPr>
        <p:grpSpPr>
          <a:xfrm>
            <a:off x="6513495" y="5921436"/>
            <a:ext cx="3946526" cy="691257"/>
            <a:chOff x="869268" y="6105837"/>
            <a:chExt cx="3946526" cy="691257"/>
          </a:xfrm>
          <a:solidFill>
            <a:schemeClr val="accent1">
              <a:lumMod val="60000"/>
              <a:lumOff val="40000"/>
              <a:alpha val="20000"/>
            </a:schemeClr>
          </a:solidFill>
        </p:grpSpPr>
        <p:sp>
          <p:nvSpPr>
            <p:cNvPr id="33" name="椭圆 32">
              <a:extLst>
                <a:ext uri="{FF2B5EF4-FFF2-40B4-BE49-F238E27FC236}">
                  <a16:creationId xmlns:a16="http://schemas.microsoft.com/office/drawing/2014/main" id="{C47FE168-0719-46A9-B229-FACEC7236B83}"/>
                </a:ext>
              </a:extLst>
            </p:cNvPr>
            <p:cNvSpPr/>
            <p:nvPr/>
          </p:nvSpPr>
          <p:spPr>
            <a:xfrm>
              <a:off x="4730830" y="6105837"/>
              <a:ext cx="84964" cy="849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4" name="椭圆 33">
              <a:extLst>
                <a:ext uri="{FF2B5EF4-FFF2-40B4-BE49-F238E27FC236}">
                  <a16:creationId xmlns:a16="http://schemas.microsoft.com/office/drawing/2014/main" id="{3450AE2D-2E13-49A8-82D5-269D6D63FB3D}"/>
                </a:ext>
              </a:extLst>
            </p:cNvPr>
            <p:cNvSpPr/>
            <p:nvPr/>
          </p:nvSpPr>
          <p:spPr>
            <a:xfrm>
              <a:off x="4730830" y="6408984"/>
              <a:ext cx="84964" cy="849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5" name="椭圆 34">
              <a:extLst>
                <a:ext uri="{FF2B5EF4-FFF2-40B4-BE49-F238E27FC236}">
                  <a16:creationId xmlns:a16="http://schemas.microsoft.com/office/drawing/2014/main" id="{412E2BCB-3B9C-4026-9089-BFC2CD792D41}"/>
                </a:ext>
              </a:extLst>
            </p:cNvPr>
            <p:cNvSpPr/>
            <p:nvPr/>
          </p:nvSpPr>
          <p:spPr>
            <a:xfrm>
              <a:off x="4730830" y="6712130"/>
              <a:ext cx="84964" cy="849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6" name="椭圆 35">
              <a:extLst>
                <a:ext uri="{FF2B5EF4-FFF2-40B4-BE49-F238E27FC236}">
                  <a16:creationId xmlns:a16="http://schemas.microsoft.com/office/drawing/2014/main" id="{902C7132-F77A-4557-B98B-431440222755}"/>
                </a:ext>
              </a:extLst>
            </p:cNvPr>
            <p:cNvSpPr/>
            <p:nvPr/>
          </p:nvSpPr>
          <p:spPr>
            <a:xfrm>
              <a:off x="4407553" y="6105837"/>
              <a:ext cx="84964" cy="849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7" name="椭圆 36">
              <a:extLst>
                <a:ext uri="{FF2B5EF4-FFF2-40B4-BE49-F238E27FC236}">
                  <a16:creationId xmlns:a16="http://schemas.microsoft.com/office/drawing/2014/main" id="{B007E155-D038-4054-9F76-4B002C5F4E6E}"/>
                </a:ext>
              </a:extLst>
            </p:cNvPr>
            <p:cNvSpPr/>
            <p:nvPr/>
          </p:nvSpPr>
          <p:spPr>
            <a:xfrm>
              <a:off x="4407553" y="6408984"/>
              <a:ext cx="84964" cy="849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8" name="椭圆 37">
              <a:extLst>
                <a:ext uri="{FF2B5EF4-FFF2-40B4-BE49-F238E27FC236}">
                  <a16:creationId xmlns:a16="http://schemas.microsoft.com/office/drawing/2014/main" id="{BFB2D643-DEAA-4764-B88A-ED118A333AE1}"/>
                </a:ext>
              </a:extLst>
            </p:cNvPr>
            <p:cNvSpPr/>
            <p:nvPr/>
          </p:nvSpPr>
          <p:spPr>
            <a:xfrm>
              <a:off x="4407553" y="6712130"/>
              <a:ext cx="84964" cy="849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9" name="椭圆 38">
              <a:extLst>
                <a:ext uri="{FF2B5EF4-FFF2-40B4-BE49-F238E27FC236}">
                  <a16:creationId xmlns:a16="http://schemas.microsoft.com/office/drawing/2014/main" id="{BE98F0B1-AA35-437E-B62E-F7BC07ACAAB9}"/>
                </a:ext>
              </a:extLst>
            </p:cNvPr>
            <p:cNvSpPr/>
            <p:nvPr/>
          </p:nvSpPr>
          <p:spPr>
            <a:xfrm>
              <a:off x="4084276" y="6105837"/>
              <a:ext cx="84964" cy="849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40" name="椭圆 39">
              <a:extLst>
                <a:ext uri="{FF2B5EF4-FFF2-40B4-BE49-F238E27FC236}">
                  <a16:creationId xmlns:a16="http://schemas.microsoft.com/office/drawing/2014/main" id="{88D95526-D8B8-4172-82E2-68B4EEC712D0}"/>
                </a:ext>
              </a:extLst>
            </p:cNvPr>
            <p:cNvSpPr/>
            <p:nvPr/>
          </p:nvSpPr>
          <p:spPr>
            <a:xfrm>
              <a:off x="4084276" y="6408984"/>
              <a:ext cx="84964" cy="849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41" name="椭圆 40">
              <a:extLst>
                <a:ext uri="{FF2B5EF4-FFF2-40B4-BE49-F238E27FC236}">
                  <a16:creationId xmlns:a16="http://schemas.microsoft.com/office/drawing/2014/main" id="{A0A01883-E5C7-4E7F-BDE7-D80B3C765325}"/>
                </a:ext>
              </a:extLst>
            </p:cNvPr>
            <p:cNvSpPr/>
            <p:nvPr/>
          </p:nvSpPr>
          <p:spPr>
            <a:xfrm>
              <a:off x="4084276" y="6712130"/>
              <a:ext cx="84964" cy="849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42" name="椭圆 41">
              <a:extLst>
                <a:ext uri="{FF2B5EF4-FFF2-40B4-BE49-F238E27FC236}">
                  <a16:creationId xmlns:a16="http://schemas.microsoft.com/office/drawing/2014/main" id="{00E831B6-26F3-48A9-A91F-4F43F639C8CB}"/>
                </a:ext>
              </a:extLst>
            </p:cNvPr>
            <p:cNvSpPr/>
            <p:nvPr/>
          </p:nvSpPr>
          <p:spPr>
            <a:xfrm>
              <a:off x="3760999" y="6105837"/>
              <a:ext cx="84964" cy="849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47" name="椭圆 46">
              <a:extLst>
                <a:ext uri="{FF2B5EF4-FFF2-40B4-BE49-F238E27FC236}">
                  <a16:creationId xmlns:a16="http://schemas.microsoft.com/office/drawing/2014/main" id="{C6120968-6F9F-4A34-BD15-0E19AC8A7A11}"/>
                </a:ext>
              </a:extLst>
            </p:cNvPr>
            <p:cNvSpPr/>
            <p:nvPr/>
          </p:nvSpPr>
          <p:spPr>
            <a:xfrm>
              <a:off x="3760999" y="6408984"/>
              <a:ext cx="84964" cy="849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48" name="椭圆 47">
              <a:extLst>
                <a:ext uri="{FF2B5EF4-FFF2-40B4-BE49-F238E27FC236}">
                  <a16:creationId xmlns:a16="http://schemas.microsoft.com/office/drawing/2014/main" id="{7E9639FD-9ABA-4213-8A33-2EE66D6905DC}"/>
                </a:ext>
              </a:extLst>
            </p:cNvPr>
            <p:cNvSpPr/>
            <p:nvPr/>
          </p:nvSpPr>
          <p:spPr>
            <a:xfrm>
              <a:off x="3760999" y="6712130"/>
              <a:ext cx="84964" cy="849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49" name="椭圆 48">
              <a:extLst>
                <a:ext uri="{FF2B5EF4-FFF2-40B4-BE49-F238E27FC236}">
                  <a16:creationId xmlns:a16="http://schemas.microsoft.com/office/drawing/2014/main" id="{ED1AF267-E001-4BFD-A118-B20834F2EAA1}"/>
                </a:ext>
              </a:extLst>
            </p:cNvPr>
            <p:cNvSpPr/>
            <p:nvPr/>
          </p:nvSpPr>
          <p:spPr>
            <a:xfrm>
              <a:off x="3437870" y="6105837"/>
              <a:ext cx="84964" cy="849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50" name="椭圆 49">
              <a:extLst>
                <a:ext uri="{FF2B5EF4-FFF2-40B4-BE49-F238E27FC236}">
                  <a16:creationId xmlns:a16="http://schemas.microsoft.com/office/drawing/2014/main" id="{E53C9E1D-4CFD-4831-B741-8349BCF05751}"/>
                </a:ext>
              </a:extLst>
            </p:cNvPr>
            <p:cNvSpPr/>
            <p:nvPr/>
          </p:nvSpPr>
          <p:spPr>
            <a:xfrm>
              <a:off x="3437870" y="6408984"/>
              <a:ext cx="84964" cy="849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51" name="椭圆 50">
              <a:extLst>
                <a:ext uri="{FF2B5EF4-FFF2-40B4-BE49-F238E27FC236}">
                  <a16:creationId xmlns:a16="http://schemas.microsoft.com/office/drawing/2014/main" id="{B6739935-CDF3-455A-B450-E0BED677C640}"/>
                </a:ext>
              </a:extLst>
            </p:cNvPr>
            <p:cNvSpPr/>
            <p:nvPr/>
          </p:nvSpPr>
          <p:spPr>
            <a:xfrm>
              <a:off x="3437870" y="6712130"/>
              <a:ext cx="84964" cy="849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52" name="椭圆 51">
              <a:extLst>
                <a:ext uri="{FF2B5EF4-FFF2-40B4-BE49-F238E27FC236}">
                  <a16:creationId xmlns:a16="http://schemas.microsoft.com/office/drawing/2014/main" id="{CDDCC74C-3E83-47FD-B15F-B197D867BD4C}"/>
                </a:ext>
              </a:extLst>
            </p:cNvPr>
            <p:cNvSpPr/>
            <p:nvPr/>
          </p:nvSpPr>
          <p:spPr>
            <a:xfrm>
              <a:off x="3114593" y="6105837"/>
              <a:ext cx="84964" cy="849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53" name="椭圆 52">
              <a:extLst>
                <a:ext uri="{FF2B5EF4-FFF2-40B4-BE49-F238E27FC236}">
                  <a16:creationId xmlns:a16="http://schemas.microsoft.com/office/drawing/2014/main" id="{58B55EDF-9F2B-40C3-B906-036D70A783C8}"/>
                </a:ext>
              </a:extLst>
            </p:cNvPr>
            <p:cNvSpPr/>
            <p:nvPr/>
          </p:nvSpPr>
          <p:spPr>
            <a:xfrm>
              <a:off x="3114593" y="6408984"/>
              <a:ext cx="84964" cy="849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54" name="椭圆 53">
              <a:extLst>
                <a:ext uri="{FF2B5EF4-FFF2-40B4-BE49-F238E27FC236}">
                  <a16:creationId xmlns:a16="http://schemas.microsoft.com/office/drawing/2014/main" id="{7F7E3683-E998-43AC-80C9-78DC98B8B914}"/>
                </a:ext>
              </a:extLst>
            </p:cNvPr>
            <p:cNvSpPr/>
            <p:nvPr/>
          </p:nvSpPr>
          <p:spPr>
            <a:xfrm>
              <a:off x="3114593" y="6712130"/>
              <a:ext cx="84964" cy="849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55" name="椭圆 54">
              <a:extLst>
                <a:ext uri="{FF2B5EF4-FFF2-40B4-BE49-F238E27FC236}">
                  <a16:creationId xmlns:a16="http://schemas.microsoft.com/office/drawing/2014/main" id="{39B3C317-5A29-4286-9A8F-137D60921AAF}"/>
                </a:ext>
              </a:extLst>
            </p:cNvPr>
            <p:cNvSpPr/>
            <p:nvPr/>
          </p:nvSpPr>
          <p:spPr>
            <a:xfrm>
              <a:off x="2791316" y="6105837"/>
              <a:ext cx="84964" cy="849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56" name="椭圆 55">
              <a:extLst>
                <a:ext uri="{FF2B5EF4-FFF2-40B4-BE49-F238E27FC236}">
                  <a16:creationId xmlns:a16="http://schemas.microsoft.com/office/drawing/2014/main" id="{89422709-D786-4D69-98BB-DE0345123513}"/>
                </a:ext>
              </a:extLst>
            </p:cNvPr>
            <p:cNvSpPr/>
            <p:nvPr/>
          </p:nvSpPr>
          <p:spPr>
            <a:xfrm>
              <a:off x="2791316" y="6408984"/>
              <a:ext cx="84964" cy="849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57" name="椭圆 56">
              <a:extLst>
                <a:ext uri="{FF2B5EF4-FFF2-40B4-BE49-F238E27FC236}">
                  <a16:creationId xmlns:a16="http://schemas.microsoft.com/office/drawing/2014/main" id="{3B942D59-D880-4118-9362-DFFD47B646E7}"/>
                </a:ext>
              </a:extLst>
            </p:cNvPr>
            <p:cNvSpPr/>
            <p:nvPr/>
          </p:nvSpPr>
          <p:spPr>
            <a:xfrm>
              <a:off x="2791316" y="6712130"/>
              <a:ext cx="84964" cy="849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58" name="椭圆 57">
              <a:extLst>
                <a:ext uri="{FF2B5EF4-FFF2-40B4-BE49-F238E27FC236}">
                  <a16:creationId xmlns:a16="http://schemas.microsoft.com/office/drawing/2014/main" id="{86C016C0-9161-4350-B90C-ADEFCAE7AB05}"/>
                </a:ext>
              </a:extLst>
            </p:cNvPr>
            <p:cNvSpPr/>
            <p:nvPr/>
          </p:nvSpPr>
          <p:spPr>
            <a:xfrm>
              <a:off x="2468040" y="6105837"/>
              <a:ext cx="84964" cy="849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59" name="椭圆 58">
              <a:extLst>
                <a:ext uri="{FF2B5EF4-FFF2-40B4-BE49-F238E27FC236}">
                  <a16:creationId xmlns:a16="http://schemas.microsoft.com/office/drawing/2014/main" id="{01687376-EC1D-4703-94C5-8D31877B990A}"/>
                </a:ext>
              </a:extLst>
            </p:cNvPr>
            <p:cNvSpPr/>
            <p:nvPr/>
          </p:nvSpPr>
          <p:spPr>
            <a:xfrm>
              <a:off x="2468040" y="6408984"/>
              <a:ext cx="84964" cy="849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60" name="椭圆 59">
              <a:extLst>
                <a:ext uri="{FF2B5EF4-FFF2-40B4-BE49-F238E27FC236}">
                  <a16:creationId xmlns:a16="http://schemas.microsoft.com/office/drawing/2014/main" id="{77538205-F2EE-4C8E-ADF7-1AB2EE467A45}"/>
                </a:ext>
              </a:extLst>
            </p:cNvPr>
            <p:cNvSpPr/>
            <p:nvPr/>
          </p:nvSpPr>
          <p:spPr>
            <a:xfrm>
              <a:off x="2468040" y="6712130"/>
              <a:ext cx="84964" cy="849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61" name="椭圆 60">
              <a:extLst>
                <a:ext uri="{FF2B5EF4-FFF2-40B4-BE49-F238E27FC236}">
                  <a16:creationId xmlns:a16="http://schemas.microsoft.com/office/drawing/2014/main" id="{96040C9B-C2AE-4F93-8F6E-BE78DEAA2AF7}"/>
                </a:ext>
              </a:extLst>
            </p:cNvPr>
            <p:cNvSpPr/>
            <p:nvPr/>
          </p:nvSpPr>
          <p:spPr>
            <a:xfrm>
              <a:off x="2167561" y="6105837"/>
              <a:ext cx="84964" cy="849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62" name="椭圆 61">
              <a:extLst>
                <a:ext uri="{FF2B5EF4-FFF2-40B4-BE49-F238E27FC236}">
                  <a16:creationId xmlns:a16="http://schemas.microsoft.com/office/drawing/2014/main" id="{62829019-2694-4AB9-858D-9E56B5DB51A0}"/>
                </a:ext>
              </a:extLst>
            </p:cNvPr>
            <p:cNvSpPr/>
            <p:nvPr/>
          </p:nvSpPr>
          <p:spPr>
            <a:xfrm>
              <a:off x="2167561" y="6408984"/>
              <a:ext cx="84964" cy="849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63" name="椭圆 62">
              <a:extLst>
                <a:ext uri="{FF2B5EF4-FFF2-40B4-BE49-F238E27FC236}">
                  <a16:creationId xmlns:a16="http://schemas.microsoft.com/office/drawing/2014/main" id="{29686587-1DD9-4FC1-B624-D42A069FB532}"/>
                </a:ext>
              </a:extLst>
            </p:cNvPr>
            <p:cNvSpPr/>
            <p:nvPr/>
          </p:nvSpPr>
          <p:spPr>
            <a:xfrm>
              <a:off x="2167561" y="6712130"/>
              <a:ext cx="84964" cy="849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64" name="椭圆 63">
              <a:extLst>
                <a:ext uri="{FF2B5EF4-FFF2-40B4-BE49-F238E27FC236}">
                  <a16:creationId xmlns:a16="http://schemas.microsoft.com/office/drawing/2014/main" id="{65C448A2-5EA5-470F-AC17-B98B0BF0A8E1}"/>
                </a:ext>
              </a:extLst>
            </p:cNvPr>
            <p:cNvSpPr/>
            <p:nvPr/>
          </p:nvSpPr>
          <p:spPr>
            <a:xfrm>
              <a:off x="1844285" y="6105837"/>
              <a:ext cx="84964" cy="849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65" name="椭圆 64">
              <a:extLst>
                <a:ext uri="{FF2B5EF4-FFF2-40B4-BE49-F238E27FC236}">
                  <a16:creationId xmlns:a16="http://schemas.microsoft.com/office/drawing/2014/main" id="{08A80448-EBC4-4A78-9695-E02A3D1074EC}"/>
                </a:ext>
              </a:extLst>
            </p:cNvPr>
            <p:cNvSpPr/>
            <p:nvPr/>
          </p:nvSpPr>
          <p:spPr>
            <a:xfrm>
              <a:off x="1844285" y="6408984"/>
              <a:ext cx="84964" cy="849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66" name="椭圆 65">
              <a:extLst>
                <a:ext uri="{FF2B5EF4-FFF2-40B4-BE49-F238E27FC236}">
                  <a16:creationId xmlns:a16="http://schemas.microsoft.com/office/drawing/2014/main" id="{0DBE2B89-4288-4A84-B116-1DA643D3F69A}"/>
                </a:ext>
              </a:extLst>
            </p:cNvPr>
            <p:cNvSpPr/>
            <p:nvPr/>
          </p:nvSpPr>
          <p:spPr>
            <a:xfrm>
              <a:off x="1844285" y="6712130"/>
              <a:ext cx="84964" cy="849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67" name="椭圆 66">
              <a:extLst>
                <a:ext uri="{FF2B5EF4-FFF2-40B4-BE49-F238E27FC236}">
                  <a16:creationId xmlns:a16="http://schemas.microsoft.com/office/drawing/2014/main" id="{E85078B9-0999-4D0A-A473-E5F238862C36}"/>
                </a:ext>
              </a:extLst>
            </p:cNvPr>
            <p:cNvSpPr/>
            <p:nvPr/>
          </p:nvSpPr>
          <p:spPr>
            <a:xfrm>
              <a:off x="1521008" y="6105837"/>
              <a:ext cx="84964" cy="849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68" name="椭圆 67">
              <a:extLst>
                <a:ext uri="{FF2B5EF4-FFF2-40B4-BE49-F238E27FC236}">
                  <a16:creationId xmlns:a16="http://schemas.microsoft.com/office/drawing/2014/main" id="{243C816E-2A9E-4B64-A30A-CFADF8B1D3AC}"/>
                </a:ext>
              </a:extLst>
            </p:cNvPr>
            <p:cNvSpPr/>
            <p:nvPr/>
          </p:nvSpPr>
          <p:spPr>
            <a:xfrm>
              <a:off x="1521008" y="6408984"/>
              <a:ext cx="84964" cy="849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69" name="椭圆 68">
              <a:extLst>
                <a:ext uri="{FF2B5EF4-FFF2-40B4-BE49-F238E27FC236}">
                  <a16:creationId xmlns:a16="http://schemas.microsoft.com/office/drawing/2014/main" id="{707C34A9-44C6-4752-B603-C4C9CB711734}"/>
                </a:ext>
              </a:extLst>
            </p:cNvPr>
            <p:cNvSpPr/>
            <p:nvPr/>
          </p:nvSpPr>
          <p:spPr>
            <a:xfrm>
              <a:off x="1521008" y="6712130"/>
              <a:ext cx="84964" cy="849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70" name="椭圆 69">
              <a:extLst>
                <a:ext uri="{FF2B5EF4-FFF2-40B4-BE49-F238E27FC236}">
                  <a16:creationId xmlns:a16="http://schemas.microsoft.com/office/drawing/2014/main" id="{3A03448C-72E1-4302-9BEF-E3B121243503}"/>
                </a:ext>
              </a:extLst>
            </p:cNvPr>
            <p:cNvSpPr/>
            <p:nvPr/>
          </p:nvSpPr>
          <p:spPr>
            <a:xfrm>
              <a:off x="1197731" y="6105837"/>
              <a:ext cx="84964" cy="849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71" name="椭圆 70">
              <a:extLst>
                <a:ext uri="{FF2B5EF4-FFF2-40B4-BE49-F238E27FC236}">
                  <a16:creationId xmlns:a16="http://schemas.microsoft.com/office/drawing/2014/main" id="{42CF4555-8749-49F2-9353-C79873352E79}"/>
                </a:ext>
              </a:extLst>
            </p:cNvPr>
            <p:cNvSpPr/>
            <p:nvPr/>
          </p:nvSpPr>
          <p:spPr>
            <a:xfrm>
              <a:off x="1197731" y="6408984"/>
              <a:ext cx="84964" cy="849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72" name="椭圆 71">
              <a:extLst>
                <a:ext uri="{FF2B5EF4-FFF2-40B4-BE49-F238E27FC236}">
                  <a16:creationId xmlns:a16="http://schemas.microsoft.com/office/drawing/2014/main" id="{7441BBD2-62AA-42B4-A31C-BF3A0E3C09DE}"/>
                </a:ext>
              </a:extLst>
            </p:cNvPr>
            <p:cNvSpPr/>
            <p:nvPr/>
          </p:nvSpPr>
          <p:spPr>
            <a:xfrm>
              <a:off x="1197731" y="6712130"/>
              <a:ext cx="84964" cy="849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73" name="椭圆 72">
              <a:extLst>
                <a:ext uri="{FF2B5EF4-FFF2-40B4-BE49-F238E27FC236}">
                  <a16:creationId xmlns:a16="http://schemas.microsoft.com/office/drawing/2014/main" id="{582FFF2D-DF45-4D44-8EDB-57CCE04F901A}"/>
                </a:ext>
              </a:extLst>
            </p:cNvPr>
            <p:cNvSpPr/>
            <p:nvPr/>
          </p:nvSpPr>
          <p:spPr>
            <a:xfrm>
              <a:off x="869268" y="6105837"/>
              <a:ext cx="84964" cy="849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74" name="椭圆 73">
              <a:extLst>
                <a:ext uri="{FF2B5EF4-FFF2-40B4-BE49-F238E27FC236}">
                  <a16:creationId xmlns:a16="http://schemas.microsoft.com/office/drawing/2014/main" id="{5357F36B-493B-4EEC-B405-E683D288C721}"/>
                </a:ext>
              </a:extLst>
            </p:cNvPr>
            <p:cNvSpPr/>
            <p:nvPr/>
          </p:nvSpPr>
          <p:spPr>
            <a:xfrm>
              <a:off x="869268" y="6408984"/>
              <a:ext cx="84964" cy="849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75" name="椭圆 74">
              <a:extLst>
                <a:ext uri="{FF2B5EF4-FFF2-40B4-BE49-F238E27FC236}">
                  <a16:creationId xmlns:a16="http://schemas.microsoft.com/office/drawing/2014/main" id="{A51F5786-3465-4EB1-81FE-F60A3D6279DA}"/>
                </a:ext>
              </a:extLst>
            </p:cNvPr>
            <p:cNvSpPr/>
            <p:nvPr/>
          </p:nvSpPr>
          <p:spPr>
            <a:xfrm>
              <a:off x="869268" y="6712130"/>
              <a:ext cx="84964" cy="849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sp>
        <p:nvSpPr>
          <p:cNvPr id="76" name="文本框 75">
            <a:extLst>
              <a:ext uri="{FF2B5EF4-FFF2-40B4-BE49-F238E27FC236}">
                <a16:creationId xmlns:a16="http://schemas.microsoft.com/office/drawing/2014/main" id="{F4ED75D2-4B5B-40A7-A796-2FC66E7FDDC4}"/>
              </a:ext>
            </a:extLst>
          </p:cNvPr>
          <p:cNvSpPr txBox="1"/>
          <p:nvPr/>
        </p:nvSpPr>
        <p:spPr>
          <a:xfrm>
            <a:off x="5075133" y="5016798"/>
            <a:ext cx="1851789" cy="461665"/>
          </a:xfrm>
          <a:prstGeom prst="rect">
            <a:avLst/>
          </a:prstGeom>
          <a:noFill/>
        </p:spPr>
        <p:txBody>
          <a:bodyPr wrap="none" rtlCol="0">
            <a:spAutoFit/>
          </a:bodyPr>
          <a:lstStyle/>
          <a:p>
            <a:pPr algn="ctr"/>
            <a:r>
              <a:rPr lang="zh-CN" altLang="en-US" sz="2400" b="1" spc="200" dirty="0">
                <a:solidFill>
                  <a:srgbClr val="FFFFFF"/>
                </a:solidFill>
                <a:latin typeface="思源黑体" panose="020B0500000000000000" pitchFamily="34" charset="-122"/>
                <a:ea typeface="思源黑体" panose="020B0500000000000000" pitchFamily="34" charset="-122"/>
              </a:rPr>
              <a:t>五角场街道</a:t>
            </a:r>
          </a:p>
        </p:txBody>
      </p:sp>
      <p:grpSp>
        <p:nvGrpSpPr>
          <p:cNvPr id="79" name="组合 78">
            <a:extLst>
              <a:ext uri="{FF2B5EF4-FFF2-40B4-BE49-F238E27FC236}">
                <a16:creationId xmlns:a16="http://schemas.microsoft.com/office/drawing/2014/main" id="{2E2D7E67-7A23-4F76-A99D-C1379FBDFD90}"/>
              </a:ext>
            </a:extLst>
          </p:cNvPr>
          <p:cNvGrpSpPr/>
          <p:nvPr/>
        </p:nvGrpSpPr>
        <p:grpSpPr>
          <a:xfrm rot="10800000">
            <a:off x="-42273" y="-148338"/>
            <a:ext cx="2631517" cy="4201764"/>
            <a:chOff x="9583709" y="2790056"/>
            <a:chExt cx="2631517" cy="4201764"/>
          </a:xfrm>
        </p:grpSpPr>
        <p:sp>
          <p:nvSpPr>
            <p:cNvPr id="80" name="斜纹 79">
              <a:extLst>
                <a:ext uri="{FF2B5EF4-FFF2-40B4-BE49-F238E27FC236}">
                  <a16:creationId xmlns:a16="http://schemas.microsoft.com/office/drawing/2014/main" id="{2517D922-84F7-48E2-8309-8F2A143DE6F4}"/>
                </a:ext>
              </a:extLst>
            </p:cNvPr>
            <p:cNvSpPr/>
            <p:nvPr/>
          </p:nvSpPr>
          <p:spPr>
            <a:xfrm rot="10800000">
              <a:off x="10468451" y="4105997"/>
              <a:ext cx="1723549" cy="2752003"/>
            </a:xfrm>
            <a:prstGeom prst="diagStripe">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81" name="斜纹 80">
              <a:extLst>
                <a:ext uri="{FF2B5EF4-FFF2-40B4-BE49-F238E27FC236}">
                  <a16:creationId xmlns:a16="http://schemas.microsoft.com/office/drawing/2014/main" id="{1883A875-F6C1-46C6-9CEC-9C7A7A63A762}"/>
                </a:ext>
              </a:extLst>
            </p:cNvPr>
            <p:cNvSpPr/>
            <p:nvPr/>
          </p:nvSpPr>
          <p:spPr>
            <a:xfrm rot="10800000">
              <a:off x="9583709" y="2790056"/>
              <a:ext cx="2631517" cy="4201764"/>
            </a:xfrm>
            <a:prstGeom prst="diagStripe">
              <a:avLst>
                <a:gd name="adj" fmla="val 55743"/>
              </a:avLst>
            </a:prstGeom>
            <a:solidFill>
              <a:schemeClr val="bg1">
                <a:lumMod val="8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思源黑体" panose="020B0500000000000000" pitchFamily="34" charset="-122"/>
                <a:ea typeface="思源黑体" panose="020B0500000000000000" pitchFamily="34" charset="-122"/>
              </a:endParaRPr>
            </a:p>
          </p:txBody>
        </p:sp>
      </p:grpSp>
      <p:grpSp>
        <p:nvGrpSpPr>
          <p:cNvPr id="77" name="组合 76">
            <a:extLst>
              <a:ext uri="{FF2B5EF4-FFF2-40B4-BE49-F238E27FC236}">
                <a16:creationId xmlns:a16="http://schemas.microsoft.com/office/drawing/2014/main" id="{654730E6-5840-47E4-BEB5-C97C9777E4ED}"/>
              </a:ext>
            </a:extLst>
          </p:cNvPr>
          <p:cNvGrpSpPr/>
          <p:nvPr/>
        </p:nvGrpSpPr>
        <p:grpSpPr>
          <a:xfrm>
            <a:off x="11043649" y="4961059"/>
            <a:ext cx="1180827" cy="1885436"/>
            <a:chOff x="9583709" y="2790056"/>
            <a:chExt cx="2631517" cy="4201764"/>
          </a:xfrm>
        </p:grpSpPr>
        <p:sp>
          <p:nvSpPr>
            <p:cNvPr id="78" name="斜纹 77">
              <a:extLst>
                <a:ext uri="{FF2B5EF4-FFF2-40B4-BE49-F238E27FC236}">
                  <a16:creationId xmlns:a16="http://schemas.microsoft.com/office/drawing/2014/main" id="{A7F33DB2-4C37-47CA-A6E5-82753C13AC4E}"/>
                </a:ext>
              </a:extLst>
            </p:cNvPr>
            <p:cNvSpPr/>
            <p:nvPr/>
          </p:nvSpPr>
          <p:spPr>
            <a:xfrm rot="10800000">
              <a:off x="10468451" y="4105997"/>
              <a:ext cx="1723549" cy="2752003"/>
            </a:xfrm>
            <a:prstGeom prst="diagStripe">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82" name="斜纹 81">
              <a:extLst>
                <a:ext uri="{FF2B5EF4-FFF2-40B4-BE49-F238E27FC236}">
                  <a16:creationId xmlns:a16="http://schemas.microsoft.com/office/drawing/2014/main" id="{816E0428-8E62-4AD8-9D49-EE1A8609CB5F}"/>
                </a:ext>
              </a:extLst>
            </p:cNvPr>
            <p:cNvSpPr/>
            <p:nvPr/>
          </p:nvSpPr>
          <p:spPr>
            <a:xfrm rot="10800000">
              <a:off x="9583709" y="2790056"/>
              <a:ext cx="2631517" cy="4201764"/>
            </a:xfrm>
            <a:prstGeom prst="diagStripe">
              <a:avLst>
                <a:gd name="adj" fmla="val 55743"/>
              </a:avLst>
            </a:prstGeom>
            <a:solidFill>
              <a:schemeClr val="bg1">
                <a:lumMod val="8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思源黑体" panose="020B0500000000000000" pitchFamily="34" charset="-122"/>
                <a:ea typeface="思源黑体" panose="020B0500000000000000" pitchFamily="34" charset="-122"/>
              </a:endParaRPr>
            </a:p>
          </p:txBody>
        </p:sp>
      </p:grpSp>
      <p:pic>
        <p:nvPicPr>
          <p:cNvPr id="4" name="Uplifting &amp; Motivational">
            <a:hlinkClick r:id="" action="ppaction://media"/>
            <a:extLst>
              <a:ext uri="{FF2B5EF4-FFF2-40B4-BE49-F238E27FC236}">
                <a16:creationId xmlns:a16="http://schemas.microsoft.com/office/drawing/2014/main" id="{C1CA89F2-FFF7-48C2-A089-435257FBAB75}"/>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788473" y="416475"/>
            <a:ext cx="487363" cy="487363"/>
          </a:xfrm>
          <a:prstGeom prst="rect">
            <a:avLst/>
          </a:prstGeom>
        </p:spPr>
      </p:pic>
      <p:pic>
        <p:nvPicPr>
          <p:cNvPr id="7" name="图片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81339" y="0"/>
            <a:ext cx="604205" cy="608233"/>
          </a:xfrm>
          <a:prstGeom prst="rect">
            <a:avLst/>
          </a:prstGeom>
        </p:spPr>
      </p:pic>
    </p:spTree>
    <p:extLst>
      <p:ext uri="{BB962C8B-B14F-4D97-AF65-F5344CB8AC3E}">
        <p14:creationId xmlns:p14="http://schemas.microsoft.com/office/powerpoint/2010/main" val="1830978082"/>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79"/>
                                        </p:tgtEl>
                                        <p:attrNameLst>
                                          <p:attrName>style.visibility</p:attrName>
                                        </p:attrNameLst>
                                      </p:cBhvr>
                                      <p:to>
                                        <p:strVal val="visible"/>
                                      </p:to>
                                    </p:set>
                                    <p:animEffect transition="in" filter="wipe(down)">
                                      <p:cBhvr>
                                        <p:cTn id="11" dur="500"/>
                                        <p:tgtEl>
                                          <p:spTgt spid="79"/>
                                        </p:tgtEl>
                                      </p:cBhvr>
                                    </p:animEffect>
                                  </p:childTnLst>
                                </p:cTn>
                              </p:par>
                              <p:par>
                                <p:cTn id="12" presetID="22" presetClass="entr" presetSubtype="4" fill="hold" nodeType="withEffect">
                                  <p:stCondLst>
                                    <p:cond delay="0"/>
                                  </p:stCondLst>
                                  <p:childTnLst>
                                    <p:set>
                                      <p:cBhvr>
                                        <p:cTn id="13" dur="1" fill="hold">
                                          <p:stCondLst>
                                            <p:cond delay="0"/>
                                          </p:stCondLst>
                                        </p:cTn>
                                        <p:tgtEl>
                                          <p:spTgt spid="77"/>
                                        </p:tgtEl>
                                        <p:attrNameLst>
                                          <p:attrName>style.visibility</p:attrName>
                                        </p:attrNameLst>
                                      </p:cBhvr>
                                      <p:to>
                                        <p:strVal val="visible"/>
                                      </p:to>
                                    </p:set>
                                    <p:animEffect transition="in" filter="wipe(down)">
                                      <p:cBhvr>
                                        <p:cTn id="14" dur="500"/>
                                        <p:tgtEl>
                                          <p:spTgt spid="7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iterate type="lt">
                                    <p:tmPct val="10000"/>
                                  </p:iterate>
                                  <p:childTnLst>
                                    <p:set>
                                      <p:cBhvr>
                                        <p:cTn id="23" dur="1" fill="hold">
                                          <p:stCondLst>
                                            <p:cond delay="0"/>
                                          </p:stCondLst>
                                        </p:cTn>
                                        <p:tgtEl>
                                          <p:spTgt spid="43"/>
                                        </p:tgtEl>
                                        <p:attrNameLst>
                                          <p:attrName>style.visibility</p:attrName>
                                        </p:attrNameLst>
                                      </p:cBhvr>
                                      <p:to>
                                        <p:strVal val="visible"/>
                                      </p:to>
                                    </p:set>
                                    <p:anim calcmode="lin" valueType="num">
                                      <p:cBhvr additive="base">
                                        <p:cTn id="24" dur="500" fill="hold"/>
                                        <p:tgtEl>
                                          <p:spTgt spid="43"/>
                                        </p:tgtEl>
                                        <p:attrNameLst>
                                          <p:attrName>ppt_x</p:attrName>
                                        </p:attrNameLst>
                                      </p:cBhvr>
                                      <p:tavLst>
                                        <p:tav tm="0">
                                          <p:val>
                                            <p:strVal val="#ppt_x"/>
                                          </p:val>
                                        </p:tav>
                                        <p:tav tm="100000">
                                          <p:val>
                                            <p:strVal val="#ppt_x"/>
                                          </p:val>
                                        </p:tav>
                                      </p:tavLst>
                                    </p:anim>
                                    <p:anim calcmode="lin" valueType="num">
                                      <p:cBhvr additive="base">
                                        <p:cTn id="25"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76"/>
                                        </p:tgtEl>
                                        <p:attrNameLst>
                                          <p:attrName>style.visibility</p:attrName>
                                        </p:attrNameLst>
                                      </p:cBhvr>
                                      <p:to>
                                        <p:strVal val="visible"/>
                                      </p:to>
                                    </p:set>
                                    <p:animEffect transition="in" filter="fade">
                                      <p:cBhvr>
                                        <p:cTn id="30" dur="1000"/>
                                        <p:tgtEl>
                                          <p:spTgt spid="76"/>
                                        </p:tgtEl>
                                      </p:cBhvr>
                                    </p:animEffect>
                                    <p:anim calcmode="lin" valueType="num">
                                      <p:cBhvr>
                                        <p:cTn id="31" dur="1000" fill="hold"/>
                                        <p:tgtEl>
                                          <p:spTgt spid="76"/>
                                        </p:tgtEl>
                                        <p:attrNameLst>
                                          <p:attrName>ppt_x</p:attrName>
                                        </p:attrNameLst>
                                      </p:cBhvr>
                                      <p:tavLst>
                                        <p:tav tm="0">
                                          <p:val>
                                            <p:strVal val="#ppt_x"/>
                                          </p:val>
                                        </p:tav>
                                        <p:tav tm="100000">
                                          <p:val>
                                            <p:strVal val="#ppt_x"/>
                                          </p:val>
                                        </p:tav>
                                      </p:tavLst>
                                    </p:anim>
                                    <p:anim calcmode="lin" valueType="num">
                                      <p:cBhvr>
                                        <p:cTn id="32" dur="1000" fill="hold"/>
                                        <p:tgtEl>
                                          <p:spTgt spid="7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8" repeatCount="indefinite" fill="remove" display="0">
                  <p:stCondLst>
                    <p:cond delay="indefinite"/>
                  </p:stCondLst>
                  <p:endCondLst>
                    <p:cond evt="onStopAudio" delay="0">
                      <p:tgtEl>
                        <p:sldTgt/>
                      </p:tgtEl>
                    </p:cond>
                  </p:endCondLst>
                </p:cTn>
                <p:tgtEl>
                  <p:spTgt spid="4"/>
                </p:tgtEl>
              </p:cMediaNode>
            </p:audio>
          </p:childTnLst>
        </p:cTn>
      </p:par>
    </p:tnLst>
    <p:bldLst>
      <p:bldP spid="18" grpId="0"/>
      <p:bldP spid="43" grpId="0"/>
      <p:bldP spid="7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4EE88526-3760-4B71-A557-1EDE76F092F1}"/>
              </a:ext>
            </a:extLst>
          </p:cNvPr>
          <p:cNvGrpSpPr/>
          <p:nvPr/>
        </p:nvGrpSpPr>
        <p:grpSpPr>
          <a:xfrm>
            <a:off x="-474562" y="283279"/>
            <a:ext cx="2646878" cy="595364"/>
            <a:chOff x="-474562" y="283279"/>
            <a:chExt cx="3581852" cy="595364"/>
          </a:xfrm>
        </p:grpSpPr>
        <p:sp>
          <p:nvSpPr>
            <p:cNvPr id="5" name="平行四边形 4">
              <a:extLst>
                <a:ext uri="{FF2B5EF4-FFF2-40B4-BE49-F238E27FC236}">
                  <a16:creationId xmlns:a16="http://schemas.microsoft.com/office/drawing/2014/main" id="{E7D71C0B-2D7C-40F6-BD43-9F324E9F1943}"/>
                </a:ext>
              </a:extLst>
            </p:cNvPr>
            <p:cNvSpPr/>
            <p:nvPr/>
          </p:nvSpPr>
          <p:spPr>
            <a:xfrm>
              <a:off x="-276894" y="283279"/>
              <a:ext cx="3384184" cy="595364"/>
            </a:xfrm>
            <a:prstGeom prst="parallelogram">
              <a:avLst>
                <a:gd name="adj" fmla="val 48666"/>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panose="020B0500000000000000" pitchFamily="34" charset="-122"/>
                <a:ea typeface="思源黑体" panose="020B0500000000000000" pitchFamily="34" charset="-122"/>
              </a:endParaRPr>
            </a:p>
          </p:txBody>
        </p:sp>
        <p:sp>
          <p:nvSpPr>
            <p:cNvPr id="7" name="平行四边形 6">
              <a:extLst>
                <a:ext uri="{FF2B5EF4-FFF2-40B4-BE49-F238E27FC236}">
                  <a16:creationId xmlns:a16="http://schemas.microsoft.com/office/drawing/2014/main" id="{002C2713-2606-4BA8-8C9F-69ED8B8F62E6}"/>
                </a:ext>
              </a:extLst>
            </p:cNvPr>
            <p:cNvSpPr/>
            <p:nvPr/>
          </p:nvSpPr>
          <p:spPr>
            <a:xfrm>
              <a:off x="-474562" y="283279"/>
              <a:ext cx="3384184" cy="595364"/>
            </a:xfrm>
            <a:prstGeom prst="parallelogram">
              <a:avLst>
                <a:gd name="adj" fmla="val 4866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panose="020B0500000000000000" pitchFamily="34" charset="-122"/>
                <a:ea typeface="思源黑体" panose="020B0500000000000000" pitchFamily="34" charset="-122"/>
              </a:endParaRPr>
            </a:p>
          </p:txBody>
        </p:sp>
        <p:sp>
          <p:nvSpPr>
            <p:cNvPr id="8" name="文本框 7">
              <a:extLst>
                <a:ext uri="{FF2B5EF4-FFF2-40B4-BE49-F238E27FC236}">
                  <a16:creationId xmlns:a16="http://schemas.microsoft.com/office/drawing/2014/main" id="{D36FC5A4-6321-4C62-AA17-67CC8444D90F}"/>
                </a:ext>
              </a:extLst>
            </p:cNvPr>
            <p:cNvSpPr txBox="1"/>
            <p:nvPr/>
          </p:nvSpPr>
          <p:spPr>
            <a:xfrm>
              <a:off x="784255" y="362927"/>
              <a:ext cx="1716304" cy="400110"/>
            </a:xfrm>
            <a:prstGeom prst="rect">
              <a:avLst/>
            </a:prstGeom>
            <a:noFill/>
          </p:spPr>
          <p:txBody>
            <a:bodyPr wrap="none" rtlCol="0" anchor="ctr">
              <a:spAutoFit/>
            </a:bodyPr>
            <a:lstStyle>
              <a:defPPr>
                <a:defRPr lang="zh-CN"/>
              </a:defPPr>
              <a:lvl1pPr>
                <a:defRPr sz="3200" spc="200">
                  <a:solidFill>
                    <a:srgbClr val="245188"/>
                  </a:solidFill>
                  <a:effectLst>
                    <a:outerShdw blurRad="127000" dist="63500" dir="2700000" algn="tl" rotWithShape="0">
                      <a:schemeClr val="accent1">
                        <a:alpha val="20000"/>
                      </a:schemeClr>
                    </a:outerShdw>
                  </a:effectLst>
                  <a:latin typeface="+mj-ea"/>
                  <a:ea typeface="+mj-ea"/>
                </a:defRPr>
              </a:lvl1pPr>
            </a:lstStyle>
            <a:p>
              <a:r>
                <a:rPr lang="zh-CN" altLang="en-US" sz="2000" b="1" spc="100" dirty="0">
                  <a:solidFill>
                    <a:srgbClr val="FBFBFB"/>
                  </a:solidFill>
                  <a:effectLst/>
                  <a:latin typeface="思源黑体" panose="020B0500000000000000" pitchFamily="34" charset="-122"/>
                  <a:ea typeface="思源黑体" panose="020B0500000000000000" pitchFamily="34" charset="-122"/>
                </a:rPr>
                <a:t>第二部分</a:t>
              </a:r>
            </a:p>
          </p:txBody>
        </p:sp>
      </p:grpSp>
      <p:sp>
        <p:nvSpPr>
          <p:cNvPr id="9" name="矩形 8">
            <a:extLst>
              <a:ext uri="{FF2B5EF4-FFF2-40B4-BE49-F238E27FC236}">
                <a16:creationId xmlns:a16="http://schemas.microsoft.com/office/drawing/2014/main" id="{4BE1FA72-8A4E-44DE-AF73-F396B78868C6}"/>
              </a:ext>
            </a:extLst>
          </p:cNvPr>
          <p:cNvSpPr/>
          <p:nvPr/>
        </p:nvSpPr>
        <p:spPr>
          <a:xfrm>
            <a:off x="2172313" y="362927"/>
            <a:ext cx="9109026" cy="553998"/>
          </a:xfrm>
          <a:prstGeom prst="rect">
            <a:avLst/>
          </a:prstGeom>
        </p:spPr>
        <p:txBody>
          <a:bodyPr wrap="square">
            <a:spAutoFit/>
          </a:bodyPr>
          <a:lstStyle/>
          <a:p>
            <a:r>
              <a:rPr lang="zh-CN" altLang="en-US" sz="3000" b="1" dirty="0">
                <a:solidFill>
                  <a:schemeClr val="tx1">
                    <a:lumMod val="85000"/>
                    <a:lumOff val="15000"/>
                  </a:schemeClr>
                </a:solidFill>
                <a:latin typeface="思源黑体" panose="020B0500000000000000" pitchFamily="34" charset="-122"/>
                <a:ea typeface="思源黑体" panose="020B0500000000000000" pitchFamily="34" charset="-122"/>
              </a:rPr>
              <a:t>（四）织密赋能之网，加强基层治理能力建设</a:t>
            </a:r>
          </a:p>
        </p:txBody>
      </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81339" y="0"/>
            <a:ext cx="604205" cy="608233"/>
          </a:xfrm>
          <a:prstGeom prst="rect">
            <a:avLst/>
          </a:prstGeom>
        </p:spPr>
      </p:pic>
      <p:pic>
        <p:nvPicPr>
          <p:cNvPr id="10" name="图片占位符 19" descr="C:\Users\Administrator\Desktop\51miz-E1247378-3CB30E13.gif51miz-E1247378-3CB30E13"/>
          <p:cNvPicPr>
            <a:picLocks noGrp="1" noChangeAspect="1"/>
          </p:cNvPicPr>
          <p:nvPr/>
        </p:nvPicPr>
        <p:blipFill>
          <a:blip r:embed="rId5"/>
          <a:srcRect/>
          <a:stretch>
            <a:fillRect/>
          </a:stretch>
        </p:blipFill>
        <p:spPr>
          <a:xfrm>
            <a:off x="4396740" y="1996440"/>
            <a:ext cx="3232785" cy="3233420"/>
          </a:xfrm>
          <a:custGeom>
            <a:avLst/>
            <a:gdLst>
              <a:gd name="connsiteX0" fmla="*/ 1233714 w 2467428"/>
              <a:gd name="connsiteY0" fmla="*/ 0 h 2467428"/>
              <a:gd name="connsiteX1" fmla="*/ 2467428 w 2467428"/>
              <a:gd name="connsiteY1" fmla="*/ 1233714 h 2467428"/>
              <a:gd name="connsiteX2" fmla="*/ 1233714 w 2467428"/>
              <a:gd name="connsiteY2" fmla="*/ 2467428 h 2467428"/>
              <a:gd name="connsiteX3" fmla="*/ 0 w 2467428"/>
              <a:gd name="connsiteY3" fmla="*/ 1233714 h 2467428"/>
              <a:gd name="connsiteX4" fmla="*/ 1233714 w 2467428"/>
              <a:gd name="connsiteY4" fmla="*/ 0 h 2467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7428" h="2467428">
                <a:moveTo>
                  <a:pt x="1233714" y="0"/>
                </a:moveTo>
                <a:cubicBezTo>
                  <a:pt x="1915075" y="0"/>
                  <a:pt x="2467428" y="552353"/>
                  <a:pt x="2467428" y="1233714"/>
                </a:cubicBezTo>
                <a:cubicBezTo>
                  <a:pt x="2467428" y="1915075"/>
                  <a:pt x="1915075" y="2467428"/>
                  <a:pt x="1233714" y="2467428"/>
                </a:cubicBezTo>
                <a:cubicBezTo>
                  <a:pt x="552353" y="2467428"/>
                  <a:pt x="0" y="1915075"/>
                  <a:pt x="0" y="1233714"/>
                </a:cubicBezTo>
                <a:cubicBezTo>
                  <a:pt x="0" y="552353"/>
                  <a:pt x="552353" y="0"/>
                  <a:pt x="1233714" y="0"/>
                </a:cubicBezTo>
                <a:close/>
              </a:path>
            </a:pathLst>
          </a:custGeom>
        </p:spPr>
      </p:pic>
      <p:sp>
        <p:nvSpPr>
          <p:cNvPr id="11" name="MH_SubTitle_2"/>
          <p:cNvSpPr/>
          <p:nvPr>
            <p:custDataLst>
              <p:tags r:id="rId1"/>
            </p:custDataLst>
          </p:nvPr>
        </p:nvSpPr>
        <p:spPr bwMode="auto">
          <a:xfrm>
            <a:off x="6133518" y="2100944"/>
            <a:ext cx="4957815" cy="537109"/>
          </a:xfrm>
          <a:custGeom>
            <a:avLst/>
            <a:gdLst>
              <a:gd name="T0" fmla="*/ 27367 w 3275513"/>
              <a:gd name="T1" fmla="*/ 0 h 431880"/>
              <a:gd name="T2" fmla="*/ 3058172 w 3275513"/>
              <a:gd name="T3" fmla="*/ 0 h 431880"/>
              <a:gd name="T4" fmla="*/ 3274013 w 3275513"/>
              <a:gd name="T5" fmla="*/ 215820 h 431880"/>
              <a:gd name="T6" fmla="*/ 3058172 w 3275513"/>
              <a:gd name="T7" fmla="*/ 431640 h 431880"/>
              <a:gd name="T8" fmla="*/ 873032 w 3275513"/>
              <a:gd name="T9" fmla="*/ 431640 h 431880"/>
              <a:gd name="T10" fmla="*/ 803886 w 3275513"/>
              <a:gd name="T11" fmla="*/ 355570 h 431880"/>
              <a:gd name="T12" fmla="*/ 69518 w 3275513"/>
              <a:gd name="T13" fmla="*/ 6269 h 431880"/>
              <a:gd name="T14" fmla="*/ 0 w 3275513"/>
              <a:gd name="T15" fmla="*/ 2757 h 431880"/>
              <a:gd name="T16" fmla="*/ 0 60000 65536"/>
              <a:gd name="T17" fmla="*/ 0 60000 65536"/>
              <a:gd name="T18" fmla="*/ 0 60000 65536"/>
              <a:gd name="T19" fmla="*/ 0 60000 65536"/>
              <a:gd name="T20" fmla="*/ 0 60000 65536"/>
              <a:gd name="T21" fmla="*/ 0 60000 65536"/>
              <a:gd name="T22" fmla="*/ 0 60000 65536"/>
              <a:gd name="T23" fmla="*/ 0 60000 65536"/>
              <a:gd name="T24" fmla="*/ 0 w 3275513"/>
              <a:gd name="T25" fmla="*/ 0 h 431880"/>
              <a:gd name="T26" fmla="*/ 3275513 w 3275513"/>
              <a:gd name="T27" fmla="*/ 431880 h 43188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75513" h="431880">
                <a:moveTo>
                  <a:pt x="27379" y="0"/>
                </a:moveTo>
                <a:lnTo>
                  <a:pt x="3059573" y="0"/>
                </a:lnTo>
                <a:cubicBezTo>
                  <a:pt x="3178833" y="0"/>
                  <a:pt x="3275513" y="96680"/>
                  <a:pt x="3275513" y="215940"/>
                </a:cubicBezTo>
                <a:cubicBezTo>
                  <a:pt x="3275513" y="335200"/>
                  <a:pt x="3178833" y="431880"/>
                  <a:pt x="3059573" y="431880"/>
                </a:cubicBezTo>
                <a:lnTo>
                  <a:pt x="873431" y="431880"/>
                </a:lnTo>
                <a:lnTo>
                  <a:pt x="804255" y="355768"/>
                </a:lnTo>
                <a:cubicBezTo>
                  <a:pt x="611921" y="163433"/>
                  <a:pt x="355385" y="35300"/>
                  <a:pt x="69551" y="6272"/>
                </a:cubicBezTo>
                <a:lnTo>
                  <a:pt x="0" y="2760"/>
                </a:lnTo>
                <a:lnTo>
                  <a:pt x="27379" y="0"/>
                </a:lnTo>
                <a:close/>
              </a:path>
            </a:pathLst>
          </a:custGeom>
          <a:solidFill>
            <a:srgbClr val="125488"/>
          </a:solidFill>
          <a:ln>
            <a:noFill/>
          </a:ln>
        </p:spPr>
        <p:txBody>
          <a:bodyPr lIns="180000" rIns="180000" anchor="ctr">
            <a:normAutofit/>
          </a:bodyP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charset="-122"/>
              </a:defRPr>
            </a:lvl9pPr>
          </a:lstStyle>
          <a:p>
            <a:pPr algn="r" eaLnBrk="1" hangingPunct="1">
              <a:lnSpc>
                <a:spcPct val="120000"/>
              </a:lnSpc>
              <a:spcBef>
                <a:spcPct val="0"/>
              </a:spcBef>
              <a:buFontTx/>
              <a:buNone/>
              <a:defRPr/>
            </a:pPr>
            <a:endParaRPr lang="zh-CN" altLang="en-US" sz="2000" dirty="0">
              <a:solidFill>
                <a:srgbClr val="FFFFFF"/>
              </a:solidFill>
              <a:latin typeface="+mn-lt"/>
              <a:ea typeface="+mn-ea"/>
            </a:endParaRPr>
          </a:p>
        </p:txBody>
      </p:sp>
      <p:sp>
        <p:nvSpPr>
          <p:cNvPr id="12" name="MH_SubTitle_1"/>
          <p:cNvSpPr/>
          <p:nvPr>
            <p:custDataLst>
              <p:tags r:id="rId2"/>
            </p:custDataLst>
          </p:nvPr>
        </p:nvSpPr>
        <p:spPr bwMode="auto">
          <a:xfrm>
            <a:off x="455665" y="4585073"/>
            <a:ext cx="5608740" cy="537109"/>
          </a:xfrm>
          <a:custGeom>
            <a:avLst/>
            <a:gdLst>
              <a:gd name="T0" fmla="*/ 216036 w 3279285"/>
              <a:gd name="T1" fmla="*/ 0 h 431880"/>
              <a:gd name="T2" fmla="*/ 2354086 w 3279285"/>
              <a:gd name="T3" fmla="*/ 0 h 431880"/>
              <a:gd name="T4" fmla="*/ 2423293 w 3279285"/>
              <a:gd name="T5" fmla="*/ 76072 h 431880"/>
              <a:gd name="T6" fmla="*/ 3158326 w 3279285"/>
              <a:gd name="T7" fmla="*/ 425372 h 431880"/>
              <a:gd name="T8" fmla="*/ 3280755 w 3279285"/>
              <a:gd name="T9" fmla="*/ 431549 h 431880"/>
              <a:gd name="T10" fmla="*/ 3279845 w 3279285"/>
              <a:gd name="T11" fmla="*/ 431640 h 431880"/>
              <a:gd name="T12" fmla="*/ 216036 w 3279285"/>
              <a:gd name="T13" fmla="*/ 431640 h 431880"/>
              <a:gd name="T14" fmla="*/ 0 w 3279285"/>
              <a:gd name="T15" fmla="*/ 215820 h 431880"/>
              <a:gd name="T16" fmla="*/ 216036 w 3279285"/>
              <a:gd name="T17" fmla="*/ 0 h 4318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79285"/>
              <a:gd name="T28" fmla="*/ 0 h 431880"/>
              <a:gd name="T29" fmla="*/ 3279285 w 3279285"/>
              <a:gd name="T30" fmla="*/ 431880 h 43188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79285" h="431880">
                <a:moveTo>
                  <a:pt x="215940" y="0"/>
                </a:moveTo>
                <a:lnTo>
                  <a:pt x="2353030" y="0"/>
                </a:lnTo>
                <a:lnTo>
                  <a:pt x="2422207" y="76114"/>
                </a:lnTo>
                <a:cubicBezTo>
                  <a:pt x="2614541" y="268448"/>
                  <a:pt x="2871077" y="396581"/>
                  <a:pt x="3156910" y="425609"/>
                </a:cubicBezTo>
                <a:lnTo>
                  <a:pt x="3279285" y="431789"/>
                </a:lnTo>
                <a:lnTo>
                  <a:pt x="3278375" y="431880"/>
                </a:lnTo>
                <a:lnTo>
                  <a:pt x="215940" y="431880"/>
                </a:lnTo>
                <a:cubicBezTo>
                  <a:pt x="96680" y="431880"/>
                  <a:pt x="0" y="335200"/>
                  <a:pt x="0" y="215940"/>
                </a:cubicBezTo>
                <a:cubicBezTo>
                  <a:pt x="0" y="96680"/>
                  <a:pt x="96680" y="0"/>
                  <a:pt x="215940" y="0"/>
                </a:cubicBezTo>
                <a:close/>
              </a:path>
            </a:pathLst>
          </a:custGeom>
          <a:solidFill>
            <a:srgbClr val="2A93D5"/>
          </a:solidFill>
          <a:ln>
            <a:noFill/>
          </a:ln>
        </p:spPr>
        <p:txBody>
          <a:bodyPr lIns="180000" rIns="180000" anchor="ctr">
            <a:normAutofit/>
          </a:bodyP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charset="-122"/>
              </a:defRPr>
            </a:lvl9pPr>
          </a:lstStyle>
          <a:p>
            <a:pPr eaLnBrk="1" hangingPunct="1">
              <a:lnSpc>
                <a:spcPct val="120000"/>
              </a:lnSpc>
              <a:spcBef>
                <a:spcPct val="0"/>
              </a:spcBef>
              <a:buFontTx/>
              <a:buNone/>
              <a:defRPr/>
            </a:pPr>
            <a:endParaRPr lang="zh-CN" altLang="en-US" sz="2000" dirty="0">
              <a:solidFill>
                <a:srgbClr val="FFFFFF"/>
              </a:solidFill>
              <a:latin typeface="+mn-lt"/>
              <a:ea typeface="+mn-ea"/>
            </a:endParaRPr>
          </a:p>
        </p:txBody>
      </p:sp>
      <p:sp>
        <p:nvSpPr>
          <p:cNvPr id="13" name="矩形 12"/>
          <p:cNvSpPr/>
          <p:nvPr/>
        </p:nvSpPr>
        <p:spPr>
          <a:xfrm>
            <a:off x="7540032" y="2083489"/>
            <a:ext cx="3551302" cy="535531"/>
          </a:xfrm>
          <a:prstGeom prst="rect">
            <a:avLst/>
          </a:prstGeom>
          <a:ln>
            <a:noFill/>
          </a:ln>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r>
              <a:rPr lang="zh-CN" altLang="en-US" sz="2400" b="1" dirty="0">
                <a:solidFill>
                  <a:schemeClr val="bg1"/>
                </a:solidFill>
                <a:latin typeface="阿里巴巴普惠体 Medium" panose="00020600040101010101" charset="-122"/>
                <a:ea typeface="阿里巴巴普惠体 Medium" panose="00020600040101010101" charset="-122"/>
                <a:sym typeface="+mn-ea"/>
              </a:rPr>
              <a:t>加强基层治理队伍赋能</a:t>
            </a:r>
          </a:p>
        </p:txBody>
      </p:sp>
      <p:sp>
        <p:nvSpPr>
          <p:cNvPr id="14" name="矩形 13"/>
          <p:cNvSpPr/>
          <p:nvPr/>
        </p:nvSpPr>
        <p:spPr>
          <a:xfrm>
            <a:off x="1486365" y="4588147"/>
            <a:ext cx="2636902" cy="535531"/>
          </a:xfrm>
          <a:prstGeom prst="rect">
            <a:avLst/>
          </a:prstGeom>
          <a:ln>
            <a:noFill/>
          </a:ln>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r>
              <a:rPr lang="zh-CN" altLang="en-US" sz="2400" b="1" dirty="0">
                <a:solidFill>
                  <a:schemeClr val="bg1"/>
                </a:solidFill>
                <a:latin typeface="阿里巴巴普惠体 Medium" panose="00020600040101010101" charset="-122"/>
                <a:ea typeface="阿里巴巴普惠体 Medium" panose="00020600040101010101" charset="-122"/>
                <a:sym typeface="+mn-ea"/>
              </a:rPr>
              <a:t>压紧压实工作责任</a:t>
            </a:r>
          </a:p>
        </p:txBody>
      </p:sp>
      <p:sp>
        <p:nvSpPr>
          <p:cNvPr id="15" name="矩形 14"/>
          <p:cNvSpPr/>
          <p:nvPr/>
        </p:nvSpPr>
        <p:spPr>
          <a:xfrm>
            <a:off x="7540032" y="2887823"/>
            <a:ext cx="3551302" cy="2751522"/>
          </a:xfrm>
          <a:prstGeom prst="rect">
            <a:avLst/>
          </a:prstGeom>
          <a:ln>
            <a:noFill/>
          </a:ln>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r>
              <a:rPr lang="zh-CN" altLang="en-US" sz="1600" b="1" dirty="0">
                <a:solidFill>
                  <a:srgbClr val="0070C0"/>
                </a:solidFill>
                <a:latin typeface="思源黑体"/>
                <a:ea typeface="阿里巴巴普惠体 Medium" panose="00020600040101010101" charset="-122"/>
                <a:sym typeface="+mn-ea"/>
              </a:rPr>
              <a:t>“雁阵工程”</a:t>
            </a:r>
            <a:endParaRPr lang="en-US" altLang="zh-CN" sz="1600" b="1" dirty="0">
              <a:solidFill>
                <a:srgbClr val="0070C0"/>
              </a:solidFill>
              <a:latin typeface="思源黑体"/>
              <a:ea typeface="阿里巴巴普惠体 Medium" panose="00020600040101010101" charset="-122"/>
              <a:sym typeface="+mn-ea"/>
            </a:endParaRPr>
          </a:p>
          <a:p>
            <a:pPr algn="just">
              <a:lnSpc>
                <a:spcPct val="120000"/>
              </a:lnSpc>
            </a:pPr>
            <a:r>
              <a:rPr lang="zh-CN" altLang="en-US" sz="1600" b="1" dirty="0">
                <a:solidFill>
                  <a:srgbClr val="0070C0"/>
                </a:solidFill>
                <a:latin typeface="思源黑体"/>
                <a:ea typeface="阿里巴巴普惠体 Medium" panose="00020600040101010101" charset="-122"/>
                <a:sym typeface="+mn-ea"/>
              </a:rPr>
              <a:t>“引航计划”</a:t>
            </a:r>
            <a:endParaRPr lang="en-US" altLang="zh-CN" sz="1600" b="1" dirty="0">
              <a:solidFill>
                <a:srgbClr val="0070C0"/>
              </a:solidFill>
              <a:latin typeface="思源黑体"/>
              <a:ea typeface="阿里巴巴普惠体 Medium" panose="00020600040101010101" charset="-122"/>
              <a:sym typeface="+mn-ea"/>
            </a:endParaRPr>
          </a:p>
          <a:p>
            <a:pPr algn="just">
              <a:lnSpc>
                <a:spcPct val="120000"/>
              </a:lnSpc>
            </a:pPr>
            <a:r>
              <a:rPr lang="zh-CN" altLang="en-US" sz="1600" b="1" dirty="0">
                <a:solidFill>
                  <a:srgbClr val="0070C0"/>
                </a:solidFill>
                <a:latin typeface="思源黑体"/>
                <a:ea typeface="阿里巴巴普惠体 Medium" panose="00020600040101010101" charset="-122"/>
                <a:sym typeface="+mn-ea"/>
              </a:rPr>
              <a:t>“破壁计划”</a:t>
            </a:r>
            <a:endParaRPr lang="en-US" altLang="zh-CN" sz="1600" b="1" dirty="0">
              <a:solidFill>
                <a:srgbClr val="0070C0"/>
              </a:solidFill>
              <a:latin typeface="思源黑体"/>
              <a:ea typeface="阿里巴巴普惠体 Medium" panose="00020600040101010101" charset="-122"/>
              <a:sym typeface="+mn-ea"/>
            </a:endParaRPr>
          </a:p>
          <a:p>
            <a:pPr algn="just">
              <a:lnSpc>
                <a:spcPct val="120000"/>
              </a:lnSpc>
            </a:pPr>
            <a:r>
              <a:rPr lang="zh-CN" altLang="en-US" sz="1600" b="1" dirty="0">
                <a:solidFill>
                  <a:srgbClr val="0070C0"/>
                </a:solidFill>
                <a:latin typeface="思源黑体"/>
                <a:ea typeface="阿里巴巴普惠体 Medium" panose="00020600040101010101" charset="-122"/>
                <a:sym typeface="+mn-ea"/>
              </a:rPr>
              <a:t>“筑巢计划”</a:t>
            </a:r>
            <a:endParaRPr lang="en-US" altLang="zh-CN" sz="1600" b="1" dirty="0">
              <a:solidFill>
                <a:srgbClr val="0070C0"/>
              </a:solidFill>
              <a:latin typeface="思源黑体"/>
              <a:ea typeface="阿里巴巴普惠体 Medium" panose="00020600040101010101" charset="-122"/>
              <a:sym typeface="+mn-ea"/>
            </a:endParaRPr>
          </a:p>
          <a:p>
            <a:pPr algn="just">
              <a:lnSpc>
                <a:spcPct val="120000"/>
              </a:lnSpc>
            </a:pPr>
            <a:r>
              <a:rPr lang="zh-CN" altLang="en-US" sz="1600" b="1" dirty="0">
                <a:solidFill>
                  <a:srgbClr val="0070C0"/>
                </a:solidFill>
                <a:latin typeface="思源黑体"/>
                <a:ea typeface="阿里巴巴普惠体 Medium" panose="00020600040101010101" charset="-122"/>
                <a:sym typeface="+mn-ea"/>
              </a:rPr>
              <a:t>“双百工程”</a:t>
            </a:r>
            <a:endParaRPr lang="en-US" altLang="zh-CN" sz="1600" b="1" dirty="0">
              <a:solidFill>
                <a:srgbClr val="0070C0"/>
              </a:solidFill>
              <a:latin typeface="思源黑体"/>
              <a:ea typeface="阿里巴巴普惠体 Medium" panose="00020600040101010101" charset="-122"/>
              <a:sym typeface="+mn-ea"/>
            </a:endParaRPr>
          </a:p>
          <a:p>
            <a:pPr algn="just">
              <a:lnSpc>
                <a:spcPct val="120000"/>
              </a:lnSpc>
            </a:pPr>
            <a:r>
              <a:rPr lang="zh-CN" altLang="en-US" sz="1600" b="1" dirty="0">
                <a:solidFill>
                  <a:srgbClr val="0070C0"/>
                </a:solidFill>
                <a:latin typeface="思源黑体"/>
                <a:ea typeface="阿里巴巴普惠体 Medium" panose="00020600040101010101" charset="-122"/>
                <a:sym typeface="+mn-ea"/>
              </a:rPr>
              <a:t>“千名社工发展计划”</a:t>
            </a:r>
            <a:endParaRPr lang="en-US" altLang="zh-CN" sz="1600" b="1" dirty="0">
              <a:solidFill>
                <a:srgbClr val="0070C0"/>
              </a:solidFill>
              <a:latin typeface="思源黑体"/>
              <a:ea typeface="阿里巴巴普惠体 Medium" panose="00020600040101010101" charset="-122"/>
              <a:sym typeface="+mn-ea"/>
            </a:endParaRPr>
          </a:p>
          <a:p>
            <a:pPr algn="just">
              <a:lnSpc>
                <a:spcPct val="120000"/>
              </a:lnSpc>
            </a:pPr>
            <a:r>
              <a:rPr lang="zh-CN" altLang="en-US" sz="1600" b="1" dirty="0">
                <a:solidFill>
                  <a:srgbClr val="0070C0"/>
                </a:solidFill>
                <a:latin typeface="思源黑体"/>
                <a:ea typeface="阿里巴巴普惠体 Medium" panose="00020600040101010101" charset="-122"/>
                <a:sym typeface="+mn-ea"/>
              </a:rPr>
              <a:t>“社区领军人物培养计划” </a:t>
            </a:r>
            <a:r>
              <a:rPr lang="zh-CN" altLang="en-US" sz="2400" b="1" dirty="0">
                <a:solidFill>
                  <a:schemeClr val="bg1"/>
                </a:solidFill>
                <a:latin typeface="阿里巴巴普惠体 Medium" panose="00020600040101010101" charset="-122"/>
                <a:ea typeface="阿里巴巴普惠体 Medium" panose="00020600040101010101" charset="-122"/>
                <a:sym typeface="+mn-ea"/>
              </a:rPr>
              <a:t>队“雁阵”伍赋能</a:t>
            </a:r>
          </a:p>
        </p:txBody>
      </p:sp>
      <p:sp>
        <p:nvSpPr>
          <p:cNvPr id="16" name="矩形 15"/>
          <p:cNvSpPr/>
          <p:nvPr/>
        </p:nvSpPr>
        <p:spPr>
          <a:xfrm>
            <a:off x="104312" y="1929494"/>
            <a:ext cx="4851400" cy="2456057"/>
          </a:xfrm>
          <a:prstGeom prst="rect">
            <a:avLst/>
          </a:prstGeom>
          <a:ln>
            <a:noFill/>
          </a:ln>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gn="just">
              <a:lnSpc>
                <a:spcPct val="120000"/>
              </a:lnSpc>
              <a:buFont typeface="Arial" panose="020B0604020202020204" pitchFamily="34" charset="0"/>
              <a:buChar char="•"/>
            </a:pPr>
            <a:r>
              <a:rPr lang="zh-CN" altLang="en-US" sz="1600" b="1" dirty="0">
                <a:solidFill>
                  <a:srgbClr val="0070C0"/>
                </a:solidFill>
                <a:latin typeface="思源黑体"/>
                <a:ea typeface="阿里巴巴普惠体 Medium" panose="00020600040101010101" charset="-122"/>
                <a:sym typeface="+mn-ea"/>
              </a:rPr>
              <a:t>紧扣年度重点工作和基层群众所需所盼，形成工作行动计划和重点工作项目。</a:t>
            </a:r>
            <a:endParaRPr lang="en-US" altLang="zh-CN" sz="1600" b="1" dirty="0">
              <a:solidFill>
                <a:srgbClr val="0070C0"/>
              </a:solidFill>
              <a:latin typeface="思源黑体"/>
              <a:ea typeface="阿里巴巴普惠体 Medium" panose="00020600040101010101" charset="-122"/>
              <a:sym typeface="+mn-ea"/>
            </a:endParaRPr>
          </a:p>
          <a:p>
            <a:pPr marL="342900" indent="-342900" algn="just">
              <a:lnSpc>
                <a:spcPct val="120000"/>
              </a:lnSpc>
              <a:buFont typeface="Arial" panose="020B0604020202020204" pitchFamily="34" charset="0"/>
              <a:buChar char="•"/>
            </a:pPr>
            <a:r>
              <a:rPr lang="zh-CN" altLang="en-US" sz="1600" b="1" dirty="0">
                <a:solidFill>
                  <a:srgbClr val="0070C0"/>
                </a:solidFill>
                <a:latin typeface="思源黑体"/>
                <a:ea typeface="阿里巴巴普惠体 Medium" panose="00020600040101010101" charset="-122"/>
                <a:sym typeface="+mn-ea"/>
              </a:rPr>
              <a:t>坚持全周期管理理念，构建“部署推进</a:t>
            </a:r>
            <a:r>
              <a:rPr lang="en-US" altLang="zh-CN" sz="1600" b="1" dirty="0">
                <a:solidFill>
                  <a:srgbClr val="0070C0"/>
                </a:solidFill>
                <a:latin typeface="思源黑体"/>
                <a:ea typeface="阿里巴巴普惠体 Medium" panose="00020600040101010101" charset="-122"/>
                <a:sym typeface="+mn-ea"/>
              </a:rPr>
              <a:t>—</a:t>
            </a:r>
            <a:r>
              <a:rPr lang="zh-CN" altLang="en-US" sz="1600" b="1" dirty="0">
                <a:solidFill>
                  <a:srgbClr val="0070C0"/>
                </a:solidFill>
                <a:latin typeface="思源黑体"/>
                <a:ea typeface="阿里巴巴普惠体 Medium" panose="00020600040101010101" charset="-122"/>
                <a:sym typeface="+mn-ea"/>
              </a:rPr>
              <a:t>贯彻落实</a:t>
            </a:r>
            <a:r>
              <a:rPr lang="en-US" altLang="zh-CN" sz="1600" b="1" dirty="0">
                <a:solidFill>
                  <a:srgbClr val="0070C0"/>
                </a:solidFill>
                <a:latin typeface="思源黑体"/>
                <a:ea typeface="阿里巴巴普惠体 Medium" panose="00020600040101010101" charset="-122"/>
                <a:sym typeface="+mn-ea"/>
              </a:rPr>
              <a:t>—</a:t>
            </a:r>
            <a:r>
              <a:rPr lang="zh-CN" altLang="en-US" sz="1600" b="1" dirty="0">
                <a:solidFill>
                  <a:srgbClr val="0070C0"/>
                </a:solidFill>
                <a:latin typeface="思源黑体"/>
                <a:ea typeface="阿里巴巴普惠体 Medium" panose="00020600040101010101" charset="-122"/>
                <a:sym typeface="+mn-ea"/>
              </a:rPr>
              <a:t>调研督导</a:t>
            </a:r>
            <a:r>
              <a:rPr lang="en-US" altLang="zh-CN" sz="1600" b="1" dirty="0">
                <a:solidFill>
                  <a:srgbClr val="0070C0"/>
                </a:solidFill>
                <a:latin typeface="思源黑体"/>
                <a:ea typeface="阿里巴巴普惠体 Medium" panose="00020600040101010101" charset="-122"/>
                <a:sym typeface="+mn-ea"/>
              </a:rPr>
              <a:t>—</a:t>
            </a:r>
            <a:r>
              <a:rPr lang="zh-CN" altLang="en-US" sz="1600" b="1" dirty="0">
                <a:solidFill>
                  <a:srgbClr val="0070C0"/>
                </a:solidFill>
                <a:latin typeface="思源黑体"/>
                <a:ea typeface="阿里巴巴普惠体 Medium" panose="00020600040101010101" charset="-122"/>
                <a:sym typeface="+mn-ea"/>
              </a:rPr>
              <a:t>成效评估”的工作闭环。</a:t>
            </a:r>
            <a:endParaRPr lang="en-US" altLang="zh-CN" sz="1600" b="1" dirty="0">
              <a:solidFill>
                <a:srgbClr val="0070C0"/>
              </a:solidFill>
              <a:latin typeface="思源黑体"/>
              <a:ea typeface="阿里巴巴普惠体 Medium" panose="00020600040101010101" charset="-122"/>
              <a:sym typeface="+mn-ea"/>
            </a:endParaRPr>
          </a:p>
          <a:p>
            <a:pPr marL="342900" indent="-342900" algn="just">
              <a:lnSpc>
                <a:spcPct val="120000"/>
              </a:lnSpc>
              <a:buFont typeface="Arial" panose="020B0604020202020204" pitchFamily="34" charset="0"/>
              <a:buChar char="•"/>
            </a:pPr>
            <a:r>
              <a:rPr lang="zh-CN" altLang="en-US" sz="1600" b="1" dirty="0">
                <a:solidFill>
                  <a:srgbClr val="0070C0"/>
                </a:solidFill>
                <a:latin typeface="思源黑体"/>
                <a:ea typeface="阿里巴巴普惠体 Medium" panose="00020600040101010101" charset="-122"/>
                <a:sym typeface="+mn-ea"/>
              </a:rPr>
              <a:t>强化督促检查，定期了解掌握重点工作推进情况，有针对性地调研和解决难点问题。</a:t>
            </a:r>
            <a:endParaRPr lang="en-US" altLang="zh-CN" sz="1600" b="1" dirty="0">
              <a:solidFill>
                <a:srgbClr val="0070C0"/>
              </a:solidFill>
              <a:latin typeface="思源黑体"/>
              <a:ea typeface="阿里巴巴普惠体 Medium" panose="00020600040101010101" charset="-122"/>
              <a:sym typeface="+mn-ea"/>
            </a:endParaRPr>
          </a:p>
          <a:p>
            <a:pPr marL="342900" indent="-342900" algn="just">
              <a:lnSpc>
                <a:spcPct val="120000"/>
              </a:lnSpc>
              <a:buFont typeface="Arial" panose="020B0604020202020204" pitchFamily="34" charset="0"/>
              <a:buChar char="•"/>
            </a:pPr>
            <a:r>
              <a:rPr lang="zh-CN" altLang="en-US" sz="1600" b="1" dirty="0">
                <a:solidFill>
                  <a:srgbClr val="0070C0"/>
                </a:solidFill>
                <a:latin typeface="思源黑体"/>
                <a:ea typeface="阿里巴巴普惠体 Medium" panose="00020600040101010101" charset="-122"/>
                <a:sym typeface="+mn-ea"/>
              </a:rPr>
              <a:t>加强考核评估，考核评估结果作为居民区绩效考核和书记抓基层党建述职评议考核的重要内容。</a:t>
            </a:r>
            <a:endParaRPr lang="en-US" altLang="zh-CN" sz="1600" b="1" dirty="0">
              <a:solidFill>
                <a:srgbClr val="0070C0"/>
              </a:solidFill>
              <a:latin typeface="思源黑体"/>
              <a:ea typeface="阿里巴巴普惠体 Medium" panose="00020600040101010101" charset="-122"/>
              <a:sym typeface="+mn-ea"/>
            </a:endParaRPr>
          </a:p>
        </p:txBody>
      </p:sp>
    </p:spTree>
    <p:extLst>
      <p:ext uri="{BB962C8B-B14F-4D97-AF65-F5344CB8AC3E}">
        <p14:creationId xmlns:p14="http://schemas.microsoft.com/office/powerpoint/2010/main" val="5778144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0-#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42" presetClass="entr" presetSubtype="0"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1000"/>
                                        <p:tgtEl>
                                          <p:spTgt spid="16"/>
                                        </p:tgtEl>
                                      </p:cBhvr>
                                    </p:animEffect>
                                    <p:anim calcmode="lin" valueType="num">
                                      <p:cBhvr>
                                        <p:cTn id="48" dur="1000" fill="hold"/>
                                        <p:tgtEl>
                                          <p:spTgt spid="16"/>
                                        </p:tgtEl>
                                        <p:attrNameLst>
                                          <p:attrName>ppt_x</p:attrName>
                                        </p:attrNameLst>
                                      </p:cBhvr>
                                      <p:tavLst>
                                        <p:tav tm="0">
                                          <p:val>
                                            <p:strVal val="#ppt_x"/>
                                          </p:val>
                                        </p:tav>
                                        <p:tav tm="100000">
                                          <p:val>
                                            <p:strVal val="#ppt_x"/>
                                          </p:val>
                                        </p:tav>
                                      </p:tavLst>
                                    </p:anim>
                                    <p:anim calcmode="lin" valueType="num">
                                      <p:cBhvr>
                                        <p:cTn id="4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bldLvl="0" animBg="1"/>
      <p:bldP spid="12" grpId="0" bldLvl="0" animBg="1"/>
      <p:bldP spid="13" grpId="0"/>
      <p:bldP spid="14" grpId="0"/>
      <p:bldP spid="15"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 name="组合 66">
            <a:extLst>
              <a:ext uri="{FF2B5EF4-FFF2-40B4-BE49-F238E27FC236}">
                <a16:creationId xmlns:a16="http://schemas.microsoft.com/office/drawing/2014/main" id="{86210B63-E41D-4ACB-B809-9FD5698ED46F}"/>
              </a:ext>
            </a:extLst>
          </p:cNvPr>
          <p:cNvGrpSpPr/>
          <p:nvPr/>
        </p:nvGrpSpPr>
        <p:grpSpPr>
          <a:xfrm>
            <a:off x="-26131" y="0"/>
            <a:ext cx="12218131" cy="6858000"/>
            <a:chOff x="-26131" y="0"/>
            <a:chExt cx="12218131" cy="6858000"/>
          </a:xfrm>
        </p:grpSpPr>
        <p:pic>
          <p:nvPicPr>
            <p:cNvPr id="68" name="图片 67">
              <a:extLst>
                <a:ext uri="{FF2B5EF4-FFF2-40B4-BE49-F238E27FC236}">
                  <a16:creationId xmlns:a16="http://schemas.microsoft.com/office/drawing/2014/main" id="{22B0FE97-DA51-4DE3-8B4E-8A33C5ED627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4" r="650"/>
            <a:stretch/>
          </p:blipFill>
          <p:spPr>
            <a:xfrm>
              <a:off x="-26131" y="0"/>
              <a:ext cx="12218131" cy="6858000"/>
            </a:xfrm>
            <a:prstGeom prst="rect">
              <a:avLst/>
            </a:prstGeom>
          </p:spPr>
        </p:pic>
        <p:sp>
          <p:nvSpPr>
            <p:cNvPr id="69" name="矩形 68">
              <a:extLst>
                <a:ext uri="{FF2B5EF4-FFF2-40B4-BE49-F238E27FC236}">
                  <a16:creationId xmlns:a16="http://schemas.microsoft.com/office/drawing/2014/main" id="{69C110C0-64F4-417A-BE58-6DE1A50A31C6}"/>
                </a:ext>
              </a:extLst>
            </p:cNvPr>
            <p:cNvSpPr/>
            <p:nvPr/>
          </p:nvSpPr>
          <p:spPr>
            <a:xfrm>
              <a:off x="-26131" y="2643"/>
              <a:ext cx="12191999" cy="6855357"/>
            </a:xfrm>
            <a:prstGeom prst="rect">
              <a:avLst/>
            </a:prstGeom>
            <a:solidFill>
              <a:schemeClr val="bg1">
                <a:alpha val="59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panose="020B0500000000000000" pitchFamily="34" charset="-122"/>
                <a:ea typeface="思源黑体" panose="020B0500000000000000" pitchFamily="34" charset="-122"/>
              </a:endParaRPr>
            </a:p>
          </p:txBody>
        </p:sp>
      </p:grpSp>
      <p:sp>
        <p:nvSpPr>
          <p:cNvPr id="4" name="文本框 3">
            <a:extLst>
              <a:ext uri="{FF2B5EF4-FFF2-40B4-BE49-F238E27FC236}">
                <a16:creationId xmlns:a16="http://schemas.microsoft.com/office/drawing/2014/main" id="{15592917-573F-47C7-90FF-B70F1106936B}"/>
              </a:ext>
            </a:extLst>
          </p:cNvPr>
          <p:cNvSpPr txBox="1"/>
          <p:nvPr/>
        </p:nvSpPr>
        <p:spPr>
          <a:xfrm>
            <a:off x="359884" y="332563"/>
            <a:ext cx="1067921" cy="307777"/>
          </a:xfrm>
          <a:prstGeom prst="rect">
            <a:avLst/>
          </a:prstGeom>
          <a:noFill/>
        </p:spPr>
        <p:txBody>
          <a:bodyPr wrap="none" rtlCol="0">
            <a:spAutoFit/>
          </a:bodyPr>
          <a:lstStyle/>
          <a:p>
            <a:r>
              <a:rPr lang="en-US" altLang="zh-CN" sz="1400" spc="100" dirty="0">
                <a:solidFill>
                  <a:schemeClr val="bg1"/>
                </a:solidFill>
                <a:latin typeface="思源黑体" panose="020B0500000000000000" pitchFamily="34" charset="-122"/>
                <a:ea typeface="思源黑体" panose="020B0500000000000000" pitchFamily="34" charset="-122"/>
              </a:rPr>
              <a:t>SHANQIU</a:t>
            </a:r>
            <a:endParaRPr lang="zh-CN" altLang="en-US" sz="1400" spc="100" dirty="0">
              <a:solidFill>
                <a:schemeClr val="bg1"/>
              </a:solidFill>
              <a:latin typeface="思源黑体" panose="020B0500000000000000" pitchFamily="34" charset="-122"/>
              <a:ea typeface="思源黑体" panose="020B0500000000000000" pitchFamily="34" charset="-122"/>
            </a:endParaRPr>
          </a:p>
        </p:txBody>
      </p:sp>
      <p:grpSp>
        <p:nvGrpSpPr>
          <p:cNvPr id="5" name="组合 4">
            <a:extLst>
              <a:ext uri="{FF2B5EF4-FFF2-40B4-BE49-F238E27FC236}">
                <a16:creationId xmlns:a16="http://schemas.microsoft.com/office/drawing/2014/main" id="{D4FF60F2-3923-4525-A3A6-31C3596C0E80}"/>
              </a:ext>
            </a:extLst>
          </p:cNvPr>
          <p:cNvGrpSpPr/>
          <p:nvPr/>
        </p:nvGrpSpPr>
        <p:grpSpPr>
          <a:xfrm>
            <a:off x="-107032" y="-33912"/>
            <a:ext cx="3411036" cy="5646561"/>
            <a:chOff x="-1" y="0"/>
            <a:chExt cx="4718252" cy="5607670"/>
          </a:xfrm>
        </p:grpSpPr>
        <p:sp>
          <p:nvSpPr>
            <p:cNvPr id="6" name="斜纹 5">
              <a:extLst>
                <a:ext uri="{FF2B5EF4-FFF2-40B4-BE49-F238E27FC236}">
                  <a16:creationId xmlns:a16="http://schemas.microsoft.com/office/drawing/2014/main" id="{07E991E0-F85D-4E50-959B-C2423E103A0F}"/>
                </a:ext>
              </a:extLst>
            </p:cNvPr>
            <p:cNvSpPr/>
            <p:nvPr/>
          </p:nvSpPr>
          <p:spPr>
            <a:xfrm>
              <a:off x="-1" y="0"/>
              <a:ext cx="4718252" cy="5607670"/>
            </a:xfrm>
            <a:prstGeom prst="diagStripe">
              <a:avLst>
                <a:gd name="adj" fmla="val 74472"/>
              </a:avLst>
            </a:prstGeom>
            <a:gradFill>
              <a:gsLst>
                <a:gs pos="2000">
                  <a:schemeClr val="bg1">
                    <a:lumMod val="75000"/>
                  </a:schemeClr>
                </a:gs>
                <a:gs pos="100000">
                  <a:srgbClr val="FEFEFE">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思源黑体" panose="020B0500000000000000" pitchFamily="34" charset="-122"/>
                <a:ea typeface="思源黑体" panose="020B0500000000000000" pitchFamily="34" charset="-122"/>
              </a:endParaRPr>
            </a:p>
          </p:txBody>
        </p:sp>
        <p:sp>
          <p:nvSpPr>
            <p:cNvPr id="7" name="等腰三角形 6">
              <a:extLst>
                <a:ext uri="{FF2B5EF4-FFF2-40B4-BE49-F238E27FC236}">
                  <a16:creationId xmlns:a16="http://schemas.microsoft.com/office/drawing/2014/main" id="{93F7670E-B78B-48AC-9508-90B703C18816}"/>
                </a:ext>
              </a:extLst>
            </p:cNvPr>
            <p:cNvSpPr/>
            <p:nvPr/>
          </p:nvSpPr>
          <p:spPr>
            <a:xfrm rot="5400000">
              <a:off x="-309180" y="309180"/>
              <a:ext cx="4483099" cy="3864740"/>
            </a:xfrm>
            <a:prstGeom prst="triangle">
              <a:avLst>
                <a:gd name="adj" fmla="val 0"/>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8" name="斜纹 7">
              <a:extLst>
                <a:ext uri="{FF2B5EF4-FFF2-40B4-BE49-F238E27FC236}">
                  <a16:creationId xmlns:a16="http://schemas.microsoft.com/office/drawing/2014/main" id="{FB21DC98-9F9E-4DBC-AB7D-7C81B13C5A54}"/>
                </a:ext>
              </a:extLst>
            </p:cNvPr>
            <p:cNvSpPr/>
            <p:nvPr/>
          </p:nvSpPr>
          <p:spPr>
            <a:xfrm>
              <a:off x="0" y="0"/>
              <a:ext cx="3473652" cy="4128456"/>
            </a:xfrm>
            <a:prstGeom prst="diagStripe">
              <a:avLst>
                <a:gd name="adj" fmla="val 74472"/>
              </a:avLst>
            </a:prstGeom>
            <a:gradFill>
              <a:gsLst>
                <a:gs pos="2000">
                  <a:schemeClr val="bg1">
                    <a:alpha val="0"/>
                  </a:schemeClr>
                </a:gs>
                <a:gs pos="100000">
                  <a:schemeClr val="bg1">
                    <a:alpha val="61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思源黑体" panose="020B0500000000000000" pitchFamily="34" charset="-122"/>
                <a:ea typeface="思源黑体" panose="020B0500000000000000" pitchFamily="34" charset="-122"/>
              </a:endParaRPr>
            </a:p>
          </p:txBody>
        </p:sp>
      </p:grpSp>
      <p:grpSp>
        <p:nvGrpSpPr>
          <p:cNvPr id="9" name="组合 8">
            <a:extLst>
              <a:ext uri="{FF2B5EF4-FFF2-40B4-BE49-F238E27FC236}">
                <a16:creationId xmlns:a16="http://schemas.microsoft.com/office/drawing/2014/main" id="{E705CD13-5B6B-4E0B-82FE-350F13099EE1}"/>
              </a:ext>
            </a:extLst>
          </p:cNvPr>
          <p:cNvGrpSpPr/>
          <p:nvPr/>
        </p:nvGrpSpPr>
        <p:grpSpPr>
          <a:xfrm rot="10800000">
            <a:off x="8710830" y="1092199"/>
            <a:ext cx="3483067" cy="5765799"/>
            <a:chOff x="-1" y="0"/>
            <a:chExt cx="4718252" cy="5607670"/>
          </a:xfrm>
        </p:grpSpPr>
        <p:sp>
          <p:nvSpPr>
            <p:cNvPr id="10" name="斜纹 9">
              <a:extLst>
                <a:ext uri="{FF2B5EF4-FFF2-40B4-BE49-F238E27FC236}">
                  <a16:creationId xmlns:a16="http://schemas.microsoft.com/office/drawing/2014/main" id="{C315FFF6-F0ED-41B9-8494-C7ACD628A472}"/>
                </a:ext>
              </a:extLst>
            </p:cNvPr>
            <p:cNvSpPr/>
            <p:nvPr/>
          </p:nvSpPr>
          <p:spPr>
            <a:xfrm>
              <a:off x="-1" y="0"/>
              <a:ext cx="4718252" cy="5607670"/>
            </a:xfrm>
            <a:prstGeom prst="diagStripe">
              <a:avLst>
                <a:gd name="adj" fmla="val 74472"/>
              </a:avLst>
            </a:prstGeom>
            <a:gradFill>
              <a:gsLst>
                <a:gs pos="2000">
                  <a:schemeClr val="bg1">
                    <a:lumMod val="75000"/>
                  </a:schemeClr>
                </a:gs>
                <a:gs pos="100000">
                  <a:srgbClr val="FEFEFE">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思源黑体" panose="020B0500000000000000" pitchFamily="34" charset="-122"/>
                <a:ea typeface="思源黑体" panose="020B0500000000000000" pitchFamily="34" charset="-122"/>
              </a:endParaRPr>
            </a:p>
          </p:txBody>
        </p:sp>
        <p:sp>
          <p:nvSpPr>
            <p:cNvPr id="11" name="等腰三角形 10">
              <a:extLst>
                <a:ext uri="{FF2B5EF4-FFF2-40B4-BE49-F238E27FC236}">
                  <a16:creationId xmlns:a16="http://schemas.microsoft.com/office/drawing/2014/main" id="{79B8A327-75FC-4D1C-9CD7-1449B927A459}"/>
                </a:ext>
              </a:extLst>
            </p:cNvPr>
            <p:cNvSpPr/>
            <p:nvPr/>
          </p:nvSpPr>
          <p:spPr>
            <a:xfrm rot="5400000">
              <a:off x="-309180" y="309180"/>
              <a:ext cx="4483099" cy="3864740"/>
            </a:xfrm>
            <a:prstGeom prst="triangle">
              <a:avLst>
                <a:gd name="adj" fmla="val 0"/>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12" name="斜纹 11">
              <a:extLst>
                <a:ext uri="{FF2B5EF4-FFF2-40B4-BE49-F238E27FC236}">
                  <a16:creationId xmlns:a16="http://schemas.microsoft.com/office/drawing/2014/main" id="{0EFEE0D9-2F9B-43C9-8754-1A66F3B5D6DE}"/>
                </a:ext>
              </a:extLst>
            </p:cNvPr>
            <p:cNvSpPr/>
            <p:nvPr/>
          </p:nvSpPr>
          <p:spPr>
            <a:xfrm>
              <a:off x="0" y="0"/>
              <a:ext cx="3473652" cy="4128456"/>
            </a:xfrm>
            <a:prstGeom prst="diagStripe">
              <a:avLst>
                <a:gd name="adj" fmla="val 74472"/>
              </a:avLst>
            </a:prstGeom>
            <a:gradFill>
              <a:gsLst>
                <a:gs pos="0">
                  <a:schemeClr val="bg1">
                    <a:alpha val="41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思源黑体" panose="020B0500000000000000" pitchFamily="34" charset="-122"/>
                <a:ea typeface="思源黑体" panose="020B0500000000000000" pitchFamily="34" charset="-122"/>
              </a:endParaRPr>
            </a:p>
          </p:txBody>
        </p:sp>
      </p:grpSp>
      <p:sp>
        <p:nvSpPr>
          <p:cNvPr id="13" name="文本框 12">
            <a:extLst>
              <a:ext uri="{FF2B5EF4-FFF2-40B4-BE49-F238E27FC236}">
                <a16:creationId xmlns:a16="http://schemas.microsoft.com/office/drawing/2014/main" id="{A3746470-7904-4369-B114-F66CE21B2A9B}"/>
              </a:ext>
            </a:extLst>
          </p:cNvPr>
          <p:cNvSpPr txBox="1"/>
          <p:nvPr/>
        </p:nvSpPr>
        <p:spPr>
          <a:xfrm>
            <a:off x="2366133" y="3013214"/>
            <a:ext cx="7568097" cy="1261884"/>
          </a:xfrm>
          <a:prstGeom prst="rect">
            <a:avLst/>
          </a:prstGeom>
          <a:noFill/>
        </p:spPr>
        <p:txBody>
          <a:bodyPr wrap="none" rtlCol="0" anchor="ctr">
            <a:spAutoFit/>
          </a:bodyPr>
          <a:lstStyle>
            <a:defPPr>
              <a:defRPr lang="zh-CN"/>
            </a:defPPr>
            <a:lvl1pPr>
              <a:defRPr sz="4800" spc="600">
                <a:solidFill>
                  <a:srgbClr val="245188"/>
                </a:solidFill>
                <a:effectLst>
                  <a:outerShdw blurRad="127000" dist="63500" dir="2700000" algn="tl" rotWithShape="0">
                    <a:schemeClr val="accent1">
                      <a:alpha val="40000"/>
                    </a:schemeClr>
                  </a:outerShdw>
                </a:effectLst>
                <a:latin typeface="+mj-ea"/>
                <a:ea typeface="+mj-ea"/>
              </a:defRPr>
            </a:lvl1pPr>
          </a:lstStyle>
          <a:p>
            <a:pPr algn="ctr"/>
            <a:r>
              <a:rPr lang="zh-CN" altLang="en-US" sz="7600" b="1" dirty="0">
                <a:solidFill>
                  <a:schemeClr val="tx1">
                    <a:lumMod val="85000"/>
                    <a:lumOff val="15000"/>
                  </a:schemeClr>
                </a:solidFill>
                <a:effectLst>
                  <a:outerShdw blurRad="127000" dist="63500" dir="2700000" algn="tl" rotWithShape="0">
                    <a:schemeClr val="accent1">
                      <a:alpha val="20000"/>
                    </a:schemeClr>
                  </a:outerShdw>
                </a:effectLst>
                <a:latin typeface="思源黑体" panose="020B0500000000000000" pitchFamily="34" charset="-122"/>
                <a:ea typeface="思源黑体" panose="020B0500000000000000" pitchFamily="34" charset="-122"/>
              </a:rPr>
              <a:t>北茶园网格情况</a:t>
            </a:r>
          </a:p>
        </p:txBody>
      </p:sp>
      <p:sp>
        <p:nvSpPr>
          <p:cNvPr id="15" name="文本框 14">
            <a:extLst>
              <a:ext uri="{FF2B5EF4-FFF2-40B4-BE49-F238E27FC236}">
                <a16:creationId xmlns:a16="http://schemas.microsoft.com/office/drawing/2014/main" id="{C56EB5EA-334D-44D2-86AC-93B8AA4BBC3A}"/>
              </a:ext>
            </a:extLst>
          </p:cNvPr>
          <p:cNvSpPr txBox="1"/>
          <p:nvPr/>
        </p:nvSpPr>
        <p:spPr>
          <a:xfrm>
            <a:off x="5528377" y="1586760"/>
            <a:ext cx="1135247" cy="1323439"/>
          </a:xfrm>
          <a:prstGeom prst="rect">
            <a:avLst/>
          </a:prstGeom>
          <a:noFill/>
        </p:spPr>
        <p:txBody>
          <a:bodyPr wrap="none" rtlCol="0" anchor="ctr">
            <a:spAutoFit/>
          </a:bodyPr>
          <a:lstStyle>
            <a:defPPr>
              <a:defRPr lang="zh-CN"/>
            </a:defPPr>
            <a:lvl1pPr algn="ctr">
              <a:defRPr sz="8000" b="1" i="1">
                <a:ln w="19050">
                  <a:solidFill>
                    <a:schemeClr val="accent2"/>
                  </a:solidFill>
                </a:ln>
                <a:noFill/>
              </a:defRPr>
            </a:lvl1pPr>
          </a:lstStyle>
          <a:p>
            <a:r>
              <a:rPr lang="en-US" altLang="zh-CN" dirty="0">
                <a:ln w="19050">
                  <a:noFill/>
                </a:ln>
                <a:solidFill>
                  <a:srgbClr val="C00000"/>
                </a:solidFill>
                <a:latin typeface="思源黑体" panose="020B0500000000000000" pitchFamily="34" charset="-122"/>
                <a:ea typeface="思源黑体" panose="020B0500000000000000" pitchFamily="34" charset="-122"/>
              </a:rPr>
              <a:t>03</a:t>
            </a:r>
            <a:endParaRPr lang="zh-CN" altLang="en-US" dirty="0">
              <a:ln w="19050">
                <a:noFill/>
              </a:ln>
              <a:solidFill>
                <a:srgbClr val="C00000"/>
              </a:solidFill>
              <a:latin typeface="思源黑体" panose="020B0500000000000000" pitchFamily="34" charset="-122"/>
              <a:ea typeface="思源黑体" panose="020B0500000000000000" pitchFamily="34" charset="-122"/>
            </a:endParaRPr>
          </a:p>
        </p:txBody>
      </p:sp>
      <p:grpSp>
        <p:nvGrpSpPr>
          <p:cNvPr id="16" name="组合 15">
            <a:extLst>
              <a:ext uri="{FF2B5EF4-FFF2-40B4-BE49-F238E27FC236}">
                <a16:creationId xmlns:a16="http://schemas.microsoft.com/office/drawing/2014/main" id="{7F1F57D1-83F6-4712-86A7-930904875F2D}"/>
              </a:ext>
            </a:extLst>
          </p:cNvPr>
          <p:cNvGrpSpPr/>
          <p:nvPr/>
        </p:nvGrpSpPr>
        <p:grpSpPr>
          <a:xfrm>
            <a:off x="3716464" y="2349809"/>
            <a:ext cx="4759070" cy="0"/>
            <a:chOff x="3697817" y="2924928"/>
            <a:chExt cx="4759070" cy="0"/>
          </a:xfrm>
        </p:grpSpPr>
        <p:cxnSp>
          <p:nvCxnSpPr>
            <p:cNvPr id="17" name="直接连接符 16">
              <a:extLst>
                <a:ext uri="{FF2B5EF4-FFF2-40B4-BE49-F238E27FC236}">
                  <a16:creationId xmlns:a16="http://schemas.microsoft.com/office/drawing/2014/main" id="{C51DA3CC-E969-4052-B6A6-224679AD05E3}"/>
                </a:ext>
              </a:extLst>
            </p:cNvPr>
            <p:cNvCxnSpPr/>
            <p:nvPr/>
          </p:nvCxnSpPr>
          <p:spPr>
            <a:xfrm flipH="1">
              <a:off x="3697817" y="2924928"/>
              <a:ext cx="1591730" cy="0"/>
            </a:xfrm>
            <a:prstGeom prst="line">
              <a:avLst/>
            </a:prstGeom>
            <a:ln w="50800">
              <a:gradFill>
                <a:gsLst>
                  <a:gs pos="0">
                    <a:srgbClr val="C00000"/>
                  </a:gs>
                  <a:gs pos="80000">
                    <a:srgbClr val="FBFBFB">
                      <a:alpha val="0"/>
                    </a:srgb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18" name="直接连接符 17">
              <a:extLst>
                <a:ext uri="{FF2B5EF4-FFF2-40B4-BE49-F238E27FC236}">
                  <a16:creationId xmlns:a16="http://schemas.microsoft.com/office/drawing/2014/main" id="{2F1882DA-9A82-41C3-8586-190AE017DD9C}"/>
                </a:ext>
              </a:extLst>
            </p:cNvPr>
            <p:cNvCxnSpPr/>
            <p:nvPr/>
          </p:nvCxnSpPr>
          <p:spPr>
            <a:xfrm>
              <a:off x="6865157" y="2924928"/>
              <a:ext cx="1591730" cy="0"/>
            </a:xfrm>
            <a:prstGeom prst="line">
              <a:avLst/>
            </a:prstGeom>
            <a:ln w="50800">
              <a:gradFill>
                <a:gsLst>
                  <a:gs pos="0">
                    <a:srgbClr val="C00000"/>
                  </a:gs>
                  <a:gs pos="80000">
                    <a:srgbClr val="FBFBFB">
                      <a:alpha val="0"/>
                    </a:srgbClr>
                  </a:gs>
                </a:gsLst>
                <a:lin ang="0" scaled="0"/>
              </a:gra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4367847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图示 4"/>
          <p:cNvGraphicFramePr/>
          <p:nvPr>
            <p:extLst>
              <p:ext uri="{D42A27DB-BD31-4B8C-83A1-F6EECF244321}">
                <p14:modId xmlns:p14="http://schemas.microsoft.com/office/powerpoint/2010/main" val="4227935338"/>
              </p:ext>
            </p:extLst>
          </p:nvPr>
        </p:nvGraphicFramePr>
        <p:xfrm>
          <a:off x="0" y="0"/>
          <a:ext cx="121920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5" name="组合 34">
            <a:extLst>
              <a:ext uri="{FF2B5EF4-FFF2-40B4-BE49-F238E27FC236}">
                <a16:creationId xmlns:a16="http://schemas.microsoft.com/office/drawing/2014/main" id="{89CC8B2D-3E86-41C6-8036-9ECEEB61ABB9}"/>
              </a:ext>
            </a:extLst>
          </p:cNvPr>
          <p:cNvGrpSpPr/>
          <p:nvPr/>
        </p:nvGrpSpPr>
        <p:grpSpPr>
          <a:xfrm>
            <a:off x="694267" y="5485636"/>
            <a:ext cx="10625666" cy="1143764"/>
            <a:chOff x="2172314" y="3621024"/>
            <a:chExt cx="9497528" cy="1143764"/>
          </a:xfrm>
        </p:grpSpPr>
        <p:sp>
          <p:nvSpPr>
            <p:cNvPr id="36" name="矩形: 对角圆角 1">
              <a:extLst>
                <a:ext uri="{FF2B5EF4-FFF2-40B4-BE49-F238E27FC236}">
                  <a16:creationId xmlns:a16="http://schemas.microsoft.com/office/drawing/2014/main" id="{9910E9BC-46A2-404E-9006-DCB532B6400B}"/>
                </a:ext>
              </a:extLst>
            </p:cNvPr>
            <p:cNvSpPr/>
            <p:nvPr/>
          </p:nvSpPr>
          <p:spPr>
            <a:xfrm>
              <a:off x="2172314" y="3621024"/>
              <a:ext cx="9497528" cy="1143764"/>
            </a:xfrm>
            <a:prstGeom prst="round2Diag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panose="020B0500000000000000" pitchFamily="34" charset="-122"/>
                <a:ea typeface="思源黑体" panose="020B0500000000000000" pitchFamily="34" charset="-122"/>
              </a:endParaRPr>
            </a:p>
          </p:txBody>
        </p:sp>
        <p:sp>
          <p:nvSpPr>
            <p:cNvPr id="37" name="文本框 8">
              <a:extLst>
                <a:ext uri="{FF2B5EF4-FFF2-40B4-BE49-F238E27FC236}">
                  <a16:creationId xmlns:a16="http://schemas.microsoft.com/office/drawing/2014/main" id="{91D5684A-B33B-4346-8152-A38E2134BE4C}"/>
                </a:ext>
              </a:extLst>
            </p:cNvPr>
            <p:cNvSpPr txBox="1"/>
            <p:nvPr/>
          </p:nvSpPr>
          <p:spPr>
            <a:xfrm>
              <a:off x="3156409" y="3738444"/>
              <a:ext cx="7945654" cy="1015663"/>
            </a:xfrm>
            <a:prstGeom prst="rect">
              <a:avLst/>
            </a:prstGeom>
            <a:noFill/>
          </p:spPr>
          <p:txBody>
            <a:bodyPr wrap="square">
              <a:spAutoFit/>
            </a:bodyPr>
            <a:lstStyle/>
            <a:p>
              <a:pPr>
                <a:buFont typeface="Wingdings" panose="05000000000000000000" pitchFamily="2" charset="2"/>
                <a:buNone/>
              </a:pPr>
              <a:r>
                <a:rPr lang="zh-CN" altLang="en-US" sz="2000" b="1" dirty="0">
                  <a:solidFill>
                    <a:schemeClr val="bg1"/>
                  </a:solidFill>
                  <a:latin typeface="思源黑体" panose="020B0500000000000000" pitchFamily="34" charset="-122"/>
                  <a:ea typeface="思源黑体" panose="020B0500000000000000" pitchFamily="34" charset="-122"/>
                </a:rPr>
                <a:t>    北茶园网格，共有</a:t>
              </a:r>
              <a:r>
                <a:rPr lang="en-US" altLang="zh-CN" sz="2000" b="1" dirty="0">
                  <a:solidFill>
                    <a:schemeClr val="bg1"/>
                  </a:solidFill>
                  <a:latin typeface="思源黑体" panose="020B0500000000000000" pitchFamily="34" charset="-122"/>
                  <a:ea typeface="思源黑体" panose="020B0500000000000000" pitchFamily="34" charset="-122"/>
                </a:rPr>
                <a:t>9</a:t>
              </a:r>
              <a:r>
                <a:rPr lang="zh-CN" altLang="en-US" sz="2000" b="1" dirty="0">
                  <a:solidFill>
                    <a:schemeClr val="bg1"/>
                  </a:solidFill>
                  <a:latin typeface="思源黑体" panose="020B0500000000000000" pitchFamily="34" charset="-122"/>
                  <a:ea typeface="思源黑体" panose="020B0500000000000000" pitchFamily="34" charset="-122"/>
                </a:rPr>
                <a:t>个微网格，</a:t>
              </a:r>
              <a:r>
                <a:rPr lang="en-US" altLang="zh-CN" sz="2000" b="1" dirty="0">
                  <a:solidFill>
                    <a:schemeClr val="bg1"/>
                  </a:solidFill>
                  <a:latin typeface="思源黑体" panose="020B0500000000000000" pitchFamily="34" charset="-122"/>
                  <a:ea typeface="思源黑体" panose="020B0500000000000000" pitchFamily="34" charset="-122"/>
                </a:rPr>
                <a:t>134</a:t>
              </a:r>
              <a:r>
                <a:rPr lang="zh-CN" altLang="en-US" sz="2000" b="1" dirty="0">
                  <a:solidFill>
                    <a:schemeClr val="bg1"/>
                  </a:solidFill>
                  <a:latin typeface="思源黑体" panose="020B0500000000000000" pitchFamily="34" charset="-122"/>
                  <a:ea typeface="思源黑体" panose="020B0500000000000000" pitchFamily="34" charset="-122"/>
                </a:rPr>
                <a:t>个元网格，一个网格长，</a:t>
              </a:r>
              <a:r>
                <a:rPr lang="en-US" altLang="zh-CN" sz="2000" b="1" dirty="0">
                  <a:solidFill>
                    <a:schemeClr val="bg1"/>
                  </a:solidFill>
                  <a:latin typeface="思源黑体" panose="020B0500000000000000" pitchFamily="34" charset="-122"/>
                  <a:ea typeface="思源黑体" panose="020B0500000000000000" pitchFamily="34" charset="-122"/>
                </a:rPr>
                <a:t>9</a:t>
              </a:r>
              <a:r>
                <a:rPr lang="zh-CN" altLang="en-US" sz="2000" b="1" dirty="0">
                  <a:solidFill>
                    <a:schemeClr val="bg1"/>
                  </a:solidFill>
                  <a:latin typeface="思源黑体" panose="020B0500000000000000" pitchFamily="34" charset="-122"/>
                  <a:ea typeface="思源黑体" panose="020B0500000000000000" pitchFamily="34" charset="-122"/>
                </a:rPr>
                <a:t>个专职网格员，</a:t>
              </a:r>
              <a:r>
                <a:rPr lang="en-US" altLang="zh-CN" sz="2000" b="1" dirty="0">
                  <a:solidFill>
                    <a:schemeClr val="bg1"/>
                  </a:solidFill>
                  <a:latin typeface="思源黑体" panose="020B0500000000000000" pitchFamily="34" charset="-122"/>
                  <a:ea typeface="思源黑体" panose="020B0500000000000000" pitchFamily="34" charset="-122"/>
                </a:rPr>
                <a:t>9</a:t>
              </a:r>
              <a:r>
                <a:rPr lang="zh-CN" altLang="en-US" sz="2000" b="1" dirty="0">
                  <a:solidFill>
                    <a:schemeClr val="bg1"/>
                  </a:solidFill>
                  <a:latin typeface="思源黑体" panose="020B0500000000000000" pitchFamily="34" charset="-122"/>
                  <a:ea typeface="思源黑体" panose="020B0500000000000000" pitchFamily="34" charset="-122"/>
                </a:rPr>
                <a:t>个兼职网格员，</a:t>
              </a:r>
              <a:r>
                <a:rPr lang="en-US" altLang="zh-CN" sz="2000" b="1" dirty="0">
                  <a:solidFill>
                    <a:schemeClr val="bg1"/>
                  </a:solidFill>
                  <a:latin typeface="思源黑体" panose="020B0500000000000000" pitchFamily="34" charset="-122"/>
                  <a:ea typeface="思源黑体" panose="020B0500000000000000" pitchFamily="34" charset="-122"/>
                </a:rPr>
                <a:t>6</a:t>
              </a:r>
              <a:r>
                <a:rPr lang="zh-CN" altLang="en-US" sz="2000" b="1" dirty="0">
                  <a:solidFill>
                    <a:schemeClr val="bg1"/>
                  </a:solidFill>
                  <a:latin typeface="思源黑体" panose="020B0500000000000000" pitchFamily="34" charset="-122"/>
                  <a:ea typeface="思源黑体" panose="020B0500000000000000" pitchFamily="34" charset="-122"/>
                </a:rPr>
                <a:t>个网格指导员，</a:t>
              </a:r>
              <a:r>
                <a:rPr lang="en-US" altLang="zh-CN" sz="2000" b="1" dirty="0">
                  <a:solidFill>
                    <a:schemeClr val="bg1"/>
                  </a:solidFill>
                  <a:latin typeface="思源黑体" panose="020B0500000000000000" pitchFamily="34" charset="-122"/>
                  <a:ea typeface="思源黑体" panose="020B0500000000000000" pitchFamily="34" charset="-122"/>
                </a:rPr>
                <a:t>9</a:t>
              </a:r>
              <a:r>
                <a:rPr lang="zh-CN" altLang="en-US" sz="2000" b="1" dirty="0">
                  <a:solidFill>
                    <a:schemeClr val="bg1"/>
                  </a:solidFill>
                  <a:latin typeface="思源黑体" panose="020B0500000000000000" pitchFamily="34" charset="-122"/>
                  <a:ea typeface="思源黑体" panose="020B0500000000000000" pitchFamily="34" charset="-122"/>
                </a:rPr>
                <a:t>个微网格长，</a:t>
              </a:r>
              <a:r>
                <a:rPr lang="en-US" altLang="zh-CN" sz="2000" b="1" dirty="0">
                  <a:solidFill>
                    <a:schemeClr val="bg1"/>
                  </a:solidFill>
                  <a:latin typeface="思源黑体" panose="020B0500000000000000" pitchFamily="34" charset="-122"/>
                  <a:ea typeface="思源黑体" panose="020B0500000000000000" pitchFamily="34" charset="-122"/>
                </a:rPr>
                <a:t>134</a:t>
              </a:r>
              <a:r>
                <a:rPr lang="zh-CN" altLang="en-US" sz="2000" b="1" dirty="0">
                  <a:solidFill>
                    <a:schemeClr val="bg1"/>
                  </a:solidFill>
                  <a:latin typeface="思源黑体" panose="020B0500000000000000" pitchFamily="34" charset="-122"/>
                  <a:ea typeface="思源黑体" panose="020B0500000000000000" pitchFamily="34" charset="-122"/>
                </a:rPr>
                <a:t>个元网格长（其中</a:t>
              </a:r>
              <a:r>
                <a:rPr lang="en-US" altLang="zh-CN" sz="2000" b="1" dirty="0">
                  <a:solidFill>
                    <a:schemeClr val="bg1"/>
                  </a:solidFill>
                  <a:latin typeface="思源黑体" panose="020B0500000000000000" pitchFamily="34" charset="-122"/>
                  <a:ea typeface="思源黑体" panose="020B0500000000000000" pitchFamily="34" charset="-122"/>
                </a:rPr>
                <a:t>6</a:t>
              </a:r>
              <a:r>
                <a:rPr lang="zh-CN" altLang="en-US" sz="2000" b="1" dirty="0">
                  <a:solidFill>
                    <a:schemeClr val="bg1"/>
                  </a:solidFill>
                  <a:latin typeface="思源黑体" panose="020B0500000000000000" pitchFamily="34" charset="-122"/>
                  <a:ea typeface="思源黑体" panose="020B0500000000000000" pitchFamily="34" charset="-122"/>
                </a:rPr>
                <a:t>人亦是微网格长）。　　</a:t>
              </a:r>
              <a:r>
                <a:rPr lang="zh-CN" altLang="en-US" sz="2000" dirty="0">
                  <a:solidFill>
                    <a:schemeClr val="bg1"/>
                  </a:solidFill>
                  <a:latin typeface="思源黑体" panose="020B0500000000000000" pitchFamily="34" charset="-122"/>
                  <a:ea typeface="思源黑体" panose="020B0500000000000000" pitchFamily="34" charset="-122"/>
                </a:rPr>
                <a:t>　　　</a:t>
              </a:r>
              <a:endParaRPr lang="zh-CN" altLang="en-US" sz="2000" b="1" dirty="0">
                <a:solidFill>
                  <a:schemeClr val="bg1"/>
                </a:solidFill>
                <a:latin typeface="思源黑体" panose="020B0500000000000000" pitchFamily="34" charset="-122"/>
                <a:ea typeface="思源黑体" panose="020B0500000000000000" pitchFamily="34" charset="-122"/>
              </a:endParaRPr>
            </a:p>
          </p:txBody>
        </p:sp>
      </p:grpSp>
      <p:pic>
        <p:nvPicPr>
          <p:cNvPr id="38" name="图片 3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81339" y="0"/>
            <a:ext cx="604205" cy="608233"/>
          </a:xfrm>
          <a:prstGeom prst="rect">
            <a:avLst/>
          </a:prstGeom>
        </p:spPr>
      </p:pic>
      <p:grpSp>
        <p:nvGrpSpPr>
          <p:cNvPr id="40" name="组合 39">
            <a:extLst>
              <a:ext uri="{FF2B5EF4-FFF2-40B4-BE49-F238E27FC236}">
                <a16:creationId xmlns:a16="http://schemas.microsoft.com/office/drawing/2014/main" id="{4EE88526-3760-4B71-A557-1EDE76F092F1}"/>
              </a:ext>
            </a:extLst>
          </p:cNvPr>
          <p:cNvGrpSpPr/>
          <p:nvPr/>
        </p:nvGrpSpPr>
        <p:grpSpPr>
          <a:xfrm>
            <a:off x="-451881" y="138700"/>
            <a:ext cx="2646878" cy="595364"/>
            <a:chOff x="-474562" y="283279"/>
            <a:chExt cx="3581852" cy="595364"/>
          </a:xfrm>
        </p:grpSpPr>
        <p:sp>
          <p:nvSpPr>
            <p:cNvPr id="41" name="平行四边形 40">
              <a:extLst>
                <a:ext uri="{FF2B5EF4-FFF2-40B4-BE49-F238E27FC236}">
                  <a16:creationId xmlns:a16="http://schemas.microsoft.com/office/drawing/2014/main" id="{E7D71C0B-2D7C-40F6-BD43-9F324E9F1943}"/>
                </a:ext>
              </a:extLst>
            </p:cNvPr>
            <p:cNvSpPr/>
            <p:nvPr/>
          </p:nvSpPr>
          <p:spPr>
            <a:xfrm>
              <a:off x="-276894" y="283279"/>
              <a:ext cx="3384184" cy="595364"/>
            </a:xfrm>
            <a:prstGeom prst="parallelogram">
              <a:avLst>
                <a:gd name="adj" fmla="val 48666"/>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panose="020B0500000000000000" pitchFamily="34" charset="-122"/>
                <a:ea typeface="思源黑体" panose="020B0500000000000000" pitchFamily="34" charset="-122"/>
              </a:endParaRPr>
            </a:p>
          </p:txBody>
        </p:sp>
        <p:sp>
          <p:nvSpPr>
            <p:cNvPr id="42" name="平行四边形 41">
              <a:extLst>
                <a:ext uri="{FF2B5EF4-FFF2-40B4-BE49-F238E27FC236}">
                  <a16:creationId xmlns:a16="http://schemas.microsoft.com/office/drawing/2014/main" id="{002C2713-2606-4BA8-8C9F-69ED8B8F62E6}"/>
                </a:ext>
              </a:extLst>
            </p:cNvPr>
            <p:cNvSpPr/>
            <p:nvPr/>
          </p:nvSpPr>
          <p:spPr>
            <a:xfrm>
              <a:off x="-474562" y="283279"/>
              <a:ext cx="3384184" cy="595364"/>
            </a:xfrm>
            <a:prstGeom prst="parallelogram">
              <a:avLst>
                <a:gd name="adj" fmla="val 4866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panose="020B0500000000000000" pitchFamily="34" charset="-122"/>
                <a:ea typeface="思源黑体" panose="020B0500000000000000" pitchFamily="34" charset="-122"/>
              </a:endParaRPr>
            </a:p>
          </p:txBody>
        </p:sp>
        <p:sp>
          <p:nvSpPr>
            <p:cNvPr id="43" name="文本框 7">
              <a:extLst>
                <a:ext uri="{FF2B5EF4-FFF2-40B4-BE49-F238E27FC236}">
                  <a16:creationId xmlns:a16="http://schemas.microsoft.com/office/drawing/2014/main" id="{D36FC5A4-6321-4C62-AA17-67CC8444D90F}"/>
                </a:ext>
              </a:extLst>
            </p:cNvPr>
            <p:cNvSpPr txBox="1"/>
            <p:nvPr/>
          </p:nvSpPr>
          <p:spPr>
            <a:xfrm>
              <a:off x="784255" y="362927"/>
              <a:ext cx="1716304" cy="400110"/>
            </a:xfrm>
            <a:prstGeom prst="rect">
              <a:avLst/>
            </a:prstGeom>
            <a:noFill/>
          </p:spPr>
          <p:txBody>
            <a:bodyPr wrap="none" rtlCol="0" anchor="ctr">
              <a:spAutoFit/>
            </a:bodyPr>
            <a:lstStyle>
              <a:defPPr>
                <a:defRPr lang="zh-CN"/>
              </a:defPPr>
              <a:lvl1pPr>
                <a:defRPr sz="3200" spc="200">
                  <a:solidFill>
                    <a:srgbClr val="245188"/>
                  </a:solidFill>
                  <a:effectLst>
                    <a:outerShdw blurRad="127000" dist="63500" dir="2700000" algn="tl" rotWithShape="0">
                      <a:schemeClr val="accent1">
                        <a:alpha val="20000"/>
                      </a:schemeClr>
                    </a:outerShdw>
                  </a:effectLst>
                  <a:latin typeface="+mj-ea"/>
                  <a:ea typeface="+mj-ea"/>
                </a:defRPr>
              </a:lvl1pPr>
            </a:lstStyle>
            <a:p>
              <a:r>
                <a:rPr lang="zh-CN" altLang="en-US" sz="2000" b="1" spc="100" dirty="0">
                  <a:solidFill>
                    <a:srgbClr val="FBFBFB"/>
                  </a:solidFill>
                  <a:effectLst/>
                  <a:latin typeface="思源黑体" panose="020B0500000000000000" pitchFamily="34" charset="-122"/>
                  <a:ea typeface="思源黑体" panose="020B0500000000000000" pitchFamily="34" charset="-122"/>
                </a:rPr>
                <a:t>第三部分</a:t>
              </a:r>
            </a:p>
          </p:txBody>
        </p:sp>
      </p:grpSp>
    </p:spTree>
    <p:extLst>
      <p:ext uri="{BB962C8B-B14F-4D97-AF65-F5344CB8AC3E}">
        <p14:creationId xmlns:p14="http://schemas.microsoft.com/office/powerpoint/2010/main" val="6899661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 name="组合 66">
            <a:extLst>
              <a:ext uri="{FF2B5EF4-FFF2-40B4-BE49-F238E27FC236}">
                <a16:creationId xmlns:a16="http://schemas.microsoft.com/office/drawing/2014/main" id="{86210B63-E41D-4ACB-B809-9FD5698ED46F}"/>
              </a:ext>
            </a:extLst>
          </p:cNvPr>
          <p:cNvGrpSpPr/>
          <p:nvPr/>
        </p:nvGrpSpPr>
        <p:grpSpPr>
          <a:xfrm>
            <a:off x="-26131" y="0"/>
            <a:ext cx="12218131" cy="6858000"/>
            <a:chOff x="-26131" y="0"/>
            <a:chExt cx="12218131" cy="6858000"/>
          </a:xfrm>
        </p:grpSpPr>
        <p:pic>
          <p:nvPicPr>
            <p:cNvPr id="68" name="图片 67">
              <a:extLst>
                <a:ext uri="{FF2B5EF4-FFF2-40B4-BE49-F238E27FC236}">
                  <a16:creationId xmlns:a16="http://schemas.microsoft.com/office/drawing/2014/main" id="{22B0FE97-DA51-4DE3-8B4E-8A33C5ED627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4" r="650"/>
            <a:stretch/>
          </p:blipFill>
          <p:spPr>
            <a:xfrm>
              <a:off x="-26131" y="0"/>
              <a:ext cx="12218131" cy="6858000"/>
            </a:xfrm>
            <a:prstGeom prst="rect">
              <a:avLst/>
            </a:prstGeom>
          </p:spPr>
        </p:pic>
        <p:sp>
          <p:nvSpPr>
            <p:cNvPr id="69" name="矩形 68">
              <a:extLst>
                <a:ext uri="{FF2B5EF4-FFF2-40B4-BE49-F238E27FC236}">
                  <a16:creationId xmlns:a16="http://schemas.microsoft.com/office/drawing/2014/main" id="{69C110C0-64F4-417A-BE58-6DE1A50A31C6}"/>
                </a:ext>
              </a:extLst>
            </p:cNvPr>
            <p:cNvSpPr/>
            <p:nvPr/>
          </p:nvSpPr>
          <p:spPr>
            <a:xfrm>
              <a:off x="-26131" y="2643"/>
              <a:ext cx="12191999" cy="6855357"/>
            </a:xfrm>
            <a:prstGeom prst="rect">
              <a:avLst/>
            </a:prstGeom>
            <a:solidFill>
              <a:schemeClr val="bg1">
                <a:alpha val="59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panose="020B0500000000000000" pitchFamily="34" charset="-122"/>
                <a:ea typeface="思源黑体" panose="020B0500000000000000" pitchFamily="34" charset="-122"/>
              </a:endParaRPr>
            </a:p>
          </p:txBody>
        </p:sp>
      </p:grpSp>
      <p:sp>
        <p:nvSpPr>
          <p:cNvPr id="4" name="文本框 3">
            <a:extLst>
              <a:ext uri="{FF2B5EF4-FFF2-40B4-BE49-F238E27FC236}">
                <a16:creationId xmlns:a16="http://schemas.microsoft.com/office/drawing/2014/main" id="{15592917-573F-47C7-90FF-B70F1106936B}"/>
              </a:ext>
            </a:extLst>
          </p:cNvPr>
          <p:cNvSpPr txBox="1"/>
          <p:nvPr/>
        </p:nvSpPr>
        <p:spPr>
          <a:xfrm>
            <a:off x="359884" y="332563"/>
            <a:ext cx="1067921" cy="307777"/>
          </a:xfrm>
          <a:prstGeom prst="rect">
            <a:avLst/>
          </a:prstGeom>
          <a:noFill/>
        </p:spPr>
        <p:txBody>
          <a:bodyPr wrap="none" rtlCol="0">
            <a:spAutoFit/>
          </a:bodyPr>
          <a:lstStyle/>
          <a:p>
            <a:r>
              <a:rPr lang="en-US" altLang="zh-CN" sz="1400" spc="100" dirty="0">
                <a:solidFill>
                  <a:schemeClr val="bg1"/>
                </a:solidFill>
                <a:latin typeface="思源黑体" panose="020B0500000000000000" pitchFamily="34" charset="-122"/>
                <a:ea typeface="思源黑体" panose="020B0500000000000000" pitchFamily="34" charset="-122"/>
              </a:rPr>
              <a:t>SHANQIU</a:t>
            </a:r>
            <a:endParaRPr lang="zh-CN" altLang="en-US" sz="1400" spc="100" dirty="0">
              <a:solidFill>
                <a:schemeClr val="bg1"/>
              </a:solidFill>
              <a:latin typeface="思源黑体" panose="020B0500000000000000" pitchFamily="34" charset="-122"/>
              <a:ea typeface="思源黑体" panose="020B0500000000000000" pitchFamily="34" charset="-122"/>
            </a:endParaRPr>
          </a:p>
        </p:txBody>
      </p:sp>
      <p:grpSp>
        <p:nvGrpSpPr>
          <p:cNvPr id="5" name="组合 4">
            <a:extLst>
              <a:ext uri="{FF2B5EF4-FFF2-40B4-BE49-F238E27FC236}">
                <a16:creationId xmlns:a16="http://schemas.microsoft.com/office/drawing/2014/main" id="{D4FF60F2-3923-4525-A3A6-31C3596C0E80}"/>
              </a:ext>
            </a:extLst>
          </p:cNvPr>
          <p:cNvGrpSpPr/>
          <p:nvPr/>
        </p:nvGrpSpPr>
        <p:grpSpPr>
          <a:xfrm>
            <a:off x="-107032" y="-33912"/>
            <a:ext cx="3411036" cy="5646561"/>
            <a:chOff x="-1" y="0"/>
            <a:chExt cx="4718252" cy="5607670"/>
          </a:xfrm>
        </p:grpSpPr>
        <p:sp>
          <p:nvSpPr>
            <p:cNvPr id="6" name="斜纹 5">
              <a:extLst>
                <a:ext uri="{FF2B5EF4-FFF2-40B4-BE49-F238E27FC236}">
                  <a16:creationId xmlns:a16="http://schemas.microsoft.com/office/drawing/2014/main" id="{07E991E0-F85D-4E50-959B-C2423E103A0F}"/>
                </a:ext>
              </a:extLst>
            </p:cNvPr>
            <p:cNvSpPr/>
            <p:nvPr/>
          </p:nvSpPr>
          <p:spPr>
            <a:xfrm>
              <a:off x="-1" y="0"/>
              <a:ext cx="4718252" cy="5607670"/>
            </a:xfrm>
            <a:prstGeom prst="diagStripe">
              <a:avLst>
                <a:gd name="adj" fmla="val 74472"/>
              </a:avLst>
            </a:prstGeom>
            <a:gradFill>
              <a:gsLst>
                <a:gs pos="2000">
                  <a:schemeClr val="bg1">
                    <a:lumMod val="75000"/>
                  </a:schemeClr>
                </a:gs>
                <a:gs pos="100000">
                  <a:srgbClr val="FEFEFE">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思源黑体" panose="020B0500000000000000" pitchFamily="34" charset="-122"/>
                <a:ea typeface="思源黑体" panose="020B0500000000000000" pitchFamily="34" charset="-122"/>
              </a:endParaRPr>
            </a:p>
          </p:txBody>
        </p:sp>
        <p:sp>
          <p:nvSpPr>
            <p:cNvPr id="7" name="等腰三角形 6">
              <a:extLst>
                <a:ext uri="{FF2B5EF4-FFF2-40B4-BE49-F238E27FC236}">
                  <a16:creationId xmlns:a16="http://schemas.microsoft.com/office/drawing/2014/main" id="{93F7670E-B78B-48AC-9508-90B703C18816}"/>
                </a:ext>
              </a:extLst>
            </p:cNvPr>
            <p:cNvSpPr/>
            <p:nvPr/>
          </p:nvSpPr>
          <p:spPr>
            <a:xfrm rot="5400000">
              <a:off x="-309180" y="309180"/>
              <a:ext cx="4483099" cy="3864740"/>
            </a:xfrm>
            <a:prstGeom prst="triangle">
              <a:avLst>
                <a:gd name="adj" fmla="val 0"/>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8" name="斜纹 7">
              <a:extLst>
                <a:ext uri="{FF2B5EF4-FFF2-40B4-BE49-F238E27FC236}">
                  <a16:creationId xmlns:a16="http://schemas.microsoft.com/office/drawing/2014/main" id="{FB21DC98-9F9E-4DBC-AB7D-7C81B13C5A54}"/>
                </a:ext>
              </a:extLst>
            </p:cNvPr>
            <p:cNvSpPr/>
            <p:nvPr/>
          </p:nvSpPr>
          <p:spPr>
            <a:xfrm>
              <a:off x="0" y="0"/>
              <a:ext cx="3473652" cy="4128456"/>
            </a:xfrm>
            <a:prstGeom prst="diagStripe">
              <a:avLst>
                <a:gd name="adj" fmla="val 74472"/>
              </a:avLst>
            </a:prstGeom>
            <a:gradFill>
              <a:gsLst>
                <a:gs pos="2000">
                  <a:schemeClr val="bg1">
                    <a:alpha val="0"/>
                  </a:schemeClr>
                </a:gs>
                <a:gs pos="100000">
                  <a:schemeClr val="bg1">
                    <a:alpha val="61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思源黑体" panose="020B0500000000000000" pitchFamily="34" charset="-122"/>
                <a:ea typeface="思源黑体" panose="020B0500000000000000" pitchFamily="34" charset="-122"/>
              </a:endParaRPr>
            </a:p>
          </p:txBody>
        </p:sp>
      </p:grpSp>
      <p:grpSp>
        <p:nvGrpSpPr>
          <p:cNvPr id="9" name="组合 8">
            <a:extLst>
              <a:ext uri="{FF2B5EF4-FFF2-40B4-BE49-F238E27FC236}">
                <a16:creationId xmlns:a16="http://schemas.microsoft.com/office/drawing/2014/main" id="{E705CD13-5B6B-4E0B-82FE-350F13099EE1}"/>
              </a:ext>
            </a:extLst>
          </p:cNvPr>
          <p:cNvGrpSpPr/>
          <p:nvPr/>
        </p:nvGrpSpPr>
        <p:grpSpPr>
          <a:xfrm rot="10800000">
            <a:off x="8710830" y="1092199"/>
            <a:ext cx="3483067" cy="5765799"/>
            <a:chOff x="-1" y="0"/>
            <a:chExt cx="4718252" cy="5607670"/>
          </a:xfrm>
        </p:grpSpPr>
        <p:sp>
          <p:nvSpPr>
            <p:cNvPr id="10" name="斜纹 9">
              <a:extLst>
                <a:ext uri="{FF2B5EF4-FFF2-40B4-BE49-F238E27FC236}">
                  <a16:creationId xmlns:a16="http://schemas.microsoft.com/office/drawing/2014/main" id="{C315FFF6-F0ED-41B9-8494-C7ACD628A472}"/>
                </a:ext>
              </a:extLst>
            </p:cNvPr>
            <p:cNvSpPr/>
            <p:nvPr/>
          </p:nvSpPr>
          <p:spPr>
            <a:xfrm>
              <a:off x="-1" y="0"/>
              <a:ext cx="4718252" cy="5607670"/>
            </a:xfrm>
            <a:prstGeom prst="diagStripe">
              <a:avLst>
                <a:gd name="adj" fmla="val 74472"/>
              </a:avLst>
            </a:prstGeom>
            <a:gradFill>
              <a:gsLst>
                <a:gs pos="2000">
                  <a:schemeClr val="bg1">
                    <a:lumMod val="75000"/>
                  </a:schemeClr>
                </a:gs>
                <a:gs pos="100000">
                  <a:srgbClr val="FEFEFE">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思源黑体" panose="020B0500000000000000" pitchFamily="34" charset="-122"/>
                <a:ea typeface="思源黑体" panose="020B0500000000000000" pitchFamily="34" charset="-122"/>
              </a:endParaRPr>
            </a:p>
          </p:txBody>
        </p:sp>
        <p:sp>
          <p:nvSpPr>
            <p:cNvPr id="11" name="等腰三角形 10">
              <a:extLst>
                <a:ext uri="{FF2B5EF4-FFF2-40B4-BE49-F238E27FC236}">
                  <a16:creationId xmlns:a16="http://schemas.microsoft.com/office/drawing/2014/main" id="{79B8A327-75FC-4D1C-9CD7-1449B927A459}"/>
                </a:ext>
              </a:extLst>
            </p:cNvPr>
            <p:cNvSpPr/>
            <p:nvPr/>
          </p:nvSpPr>
          <p:spPr>
            <a:xfrm rot="5400000">
              <a:off x="-309180" y="309180"/>
              <a:ext cx="4483099" cy="3864740"/>
            </a:xfrm>
            <a:prstGeom prst="triangle">
              <a:avLst>
                <a:gd name="adj" fmla="val 0"/>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12" name="斜纹 11">
              <a:extLst>
                <a:ext uri="{FF2B5EF4-FFF2-40B4-BE49-F238E27FC236}">
                  <a16:creationId xmlns:a16="http://schemas.microsoft.com/office/drawing/2014/main" id="{0EFEE0D9-2F9B-43C9-8754-1A66F3B5D6DE}"/>
                </a:ext>
              </a:extLst>
            </p:cNvPr>
            <p:cNvSpPr/>
            <p:nvPr/>
          </p:nvSpPr>
          <p:spPr>
            <a:xfrm>
              <a:off x="0" y="0"/>
              <a:ext cx="3473652" cy="4128456"/>
            </a:xfrm>
            <a:prstGeom prst="diagStripe">
              <a:avLst>
                <a:gd name="adj" fmla="val 74472"/>
              </a:avLst>
            </a:prstGeom>
            <a:gradFill>
              <a:gsLst>
                <a:gs pos="0">
                  <a:schemeClr val="bg1">
                    <a:alpha val="41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思源黑体" panose="020B0500000000000000" pitchFamily="34" charset="-122"/>
                <a:ea typeface="思源黑体" panose="020B0500000000000000" pitchFamily="34" charset="-122"/>
              </a:endParaRPr>
            </a:p>
          </p:txBody>
        </p:sp>
      </p:grpSp>
      <p:sp>
        <p:nvSpPr>
          <p:cNvPr id="13" name="文本框 12">
            <a:extLst>
              <a:ext uri="{FF2B5EF4-FFF2-40B4-BE49-F238E27FC236}">
                <a16:creationId xmlns:a16="http://schemas.microsoft.com/office/drawing/2014/main" id="{A3746470-7904-4369-B114-F66CE21B2A9B}"/>
              </a:ext>
            </a:extLst>
          </p:cNvPr>
          <p:cNvSpPr txBox="1"/>
          <p:nvPr/>
        </p:nvSpPr>
        <p:spPr>
          <a:xfrm>
            <a:off x="1838746" y="3013214"/>
            <a:ext cx="8622873" cy="1261884"/>
          </a:xfrm>
          <a:prstGeom prst="rect">
            <a:avLst/>
          </a:prstGeom>
          <a:noFill/>
        </p:spPr>
        <p:txBody>
          <a:bodyPr wrap="none" rtlCol="0" anchor="ctr">
            <a:spAutoFit/>
          </a:bodyPr>
          <a:lstStyle>
            <a:defPPr>
              <a:defRPr lang="zh-CN"/>
            </a:defPPr>
            <a:lvl1pPr>
              <a:defRPr sz="4800" spc="600">
                <a:solidFill>
                  <a:srgbClr val="245188"/>
                </a:solidFill>
                <a:effectLst>
                  <a:outerShdw blurRad="127000" dist="63500" dir="2700000" algn="tl" rotWithShape="0">
                    <a:schemeClr val="accent1">
                      <a:alpha val="40000"/>
                    </a:schemeClr>
                  </a:outerShdw>
                </a:effectLst>
                <a:latin typeface="+mj-ea"/>
                <a:ea typeface="+mj-ea"/>
              </a:defRPr>
            </a:lvl1pPr>
          </a:lstStyle>
          <a:p>
            <a:pPr algn="ctr"/>
            <a:r>
              <a:rPr lang="zh-CN" altLang="en-US" sz="7600" b="1" dirty="0">
                <a:solidFill>
                  <a:schemeClr val="tx1">
                    <a:lumMod val="85000"/>
                    <a:lumOff val="15000"/>
                  </a:schemeClr>
                </a:solidFill>
                <a:effectLst>
                  <a:outerShdw blurRad="127000" dist="63500" dir="2700000" algn="tl" rotWithShape="0">
                    <a:schemeClr val="accent1">
                      <a:alpha val="20000"/>
                    </a:schemeClr>
                  </a:outerShdw>
                </a:effectLst>
                <a:latin typeface="思源黑体" panose="020B0500000000000000" pitchFamily="34" charset="-122"/>
                <a:ea typeface="思源黑体" panose="020B0500000000000000" pitchFamily="34" charset="-122"/>
              </a:rPr>
              <a:t>网格化与社区治理</a:t>
            </a:r>
          </a:p>
        </p:txBody>
      </p:sp>
      <p:sp>
        <p:nvSpPr>
          <p:cNvPr id="15" name="文本框 14">
            <a:extLst>
              <a:ext uri="{FF2B5EF4-FFF2-40B4-BE49-F238E27FC236}">
                <a16:creationId xmlns:a16="http://schemas.microsoft.com/office/drawing/2014/main" id="{C56EB5EA-334D-44D2-86AC-93B8AA4BBC3A}"/>
              </a:ext>
            </a:extLst>
          </p:cNvPr>
          <p:cNvSpPr txBox="1"/>
          <p:nvPr/>
        </p:nvSpPr>
        <p:spPr>
          <a:xfrm>
            <a:off x="5450631" y="1586760"/>
            <a:ext cx="1290739" cy="1323439"/>
          </a:xfrm>
          <a:prstGeom prst="rect">
            <a:avLst/>
          </a:prstGeom>
          <a:noFill/>
        </p:spPr>
        <p:txBody>
          <a:bodyPr wrap="none" rtlCol="0" anchor="ctr">
            <a:spAutoFit/>
          </a:bodyPr>
          <a:lstStyle>
            <a:defPPr>
              <a:defRPr lang="zh-CN"/>
            </a:defPPr>
            <a:lvl1pPr algn="ctr">
              <a:defRPr sz="8000" b="1" i="1">
                <a:ln w="19050">
                  <a:solidFill>
                    <a:schemeClr val="accent2"/>
                  </a:solidFill>
                </a:ln>
                <a:noFill/>
              </a:defRPr>
            </a:lvl1pPr>
          </a:lstStyle>
          <a:p>
            <a:r>
              <a:rPr lang="en-US" altLang="zh-CN" dirty="0">
                <a:ln w="19050">
                  <a:noFill/>
                </a:ln>
                <a:solidFill>
                  <a:srgbClr val="C00000"/>
                </a:solidFill>
                <a:latin typeface="思源黑体" panose="020B0500000000000000" pitchFamily="34" charset="-122"/>
                <a:ea typeface="思源黑体" panose="020B0500000000000000" pitchFamily="34" charset="-122"/>
              </a:rPr>
              <a:t>04</a:t>
            </a:r>
            <a:endParaRPr lang="zh-CN" altLang="en-US" dirty="0">
              <a:ln w="19050">
                <a:noFill/>
              </a:ln>
              <a:solidFill>
                <a:srgbClr val="C00000"/>
              </a:solidFill>
              <a:latin typeface="思源黑体" panose="020B0500000000000000" pitchFamily="34" charset="-122"/>
              <a:ea typeface="思源黑体" panose="020B0500000000000000" pitchFamily="34" charset="-122"/>
            </a:endParaRPr>
          </a:p>
        </p:txBody>
      </p:sp>
      <p:grpSp>
        <p:nvGrpSpPr>
          <p:cNvPr id="16" name="组合 15">
            <a:extLst>
              <a:ext uri="{FF2B5EF4-FFF2-40B4-BE49-F238E27FC236}">
                <a16:creationId xmlns:a16="http://schemas.microsoft.com/office/drawing/2014/main" id="{7F1F57D1-83F6-4712-86A7-930904875F2D}"/>
              </a:ext>
            </a:extLst>
          </p:cNvPr>
          <p:cNvGrpSpPr/>
          <p:nvPr/>
        </p:nvGrpSpPr>
        <p:grpSpPr>
          <a:xfrm>
            <a:off x="3716464" y="2349809"/>
            <a:ext cx="4759070" cy="0"/>
            <a:chOff x="3697817" y="2924928"/>
            <a:chExt cx="4759070" cy="0"/>
          </a:xfrm>
        </p:grpSpPr>
        <p:cxnSp>
          <p:nvCxnSpPr>
            <p:cNvPr id="17" name="直接连接符 16">
              <a:extLst>
                <a:ext uri="{FF2B5EF4-FFF2-40B4-BE49-F238E27FC236}">
                  <a16:creationId xmlns:a16="http://schemas.microsoft.com/office/drawing/2014/main" id="{C51DA3CC-E969-4052-B6A6-224679AD05E3}"/>
                </a:ext>
              </a:extLst>
            </p:cNvPr>
            <p:cNvCxnSpPr/>
            <p:nvPr/>
          </p:nvCxnSpPr>
          <p:spPr>
            <a:xfrm flipH="1">
              <a:off x="3697817" y="2924928"/>
              <a:ext cx="1591730" cy="0"/>
            </a:xfrm>
            <a:prstGeom prst="line">
              <a:avLst/>
            </a:prstGeom>
            <a:ln w="50800">
              <a:gradFill>
                <a:gsLst>
                  <a:gs pos="0">
                    <a:srgbClr val="C00000"/>
                  </a:gs>
                  <a:gs pos="80000">
                    <a:srgbClr val="FBFBFB">
                      <a:alpha val="0"/>
                    </a:srgb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18" name="直接连接符 17">
              <a:extLst>
                <a:ext uri="{FF2B5EF4-FFF2-40B4-BE49-F238E27FC236}">
                  <a16:creationId xmlns:a16="http://schemas.microsoft.com/office/drawing/2014/main" id="{2F1882DA-9A82-41C3-8586-190AE017DD9C}"/>
                </a:ext>
              </a:extLst>
            </p:cNvPr>
            <p:cNvCxnSpPr/>
            <p:nvPr/>
          </p:nvCxnSpPr>
          <p:spPr>
            <a:xfrm>
              <a:off x="6865157" y="2924928"/>
              <a:ext cx="1591730" cy="0"/>
            </a:xfrm>
            <a:prstGeom prst="line">
              <a:avLst/>
            </a:prstGeom>
            <a:ln w="50800">
              <a:gradFill>
                <a:gsLst>
                  <a:gs pos="0">
                    <a:srgbClr val="C00000"/>
                  </a:gs>
                  <a:gs pos="80000">
                    <a:srgbClr val="FBFBFB">
                      <a:alpha val="0"/>
                    </a:srgbClr>
                  </a:gs>
                </a:gsLst>
                <a:lin ang="0" scaled="0"/>
              </a:gradFill>
            </a:ln>
          </p:spPr>
          <p:style>
            <a:lnRef idx="1">
              <a:schemeClr val="accent1"/>
            </a:lnRef>
            <a:fillRef idx="0">
              <a:schemeClr val="accent1"/>
            </a:fillRef>
            <a:effectRef idx="0">
              <a:schemeClr val="accent1"/>
            </a:effectRef>
            <a:fontRef idx="minor">
              <a:schemeClr val="tx1"/>
            </a:fontRef>
          </p:style>
        </p:cxnSp>
      </p:grpSp>
      <p:pic>
        <p:nvPicPr>
          <p:cNvPr id="19" name="图片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81339" y="0"/>
            <a:ext cx="604205" cy="608233"/>
          </a:xfrm>
          <a:prstGeom prst="rect">
            <a:avLst/>
          </a:prstGeom>
        </p:spPr>
      </p:pic>
    </p:spTree>
    <p:extLst>
      <p:ext uri="{BB962C8B-B14F-4D97-AF65-F5344CB8AC3E}">
        <p14:creationId xmlns:p14="http://schemas.microsoft.com/office/powerpoint/2010/main" val="64735410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77B213AA-233D-474F-B7B3-5D5E4B66B183}"/>
              </a:ext>
            </a:extLst>
          </p:cNvPr>
          <p:cNvGrpSpPr/>
          <p:nvPr/>
        </p:nvGrpSpPr>
        <p:grpSpPr>
          <a:xfrm>
            <a:off x="-474562" y="283279"/>
            <a:ext cx="2646878" cy="595364"/>
            <a:chOff x="-474562" y="283279"/>
            <a:chExt cx="3581852" cy="595364"/>
          </a:xfrm>
        </p:grpSpPr>
        <p:sp>
          <p:nvSpPr>
            <p:cNvPr id="6" name="平行四边形 5">
              <a:extLst>
                <a:ext uri="{FF2B5EF4-FFF2-40B4-BE49-F238E27FC236}">
                  <a16:creationId xmlns:a16="http://schemas.microsoft.com/office/drawing/2014/main" id="{250315C2-B014-4082-8BD1-2216C82288FE}"/>
                </a:ext>
              </a:extLst>
            </p:cNvPr>
            <p:cNvSpPr/>
            <p:nvPr/>
          </p:nvSpPr>
          <p:spPr>
            <a:xfrm>
              <a:off x="-276894" y="283279"/>
              <a:ext cx="3384184" cy="595364"/>
            </a:xfrm>
            <a:prstGeom prst="parallelogram">
              <a:avLst>
                <a:gd name="adj" fmla="val 48666"/>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panose="020B0500000000000000" pitchFamily="34" charset="-122"/>
                <a:ea typeface="思源黑体" panose="020B0500000000000000" pitchFamily="34" charset="-122"/>
              </a:endParaRPr>
            </a:p>
          </p:txBody>
        </p:sp>
        <p:sp>
          <p:nvSpPr>
            <p:cNvPr id="7" name="平行四边形 6">
              <a:extLst>
                <a:ext uri="{FF2B5EF4-FFF2-40B4-BE49-F238E27FC236}">
                  <a16:creationId xmlns:a16="http://schemas.microsoft.com/office/drawing/2014/main" id="{849308F5-F695-4680-AF5F-8F5F85C4E866}"/>
                </a:ext>
              </a:extLst>
            </p:cNvPr>
            <p:cNvSpPr/>
            <p:nvPr/>
          </p:nvSpPr>
          <p:spPr>
            <a:xfrm>
              <a:off x="-474562" y="283279"/>
              <a:ext cx="3384184" cy="595364"/>
            </a:xfrm>
            <a:prstGeom prst="parallelogram">
              <a:avLst>
                <a:gd name="adj" fmla="val 4866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panose="020B0500000000000000" pitchFamily="34" charset="-122"/>
                <a:ea typeface="思源黑体" panose="020B0500000000000000" pitchFamily="34" charset="-122"/>
              </a:endParaRPr>
            </a:p>
          </p:txBody>
        </p:sp>
        <p:sp>
          <p:nvSpPr>
            <p:cNvPr id="8" name="文本框 7">
              <a:extLst>
                <a:ext uri="{FF2B5EF4-FFF2-40B4-BE49-F238E27FC236}">
                  <a16:creationId xmlns:a16="http://schemas.microsoft.com/office/drawing/2014/main" id="{086469F5-35C3-4462-902A-8D8769B5A03E}"/>
                </a:ext>
              </a:extLst>
            </p:cNvPr>
            <p:cNvSpPr txBox="1"/>
            <p:nvPr/>
          </p:nvSpPr>
          <p:spPr>
            <a:xfrm>
              <a:off x="784255" y="362927"/>
              <a:ext cx="1707628" cy="400110"/>
            </a:xfrm>
            <a:prstGeom prst="rect">
              <a:avLst/>
            </a:prstGeom>
            <a:noFill/>
          </p:spPr>
          <p:txBody>
            <a:bodyPr wrap="none" rtlCol="0" anchor="ctr">
              <a:spAutoFit/>
            </a:bodyPr>
            <a:lstStyle>
              <a:defPPr>
                <a:defRPr lang="zh-CN"/>
              </a:defPPr>
              <a:lvl1pPr>
                <a:defRPr sz="3200" spc="200">
                  <a:solidFill>
                    <a:srgbClr val="245188"/>
                  </a:solidFill>
                  <a:effectLst>
                    <a:outerShdw blurRad="127000" dist="63500" dir="2700000" algn="tl" rotWithShape="0">
                      <a:schemeClr val="accent1">
                        <a:alpha val="20000"/>
                      </a:schemeClr>
                    </a:outerShdw>
                  </a:effectLst>
                  <a:latin typeface="+mj-ea"/>
                  <a:ea typeface="+mj-ea"/>
                </a:defRPr>
              </a:lvl1pPr>
            </a:lstStyle>
            <a:p>
              <a:r>
                <a:rPr lang="zh-CN" altLang="en-US" sz="2000" b="1" spc="100" dirty="0">
                  <a:solidFill>
                    <a:srgbClr val="FBFBFB"/>
                  </a:solidFill>
                  <a:effectLst/>
                  <a:latin typeface="思源黑体" panose="020B0500000000000000" pitchFamily="34" charset="-122"/>
                  <a:ea typeface="思源黑体" panose="020B0500000000000000" pitchFamily="34" charset="-122"/>
                </a:rPr>
                <a:t>第四部分</a:t>
              </a:r>
            </a:p>
          </p:txBody>
        </p:sp>
      </p:grpSp>
      <p:sp>
        <p:nvSpPr>
          <p:cNvPr id="9" name="矩形 8">
            <a:extLst>
              <a:ext uri="{FF2B5EF4-FFF2-40B4-BE49-F238E27FC236}">
                <a16:creationId xmlns:a16="http://schemas.microsoft.com/office/drawing/2014/main" id="{492037F4-E232-49AC-BFB0-F37005897835}"/>
              </a:ext>
            </a:extLst>
          </p:cNvPr>
          <p:cNvSpPr/>
          <p:nvPr/>
        </p:nvSpPr>
        <p:spPr>
          <a:xfrm>
            <a:off x="2172314" y="362927"/>
            <a:ext cx="2967479" cy="584775"/>
          </a:xfrm>
          <a:prstGeom prst="rect">
            <a:avLst/>
          </a:prstGeom>
        </p:spPr>
        <p:txBody>
          <a:bodyPr wrap="none">
            <a:spAutoFit/>
          </a:bodyPr>
          <a:lstStyle/>
          <a:p>
            <a:r>
              <a:rPr lang="zh-CN" altLang="en-US" sz="3200" b="1" dirty="0">
                <a:solidFill>
                  <a:schemeClr val="tx1">
                    <a:lumMod val="85000"/>
                    <a:lumOff val="15000"/>
                  </a:schemeClr>
                </a:solidFill>
                <a:latin typeface="思源黑体" panose="020B0500000000000000" pitchFamily="34" charset="-122"/>
                <a:ea typeface="思源黑体" panose="020B0500000000000000" pitchFamily="34" charset="-122"/>
              </a:rPr>
              <a:t>“小网格大能效”</a:t>
            </a:r>
          </a:p>
        </p:txBody>
      </p:sp>
      <p:grpSp>
        <p:nvGrpSpPr>
          <p:cNvPr id="21" name="组合 20">
            <a:extLst>
              <a:ext uri="{FF2B5EF4-FFF2-40B4-BE49-F238E27FC236}">
                <a16:creationId xmlns:a16="http://schemas.microsoft.com/office/drawing/2014/main" id="{FACE41A4-4B48-49A4-9D83-A7D08AFE742D}"/>
              </a:ext>
            </a:extLst>
          </p:cNvPr>
          <p:cNvGrpSpPr/>
          <p:nvPr/>
        </p:nvGrpSpPr>
        <p:grpSpPr>
          <a:xfrm>
            <a:off x="3439799" y="2709857"/>
            <a:ext cx="2280955" cy="410548"/>
            <a:chOff x="2021745" y="3742726"/>
            <a:chExt cx="2614714" cy="2350150"/>
          </a:xfrm>
        </p:grpSpPr>
        <p:sp>
          <p:nvSpPr>
            <p:cNvPr id="13" name="Rectangle 18">
              <a:extLst>
                <a:ext uri="{FF2B5EF4-FFF2-40B4-BE49-F238E27FC236}">
                  <a16:creationId xmlns:a16="http://schemas.microsoft.com/office/drawing/2014/main" id="{B348A24E-E577-4AAA-84AD-D652658F5FE3}"/>
                </a:ext>
              </a:extLst>
            </p:cNvPr>
            <p:cNvSpPr/>
            <p:nvPr/>
          </p:nvSpPr>
          <p:spPr>
            <a:xfrm>
              <a:off x="2021745" y="3755188"/>
              <a:ext cx="2614714" cy="233768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endParaRPr lang="en-US" sz="3599" dirty="0">
                <a:latin typeface="思源黑体" panose="020B0500000000000000" pitchFamily="34" charset="-122"/>
                <a:ea typeface="思源黑体" panose="020B0500000000000000" pitchFamily="34" charset="-122"/>
              </a:endParaRPr>
            </a:p>
          </p:txBody>
        </p:sp>
        <p:sp>
          <p:nvSpPr>
            <p:cNvPr id="10" name="文本框 9">
              <a:extLst>
                <a:ext uri="{FF2B5EF4-FFF2-40B4-BE49-F238E27FC236}">
                  <a16:creationId xmlns:a16="http://schemas.microsoft.com/office/drawing/2014/main" id="{86A17C9B-8394-4500-9CAE-DD9A5100406B}"/>
                </a:ext>
              </a:extLst>
            </p:cNvPr>
            <p:cNvSpPr txBox="1"/>
            <p:nvPr/>
          </p:nvSpPr>
          <p:spPr>
            <a:xfrm>
              <a:off x="2269642" y="3742726"/>
              <a:ext cx="2127941" cy="369334"/>
            </a:xfrm>
            <a:prstGeom prst="rect">
              <a:avLst/>
            </a:prstGeom>
            <a:noFill/>
          </p:spPr>
          <p:txBody>
            <a:bodyPr wrap="square">
              <a:spAutoFit/>
            </a:bodyPr>
            <a:lstStyle/>
            <a:p>
              <a:pPr marL="285750" lvl="1" indent="-285750">
                <a:spcBef>
                  <a:spcPts val="0"/>
                </a:spcBef>
                <a:buFont typeface="Wingdings" panose="05000000000000000000" pitchFamily="2" charset="2"/>
                <a:buChar char="u"/>
              </a:pPr>
              <a:r>
                <a:rPr lang="zh-CN" altLang="en-US" b="1" dirty="0">
                  <a:solidFill>
                    <a:schemeClr val="bg1"/>
                  </a:solidFill>
                  <a:latin typeface="思源黑体" panose="020B0500000000000000" pitchFamily="34" charset="-122"/>
                  <a:ea typeface="思源黑体" panose="020B0500000000000000" pitchFamily="34" charset="-122"/>
                </a:rPr>
                <a:t>邻里更和睦</a:t>
              </a:r>
              <a:endParaRPr lang="en-US" altLang="zh-CN" b="1" dirty="0">
                <a:solidFill>
                  <a:schemeClr val="bg1"/>
                </a:solidFill>
                <a:latin typeface="思源黑体" panose="020B0500000000000000" pitchFamily="34" charset="-122"/>
                <a:ea typeface="思源黑体" panose="020B0500000000000000" pitchFamily="34" charset="-122"/>
              </a:endParaRPr>
            </a:p>
          </p:txBody>
        </p:sp>
      </p:grpSp>
      <p:grpSp>
        <p:nvGrpSpPr>
          <p:cNvPr id="22" name="组合 21">
            <a:extLst>
              <a:ext uri="{FF2B5EF4-FFF2-40B4-BE49-F238E27FC236}">
                <a16:creationId xmlns:a16="http://schemas.microsoft.com/office/drawing/2014/main" id="{C4226A79-60D8-4368-8E80-80716223FEF6}"/>
              </a:ext>
            </a:extLst>
          </p:cNvPr>
          <p:cNvGrpSpPr/>
          <p:nvPr/>
        </p:nvGrpSpPr>
        <p:grpSpPr>
          <a:xfrm>
            <a:off x="6952926" y="5924940"/>
            <a:ext cx="2122451" cy="527658"/>
            <a:chOff x="5102630" y="4050692"/>
            <a:chExt cx="2614714" cy="2337688"/>
          </a:xfrm>
        </p:grpSpPr>
        <p:sp>
          <p:nvSpPr>
            <p:cNvPr id="17" name="Rectangle 18">
              <a:extLst>
                <a:ext uri="{FF2B5EF4-FFF2-40B4-BE49-F238E27FC236}">
                  <a16:creationId xmlns:a16="http://schemas.microsoft.com/office/drawing/2014/main" id="{B839D893-5562-49C3-A30E-9B27CD0E59D8}"/>
                </a:ext>
              </a:extLst>
            </p:cNvPr>
            <p:cNvSpPr/>
            <p:nvPr/>
          </p:nvSpPr>
          <p:spPr>
            <a:xfrm>
              <a:off x="5102630" y="4050692"/>
              <a:ext cx="2614714" cy="233768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endParaRPr lang="en-US" sz="3599" dirty="0">
                <a:latin typeface="思源黑体" panose="020B0500000000000000" pitchFamily="34" charset="-122"/>
                <a:ea typeface="思源黑体" panose="020B0500000000000000" pitchFamily="34" charset="-122"/>
              </a:endParaRPr>
            </a:p>
          </p:txBody>
        </p:sp>
        <p:sp>
          <p:nvSpPr>
            <p:cNvPr id="11" name="文本框 10">
              <a:extLst>
                <a:ext uri="{FF2B5EF4-FFF2-40B4-BE49-F238E27FC236}">
                  <a16:creationId xmlns:a16="http://schemas.microsoft.com/office/drawing/2014/main" id="{27FCC823-70B2-441B-B08E-D8BF95B0580A}"/>
                </a:ext>
              </a:extLst>
            </p:cNvPr>
            <p:cNvSpPr txBox="1"/>
            <p:nvPr/>
          </p:nvSpPr>
          <p:spPr>
            <a:xfrm>
              <a:off x="5193620" y="4545261"/>
              <a:ext cx="2505753" cy="1636255"/>
            </a:xfrm>
            <a:prstGeom prst="rect">
              <a:avLst/>
            </a:prstGeom>
            <a:noFill/>
          </p:spPr>
          <p:txBody>
            <a:bodyPr wrap="square">
              <a:spAutoFit/>
            </a:bodyPr>
            <a:lstStyle/>
            <a:p>
              <a:pPr marL="285750" lvl="1" indent="-285750">
                <a:spcBef>
                  <a:spcPts val="0"/>
                </a:spcBef>
                <a:buFont typeface="Wingdings" panose="05000000000000000000" pitchFamily="2" charset="2"/>
                <a:buChar char="u"/>
              </a:pPr>
              <a:r>
                <a:rPr lang="zh-CN" altLang="en-US" b="1" dirty="0">
                  <a:solidFill>
                    <a:schemeClr val="bg1"/>
                  </a:solidFill>
                  <a:latin typeface="思源黑体" panose="020B0500000000000000" pitchFamily="34" charset="-122"/>
                  <a:ea typeface="思源黑体" panose="020B0500000000000000" pitchFamily="34" charset="-122"/>
                </a:rPr>
                <a:t>活动更精彩</a:t>
              </a:r>
              <a:endParaRPr lang="en-US" altLang="zh-CN" b="1" dirty="0">
                <a:solidFill>
                  <a:schemeClr val="bg1"/>
                </a:solidFill>
                <a:latin typeface="思源黑体" panose="020B0500000000000000" pitchFamily="34" charset="-122"/>
                <a:ea typeface="思源黑体" panose="020B0500000000000000" pitchFamily="34" charset="-122"/>
              </a:endParaRPr>
            </a:p>
          </p:txBody>
        </p:sp>
      </p:grpSp>
      <p:grpSp>
        <p:nvGrpSpPr>
          <p:cNvPr id="23" name="组合 22">
            <a:extLst>
              <a:ext uri="{FF2B5EF4-FFF2-40B4-BE49-F238E27FC236}">
                <a16:creationId xmlns:a16="http://schemas.microsoft.com/office/drawing/2014/main" id="{F59884F9-F0E4-4EA6-81A0-21F6A35603B5}"/>
              </a:ext>
            </a:extLst>
          </p:cNvPr>
          <p:cNvGrpSpPr/>
          <p:nvPr/>
        </p:nvGrpSpPr>
        <p:grpSpPr>
          <a:xfrm>
            <a:off x="6228392" y="2729570"/>
            <a:ext cx="2291247" cy="370461"/>
            <a:chOff x="8213779" y="4032633"/>
            <a:chExt cx="2614714" cy="2355747"/>
          </a:xfrm>
        </p:grpSpPr>
        <p:sp>
          <p:nvSpPr>
            <p:cNvPr id="18" name="Rectangle 18">
              <a:extLst>
                <a:ext uri="{FF2B5EF4-FFF2-40B4-BE49-F238E27FC236}">
                  <a16:creationId xmlns:a16="http://schemas.microsoft.com/office/drawing/2014/main" id="{FD1CD280-E56A-4FF6-9AC1-77E57E40D48E}"/>
                </a:ext>
              </a:extLst>
            </p:cNvPr>
            <p:cNvSpPr/>
            <p:nvPr/>
          </p:nvSpPr>
          <p:spPr>
            <a:xfrm>
              <a:off x="8213779" y="4050692"/>
              <a:ext cx="2614714" cy="233768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endParaRPr lang="en-US" sz="3599" dirty="0">
                <a:latin typeface="思源黑体" panose="020B0500000000000000" pitchFamily="34" charset="-122"/>
                <a:ea typeface="思源黑体" panose="020B0500000000000000" pitchFamily="34" charset="-122"/>
              </a:endParaRPr>
            </a:p>
          </p:txBody>
        </p:sp>
        <p:sp>
          <p:nvSpPr>
            <p:cNvPr id="12" name="文本框 11">
              <a:extLst>
                <a:ext uri="{FF2B5EF4-FFF2-40B4-BE49-F238E27FC236}">
                  <a16:creationId xmlns:a16="http://schemas.microsoft.com/office/drawing/2014/main" id="{74EDA873-3E22-41DC-84A0-4CDDE4189CCE}"/>
                </a:ext>
              </a:extLst>
            </p:cNvPr>
            <p:cNvSpPr txBox="1"/>
            <p:nvPr/>
          </p:nvSpPr>
          <p:spPr>
            <a:xfrm>
              <a:off x="8403821" y="4032633"/>
              <a:ext cx="2115415" cy="1477327"/>
            </a:xfrm>
            <a:prstGeom prst="rect">
              <a:avLst/>
            </a:prstGeom>
            <a:noFill/>
          </p:spPr>
          <p:txBody>
            <a:bodyPr wrap="square">
              <a:spAutoFit/>
            </a:bodyPr>
            <a:lstStyle/>
            <a:p>
              <a:pPr marL="285750" lvl="1" indent="-285750">
                <a:spcBef>
                  <a:spcPts val="0"/>
                </a:spcBef>
                <a:buFont typeface="Wingdings" panose="05000000000000000000" pitchFamily="2" charset="2"/>
                <a:buChar char="u"/>
              </a:pPr>
              <a:r>
                <a:rPr lang="zh-CN" altLang="en-US" b="1" dirty="0">
                  <a:solidFill>
                    <a:schemeClr val="bg1"/>
                  </a:solidFill>
                  <a:latin typeface="思源黑体" panose="020B0500000000000000" pitchFamily="34" charset="-122"/>
                  <a:ea typeface="思源黑体" panose="020B0500000000000000" pitchFamily="34" charset="-122"/>
                </a:rPr>
                <a:t>生活更便利</a:t>
              </a:r>
              <a:endParaRPr lang="en-US" altLang="zh-CN" b="1" dirty="0">
                <a:solidFill>
                  <a:schemeClr val="bg1"/>
                </a:solidFill>
                <a:latin typeface="思源黑体" panose="020B0500000000000000" pitchFamily="34" charset="-122"/>
                <a:ea typeface="思源黑体" panose="020B0500000000000000" pitchFamily="34" charset="-122"/>
              </a:endParaRPr>
            </a:p>
          </p:txBody>
        </p:sp>
      </p:grpSp>
      <p:pic>
        <p:nvPicPr>
          <p:cNvPr id="102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0510" y="947702"/>
            <a:ext cx="2954078" cy="1661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17444" y="947702"/>
            <a:ext cx="2303309" cy="17281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6" name="组合 25">
            <a:extLst>
              <a:ext uri="{FF2B5EF4-FFF2-40B4-BE49-F238E27FC236}">
                <a16:creationId xmlns:a16="http://schemas.microsoft.com/office/drawing/2014/main" id="{C4226A79-60D8-4368-8E80-80716223FEF6}"/>
              </a:ext>
            </a:extLst>
          </p:cNvPr>
          <p:cNvGrpSpPr/>
          <p:nvPr/>
        </p:nvGrpSpPr>
        <p:grpSpPr>
          <a:xfrm>
            <a:off x="9708763" y="5844249"/>
            <a:ext cx="2122451" cy="527658"/>
            <a:chOff x="5102630" y="4050692"/>
            <a:chExt cx="2614714" cy="2337688"/>
          </a:xfrm>
        </p:grpSpPr>
        <p:sp>
          <p:nvSpPr>
            <p:cNvPr id="27" name="Rectangle 18">
              <a:extLst>
                <a:ext uri="{FF2B5EF4-FFF2-40B4-BE49-F238E27FC236}">
                  <a16:creationId xmlns:a16="http://schemas.microsoft.com/office/drawing/2014/main" id="{B839D893-5562-49C3-A30E-9B27CD0E59D8}"/>
                </a:ext>
              </a:extLst>
            </p:cNvPr>
            <p:cNvSpPr/>
            <p:nvPr/>
          </p:nvSpPr>
          <p:spPr>
            <a:xfrm>
              <a:off x="5102630" y="4050692"/>
              <a:ext cx="2614714" cy="233768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endParaRPr lang="en-US" sz="3599" dirty="0">
                <a:latin typeface="思源黑体" panose="020B0500000000000000" pitchFamily="34" charset="-122"/>
                <a:ea typeface="思源黑体" panose="020B0500000000000000" pitchFamily="34" charset="-122"/>
              </a:endParaRPr>
            </a:p>
          </p:txBody>
        </p:sp>
        <p:sp>
          <p:nvSpPr>
            <p:cNvPr id="28" name="文本框 10">
              <a:extLst>
                <a:ext uri="{FF2B5EF4-FFF2-40B4-BE49-F238E27FC236}">
                  <a16:creationId xmlns:a16="http://schemas.microsoft.com/office/drawing/2014/main" id="{27FCC823-70B2-441B-B08E-D8BF95B0580A}"/>
                </a:ext>
              </a:extLst>
            </p:cNvPr>
            <p:cNvSpPr txBox="1"/>
            <p:nvPr/>
          </p:nvSpPr>
          <p:spPr>
            <a:xfrm>
              <a:off x="5193620" y="4545262"/>
              <a:ext cx="2505753" cy="369332"/>
            </a:xfrm>
            <a:prstGeom prst="rect">
              <a:avLst/>
            </a:prstGeom>
            <a:noFill/>
          </p:spPr>
          <p:txBody>
            <a:bodyPr wrap="square">
              <a:spAutoFit/>
            </a:bodyPr>
            <a:lstStyle/>
            <a:p>
              <a:pPr marL="285750" lvl="1" indent="-285750">
                <a:spcBef>
                  <a:spcPts val="0"/>
                </a:spcBef>
                <a:buFont typeface="Wingdings" panose="05000000000000000000" pitchFamily="2" charset="2"/>
                <a:buChar char="u"/>
              </a:pPr>
              <a:r>
                <a:rPr lang="zh-CN" altLang="en-US" b="1" dirty="0">
                  <a:solidFill>
                    <a:schemeClr val="bg1"/>
                  </a:solidFill>
                  <a:latin typeface="思源黑体" panose="020B0500000000000000" pitchFamily="34" charset="-122"/>
                  <a:ea typeface="思源黑体" panose="020B0500000000000000" pitchFamily="34" charset="-122"/>
                </a:rPr>
                <a:t>社区更温馨</a:t>
              </a:r>
              <a:endParaRPr lang="en-US" altLang="zh-CN" b="1" dirty="0">
                <a:solidFill>
                  <a:schemeClr val="bg1"/>
                </a:solidFill>
                <a:latin typeface="思源黑体" panose="020B0500000000000000" pitchFamily="34" charset="-122"/>
                <a:ea typeface="思源黑体" panose="020B0500000000000000" pitchFamily="34" charset="-122"/>
              </a:endParaRPr>
            </a:p>
          </p:txBody>
        </p:sp>
      </p:grpSp>
      <p:grpSp>
        <p:nvGrpSpPr>
          <p:cNvPr id="29" name="组合 28">
            <a:extLst>
              <a:ext uri="{FF2B5EF4-FFF2-40B4-BE49-F238E27FC236}">
                <a16:creationId xmlns:a16="http://schemas.microsoft.com/office/drawing/2014/main" id="{C4226A79-60D8-4368-8E80-80716223FEF6}"/>
              </a:ext>
            </a:extLst>
          </p:cNvPr>
          <p:cNvGrpSpPr/>
          <p:nvPr/>
        </p:nvGrpSpPr>
        <p:grpSpPr>
          <a:xfrm>
            <a:off x="584147" y="5844249"/>
            <a:ext cx="2122451" cy="527658"/>
            <a:chOff x="5102630" y="4050692"/>
            <a:chExt cx="2614714" cy="2337688"/>
          </a:xfrm>
        </p:grpSpPr>
        <p:sp>
          <p:nvSpPr>
            <p:cNvPr id="30" name="Rectangle 18">
              <a:extLst>
                <a:ext uri="{FF2B5EF4-FFF2-40B4-BE49-F238E27FC236}">
                  <a16:creationId xmlns:a16="http://schemas.microsoft.com/office/drawing/2014/main" id="{B839D893-5562-49C3-A30E-9B27CD0E59D8}"/>
                </a:ext>
              </a:extLst>
            </p:cNvPr>
            <p:cNvSpPr/>
            <p:nvPr/>
          </p:nvSpPr>
          <p:spPr>
            <a:xfrm>
              <a:off x="5102630" y="4050692"/>
              <a:ext cx="2614714" cy="233768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endParaRPr lang="en-US" sz="3599" dirty="0">
                <a:latin typeface="思源黑体" panose="020B0500000000000000" pitchFamily="34" charset="-122"/>
                <a:ea typeface="思源黑体" panose="020B0500000000000000" pitchFamily="34" charset="-122"/>
              </a:endParaRPr>
            </a:p>
          </p:txBody>
        </p:sp>
        <p:sp>
          <p:nvSpPr>
            <p:cNvPr id="31" name="文本框 10">
              <a:extLst>
                <a:ext uri="{FF2B5EF4-FFF2-40B4-BE49-F238E27FC236}">
                  <a16:creationId xmlns:a16="http://schemas.microsoft.com/office/drawing/2014/main" id="{27FCC823-70B2-441B-B08E-D8BF95B0580A}"/>
                </a:ext>
              </a:extLst>
            </p:cNvPr>
            <p:cNvSpPr txBox="1"/>
            <p:nvPr/>
          </p:nvSpPr>
          <p:spPr>
            <a:xfrm>
              <a:off x="5211591" y="4401409"/>
              <a:ext cx="2505753" cy="1636255"/>
            </a:xfrm>
            <a:prstGeom prst="rect">
              <a:avLst/>
            </a:prstGeom>
            <a:noFill/>
          </p:spPr>
          <p:txBody>
            <a:bodyPr wrap="square">
              <a:spAutoFit/>
            </a:bodyPr>
            <a:lstStyle/>
            <a:p>
              <a:pPr marL="285750" lvl="1" indent="-285750">
                <a:spcBef>
                  <a:spcPts val="0"/>
                </a:spcBef>
                <a:buFont typeface="Wingdings" panose="05000000000000000000" pitchFamily="2" charset="2"/>
                <a:buChar char="u"/>
              </a:pPr>
              <a:r>
                <a:rPr lang="zh-CN" altLang="en-US" b="1" dirty="0">
                  <a:solidFill>
                    <a:schemeClr val="bg1"/>
                  </a:solidFill>
                  <a:latin typeface="思源黑体" panose="020B0500000000000000" pitchFamily="34" charset="-122"/>
                  <a:ea typeface="思源黑体" panose="020B0500000000000000" pitchFamily="34" charset="-122"/>
                </a:rPr>
                <a:t>过程更民主</a:t>
              </a:r>
              <a:endParaRPr lang="en-US" altLang="zh-CN" b="1" dirty="0">
                <a:solidFill>
                  <a:schemeClr val="bg1"/>
                </a:solidFill>
                <a:latin typeface="思源黑体" panose="020B0500000000000000" pitchFamily="34" charset="-122"/>
                <a:ea typeface="思源黑体" panose="020B0500000000000000" pitchFamily="34" charset="-122"/>
              </a:endParaRPr>
            </a:p>
          </p:txBody>
        </p:sp>
      </p:grpSp>
      <p:grpSp>
        <p:nvGrpSpPr>
          <p:cNvPr id="32" name="组合 31">
            <a:extLst>
              <a:ext uri="{FF2B5EF4-FFF2-40B4-BE49-F238E27FC236}">
                <a16:creationId xmlns:a16="http://schemas.microsoft.com/office/drawing/2014/main" id="{F59884F9-F0E4-4EA6-81A0-21F6A35603B5}"/>
              </a:ext>
            </a:extLst>
          </p:cNvPr>
          <p:cNvGrpSpPr/>
          <p:nvPr/>
        </p:nvGrpSpPr>
        <p:grpSpPr>
          <a:xfrm>
            <a:off x="612962" y="2683419"/>
            <a:ext cx="2184957" cy="388057"/>
            <a:chOff x="8213779" y="4050692"/>
            <a:chExt cx="2614714" cy="2337688"/>
          </a:xfrm>
        </p:grpSpPr>
        <p:sp>
          <p:nvSpPr>
            <p:cNvPr id="33" name="Rectangle 18">
              <a:extLst>
                <a:ext uri="{FF2B5EF4-FFF2-40B4-BE49-F238E27FC236}">
                  <a16:creationId xmlns:a16="http://schemas.microsoft.com/office/drawing/2014/main" id="{FD1CD280-E56A-4FF6-9AC1-77E57E40D48E}"/>
                </a:ext>
              </a:extLst>
            </p:cNvPr>
            <p:cNvSpPr/>
            <p:nvPr/>
          </p:nvSpPr>
          <p:spPr>
            <a:xfrm>
              <a:off x="8213779" y="4050692"/>
              <a:ext cx="2614714" cy="233768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endParaRPr lang="en-US" sz="3599" dirty="0">
                <a:latin typeface="思源黑体" panose="020B0500000000000000" pitchFamily="34" charset="-122"/>
                <a:ea typeface="思源黑体" panose="020B0500000000000000" pitchFamily="34" charset="-122"/>
              </a:endParaRPr>
            </a:p>
          </p:txBody>
        </p:sp>
        <p:sp>
          <p:nvSpPr>
            <p:cNvPr id="34" name="文本框 11">
              <a:extLst>
                <a:ext uri="{FF2B5EF4-FFF2-40B4-BE49-F238E27FC236}">
                  <a16:creationId xmlns:a16="http://schemas.microsoft.com/office/drawing/2014/main" id="{74EDA873-3E22-41DC-84A0-4CDDE4189CCE}"/>
                </a:ext>
              </a:extLst>
            </p:cNvPr>
            <p:cNvSpPr txBox="1"/>
            <p:nvPr/>
          </p:nvSpPr>
          <p:spPr>
            <a:xfrm>
              <a:off x="8431500" y="4156698"/>
              <a:ext cx="2115415" cy="369331"/>
            </a:xfrm>
            <a:prstGeom prst="rect">
              <a:avLst/>
            </a:prstGeom>
            <a:noFill/>
          </p:spPr>
          <p:txBody>
            <a:bodyPr wrap="square">
              <a:spAutoFit/>
            </a:bodyPr>
            <a:lstStyle/>
            <a:p>
              <a:pPr marL="285750" lvl="1" indent="-285750">
                <a:spcBef>
                  <a:spcPts val="0"/>
                </a:spcBef>
                <a:buFont typeface="Wingdings" panose="05000000000000000000" pitchFamily="2" charset="2"/>
                <a:buChar char="u"/>
              </a:pPr>
              <a:r>
                <a:rPr lang="zh-CN" altLang="en-US" b="1" dirty="0">
                  <a:solidFill>
                    <a:schemeClr val="bg1"/>
                  </a:solidFill>
                  <a:latin typeface="思源黑体" panose="020B0500000000000000" pitchFamily="34" charset="-122"/>
                  <a:ea typeface="思源黑体" panose="020B0500000000000000" pitchFamily="34" charset="-122"/>
                </a:rPr>
                <a:t>队伍更壮大</a:t>
              </a:r>
              <a:endParaRPr lang="en-US" altLang="zh-CN" b="1" dirty="0">
                <a:solidFill>
                  <a:schemeClr val="bg1"/>
                </a:solidFill>
                <a:latin typeface="思源黑体" panose="020B0500000000000000" pitchFamily="34" charset="-122"/>
                <a:ea typeface="思源黑体" panose="020B0500000000000000" pitchFamily="34" charset="-122"/>
              </a:endParaRPr>
            </a:p>
          </p:txBody>
        </p:sp>
      </p:grpSp>
      <p:grpSp>
        <p:nvGrpSpPr>
          <p:cNvPr id="35" name="组合 34">
            <a:extLst>
              <a:ext uri="{FF2B5EF4-FFF2-40B4-BE49-F238E27FC236}">
                <a16:creationId xmlns:a16="http://schemas.microsoft.com/office/drawing/2014/main" id="{F59884F9-F0E4-4EA6-81A0-21F6A35603B5}"/>
              </a:ext>
            </a:extLst>
          </p:cNvPr>
          <p:cNvGrpSpPr/>
          <p:nvPr/>
        </p:nvGrpSpPr>
        <p:grpSpPr>
          <a:xfrm>
            <a:off x="9081671" y="3092307"/>
            <a:ext cx="2297529" cy="412893"/>
            <a:chOff x="8213779" y="4050692"/>
            <a:chExt cx="2614714" cy="2337688"/>
          </a:xfrm>
        </p:grpSpPr>
        <p:sp>
          <p:nvSpPr>
            <p:cNvPr id="36" name="Rectangle 18">
              <a:extLst>
                <a:ext uri="{FF2B5EF4-FFF2-40B4-BE49-F238E27FC236}">
                  <a16:creationId xmlns:a16="http://schemas.microsoft.com/office/drawing/2014/main" id="{FD1CD280-E56A-4FF6-9AC1-77E57E40D48E}"/>
                </a:ext>
              </a:extLst>
            </p:cNvPr>
            <p:cNvSpPr/>
            <p:nvPr/>
          </p:nvSpPr>
          <p:spPr>
            <a:xfrm>
              <a:off x="8213779" y="4050692"/>
              <a:ext cx="2614714" cy="233768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endParaRPr lang="en-US" sz="3599" dirty="0">
                <a:latin typeface="思源黑体" panose="020B0500000000000000" pitchFamily="34" charset="-122"/>
                <a:ea typeface="思源黑体" panose="020B0500000000000000" pitchFamily="34" charset="-122"/>
              </a:endParaRPr>
            </a:p>
          </p:txBody>
        </p:sp>
        <p:sp>
          <p:nvSpPr>
            <p:cNvPr id="37" name="文本框 11">
              <a:extLst>
                <a:ext uri="{FF2B5EF4-FFF2-40B4-BE49-F238E27FC236}">
                  <a16:creationId xmlns:a16="http://schemas.microsoft.com/office/drawing/2014/main" id="{74EDA873-3E22-41DC-84A0-4CDDE4189CCE}"/>
                </a:ext>
              </a:extLst>
            </p:cNvPr>
            <p:cNvSpPr txBox="1"/>
            <p:nvPr/>
          </p:nvSpPr>
          <p:spPr>
            <a:xfrm>
              <a:off x="8524100" y="4209775"/>
              <a:ext cx="2115415" cy="1477326"/>
            </a:xfrm>
            <a:prstGeom prst="rect">
              <a:avLst/>
            </a:prstGeom>
            <a:noFill/>
          </p:spPr>
          <p:txBody>
            <a:bodyPr wrap="square">
              <a:spAutoFit/>
            </a:bodyPr>
            <a:lstStyle/>
            <a:p>
              <a:pPr marL="285750" lvl="1" indent="-285750">
                <a:spcBef>
                  <a:spcPts val="0"/>
                </a:spcBef>
                <a:buFont typeface="Wingdings" panose="05000000000000000000" pitchFamily="2" charset="2"/>
                <a:buChar char="u"/>
              </a:pPr>
              <a:r>
                <a:rPr lang="zh-CN" altLang="en-US" b="1" dirty="0">
                  <a:solidFill>
                    <a:schemeClr val="bg1"/>
                  </a:solidFill>
                  <a:latin typeface="思源黑体" panose="020B0500000000000000" pitchFamily="34" charset="-122"/>
                  <a:ea typeface="思源黑体" panose="020B0500000000000000" pitchFamily="34" charset="-122"/>
                </a:rPr>
                <a:t>环境更整洁</a:t>
              </a:r>
              <a:endParaRPr lang="en-US" altLang="zh-CN" b="1" dirty="0">
                <a:solidFill>
                  <a:schemeClr val="bg1"/>
                </a:solidFill>
                <a:latin typeface="思源黑体" panose="020B0500000000000000" pitchFamily="34" charset="-122"/>
                <a:ea typeface="思源黑体" panose="020B0500000000000000" pitchFamily="34" charset="-122"/>
              </a:endParaRPr>
            </a:p>
          </p:txBody>
        </p:sp>
      </p:grpSp>
      <p:pic>
        <p:nvPicPr>
          <p:cNvPr id="103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05331" y="964728"/>
            <a:ext cx="2314308" cy="17357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89594" y="947702"/>
            <a:ext cx="2788309" cy="20920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0" name="组合 39">
            <a:extLst>
              <a:ext uri="{FF2B5EF4-FFF2-40B4-BE49-F238E27FC236}">
                <a16:creationId xmlns:a16="http://schemas.microsoft.com/office/drawing/2014/main" id="{C4226A79-60D8-4368-8E80-80716223FEF6}"/>
              </a:ext>
            </a:extLst>
          </p:cNvPr>
          <p:cNvGrpSpPr/>
          <p:nvPr/>
        </p:nvGrpSpPr>
        <p:grpSpPr>
          <a:xfrm>
            <a:off x="4046800" y="5868250"/>
            <a:ext cx="2194608" cy="527658"/>
            <a:chOff x="4995766" y="4050692"/>
            <a:chExt cx="2703607" cy="2337688"/>
          </a:xfrm>
        </p:grpSpPr>
        <p:sp>
          <p:nvSpPr>
            <p:cNvPr id="41" name="Rectangle 18">
              <a:extLst>
                <a:ext uri="{FF2B5EF4-FFF2-40B4-BE49-F238E27FC236}">
                  <a16:creationId xmlns:a16="http://schemas.microsoft.com/office/drawing/2014/main" id="{B839D893-5562-49C3-A30E-9B27CD0E59D8}"/>
                </a:ext>
              </a:extLst>
            </p:cNvPr>
            <p:cNvSpPr/>
            <p:nvPr/>
          </p:nvSpPr>
          <p:spPr>
            <a:xfrm>
              <a:off x="4995766" y="4050692"/>
              <a:ext cx="2614714" cy="233768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endParaRPr lang="en-US" sz="3599" dirty="0">
                <a:latin typeface="思源黑体" panose="020B0500000000000000" pitchFamily="34" charset="-122"/>
                <a:ea typeface="思源黑体" panose="020B0500000000000000" pitchFamily="34" charset="-122"/>
              </a:endParaRPr>
            </a:p>
          </p:txBody>
        </p:sp>
        <p:sp>
          <p:nvSpPr>
            <p:cNvPr id="42" name="文本框 10">
              <a:extLst>
                <a:ext uri="{FF2B5EF4-FFF2-40B4-BE49-F238E27FC236}">
                  <a16:creationId xmlns:a16="http://schemas.microsoft.com/office/drawing/2014/main" id="{27FCC823-70B2-441B-B08E-D8BF95B0580A}"/>
                </a:ext>
              </a:extLst>
            </p:cNvPr>
            <p:cNvSpPr txBox="1"/>
            <p:nvPr/>
          </p:nvSpPr>
          <p:spPr>
            <a:xfrm>
              <a:off x="5193620" y="4545261"/>
              <a:ext cx="2505753" cy="1636255"/>
            </a:xfrm>
            <a:prstGeom prst="rect">
              <a:avLst/>
            </a:prstGeom>
            <a:noFill/>
          </p:spPr>
          <p:txBody>
            <a:bodyPr wrap="square">
              <a:spAutoFit/>
            </a:bodyPr>
            <a:lstStyle/>
            <a:p>
              <a:pPr marL="285750" lvl="1" indent="-285750">
                <a:spcBef>
                  <a:spcPts val="0"/>
                </a:spcBef>
                <a:buFont typeface="Wingdings" panose="05000000000000000000" pitchFamily="2" charset="2"/>
                <a:buChar char="u"/>
              </a:pPr>
              <a:r>
                <a:rPr lang="zh-CN" altLang="en-US" b="1" dirty="0">
                  <a:solidFill>
                    <a:schemeClr val="bg1"/>
                  </a:solidFill>
                  <a:latin typeface="思源黑体" panose="020B0500000000000000" pitchFamily="34" charset="-122"/>
                  <a:ea typeface="思源黑体" panose="020B0500000000000000" pitchFamily="34" charset="-122"/>
                </a:rPr>
                <a:t>资源更丰富</a:t>
              </a:r>
              <a:endParaRPr lang="en-US" altLang="zh-CN" b="1" dirty="0">
                <a:solidFill>
                  <a:schemeClr val="bg1"/>
                </a:solidFill>
                <a:latin typeface="思源黑体" panose="020B0500000000000000" pitchFamily="34" charset="-122"/>
                <a:ea typeface="思源黑体" panose="020B0500000000000000" pitchFamily="34" charset="-122"/>
              </a:endParaRPr>
            </a:p>
          </p:txBody>
        </p:sp>
      </p:grpSp>
      <p:pic>
        <p:nvPicPr>
          <p:cNvPr id="1032"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0510" y="3505201"/>
            <a:ext cx="2954078" cy="22155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39799" y="3344244"/>
            <a:ext cx="3167449" cy="2376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35380" y="3747936"/>
            <a:ext cx="2629403" cy="1972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5" name="Picture 1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478254" y="3737928"/>
            <a:ext cx="2642741" cy="1982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 name="图片 3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281339" y="0"/>
            <a:ext cx="604205" cy="608233"/>
          </a:xfrm>
          <a:prstGeom prst="rect">
            <a:avLst/>
          </a:prstGeom>
        </p:spPr>
      </p:pic>
    </p:spTree>
    <p:extLst>
      <p:ext uri="{BB962C8B-B14F-4D97-AF65-F5344CB8AC3E}">
        <p14:creationId xmlns:p14="http://schemas.microsoft.com/office/powerpoint/2010/main" val="30496549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0-#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ppt_x"/>
                                          </p:val>
                                        </p:tav>
                                        <p:tav tm="100000">
                                          <p:val>
                                            <p:strVal val="#ppt_x"/>
                                          </p:val>
                                        </p:tav>
                                      </p:tavLst>
                                    </p:anim>
                                    <p:anim calcmode="lin" valueType="num">
                                      <p:cBhvr additive="base">
                                        <p:cTn id="18" dur="500" fill="hold"/>
                                        <p:tgtEl>
                                          <p:spTgt spid="21"/>
                                        </p:tgtEl>
                                        <p:attrNameLst>
                                          <p:attrName>ppt_y</p:attrName>
                                        </p:attrNameLst>
                                      </p:cBhvr>
                                      <p:tavLst>
                                        <p:tav tm="0">
                                          <p:val>
                                            <p:strVal val="1+#ppt_h/2"/>
                                          </p:val>
                                        </p:tav>
                                        <p:tav tm="100000">
                                          <p:val>
                                            <p:strVal val="#ppt_y"/>
                                          </p:val>
                                        </p:tav>
                                      </p:tavLst>
                                    </p:anim>
                                  </p:childTnLst>
                                </p:cTn>
                              </p:par>
                            </p:childTnLst>
                          </p:cTn>
                        </p:par>
                        <p:par>
                          <p:cTn id="19" fill="hold">
                            <p:stCondLst>
                              <p:cond delay="1000"/>
                            </p:stCondLst>
                            <p:childTnLst>
                              <p:par>
                                <p:cTn id="20" presetID="2" presetClass="entr" presetSubtype="4"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additive="base">
                                        <p:cTn id="22" dur="500" fill="hold"/>
                                        <p:tgtEl>
                                          <p:spTgt spid="22"/>
                                        </p:tgtEl>
                                        <p:attrNameLst>
                                          <p:attrName>ppt_x</p:attrName>
                                        </p:attrNameLst>
                                      </p:cBhvr>
                                      <p:tavLst>
                                        <p:tav tm="0">
                                          <p:val>
                                            <p:strVal val="#ppt_x"/>
                                          </p:val>
                                        </p:tav>
                                        <p:tav tm="100000">
                                          <p:val>
                                            <p:strVal val="#ppt_x"/>
                                          </p:val>
                                        </p:tav>
                                      </p:tavLst>
                                    </p:anim>
                                    <p:anim calcmode="lin" valueType="num">
                                      <p:cBhvr additive="base">
                                        <p:cTn id="23" dur="500" fill="hold"/>
                                        <p:tgtEl>
                                          <p:spTgt spid="22"/>
                                        </p:tgtEl>
                                        <p:attrNameLst>
                                          <p:attrName>ppt_y</p:attrName>
                                        </p:attrNameLst>
                                      </p:cBhvr>
                                      <p:tavLst>
                                        <p:tav tm="0">
                                          <p:val>
                                            <p:strVal val="1+#ppt_h/2"/>
                                          </p:val>
                                        </p:tav>
                                        <p:tav tm="100000">
                                          <p:val>
                                            <p:strVal val="#ppt_y"/>
                                          </p:val>
                                        </p:tav>
                                      </p:tavLst>
                                    </p:anim>
                                  </p:childTnLst>
                                </p:cTn>
                              </p:par>
                            </p:childTnLst>
                          </p:cTn>
                        </p:par>
                        <p:par>
                          <p:cTn id="24" fill="hold">
                            <p:stCondLst>
                              <p:cond delay="1500"/>
                            </p:stCondLst>
                            <p:childTnLst>
                              <p:par>
                                <p:cTn id="25" presetID="2" presetClass="entr" presetSubtype="4"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fill="hold"/>
                                        <p:tgtEl>
                                          <p:spTgt spid="23"/>
                                        </p:tgtEl>
                                        <p:attrNameLst>
                                          <p:attrName>ppt_x</p:attrName>
                                        </p:attrNameLst>
                                      </p:cBhvr>
                                      <p:tavLst>
                                        <p:tav tm="0">
                                          <p:val>
                                            <p:strVal val="#ppt_x"/>
                                          </p:val>
                                        </p:tav>
                                        <p:tav tm="100000">
                                          <p:val>
                                            <p:strVal val="#ppt_x"/>
                                          </p:val>
                                        </p:tav>
                                      </p:tavLst>
                                    </p:anim>
                                    <p:anim calcmode="lin" valueType="num">
                                      <p:cBhvr additive="base">
                                        <p:cTn id="28" dur="500" fill="hold"/>
                                        <p:tgtEl>
                                          <p:spTgt spid="23"/>
                                        </p:tgtEl>
                                        <p:attrNameLst>
                                          <p:attrName>ppt_y</p:attrName>
                                        </p:attrNameLst>
                                      </p:cBhvr>
                                      <p:tavLst>
                                        <p:tav tm="0">
                                          <p:val>
                                            <p:strVal val="1+#ppt_h/2"/>
                                          </p:val>
                                        </p:tav>
                                        <p:tav tm="100000">
                                          <p:val>
                                            <p:strVal val="#ppt_y"/>
                                          </p:val>
                                        </p:tav>
                                      </p:tavLst>
                                    </p:anim>
                                  </p:childTnLst>
                                </p:cTn>
                              </p:par>
                            </p:childTnLst>
                          </p:cTn>
                        </p:par>
                        <p:par>
                          <p:cTn id="29" fill="hold">
                            <p:stCondLst>
                              <p:cond delay="2000"/>
                            </p:stCondLst>
                            <p:childTnLst>
                              <p:par>
                                <p:cTn id="30" presetID="2" presetClass="entr" presetSubtype="4" fill="hold" nodeType="afterEffect">
                                  <p:stCondLst>
                                    <p:cond delay="0"/>
                                  </p:stCondLst>
                                  <p:childTnLst>
                                    <p:set>
                                      <p:cBhvr>
                                        <p:cTn id="31" dur="1" fill="hold">
                                          <p:stCondLst>
                                            <p:cond delay="0"/>
                                          </p:stCondLst>
                                        </p:cTn>
                                        <p:tgtEl>
                                          <p:spTgt spid="26"/>
                                        </p:tgtEl>
                                        <p:attrNameLst>
                                          <p:attrName>style.visibility</p:attrName>
                                        </p:attrNameLst>
                                      </p:cBhvr>
                                      <p:to>
                                        <p:strVal val="visible"/>
                                      </p:to>
                                    </p:set>
                                    <p:anim calcmode="lin" valueType="num">
                                      <p:cBhvr additive="base">
                                        <p:cTn id="32" dur="500" fill="hold"/>
                                        <p:tgtEl>
                                          <p:spTgt spid="26"/>
                                        </p:tgtEl>
                                        <p:attrNameLst>
                                          <p:attrName>ppt_x</p:attrName>
                                        </p:attrNameLst>
                                      </p:cBhvr>
                                      <p:tavLst>
                                        <p:tav tm="0">
                                          <p:val>
                                            <p:strVal val="#ppt_x"/>
                                          </p:val>
                                        </p:tav>
                                        <p:tav tm="100000">
                                          <p:val>
                                            <p:strVal val="#ppt_x"/>
                                          </p:val>
                                        </p:tav>
                                      </p:tavLst>
                                    </p:anim>
                                    <p:anim calcmode="lin" valueType="num">
                                      <p:cBhvr additive="base">
                                        <p:cTn id="33" dur="500" fill="hold"/>
                                        <p:tgtEl>
                                          <p:spTgt spid="26"/>
                                        </p:tgtEl>
                                        <p:attrNameLst>
                                          <p:attrName>ppt_y</p:attrName>
                                        </p:attrNameLst>
                                      </p:cBhvr>
                                      <p:tavLst>
                                        <p:tav tm="0">
                                          <p:val>
                                            <p:strVal val="1+#ppt_h/2"/>
                                          </p:val>
                                        </p:tav>
                                        <p:tav tm="100000">
                                          <p:val>
                                            <p:strVal val="#ppt_y"/>
                                          </p:val>
                                        </p:tav>
                                      </p:tavLst>
                                    </p:anim>
                                  </p:childTnLst>
                                </p:cTn>
                              </p:par>
                            </p:childTnLst>
                          </p:cTn>
                        </p:par>
                        <p:par>
                          <p:cTn id="34" fill="hold">
                            <p:stCondLst>
                              <p:cond delay="2500"/>
                            </p:stCondLst>
                            <p:childTnLst>
                              <p:par>
                                <p:cTn id="35" presetID="2" presetClass="entr" presetSubtype="4" fill="hold" nodeType="after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additive="base">
                                        <p:cTn id="37" dur="500" fill="hold"/>
                                        <p:tgtEl>
                                          <p:spTgt spid="29"/>
                                        </p:tgtEl>
                                        <p:attrNameLst>
                                          <p:attrName>ppt_x</p:attrName>
                                        </p:attrNameLst>
                                      </p:cBhvr>
                                      <p:tavLst>
                                        <p:tav tm="0">
                                          <p:val>
                                            <p:strVal val="#ppt_x"/>
                                          </p:val>
                                        </p:tav>
                                        <p:tav tm="100000">
                                          <p:val>
                                            <p:strVal val="#ppt_x"/>
                                          </p:val>
                                        </p:tav>
                                      </p:tavLst>
                                    </p:anim>
                                    <p:anim calcmode="lin" valueType="num">
                                      <p:cBhvr additive="base">
                                        <p:cTn id="38" dur="500" fill="hold"/>
                                        <p:tgtEl>
                                          <p:spTgt spid="29"/>
                                        </p:tgtEl>
                                        <p:attrNameLst>
                                          <p:attrName>ppt_y</p:attrName>
                                        </p:attrNameLst>
                                      </p:cBhvr>
                                      <p:tavLst>
                                        <p:tav tm="0">
                                          <p:val>
                                            <p:strVal val="1+#ppt_h/2"/>
                                          </p:val>
                                        </p:tav>
                                        <p:tav tm="100000">
                                          <p:val>
                                            <p:strVal val="#ppt_y"/>
                                          </p:val>
                                        </p:tav>
                                      </p:tavLst>
                                    </p:anim>
                                  </p:childTnLst>
                                </p:cTn>
                              </p:par>
                            </p:childTnLst>
                          </p:cTn>
                        </p:par>
                        <p:par>
                          <p:cTn id="39" fill="hold">
                            <p:stCondLst>
                              <p:cond delay="3000"/>
                            </p:stCondLst>
                            <p:childTnLst>
                              <p:par>
                                <p:cTn id="40" presetID="2" presetClass="entr" presetSubtype="4" fill="hold" nodeType="afterEffect">
                                  <p:stCondLst>
                                    <p:cond delay="0"/>
                                  </p:stCondLst>
                                  <p:childTnLst>
                                    <p:set>
                                      <p:cBhvr>
                                        <p:cTn id="41" dur="1" fill="hold">
                                          <p:stCondLst>
                                            <p:cond delay="0"/>
                                          </p:stCondLst>
                                        </p:cTn>
                                        <p:tgtEl>
                                          <p:spTgt spid="32"/>
                                        </p:tgtEl>
                                        <p:attrNameLst>
                                          <p:attrName>style.visibility</p:attrName>
                                        </p:attrNameLst>
                                      </p:cBhvr>
                                      <p:to>
                                        <p:strVal val="visible"/>
                                      </p:to>
                                    </p:set>
                                    <p:anim calcmode="lin" valueType="num">
                                      <p:cBhvr additive="base">
                                        <p:cTn id="42" dur="500" fill="hold"/>
                                        <p:tgtEl>
                                          <p:spTgt spid="32"/>
                                        </p:tgtEl>
                                        <p:attrNameLst>
                                          <p:attrName>ppt_x</p:attrName>
                                        </p:attrNameLst>
                                      </p:cBhvr>
                                      <p:tavLst>
                                        <p:tav tm="0">
                                          <p:val>
                                            <p:strVal val="#ppt_x"/>
                                          </p:val>
                                        </p:tav>
                                        <p:tav tm="100000">
                                          <p:val>
                                            <p:strVal val="#ppt_x"/>
                                          </p:val>
                                        </p:tav>
                                      </p:tavLst>
                                    </p:anim>
                                    <p:anim calcmode="lin" valueType="num">
                                      <p:cBhvr additive="base">
                                        <p:cTn id="43" dur="500" fill="hold"/>
                                        <p:tgtEl>
                                          <p:spTgt spid="32"/>
                                        </p:tgtEl>
                                        <p:attrNameLst>
                                          <p:attrName>ppt_y</p:attrName>
                                        </p:attrNameLst>
                                      </p:cBhvr>
                                      <p:tavLst>
                                        <p:tav tm="0">
                                          <p:val>
                                            <p:strVal val="1+#ppt_h/2"/>
                                          </p:val>
                                        </p:tav>
                                        <p:tav tm="100000">
                                          <p:val>
                                            <p:strVal val="#ppt_y"/>
                                          </p:val>
                                        </p:tav>
                                      </p:tavLst>
                                    </p:anim>
                                  </p:childTnLst>
                                </p:cTn>
                              </p:par>
                            </p:childTnLst>
                          </p:cTn>
                        </p:par>
                        <p:par>
                          <p:cTn id="44" fill="hold">
                            <p:stCondLst>
                              <p:cond delay="3500"/>
                            </p:stCondLst>
                            <p:childTnLst>
                              <p:par>
                                <p:cTn id="45" presetID="2" presetClass="entr" presetSubtype="4" fill="hold" nodeType="afterEffect">
                                  <p:stCondLst>
                                    <p:cond delay="0"/>
                                  </p:stCondLst>
                                  <p:childTnLst>
                                    <p:set>
                                      <p:cBhvr>
                                        <p:cTn id="46" dur="1" fill="hold">
                                          <p:stCondLst>
                                            <p:cond delay="0"/>
                                          </p:stCondLst>
                                        </p:cTn>
                                        <p:tgtEl>
                                          <p:spTgt spid="35"/>
                                        </p:tgtEl>
                                        <p:attrNameLst>
                                          <p:attrName>style.visibility</p:attrName>
                                        </p:attrNameLst>
                                      </p:cBhvr>
                                      <p:to>
                                        <p:strVal val="visible"/>
                                      </p:to>
                                    </p:set>
                                    <p:anim calcmode="lin" valueType="num">
                                      <p:cBhvr additive="base">
                                        <p:cTn id="47" dur="500" fill="hold"/>
                                        <p:tgtEl>
                                          <p:spTgt spid="35"/>
                                        </p:tgtEl>
                                        <p:attrNameLst>
                                          <p:attrName>ppt_x</p:attrName>
                                        </p:attrNameLst>
                                      </p:cBhvr>
                                      <p:tavLst>
                                        <p:tav tm="0">
                                          <p:val>
                                            <p:strVal val="#ppt_x"/>
                                          </p:val>
                                        </p:tav>
                                        <p:tav tm="100000">
                                          <p:val>
                                            <p:strVal val="#ppt_x"/>
                                          </p:val>
                                        </p:tav>
                                      </p:tavLst>
                                    </p:anim>
                                    <p:anim calcmode="lin" valueType="num">
                                      <p:cBhvr additive="base">
                                        <p:cTn id="48" dur="500" fill="hold"/>
                                        <p:tgtEl>
                                          <p:spTgt spid="35"/>
                                        </p:tgtEl>
                                        <p:attrNameLst>
                                          <p:attrName>ppt_y</p:attrName>
                                        </p:attrNameLst>
                                      </p:cBhvr>
                                      <p:tavLst>
                                        <p:tav tm="0">
                                          <p:val>
                                            <p:strVal val="1+#ppt_h/2"/>
                                          </p:val>
                                        </p:tav>
                                        <p:tav tm="100000">
                                          <p:val>
                                            <p:strVal val="#ppt_y"/>
                                          </p:val>
                                        </p:tav>
                                      </p:tavLst>
                                    </p:anim>
                                  </p:childTnLst>
                                </p:cTn>
                              </p:par>
                            </p:childTnLst>
                          </p:cTn>
                        </p:par>
                        <p:par>
                          <p:cTn id="49" fill="hold">
                            <p:stCondLst>
                              <p:cond delay="4000"/>
                            </p:stCondLst>
                            <p:childTnLst>
                              <p:par>
                                <p:cTn id="50" presetID="2" presetClass="entr" presetSubtype="4" fill="hold" nodeType="afterEffect">
                                  <p:stCondLst>
                                    <p:cond delay="0"/>
                                  </p:stCondLst>
                                  <p:childTnLst>
                                    <p:set>
                                      <p:cBhvr>
                                        <p:cTn id="51" dur="1" fill="hold">
                                          <p:stCondLst>
                                            <p:cond delay="0"/>
                                          </p:stCondLst>
                                        </p:cTn>
                                        <p:tgtEl>
                                          <p:spTgt spid="40"/>
                                        </p:tgtEl>
                                        <p:attrNameLst>
                                          <p:attrName>style.visibility</p:attrName>
                                        </p:attrNameLst>
                                      </p:cBhvr>
                                      <p:to>
                                        <p:strVal val="visible"/>
                                      </p:to>
                                    </p:set>
                                    <p:anim calcmode="lin" valueType="num">
                                      <p:cBhvr additive="base">
                                        <p:cTn id="52" dur="500" fill="hold"/>
                                        <p:tgtEl>
                                          <p:spTgt spid="40"/>
                                        </p:tgtEl>
                                        <p:attrNameLst>
                                          <p:attrName>ppt_x</p:attrName>
                                        </p:attrNameLst>
                                      </p:cBhvr>
                                      <p:tavLst>
                                        <p:tav tm="0">
                                          <p:val>
                                            <p:strVal val="#ppt_x"/>
                                          </p:val>
                                        </p:tav>
                                        <p:tav tm="100000">
                                          <p:val>
                                            <p:strVal val="#ppt_x"/>
                                          </p:val>
                                        </p:tav>
                                      </p:tavLst>
                                    </p:anim>
                                    <p:anim calcmode="lin" valueType="num">
                                      <p:cBhvr additive="base">
                                        <p:cTn id="53"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4EC94875-EFAF-4BF2-904F-A093360D190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2" t="212" r="325" b="-212"/>
          <a:stretch/>
        </p:blipFill>
        <p:spPr>
          <a:xfrm>
            <a:off x="-26131" y="0"/>
            <a:ext cx="12218131" cy="6858000"/>
          </a:xfrm>
          <a:prstGeom prst="rect">
            <a:avLst/>
          </a:prstGeom>
        </p:spPr>
      </p:pic>
      <p:grpSp>
        <p:nvGrpSpPr>
          <p:cNvPr id="2" name="组合 1">
            <a:extLst>
              <a:ext uri="{FF2B5EF4-FFF2-40B4-BE49-F238E27FC236}">
                <a16:creationId xmlns:a16="http://schemas.microsoft.com/office/drawing/2014/main" id="{067AE886-0B64-45E0-A51E-A9C9C08D3949}"/>
              </a:ext>
            </a:extLst>
          </p:cNvPr>
          <p:cNvGrpSpPr/>
          <p:nvPr/>
        </p:nvGrpSpPr>
        <p:grpSpPr>
          <a:xfrm>
            <a:off x="380435" y="1500719"/>
            <a:ext cx="11431563" cy="3516079"/>
            <a:chOff x="455637" y="1799062"/>
            <a:chExt cx="11431563" cy="3516079"/>
          </a:xfrm>
        </p:grpSpPr>
        <p:sp>
          <p:nvSpPr>
            <p:cNvPr id="83" name="任意多边形 15">
              <a:extLst>
                <a:ext uri="{FF2B5EF4-FFF2-40B4-BE49-F238E27FC236}">
                  <a16:creationId xmlns:a16="http://schemas.microsoft.com/office/drawing/2014/main" id="{317E9D10-B372-48FE-8669-2986C2CE84F2}"/>
                </a:ext>
              </a:extLst>
            </p:cNvPr>
            <p:cNvSpPr/>
            <p:nvPr/>
          </p:nvSpPr>
          <p:spPr>
            <a:xfrm>
              <a:off x="455637" y="1799062"/>
              <a:ext cx="11431563" cy="3516079"/>
            </a:xfrm>
            <a:prstGeom prst="parallelogram">
              <a:avLst>
                <a:gd name="adj" fmla="val 50724"/>
              </a:avLst>
            </a:pr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panose="020B0500000000000000" pitchFamily="34" charset="-122"/>
                <a:ea typeface="思源黑体" panose="020B0500000000000000" pitchFamily="34" charset="-122"/>
              </a:endParaRPr>
            </a:p>
          </p:txBody>
        </p:sp>
        <p:sp>
          <p:nvSpPr>
            <p:cNvPr id="12" name="任意多边形 15">
              <a:extLst>
                <a:ext uri="{FF2B5EF4-FFF2-40B4-BE49-F238E27FC236}">
                  <a16:creationId xmlns:a16="http://schemas.microsoft.com/office/drawing/2014/main" id="{89A81AD3-B4CF-4205-841D-AC2A20102B5D}"/>
                </a:ext>
              </a:extLst>
            </p:cNvPr>
            <p:cNvSpPr/>
            <p:nvPr/>
          </p:nvSpPr>
          <p:spPr>
            <a:xfrm>
              <a:off x="962819" y="2092284"/>
              <a:ext cx="10463472" cy="2880342"/>
            </a:xfrm>
            <a:prstGeom prst="parallelogram">
              <a:avLst>
                <a:gd name="adj" fmla="val 5072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panose="020B0500000000000000" pitchFamily="34" charset="-122"/>
                <a:ea typeface="思源黑体" panose="020B0500000000000000" pitchFamily="34" charset="-122"/>
              </a:endParaRPr>
            </a:p>
          </p:txBody>
        </p:sp>
      </p:grpSp>
      <p:sp>
        <p:nvSpPr>
          <p:cNvPr id="28" name="斜纹 27">
            <a:extLst>
              <a:ext uri="{FF2B5EF4-FFF2-40B4-BE49-F238E27FC236}">
                <a16:creationId xmlns:a16="http://schemas.microsoft.com/office/drawing/2014/main" id="{2CAD0D1F-F9A4-46A9-A832-B3CE48BE70A7}"/>
              </a:ext>
            </a:extLst>
          </p:cNvPr>
          <p:cNvSpPr/>
          <p:nvPr/>
        </p:nvSpPr>
        <p:spPr>
          <a:xfrm rot="10800000">
            <a:off x="10659046" y="3932846"/>
            <a:ext cx="1533698" cy="2933696"/>
          </a:xfrm>
          <a:prstGeom prst="diagStripe">
            <a:avLst>
              <a:gd name="adj" fmla="val 56964"/>
            </a:avLst>
          </a:prstGeom>
          <a:gradFill>
            <a:gsLst>
              <a:gs pos="1000">
                <a:srgbClr val="D9B785">
                  <a:alpha val="24000"/>
                </a:srgbClr>
              </a:gs>
              <a:gs pos="100000">
                <a:srgbClr val="D9B785">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思源黑体" panose="020B0500000000000000" pitchFamily="34" charset="-122"/>
              <a:ea typeface="思源黑体" panose="020B0500000000000000" pitchFamily="34" charset="-122"/>
            </a:endParaRPr>
          </a:p>
        </p:txBody>
      </p:sp>
      <p:sp>
        <p:nvSpPr>
          <p:cNvPr id="43" name="矩形 42">
            <a:extLst>
              <a:ext uri="{FF2B5EF4-FFF2-40B4-BE49-F238E27FC236}">
                <a16:creationId xmlns:a16="http://schemas.microsoft.com/office/drawing/2014/main" id="{25275C4B-A1AF-41C5-ACA4-2F878B57DA85}"/>
              </a:ext>
            </a:extLst>
          </p:cNvPr>
          <p:cNvSpPr/>
          <p:nvPr/>
        </p:nvSpPr>
        <p:spPr>
          <a:xfrm>
            <a:off x="3150802" y="2597038"/>
            <a:ext cx="6608335" cy="1323439"/>
          </a:xfrm>
          <a:prstGeom prst="rect">
            <a:avLst/>
          </a:prstGeom>
        </p:spPr>
        <p:txBody>
          <a:bodyPr wrap="square">
            <a:spAutoFit/>
          </a:bodyPr>
          <a:lstStyle/>
          <a:p>
            <a:r>
              <a:rPr lang="zh-CN" altLang="en-US" sz="8000" b="1" dirty="0">
                <a:solidFill>
                  <a:schemeClr val="bg1"/>
                </a:solidFill>
                <a:latin typeface="思源黑体" panose="020B0500000000000000" pitchFamily="34" charset="-122"/>
                <a:ea typeface="思源黑体" panose="020B0500000000000000" pitchFamily="34" charset="-122"/>
              </a:rPr>
              <a:t>感谢您的聆听！</a:t>
            </a:r>
          </a:p>
        </p:txBody>
      </p:sp>
      <p:grpSp>
        <p:nvGrpSpPr>
          <p:cNvPr id="32" name="组合 31">
            <a:extLst>
              <a:ext uri="{FF2B5EF4-FFF2-40B4-BE49-F238E27FC236}">
                <a16:creationId xmlns:a16="http://schemas.microsoft.com/office/drawing/2014/main" id="{D9BC2043-4FD5-49E5-B3F5-A78821CF3EBA}"/>
              </a:ext>
            </a:extLst>
          </p:cNvPr>
          <p:cNvGrpSpPr/>
          <p:nvPr/>
        </p:nvGrpSpPr>
        <p:grpSpPr>
          <a:xfrm>
            <a:off x="6513495" y="5921436"/>
            <a:ext cx="3946526" cy="691257"/>
            <a:chOff x="869268" y="6105837"/>
            <a:chExt cx="3946526" cy="691257"/>
          </a:xfrm>
          <a:solidFill>
            <a:schemeClr val="accent1">
              <a:lumMod val="60000"/>
              <a:lumOff val="40000"/>
              <a:alpha val="20000"/>
            </a:schemeClr>
          </a:solidFill>
        </p:grpSpPr>
        <p:sp>
          <p:nvSpPr>
            <p:cNvPr id="33" name="椭圆 32">
              <a:extLst>
                <a:ext uri="{FF2B5EF4-FFF2-40B4-BE49-F238E27FC236}">
                  <a16:creationId xmlns:a16="http://schemas.microsoft.com/office/drawing/2014/main" id="{C47FE168-0719-46A9-B229-FACEC7236B83}"/>
                </a:ext>
              </a:extLst>
            </p:cNvPr>
            <p:cNvSpPr/>
            <p:nvPr/>
          </p:nvSpPr>
          <p:spPr>
            <a:xfrm>
              <a:off x="4730830" y="6105837"/>
              <a:ext cx="84964" cy="849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4" name="椭圆 33">
              <a:extLst>
                <a:ext uri="{FF2B5EF4-FFF2-40B4-BE49-F238E27FC236}">
                  <a16:creationId xmlns:a16="http://schemas.microsoft.com/office/drawing/2014/main" id="{3450AE2D-2E13-49A8-82D5-269D6D63FB3D}"/>
                </a:ext>
              </a:extLst>
            </p:cNvPr>
            <p:cNvSpPr/>
            <p:nvPr/>
          </p:nvSpPr>
          <p:spPr>
            <a:xfrm>
              <a:off x="4730830" y="6408984"/>
              <a:ext cx="84964" cy="849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5" name="椭圆 34">
              <a:extLst>
                <a:ext uri="{FF2B5EF4-FFF2-40B4-BE49-F238E27FC236}">
                  <a16:creationId xmlns:a16="http://schemas.microsoft.com/office/drawing/2014/main" id="{412E2BCB-3B9C-4026-9089-BFC2CD792D41}"/>
                </a:ext>
              </a:extLst>
            </p:cNvPr>
            <p:cNvSpPr/>
            <p:nvPr/>
          </p:nvSpPr>
          <p:spPr>
            <a:xfrm>
              <a:off x="4730830" y="6712130"/>
              <a:ext cx="84964" cy="849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6" name="椭圆 35">
              <a:extLst>
                <a:ext uri="{FF2B5EF4-FFF2-40B4-BE49-F238E27FC236}">
                  <a16:creationId xmlns:a16="http://schemas.microsoft.com/office/drawing/2014/main" id="{902C7132-F77A-4557-B98B-431440222755}"/>
                </a:ext>
              </a:extLst>
            </p:cNvPr>
            <p:cNvSpPr/>
            <p:nvPr/>
          </p:nvSpPr>
          <p:spPr>
            <a:xfrm>
              <a:off x="4407553" y="6105837"/>
              <a:ext cx="84964" cy="849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7" name="椭圆 36">
              <a:extLst>
                <a:ext uri="{FF2B5EF4-FFF2-40B4-BE49-F238E27FC236}">
                  <a16:creationId xmlns:a16="http://schemas.microsoft.com/office/drawing/2014/main" id="{B007E155-D038-4054-9F76-4B002C5F4E6E}"/>
                </a:ext>
              </a:extLst>
            </p:cNvPr>
            <p:cNvSpPr/>
            <p:nvPr/>
          </p:nvSpPr>
          <p:spPr>
            <a:xfrm>
              <a:off x="4407553" y="6408984"/>
              <a:ext cx="84964" cy="849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8" name="椭圆 37">
              <a:extLst>
                <a:ext uri="{FF2B5EF4-FFF2-40B4-BE49-F238E27FC236}">
                  <a16:creationId xmlns:a16="http://schemas.microsoft.com/office/drawing/2014/main" id="{BFB2D643-DEAA-4764-B88A-ED118A333AE1}"/>
                </a:ext>
              </a:extLst>
            </p:cNvPr>
            <p:cNvSpPr/>
            <p:nvPr/>
          </p:nvSpPr>
          <p:spPr>
            <a:xfrm>
              <a:off x="4407553" y="6712130"/>
              <a:ext cx="84964" cy="849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9" name="椭圆 38">
              <a:extLst>
                <a:ext uri="{FF2B5EF4-FFF2-40B4-BE49-F238E27FC236}">
                  <a16:creationId xmlns:a16="http://schemas.microsoft.com/office/drawing/2014/main" id="{BE98F0B1-AA35-437E-B62E-F7BC07ACAAB9}"/>
                </a:ext>
              </a:extLst>
            </p:cNvPr>
            <p:cNvSpPr/>
            <p:nvPr/>
          </p:nvSpPr>
          <p:spPr>
            <a:xfrm>
              <a:off x="4084276" y="6105837"/>
              <a:ext cx="84964" cy="849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40" name="椭圆 39">
              <a:extLst>
                <a:ext uri="{FF2B5EF4-FFF2-40B4-BE49-F238E27FC236}">
                  <a16:creationId xmlns:a16="http://schemas.microsoft.com/office/drawing/2014/main" id="{88D95526-D8B8-4172-82E2-68B4EEC712D0}"/>
                </a:ext>
              </a:extLst>
            </p:cNvPr>
            <p:cNvSpPr/>
            <p:nvPr/>
          </p:nvSpPr>
          <p:spPr>
            <a:xfrm>
              <a:off x="4084276" y="6408984"/>
              <a:ext cx="84964" cy="849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41" name="椭圆 40">
              <a:extLst>
                <a:ext uri="{FF2B5EF4-FFF2-40B4-BE49-F238E27FC236}">
                  <a16:creationId xmlns:a16="http://schemas.microsoft.com/office/drawing/2014/main" id="{A0A01883-E5C7-4E7F-BDE7-D80B3C765325}"/>
                </a:ext>
              </a:extLst>
            </p:cNvPr>
            <p:cNvSpPr/>
            <p:nvPr/>
          </p:nvSpPr>
          <p:spPr>
            <a:xfrm>
              <a:off x="4084276" y="6712130"/>
              <a:ext cx="84964" cy="849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42" name="椭圆 41">
              <a:extLst>
                <a:ext uri="{FF2B5EF4-FFF2-40B4-BE49-F238E27FC236}">
                  <a16:creationId xmlns:a16="http://schemas.microsoft.com/office/drawing/2014/main" id="{00E831B6-26F3-48A9-A91F-4F43F639C8CB}"/>
                </a:ext>
              </a:extLst>
            </p:cNvPr>
            <p:cNvSpPr/>
            <p:nvPr/>
          </p:nvSpPr>
          <p:spPr>
            <a:xfrm>
              <a:off x="3760999" y="6105837"/>
              <a:ext cx="84964" cy="849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47" name="椭圆 46">
              <a:extLst>
                <a:ext uri="{FF2B5EF4-FFF2-40B4-BE49-F238E27FC236}">
                  <a16:creationId xmlns:a16="http://schemas.microsoft.com/office/drawing/2014/main" id="{C6120968-6F9F-4A34-BD15-0E19AC8A7A11}"/>
                </a:ext>
              </a:extLst>
            </p:cNvPr>
            <p:cNvSpPr/>
            <p:nvPr/>
          </p:nvSpPr>
          <p:spPr>
            <a:xfrm>
              <a:off x="3760999" y="6408984"/>
              <a:ext cx="84964" cy="849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48" name="椭圆 47">
              <a:extLst>
                <a:ext uri="{FF2B5EF4-FFF2-40B4-BE49-F238E27FC236}">
                  <a16:creationId xmlns:a16="http://schemas.microsoft.com/office/drawing/2014/main" id="{7E9639FD-9ABA-4213-8A33-2EE66D6905DC}"/>
                </a:ext>
              </a:extLst>
            </p:cNvPr>
            <p:cNvSpPr/>
            <p:nvPr/>
          </p:nvSpPr>
          <p:spPr>
            <a:xfrm>
              <a:off x="3760999" y="6712130"/>
              <a:ext cx="84964" cy="849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49" name="椭圆 48">
              <a:extLst>
                <a:ext uri="{FF2B5EF4-FFF2-40B4-BE49-F238E27FC236}">
                  <a16:creationId xmlns:a16="http://schemas.microsoft.com/office/drawing/2014/main" id="{ED1AF267-E001-4BFD-A118-B20834F2EAA1}"/>
                </a:ext>
              </a:extLst>
            </p:cNvPr>
            <p:cNvSpPr/>
            <p:nvPr/>
          </p:nvSpPr>
          <p:spPr>
            <a:xfrm>
              <a:off x="3437870" y="6105837"/>
              <a:ext cx="84964" cy="849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50" name="椭圆 49">
              <a:extLst>
                <a:ext uri="{FF2B5EF4-FFF2-40B4-BE49-F238E27FC236}">
                  <a16:creationId xmlns:a16="http://schemas.microsoft.com/office/drawing/2014/main" id="{E53C9E1D-4CFD-4831-B741-8349BCF05751}"/>
                </a:ext>
              </a:extLst>
            </p:cNvPr>
            <p:cNvSpPr/>
            <p:nvPr/>
          </p:nvSpPr>
          <p:spPr>
            <a:xfrm>
              <a:off x="3437870" y="6408984"/>
              <a:ext cx="84964" cy="849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51" name="椭圆 50">
              <a:extLst>
                <a:ext uri="{FF2B5EF4-FFF2-40B4-BE49-F238E27FC236}">
                  <a16:creationId xmlns:a16="http://schemas.microsoft.com/office/drawing/2014/main" id="{B6739935-CDF3-455A-B450-E0BED677C640}"/>
                </a:ext>
              </a:extLst>
            </p:cNvPr>
            <p:cNvSpPr/>
            <p:nvPr/>
          </p:nvSpPr>
          <p:spPr>
            <a:xfrm>
              <a:off x="3437870" y="6712130"/>
              <a:ext cx="84964" cy="849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52" name="椭圆 51">
              <a:extLst>
                <a:ext uri="{FF2B5EF4-FFF2-40B4-BE49-F238E27FC236}">
                  <a16:creationId xmlns:a16="http://schemas.microsoft.com/office/drawing/2014/main" id="{CDDCC74C-3E83-47FD-B15F-B197D867BD4C}"/>
                </a:ext>
              </a:extLst>
            </p:cNvPr>
            <p:cNvSpPr/>
            <p:nvPr/>
          </p:nvSpPr>
          <p:spPr>
            <a:xfrm>
              <a:off x="3114593" y="6105837"/>
              <a:ext cx="84964" cy="849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53" name="椭圆 52">
              <a:extLst>
                <a:ext uri="{FF2B5EF4-FFF2-40B4-BE49-F238E27FC236}">
                  <a16:creationId xmlns:a16="http://schemas.microsoft.com/office/drawing/2014/main" id="{58B55EDF-9F2B-40C3-B906-036D70A783C8}"/>
                </a:ext>
              </a:extLst>
            </p:cNvPr>
            <p:cNvSpPr/>
            <p:nvPr/>
          </p:nvSpPr>
          <p:spPr>
            <a:xfrm>
              <a:off x="3114593" y="6408984"/>
              <a:ext cx="84964" cy="849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54" name="椭圆 53">
              <a:extLst>
                <a:ext uri="{FF2B5EF4-FFF2-40B4-BE49-F238E27FC236}">
                  <a16:creationId xmlns:a16="http://schemas.microsoft.com/office/drawing/2014/main" id="{7F7E3683-E998-43AC-80C9-78DC98B8B914}"/>
                </a:ext>
              </a:extLst>
            </p:cNvPr>
            <p:cNvSpPr/>
            <p:nvPr/>
          </p:nvSpPr>
          <p:spPr>
            <a:xfrm>
              <a:off x="3114593" y="6712130"/>
              <a:ext cx="84964" cy="849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55" name="椭圆 54">
              <a:extLst>
                <a:ext uri="{FF2B5EF4-FFF2-40B4-BE49-F238E27FC236}">
                  <a16:creationId xmlns:a16="http://schemas.microsoft.com/office/drawing/2014/main" id="{39B3C317-5A29-4286-9A8F-137D60921AAF}"/>
                </a:ext>
              </a:extLst>
            </p:cNvPr>
            <p:cNvSpPr/>
            <p:nvPr/>
          </p:nvSpPr>
          <p:spPr>
            <a:xfrm>
              <a:off x="2791316" y="6105837"/>
              <a:ext cx="84964" cy="849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56" name="椭圆 55">
              <a:extLst>
                <a:ext uri="{FF2B5EF4-FFF2-40B4-BE49-F238E27FC236}">
                  <a16:creationId xmlns:a16="http://schemas.microsoft.com/office/drawing/2014/main" id="{89422709-D786-4D69-98BB-DE0345123513}"/>
                </a:ext>
              </a:extLst>
            </p:cNvPr>
            <p:cNvSpPr/>
            <p:nvPr/>
          </p:nvSpPr>
          <p:spPr>
            <a:xfrm>
              <a:off x="2791316" y="6408984"/>
              <a:ext cx="84964" cy="849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57" name="椭圆 56">
              <a:extLst>
                <a:ext uri="{FF2B5EF4-FFF2-40B4-BE49-F238E27FC236}">
                  <a16:creationId xmlns:a16="http://schemas.microsoft.com/office/drawing/2014/main" id="{3B942D59-D880-4118-9362-DFFD47B646E7}"/>
                </a:ext>
              </a:extLst>
            </p:cNvPr>
            <p:cNvSpPr/>
            <p:nvPr/>
          </p:nvSpPr>
          <p:spPr>
            <a:xfrm>
              <a:off x="2791316" y="6712130"/>
              <a:ext cx="84964" cy="849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58" name="椭圆 57">
              <a:extLst>
                <a:ext uri="{FF2B5EF4-FFF2-40B4-BE49-F238E27FC236}">
                  <a16:creationId xmlns:a16="http://schemas.microsoft.com/office/drawing/2014/main" id="{86C016C0-9161-4350-B90C-ADEFCAE7AB05}"/>
                </a:ext>
              </a:extLst>
            </p:cNvPr>
            <p:cNvSpPr/>
            <p:nvPr/>
          </p:nvSpPr>
          <p:spPr>
            <a:xfrm>
              <a:off x="2468040" y="6105837"/>
              <a:ext cx="84964" cy="849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59" name="椭圆 58">
              <a:extLst>
                <a:ext uri="{FF2B5EF4-FFF2-40B4-BE49-F238E27FC236}">
                  <a16:creationId xmlns:a16="http://schemas.microsoft.com/office/drawing/2014/main" id="{01687376-EC1D-4703-94C5-8D31877B990A}"/>
                </a:ext>
              </a:extLst>
            </p:cNvPr>
            <p:cNvSpPr/>
            <p:nvPr/>
          </p:nvSpPr>
          <p:spPr>
            <a:xfrm>
              <a:off x="2468040" y="6408984"/>
              <a:ext cx="84964" cy="849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60" name="椭圆 59">
              <a:extLst>
                <a:ext uri="{FF2B5EF4-FFF2-40B4-BE49-F238E27FC236}">
                  <a16:creationId xmlns:a16="http://schemas.microsoft.com/office/drawing/2014/main" id="{77538205-F2EE-4C8E-ADF7-1AB2EE467A45}"/>
                </a:ext>
              </a:extLst>
            </p:cNvPr>
            <p:cNvSpPr/>
            <p:nvPr/>
          </p:nvSpPr>
          <p:spPr>
            <a:xfrm>
              <a:off x="2468040" y="6712130"/>
              <a:ext cx="84964" cy="849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61" name="椭圆 60">
              <a:extLst>
                <a:ext uri="{FF2B5EF4-FFF2-40B4-BE49-F238E27FC236}">
                  <a16:creationId xmlns:a16="http://schemas.microsoft.com/office/drawing/2014/main" id="{96040C9B-C2AE-4F93-8F6E-BE78DEAA2AF7}"/>
                </a:ext>
              </a:extLst>
            </p:cNvPr>
            <p:cNvSpPr/>
            <p:nvPr/>
          </p:nvSpPr>
          <p:spPr>
            <a:xfrm>
              <a:off x="2167561" y="6105837"/>
              <a:ext cx="84964" cy="849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62" name="椭圆 61">
              <a:extLst>
                <a:ext uri="{FF2B5EF4-FFF2-40B4-BE49-F238E27FC236}">
                  <a16:creationId xmlns:a16="http://schemas.microsoft.com/office/drawing/2014/main" id="{62829019-2694-4AB9-858D-9E56B5DB51A0}"/>
                </a:ext>
              </a:extLst>
            </p:cNvPr>
            <p:cNvSpPr/>
            <p:nvPr/>
          </p:nvSpPr>
          <p:spPr>
            <a:xfrm>
              <a:off x="2167561" y="6408984"/>
              <a:ext cx="84964" cy="849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63" name="椭圆 62">
              <a:extLst>
                <a:ext uri="{FF2B5EF4-FFF2-40B4-BE49-F238E27FC236}">
                  <a16:creationId xmlns:a16="http://schemas.microsoft.com/office/drawing/2014/main" id="{29686587-1DD9-4FC1-B624-D42A069FB532}"/>
                </a:ext>
              </a:extLst>
            </p:cNvPr>
            <p:cNvSpPr/>
            <p:nvPr/>
          </p:nvSpPr>
          <p:spPr>
            <a:xfrm>
              <a:off x="2167561" y="6712130"/>
              <a:ext cx="84964" cy="849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64" name="椭圆 63">
              <a:extLst>
                <a:ext uri="{FF2B5EF4-FFF2-40B4-BE49-F238E27FC236}">
                  <a16:creationId xmlns:a16="http://schemas.microsoft.com/office/drawing/2014/main" id="{65C448A2-5EA5-470F-AC17-B98B0BF0A8E1}"/>
                </a:ext>
              </a:extLst>
            </p:cNvPr>
            <p:cNvSpPr/>
            <p:nvPr/>
          </p:nvSpPr>
          <p:spPr>
            <a:xfrm>
              <a:off x="1844285" y="6105837"/>
              <a:ext cx="84964" cy="849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65" name="椭圆 64">
              <a:extLst>
                <a:ext uri="{FF2B5EF4-FFF2-40B4-BE49-F238E27FC236}">
                  <a16:creationId xmlns:a16="http://schemas.microsoft.com/office/drawing/2014/main" id="{08A80448-EBC4-4A78-9695-E02A3D1074EC}"/>
                </a:ext>
              </a:extLst>
            </p:cNvPr>
            <p:cNvSpPr/>
            <p:nvPr/>
          </p:nvSpPr>
          <p:spPr>
            <a:xfrm>
              <a:off x="1844285" y="6408984"/>
              <a:ext cx="84964" cy="849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66" name="椭圆 65">
              <a:extLst>
                <a:ext uri="{FF2B5EF4-FFF2-40B4-BE49-F238E27FC236}">
                  <a16:creationId xmlns:a16="http://schemas.microsoft.com/office/drawing/2014/main" id="{0DBE2B89-4288-4A84-B116-1DA643D3F69A}"/>
                </a:ext>
              </a:extLst>
            </p:cNvPr>
            <p:cNvSpPr/>
            <p:nvPr/>
          </p:nvSpPr>
          <p:spPr>
            <a:xfrm>
              <a:off x="1844285" y="6712130"/>
              <a:ext cx="84964" cy="849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67" name="椭圆 66">
              <a:extLst>
                <a:ext uri="{FF2B5EF4-FFF2-40B4-BE49-F238E27FC236}">
                  <a16:creationId xmlns:a16="http://schemas.microsoft.com/office/drawing/2014/main" id="{E85078B9-0999-4D0A-A473-E5F238862C36}"/>
                </a:ext>
              </a:extLst>
            </p:cNvPr>
            <p:cNvSpPr/>
            <p:nvPr/>
          </p:nvSpPr>
          <p:spPr>
            <a:xfrm>
              <a:off x="1521008" y="6105837"/>
              <a:ext cx="84964" cy="849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68" name="椭圆 67">
              <a:extLst>
                <a:ext uri="{FF2B5EF4-FFF2-40B4-BE49-F238E27FC236}">
                  <a16:creationId xmlns:a16="http://schemas.microsoft.com/office/drawing/2014/main" id="{243C816E-2A9E-4B64-A30A-CFADF8B1D3AC}"/>
                </a:ext>
              </a:extLst>
            </p:cNvPr>
            <p:cNvSpPr/>
            <p:nvPr/>
          </p:nvSpPr>
          <p:spPr>
            <a:xfrm>
              <a:off x="1521008" y="6408984"/>
              <a:ext cx="84964" cy="849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69" name="椭圆 68">
              <a:extLst>
                <a:ext uri="{FF2B5EF4-FFF2-40B4-BE49-F238E27FC236}">
                  <a16:creationId xmlns:a16="http://schemas.microsoft.com/office/drawing/2014/main" id="{707C34A9-44C6-4752-B603-C4C9CB711734}"/>
                </a:ext>
              </a:extLst>
            </p:cNvPr>
            <p:cNvSpPr/>
            <p:nvPr/>
          </p:nvSpPr>
          <p:spPr>
            <a:xfrm>
              <a:off x="1521008" y="6712130"/>
              <a:ext cx="84964" cy="849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70" name="椭圆 69">
              <a:extLst>
                <a:ext uri="{FF2B5EF4-FFF2-40B4-BE49-F238E27FC236}">
                  <a16:creationId xmlns:a16="http://schemas.microsoft.com/office/drawing/2014/main" id="{3A03448C-72E1-4302-9BEF-E3B121243503}"/>
                </a:ext>
              </a:extLst>
            </p:cNvPr>
            <p:cNvSpPr/>
            <p:nvPr/>
          </p:nvSpPr>
          <p:spPr>
            <a:xfrm>
              <a:off x="1197731" y="6105837"/>
              <a:ext cx="84964" cy="849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71" name="椭圆 70">
              <a:extLst>
                <a:ext uri="{FF2B5EF4-FFF2-40B4-BE49-F238E27FC236}">
                  <a16:creationId xmlns:a16="http://schemas.microsoft.com/office/drawing/2014/main" id="{42CF4555-8749-49F2-9353-C79873352E79}"/>
                </a:ext>
              </a:extLst>
            </p:cNvPr>
            <p:cNvSpPr/>
            <p:nvPr/>
          </p:nvSpPr>
          <p:spPr>
            <a:xfrm>
              <a:off x="1197731" y="6408984"/>
              <a:ext cx="84964" cy="849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72" name="椭圆 71">
              <a:extLst>
                <a:ext uri="{FF2B5EF4-FFF2-40B4-BE49-F238E27FC236}">
                  <a16:creationId xmlns:a16="http://schemas.microsoft.com/office/drawing/2014/main" id="{7441BBD2-62AA-42B4-A31C-BF3A0E3C09DE}"/>
                </a:ext>
              </a:extLst>
            </p:cNvPr>
            <p:cNvSpPr/>
            <p:nvPr/>
          </p:nvSpPr>
          <p:spPr>
            <a:xfrm>
              <a:off x="1197731" y="6712130"/>
              <a:ext cx="84964" cy="849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73" name="椭圆 72">
              <a:extLst>
                <a:ext uri="{FF2B5EF4-FFF2-40B4-BE49-F238E27FC236}">
                  <a16:creationId xmlns:a16="http://schemas.microsoft.com/office/drawing/2014/main" id="{582FFF2D-DF45-4D44-8EDB-57CCE04F901A}"/>
                </a:ext>
              </a:extLst>
            </p:cNvPr>
            <p:cNvSpPr/>
            <p:nvPr/>
          </p:nvSpPr>
          <p:spPr>
            <a:xfrm>
              <a:off x="869268" y="6105837"/>
              <a:ext cx="84964" cy="849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74" name="椭圆 73">
              <a:extLst>
                <a:ext uri="{FF2B5EF4-FFF2-40B4-BE49-F238E27FC236}">
                  <a16:creationId xmlns:a16="http://schemas.microsoft.com/office/drawing/2014/main" id="{5357F36B-493B-4EEC-B405-E683D288C721}"/>
                </a:ext>
              </a:extLst>
            </p:cNvPr>
            <p:cNvSpPr/>
            <p:nvPr/>
          </p:nvSpPr>
          <p:spPr>
            <a:xfrm>
              <a:off x="869268" y="6408984"/>
              <a:ext cx="84964" cy="849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75" name="椭圆 74">
              <a:extLst>
                <a:ext uri="{FF2B5EF4-FFF2-40B4-BE49-F238E27FC236}">
                  <a16:creationId xmlns:a16="http://schemas.microsoft.com/office/drawing/2014/main" id="{A51F5786-3465-4EB1-81FE-F60A3D6279DA}"/>
                </a:ext>
              </a:extLst>
            </p:cNvPr>
            <p:cNvSpPr/>
            <p:nvPr/>
          </p:nvSpPr>
          <p:spPr>
            <a:xfrm>
              <a:off x="869268" y="6712130"/>
              <a:ext cx="84964" cy="849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sp>
        <p:nvSpPr>
          <p:cNvPr id="76" name="文本框 75">
            <a:extLst>
              <a:ext uri="{FF2B5EF4-FFF2-40B4-BE49-F238E27FC236}">
                <a16:creationId xmlns:a16="http://schemas.microsoft.com/office/drawing/2014/main" id="{F4ED75D2-4B5B-40A7-A796-2FC66E7FDDC4}"/>
              </a:ext>
            </a:extLst>
          </p:cNvPr>
          <p:cNvSpPr txBox="1"/>
          <p:nvPr/>
        </p:nvSpPr>
        <p:spPr>
          <a:xfrm>
            <a:off x="5021376" y="5236958"/>
            <a:ext cx="2502609" cy="954107"/>
          </a:xfrm>
          <a:prstGeom prst="rect">
            <a:avLst/>
          </a:prstGeom>
          <a:noFill/>
        </p:spPr>
        <p:txBody>
          <a:bodyPr wrap="none" rtlCol="0">
            <a:spAutoFit/>
          </a:bodyPr>
          <a:lstStyle/>
          <a:p>
            <a:pPr algn="ctr"/>
            <a:r>
              <a:rPr lang="zh-CN" altLang="en-US" sz="2800" b="1" spc="200" dirty="0">
                <a:solidFill>
                  <a:schemeClr val="bg1"/>
                </a:solidFill>
                <a:latin typeface="思源黑体" panose="020B0500000000000000" pitchFamily="34" charset="-122"/>
                <a:ea typeface="思源黑体" panose="020B0500000000000000" pitchFamily="34" charset="-122"/>
              </a:rPr>
              <a:t>五角场街道</a:t>
            </a:r>
            <a:endParaRPr lang="en-US" altLang="zh-CN" sz="2800" b="1" spc="200" dirty="0">
              <a:solidFill>
                <a:schemeClr val="bg1"/>
              </a:solidFill>
              <a:latin typeface="思源黑体" panose="020B0500000000000000" pitchFamily="34" charset="-122"/>
              <a:ea typeface="思源黑体" panose="020B0500000000000000" pitchFamily="34" charset="-122"/>
            </a:endParaRPr>
          </a:p>
          <a:p>
            <a:pPr algn="ctr"/>
            <a:r>
              <a:rPr lang="zh-CN" altLang="en-US" sz="2800" b="1" spc="200" dirty="0">
                <a:solidFill>
                  <a:schemeClr val="bg1"/>
                </a:solidFill>
                <a:latin typeface="思源黑体" panose="020B0500000000000000" pitchFamily="34" charset="-122"/>
                <a:ea typeface="思源黑体" panose="020B0500000000000000" pitchFamily="34" charset="-122"/>
              </a:rPr>
              <a:t>北茶园居委会</a:t>
            </a:r>
          </a:p>
        </p:txBody>
      </p:sp>
      <p:grpSp>
        <p:nvGrpSpPr>
          <p:cNvPr id="79" name="组合 78">
            <a:extLst>
              <a:ext uri="{FF2B5EF4-FFF2-40B4-BE49-F238E27FC236}">
                <a16:creationId xmlns:a16="http://schemas.microsoft.com/office/drawing/2014/main" id="{2E2D7E67-7A23-4F76-A99D-C1379FBDFD90}"/>
              </a:ext>
            </a:extLst>
          </p:cNvPr>
          <p:cNvGrpSpPr/>
          <p:nvPr/>
        </p:nvGrpSpPr>
        <p:grpSpPr>
          <a:xfrm rot="10800000">
            <a:off x="-42273" y="-148338"/>
            <a:ext cx="2631517" cy="4201764"/>
            <a:chOff x="9583709" y="2790056"/>
            <a:chExt cx="2631517" cy="4201764"/>
          </a:xfrm>
        </p:grpSpPr>
        <p:sp>
          <p:nvSpPr>
            <p:cNvPr id="80" name="斜纹 79">
              <a:extLst>
                <a:ext uri="{FF2B5EF4-FFF2-40B4-BE49-F238E27FC236}">
                  <a16:creationId xmlns:a16="http://schemas.microsoft.com/office/drawing/2014/main" id="{2517D922-84F7-48E2-8309-8F2A143DE6F4}"/>
                </a:ext>
              </a:extLst>
            </p:cNvPr>
            <p:cNvSpPr/>
            <p:nvPr/>
          </p:nvSpPr>
          <p:spPr>
            <a:xfrm rot="10800000">
              <a:off x="10468451" y="4105997"/>
              <a:ext cx="1723549" cy="2752003"/>
            </a:xfrm>
            <a:prstGeom prst="diagStripe">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81" name="斜纹 80">
              <a:extLst>
                <a:ext uri="{FF2B5EF4-FFF2-40B4-BE49-F238E27FC236}">
                  <a16:creationId xmlns:a16="http://schemas.microsoft.com/office/drawing/2014/main" id="{1883A875-F6C1-46C6-9CEC-9C7A7A63A762}"/>
                </a:ext>
              </a:extLst>
            </p:cNvPr>
            <p:cNvSpPr/>
            <p:nvPr/>
          </p:nvSpPr>
          <p:spPr>
            <a:xfrm rot="10800000">
              <a:off x="9583709" y="2790056"/>
              <a:ext cx="2631517" cy="4201764"/>
            </a:xfrm>
            <a:prstGeom prst="diagStripe">
              <a:avLst>
                <a:gd name="adj" fmla="val 55743"/>
              </a:avLst>
            </a:prstGeom>
            <a:solidFill>
              <a:schemeClr val="bg1">
                <a:lumMod val="8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思源黑体" panose="020B0500000000000000" pitchFamily="34" charset="-122"/>
                <a:ea typeface="思源黑体" panose="020B0500000000000000" pitchFamily="34" charset="-122"/>
              </a:endParaRPr>
            </a:p>
          </p:txBody>
        </p:sp>
      </p:grpSp>
      <p:grpSp>
        <p:nvGrpSpPr>
          <p:cNvPr id="77" name="组合 76">
            <a:extLst>
              <a:ext uri="{FF2B5EF4-FFF2-40B4-BE49-F238E27FC236}">
                <a16:creationId xmlns:a16="http://schemas.microsoft.com/office/drawing/2014/main" id="{654730E6-5840-47E4-BEB5-C97C9777E4ED}"/>
              </a:ext>
            </a:extLst>
          </p:cNvPr>
          <p:cNvGrpSpPr/>
          <p:nvPr/>
        </p:nvGrpSpPr>
        <p:grpSpPr>
          <a:xfrm>
            <a:off x="11043649" y="4961059"/>
            <a:ext cx="1180827" cy="1885436"/>
            <a:chOff x="9583709" y="2790056"/>
            <a:chExt cx="2631517" cy="4201764"/>
          </a:xfrm>
        </p:grpSpPr>
        <p:sp>
          <p:nvSpPr>
            <p:cNvPr id="78" name="斜纹 77">
              <a:extLst>
                <a:ext uri="{FF2B5EF4-FFF2-40B4-BE49-F238E27FC236}">
                  <a16:creationId xmlns:a16="http://schemas.microsoft.com/office/drawing/2014/main" id="{A7F33DB2-4C37-47CA-A6E5-82753C13AC4E}"/>
                </a:ext>
              </a:extLst>
            </p:cNvPr>
            <p:cNvSpPr/>
            <p:nvPr/>
          </p:nvSpPr>
          <p:spPr>
            <a:xfrm rot="10800000">
              <a:off x="10468451" y="4105997"/>
              <a:ext cx="1723549" cy="2752003"/>
            </a:xfrm>
            <a:prstGeom prst="diagStripe">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82" name="斜纹 81">
              <a:extLst>
                <a:ext uri="{FF2B5EF4-FFF2-40B4-BE49-F238E27FC236}">
                  <a16:creationId xmlns:a16="http://schemas.microsoft.com/office/drawing/2014/main" id="{816E0428-8E62-4AD8-9D49-EE1A8609CB5F}"/>
                </a:ext>
              </a:extLst>
            </p:cNvPr>
            <p:cNvSpPr/>
            <p:nvPr/>
          </p:nvSpPr>
          <p:spPr>
            <a:xfrm rot="10800000">
              <a:off x="9583709" y="2790056"/>
              <a:ext cx="2631517" cy="4201764"/>
            </a:xfrm>
            <a:prstGeom prst="diagStripe">
              <a:avLst>
                <a:gd name="adj" fmla="val 55743"/>
              </a:avLst>
            </a:prstGeom>
            <a:solidFill>
              <a:schemeClr val="bg1">
                <a:lumMod val="8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思源黑体" panose="020B0500000000000000" pitchFamily="34" charset="-122"/>
                <a:ea typeface="思源黑体" panose="020B0500000000000000" pitchFamily="34" charset="-122"/>
              </a:endParaRPr>
            </a:p>
          </p:txBody>
        </p:sp>
      </p:grpSp>
    </p:spTree>
    <p:extLst>
      <p:ext uri="{BB962C8B-B14F-4D97-AF65-F5344CB8AC3E}">
        <p14:creationId xmlns:p14="http://schemas.microsoft.com/office/powerpoint/2010/main" val="2516598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wipe(down)">
                                      <p:cBhvr>
                                        <p:cTn id="7" dur="500"/>
                                        <p:tgtEl>
                                          <p:spTgt spid="79"/>
                                        </p:tgtEl>
                                      </p:cBhvr>
                                    </p:animEffect>
                                  </p:childTnLst>
                                </p:cTn>
                              </p:par>
                              <p:par>
                                <p:cTn id="8" presetID="22" presetClass="entr" presetSubtype="4" fill="hold" nodeType="withEffect">
                                  <p:stCondLst>
                                    <p:cond delay="0"/>
                                  </p:stCondLst>
                                  <p:childTnLst>
                                    <p:set>
                                      <p:cBhvr>
                                        <p:cTn id="9" dur="1" fill="hold">
                                          <p:stCondLst>
                                            <p:cond delay="0"/>
                                          </p:stCondLst>
                                        </p:cTn>
                                        <p:tgtEl>
                                          <p:spTgt spid="77"/>
                                        </p:tgtEl>
                                        <p:attrNameLst>
                                          <p:attrName>style.visibility</p:attrName>
                                        </p:attrNameLst>
                                      </p:cBhvr>
                                      <p:to>
                                        <p:strVal val="visible"/>
                                      </p:to>
                                    </p:set>
                                    <p:animEffect transition="in" filter="wipe(down)">
                                      <p:cBhvr>
                                        <p:cTn id="10" dur="500"/>
                                        <p:tgtEl>
                                          <p:spTgt spid="7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iterate type="lt">
                                    <p:tmPct val="10000"/>
                                  </p:iterate>
                                  <p:childTnLst>
                                    <p:set>
                                      <p:cBhvr>
                                        <p:cTn id="19" dur="1" fill="hold">
                                          <p:stCondLst>
                                            <p:cond delay="0"/>
                                          </p:stCondLst>
                                        </p:cTn>
                                        <p:tgtEl>
                                          <p:spTgt spid="43"/>
                                        </p:tgtEl>
                                        <p:attrNameLst>
                                          <p:attrName>style.visibility</p:attrName>
                                        </p:attrNameLst>
                                      </p:cBhvr>
                                      <p:to>
                                        <p:strVal val="visible"/>
                                      </p:to>
                                    </p:set>
                                    <p:anim calcmode="lin" valueType="num">
                                      <p:cBhvr additive="base">
                                        <p:cTn id="20" dur="500" fill="hold"/>
                                        <p:tgtEl>
                                          <p:spTgt spid="43"/>
                                        </p:tgtEl>
                                        <p:attrNameLst>
                                          <p:attrName>ppt_x</p:attrName>
                                        </p:attrNameLst>
                                      </p:cBhvr>
                                      <p:tavLst>
                                        <p:tav tm="0">
                                          <p:val>
                                            <p:strVal val="#ppt_x"/>
                                          </p:val>
                                        </p:tav>
                                        <p:tav tm="100000">
                                          <p:val>
                                            <p:strVal val="#ppt_x"/>
                                          </p:val>
                                        </p:tav>
                                      </p:tavLst>
                                    </p:anim>
                                    <p:anim calcmode="lin" valueType="num">
                                      <p:cBhvr additive="base">
                                        <p:cTn id="21"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76"/>
                                        </p:tgtEl>
                                        <p:attrNameLst>
                                          <p:attrName>style.visibility</p:attrName>
                                        </p:attrNameLst>
                                      </p:cBhvr>
                                      <p:to>
                                        <p:strVal val="visible"/>
                                      </p:to>
                                    </p:set>
                                    <p:animEffect transition="in" filter="fade">
                                      <p:cBhvr>
                                        <p:cTn id="26" dur="1000"/>
                                        <p:tgtEl>
                                          <p:spTgt spid="76"/>
                                        </p:tgtEl>
                                      </p:cBhvr>
                                    </p:animEffect>
                                    <p:anim calcmode="lin" valueType="num">
                                      <p:cBhvr>
                                        <p:cTn id="27" dur="1000" fill="hold"/>
                                        <p:tgtEl>
                                          <p:spTgt spid="76"/>
                                        </p:tgtEl>
                                        <p:attrNameLst>
                                          <p:attrName>ppt_x</p:attrName>
                                        </p:attrNameLst>
                                      </p:cBhvr>
                                      <p:tavLst>
                                        <p:tav tm="0">
                                          <p:val>
                                            <p:strVal val="#ppt_x"/>
                                          </p:val>
                                        </p:tav>
                                        <p:tav tm="100000">
                                          <p:val>
                                            <p:strVal val="#ppt_x"/>
                                          </p:val>
                                        </p:tav>
                                      </p:tavLst>
                                    </p:anim>
                                    <p:anim calcmode="lin" valueType="num">
                                      <p:cBhvr>
                                        <p:cTn id="28" dur="1000" fill="hold"/>
                                        <p:tgtEl>
                                          <p:spTgt spid="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7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9BFCAF71-E9F9-4BB8-88A9-EDDE6CE49A46}"/>
              </a:ext>
            </a:extLst>
          </p:cNvPr>
          <p:cNvGrpSpPr/>
          <p:nvPr/>
        </p:nvGrpSpPr>
        <p:grpSpPr>
          <a:xfrm>
            <a:off x="-26131" y="0"/>
            <a:ext cx="12218131" cy="6858000"/>
            <a:chOff x="-26131" y="0"/>
            <a:chExt cx="12218131" cy="6858000"/>
          </a:xfrm>
        </p:grpSpPr>
        <p:pic>
          <p:nvPicPr>
            <p:cNvPr id="23" name="图片 22">
              <a:extLst>
                <a:ext uri="{FF2B5EF4-FFF2-40B4-BE49-F238E27FC236}">
                  <a16:creationId xmlns:a16="http://schemas.microsoft.com/office/drawing/2014/main" id="{4EC94875-EFAF-4BF2-904F-A093360D190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4" r="650"/>
            <a:stretch/>
          </p:blipFill>
          <p:spPr>
            <a:xfrm>
              <a:off x="-26131" y="0"/>
              <a:ext cx="12218131" cy="6858000"/>
            </a:xfrm>
            <a:prstGeom prst="rect">
              <a:avLst/>
            </a:prstGeom>
          </p:spPr>
        </p:pic>
        <p:sp>
          <p:nvSpPr>
            <p:cNvPr id="2" name="矩形 1">
              <a:extLst>
                <a:ext uri="{FF2B5EF4-FFF2-40B4-BE49-F238E27FC236}">
                  <a16:creationId xmlns:a16="http://schemas.microsoft.com/office/drawing/2014/main" id="{0D44DC9C-12E7-4B55-8F33-4E4FC262AD44}"/>
                </a:ext>
              </a:extLst>
            </p:cNvPr>
            <p:cNvSpPr/>
            <p:nvPr/>
          </p:nvSpPr>
          <p:spPr>
            <a:xfrm>
              <a:off x="-26131" y="2643"/>
              <a:ext cx="12191999" cy="6855357"/>
            </a:xfrm>
            <a:prstGeom prst="rect">
              <a:avLst/>
            </a:prstGeom>
            <a:solidFill>
              <a:schemeClr val="bg1">
                <a:alpha val="71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sp>
        <p:nvSpPr>
          <p:cNvPr id="78" name="任意多边形 58">
            <a:extLst>
              <a:ext uri="{FF2B5EF4-FFF2-40B4-BE49-F238E27FC236}">
                <a16:creationId xmlns:a16="http://schemas.microsoft.com/office/drawing/2014/main" id="{AD5BA608-2870-48DE-BEA6-2F16CFF27A61}"/>
              </a:ext>
            </a:extLst>
          </p:cNvPr>
          <p:cNvSpPr/>
          <p:nvPr/>
        </p:nvSpPr>
        <p:spPr>
          <a:xfrm>
            <a:off x="833220" y="2642"/>
            <a:ext cx="5643318" cy="6855358"/>
          </a:xfrm>
          <a:custGeom>
            <a:avLst/>
            <a:gdLst>
              <a:gd name="connsiteX0" fmla="*/ 2821659 w 5643318"/>
              <a:gd name="connsiteY0" fmla="*/ 0 h 6855358"/>
              <a:gd name="connsiteX1" fmla="*/ 5643318 w 5643318"/>
              <a:gd name="connsiteY1" fmla="*/ 0 h 6855358"/>
              <a:gd name="connsiteX2" fmla="*/ 1349885 w 5643318"/>
              <a:gd name="connsiteY2" fmla="*/ 6855358 h 6855358"/>
              <a:gd name="connsiteX3" fmla="*/ 0 w 5643318"/>
              <a:gd name="connsiteY3" fmla="*/ 6855358 h 6855358"/>
              <a:gd name="connsiteX4" fmla="*/ 0 w 5643318"/>
              <a:gd name="connsiteY4" fmla="*/ 4505365 h 6855358"/>
              <a:gd name="connsiteX5" fmla="*/ 2821659 w 5643318"/>
              <a:gd name="connsiteY5" fmla="*/ 0 h 6855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43318" h="6855358">
                <a:moveTo>
                  <a:pt x="2821659" y="0"/>
                </a:moveTo>
                <a:lnTo>
                  <a:pt x="5643318" y="0"/>
                </a:lnTo>
                <a:lnTo>
                  <a:pt x="1349885" y="6855358"/>
                </a:lnTo>
                <a:lnTo>
                  <a:pt x="0" y="6855358"/>
                </a:lnTo>
                <a:lnTo>
                  <a:pt x="0" y="4505365"/>
                </a:lnTo>
                <a:lnTo>
                  <a:pt x="2821659" y="0"/>
                </a:lnTo>
                <a:close/>
              </a:path>
            </a:pathLst>
          </a:custGeom>
          <a:solidFill>
            <a:schemeClr val="bg1">
              <a:lumMod val="95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思源黑体" panose="020B0500000000000000" pitchFamily="34" charset="-122"/>
              <a:ea typeface="思源黑体" panose="020B0500000000000000" pitchFamily="34" charset="-122"/>
            </a:endParaRPr>
          </a:p>
        </p:txBody>
      </p:sp>
      <p:sp>
        <p:nvSpPr>
          <p:cNvPr id="79" name="任意多边形 66">
            <a:extLst>
              <a:ext uri="{FF2B5EF4-FFF2-40B4-BE49-F238E27FC236}">
                <a16:creationId xmlns:a16="http://schemas.microsoft.com/office/drawing/2014/main" id="{B2641D9D-4AC4-4F21-8D44-80748CE340D0}"/>
              </a:ext>
            </a:extLst>
          </p:cNvPr>
          <p:cNvSpPr/>
          <p:nvPr/>
        </p:nvSpPr>
        <p:spPr>
          <a:xfrm>
            <a:off x="0" y="2642"/>
            <a:ext cx="4896065" cy="6855358"/>
          </a:xfrm>
          <a:custGeom>
            <a:avLst/>
            <a:gdLst>
              <a:gd name="connsiteX0" fmla="*/ 2194074 w 4896065"/>
              <a:gd name="connsiteY0" fmla="*/ 0 h 6855358"/>
              <a:gd name="connsiteX1" fmla="*/ 4896065 w 4896065"/>
              <a:gd name="connsiteY1" fmla="*/ 0 h 6855358"/>
              <a:gd name="connsiteX2" fmla="*/ 602631 w 4896065"/>
              <a:gd name="connsiteY2" fmla="*/ 6855358 h 6855358"/>
              <a:gd name="connsiteX3" fmla="*/ 0 w 4896065"/>
              <a:gd name="connsiteY3" fmla="*/ 6855358 h 6855358"/>
              <a:gd name="connsiteX4" fmla="*/ 0 w 4896065"/>
              <a:gd name="connsiteY4" fmla="*/ 3503294 h 6855358"/>
              <a:gd name="connsiteX5" fmla="*/ 2194074 w 4896065"/>
              <a:gd name="connsiteY5" fmla="*/ 0 h 6855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96065" h="6855358">
                <a:moveTo>
                  <a:pt x="2194074" y="0"/>
                </a:moveTo>
                <a:lnTo>
                  <a:pt x="4896065" y="0"/>
                </a:lnTo>
                <a:lnTo>
                  <a:pt x="602631" y="6855358"/>
                </a:lnTo>
                <a:lnTo>
                  <a:pt x="0" y="6855358"/>
                </a:lnTo>
                <a:lnTo>
                  <a:pt x="0" y="3503294"/>
                </a:lnTo>
                <a:lnTo>
                  <a:pt x="2194074" y="0"/>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思源黑体" panose="020B0500000000000000" pitchFamily="34" charset="-122"/>
              <a:ea typeface="思源黑体" panose="020B0500000000000000" pitchFamily="34" charset="-122"/>
            </a:endParaRPr>
          </a:p>
        </p:txBody>
      </p:sp>
      <p:sp>
        <p:nvSpPr>
          <p:cNvPr id="80" name="斜纹 79">
            <a:extLst>
              <a:ext uri="{FF2B5EF4-FFF2-40B4-BE49-F238E27FC236}">
                <a16:creationId xmlns:a16="http://schemas.microsoft.com/office/drawing/2014/main" id="{6674570A-711C-49F7-891A-25290C5D44C1}"/>
              </a:ext>
            </a:extLst>
          </p:cNvPr>
          <p:cNvSpPr/>
          <p:nvPr/>
        </p:nvSpPr>
        <p:spPr>
          <a:xfrm>
            <a:off x="0" y="2643"/>
            <a:ext cx="2737227" cy="4370552"/>
          </a:xfrm>
          <a:prstGeom prst="diagStripe">
            <a:avLst>
              <a:gd name="adj" fmla="val 45552"/>
            </a:avLst>
          </a:prstGeom>
          <a:gradFill>
            <a:gsLst>
              <a:gs pos="2000">
                <a:srgbClr val="DDE7F3">
                  <a:alpha val="22000"/>
                </a:srgbClr>
              </a:gs>
              <a:gs pos="89000">
                <a:srgbClr val="FEFEFE">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思源黑体" panose="020B0500000000000000" pitchFamily="34" charset="-122"/>
              <a:ea typeface="思源黑体" panose="020B0500000000000000" pitchFamily="34" charset="-122"/>
            </a:endParaRPr>
          </a:p>
        </p:txBody>
      </p:sp>
      <p:grpSp>
        <p:nvGrpSpPr>
          <p:cNvPr id="3" name="组合 2">
            <a:extLst>
              <a:ext uri="{FF2B5EF4-FFF2-40B4-BE49-F238E27FC236}">
                <a16:creationId xmlns:a16="http://schemas.microsoft.com/office/drawing/2014/main" id="{8DE187D6-C0A1-4F1E-A071-6E45CAC28109}"/>
              </a:ext>
            </a:extLst>
          </p:cNvPr>
          <p:cNvGrpSpPr/>
          <p:nvPr/>
        </p:nvGrpSpPr>
        <p:grpSpPr>
          <a:xfrm>
            <a:off x="9560482" y="2656237"/>
            <a:ext cx="2631518" cy="4201764"/>
            <a:chOff x="9560482" y="2656237"/>
            <a:chExt cx="2631518" cy="4201764"/>
          </a:xfrm>
        </p:grpSpPr>
        <p:sp>
          <p:nvSpPr>
            <p:cNvPr id="77" name="斜纹 76">
              <a:extLst>
                <a:ext uri="{FF2B5EF4-FFF2-40B4-BE49-F238E27FC236}">
                  <a16:creationId xmlns:a16="http://schemas.microsoft.com/office/drawing/2014/main" id="{89A97ADB-37AB-402C-BBA0-C8A321BD9559}"/>
                </a:ext>
              </a:extLst>
            </p:cNvPr>
            <p:cNvSpPr/>
            <p:nvPr/>
          </p:nvSpPr>
          <p:spPr>
            <a:xfrm rot="10800000">
              <a:off x="10468451" y="4105997"/>
              <a:ext cx="1723549" cy="2752003"/>
            </a:xfrm>
            <a:prstGeom prst="diagStripe">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panose="020B0500000000000000" pitchFamily="34" charset="-122"/>
                <a:ea typeface="思源黑体" panose="020B0500000000000000" pitchFamily="34" charset="-122"/>
              </a:endParaRPr>
            </a:p>
          </p:txBody>
        </p:sp>
        <p:sp>
          <p:nvSpPr>
            <p:cNvPr id="81" name="斜纹 80">
              <a:extLst>
                <a:ext uri="{FF2B5EF4-FFF2-40B4-BE49-F238E27FC236}">
                  <a16:creationId xmlns:a16="http://schemas.microsoft.com/office/drawing/2014/main" id="{C057047F-F8EB-471B-84FB-1BE8118728BF}"/>
                </a:ext>
              </a:extLst>
            </p:cNvPr>
            <p:cNvSpPr/>
            <p:nvPr/>
          </p:nvSpPr>
          <p:spPr>
            <a:xfrm rot="10800000">
              <a:off x="9560482" y="2656237"/>
              <a:ext cx="2631517" cy="4201764"/>
            </a:xfrm>
            <a:prstGeom prst="diagStripe">
              <a:avLst>
                <a:gd name="adj" fmla="val 55743"/>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思源黑体" panose="020B0500000000000000" pitchFamily="34" charset="-122"/>
                <a:ea typeface="思源黑体" panose="020B0500000000000000" pitchFamily="34" charset="-122"/>
              </a:endParaRPr>
            </a:p>
          </p:txBody>
        </p:sp>
      </p:grpSp>
      <p:sp>
        <p:nvSpPr>
          <p:cNvPr id="90" name="文本框 89">
            <a:extLst>
              <a:ext uri="{FF2B5EF4-FFF2-40B4-BE49-F238E27FC236}">
                <a16:creationId xmlns:a16="http://schemas.microsoft.com/office/drawing/2014/main" id="{E5F0231A-44F1-43DD-B310-5C218F180AC4}"/>
              </a:ext>
            </a:extLst>
          </p:cNvPr>
          <p:cNvSpPr txBox="1"/>
          <p:nvPr/>
        </p:nvSpPr>
        <p:spPr>
          <a:xfrm>
            <a:off x="1339075" y="1272306"/>
            <a:ext cx="1441420" cy="769441"/>
          </a:xfrm>
          <a:prstGeom prst="rect">
            <a:avLst/>
          </a:prstGeom>
          <a:noFill/>
        </p:spPr>
        <p:txBody>
          <a:bodyPr wrap="none" rtlCol="0">
            <a:spAutoFit/>
          </a:bodyPr>
          <a:lstStyle/>
          <a:p>
            <a:r>
              <a:rPr lang="zh-CN" altLang="en-US" sz="4400" b="1" dirty="0">
                <a:solidFill>
                  <a:schemeClr val="bg1"/>
                </a:solidFill>
                <a:latin typeface="思源黑体" panose="020B0500000000000000" pitchFamily="34" charset="-122"/>
                <a:ea typeface="思源黑体" panose="020B0500000000000000" pitchFamily="34" charset="-122"/>
              </a:rPr>
              <a:t>目 录</a:t>
            </a:r>
          </a:p>
        </p:txBody>
      </p:sp>
      <p:sp>
        <p:nvSpPr>
          <p:cNvPr id="91" name="文本框 90">
            <a:extLst>
              <a:ext uri="{FF2B5EF4-FFF2-40B4-BE49-F238E27FC236}">
                <a16:creationId xmlns:a16="http://schemas.microsoft.com/office/drawing/2014/main" id="{CFF8413E-F921-434D-A009-40DBFE9F16C2}"/>
              </a:ext>
            </a:extLst>
          </p:cNvPr>
          <p:cNvSpPr txBox="1"/>
          <p:nvPr/>
        </p:nvSpPr>
        <p:spPr>
          <a:xfrm>
            <a:off x="1339075" y="1980192"/>
            <a:ext cx="1727781" cy="369332"/>
          </a:xfrm>
          <a:prstGeom prst="rect">
            <a:avLst/>
          </a:prstGeom>
          <a:noFill/>
        </p:spPr>
        <p:txBody>
          <a:bodyPr wrap="none" rtlCol="0">
            <a:spAutoFit/>
          </a:bodyPr>
          <a:lstStyle/>
          <a:p>
            <a:r>
              <a:rPr lang="en-US" altLang="zh-CN" b="1" spc="300" dirty="0">
                <a:solidFill>
                  <a:schemeClr val="bg1"/>
                </a:solidFill>
                <a:latin typeface="思源黑体" panose="020B0500000000000000" pitchFamily="34" charset="-122"/>
                <a:ea typeface="思源黑体" panose="020B0500000000000000" pitchFamily="34" charset="-122"/>
              </a:rPr>
              <a:t>CONTENTS</a:t>
            </a:r>
            <a:endParaRPr lang="zh-CN" altLang="en-US" b="1" spc="300" dirty="0">
              <a:solidFill>
                <a:schemeClr val="bg1"/>
              </a:solidFill>
              <a:latin typeface="思源黑体" panose="020B0500000000000000" pitchFamily="34" charset="-122"/>
              <a:ea typeface="思源黑体" panose="020B0500000000000000" pitchFamily="34" charset="-122"/>
            </a:endParaRPr>
          </a:p>
        </p:txBody>
      </p:sp>
      <p:grpSp>
        <p:nvGrpSpPr>
          <p:cNvPr id="6" name="组合 5">
            <a:extLst>
              <a:ext uri="{FF2B5EF4-FFF2-40B4-BE49-F238E27FC236}">
                <a16:creationId xmlns:a16="http://schemas.microsoft.com/office/drawing/2014/main" id="{0A6524F9-7CA7-4256-B737-8F26851F647F}"/>
              </a:ext>
            </a:extLst>
          </p:cNvPr>
          <p:cNvGrpSpPr/>
          <p:nvPr/>
        </p:nvGrpSpPr>
        <p:grpSpPr>
          <a:xfrm>
            <a:off x="4458061" y="2446517"/>
            <a:ext cx="4648851" cy="657810"/>
            <a:chOff x="4458061" y="2446517"/>
            <a:chExt cx="4648851" cy="657810"/>
          </a:xfrm>
        </p:grpSpPr>
        <p:sp>
          <p:nvSpPr>
            <p:cNvPr id="82" name="文本框 81">
              <a:extLst>
                <a:ext uri="{FF2B5EF4-FFF2-40B4-BE49-F238E27FC236}">
                  <a16:creationId xmlns:a16="http://schemas.microsoft.com/office/drawing/2014/main" id="{39865AF6-56F6-448C-88CD-D243E8590171}"/>
                </a:ext>
              </a:extLst>
            </p:cNvPr>
            <p:cNvSpPr txBox="1"/>
            <p:nvPr/>
          </p:nvSpPr>
          <p:spPr>
            <a:xfrm>
              <a:off x="5334726" y="2452256"/>
              <a:ext cx="3772186" cy="646331"/>
            </a:xfrm>
            <a:prstGeom prst="rect">
              <a:avLst/>
            </a:prstGeom>
            <a:noFill/>
          </p:spPr>
          <p:txBody>
            <a:bodyPr wrap="none" rtlCol="0" anchor="ctr">
              <a:spAutoFit/>
            </a:bodyPr>
            <a:lstStyle>
              <a:defPPr>
                <a:defRPr lang="zh-CN"/>
              </a:defPPr>
              <a:lvl1pPr>
                <a:defRPr sz="3200" spc="300">
                  <a:solidFill>
                    <a:srgbClr val="245188"/>
                  </a:solidFill>
                  <a:effectLst>
                    <a:outerShdw blurRad="127000" dist="63500" dir="2700000" algn="tl" rotWithShape="0">
                      <a:schemeClr val="accent1">
                        <a:alpha val="20000"/>
                      </a:schemeClr>
                    </a:outerShdw>
                  </a:effectLst>
                  <a:latin typeface="+mj-ea"/>
                  <a:ea typeface="+mj-ea"/>
                </a:defRPr>
              </a:lvl1pPr>
            </a:lstStyle>
            <a:p>
              <a:pPr marL="571500" indent="-571500">
                <a:buFont typeface="Wingdings" panose="05000000000000000000" pitchFamily="2" charset="2"/>
                <a:buChar char="Ø"/>
              </a:pPr>
              <a:r>
                <a:rPr lang="zh-CN" altLang="en-US" sz="3600" b="1" dirty="0">
                  <a:solidFill>
                    <a:schemeClr val="tx1">
                      <a:lumMod val="85000"/>
                      <a:lumOff val="15000"/>
                    </a:schemeClr>
                  </a:solidFill>
                  <a:effectLst/>
                  <a:latin typeface="思源黑体" panose="020B0500000000000000" pitchFamily="34" charset="-122"/>
                  <a:ea typeface="思源黑体" panose="020B0500000000000000" pitchFamily="34" charset="-122"/>
                  <a:sym typeface="+mn-ea"/>
                </a:rPr>
                <a:t>网格如何管理</a:t>
              </a:r>
              <a:endParaRPr lang="en-US" altLang="zh-CN" sz="3600" b="1" dirty="0">
                <a:solidFill>
                  <a:schemeClr val="tx1">
                    <a:lumMod val="85000"/>
                    <a:lumOff val="15000"/>
                  </a:schemeClr>
                </a:solidFill>
                <a:effectLst/>
                <a:latin typeface="思源黑体" panose="020B0500000000000000" pitchFamily="34" charset="-122"/>
                <a:ea typeface="思源黑体" panose="020B0500000000000000" pitchFamily="34" charset="-122"/>
                <a:sym typeface="+mn-ea"/>
              </a:endParaRPr>
            </a:p>
          </p:txBody>
        </p:sp>
        <p:sp>
          <p:nvSpPr>
            <p:cNvPr id="86" name="椭圆 85">
              <a:extLst>
                <a:ext uri="{FF2B5EF4-FFF2-40B4-BE49-F238E27FC236}">
                  <a16:creationId xmlns:a16="http://schemas.microsoft.com/office/drawing/2014/main" id="{3C37DC21-A757-45E2-B8CA-34CB75CDA1FE}"/>
                </a:ext>
              </a:extLst>
            </p:cNvPr>
            <p:cNvSpPr/>
            <p:nvPr/>
          </p:nvSpPr>
          <p:spPr>
            <a:xfrm>
              <a:off x="4458061" y="2446517"/>
              <a:ext cx="657810" cy="657810"/>
            </a:xfrm>
            <a:prstGeom prst="ellipse">
              <a:avLst/>
            </a:prstGeom>
            <a:solidFill>
              <a:srgbClr val="C00000"/>
            </a:solidFill>
            <a:ln>
              <a:noFill/>
            </a:ln>
            <a:effectLst>
              <a:outerShdw blurRad="254000" dist="88900" dir="2700000" algn="tl" rotWithShape="0">
                <a:schemeClr val="accent2">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2800" b="1" i="1" dirty="0">
                  <a:ln w="12700">
                    <a:noFill/>
                  </a:ln>
                  <a:solidFill>
                    <a:schemeClr val="bg1"/>
                  </a:solidFill>
                  <a:latin typeface="思源黑体" panose="020B0500000000000000" pitchFamily="34" charset="-122"/>
                  <a:ea typeface="思源黑体" panose="020B0500000000000000" pitchFamily="34" charset="-122"/>
                </a:rPr>
                <a:t>02</a:t>
              </a:r>
              <a:endParaRPr lang="zh-CN" altLang="en-US" sz="2800" b="1" i="1" dirty="0">
                <a:ln w="12700">
                  <a:noFill/>
                </a:ln>
                <a:solidFill>
                  <a:schemeClr val="bg1"/>
                </a:solidFill>
                <a:latin typeface="思源黑体" panose="020B0500000000000000" pitchFamily="34" charset="-122"/>
                <a:ea typeface="思源黑体" panose="020B0500000000000000" pitchFamily="34" charset="-122"/>
              </a:endParaRPr>
            </a:p>
          </p:txBody>
        </p:sp>
      </p:grpSp>
      <p:grpSp>
        <p:nvGrpSpPr>
          <p:cNvPr id="5" name="组合 4">
            <a:extLst>
              <a:ext uri="{FF2B5EF4-FFF2-40B4-BE49-F238E27FC236}">
                <a16:creationId xmlns:a16="http://schemas.microsoft.com/office/drawing/2014/main" id="{BFF01706-54ED-4D01-910F-CC4C6967B789}"/>
              </a:ext>
            </a:extLst>
          </p:cNvPr>
          <p:cNvGrpSpPr/>
          <p:nvPr/>
        </p:nvGrpSpPr>
        <p:grpSpPr>
          <a:xfrm>
            <a:off x="5214428" y="1272306"/>
            <a:ext cx="4873974" cy="657810"/>
            <a:chOff x="5214428" y="1272306"/>
            <a:chExt cx="4873974" cy="657810"/>
          </a:xfrm>
        </p:grpSpPr>
        <p:sp>
          <p:nvSpPr>
            <p:cNvPr id="85" name="椭圆 84">
              <a:extLst>
                <a:ext uri="{FF2B5EF4-FFF2-40B4-BE49-F238E27FC236}">
                  <a16:creationId xmlns:a16="http://schemas.microsoft.com/office/drawing/2014/main" id="{0D3DE699-0E8E-4AFA-A328-8913DE5B6571}"/>
                </a:ext>
              </a:extLst>
            </p:cNvPr>
            <p:cNvSpPr/>
            <p:nvPr/>
          </p:nvSpPr>
          <p:spPr>
            <a:xfrm>
              <a:off x="5214428" y="1272306"/>
              <a:ext cx="657810" cy="657810"/>
            </a:xfrm>
            <a:prstGeom prst="ellipse">
              <a:avLst/>
            </a:prstGeom>
            <a:solidFill>
              <a:srgbClr val="C00000"/>
            </a:solidFill>
            <a:ln>
              <a:noFill/>
            </a:ln>
            <a:effectLst>
              <a:outerShdw blurRad="254000" dist="88900" dir="2700000" algn="tl" rotWithShape="0">
                <a:schemeClr val="accent2">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2800" b="1" i="1" dirty="0">
                  <a:ln w="12700">
                    <a:noFill/>
                  </a:ln>
                  <a:solidFill>
                    <a:schemeClr val="bg1"/>
                  </a:solidFill>
                  <a:latin typeface="思源黑体" panose="020B0500000000000000" pitchFamily="34" charset="-122"/>
                  <a:ea typeface="思源黑体" panose="020B0500000000000000" pitchFamily="34" charset="-122"/>
                </a:rPr>
                <a:t>01</a:t>
              </a:r>
              <a:endParaRPr lang="zh-CN" altLang="en-US" sz="2800" b="1" i="1" dirty="0">
                <a:ln w="12700">
                  <a:noFill/>
                </a:ln>
                <a:solidFill>
                  <a:schemeClr val="bg1"/>
                </a:solidFill>
                <a:latin typeface="思源黑体" panose="020B0500000000000000" pitchFamily="34" charset="-122"/>
                <a:ea typeface="思源黑体" panose="020B0500000000000000" pitchFamily="34" charset="-122"/>
              </a:endParaRPr>
            </a:p>
          </p:txBody>
        </p:sp>
        <p:sp>
          <p:nvSpPr>
            <p:cNvPr id="89" name="文本框 88">
              <a:extLst>
                <a:ext uri="{FF2B5EF4-FFF2-40B4-BE49-F238E27FC236}">
                  <a16:creationId xmlns:a16="http://schemas.microsoft.com/office/drawing/2014/main" id="{3AFDC7F3-006D-431D-9880-6B9D9AA6CA51}"/>
                </a:ext>
              </a:extLst>
            </p:cNvPr>
            <p:cNvSpPr txBox="1"/>
            <p:nvPr/>
          </p:nvSpPr>
          <p:spPr>
            <a:xfrm>
              <a:off x="6085383" y="1278045"/>
              <a:ext cx="4003019" cy="646331"/>
            </a:xfrm>
            <a:prstGeom prst="rect">
              <a:avLst/>
            </a:prstGeom>
            <a:noFill/>
          </p:spPr>
          <p:txBody>
            <a:bodyPr wrap="none" rtlCol="0" anchor="ctr">
              <a:spAutoFit/>
            </a:bodyPr>
            <a:lstStyle>
              <a:defPPr>
                <a:defRPr lang="zh-CN"/>
              </a:defPPr>
              <a:lvl1pPr>
                <a:defRPr sz="4800" spc="600">
                  <a:solidFill>
                    <a:srgbClr val="245188"/>
                  </a:solidFill>
                  <a:effectLst>
                    <a:outerShdw blurRad="127000" dist="63500" dir="2700000" algn="tl" rotWithShape="0">
                      <a:schemeClr val="accent1">
                        <a:alpha val="40000"/>
                      </a:schemeClr>
                    </a:outerShdw>
                  </a:effectLst>
                  <a:latin typeface="+mj-ea"/>
                  <a:ea typeface="+mj-ea"/>
                </a:defRPr>
              </a:lvl1pPr>
            </a:lstStyle>
            <a:p>
              <a:pPr marL="571500" indent="-571500">
                <a:buFont typeface="Wingdings" panose="05000000000000000000" pitchFamily="2" charset="2"/>
                <a:buChar char="Ø"/>
              </a:pPr>
              <a:r>
                <a:rPr lang="zh-CN" altLang="en-US" sz="3600" b="1" dirty="0">
                  <a:solidFill>
                    <a:schemeClr val="tx1">
                      <a:lumMod val="85000"/>
                      <a:lumOff val="15000"/>
                    </a:schemeClr>
                  </a:solidFill>
                  <a:effectLst/>
                  <a:latin typeface="思源黑体" panose="020B0500000000000000" pitchFamily="34" charset="-122"/>
                  <a:ea typeface="思源黑体" panose="020B0500000000000000" pitchFamily="34" charset="-122"/>
                </a:rPr>
                <a:t>网格划分情况</a:t>
              </a:r>
              <a:endParaRPr lang="en-US" altLang="zh-CN" sz="3600" b="1" dirty="0">
                <a:solidFill>
                  <a:schemeClr val="tx1">
                    <a:lumMod val="85000"/>
                    <a:lumOff val="15000"/>
                  </a:schemeClr>
                </a:solidFill>
                <a:effectLst/>
                <a:latin typeface="思源黑体" panose="020B0500000000000000" pitchFamily="34" charset="-122"/>
                <a:ea typeface="思源黑体" panose="020B0500000000000000" pitchFamily="34" charset="-122"/>
              </a:endParaRPr>
            </a:p>
          </p:txBody>
        </p:sp>
      </p:grpSp>
      <p:grpSp>
        <p:nvGrpSpPr>
          <p:cNvPr id="8" name="组合 7">
            <a:extLst>
              <a:ext uri="{FF2B5EF4-FFF2-40B4-BE49-F238E27FC236}">
                <a16:creationId xmlns:a16="http://schemas.microsoft.com/office/drawing/2014/main" id="{78BC294A-FA25-472F-B5E3-2F3D8FA06CC8}"/>
              </a:ext>
            </a:extLst>
          </p:cNvPr>
          <p:cNvGrpSpPr/>
          <p:nvPr/>
        </p:nvGrpSpPr>
        <p:grpSpPr>
          <a:xfrm>
            <a:off x="2945325" y="4794939"/>
            <a:ext cx="5086674" cy="657810"/>
            <a:chOff x="2945325" y="4794939"/>
            <a:chExt cx="5086674" cy="657810"/>
          </a:xfrm>
        </p:grpSpPr>
        <p:sp>
          <p:nvSpPr>
            <p:cNvPr id="84" name="文本框 83">
              <a:extLst>
                <a:ext uri="{FF2B5EF4-FFF2-40B4-BE49-F238E27FC236}">
                  <a16:creationId xmlns:a16="http://schemas.microsoft.com/office/drawing/2014/main" id="{90F8FB62-7098-4D6D-B66C-6FA0E5208F74}"/>
                </a:ext>
              </a:extLst>
            </p:cNvPr>
            <p:cNvSpPr txBox="1"/>
            <p:nvPr/>
          </p:nvSpPr>
          <p:spPr>
            <a:xfrm>
              <a:off x="3833414" y="4800679"/>
              <a:ext cx="4198585" cy="646331"/>
            </a:xfrm>
            <a:prstGeom prst="rect">
              <a:avLst/>
            </a:prstGeom>
            <a:noFill/>
          </p:spPr>
          <p:txBody>
            <a:bodyPr wrap="none" rtlCol="0" anchor="ctr">
              <a:spAutoFit/>
            </a:bodyPr>
            <a:lstStyle>
              <a:defPPr>
                <a:defRPr lang="zh-CN"/>
              </a:defPPr>
              <a:lvl1pPr>
                <a:defRPr sz="3200" spc="300">
                  <a:solidFill>
                    <a:srgbClr val="245188"/>
                  </a:solidFill>
                  <a:effectLst>
                    <a:outerShdw blurRad="127000" dist="63500" dir="2700000" algn="tl" rotWithShape="0">
                      <a:schemeClr val="accent1">
                        <a:alpha val="20000"/>
                      </a:schemeClr>
                    </a:outerShdw>
                  </a:effectLst>
                  <a:latin typeface="+mj-ea"/>
                  <a:ea typeface="+mj-ea"/>
                </a:defRPr>
              </a:lvl1pPr>
            </a:lstStyle>
            <a:p>
              <a:pPr marL="571500" indent="-571500">
                <a:buFont typeface="Wingdings" panose="05000000000000000000" pitchFamily="2" charset="2"/>
                <a:buChar char="Ø"/>
              </a:pPr>
              <a:r>
                <a:rPr lang="zh-CN" altLang="en-US" sz="3600" b="1" dirty="0">
                  <a:solidFill>
                    <a:schemeClr val="tx1">
                      <a:lumMod val="85000"/>
                      <a:lumOff val="15000"/>
                    </a:schemeClr>
                  </a:solidFill>
                  <a:effectLst/>
                  <a:latin typeface="思源黑体" panose="020B0500000000000000" pitchFamily="34" charset="-122"/>
                  <a:ea typeface="思源黑体" panose="020B0500000000000000" pitchFamily="34" charset="-122"/>
                  <a:sym typeface="+mn-ea"/>
                </a:rPr>
                <a:t>“小网格大能效”</a:t>
              </a:r>
            </a:p>
          </p:txBody>
        </p:sp>
        <p:sp>
          <p:nvSpPr>
            <p:cNvPr id="88" name="椭圆 87">
              <a:extLst>
                <a:ext uri="{FF2B5EF4-FFF2-40B4-BE49-F238E27FC236}">
                  <a16:creationId xmlns:a16="http://schemas.microsoft.com/office/drawing/2014/main" id="{6C974D23-4428-4B38-9338-EF503E381073}"/>
                </a:ext>
              </a:extLst>
            </p:cNvPr>
            <p:cNvSpPr/>
            <p:nvPr/>
          </p:nvSpPr>
          <p:spPr>
            <a:xfrm>
              <a:off x="2945325" y="4794939"/>
              <a:ext cx="657810" cy="657810"/>
            </a:xfrm>
            <a:prstGeom prst="ellipse">
              <a:avLst/>
            </a:prstGeom>
            <a:solidFill>
              <a:srgbClr val="C00000"/>
            </a:solidFill>
            <a:ln>
              <a:noFill/>
            </a:ln>
            <a:effectLst>
              <a:outerShdw blurRad="254000" dist="88900" dir="2700000" algn="tl" rotWithShape="0">
                <a:schemeClr val="accent2">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2800" b="1" i="1" dirty="0">
                  <a:ln w="12700">
                    <a:noFill/>
                  </a:ln>
                  <a:solidFill>
                    <a:schemeClr val="bg1"/>
                  </a:solidFill>
                  <a:latin typeface="思源黑体" panose="020B0500000000000000" pitchFamily="34" charset="-122"/>
                  <a:ea typeface="思源黑体" panose="020B0500000000000000" pitchFamily="34" charset="-122"/>
                </a:rPr>
                <a:t>04</a:t>
              </a:r>
              <a:endParaRPr lang="zh-CN" altLang="en-US" sz="2800" b="1" i="1" dirty="0">
                <a:ln w="12700">
                  <a:noFill/>
                </a:ln>
                <a:solidFill>
                  <a:schemeClr val="bg1"/>
                </a:solidFill>
                <a:latin typeface="思源黑体" panose="020B0500000000000000" pitchFamily="34" charset="-122"/>
                <a:ea typeface="思源黑体" panose="020B0500000000000000" pitchFamily="34" charset="-122"/>
              </a:endParaRPr>
            </a:p>
          </p:txBody>
        </p:sp>
      </p:grpSp>
      <p:grpSp>
        <p:nvGrpSpPr>
          <p:cNvPr id="7" name="组合 6">
            <a:extLst>
              <a:ext uri="{FF2B5EF4-FFF2-40B4-BE49-F238E27FC236}">
                <a16:creationId xmlns:a16="http://schemas.microsoft.com/office/drawing/2014/main" id="{A017E8A1-BFDE-4F41-94E0-BE0DBD16558F}"/>
              </a:ext>
            </a:extLst>
          </p:cNvPr>
          <p:cNvGrpSpPr/>
          <p:nvPr/>
        </p:nvGrpSpPr>
        <p:grpSpPr>
          <a:xfrm>
            <a:off x="3701693" y="3620728"/>
            <a:ext cx="5156304" cy="657810"/>
            <a:chOff x="3701693" y="3620728"/>
            <a:chExt cx="5156304" cy="657810"/>
          </a:xfrm>
        </p:grpSpPr>
        <p:sp>
          <p:nvSpPr>
            <p:cNvPr id="83" name="文本框 82">
              <a:extLst>
                <a:ext uri="{FF2B5EF4-FFF2-40B4-BE49-F238E27FC236}">
                  <a16:creationId xmlns:a16="http://schemas.microsoft.com/office/drawing/2014/main" id="{C5D62D1C-BB53-488E-885D-CE64C0A53F96}"/>
                </a:ext>
              </a:extLst>
            </p:cNvPr>
            <p:cNvSpPr txBox="1"/>
            <p:nvPr/>
          </p:nvSpPr>
          <p:spPr>
            <a:xfrm>
              <a:off x="4584070" y="3626467"/>
              <a:ext cx="4273927" cy="646331"/>
            </a:xfrm>
            <a:prstGeom prst="rect">
              <a:avLst/>
            </a:prstGeom>
            <a:noFill/>
          </p:spPr>
          <p:txBody>
            <a:bodyPr wrap="none" rtlCol="0" anchor="ctr">
              <a:spAutoFit/>
            </a:bodyPr>
            <a:lstStyle>
              <a:defPPr>
                <a:defRPr lang="zh-CN"/>
              </a:defPPr>
              <a:lvl1pPr>
                <a:defRPr sz="3200" spc="300">
                  <a:solidFill>
                    <a:srgbClr val="245188"/>
                  </a:solidFill>
                  <a:effectLst>
                    <a:outerShdw blurRad="127000" dist="63500" dir="2700000" algn="tl" rotWithShape="0">
                      <a:schemeClr val="accent1">
                        <a:alpha val="20000"/>
                      </a:schemeClr>
                    </a:outerShdw>
                  </a:effectLst>
                  <a:latin typeface="+mj-ea"/>
                  <a:ea typeface="+mj-ea"/>
                </a:defRPr>
              </a:lvl1pPr>
            </a:lstStyle>
            <a:p>
              <a:pPr marL="571500" indent="-571500">
                <a:buFont typeface="Wingdings" panose="05000000000000000000" pitchFamily="2" charset="2"/>
                <a:buChar char="Ø"/>
              </a:pPr>
              <a:r>
                <a:rPr lang="zh-CN" altLang="en-US" sz="3600" b="1" dirty="0">
                  <a:solidFill>
                    <a:schemeClr val="tx1">
                      <a:lumMod val="85000"/>
                      <a:lumOff val="15000"/>
                    </a:schemeClr>
                  </a:solidFill>
                  <a:effectLst/>
                  <a:latin typeface="思源黑体" panose="020B0500000000000000" pitchFamily="34" charset="-122"/>
                  <a:ea typeface="思源黑体" panose="020B0500000000000000" pitchFamily="34" charset="-122"/>
                  <a:sym typeface="+mn-ea"/>
                </a:rPr>
                <a:t>北茶园网格情况</a:t>
              </a:r>
              <a:endParaRPr lang="en-US" altLang="zh-CN" sz="3600" b="1" dirty="0">
                <a:solidFill>
                  <a:schemeClr val="tx1">
                    <a:lumMod val="85000"/>
                    <a:lumOff val="15000"/>
                  </a:schemeClr>
                </a:solidFill>
                <a:effectLst/>
                <a:latin typeface="思源黑体" panose="020B0500000000000000" pitchFamily="34" charset="-122"/>
                <a:ea typeface="思源黑体" panose="020B0500000000000000" pitchFamily="34" charset="-122"/>
                <a:sym typeface="+mn-ea"/>
              </a:endParaRPr>
            </a:p>
          </p:txBody>
        </p:sp>
        <p:sp>
          <p:nvSpPr>
            <p:cNvPr id="87" name="椭圆 86">
              <a:extLst>
                <a:ext uri="{FF2B5EF4-FFF2-40B4-BE49-F238E27FC236}">
                  <a16:creationId xmlns:a16="http://schemas.microsoft.com/office/drawing/2014/main" id="{CD19105C-68CA-4107-A5DB-A5509C6E5024}"/>
                </a:ext>
              </a:extLst>
            </p:cNvPr>
            <p:cNvSpPr/>
            <p:nvPr/>
          </p:nvSpPr>
          <p:spPr>
            <a:xfrm>
              <a:off x="3701693" y="3620728"/>
              <a:ext cx="657810" cy="657810"/>
            </a:xfrm>
            <a:prstGeom prst="ellipse">
              <a:avLst/>
            </a:prstGeom>
            <a:solidFill>
              <a:srgbClr val="C00000"/>
            </a:solidFill>
            <a:ln>
              <a:noFill/>
            </a:ln>
            <a:effectLst>
              <a:outerShdw blurRad="254000" dist="88900" dir="2700000" algn="tl" rotWithShape="0">
                <a:schemeClr val="accent2">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2800" b="1" i="1" dirty="0">
                  <a:ln w="12700">
                    <a:noFill/>
                  </a:ln>
                  <a:solidFill>
                    <a:schemeClr val="bg1"/>
                  </a:solidFill>
                  <a:latin typeface="思源黑体" panose="020B0500000000000000" pitchFamily="34" charset="-122"/>
                  <a:ea typeface="思源黑体" panose="020B0500000000000000" pitchFamily="34" charset="-122"/>
                </a:rPr>
                <a:t>03</a:t>
              </a:r>
              <a:endParaRPr lang="zh-CN" altLang="en-US" sz="2800" b="1" i="1" dirty="0">
                <a:ln w="12700">
                  <a:noFill/>
                </a:ln>
                <a:solidFill>
                  <a:schemeClr val="bg1"/>
                </a:solidFill>
                <a:latin typeface="思源黑体" panose="020B0500000000000000" pitchFamily="34" charset="-122"/>
                <a:ea typeface="思源黑体" panose="020B0500000000000000" pitchFamily="34" charset="-122"/>
              </a:endParaRPr>
            </a:p>
          </p:txBody>
        </p:sp>
      </p:grpSp>
      <p:pic>
        <p:nvPicPr>
          <p:cNvPr id="35" name="图片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81339" y="0"/>
            <a:ext cx="604205" cy="608233"/>
          </a:xfrm>
          <a:prstGeom prst="rect">
            <a:avLst/>
          </a:prstGeom>
        </p:spPr>
      </p:pic>
    </p:spTree>
    <p:extLst>
      <p:ext uri="{BB962C8B-B14F-4D97-AF65-F5344CB8AC3E}">
        <p14:creationId xmlns:p14="http://schemas.microsoft.com/office/powerpoint/2010/main" val="376935691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wipe(down)">
                                      <p:cBhvr>
                                        <p:cTn id="7" dur="500"/>
                                        <p:tgtEl>
                                          <p:spTgt spid="79"/>
                                        </p:tgtEl>
                                      </p:cBhvr>
                                    </p:animEffect>
                                  </p:childTnLst>
                                </p:cTn>
                              </p:par>
                              <p:par>
                                <p:cTn id="8" presetID="22"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91"/>
                                        </p:tgtEl>
                                        <p:attrNameLst>
                                          <p:attrName>style.visibility</p:attrName>
                                        </p:attrNameLst>
                                      </p:cBhvr>
                                      <p:to>
                                        <p:strVal val="visible"/>
                                      </p:to>
                                    </p:set>
                                    <p:animEffect transition="in" filter="fade">
                                      <p:cBhvr>
                                        <p:cTn id="15" dur="1000"/>
                                        <p:tgtEl>
                                          <p:spTgt spid="91"/>
                                        </p:tgtEl>
                                      </p:cBhvr>
                                    </p:animEffect>
                                    <p:anim calcmode="lin" valueType="num">
                                      <p:cBhvr>
                                        <p:cTn id="16" dur="1000" fill="hold"/>
                                        <p:tgtEl>
                                          <p:spTgt spid="91"/>
                                        </p:tgtEl>
                                        <p:attrNameLst>
                                          <p:attrName>ppt_x</p:attrName>
                                        </p:attrNameLst>
                                      </p:cBhvr>
                                      <p:tavLst>
                                        <p:tav tm="0">
                                          <p:val>
                                            <p:strVal val="#ppt_x"/>
                                          </p:val>
                                        </p:tav>
                                        <p:tav tm="100000">
                                          <p:val>
                                            <p:strVal val="#ppt_x"/>
                                          </p:val>
                                        </p:tav>
                                      </p:tavLst>
                                    </p:anim>
                                    <p:anim calcmode="lin" valueType="num">
                                      <p:cBhvr>
                                        <p:cTn id="17" dur="1000" fill="hold"/>
                                        <p:tgtEl>
                                          <p:spTgt spid="91"/>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90"/>
                                        </p:tgtEl>
                                        <p:attrNameLst>
                                          <p:attrName>style.visibility</p:attrName>
                                        </p:attrNameLst>
                                      </p:cBhvr>
                                      <p:to>
                                        <p:strVal val="visible"/>
                                      </p:to>
                                    </p:set>
                                    <p:animEffect transition="in" filter="fade">
                                      <p:cBhvr>
                                        <p:cTn id="20" dur="1000"/>
                                        <p:tgtEl>
                                          <p:spTgt spid="90"/>
                                        </p:tgtEl>
                                      </p:cBhvr>
                                    </p:animEffect>
                                    <p:anim calcmode="lin" valueType="num">
                                      <p:cBhvr>
                                        <p:cTn id="21" dur="1000" fill="hold"/>
                                        <p:tgtEl>
                                          <p:spTgt spid="90"/>
                                        </p:tgtEl>
                                        <p:attrNameLst>
                                          <p:attrName>ppt_x</p:attrName>
                                        </p:attrNameLst>
                                      </p:cBhvr>
                                      <p:tavLst>
                                        <p:tav tm="0">
                                          <p:val>
                                            <p:strVal val="#ppt_x"/>
                                          </p:val>
                                        </p:tav>
                                        <p:tav tm="100000">
                                          <p:val>
                                            <p:strVal val="#ppt_x"/>
                                          </p:val>
                                        </p:tav>
                                      </p:tavLst>
                                    </p:anim>
                                    <p:anim calcmode="lin" valueType="num">
                                      <p:cBhvr>
                                        <p:cTn id="22" dur="1000" fill="hold"/>
                                        <p:tgtEl>
                                          <p:spTgt spid="90"/>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2" presetClass="entr" presetSubtype="4"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1+#ppt_h/2"/>
                                          </p:val>
                                        </p:tav>
                                        <p:tav tm="100000">
                                          <p:val>
                                            <p:strVal val="#ppt_y"/>
                                          </p:val>
                                        </p:tav>
                                      </p:tavLst>
                                    </p:anim>
                                  </p:childTnLst>
                                </p:cTn>
                              </p:par>
                            </p:childTnLst>
                          </p:cTn>
                        </p:par>
                        <p:par>
                          <p:cTn id="28" fill="hold">
                            <p:stCondLst>
                              <p:cond delay="1500"/>
                            </p:stCondLst>
                            <p:childTnLst>
                              <p:par>
                                <p:cTn id="29" presetID="2" presetClass="entr" presetSubtype="4"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par>
                          <p:cTn id="33" fill="hold">
                            <p:stCondLst>
                              <p:cond delay="2000"/>
                            </p:stCondLst>
                            <p:childTnLst>
                              <p:par>
                                <p:cTn id="34" presetID="2" presetClass="entr" presetSubtype="4" fill="hold" nodeType="after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500" fill="hold"/>
                                        <p:tgtEl>
                                          <p:spTgt spid="7"/>
                                        </p:tgtEl>
                                        <p:attrNameLst>
                                          <p:attrName>ppt_x</p:attrName>
                                        </p:attrNameLst>
                                      </p:cBhvr>
                                      <p:tavLst>
                                        <p:tav tm="0">
                                          <p:val>
                                            <p:strVal val="#ppt_x"/>
                                          </p:val>
                                        </p:tav>
                                        <p:tav tm="100000">
                                          <p:val>
                                            <p:strVal val="#ppt_x"/>
                                          </p:val>
                                        </p:tav>
                                      </p:tavLst>
                                    </p:anim>
                                    <p:anim calcmode="lin" valueType="num">
                                      <p:cBhvr additive="base">
                                        <p:cTn id="37" dur="500" fill="hold"/>
                                        <p:tgtEl>
                                          <p:spTgt spid="7"/>
                                        </p:tgtEl>
                                        <p:attrNameLst>
                                          <p:attrName>ppt_y</p:attrName>
                                        </p:attrNameLst>
                                      </p:cBhvr>
                                      <p:tavLst>
                                        <p:tav tm="0">
                                          <p:val>
                                            <p:strVal val="1+#ppt_h/2"/>
                                          </p:val>
                                        </p:tav>
                                        <p:tav tm="100000">
                                          <p:val>
                                            <p:strVal val="#ppt_y"/>
                                          </p:val>
                                        </p:tav>
                                      </p:tavLst>
                                    </p:anim>
                                  </p:childTnLst>
                                </p:cTn>
                              </p:par>
                            </p:childTnLst>
                          </p:cTn>
                        </p:par>
                        <p:par>
                          <p:cTn id="38" fill="hold">
                            <p:stCondLst>
                              <p:cond delay="2500"/>
                            </p:stCondLst>
                            <p:childTnLst>
                              <p:par>
                                <p:cTn id="39" presetID="2" presetClass="entr" presetSubtype="4" fill="hold" nodeType="after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fill="hold"/>
                                        <p:tgtEl>
                                          <p:spTgt spid="8"/>
                                        </p:tgtEl>
                                        <p:attrNameLst>
                                          <p:attrName>ppt_x</p:attrName>
                                        </p:attrNameLst>
                                      </p:cBhvr>
                                      <p:tavLst>
                                        <p:tav tm="0">
                                          <p:val>
                                            <p:strVal val="#ppt_x"/>
                                          </p:val>
                                        </p:tav>
                                        <p:tav tm="100000">
                                          <p:val>
                                            <p:strVal val="#ppt_x"/>
                                          </p:val>
                                        </p:tav>
                                      </p:tavLst>
                                    </p:anim>
                                    <p:anim calcmode="lin" valueType="num">
                                      <p:cBhvr additive="base">
                                        <p:cTn id="4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90" grpId="0"/>
      <p:bldP spid="9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 name="组合 66">
            <a:extLst>
              <a:ext uri="{FF2B5EF4-FFF2-40B4-BE49-F238E27FC236}">
                <a16:creationId xmlns:a16="http://schemas.microsoft.com/office/drawing/2014/main" id="{86210B63-E41D-4ACB-B809-9FD5698ED46F}"/>
              </a:ext>
            </a:extLst>
          </p:cNvPr>
          <p:cNvGrpSpPr/>
          <p:nvPr/>
        </p:nvGrpSpPr>
        <p:grpSpPr>
          <a:xfrm>
            <a:off x="-26131" y="0"/>
            <a:ext cx="12218131" cy="6858000"/>
            <a:chOff x="-26131" y="0"/>
            <a:chExt cx="12218131" cy="6858000"/>
          </a:xfrm>
        </p:grpSpPr>
        <p:pic>
          <p:nvPicPr>
            <p:cNvPr id="68" name="图片 67">
              <a:extLst>
                <a:ext uri="{FF2B5EF4-FFF2-40B4-BE49-F238E27FC236}">
                  <a16:creationId xmlns:a16="http://schemas.microsoft.com/office/drawing/2014/main" id="{22B0FE97-DA51-4DE3-8B4E-8A33C5ED627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4" r="650"/>
            <a:stretch/>
          </p:blipFill>
          <p:spPr>
            <a:xfrm>
              <a:off x="-26131" y="0"/>
              <a:ext cx="12218131" cy="6858000"/>
            </a:xfrm>
            <a:prstGeom prst="rect">
              <a:avLst/>
            </a:prstGeom>
          </p:spPr>
        </p:pic>
        <p:sp>
          <p:nvSpPr>
            <p:cNvPr id="69" name="矩形 68">
              <a:extLst>
                <a:ext uri="{FF2B5EF4-FFF2-40B4-BE49-F238E27FC236}">
                  <a16:creationId xmlns:a16="http://schemas.microsoft.com/office/drawing/2014/main" id="{69C110C0-64F4-417A-BE58-6DE1A50A31C6}"/>
                </a:ext>
              </a:extLst>
            </p:cNvPr>
            <p:cNvSpPr/>
            <p:nvPr/>
          </p:nvSpPr>
          <p:spPr>
            <a:xfrm>
              <a:off x="-26131" y="2643"/>
              <a:ext cx="12191999" cy="6855357"/>
            </a:xfrm>
            <a:prstGeom prst="rect">
              <a:avLst/>
            </a:prstGeom>
            <a:solidFill>
              <a:schemeClr val="bg1">
                <a:alpha val="59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panose="020B0500000000000000" pitchFamily="34" charset="-122"/>
                <a:ea typeface="思源黑体" panose="020B0500000000000000" pitchFamily="34" charset="-122"/>
              </a:endParaRPr>
            </a:p>
          </p:txBody>
        </p:sp>
      </p:grpSp>
      <p:sp>
        <p:nvSpPr>
          <p:cNvPr id="4" name="文本框 3">
            <a:extLst>
              <a:ext uri="{FF2B5EF4-FFF2-40B4-BE49-F238E27FC236}">
                <a16:creationId xmlns:a16="http://schemas.microsoft.com/office/drawing/2014/main" id="{15592917-573F-47C7-90FF-B70F1106936B}"/>
              </a:ext>
            </a:extLst>
          </p:cNvPr>
          <p:cNvSpPr txBox="1"/>
          <p:nvPr/>
        </p:nvSpPr>
        <p:spPr>
          <a:xfrm>
            <a:off x="359884" y="332563"/>
            <a:ext cx="1067921" cy="307777"/>
          </a:xfrm>
          <a:prstGeom prst="rect">
            <a:avLst/>
          </a:prstGeom>
          <a:noFill/>
        </p:spPr>
        <p:txBody>
          <a:bodyPr wrap="none" rtlCol="0">
            <a:spAutoFit/>
          </a:bodyPr>
          <a:lstStyle/>
          <a:p>
            <a:r>
              <a:rPr lang="en-US" altLang="zh-CN" sz="1400" spc="100" dirty="0">
                <a:solidFill>
                  <a:schemeClr val="bg1"/>
                </a:solidFill>
                <a:latin typeface="思源黑体" panose="020B0500000000000000" pitchFamily="34" charset="-122"/>
                <a:ea typeface="思源黑体" panose="020B0500000000000000" pitchFamily="34" charset="-122"/>
              </a:rPr>
              <a:t>SHANQIU</a:t>
            </a:r>
            <a:endParaRPr lang="zh-CN" altLang="en-US" sz="1400" spc="100" dirty="0">
              <a:solidFill>
                <a:schemeClr val="bg1"/>
              </a:solidFill>
              <a:latin typeface="思源黑体" panose="020B0500000000000000" pitchFamily="34" charset="-122"/>
              <a:ea typeface="思源黑体" panose="020B0500000000000000" pitchFamily="34" charset="-122"/>
            </a:endParaRPr>
          </a:p>
        </p:txBody>
      </p:sp>
      <p:grpSp>
        <p:nvGrpSpPr>
          <p:cNvPr id="5" name="组合 4">
            <a:extLst>
              <a:ext uri="{FF2B5EF4-FFF2-40B4-BE49-F238E27FC236}">
                <a16:creationId xmlns:a16="http://schemas.microsoft.com/office/drawing/2014/main" id="{D4FF60F2-3923-4525-A3A6-31C3596C0E80}"/>
              </a:ext>
            </a:extLst>
          </p:cNvPr>
          <p:cNvGrpSpPr/>
          <p:nvPr/>
        </p:nvGrpSpPr>
        <p:grpSpPr>
          <a:xfrm>
            <a:off x="-107032" y="-33912"/>
            <a:ext cx="3411036" cy="5646561"/>
            <a:chOff x="-1" y="0"/>
            <a:chExt cx="4718252" cy="5607670"/>
          </a:xfrm>
        </p:grpSpPr>
        <p:sp>
          <p:nvSpPr>
            <p:cNvPr id="6" name="斜纹 5">
              <a:extLst>
                <a:ext uri="{FF2B5EF4-FFF2-40B4-BE49-F238E27FC236}">
                  <a16:creationId xmlns:a16="http://schemas.microsoft.com/office/drawing/2014/main" id="{07E991E0-F85D-4E50-959B-C2423E103A0F}"/>
                </a:ext>
              </a:extLst>
            </p:cNvPr>
            <p:cNvSpPr/>
            <p:nvPr/>
          </p:nvSpPr>
          <p:spPr>
            <a:xfrm>
              <a:off x="-1" y="0"/>
              <a:ext cx="4718252" cy="5607670"/>
            </a:xfrm>
            <a:prstGeom prst="diagStripe">
              <a:avLst>
                <a:gd name="adj" fmla="val 74472"/>
              </a:avLst>
            </a:prstGeom>
            <a:gradFill>
              <a:gsLst>
                <a:gs pos="2000">
                  <a:schemeClr val="bg1">
                    <a:lumMod val="75000"/>
                  </a:schemeClr>
                </a:gs>
                <a:gs pos="100000">
                  <a:srgbClr val="FEFEFE">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思源黑体" panose="020B0500000000000000" pitchFamily="34" charset="-122"/>
                <a:ea typeface="思源黑体" panose="020B0500000000000000" pitchFamily="34" charset="-122"/>
              </a:endParaRPr>
            </a:p>
          </p:txBody>
        </p:sp>
        <p:sp>
          <p:nvSpPr>
            <p:cNvPr id="7" name="等腰三角形 6">
              <a:extLst>
                <a:ext uri="{FF2B5EF4-FFF2-40B4-BE49-F238E27FC236}">
                  <a16:creationId xmlns:a16="http://schemas.microsoft.com/office/drawing/2014/main" id="{93F7670E-B78B-48AC-9508-90B703C18816}"/>
                </a:ext>
              </a:extLst>
            </p:cNvPr>
            <p:cNvSpPr/>
            <p:nvPr/>
          </p:nvSpPr>
          <p:spPr>
            <a:xfrm rot="5400000">
              <a:off x="-309180" y="309180"/>
              <a:ext cx="4483099" cy="3864740"/>
            </a:xfrm>
            <a:prstGeom prst="triangle">
              <a:avLst>
                <a:gd name="adj" fmla="val 0"/>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8" name="斜纹 7">
              <a:extLst>
                <a:ext uri="{FF2B5EF4-FFF2-40B4-BE49-F238E27FC236}">
                  <a16:creationId xmlns:a16="http://schemas.microsoft.com/office/drawing/2014/main" id="{FB21DC98-9F9E-4DBC-AB7D-7C81B13C5A54}"/>
                </a:ext>
              </a:extLst>
            </p:cNvPr>
            <p:cNvSpPr/>
            <p:nvPr/>
          </p:nvSpPr>
          <p:spPr>
            <a:xfrm>
              <a:off x="0" y="0"/>
              <a:ext cx="3473652" cy="4128456"/>
            </a:xfrm>
            <a:prstGeom prst="diagStripe">
              <a:avLst>
                <a:gd name="adj" fmla="val 74472"/>
              </a:avLst>
            </a:prstGeom>
            <a:gradFill>
              <a:gsLst>
                <a:gs pos="2000">
                  <a:schemeClr val="bg1">
                    <a:alpha val="0"/>
                  </a:schemeClr>
                </a:gs>
                <a:gs pos="100000">
                  <a:schemeClr val="bg1">
                    <a:alpha val="61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思源黑体" panose="020B0500000000000000" pitchFamily="34" charset="-122"/>
                <a:ea typeface="思源黑体" panose="020B0500000000000000" pitchFamily="34" charset="-122"/>
              </a:endParaRPr>
            </a:p>
          </p:txBody>
        </p:sp>
      </p:grpSp>
      <p:grpSp>
        <p:nvGrpSpPr>
          <p:cNvPr id="9" name="组合 8">
            <a:extLst>
              <a:ext uri="{FF2B5EF4-FFF2-40B4-BE49-F238E27FC236}">
                <a16:creationId xmlns:a16="http://schemas.microsoft.com/office/drawing/2014/main" id="{E705CD13-5B6B-4E0B-82FE-350F13099EE1}"/>
              </a:ext>
            </a:extLst>
          </p:cNvPr>
          <p:cNvGrpSpPr/>
          <p:nvPr/>
        </p:nvGrpSpPr>
        <p:grpSpPr>
          <a:xfrm rot="10800000">
            <a:off x="8710830" y="1092199"/>
            <a:ext cx="3483067" cy="5765799"/>
            <a:chOff x="-1" y="0"/>
            <a:chExt cx="4718252" cy="5607670"/>
          </a:xfrm>
        </p:grpSpPr>
        <p:sp>
          <p:nvSpPr>
            <p:cNvPr id="10" name="斜纹 9">
              <a:extLst>
                <a:ext uri="{FF2B5EF4-FFF2-40B4-BE49-F238E27FC236}">
                  <a16:creationId xmlns:a16="http://schemas.microsoft.com/office/drawing/2014/main" id="{C315FFF6-F0ED-41B9-8494-C7ACD628A472}"/>
                </a:ext>
              </a:extLst>
            </p:cNvPr>
            <p:cNvSpPr/>
            <p:nvPr/>
          </p:nvSpPr>
          <p:spPr>
            <a:xfrm>
              <a:off x="-1" y="0"/>
              <a:ext cx="4718252" cy="5607670"/>
            </a:xfrm>
            <a:prstGeom prst="diagStripe">
              <a:avLst>
                <a:gd name="adj" fmla="val 74472"/>
              </a:avLst>
            </a:prstGeom>
            <a:gradFill>
              <a:gsLst>
                <a:gs pos="2000">
                  <a:schemeClr val="bg1">
                    <a:lumMod val="75000"/>
                  </a:schemeClr>
                </a:gs>
                <a:gs pos="100000">
                  <a:srgbClr val="FEFEFE">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思源黑体" panose="020B0500000000000000" pitchFamily="34" charset="-122"/>
                <a:ea typeface="思源黑体" panose="020B0500000000000000" pitchFamily="34" charset="-122"/>
              </a:endParaRPr>
            </a:p>
          </p:txBody>
        </p:sp>
        <p:sp>
          <p:nvSpPr>
            <p:cNvPr id="11" name="等腰三角形 10">
              <a:extLst>
                <a:ext uri="{FF2B5EF4-FFF2-40B4-BE49-F238E27FC236}">
                  <a16:creationId xmlns:a16="http://schemas.microsoft.com/office/drawing/2014/main" id="{79B8A327-75FC-4D1C-9CD7-1449B927A459}"/>
                </a:ext>
              </a:extLst>
            </p:cNvPr>
            <p:cNvSpPr/>
            <p:nvPr/>
          </p:nvSpPr>
          <p:spPr>
            <a:xfrm rot="5400000">
              <a:off x="-309180" y="309180"/>
              <a:ext cx="4483099" cy="3864740"/>
            </a:xfrm>
            <a:prstGeom prst="triangle">
              <a:avLst>
                <a:gd name="adj" fmla="val 0"/>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12" name="斜纹 11">
              <a:extLst>
                <a:ext uri="{FF2B5EF4-FFF2-40B4-BE49-F238E27FC236}">
                  <a16:creationId xmlns:a16="http://schemas.microsoft.com/office/drawing/2014/main" id="{0EFEE0D9-2F9B-43C9-8754-1A66F3B5D6DE}"/>
                </a:ext>
              </a:extLst>
            </p:cNvPr>
            <p:cNvSpPr/>
            <p:nvPr/>
          </p:nvSpPr>
          <p:spPr>
            <a:xfrm>
              <a:off x="0" y="0"/>
              <a:ext cx="3473652" cy="4128456"/>
            </a:xfrm>
            <a:prstGeom prst="diagStripe">
              <a:avLst>
                <a:gd name="adj" fmla="val 74472"/>
              </a:avLst>
            </a:prstGeom>
            <a:gradFill>
              <a:gsLst>
                <a:gs pos="0">
                  <a:schemeClr val="bg1">
                    <a:alpha val="41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思源黑体" panose="020B0500000000000000" pitchFamily="34" charset="-122"/>
                <a:ea typeface="思源黑体" panose="020B0500000000000000" pitchFamily="34" charset="-122"/>
              </a:endParaRPr>
            </a:p>
          </p:txBody>
        </p:sp>
      </p:grpSp>
      <p:sp>
        <p:nvSpPr>
          <p:cNvPr id="13" name="文本框 12">
            <a:extLst>
              <a:ext uri="{FF2B5EF4-FFF2-40B4-BE49-F238E27FC236}">
                <a16:creationId xmlns:a16="http://schemas.microsoft.com/office/drawing/2014/main" id="{A3746470-7904-4369-B114-F66CE21B2A9B}"/>
              </a:ext>
            </a:extLst>
          </p:cNvPr>
          <p:cNvSpPr txBox="1"/>
          <p:nvPr/>
        </p:nvSpPr>
        <p:spPr>
          <a:xfrm>
            <a:off x="2893520" y="3013213"/>
            <a:ext cx="6513322" cy="1261884"/>
          </a:xfrm>
          <a:prstGeom prst="rect">
            <a:avLst/>
          </a:prstGeom>
          <a:noFill/>
        </p:spPr>
        <p:txBody>
          <a:bodyPr wrap="none" rtlCol="0" anchor="ctr">
            <a:spAutoFit/>
          </a:bodyPr>
          <a:lstStyle>
            <a:defPPr>
              <a:defRPr lang="zh-CN"/>
            </a:defPPr>
            <a:lvl1pPr>
              <a:defRPr sz="4800" spc="600">
                <a:solidFill>
                  <a:srgbClr val="245188"/>
                </a:solidFill>
                <a:effectLst>
                  <a:outerShdw blurRad="127000" dist="63500" dir="2700000" algn="tl" rotWithShape="0">
                    <a:schemeClr val="accent1">
                      <a:alpha val="40000"/>
                    </a:schemeClr>
                  </a:outerShdw>
                </a:effectLst>
                <a:latin typeface="+mj-ea"/>
                <a:ea typeface="+mj-ea"/>
              </a:defRPr>
            </a:lvl1pPr>
          </a:lstStyle>
          <a:p>
            <a:pPr algn="ctr"/>
            <a:r>
              <a:rPr lang="zh-CN" altLang="en-US" sz="7600" b="1" dirty="0">
                <a:solidFill>
                  <a:schemeClr val="tx1">
                    <a:lumMod val="85000"/>
                    <a:lumOff val="15000"/>
                  </a:schemeClr>
                </a:solidFill>
                <a:effectLst>
                  <a:outerShdw blurRad="127000" dist="63500" dir="2700000" algn="tl" rotWithShape="0">
                    <a:schemeClr val="accent1">
                      <a:alpha val="20000"/>
                    </a:schemeClr>
                  </a:outerShdw>
                </a:effectLst>
                <a:latin typeface="思源黑体" panose="020B0500000000000000" pitchFamily="34" charset="-122"/>
                <a:ea typeface="思源黑体" panose="020B0500000000000000" pitchFamily="34" charset="-122"/>
              </a:rPr>
              <a:t>网格划分情况</a:t>
            </a:r>
          </a:p>
        </p:txBody>
      </p:sp>
      <p:sp>
        <p:nvSpPr>
          <p:cNvPr id="15" name="文本框 14">
            <a:extLst>
              <a:ext uri="{FF2B5EF4-FFF2-40B4-BE49-F238E27FC236}">
                <a16:creationId xmlns:a16="http://schemas.microsoft.com/office/drawing/2014/main" id="{C56EB5EA-334D-44D2-86AC-93B8AA4BBC3A}"/>
              </a:ext>
            </a:extLst>
          </p:cNvPr>
          <p:cNvSpPr txBox="1"/>
          <p:nvPr/>
        </p:nvSpPr>
        <p:spPr>
          <a:xfrm>
            <a:off x="5399334" y="1586760"/>
            <a:ext cx="1393331" cy="1323439"/>
          </a:xfrm>
          <a:prstGeom prst="rect">
            <a:avLst/>
          </a:prstGeom>
          <a:noFill/>
        </p:spPr>
        <p:txBody>
          <a:bodyPr wrap="none" rtlCol="0" anchor="ctr">
            <a:spAutoFit/>
          </a:bodyPr>
          <a:lstStyle>
            <a:defPPr>
              <a:defRPr lang="zh-CN"/>
            </a:defPPr>
            <a:lvl1pPr algn="ctr">
              <a:defRPr sz="8000" b="1" i="1">
                <a:ln w="19050">
                  <a:solidFill>
                    <a:schemeClr val="accent2"/>
                  </a:solidFill>
                </a:ln>
                <a:noFill/>
              </a:defRPr>
            </a:lvl1pPr>
          </a:lstStyle>
          <a:p>
            <a:r>
              <a:rPr lang="en-US" altLang="zh-CN" dirty="0">
                <a:ln w="19050">
                  <a:noFill/>
                </a:ln>
                <a:solidFill>
                  <a:srgbClr val="C00000"/>
                </a:solidFill>
                <a:latin typeface="思源黑体" panose="020B0500000000000000" pitchFamily="34" charset="-122"/>
                <a:ea typeface="思源黑体" panose="020B0500000000000000" pitchFamily="34" charset="-122"/>
              </a:rPr>
              <a:t>01</a:t>
            </a:r>
            <a:endParaRPr lang="zh-CN" altLang="en-US" dirty="0">
              <a:ln w="19050">
                <a:noFill/>
              </a:ln>
              <a:solidFill>
                <a:srgbClr val="C00000"/>
              </a:solidFill>
              <a:latin typeface="思源黑体" panose="020B0500000000000000" pitchFamily="34" charset="-122"/>
              <a:ea typeface="思源黑体" panose="020B0500000000000000" pitchFamily="34" charset="-122"/>
            </a:endParaRPr>
          </a:p>
        </p:txBody>
      </p:sp>
      <p:grpSp>
        <p:nvGrpSpPr>
          <p:cNvPr id="16" name="组合 15">
            <a:extLst>
              <a:ext uri="{FF2B5EF4-FFF2-40B4-BE49-F238E27FC236}">
                <a16:creationId xmlns:a16="http://schemas.microsoft.com/office/drawing/2014/main" id="{7F1F57D1-83F6-4712-86A7-930904875F2D}"/>
              </a:ext>
            </a:extLst>
          </p:cNvPr>
          <p:cNvGrpSpPr/>
          <p:nvPr/>
        </p:nvGrpSpPr>
        <p:grpSpPr>
          <a:xfrm>
            <a:off x="3716464" y="2349809"/>
            <a:ext cx="4759070" cy="0"/>
            <a:chOff x="3697817" y="2924928"/>
            <a:chExt cx="4759070" cy="0"/>
          </a:xfrm>
        </p:grpSpPr>
        <p:cxnSp>
          <p:nvCxnSpPr>
            <p:cNvPr id="17" name="直接连接符 16">
              <a:extLst>
                <a:ext uri="{FF2B5EF4-FFF2-40B4-BE49-F238E27FC236}">
                  <a16:creationId xmlns:a16="http://schemas.microsoft.com/office/drawing/2014/main" id="{C51DA3CC-E969-4052-B6A6-224679AD05E3}"/>
                </a:ext>
              </a:extLst>
            </p:cNvPr>
            <p:cNvCxnSpPr/>
            <p:nvPr/>
          </p:nvCxnSpPr>
          <p:spPr>
            <a:xfrm flipH="1">
              <a:off x="3697817" y="2924928"/>
              <a:ext cx="1591730" cy="0"/>
            </a:xfrm>
            <a:prstGeom prst="line">
              <a:avLst/>
            </a:prstGeom>
            <a:ln w="50800">
              <a:gradFill>
                <a:gsLst>
                  <a:gs pos="0">
                    <a:srgbClr val="C00000"/>
                  </a:gs>
                  <a:gs pos="80000">
                    <a:srgbClr val="FBFBFB">
                      <a:alpha val="0"/>
                    </a:srgb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18" name="直接连接符 17">
              <a:extLst>
                <a:ext uri="{FF2B5EF4-FFF2-40B4-BE49-F238E27FC236}">
                  <a16:creationId xmlns:a16="http://schemas.microsoft.com/office/drawing/2014/main" id="{2F1882DA-9A82-41C3-8586-190AE017DD9C}"/>
                </a:ext>
              </a:extLst>
            </p:cNvPr>
            <p:cNvCxnSpPr/>
            <p:nvPr/>
          </p:nvCxnSpPr>
          <p:spPr>
            <a:xfrm>
              <a:off x="6865157" y="2924928"/>
              <a:ext cx="1591730" cy="0"/>
            </a:xfrm>
            <a:prstGeom prst="line">
              <a:avLst/>
            </a:prstGeom>
            <a:ln w="50800">
              <a:gradFill>
                <a:gsLst>
                  <a:gs pos="0">
                    <a:srgbClr val="C00000"/>
                  </a:gs>
                  <a:gs pos="80000">
                    <a:srgbClr val="FBFBFB">
                      <a:alpha val="0"/>
                    </a:srgbClr>
                  </a:gs>
                </a:gsLst>
                <a:lin ang="0" scaled="0"/>
              </a:gradFill>
            </a:ln>
          </p:spPr>
          <p:style>
            <a:lnRef idx="1">
              <a:schemeClr val="accent1"/>
            </a:lnRef>
            <a:fillRef idx="0">
              <a:schemeClr val="accent1"/>
            </a:fillRef>
            <a:effectRef idx="0">
              <a:schemeClr val="accent1"/>
            </a:effectRef>
            <a:fontRef idx="minor">
              <a:schemeClr val="tx1"/>
            </a:fontRef>
          </p:style>
        </p:cxnSp>
      </p:grpSp>
      <p:pic>
        <p:nvPicPr>
          <p:cNvPr id="26" name="图片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81339" y="0"/>
            <a:ext cx="604205" cy="608233"/>
          </a:xfrm>
          <a:prstGeom prst="rect">
            <a:avLst/>
          </a:prstGeom>
        </p:spPr>
      </p:pic>
    </p:spTree>
    <p:extLst>
      <p:ext uri="{BB962C8B-B14F-4D97-AF65-F5344CB8AC3E}">
        <p14:creationId xmlns:p14="http://schemas.microsoft.com/office/powerpoint/2010/main" val="206480550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D34B2AD0-EC08-48DE-88CF-B7EAA7FC97EC}"/>
              </a:ext>
            </a:extLst>
          </p:cNvPr>
          <p:cNvGrpSpPr/>
          <p:nvPr/>
        </p:nvGrpSpPr>
        <p:grpSpPr>
          <a:xfrm>
            <a:off x="-474562" y="283279"/>
            <a:ext cx="2646878" cy="595364"/>
            <a:chOff x="-474562" y="283279"/>
            <a:chExt cx="3581852" cy="595364"/>
          </a:xfrm>
        </p:grpSpPr>
        <p:sp>
          <p:nvSpPr>
            <p:cNvPr id="6" name="平行四边形 5">
              <a:extLst>
                <a:ext uri="{FF2B5EF4-FFF2-40B4-BE49-F238E27FC236}">
                  <a16:creationId xmlns:a16="http://schemas.microsoft.com/office/drawing/2014/main" id="{16D61940-8EBC-481B-9AD4-58945E5394D9}"/>
                </a:ext>
              </a:extLst>
            </p:cNvPr>
            <p:cNvSpPr/>
            <p:nvPr/>
          </p:nvSpPr>
          <p:spPr>
            <a:xfrm>
              <a:off x="-276894" y="283279"/>
              <a:ext cx="3384184" cy="595364"/>
            </a:xfrm>
            <a:prstGeom prst="parallelogram">
              <a:avLst>
                <a:gd name="adj" fmla="val 48666"/>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panose="020B0500000000000000" pitchFamily="34" charset="-122"/>
                <a:ea typeface="思源黑体" panose="020B0500000000000000" pitchFamily="34" charset="-122"/>
              </a:endParaRPr>
            </a:p>
          </p:txBody>
        </p:sp>
        <p:sp>
          <p:nvSpPr>
            <p:cNvPr id="7" name="平行四边形 6">
              <a:extLst>
                <a:ext uri="{FF2B5EF4-FFF2-40B4-BE49-F238E27FC236}">
                  <a16:creationId xmlns:a16="http://schemas.microsoft.com/office/drawing/2014/main" id="{B60EF328-C13C-4603-BE06-A8FD37EE22C7}"/>
                </a:ext>
              </a:extLst>
            </p:cNvPr>
            <p:cNvSpPr/>
            <p:nvPr/>
          </p:nvSpPr>
          <p:spPr>
            <a:xfrm>
              <a:off x="-474562" y="283279"/>
              <a:ext cx="3384184" cy="595364"/>
            </a:xfrm>
            <a:prstGeom prst="parallelogram">
              <a:avLst>
                <a:gd name="adj" fmla="val 4866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panose="020B0500000000000000" pitchFamily="34" charset="-122"/>
                <a:ea typeface="思源黑体" panose="020B0500000000000000" pitchFamily="34" charset="-122"/>
              </a:endParaRPr>
            </a:p>
          </p:txBody>
        </p:sp>
        <p:sp>
          <p:nvSpPr>
            <p:cNvPr id="8" name="文本框 7">
              <a:extLst>
                <a:ext uri="{FF2B5EF4-FFF2-40B4-BE49-F238E27FC236}">
                  <a16:creationId xmlns:a16="http://schemas.microsoft.com/office/drawing/2014/main" id="{0268DFAF-75DD-4C55-B6E6-2738D78F8511}"/>
                </a:ext>
              </a:extLst>
            </p:cNvPr>
            <p:cNvSpPr txBox="1"/>
            <p:nvPr/>
          </p:nvSpPr>
          <p:spPr>
            <a:xfrm>
              <a:off x="784255" y="362927"/>
              <a:ext cx="1707628" cy="400110"/>
            </a:xfrm>
            <a:prstGeom prst="rect">
              <a:avLst/>
            </a:prstGeom>
            <a:noFill/>
          </p:spPr>
          <p:txBody>
            <a:bodyPr wrap="none" rtlCol="0" anchor="ctr">
              <a:spAutoFit/>
            </a:bodyPr>
            <a:lstStyle>
              <a:defPPr>
                <a:defRPr lang="zh-CN"/>
              </a:defPPr>
              <a:lvl1pPr>
                <a:defRPr sz="3200" spc="200">
                  <a:solidFill>
                    <a:srgbClr val="245188"/>
                  </a:solidFill>
                  <a:effectLst>
                    <a:outerShdw blurRad="127000" dist="63500" dir="2700000" algn="tl" rotWithShape="0">
                      <a:schemeClr val="accent1">
                        <a:alpha val="20000"/>
                      </a:schemeClr>
                    </a:outerShdw>
                  </a:effectLst>
                  <a:latin typeface="+mj-ea"/>
                  <a:ea typeface="+mj-ea"/>
                </a:defRPr>
              </a:lvl1pPr>
            </a:lstStyle>
            <a:p>
              <a:r>
                <a:rPr lang="zh-CN" altLang="en-US" sz="2000" b="1" spc="100" dirty="0">
                  <a:solidFill>
                    <a:srgbClr val="FBFBFB"/>
                  </a:solidFill>
                  <a:effectLst/>
                  <a:latin typeface="思源黑体" panose="020B0500000000000000" pitchFamily="34" charset="-122"/>
                  <a:ea typeface="思源黑体" panose="020B0500000000000000" pitchFamily="34" charset="-122"/>
                </a:rPr>
                <a:t>第一部分</a:t>
              </a:r>
            </a:p>
          </p:txBody>
        </p:sp>
      </p:grpSp>
      <p:graphicFrame>
        <p:nvGraphicFramePr>
          <p:cNvPr id="14" name="图示 13"/>
          <p:cNvGraphicFramePr/>
          <p:nvPr>
            <p:extLst>
              <p:ext uri="{D42A27DB-BD31-4B8C-83A1-F6EECF244321}">
                <p14:modId xmlns:p14="http://schemas.microsoft.com/office/powerpoint/2010/main" val="2433552926"/>
              </p:ext>
            </p:extLst>
          </p:nvPr>
        </p:nvGraphicFramePr>
        <p:xfrm>
          <a:off x="2172314" y="362927"/>
          <a:ext cx="3864419" cy="5847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2" name="ïṧḷïḓê-Rectangle 26">
            <a:extLst>
              <a:ext uri="{FF2B5EF4-FFF2-40B4-BE49-F238E27FC236}">
                <a16:creationId xmlns:a16="http://schemas.microsoft.com/office/drawing/2014/main" id="{4AFB4820-2B2B-4E8E-A388-5F5530DC9633}"/>
              </a:ext>
            </a:extLst>
          </p:cNvPr>
          <p:cNvSpPr/>
          <p:nvPr/>
        </p:nvSpPr>
        <p:spPr>
          <a:xfrm>
            <a:off x="1383197" y="1907628"/>
            <a:ext cx="9425606" cy="3358055"/>
          </a:xfrm>
          <a:prstGeom prst="rect">
            <a:avLst/>
          </a:prstGeom>
          <a:solidFill>
            <a:srgbClr val="C00000"/>
          </a:solidFill>
          <a:ln w="6350" cmpd="sng">
            <a:noFill/>
          </a:ln>
          <a:effectLst/>
        </p:spPr>
        <p:style>
          <a:lnRef idx="1">
            <a:schemeClr val="accent1"/>
          </a:lnRef>
          <a:fillRef idx="3">
            <a:schemeClr val="accent1"/>
          </a:fillRef>
          <a:effectRef idx="2">
            <a:schemeClr val="accent1"/>
          </a:effectRef>
          <a:fontRef idx="minor">
            <a:schemeClr val="lt1"/>
          </a:fontRef>
        </p:style>
        <p:txBody>
          <a:bodyPr anchor="ctr"/>
          <a:lstStyle/>
          <a:p>
            <a:pPr>
              <a:lnSpc>
                <a:spcPct val="150000"/>
              </a:lnSpc>
            </a:pPr>
            <a:r>
              <a:rPr lang="en-US" altLang="zh-CN" sz="2500" dirty="0">
                <a:solidFill>
                  <a:schemeClr val="tx1"/>
                </a:solidFill>
                <a:ea typeface="思源黑体"/>
              </a:rPr>
              <a:t>        </a:t>
            </a:r>
            <a:r>
              <a:rPr lang="zh-CN" altLang="zh-CN" sz="2500" b="1" dirty="0">
                <a:solidFill>
                  <a:schemeClr val="bg1"/>
                </a:solidFill>
                <a:ea typeface="思源黑体"/>
              </a:rPr>
              <a:t>为贯彻落实《关于进一步加强党建引领基层治理的若干措施》（沪委办发〔</a:t>
            </a:r>
            <a:r>
              <a:rPr lang="en-US" altLang="zh-CN" sz="2500" b="1" dirty="0">
                <a:solidFill>
                  <a:schemeClr val="bg1"/>
                </a:solidFill>
                <a:ea typeface="思源黑体"/>
              </a:rPr>
              <a:t>2022</a:t>
            </a:r>
            <a:r>
              <a:rPr lang="zh-CN" altLang="zh-CN" sz="2500" b="1" dirty="0">
                <a:solidFill>
                  <a:schemeClr val="bg1"/>
                </a:solidFill>
                <a:ea typeface="思源黑体"/>
              </a:rPr>
              <a:t>〕</a:t>
            </a:r>
            <a:r>
              <a:rPr lang="en-US" altLang="zh-CN" sz="2500" b="1" dirty="0">
                <a:solidFill>
                  <a:schemeClr val="bg1"/>
                </a:solidFill>
                <a:ea typeface="思源黑体"/>
              </a:rPr>
              <a:t>23</a:t>
            </a:r>
            <a:r>
              <a:rPr lang="zh-CN" altLang="zh-CN" sz="2500" b="1" dirty="0">
                <a:solidFill>
                  <a:schemeClr val="bg1"/>
                </a:solidFill>
                <a:ea typeface="思源黑体"/>
              </a:rPr>
              <a:t>号）、《杨浦区进一步深化党建引领基层治理的实施方案》（杨委办发〔</a:t>
            </a:r>
            <a:r>
              <a:rPr lang="en-US" altLang="zh-CN" sz="2500" b="1" dirty="0">
                <a:solidFill>
                  <a:schemeClr val="bg1"/>
                </a:solidFill>
                <a:ea typeface="思源黑体"/>
              </a:rPr>
              <a:t>2022</a:t>
            </a:r>
            <a:r>
              <a:rPr lang="zh-CN" altLang="zh-CN" sz="2500" b="1" dirty="0">
                <a:solidFill>
                  <a:schemeClr val="bg1"/>
                </a:solidFill>
                <a:ea typeface="思源黑体"/>
              </a:rPr>
              <a:t>〕</a:t>
            </a:r>
            <a:r>
              <a:rPr lang="en-US" altLang="zh-CN" sz="2500" b="1" dirty="0">
                <a:solidFill>
                  <a:schemeClr val="bg1"/>
                </a:solidFill>
                <a:ea typeface="思源黑体"/>
              </a:rPr>
              <a:t>9</a:t>
            </a:r>
            <a:r>
              <a:rPr lang="zh-CN" altLang="zh-CN" sz="2500" b="1" dirty="0">
                <a:solidFill>
                  <a:schemeClr val="bg1"/>
                </a:solidFill>
                <a:ea typeface="思源黑体"/>
              </a:rPr>
              <a:t>号）文件精神，织密组织之网，推动党建引领基层治理“网格工程”落地见效</a:t>
            </a:r>
            <a:r>
              <a:rPr lang="zh-CN" altLang="en-US" sz="2500" b="1" dirty="0">
                <a:solidFill>
                  <a:schemeClr val="bg1"/>
                </a:solidFill>
                <a:ea typeface="思源黑体"/>
              </a:rPr>
              <a:t>。</a:t>
            </a:r>
            <a:endParaRPr sz="2500" b="1" dirty="0">
              <a:solidFill>
                <a:schemeClr val="bg1"/>
              </a:solidFill>
              <a:latin typeface="思源黑体" panose="020B0500000000000000" pitchFamily="34" charset="-122"/>
              <a:ea typeface="思源黑体"/>
            </a:endParaRPr>
          </a:p>
        </p:txBody>
      </p:sp>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81339" y="0"/>
            <a:ext cx="604205" cy="608233"/>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D34B2AD0-EC08-48DE-88CF-B7EAA7FC97EC}"/>
              </a:ext>
            </a:extLst>
          </p:cNvPr>
          <p:cNvGrpSpPr/>
          <p:nvPr/>
        </p:nvGrpSpPr>
        <p:grpSpPr>
          <a:xfrm>
            <a:off x="-474562" y="283279"/>
            <a:ext cx="2646878" cy="595364"/>
            <a:chOff x="-474562" y="283279"/>
            <a:chExt cx="3581852" cy="595364"/>
          </a:xfrm>
        </p:grpSpPr>
        <p:sp>
          <p:nvSpPr>
            <p:cNvPr id="6" name="平行四边形 5">
              <a:extLst>
                <a:ext uri="{FF2B5EF4-FFF2-40B4-BE49-F238E27FC236}">
                  <a16:creationId xmlns:a16="http://schemas.microsoft.com/office/drawing/2014/main" id="{16D61940-8EBC-481B-9AD4-58945E5394D9}"/>
                </a:ext>
              </a:extLst>
            </p:cNvPr>
            <p:cNvSpPr/>
            <p:nvPr/>
          </p:nvSpPr>
          <p:spPr>
            <a:xfrm>
              <a:off x="-276894" y="283279"/>
              <a:ext cx="3384184" cy="595364"/>
            </a:xfrm>
            <a:prstGeom prst="parallelogram">
              <a:avLst>
                <a:gd name="adj" fmla="val 48666"/>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panose="020B0500000000000000" pitchFamily="34" charset="-122"/>
                <a:ea typeface="思源黑体" panose="020B0500000000000000" pitchFamily="34" charset="-122"/>
              </a:endParaRPr>
            </a:p>
          </p:txBody>
        </p:sp>
        <p:sp>
          <p:nvSpPr>
            <p:cNvPr id="7" name="平行四边形 6">
              <a:extLst>
                <a:ext uri="{FF2B5EF4-FFF2-40B4-BE49-F238E27FC236}">
                  <a16:creationId xmlns:a16="http://schemas.microsoft.com/office/drawing/2014/main" id="{B60EF328-C13C-4603-BE06-A8FD37EE22C7}"/>
                </a:ext>
              </a:extLst>
            </p:cNvPr>
            <p:cNvSpPr/>
            <p:nvPr/>
          </p:nvSpPr>
          <p:spPr>
            <a:xfrm>
              <a:off x="-474562" y="283279"/>
              <a:ext cx="3384184" cy="595364"/>
            </a:xfrm>
            <a:prstGeom prst="parallelogram">
              <a:avLst>
                <a:gd name="adj" fmla="val 4866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panose="020B0500000000000000" pitchFamily="34" charset="-122"/>
                <a:ea typeface="思源黑体" panose="020B0500000000000000" pitchFamily="34" charset="-122"/>
              </a:endParaRPr>
            </a:p>
          </p:txBody>
        </p:sp>
        <p:sp>
          <p:nvSpPr>
            <p:cNvPr id="8" name="文本框 7">
              <a:extLst>
                <a:ext uri="{FF2B5EF4-FFF2-40B4-BE49-F238E27FC236}">
                  <a16:creationId xmlns:a16="http://schemas.microsoft.com/office/drawing/2014/main" id="{0268DFAF-75DD-4C55-B6E6-2738D78F8511}"/>
                </a:ext>
              </a:extLst>
            </p:cNvPr>
            <p:cNvSpPr txBox="1"/>
            <p:nvPr/>
          </p:nvSpPr>
          <p:spPr>
            <a:xfrm>
              <a:off x="784255" y="362927"/>
              <a:ext cx="1707628" cy="400110"/>
            </a:xfrm>
            <a:prstGeom prst="rect">
              <a:avLst/>
            </a:prstGeom>
            <a:noFill/>
          </p:spPr>
          <p:txBody>
            <a:bodyPr wrap="none" rtlCol="0" anchor="ctr">
              <a:spAutoFit/>
            </a:bodyPr>
            <a:lstStyle>
              <a:defPPr>
                <a:defRPr lang="zh-CN"/>
              </a:defPPr>
              <a:lvl1pPr>
                <a:defRPr sz="3200" spc="200">
                  <a:solidFill>
                    <a:srgbClr val="245188"/>
                  </a:solidFill>
                  <a:effectLst>
                    <a:outerShdw blurRad="127000" dist="63500" dir="2700000" algn="tl" rotWithShape="0">
                      <a:schemeClr val="accent1">
                        <a:alpha val="20000"/>
                      </a:schemeClr>
                    </a:outerShdw>
                  </a:effectLst>
                  <a:latin typeface="+mj-ea"/>
                  <a:ea typeface="+mj-ea"/>
                </a:defRPr>
              </a:lvl1pPr>
            </a:lstStyle>
            <a:p>
              <a:r>
                <a:rPr lang="zh-CN" altLang="en-US" sz="2000" b="1" spc="100" dirty="0">
                  <a:solidFill>
                    <a:srgbClr val="FBFBFB"/>
                  </a:solidFill>
                  <a:effectLst/>
                  <a:latin typeface="思源黑体" panose="020B0500000000000000" pitchFamily="34" charset="-122"/>
                  <a:ea typeface="思源黑体" panose="020B0500000000000000" pitchFamily="34" charset="-122"/>
                </a:rPr>
                <a:t>第一部分</a:t>
              </a:r>
            </a:p>
          </p:txBody>
        </p:sp>
      </p:grpSp>
      <p:graphicFrame>
        <p:nvGraphicFramePr>
          <p:cNvPr id="14" name="图示 13"/>
          <p:cNvGraphicFramePr/>
          <p:nvPr>
            <p:extLst>
              <p:ext uri="{D42A27DB-BD31-4B8C-83A1-F6EECF244321}">
                <p14:modId xmlns:p14="http://schemas.microsoft.com/office/powerpoint/2010/main" val="4233066337"/>
              </p:ext>
            </p:extLst>
          </p:nvPr>
        </p:nvGraphicFramePr>
        <p:xfrm>
          <a:off x="2172314" y="362927"/>
          <a:ext cx="3057247" cy="5847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7" name="图示 16"/>
          <p:cNvGraphicFramePr/>
          <p:nvPr>
            <p:extLst>
              <p:ext uri="{D42A27DB-BD31-4B8C-83A1-F6EECF244321}">
                <p14:modId xmlns:p14="http://schemas.microsoft.com/office/powerpoint/2010/main" val="2933279132"/>
              </p:ext>
            </p:extLst>
          </p:nvPr>
        </p:nvGraphicFramePr>
        <p:xfrm>
          <a:off x="-1" y="1184420"/>
          <a:ext cx="12005733" cy="541866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8" name="TextBox 17"/>
          <p:cNvSpPr txBox="1"/>
          <p:nvPr/>
        </p:nvSpPr>
        <p:spPr>
          <a:xfrm>
            <a:off x="2948652" y="3487429"/>
            <a:ext cx="1947332" cy="523220"/>
          </a:xfrm>
          <a:prstGeom prst="rect">
            <a:avLst/>
          </a:prstGeom>
          <a:noFill/>
        </p:spPr>
        <p:txBody>
          <a:bodyPr wrap="square" rtlCol="0">
            <a:spAutoFit/>
          </a:bodyPr>
          <a:lstStyle/>
          <a:p>
            <a:pPr algn="ctr"/>
            <a:r>
              <a:rPr lang="zh-CN" altLang="en-US" sz="2800" dirty="0">
                <a:solidFill>
                  <a:srgbClr val="FFFFFF"/>
                </a:solidFill>
                <a:latin typeface="思源黑体"/>
                <a:ea typeface="思源黑体"/>
              </a:rPr>
              <a:t>网格</a:t>
            </a:r>
          </a:p>
        </p:txBody>
      </p:sp>
      <p:sp>
        <p:nvSpPr>
          <p:cNvPr id="13" name="椭圆 12"/>
          <p:cNvSpPr/>
          <p:nvPr/>
        </p:nvSpPr>
        <p:spPr>
          <a:xfrm>
            <a:off x="68215" y="3088081"/>
            <a:ext cx="1138186" cy="1132871"/>
          </a:xfrm>
          <a:prstGeom prst="ellipse">
            <a:avLst/>
          </a:prstGeom>
          <a:solidFill>
            <a:srgbClr val="C0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5" name="椭圆 14"/>
          <p:cNvSpPr/>
          <p:nvPr/>
        </p:nvSpPr>
        <p:spPr>
          <a:xfrm>
            <a:off x="1717549" y="3113600"/>
            <a:ext cx="1123355" cy="1132871"/>
          </a:xfrm>
          <a:prstGeom prst="ellipse">
            <a:avLst/>
          </a:prstGeom>
          <a:solidFill>
            <a:srgbClr val="C0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6" name="TextBox 15"/>
          <p:cNvSpPr txBox="1"/>
          <p:nvPr/>
        </p:nvSpPr>
        <p:spPr>
          <a:xfrm>
            <a:off x="1609799" y="3417579"/>
            <a:ext cx="1338853" cy="523220"/>
          </a:xfrm>
          <a:prstGeom prst="rect">
            <a:avLst/>
          </a:prstGeom>
          <a:noFill/>
        </p:spPr>
        <p:txBody>
          <a:bodyPr wrap="square" rtlCol="0">
            <a:spAutoFit/>
          </a:bodyPr>
          <a:lstStyle/>
          <a:p>
            <a:pPr algn="ctr"/>
            <a:r>
              <a:rPr lang="zh-CN" altLang="en-US" sz="2800" dirty="0">
                <a:solidFill>
                  <a:srgbClr val="FFFFFF"/>
                </a:solidFill>
                <a:latin typeface="思源黑体"/>
                <a:ea typeface="思源黑体"/>
              </a:rPr>
              <a:t>街道</a:t>
            </a:r>
          </a:p>
        </p:txBody>
      </p:sp>
      <p:sp>
        <p:nvSpPr>
          <p:cNvPr id="19" name="TextBox 18"/>
          <p:cNvSpPr txBox="1"/>
          <p:nvPr/>
        </p:nvSpPr>
        <p:spPr>
          <a:xfrm>
            <a:off x="-111202" y="3390928"/>
            <a:ext cx="1497021" cy="523220"/>
          </a:xfrm>
          <a:prstGeom prst="rect">
            <a:avLst/>
          </a:prstGeom>
          <a:noFill/>
        </p:spPr>
        <p:txBody>
          <a:bodyPr wrap="square" rtlCol="0">
            <a:spAutoFit/>
          </a:bodyPr>
          <a:lstStyle/>
          <a:p>
            <a:pPr algn="ctr"/>
            <a:r>
              <a:rPr lang="zh-CN" altLang="en-US" sz="2800" dirty="0">
                <a:solidFill>
                  <a:srgbClr val="FFFFFF"/>
                </a:solidFill>
                <a:latin typeface="思源黑体"/>
                <a:ea typeface="思源黑体"/>
              </a:rPr>
              <a:t>区</a:t>
            </a:r>
          </a:p>
        </p:txBody>
      </p:sp>
      <p:sp>
        <p:nvSpPr>
          <p:cNvPr id="3" name="矩形 2"/>
          <p:cNvSpPr/>
          <p:nvPr/>
        </p:nvSpPr>
        <p:spPr>
          <a:xfrm>
            <a:off x="1282781" y="3630093"/>
            <a:ext cx="347102" cy="139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 name="直接连接符 8"/>
          <p:cNvCxnSpPr/>
          <p:nvPr/>
        </p:nvCxnSpPr>
        <p:spPr>
          <a:xfrm>
            <a:off x="6224655" y="2227700"/>
            <a:ext cx="59055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6377516" y="3912435"/>
            <a:ext cx="58209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flipH="1" flipV="1">
            <a:off x="6519930" y="5595621"/>
            <a:ext cx="546101" cy="1"/>
          </a:xfrm>
          <a:prstGeom prst="line">
            <a:avLst/>
          </a:prstGeom>
        </p:spPr>
        <p:style>
          <a:lnRef idx="1">
            <a:schemeClr val="accent1"/>
          </a:lnRef>
          <a:fillRef idx="0">
            <a:schemeClr val="accent1"/>
          </a:fillRef>
          <a:effectRef idx="0">
            <a:schemeClr val="accent1"/>
          </a:effectRef>
          <a:fontRef idx="minor">
            <a:schemeClr val="tx1"/>
          </a:fontRef>
        </p:style>
      </p:cxnSp>
      <p:sp>
        <p:nvSpPr>
          <p:cNvPr id="31" name="椭圆 30"/>
          <p:cNvSpPr/>
          <p:nvPr/>
        </p:nvSpPr>
        <p:spPr>
          <a:xfrm>
            <a:off x="6867541" y="1753860"/>
            <a:ext cx="1135495" cy="1029031"/>
          </a:xfrm>
          <a:prstGeom prst="ellipse">
            <a:avLst/>
          </a:prstGeom>
          <a:solidFill>
            <a:schemeClr val="accent2">
              <a:lumMod val="60000"/>
              <a:lumOff val="40000"/>
            </a:schemeClr>
          </a:solidFill>
          <a:ln>
            <a:solidFill>
              <a:schemeClr val="accent4">
                <a:lumMod val="40000"/>
                <a:lumOff val="6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9" name="椭圆 38"/>
          <p:cNvSpPr/>
          <p:nvPr/>
        </p:nvSpPr>
        <p:spPr>
          <a:xfrm>
            <a:off x="6937509" y="3368482"/>
            <a:ext cx="1135495" cy="1029031"/>
          </a:xfrm>
          <a:prstGeom prst="ellipse">
            <a:avLst/>
          </a:prstGeom>
          <a:solidFill>
            <a:schemeClr val="accent6">
              <a:lumMod val="60000"/>
              <a:lumOff val="40000"/>
            </a:schemeClr>
          </a:solidFill>
          <a:ln>
            <a:solidFill>
              <a:schemeClr val="accent4">
                <a:lumMod val="40000"/>
                <a:lumOff val="6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0" name="椭圆 39"/>
          <p:cNvSpPr/>
          <p:nvPr/>
        </p:nvSpPr>
        <p:spPr>
          <a:xfrm>
            <a:off x="7136878" y="5073741"/>
            <a:ext cx="1135495" cy="1029031"/>
          </a:xfrm>
          <a:prstGeom prst="ellipse">
            <a:avLst/>
          </a:prstGeom>
          <a:solidFill>
            <a:schemeClr val="accent5">
              <a:lumMod val="60000"/>
              <a:lumOff val="40000"/>
            </a:schemeClr>
          </a:solidFill>
          <a:ln>
            <a:solidFill>
              <a:schemeClr val="accent4">
                <a:lumMod val="40000"/>
                <a:lumOff val="6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1" name="TextBox 40"/>
          <p:cNvSpPr txBox="1"/>
          <p:nvPr/>
        </p:nvSpPr>
        <p:spPr>
          <a:xfrm>
            <a:off x="6910409" y="3572667"/>
            <a:ext cx="1190608" cy="430887"/>
          </a:xfrm>
          <a:prstGeom prst="rect">
            <a:avLst/>
          </a:prstGeom>
          <a:noFill/>
        </p:spPr>
        <p:txBody>
          <a:bodyPr wrap="square" rtlCol="0">
            <a:spAutoFit/>
          </a:bodyPr>
          <a:lstStyle/>
          <a:p>
            <a:pPr algn="ctr"/>
            <a:r>
              <a:rPr lang="zh-CN" altLang="en-US" sz="2200" dirty="0">
                <a:solidFill>
                  <a:srgbClr val="FFFFFF"/>
                </a:solidFill>
                <a:latin typeface="思源黑体"/>
                <a:ea typeface="思源黑体"/>
              </a:rPr>
              <a:t>微网格</a:t>
            </a:r>
          </a:p>
        </p:txBody>
      </p:sp>
      <p:sp>
        <p:nvSpPr>
          <p:cNvPr id="42" name="TextBox 41"/>
          <p:cNvSpPr txBox="1"/>
          <p:nvPr/>
        </p:nvSpPr>
        <p:spPr>
          <a:xfrm>
            <a:off x="6725842" y="2022153"/>
            <a:ext cx="1347162" cy="430887"/>
          </a:xfrm>
          <a:prstGeom prst="rect">
            <a:avLst/>
          </a:prstGeom>
          <a:noFill/>
        </p:spPr>
        <p:txBody>
          <a:bodyPr wrap="square" rtlCol="0">
            <a:spAutoFit/>
          </a:bodyPr>
          <a:lstStyle/>
          <a:p>
            <a:pPr algn="ctr"/>
            <a:r>
              <a:rPr lang="zh-CN" altLang="en-US" sz="2200" dirty="0">
                <a:solidFill>
                  <a:srgbClr val="FFFFFF"/>
                </a:solidFill>
                <a:latin typeface="思源黑体"/>
                <a:ea typeface="思源黑体"/>
              </a:rPr>
              <a:t>微网格</a:t>
            </a:r>
          </a:p>
        </p:txBody>
      </p:sp>
      <p:sp>
        <p:nvSpPr>
          <p:cNvPr id="43" name="TextBox 42"/>
          <p:cNvSpPr txBox="1"/>
          <p:nvPr/>
        </p:nvSpPr>
        <p:spPr>
          <a:xfrm>
            <a:off x="7066031" y="5372812"/>
            <a:ext cx="1190608" cy="430887"/>
          </a:xfrm>
          <a:prstGeom prst="rect">
            <a:avLst/>
          </a:prstGeom>
          <a:noFill/>
        </p:spPr>
        <p:txBody>
          <a:bodyPr wrap="square" rtlCol="0">
            <a:spAutoFit/>
          </a:bodyPr>
          <a:lstStyle/>
          <a:p>
            <a:pPr algn="ctr"/>
            <a:r>
              <a:rPr lang="zh-CN" altLang="en-US" sz="2200" dirty="0">
                <a:solidFill>
                  <a:srgbClr val="FFFFFF"/>
                </a:solidFill>
                <a:latin typeface="思源黑体"/>
                <a:ea typeface="思源黑体"/>
              </a:rPr>
              <a:t>微网格</a:t>
            </a:r>
          </a:p>
        </p:txBody>
      </p:sp>
      <p:sp>
        <p:nvSpPr>
          <p:cNvPr id="52" name="矩形 51"/>
          <p:cNvSpPr/>
          <p:nvPr/>
        </p:nvSpPr>
        <p:spPr>
          <a:xfrm>
            <a:off x="2931562" y="3679189"/>
            <a:ext cx="347102" cy="139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TextBox 53"/>
          <p:cNvSpPr txBox="1"/>
          <p:nvPr/>
        </p:nvSpPr>
        <p:spPr>
          <a:xfrm>
            <a:off x="8300105" y="2866660"/>
            <a:ext cx="1521405" cy="400110"/>
          </a:xfrm>
          <a:prstGeom prst="rect">
            <a:avLst/>
          </a:prstGeom>
          <a:noFill/>
        </p:spPr>
        <p:txBody>
          <a:bodyPr wrap="square" rtlCol="0">
            <a:spAutoFit/>
          </a:bodyPr>
          <a:lstStyle/>
          <a:p>
            <a:pPr algn="ctr"/>
            <a:r>
              <a:rPr lang="zh-CN" altLang="en-US" sz="2000" dirty="0">
                <a:latin typeface="思源黑体"/>
                <a:ea typeface="思源黑体"/>
              </a:rPr>
              <a:t>居民小组</a:t>
            </a:r>
          </a:p>
        </p:txBody>
      </p:sp>
      <p:sp>
        <p:nvSpPr>
          <p:cNvPr id="55" name="TextBox 54"/>
          <p:cNvSpPr txBox="1"/>
          <p:nvPr/>
        </p:nvSpPr>
        <p:spPr>
          <a:xfrm>
            <a:off x="8327486" y="3574289"/>
            <a:ext cx="1521404" cy="400110"/>
          </a:xfrm>
          <a:prstGeom prst="rect">
            <a:avLst/>
          </a:prstGeom>
          <a:noFill/>
        </p:spPr>
        <p:txBody>
          <a:bodyPr wrap="square" rtlCol="0">
            <a:spAutoFit/>
          </a:bodyPr>
          <a:lstStyle/>
          <a:p>
            <a:pPr algn="ctr"/>
            <a:r>
              <a:rPr lang="zh-CN" altLang="en-US" sz="2000" dirty="0">
                <a:latin typeface="思源黑体"/>
                <a:ea typeface="思源黑体"/>
              </a:rPr>
              <a:t>住宅小区</a:t>
            </a:r>
          </a:p>
        </p:txBody>
      </p:sp>
      <p:sp>
        <p:nvSpPr>
          <p:cNvPr id="56" name="TextBox 55"/>
          <p:cNvSpPr txBox="1"/>
          <p:nvPr/>
        </p:nvSpPr>
        <p:spPr>
          <a:xfrm>
            <a:off x="8327486" y="4156897"/>
            <a:ext cx="1532467" cy="400110"/>
          </a:xfrm>
          <a:prstGeom prst="rect">
            <a:avLst/>
          </a:prstGeom>
          <a:noFill/>
        </p:spPr>
        <p:txBody>
          <a:bodyPr wrap="square" rtlCol="0">
            <a:spAutoFit/>
          </a:bodyPr>
          <a:lstStyle/>
          <a:p>
            <a:pPr algn="ctr"/>
            <a:r>
              <a:rPr lang="zh-CN" altLang="en-US" sz="2000" dirty="0">
                <a:latin typeface="思源黑体"/>
                <a:ea typeface="思源黑体"/>
              </a:rPr>
              <a:t>若干楼组</a:t>
            </a:r>
          </a:p>
        </p:txBody>
      </p:sp>
      <p:cxnSp>
        <p:nvCxnSpPr>
          <p:cNvPr id="58" name="直接连接符 57"/>
          <p:cNvCxnSpPr/>
          <p:nvPr/>
        </p:nvCxnSpPr>
        <p:spPr>
          <a:xfrm>
            <a:off x="8060266" y="4157015"/>
            <a:ext cx="479678" cy="240498"/>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flipV="1">
            <a:off x="8003036" y="3182458"/>
            <a:ext cx="463565" cy="291856"/>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flipV="1">
            <a:off x="8115028" y="3817098"/>
            <a:ext cx="424916" cy="2"/>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9641936" y="3794323"/>
            <a:ext cx="399531" cy="0"/>
          </a:xfrm>
          <a:prstGeom prst="line">
            <a:avLst/>
          </a:prstGeom>
        </p:spPr>
        <p:style>
          <a:lnRef idx="1">
            <a:schemeClr val="accent1"/>
          </a:lnRef>
          <a:fillRef idx="0">
            <a:schemeClr val="accent1"/>
          </a:fillRef>
          <a:effectRef idx="0">
            <a:schemeClr val="accent1"/>
          </a:effectRef>
          <a:fontRef idx="minor">
            <a:schemeClr val="tx1"/>
          </a:fontRef>
        </p:style>
      </p:cxnSp>
      <p:sp>
        <p:nvSpPr>
          <p:cNvPr id="47" name="椭圆 46"/>
          <p:cNvSpPr/>
          <p:nvPr/>
        </p:nvSpPr>
        <p:spPr>
          <a:xfrm>
            <a:off x="10041467" y="3304372"/>
            <a:ext cx="1007533" cy="942099"/>
          </a:xfrm>
          <a:prstGeom prst="ellipse">
            <a:avLst/>
          </a:prstGeom>
          <a:solidFill>
            <a:schemeClr val="accent6">
              <a:lumMod val="60000"/>
              <a:lumOff val="40000"/>
            </a:schemeClr>
          </a:solidFill>
          <a:ln>
            <a:solidFill>
              <a:schemeClr val="accent4">
                <a:lumMod val="40000"/>
                <a:lumOff val="6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8" name="TextBox 47"/>
          <p:cNvSpPr txBox="1"/>
          <p:nvPr/>
        </p:nvSpPr>
        <p:spPr>
          <a:xfrm>
            <a:off x="9949929" y="3548101"/>
            <a:ext cx="1190608" cy="400110"/>
          </a:xfrm>
          <a:prstGeom prst="rect">
            <a:avLst/>
          </a:prstGeom>
          <a:noFill/>
        </p:spPr>
        <p:txBody>
          <a:bodyPr wrap="square" rtlCol="0">
            <a:spAutoFit/>
          </a:bodyPr>
          <a:lstStyle/>
          <a:p>
            <a:pPr algn="ctr"/>
            <a:r>
              <a:rPr lang="zh-CN" altLang="en-US" sz="2000" dirty="0">
                <a:solidFill>
                  <a:srgbClr val="FFFFFF"/>
                </a:solidFill>
                <a:latin typeface="思源黑体"/>
                <a:ea typeface="思源黑体"/>
              </a:rPr>
              <a:t>元网格</a:t>
            </a:r>
          </a:p>
        </p:txBody>
      </p:sp>
      <p:cxnSp>
        <p:nvCxnSpPr>
          <p:cNvPr id="49" name="直接连接符 48"/>
          <p:cNvCxnSpPr/>
          <p:nvPr/>
        </p:nvCxnSpPr>
        <p:spPr>
          <a:xfrm flipV="1">
            <a:off x="11049000" y="3328386"/>
            <a:ext cx="322525" cy="247262"/>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11049000" y="3974399"/>
            <a:ext cx="322525" cy="182616"/>
          </a:xfrm>
          <a:prstGeom prst="line">
            <a:avLst/>
          </a:prstGeom>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11371525" y="3618739"/>
            <a:ext cx="727342" cy="400110"/>
          </a:xfrm>
          <a:prstGeom prst="rect">
            <a:avLst/>
          </a:prstGeom>
          <a:noFill/>
        </p:spPr>
        <p:txBody>
          <a:bodyPr wrap="square" rtlCol="0">
            <a:spAutoFit/>
          </a:bodyPr>
          <a:lstStyle/>
          <a:p>
            <a:pPr algn="ctr"/>
            <a:r>
              <a:rPr lang="zh-CN" altLang="en-US" sz="2000" dirty="0">
                <a:latin typeface="思源黑体"/>
                <a:ea typeface="思源黑体"/>
              </a:rPr>
              <a:t>楼道</a:t>
            </a:r>
          </a:p>
        </p:txBody>
      </p:sp>
      <p:sp>
        <p:nvSpPr>
          <p:cNvPr id="59" name="TextBox 58"/>
          <p:cNvSpPr txBox="1"/>
          <p:nvPr/>
        </p:nvSpPr>
        <p:spPr>
          <a:xfrm>
            <a:off x="11371525" y="4155718"/>
            <a:ext cx="727342" cy="400110"/>
          </a:xfrm>
          <a:prstGeom prst="rect">
            <a:avLst/>
          </a:prstGeom>
          <a:noFill/>
        </p:spPr>
        <p:txBody>
          <a:bodyPr wrap="square" rtlCol="0">
            <a:spAutoFit/>
          </a:bodyPr>
          <a:lstStyle/>
          <a:p>
            <a:pPr algn="ctr"/>
            <a:r>
              <a:rPr lang="zh-CN" altLang="en-US" sz="2000" dirty="0">
                <a:latin typeface="思源黑体"/>
                <a:ea typeface="思源黑体"/>
              </a:rPr>
              <a:t>楼栋</a:t>
            </a:r>
          </a:p>
        </p:txBody>
      </p:sp>
      <p:cxnSp>
        <p:nvCxnSpPr>
          <p:cNvPr id="60" name="直接连接符 59"/>
          <p:cNvCxnSpPr/>
          <p:nvPr/>
        </p:nvCxnSpPr>
        <p:spPr>
          <a:xfrm>
            <a:off x="8050532" y="2211733"/>
            <a:ext cx="189939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8345807" y="5615588"/>
            <a:ext cx="1695660" cy="0"/>
          </a:xfrm>
          <a:prstGeom prst="line">
            <a:avLst/>
          </a:prstGeom>
        </p:spPr>
        <p:style>
          <a:lnRef idx="1">
            <a:schemeClr val="accent1"/>
          </a:lnRef>
          <a:fillRef idx="0">
            <a:schemeClr val="accent1"/>
          </a:fillRef>
          <a:effectRef idx="0">
            <a:schemeClr val="accent1"/>
          </a:effectRef>
          <a:fontRef idx="minor">
            <a:schemeClr val="tx1"/>
          </a:fontRef>
        </p:style>
      </p:cxnSp>
      <p:sp>
        <p:nvSpPr>
          <p:cNvPr id="64" name="椭圆 63"/>
          <p:cNvSpPr/>
          <p:nvPr/>
        </p:nvSpPr>
        <p:spPr>
          <a:xfrm>
            <a:off x="10041467" y="1829371"/>
            <a:ext cx="1007533" cy="942099"/>
          </a:xfrm>
          <a:prstGeom prst="ellipse">
            <a:avLst/>
          </a:prstGeom>
          <a:solidFill>
            <a:schemeClr val="accent2">
              <a:lumMod val="40000"/>
              <a:lumOff val="60000"/>
            </a:schemeClr>
          </a:solidFill>
          <a:ln>
            <a:solidFill>
              <a:schemeClr val="accent4">
                <a:lumMod val="40000"/>
                <a:lumOff val="6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5" name="椭圆 64"/>
          <p:cNvSpPr/>
          <p:nvPr/>
        </p:nvSpPr>
        <p:spPr>
          <a:xfrm>
            <a:off x="10133004" y="5124571"/>
            <a:ext cx="1007533" cy="942099"/>
          </a:xfrm>
          <a:prstGeom prst="ellipse">
            <a:avLst/>
          </a:prstGeom>
          <a:solidFill>
            <a:schemeClr val="accent1">
              <a:lumMod val="20000"/>
              <a:lumOff val="80000"/>
            </a:schemeClr>
          </a:solidFill>
          <a:ln>
            <a:solidFill>
              <a:schemeClr val="accent4">
                <a:lumMod val="40000"/>
                <a:lumOff val="6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6" name="TextBox 65"/>
          <p:cNvSpPr txBox="1"/>
          <p:nvPr/>
        </p:nvSpPr>
        <p:spPr>
          <a:xfrm>
            <a:off x="9949929" y="2027645"/>
            <a:ext cx="1190608" cy="400110"/>
          </a:xfrm>
          <a:prstGeom prst="rect">
            <a:avLst/>
          </a:prstGeom>
          <a:noFill/>
        </p:spPr>
        <p:txBody>
          <a:bodyPr wrap="square" rtlCol="0">
            <a:spAutoFit/>
          </a:bodyPr>
          <a:lstStyle/>
          <a:p>
            <a:pPr algn="ctr"/>
            <a:r>
              <a:rPr lang="zh-CN" altLang="en-US" sz="2000" dirty="0">
                <a:solidFill>
                  <a:srgbClr val="FFFFFF"/>
                </a:solidFill>
                <a:latin typeface="思源黑体"/>
                <a:ea typeface="思源黑体"/>
              </a:rPr>
              <a:t>元网格</a:t>
            </a:r>
          </a:p>
        </p:txBody>
      </p:sp>
      <p:sp>
        <p:nvSpPr>
          <p:cNvPr id="67" name="TextBox 66"/>
          <p:cNvSpPr txBox="1"/>
          <p:nvPr/>
        </p:nvSpPr>
        <p:spPr>
          <a:xfrm>
            <a:off x="10011187" y="5364001"/>
            <a:ext cx="1190608" cy="400110"/>
          </a:xfrm>
          <a:prstGeom prst="rect">
            <a:avLst/>
          </a:prstGeom>
          <a:noFill/>
        </p:spPr>
        <p:txBody>
          <a:bodyPr wrap="square" rtlCol="0">
            <a:spAutoFit/>
          </a:bodyPr>
          <a:lstStyle/>
          <a:p>
            <a:pPr algn="ctr"/>
            <a:r>
              <a:rPr lang="zh-CN" altLang="en-US" sz="2000" dirty="0">
                <a:solidFill>
                  <a:srgbClr val="FFFFFF"/>
                </a:solidFill>
                <a:latin typeface="思源黑体"/>
                <a:ea typeface="思源黑体"/>
              </a:rPr>
              <a:t>元网格</a:t>
            </a:r>
          </a:p>
        </p:txBody>
      </p:sp>
      <p:pic>
        <p:nvPicPr>
          <p:cNvPr id="68" name="图片 6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281339" y="0"/>
            <a:ext cx="604205" cy="608233"/>
          </a:xfrm>
          <a:prstGeom prst="rect">
            <a:avLst/>
          </a:prstGeom>
        </p:spPr>
      </p:pic>
      <p:cxnSp>
        <p:nvCxnSpPr>
          <p:cNvPr id="45" name="直接连接符 44"/>
          <p:cNvCxnSpPr/>
          <p:nvPr/>
        </p:nvCxnSpPr>
        <p:spPr>
          <a:xfrm>
            <a:off x="11085740" y="3818889"/>
            <a:ext cx="329159" cy="0"/>
          </a:xfrm>
          <a:prstGeom prst="line">
            <a:avLst/>
          </a:prstGeom>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11371525" y="3080418"/>
            <a:ext cx="727342" cy="400110"/>
          </a:xfrm>
          <a:prstGeom prst="rect">
            <a:avLst/>
          </a:prstGeom>
          <a:noFill/>
        </p:spPr>
        <p:txBody>
          <a:bodyPr wrap="square" rtlCol="0">
            <a:spAutoFit/>
          </a:bodyPr>
          <a:lstStyle/>
          <a:p>
            <a:pPr algn="ctr"/>
            <a:r>
              <a:rPr lang="zh-CN" altLang="en-US" sz="2000" dirty="0">
                <a:latin typeface="思源黑体"/>
                <a:ea typeface="思源黑体"/>
              </a:rPr>
              <a:t>楼组</a:t>
            </a:r>
          </a:p>
        </p:txBody>
      </p:sp>
    </p:spTree>
    <p:extLst>
      <p:ext uri="{BB962C8B-B14F-4D97-AF65-F5344CB8AC3E}">
        <p14:creationId xmlns:p14="http://schemas.microsoft.com/office/powerpoint/2010/main" val="4746939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 name="组合 66">
            <a:extLst>
              <a:ext uri="{FF2B5EF4-FFF2-40B4-BE49-F238E27FC236}">
                <a16:creationId xmlns:a16="http://schemas.microsoft.com/office/drawing/2014/main" id="{86210B63-E41D-4ACB-B809-9FD5698ED46F}"/>
              </a:ext>
            </a:extLst>
          </p:cNvPr>
          <p:cNvGrpSpPr/>
          <p:nvPr/>
        </p:nvGrpSpPr>
        <p:grpSpPr>
          <a:xfrm>
            <a:off x="-26131" y="0"/>
            <a:ext cx="12218131" cy="6858000"/>
            <a:chOff x="-26131" y="0"/>
            <a:chExt cx="12218131" cy="6858000"/>
          </a:xfrm>
        </p:grpSpPr>
        <p:pic>
          <p:nvPicPr>
            <p:cNvPr id="68" name="图片 67">
              <a:extLst>
                <a:ext uri="{FF2B5EF4-FFF2-40B4-BE49-F238E27FC236}">
                  <a16:creationId xmlns:a16="http://schemas.microsoft.com/office/drawing/2014/main" id="{22B0FE97-DA51-4DE3-8B4E-8A33C5ED627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4" r="650"/>
            <a:stretch/>
          </p:blipFill>
          <p:spPr>
            <a:xfrm>
              <a:off x="-26131" y="0"/>
              <a:ext cx="12218131" cy="6858000"/>
            </a:xfrm>
            <a:prstGeom prst="rect">
              <a:avLst/>
            </a:prstGeom>
          </p:spPr>
        </p:pic>
        <p:sp>
          <p:nvSpPr>
            <p:cNvPr id="69" name="矩形 68">
              <a:extLst>
                <a:ext uri="{FF2B5EF4-FFF2-40B4-BE49-F238E27FC236}">
                  <a16:creationId xmlns:a16="http://schemas.microsoft.com/office/drawing/2014/main" id="{69C110C0-64F4-417A-BE58-6DE1A50A31C6}"/>
                </a:ext>
              </a:extLst>
            </p:cNvPr>
            <p:cNvSpPr/>
            <p:nvPr/>
          </p:nvSpPr>
          <p:spPr>
            <a:xfrm>
              <a:off x="-26131" y="2643"/>
              <a:ext cx="12191999" cy="6855357"/>
            </a:xfrm>
            <a:prstGeom prst="rect">
              <a:avLst/>
            </a:prstGeom>
            <a:solidFill>
              <a:schemeClr val="bg1">
                <a:alpha val="59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panose="020B0500000000000000" pitchFamily="34" charset="-122"/>
                <a:ea typeface="思源黑体" panose="020B0500000000000000" pitchFamily="34" charset="-122"/>
              </a:endParaRPr>
            </a:p>
          </p:txBody>
        </p:sp>
      </p:grpSp>
      <p:sp>
        <p:nvSpPr>
          <p:cNvPr id="4" name="文本框 3">
            <a:extLst>
              <a:ext uri="{FF2B5EF4-FFF2-40B4-BE49-F238E27FC236}">
                <a16:creationId xmlns:a16="http://schemas.microsoft.com/office/drawing/2014/main" id="{15592917-573F-47C7-90FF-B70F1106936B}"/>
              </a:ext>
            </a:extLst>
          </p:cNvPr>
          <p:cNvSpPr txBox="1"/>
          <p:nvPr/>
        </p:nvSpPr>
        <p:spPr>
          <a:xfrm>
            <a:off x="359884" y="332563"/>
            <a:ext cx="1067921" cy="307777"/>
          </a:xfrm>
          <a:prstGeom prst="rect">
            <a:avLst/>
          </a:prstGeom>
          <a:noFill/>
        </p:spPr>
        <p:txBody>
          <a:bodyPr wrap="none" rtlCol="0">
            <a:spAutoFit/>
          </a:bodyPr>
          <a:lstStyle/>
          <a:p>
            <a:r>
              <a:rPr lang="en-US" altLang="zh-CN" sz="1400" spc="100" dirty="0">
                <a:solidFill>
                  <a:schemeClr val="bg1"/>
                </a:solidFill>
                <a:latin typeface="思源黑体" panose="020B0500000000000000" pitchFamily="34" charset="-122"/>
                <a:ea typeface="思源黑体" panose="020B0500000000000000" pitchFamily="34" charset="-122"/>
              </a:rPr>
              <a:t>SHANQIU</a:t>
            </a:r>
            <a:endParaRPr lang="zh-CN" altLang="en-US" sz="1400" spc="100" dirty="0">
              <a:solidFill>
                <a:schemeClr val="bg1"/>
              </a:solidFill>
              <a:latin typeface="思源黑体" panose="020B0500000000000000" pitchFamily="34" charset="-122"/>
              <a:ea typeface="思源黑体" panose="020B0500000000000000" pitchFamily="34" charset="-122"/>
            </a:endParaRPr>
          </a:p>
        </p:txBody>
      </p:sp>
      <p:grpSp>
        <p:nvGrpSpPr>
          <p:cNvPr id="5" name="组合 4">
            <a:extLst>
              <a:ext uri="{FF2B5EF4-FFF2-40B4-BE49-F238E27FC236}">
                <a16:creationId xmlns:a16="http://schemas.microsoft.com/office/drawing/2014/main" id="{D4FF60F2-3923-4525-A3A6-31C3596C0E80}"/>
              </a:ext>
            </a:extLst>
          </p:cNvPr>
          <p:cNvGrpSpPr/>
          <p:nvPr/>
        </p:nvGrpSpPr>
        <p:grpSpPr>
          <a:xfrm>
            <a:off x="-107032" y="-33912"/>
            <a:ext cx="3411036" cy="5646561"/>
            <a:chOff x="-1" y="0"/>
            <a:chExt cx="4718252" cy="5607670"/>
          </a:xfrm>
        </p:grpSpPr>
        <p:sp>
          <p:nvSpPr>
            <p:cNvPr id="6" name="斜纹 5">
              <a:extLst>
                <a:ext uri="{FF2B5EF4-FFF2-40B4-BE49-F238E27FC236}">
                  <a16:creationId xmlns:a16="http://schemas.microsoft.com/office/drawing/2014/main" id="{07E991E0-F85D-4E50-959B-C2423E103A0F}"/>
                </a:ext>
              </a:extLst>
            </p:cNvPr>
            <p:cNvSpPr/>
            <p:nvPr/>
          </p:nvSpPr>
          <p:spPr>
            <a:xfrm>
              <a:off x="-1" y="0"/>
              <a:ext cx="4718252" cy="5607670"/>
            </a:xfrm>
            <a:prstGeom prst="diagStripe">
              <a:avLst>
                <a:gd name="adj" fmla="val 74472"/>
              </a:avLst>
            </a:prstGeom>
            <a:gradFill>
              <a:gsLst>
                <a:gs pos="2000">
                  <a:schemeClr val="bg1">
                    <a:lumMod val="75000"/>
                  </a:schemeClr>
                </a:gs>
                <a:gs pos="100000">
                  <a:srgbClr val="FEFEFE">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思源黑体" panose="020B0500000000000000" pitchFamily="34" charset="-122"/>
                <a:ea typeface="思源黑体" panose="020B0500000000000000" pitchFamily="34" charset="-122"/>
              </a:endParaRPr>
            </a:p>
          </p:txBody>
        </p:sp>
        <p:sp>
          <p:nvSpPr>
            <p:cNvPr id="7" name="等腰三角形 6">
              <a:extLst>
                <a:ext uri="{FF2B5EF4-FFF2-40B4-BE49-F238E27FC236}">
                  <a16:creationId xmlns:a16="http://schemas.microsoft.com/office/drawing/2014/main" id="{93F7670E-B78B-48AC-9508-90B703C18816}"/>
                </a:ext>
              </a:extLst>
            </p:cNvPr>
            <p:cNvSpPr/>
            <p:nvPr/>
          </p:nvSpPr>
          <p:spPr>
            <a:xfrm rot="5400000">
              <a:off x="-309180" y="309180"/>
              <a:ext cx="4483099" cy="3864740"/>
            </a:xfrm>
            <a:prstGeom prst="triangle">
              <a:avLst>
                <a:gd name="adj" fmla="val 0"/>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8" name="斜纹 7">
              <a:extLst>
                <a:ext uri="{FF2B5EF4-FFF2-40B4-BE49-F238E27FC236}">
                  <a16:creationId xmlns:a16="http://schemas.microsoft.com/office/drawing/2014/main" id="{FB21DC98-9F9E-4DBC-AB7D-7C81B13C5A54}"/>
                </a:ext>
              </a:extLst>
            </p:cNvPr>
            <p:cNvSpPr/>
            <p:nvPr/>
          </p:nvSpPr>
          <p:spPr>
            <a:xfrm>
              <a:off x="0" y="0"/>
              <a:ext cx="3473652" cy="4128456"/>
            </a:xfrm>
            <a:prstGeom prst="diagStripe">
              <a:avLst>
                <a:gd name="adj" fmla="val 74472"/>
              </a:avLst>
            </a:prstGeom>
            <a:gradFill>
              <a:gsLst>
                <a:gs pos="2000">
                  <a:schemeClr val="bg1">
                    <a:alpha val="0"/>
                  </a:schemeClr>
                </a:gs>
                <a:gs pos="100000">
                  <a:schemeClr val="bg1">
                    <a:alpha val="61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思源黑体" panose="020B0500000000000000" pitchFamily="34" charset="-122"/>
                <a:ea typeface="思源黑体" panose="020B0500000000000000" pitchFamily="34" charset="-122"/>
              </a:endParaRPr>
            </a:p>
          </p:txBody>
        </p:sp>
      </p:grpSp>
      <p:grpSp>
        <p:nvGrpSpPr>
          <p:cNvPr id="9" name="组合 8">
            <a:extLst>
              <a:ext uri="{FF2B5EF4-FFF2-40B4-BE49-F238E27FC236}">
                <a16:creationId xmlns:a16="http://schemas.microsoft.com/office/drawing/2014/main" id="{E705CD13-5B6B-4E0B-82FE-350F13099EE1}"/>
              </a:ext>
            </a:extLst>
          </p:cNvPr>
          <p:cNvGrpSpPr/>
          <p:nvPr/>
        </p:nvGrpSpPr>
        <p:grpSpPr>
          <a:xfrm rot="10800000">
            <a:off x="8710830" y="1092199"/>
            <a:ext cx="3483067" cy="5765799"/>
            <a:chOff x="-1" y="0"/>
            <a:chExt cx="4718252" cy="5607670"/>
          </a:xfrm>
        </p:grpSpPr>
        <p:sp>
          <p:nvSpPr>
            <p:cNvPr id="10" name="斜纹 9">
              <a:extLst>
                <a:ext uri="{FF2B5EF4-FFF2-40B4-BE49-F238E27FC236}">
                  <a16:creationId xmlns:a16="http://schemas.microsoft.com/office/drawing/2014/main" id="{C315FFF6-F0ED-41B9-8494-C7ACD628A472}"/>
                </a:ext>
              </a:extLst>
            </p:cNvPr>
            <p:cNvSpPr/>
            <p:nvPr/>
          </p:nvSpPr>
          <p:spPr>
            <a:xfrm>
              <a:off x="-1" y="0"/>
              <a:ext cx="4718252" cy="5607670"/>
            </a:xfrm>
            <a:prstGeom prst="diagStripe">
              <a:avLst>
                <a:gd name="adj" fmla="val 74472"/>
              </a:avLst>
            </a:prstGeom>
            <a:gradFill>
              <a:gsLst>
                <a:gs pos="2000">
                  <a:schemeClr val="bg1">
                    <a:lumMod val="75000"/>
                  </a:schemeClr>
                </a:gs>
                <a:gs pos="100000">
                  <a:srgbClr val="FEFEFE">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思源黑体" panose="020B0500000000000000" pitchFamily="34" charset="-122"/>
                <a:ea typeface="思源黑体" panose="020B0500000000000000" pitchFamily="34" charset="-122"/>
              </a:endParaRPr>
            </a:p>
          </p:txBody>
        </p:sp>
        <p:sp>
          <p:nvSpPr>
            <p:cNvPr id="11" name="等腰三角形 10">
              <a:extLst>
                <a:ext uri="{FF2B5EF4-FFF2-40B4-BE49-F238E27FC236}">
                  <a16:creationId xmlns:a16="http://schemas.microsoft.com/office/drawing/2014/main" id="{79B8A327-75FC-4D1C-9CD7-1449B927A459}"/>
                </a:ext>
              </a:extLst>
            </p:cNvPr>
            <p:cNvSpPr/>
            <p:nvPr/>
          </p:nvSpPr>
          <p:spPr>
            <a:xfrm rot="5400000">
              <a:off x="-309180" y="309180"/>
              <a:ext cx="4483099" cy="3864740"/>
            </a:xfrm>
            <a:prstGeom prst="triangle">
              <a:avLst>
                <a:gd name="adj" fmla="val 0"/>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12" name="斜纹 11">
              <a:extLst>
                <a:ext uri="{FF2B5EF4-FFF2-40B4-BE49-F238E27FC236}">
                  <a16:creationId xmlns:a16="http://schemas.microsoft.com/office/drawing/2014/main" id="{0EFEE0D9-2F9B-43C9-8754-1A66F3B5D6DE}"/>
                </a:ext>
              </a:extLst>
            </p:cNvPr>
            <p:cNvSpPr/>
            <p:nvPr/>
          </p:nvSpPr>
          <p:spPr>
            <a:xfrm>
              <a:off x="0" y="0"/>
              <a:ext cx="3473652" cy="4128456"/>
            </a:xfrm>
            <a:prstGeom prst="diagStripe">
              <a:avLst>
                <a:gd name="adj" fmla="val 74472"/>
              </a:avLst>
            </a:prstGeom>
            <a:gradFill>
              <a:gsLst>
                <a:gs pos="0">
                  <a:schemeClr val="bg1">
                    <a:alpha val="41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思源黑体" panose="020B0500000000000000" pitchFamily="34" charset="-122"/>
                <a:ea typeface="思源黑体" panose="020B0500000000000000" pitchFamily="34" charset="-122"/>
              </a:endParaRPr>
            </a:p>
          </p:txBody>
        </p:sp>
      </p:grpSp>
      <p:sp>
        <p:nvSpPr>
          <p:cNvPr id="13" name="文本框 12">
            <a:extLst>
              <a:ext uri="{FF2B5EF4-FFF2-40B4-BE49-F238E27FC236}">
                <a16:creationId xmlns:a16="http://schemas.microsoft.com/office/drawing/2014/main" id="{A3746470-7904-4369-B114-F66CE21B2A9B}"/>
              </a:ext>
            </a:extLst>
          </p:cNvPr>
          <p:cNvSpPr txBox="1"/>
          <p:nvPr/>
        </p:nvSpPr>
        <p:spPr>
          <a:xfrm>
            <a:off x="1350628" y="3013214"/>
            <a:ext cx="9001387" cy="1261884"/>
          </a:xfrm>
          <a:prstGeom prst="rect">
            <a:avLst/>
          </a:prstGeom>
          <a:noFill/>
        </p:spPr>
        <p:txBody>
          <a:bodyPr wrap="square" rtlCol="0" anchor="ctr">
            <a:spAutoFit/>
          </a:bodyPr>
          <a:lstStyle>
            <a:defPPr>
              <a:defRPr lang="zh-CN"/>
            </a:defPPr>
            <a:lvl1pPr>
              <a:defRPr sz="4800" spc="600">
                <a:solidFill>
                  <a:srgbClr val="245188"/>
                </a:solidFill>
                <a:effectLst>
                  <a:outerShdw blurRad="127000" dist="63500" dir="2700000" algn="tl" rotWithShape="0">
                    <a:schemeClr val="accent1">
                      <a:alpha val="40000"/>
                    </a:schemeClr>
                  </a:outerShdw>
                </a:effectLst>
                <a:latin typeface="+mj-ea"/>
                <a:ea typeface="+mj-ea"/>
              </a:defRPr>
            </a:lvl1pPr>
          </a:lstStyle>
          <a:p>
            <a:pPr algn="ctr"/>
            <a:r>
              <a:rPr lang="zh-CN" altLang="en-US" sz="7600" b="1" dirty="0">
                <a:solidFill>
                  <a:schemeClr val="tx1">
                    <a:lumMod val="85000"/>
                    <a:lumOff val="15000"/>
                  </a:schemeClr>
                </a:solidFill>
                <a:effectLst>
                  <a:outerShdw blurRad="127000" dist="63500" dir="2700000" algn="tl" rotWithShape="0">
                    <a:schemeClr val="accent1">
                      <a:alpha val="20000"/>
                    </a:schemeClr>
                  </a:outerShdw>
                </a:effectLst>
                <a:latin typeface="思源黑体" panose="020B0500000000000000" pitchFamily="34" charset="-122"/>
                <a:ea typeface="思源黑体" panose="020B0500000000000000" pitchFamily="34" charset="-122"/>
              </a:rPr>
              <a:t>网格如何管理</a:t>
            </a:r>
          </a:p>
        </p:txBody>
      </p:sp>
      <p:sp>
        <p:nvSpPr>
          <p:cNvPr id="15" name="文本框 14">
            <a:extLst>
              <a:ext uri="{FF2B5EF4-FFF2-40B4-BE49-F238E27FC236}">
                <a16:creationId xmlns:a16="http://schemas.microsoft.com/office/drawing/2014/main" id="{C56EB5EA-334D-44D2-86AC-93B8AA4BBC3A}"/>
              </a:ext>
            </a:extLst>
          </p:cNvPr>
          <p:cNvSpPr txBox="1"/>
          <p:nvPr/>
        </p:nvSpPr>
        <p:spPr>
          <a:xfrm>
            <a:off x="5399334" y="1586760"/>
            <a:ext cx="1393331" cy="1323439"/>
          </a:xfrm>
          <a:prstGeom prst="rect">
            <a:avLst/>
          </a:prstGeom>
          <a:noFill/>
        </p:spPr>
        <p:txBody>
          <a:bodyPr wrap="none" rtlCol="0" anchor="ctr">
            <a:spAutoFit/>
          </a:bodyPr>
          <a:lstStyle>
            <a:defPPr>
              <a:defRPr lang="zh-CN"/>
            </a:defPPr>
            <a:lvl1pPr algn="ctr">
              <a:defRPr sz="8000" b="1" i="1">
                <a:ln w="19050">
                  <a:solidFill>
                    <a:schemeClr val="accent2"/>
                  </a:solidFill>
                </a:ln>
                <a:noFill/>
              </a:defRPr>
            </a:lvl1pPr>
          </a:lstStyle>
          <a:p>
            <a:r>
              <a:rPr lang="en-US" altLang="zh-CN" dirty="0">
                <a:ln w="19050">
                  <a:noFill/>
                </a:ln>
                <a:solidFill>
                  <a:srgbClr val="C00000"/>
                </a:solidFill>
                <a:latin typeface="思源黑体" panose="020B0500000000000000" pitchFamily="34" charset="-122"/>
                <a:ea typeface="思源黑体" panose="020B0500000000000000" pitchFamily="34" charset="-122"/>
              </a:rPr>
              <a:t>02</a:t>
            </a:r>
            <a:endParaRPr lang="zh-CN" altLang="en-US" dirty="0">
              <a:ln w="19050">
                <a:noFill/>
              </a:ln>
              <a:solidFill>
                <a:srgbClr val="C00000"/>
              </a:solidFill>
              <a:latin typeface="思源黑体" panose="020B0500000000000000" pitchFamily="34" charset="-122"/>
              <a:ea typeface="思源黑体" panose="020B0500000000000000" pitchFamily="34" charset="-122"/>
            </a:endParaRPr>
          </a:p>
        </p:txBody>
      </p:sp>
      <p:grpSp>
        <p:nvGrpSpPr>
          <p:cNvPr id="16" name="组合 15">
            <a:extLst>
              <a:ext uri="{FF2B5EF4-FFF2-40B4-BE49-F238E27FC236}">
                <a16:creationId xmlns:a16="http://schemas.microsoft.com/office/drawing/2014/main" id="{7F1F57D1-83F6-4712-86A7-930904875F2D}"/>
              </a:ext>
            </a:extLst>
          </p:cNvPr>
          <p:cNvGrpSpPr/>
          <p:nvPr/>
        </p:nvGrpSpPr>
        <p:grpSpPr>
          <a:xfrm>
            <a:off x="3716464" y="2349809"/>
            <a:ext cx="4759070" cy="0"/>
            <a:chOff x="3697817" y="2924928"/>
            <a:chExt cx="4759070" cy="0"/>
          </a:xfrm>
        </p:grpSpPr>
        <p:cxnSp>
          <p:nvCxnSpPr>
            <p:cNvPr id="17" name="直接连接符 16">
              <a:extLst>
                <a:ext uri="{FF2B5EF4-FFF2-40B4-BE49-F238E27FC236}">
                  <a16:creationId xmlns:a16="http://schemas.microsoft.com/office/drawing/2014/main" id="{C51DA3CC-E969-4052-B6A6-224679AD05E3}"/>
                </a:ext>
              </a:extLst>
            </p:cNvPr>
            <p:cNvCxnSpPr/>
            <p:nvPr/>
          </p:nvCxnSpPr>
          <p:spPr>
            <a:xfrm flipH="1">
              <a:off x="3697817" y="2924928"/>
              <a:ext cx="1591730" cy="0"/>
            </a:xfrm>
            <a:prstGeom prst="line">
              <a:avLst/>
            </a:prstGeom>
            <a:ln w="50800">
              <a:gradFill>
                <a:gsLst>
                  <a:gs pos="0">
                    <a:srgbClr val="C00000"/>
                  </a:gs>
                  <a:gs pos="80000">
                    <a:srgbClr val="FBFBFB">
                      <a:alpha val="0"/>
                    </a:srgb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18" name="直接连接符 17">
              <a:extLst>
                <a:ext uri="{FF2B5EF4-FFF2-40B4-BE49-F238E27FC236}">
                  <a16:creationId xmlns:a16="http://schemas.microsoft.com/office/drawing/2014/main" id="{2F1882DA-9A82-41C3-8586-190AE017DD9C}"/>
                </a:ext>
              </a:extLst>
            </p:cNvPr>
            <p:cNvCxnSpPr/>
            <p:nvPr/>
          </p:nvCxnSpPr>
          <p:spPr>
            <a:xfrm>
              <a:off x="6865157" y="2924928"/>
              <a:ext cx="1591730" cy="0"/>
            </a:xfrm>
            <a:prstGeom prst="line">
              <a:avLst/>
            </a:prstGeom>
            <a:ln w="50800">
              <a:gradFill>
                <a:gsLst>
                  <a:gs pos="0">
                    <a:srgbClr val="C00000"/>
                  </a:gs>
                  <a:gs pos="80000">
                    <a:srgbClr val="FBFBFB">
                      <a:alpha val="0"/>
                    </a:srgbClr>
                  </a:gs>
                </a:gsLst>
                <a:lin ang="0" scaled="0"/>
              </a:gradFill>
            </a:ln>
          </p:spPr>
          <p:style>
            <a:lnRef idx="1">
              <a:schemeClr val="accent1"/>
            </a:lnRef>
            <a:fillRef idx="0">
              <a:schemeClr val="accent1"/>
            </a:fillRef>
            <a:effectRef idx="0">
              <a:schemeClr val="accent1"/>
            </a:effectRef>
            <a:fontRef idx="minor">
              <a:schemeClr val="tx1"/>
            </a:fontRef>
          </p:style>
        </p:cxnSp>
      </p:grpSp>
      <p:pic>
        <p:nvPicPr>
          <p:cNvPr id="31" name="图片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81339" y="0"/>
            <a:ext cx="604205" cy="608233"/>
          </a:xfrm>
          <a:prstGeom prst="rect">
            <a:avLst/>
          </a:prstGeom>
        </p:spPr>
      </p:pic>
    </p:spTree>
    <p:extLst>
      <p:ext uri="{BB962C8B-B14F-4D97-AF65-F5344CB8AC3E}">
        <p14:creationId xmlns:p14="http://schemas.microsoft.com/office/powerpoint/2010/main" val="187416438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4EE88526-3760-4B71-A557-1EDE76F092F1}"/>
              </a:ext>
            </a:extLst>
          </p:cNvPr>
          <p:cNvGrpSpPr/>
          <p:nvPr/>
        </p:nvGrpSpPr>
        <p:grpSpPr>
          <a:xfrm>
            <a:off x="-474562" y="283279"/>
            <a:ext cx="2646878" cy="595364"/>
            <a:chOff x="-474562" y="283279"/>
            <a:chExt cx="3581852" cy="595364"/>
          </a:xfrm>
        </p:grpSpPr>
        <p:sp>
          <p:nvSpPr>
            <p:cNvPr id="5" name="平行四边形 4">
              <a:extLst>
                <a:ext uri="{FF2B5EF4-FFF2-40B4-BE49-F238E27FC236}">
                  <a16:creationId xmlns:a16="http://schemas.microsoft.com/office/drawing/2014/main" id="{E7D71C0B-2D7C-40F6-BD43-9F324E9F1943}"/>
                </a:ext>
              </a:extLst>
            </p:cNvPr>
            <p:cNvSpPr/>
            <p:nvPr/>
          </p:nvSpPr>
          <p:spPr>
            <a:xfrm>
              <a:off x="-276894" y="283279"/>
              <a:ext cx="3384184" cy="595364"/>
            </a:xfrm>
            <a:prstGeom prst="parallelogram">
              <a:avLst>
                <a:gd name="adj" fmla="val 48666"/>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panose="020B0500000000000000" pitchFamily="34" charset="-122"/>
                <a:ea typeface="思源黑体" panose="020B0500000000000000" pitchFamily="34" charset="-122"/>
              </a:endParaRPr>
            </a:p>
          </p:txBody>
        </p:sp>
        <p:sp>
          <p:nvSpPr>
            <p:cNvPr id="7" name="平行四边形 6">
              <a:extLst>
                <a:ext uri="{FF2B5EF4-FFF2-40B4-BE49-F238E27FC236}">
                  <a16:creationId xmlns:a16="http://schemas.microsoft.com/office/drawing/2014/main" id="{002C2713-2606-4BA8-8C9F-69ED8B8F62E6}"/>
                </a:ext>
              </a:extLst>
            </p:cNvPr>
            <p:cNvSpPr/>
            <p:nvPr/>
          </p:nvSpPr>
          <p:spPr>
            <a:xfrm>
              <a:off x="-474562" y="283279"/>
              <a:ext cx="3384184" cy="595364"/>
            </a:xfrm>
            <a:prstGeom prst="parallelogram">
              <a:avLst>
                <a:gd name="adj" fmla="val 4866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panose="020B0500000000000000" pitchFamily="34" charset="-122"/>
                <a:ea typeface="思源黑体" panose="020B0500000000000000" pitchFamily="34" charset="-122"/>
              </a:endParaRPr>
            </a:p>
          </p:txBody>
        </p:sp>
        <p:sp>
          <p:nvSpPr>
            <p:cNvPr id="8" name="文本框 7">
              <a:extLst>
                <a:ext uri="{FF2B5EF4-FFF2-40B4-BE49-F238E27FC236}">
                  <a16:creationId xmlns:a16="http://schemas.microsoft.com/office/drawing/2014/main" id="{D36FC5A4-6321-4C62-AA17-67CC8444D90F}"/>
                </a:ext>
              </a:extLst>
            </p:cNvPr>
            <p:cNvSpPr txBox="1"/>
            <p:nvPr/>
          </p:nvSpPr>
          <p:spPr>
            <a:xfrm>
              <a:off x="784255" y="362927"/>
              <a:ext cx="1716304" cy="400110"/>
            </a:xfrm>
            <a:prstGeom prst="rect">
              <a:avLst/>
            </a:prstGeom>
            <a:noFill/>
          </p:spPr>
          <p:txBody>
            <a:bodyPr wrap="none" rtlCol="0" anchor="ctr">
              <a:spAutoFit/>
            </a:bodyPr>
            <a:lstStyle>
              <a:defPPr>
                <a:defRPr lang="zh-CN"/>
              </a:defPPr>
              <a:lvl1pPr>
                <a:defRPr sz="3200" spc="200">
                  <a:solidFill>
                    <a:srgbClr val="245188"/>
                  </a:solidFill>
                  <a:effectLst>
                    <a:outerShdw blurRad="127000" dist="63500" dir="2700000" algn="tl" rotWithShape="0">
                      <a:schemeClr val="accent1">
                        <a:alpha val="20000"/>
                      </a:schemeClr>
                    </a:outerShdw>
                  </a:effectLst>
                  <a:latin typeface="+mj-ea"/>
                  <a:ea typeface="+mj-ea"/>
                </a:defRPr>
              </a:lvl1pPr>
            </a:lstStyle>
            <a:p>
              <a:r>
                <a:rPr lang="zh-CN" altLang="en-US" sz="2000" b="1" spc="100" dirty="0">
                  <a:solidFill>
                    <a:srgbClr val="FBFBFB"/>
                  </a:solidFill>
                  <a:effectLst/>
                  <a:latin typeface="思源黑体" panose="020B0500000000000000" pitchFamily="34" charset="-122"/>
                  <a:ea typeface="思源黑体" panose="020B0500000000000000" pitchFamily="34" charset="-122"/>
                </a:rPr>
                <a:t>第二部分</a:t>
              </a:r>
            </a:p>
          </p:txBody>
        </p:sp>
      </p:grpSp>
      <p:sp>
        <p:nvSpPr>
          <p:cNvPr id="9" name="矩形 8">
            <a:extLst>
              <a:ext uri="{FF2B5EF4-FFF2-40B4-BE49-F238E27FC236}">
                <a16:creationId xmlns:a16="http://schemas.microsoft.com/office/drawing/2014/main" id="{4BE1FA72-8A4E-44DE-AF73-F396B78868C6}"/>
              </a:ext>
            </a:extLst>
          </p:cNvPr>
          <p:cNvSpPr/>
          <p:nvPr/>
        </p:nvSpPr>
        <p:spPr>
          <a:xfrm>
            <a:off x="2172312" y="362927"/>
            <a:ext cx="8724287" cy="553998"/>
          </a:xfrm>
          <a:prstGeom prst="rect">
            <a:avLst/>
          </a:prstGeom>
        </p:spPr>
        <p:txBody>
          <a:bodyPr wrap="square">
            <a:spAutoFit/>
          </a:bodyPr>
          <a:lstStyle/>
          <a:p>
            <a:r>
              <a:rPr lang="zh-CN" altLang="en-US" sz="3000" b="1" dirty="0">
                <a:solidFill>
                  <a:schemeClr val="tx1">
                    <a:lumMod val="85000"/>
                    <a:lumOff val="15000"/>
                  </a:schemeClr>
                </a:solidFill>
                <a:latin typeface="思源黑体" panose="020B0500000000000000" pitchFamily="34" charset="-122"/>
                <a:ea typeface="思源黑体" panose="020B0500000000000000" pitchFamily="34" charset="-122"/>
              </a:rPr>
              <a:t>（一）织密组织之网，构建党建引领网格治理体系</a:t>
            </a:r>
          </a:p>
        </p:txBody>
      </p:sp>
      <p:sp>
        <p:nvSpPr>
          <p:cNvPr id="10" name="文本框 9">
            <a:extLst>
              <a:ext uri="{FF2B5EF4-FFF2-40B4-BE49-F238E27FC236}">
                <a16:creationId xmlns:a16="http://schemas.microsoft.com/office/drawing/2014/main" id="{0C748C23-240C-4922-80A9-1AB6C5B78BFF}"/>
              </a:ext>
            </a:extLst>
          </p:cNvPr>
          <p:cNvSpPr txBox="1"/>
          <p:nvPr/>
        </p:nvSpPr>
        <p:spPr>
          <a:xfrm>
            <a:off x="746824" y="2820978"/>
            <a:ext cx="3701008" cy="523220"/>
          </a:xfrm>
          <a:prstGeom prst="rect">
            <a:avLst/>
          </a:prstGeom>
          <a:noFill/>
        </p:spPr>
        <p:txBody>
          <a:bodyPr wrap="square">
            <a:spAutoFit/>
          </a:bodyPr>
          <a:lstStyle/>
          <a:p>
            <a:pPr lvl="0"/>
            <a:r>
              <a:rPr lang="en-US" altLang="zh-CN" sz="2800" b="1" dirty="0">
                <a:solidFill>
                  <a:srgbClr val="C00000"/>
                </a:solidFill>
                <a:latin typeface="思源黑体" panose="020B0500000000000000" pitchFamily="34" charset="-122"/>
                <a:ea typeface="思源黑体" panose="020B0500000000000000" pitchFamily="34" charset="-122"/>
                <a:sym typeface="+mn-ea"/>
              </a:rPr>
              <a:t>1</a:t>
            </a:r>
            <a:r>
              <a:rPr lang="zh-CN" altLang="en-US" sz="2800" b="1" dirty="0">
                <a:solidFill>
                  <a:srgbClr val="C00000"/>
                </a:solidFill>
                <a:latin typeface="思源黑体" panose="020B0500000000000000" pitchFamily="34" charset="-122"/>
                <a:ea typeface="思源黑体" panose="020B0500000000000000" pitchFamily="34" charset="-122"/>
                <a:sym typeface="+mn-ea"/>
              </a:rPr>
              <a:t>、健全网格架构设置</a:t>
            </a:r>
            <a:endParaRPr lang="zh-CN" altLang="en-US" sz="2800" b="1" dirty="0">
              <a:solidFill>
                <a:srgbClr val="C00000"/>
              </a:solidFill>
              <a:latin typeface="思源黑体" panose="020B0500000000000000" pitchFamily="34" charset="-122"/>
              <a:ea typeface="思源黑体" panose="020B0500000000000000" pitchFamily="34" charset="-122"/>
            </a:endParaRPr>
          </a:p>
        </p:txBody>
      </p:sp>
      <p:sp>
        <p:nvSpPr>
          <p:cNvPr id="11" name="文本框 10">
            <a:extLst>
              <a:ext uri="{FF2B5EF4-FFF2-40B4-BE49-F238E27FC236}">
                <a16:creationId xmlns:a16="http://schemas.microsoft.com/office/drawing/2014/main" id="{B33382EC-773A-4772-8D33-C4C461E8E6C1}"/>
              </a:ext>
            </a:extLst>
          </p:cNvPr>
          <p:cNvSpPr txBox="1"/>
          <p:nvPr/>
        </p:nvSpPr>
        <p:spPr>
          <a:xfrm>
            <a:off x="7876637" y="2763471"/>
            <a:ext cx="3595696" cy="523220"/>
          </a:xfrm>
          <a:prstGeom prst="rect">
            <a:avLst/>
          </a:prstGeom>
          <a:noFill/>
        </p:spPr>
        <p:txBody>
          <a:bodyPr wrap="square">
            <a:spAutoFit/>
          </a:bodyPr>
          <a:lstStyle/>
          <a:p>
            <a:pPr lvl="0"/>
            <a:r>
              <a:rPr lang="en-US" altLang="zh-CN" sz="2800" b="1" dirty="0">
                <a:solidFill>
                  <a:srgbClr val="C00000"/>
                </a:solidFill>
                <a:latin typeface="思源黑体" panose="020B0500000000000000" pitchFamily="34" charset="-122"/>
                <a:ea typeface="思源黑体" panose="020B0500000000000000" pitchFamily="34" charset="-122"/>
                <a:sym typeface="+mn-ea"/>
              </a:rPr>
              <a:t>2</a:t>
            </a:r>
            <a:r>
              <a:rPr lang="zh-CN" altLang="en-US" sz="2800" b="1" dirty="0">
                <a:solidFill>
                  <a:srgbClr val="C00000"/>
                </a:solidFill>
                <a:latin typeface="思源黑体" panose="020B0500000000000000" pitchFamily="34" charset="-122"/>
                <a:ea typeface="思源黑体" panose="020B0500000000000000" pitchFamily="34" charset="-122"/>
                <a:sym typeface="+mn-ea"/>
              </a:rPr>
              <a:t>、优化网格运行机制</a:t>
            </a:r>
            <a:endParaRPr lang="zh-CN" altLang="en-US" sz="2800" b="1" dirty="0">
              <a:solidFill>
                <a:srgbClr val="C00000"/>
              </a:solidFill>
              <a:latin typeface="思源黑体" panose="020B0500000000000000" pitchFamily="34" charset="-122"/>
              <a:ea typeface="思源黑体" panose="020B0500000000000000" pitchFamily="34" charset="-122"/>
            </a:endParaRPr>
          </a:p>
        </p:txBody>
      </p:sp>
      <p:sp>
        <p:nvSpPr>
          <p:cNvPr id="12" name="文本框 11">
            <a:extLst>
              <a:ext uri="{FF2B5EF4-FFF2-40B4-BE49-F238E27FC236}">
                <a16:creationId xmlns:a16="http://schemas.microsoft.com/office/drawing/2014/main" id="{147BB200-D802-4EF0-B781-DF3A37E52028}"/>
              </a:ext>
            </a:extLst>
          </p:cNvPr>
          <p:cNvSpPr txBox="1"/>
          <p:nvPr/>
        </p:nvSpPr>
        <p:spPr>
          <a:xfrm>
            <a:off x="7791971" y="4928837"/>
            <a:ext cx="4503341" cy="523220"/>
          </a:xfrm>
          <a:prstGeom prst="rect">
            <a:avLst/>
          </a:prstGeom>
          <a:noFill/>
        </p:spPr>
        <p:txBody>
          <a:bodyPr wrap="square">
            <a:spAutoFit/>
          </a:bodyPr>
          <a:lstStyle/>
          <a:p>
            <a:pPr lvl="0"/>
            <a:r>
              <a:rPr lang="en-US" altLang="zh-CN" sz="2800" b="1" dirty="0">
                <a:solidFill>
                  <a:srgbClr val="C00000"/>
                </a:solidFill>
                <a:latin typeface="思源黑体" panose="020B0500000000000000" pitchFamily="34" charset="-122"/>
                <a:ea typeface="思源黑体" panose="020B0500000000000000" pitchFamily="34" charset="-122"/>
                <a:sym typeface="+mn-ea"/>
              </a:rPr>
              <a:t>4</a:t>
            </a:r>
            <a:r>
              <a:rPr lang="zh-CN" altLang="en-US" sz="2800" b="1" dirty="0">
                <a:solidFill>
                  <a:srgbClr val="C00000"/>
                </a:solidFill>
                <a:latin typeface="思源黑体" panose="020B0500000000000000" pitchFamily="34" charset="-122"/>
                <a:ea typeface="思源黑体" panose="020B0500000000000000" pitchFamily="34" charset="-122"/>
                <a:sym typeface="+mn-ea"/>
              </a:rPr>
              <a:t>、强化睦邻楼组党建</a:t>
            </a:r>
            <a:endParaRPr lang="zh-CN" altLang="en-US" sz="2800" b="1" dirty="0">
              <a:solidFill>
                <a:srgbClr val="C00000"/>
              </a:solidFill>
              <a:latin typeface="思源黑体" panose="020B0500000000000000" pitchFamily="34" charset="-122"/>
              <a:ea typeface="思源黑体" panose="020B0500000000000000" pitchFamily="34" charset="-122"/>
            </a:endParaRPr>
          </a:p>
        </p:txBody>
      </p:sp>
      <p:sp>
        <p:nvSpPr>
          <p:cNvPr id="14" name="文本框 13">
            <a:extLst>
              <a:ext uri="{FF2B5EF4-FFF2-40B4-BE49-F238E27FC236}">
                <a16:creationId xmlns:a16="http://schemas.microsoft.com/office/drawing/2014/main" id="{B10EC4CA-7B30-4222-8B4E-4DB44B82F18B}"/>
              </a:ext>
            </a:extLst>
          </p:cNvPr>
          <p:cNvSpPr txBox="1"/>
          <p:nvPr/>
        </p:nvSpPr>
        <p:spPr>
          <a:xfrm>
            <a:off x="650398" y="4928837"/>
            <a:ext cx="4485689" cy="523220"/>
          </a:xfrm>
          <a:prstGeom prst="rect">
            <a:avLst/>
          </a:prstGeom>
          <a:noFill/>
        </p:spPr>
        <p:txBody>
          <a:bodyPr wrap="square">
            <a:spAutoFit/>
          </a:bodyPr>
          <a:lstStyle/>
          <a:p>
            <a:pPr lvl="0"/>
            <a:r>
              <a:rPr lang="en-US" altLang="zh-CN" sz="2800" b="1" dirty="0">
                <a:solidFill>
                  <a:srgbClr val="C00000"/>
                </a:solidFill>
                <a:latin typeface="思源黑体" panose="020B0500000000000000" pitchFamily="34" charset="-122"/>
                <a:ea typeface="思源黑体" panose="020B0500000000000000" pitchFamily="34" charset="-122"/>
                <a:sym typeface="+mn-ea"/>
              </a:rPr>
              <a:t>3</a:t>
            </a:r>
            <a:r>
              <a:rPr lang="zh-CN" altLang="en-US" sz="2800" b="1" dirty="0">
                <a:solidFill>
                  <a:srgbClr val="C00000"/>
                </a:solidFill>
                <a:latin typeface="思源黑体" panose="020B0500000000000000" pitchFamily="34" charset="-122"/>
                <a:ea typeface="思源黑体" panose="020B0500000000000000" pitchFamily="34" charset="-122"/>
                <a:sym typeface="+mn-ea"/>
              </a:rPr>
              <a:t>、细化网格功能职责</a:t>
            </a:r>
            <a:endParaRPr kumimoji="1" lang="zh-CN" altLang="en-US" sz="2800" dirty="0">
              <a:solidFill>
                <a:schemeClr val="tx1">
                  <a:lumMod val="85000"/>
                  <a:lumOff val="15000"/>
                </a:schemeClr>
              </a:solidFill>
              <a:latin typeface="思源黑体" panose="020B0500000000000000" pitchFamily="34" charset="-122"/>
              <a:ea typeface="思源黑体" panose="020B0500000000000000" pitchFamily="34" charset="-122"/>
            </a:endParaRPr>
          </a:p>
        </p:txBody>
      </p:sp>
      <p:pic>
        <p:nvPicPr>
          <p:cNvPr id="25" name="图片 2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81339" y="0"/>
            <a:ext cx="604205" cy="608233"/>
          </a:xfrm>
          <a:prstGeom prst="rect">
            <a:avLst/>
          </a:prstGeom>
        </p:spPr>
      </p:pic>
      <p:grpSp>
        <p:nvGrpSpPr>
          <p:cNvPr id="27" name="组合 26"/>
          <p:cNvGrpSpPr/>
          <p:nvPr/>
        </p:nvGrpSpPr>
        <p:grpSpPr>
          <a:xfrm>
            <a:off x="4334048" y="2227179"/>
            <a:ext cx="3473104" cy="3475120"/>
            <a:chOff x="4724400" y="2206625"/>
            <a:chExt cx="2736850" cy="2738438"/>
          </a:xfrm>
        </p:grpSpPr>
        <p:grpSp>
          <p:nvGrpSpPr>
            <p:cNvPr id="32" name="Group 28"/>
            <p:cNvGrpSpPr/>
            <p:nvPr/>
          </p:nvGrpSpPr>
          <p:grpSpPr bwMode="auto">
            <a:xfrm>
              <a:off x="4724400" y="2206625"/>
              <a:ext cx="1603375" cy="1603375"/>
              <a:chOff x="4724258" y="2057259"/>
              <a:chExt cx="1603375" cy="1603375"/>
            </a:xfrm>
          </p:grpSpPr>
          <p:sp>
            <p:nvSpPr>
              <p:cNvPr id="42" name="Freeform 8"/>
              <p:cNvSpPr/>
              <p:nvPr/>
            </p:nvSpPr>
            <p:spPr bwMode="auto">
              <a:xfrm rot="2700000">
                <a:off x="4724258" y="2057259"/>
                <a:ext cx="1603375" cy="1603375"/>
              </a:xfrm>
              <a:custGeom>
                <a:avLst/>
                <a:gdLst>
                  <a:gd name="T0" fmla="*/ 1603375 w 426"/>
                  <a:gd name="T1" fmla="*/ 801688 h 426"/>
                  <a:gd name="T2" fmla="*/ 801688 w 426"/>
                  <a:gd name="T3" fmla="*/ 0 h 426"/>
                  <a:gd name="T4" fmla="*/ 0 w 426"/>
                  <a:gd name="T5" fmla="*/ 801688 h 426"/>
                  <a:gd name="T6" fmla="*/ 801688 w 426"/>
                  <a:gd name="T7" fmla="*/ 1603375 h 426"/>
                  <a:gd name="T8" fmla="*/ 1603375 w 426"/>
                  <a:gd name="T9" fmla="*/ 801688 h 426"/>
                  <a:gd name="T10" fmla="*/ 0 60000 65536"/>
                  <a:gd name="T11" fmla="*/ 0 60000 65536"/>
                  <a:gd name="T12" fmla="*/ 0 60000 65536"/>
                  <a:gd name="T13" fmla="*/ 0 60000 65536"/>
                  <a:gd name="T14" fmla="*/ 0 60000 65536"/>
                  <a:gd name="T15" fmla="*/ 0 w 426"/>
                  <a:gd name="T16" fmla="*/ 0 h 426"/>
                  <a:gd name="T17" fmla="*/ 426 w 426"/>
                  <a:gd name="T18" fmla="*/ 426 h 426"/>
                </a:gdLst>
                <a:ahLst/>
                <a:cxnLst>
                  <a:cxn ang="T10">
                    <a:pos x="T0" y="T1"/>
                  </a:cxn>
                  <a:cxn ang="T11">
                    <a:pos x="T2" y="T3"/>
                  </a:cxn>
                  <a:cxn ang="T12">
                    <a:pos x="T4" y="T5"/>
                  </a:cxn>
                  <a:cxn ang="T13">
                    <a:pos x="T6" y="T7"/>
                  </a:cxn>
                  <a:cxn ang="T14">
                    <a:pos x="T8" y="T9"/>
                  </a:cxn>
                </a:cxnLst>
                <a:rect l="T15" t="T16" r="T17" b="T18"/>
                <a:pathLst>
                  <a:path w="426" h="426">
                    <a:moveTo>
                      <a:pt x="426" y="213"/>
                    </a:moveTo>
                    <a:cubicBezTo>
                      <a:pt x="308" y="213"/>
                      <a:pt x="213" y="117"/>
                      <a:pt x="213" y="0"/>
                    </a:cubicBezTo>
                    <a:cubicBezTo>
                      <a:pt x="96" y="0"/>
                      <a:pt x="0" y="95"/>
                      <a:pt x="0" y="213"/>
                    </a:cubicBezTo>
                    <a:cubicBezTo>
                      <a:pt x="0" y="330"/>
                      <a:pt x="96" y="426"/>
                      <a:pt x="213" y="426"/>
                    </a:cubicBezTo>
                    <a:cubicBezTo>
                      <a:pt x="213" y="308"/>
                      <a:pt x="308" y="213"/>
                      <a:pt x="426" y="213"/>
                    </a:cubicBezTo>
                    <a:close/>
                  </a:path>
                </a:pathLst>
              </a:custGeom>
              <a:solidFill>
                <a:srgbClr val="37CA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zh-CN" dirty="0">
                  <a:solidFill>
                    <a:schemeClr val="bg1"/>
                  </a:solidFill>
                  <a:latin typeface="+mj-ea"/>
                  <a:ea typeface="+mj-ea"/>
                </a:endParaRPr>
              </a:p>
            </p:txBody>
          </p:sp>
          <p:sp>
            <p:nvSpPr>
              <p:cNvPr id="43" name="TextBox 19"/>
              <p:cNvSpPr txBox="1">
                <a:spLocks noChangeArrowheads="1"/>
              </p:cNvSpPr>
              <p:nvPr/>
            </p:nvSpPr>
            <p:spPr bwMode="auto">
              <a:xfrm>
                <a:off x="5048389" y="2472858"/>
                <a:ext cx="633901" cy="4247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sz="11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zh-CN" sz="3200" b="1" dirty="0">
                    <a:solidFill>
                      <a:srgbClr val="C00000"/>
                    </a:solidFill>
                    <a:latin typeface="思源黑体" panose="020B0500000000000000" pitchFamily="34" charset="-122"/>
                    <a:ea typeface="思源黑体" panose="020B0500000000000000" pitchFamily="34" charset="-122"/>
                    <a:sym typeface="+mn-ea"/>
                  </a:rPr>
                  <a:t>01</a:t>
                </a:r>
                <a:endParaRPr lang="en-US" altLang="zh-CN" sz="3200" b="1" dirty="0">
                  <a:solidFill>
                    <a:schemeClr val="bg1"/>
                  </a:solidFill>
                  <a:latin typeface="+mj-ea"/>
                  <a:ea typeface="思源黑体"/>
                </a:endParaRPr>
              </a:p>
            </p:txBody>
          </p:sp>
        </p:grpSp>
        <p:grpSp>
          <p:nvGrpSpPr>
            <p:cNvPr id="33" name="Group 27"/>
            <p:cNvGrpSpPr/>
            <p:nvPr/>
          </p:nvGrpSpPr>
          <p:grpSpPr bwMode="auto">
            <a:xfrm>
              <a:off x="5857875" y="2206625"/>
              <a:ext cx="1603375" cy="1603375"/>
              <a:chOff x="5858017" y="2057259"/>
              <a:chExt cx="1603375" cy="1603375"/>
            </a:xfrm>
          </p:grpSpPr>
          <p:sp>
            <p:nvSpPr>
              <p:cNvPr id="40" name="Freeform 5"/>
              <p:cNvSpPr/>
              <p:nvPr/>
            </p:nvSpPr>
            <p:spPr bwMode="auto">
              <a:xfrm rot="2700000">
                <a:off x="5858017" y="2057259"/>
                <a:ext cx="1603375" cy="1603375"/>
              </a:xfrm>
              <a:custGeom>
                <a:avLst/>
                <a:gdLst>
                  <a:gd name="T0" fmla="*/ 801688 w 426"/>
                  <a:gd name="T1" fmla="*/ 1603375 h 426"/>
                  <a:gd name="T2" fmla="*/ 801688 w 426"/>
                  <a:gd name="T3" fmla="*/ 1603375 h 426"/>
                  <a:gd name="T4" fmla="*/ 801688 w 426"/>
                  <a:gd name="T5" fmla="*/ 1603375 h 426"/>
                  <a:gd name="T6" fmla="*/ 1603375 w 426"/>
                  <a:gd name="T7" fmla="*/ 801688 h 426"/>
                  <a:gd name="T8" fmla="*/ 801688 w 426"/>
                  <a:gd name="T9" fmla="*/ 0 h 426"/>
                  <a:gd name="T10" fmla="*/ 0 w 426"/>
                  <a:gd name="T11" fmla="*/ 801688 h 426"/>
                  <a:gd name="T12" fmla="*/ 801688 w 426"/>
                  <a:gd name="T13" fmla="*/ 1603375 h 426"/>
                  <a:gd name="T14" fmla="*/ 0 60000 65536"/>
                  <a:gd name="T15" fmla="*/ 0 60000 65536"/>
                  <a:gd name="T16" fmla="*/ 0 60000 65536"/>
                  <a:gd name="T17" fmla="*/ 0 60000 65536"/>
                  <a:gd name="T18" fmla="*/ 0 60000 65536"/>
                  <a:gd name="T19" fmla="*/ 0 60000 65536"/>
                  <a:gd name="T20" fmla="*/ 0 60000 65536"/>
                  <a:gd name="T21" fmla="*/ 0 w 426"/>
                  <a:gd name="T22" fmla="*/ 0 h 426"/>
                  <a:gd name="T23" fmla="*/ 426 w 426"/>
                  <a:gd name="T24" fmla="*/ 426 h 4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6" h="426">
                    <a:moveTo>
                      <a:pt x="213" y="426"/>
                    </a:moveTo>
                    <a:cubicBezTo>
                      <a:pt x="213" y="426"/>
                      <a:pt x="213" y="426"/>
                      <a:pt x="213" y="426"/>
                    </a:cubicBezTo>
                    <a:cubicBezTo>
                      <a:pt x="213" y="426"/>
                      <a:pt x="213" y="426"/>
                      <a:pt x="213" y="426"/>
                    </a:cubicBezTo>
                    <a:cubicBezTo>
                      <a:pt x="213" y="308"/>
                      <a:pt x="308" y="213"/>
                      <a:pt x="426" y="213"/>
                    </a:cubicBezTo>
                    <a:cubicBezTo>
                      <a:pt x="426" y="95"/>
                      <a:pt x="331" y="0"/>
                      <a:pt x="213" y="0"/>
                    </a:cubicBezTo>
                    <a:cubicBezTo>
                      <a:pt x="95" y="0"/>
                      <a:pt x="0" y="95"/>
                      <a:pt x="0" y="213"/>
                    </a:cubicBezTo>
                    <a:cubicBezTo>
                      <a:pt x="118" y="213"/>
                      <a:pt x="213" y="308"/>
                      <a:pt x="213" y="426"/>
                    </a:cubicBezTo>
                    <a:close/>
                  </a:path>
                </a:pathLst>
              </a:cu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zh-CN" dirty="0">
                  <a:solidFill>
                    <a:schemeClr val="bg1"/>
                  </a:solidFill>
                  <a:latin typeface="+mj-ea"/>
                  <a:ea typeface="+mj-ea"/>
                </a:endParaRPr>
              </a:p>
            </p:txBody>
          </p:sp>
          <p:sp>
            <p:nvSpPr>
              <p:cNvPr id="41" name="TextBox 20"/>
              <p:cNvSpPr txBox="1">
                <a:spLocks noChangeArrowheads="1"/>
              </p:cNvSpPr>
              <p:nvPr/>
            </p:nvSpPr>
            <p:spPr bwMode="auto">
              <a:xfrm>
                <a:off x="6499096" y="2472858"/>
                <a:ext cx="633901" cy="4247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sz="11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zh-CN" sz="3200" b="1" dirty="0">
                    <a:solidFill>
                      <a:srgbClr val="C00000"/>
                    </a:solidFill>
                    <a:latin typeface="思源黑体" panose="020B0500000000000000" pitchFamily="34" charset="-122"/>
                    <a:ea typeface="思源黑体" panose="020B0500000000000000" pitchFamily="34" charset="-122"/>
                    <a:sym typeface="+mn-ea"/>
                  </a:rPr>
                  <a:t>02</a:t>
                </a:r>
                <a:endParaRPr lang="en-US" altLang="zh-CN" sz="3200" b="1" dirty="0">
                  <a:solidFill>
                    <a:schemeClr val="bg1"/>
                  </a:solidFill>
                  <a:latin typeface="+mj-ea"/>
                  <a:ea typeface="思源黑体"/>
                </a:endParaRPr>
              </a:p>
            </p:txBody>
          </p:sp>
        </p:grpSp>
        <p:grpSp>
          <p:nvGrpSpPr>
            <p:cNvPr id="34" name="Group 29"/>
            <p:cNvGrpSpPr/>
            <p:nvPr/>
          </p:nvGrpSpPr>
          <p:grpSpPr bwMode="auto">
            <a:xfrm>
              <a:off x="4724400" y="3341688"/>
              <a:ext cx="1603375" cy="1603375"/>
              <a:chOff x="4724259" y="3191017"/>
              <a:chExt cx="1603375" cy="1603375"/>
            </a:xfrm>
          </p:grpSpPr>
          <p:sp>
            <p:nvSpPr>
              <p:cNvPr id="38" name="Freeform 6"/>
              <p:cNvSpPr/>
              <p:nvPr/>
            </p:nvSpPr>
            <p:spPr bwMode="auto">
              <a:xfrm rot="2700000">
                <a:off x="4724259" y="3191017"/>
                <a:ext cx="1603375" cy="1603375"/>
              </a:xfrm>
              <a:custGeom>
                <a:avLst/>
                <a:gdLst>
                  <a:gd name="T0" fmla="*/ 213 w 426"/>
                  <a:gd name="T1" fmla="*/ 0 h 426"/>
                  <a:gd name="T2" fmla="*/ 0 w 426"/>
                  <a:gd name="T3" fmla="*/ 213 h 426"/>
                  <a:gd name="T4" fmla="*/ 0 w 426"/>
                  <a:gd name="T5" fmla="*/ 213 h 426"/>
                  <a:gd name="T6" fmla="*/ 0 w 426"/>
                  <a:gd name="T7" fmla="*/ 213 h 426"/>
                  <a:gd name="T8" fmla="*/ 213 w 426"/>
                  <a:gd name="T9" fmla="*/ 426 h 426"/>
                  <a:gd name="T10" fmla="*/ 426 w 426"/>
                  <a:gd name="T11" fmla="*/ 213 h 426"/>
                  <a:gd name="T12" fmla="*/ 213 w 426"/>
                  <a:gd name="T13" fmla="*/ 0 h 426"/>
                </a:gdLst>
                <a:ahLst/>
                <a:cxnLst>
                  <a:cxn ang="0">
                    <a:pos x="T0" y="T1"/>
                  </a:cxn>
                  <a:cxn ang="0">
                    <a:pos x="T2" y="T3"/>
                  </a:cxn>
                  <a:cxn ang="0">
                    <a:pos x="T4" y="T5"/>
                  </a:cxn>
                  <a:cxn ang="0">
                    <a:pos x="T6" y="T7"/>
                  </a:cxn>
                  <a:cxn ang="0">
                    <a:pos x="T8" y="T9"/>
                  </a:cxn>
                  <a:cxn ang="0">
                    <a:pos x="T10" y="T11"/>
                  </a:cxn>
                  <a:cxn ang="0">
                    <a:pos x="T12" y="T13"/>
                  </a:cxn>
                </a:cxnLst>
                <a:rect l="0" t="0" r="r" b="b"/>
                <a:pathLst>
                  <a:path w="426" h="426">
                    <a:moveTo>
                      <a:pt x="213" y="0"/>
                    </a:moveTo>
                    <a:cubicBezTo>
                      <a:pt x="213" y="117"/>
                      <a:pt x="118" y="213"/>
                      <a:pt x="0" y="213"/>
                    </a:cubicBezTo>
                    <a:cubicBezTo>
                      <a:pt x="0" y="213"/>
                      <a:pt x="0" y="213"/>
                      <a:pt x="0" y="213"/>
                    </a:cubicBezTo>
                    <a:cubicBezTo>
                      <a:pt x="0" y="213"/>
                      <a:pt x="0" y="213"/>
                      <a:pt x="0" y="213"/>
                    </a:cubicBezTo>
                    <a:cubicBezTo>
                      <a:pt x="0" y="330"/>
                      <a:pt x="95" y="426"/>
                      <a:pt x="213" y="426"/>
                    </a:cubicBezTo>
                    <a:cubicBezTo>
                      <a:pt x="331" y="426"/>
                      <a:pt x="426" y="330"/>
                      <a:pt x="426" y="213"/>
                    </a:cubicBezTo>
                    <a:cubicBezTo>
                      <a:pt x="308" y="213"/>
                      <a:pt x="213" y="117"/>
                      <a:pt x="213" y="0"/>
                    </a:cubicBezTo>
                    <a:close/>
                  </a:path>
                </a:pathLst>
              </a:custGeom>
              <a:solidFill>
                <a:srgbClr val="2A9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j-ea"/>
                  <a:ea typeface="+mj-ea"/>
                </a:endParaRPr>
              </a:p>
            </p:txBody>
          </p:sp>
          <p:sp>
            <p:nvSpPr>
              <p:cNvPr id="39" name="TextBox 24"/>
              <p:cNvSpPr txBox="1">
                <a:spLocks noChangeArrowheads="1"/>
              </p:cNvSpPr>
              <p:nvPr/>
            </p:nvSpPr>
            <p:spPr bwMode="auto">
              <a:xfrm>
                <a:off x="5048389" y="3934511"/>
                <a:ext cx="633901" cy="4247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sz="11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zh-CN" sz="3200" b="1" dirty="0">
                    <a:solidFill>
                      <a:srgbClr val="C00000"/>
                    </a:solidFill>
                    <a:latin typeface="思源黑体" panose="020B0500000000000000" pitchFamily="34" charset="-122"/>
                    <a:ea typeface="思源黑体" panose="020B0500000000000000" pitchFamily="34" charset="-122"/>
                    <a:sym typeface="+mn-ea"/>
                  </a:rPr>
                  <a:t>03</a:t>
                </a:r>
                <a:endParaRPr lang="en-US" altLang="zh-CN" sz="3200" b="1" dirty="0">
                  <a:solidFill>
                    <a:schemeClr val="bg1"/>
                  </a:solidFill>
                  <a:latin typeface="+mj-ea"/>
                  <a:ea typeface="思源黑体"/>
                </a:endParaRPr>
              </a:p>
            </p:txBody>
          </p:sp>
        </p:grpSp>
        <p:grpSp>
          <p:nvGrpSpPr>
            <p:cNvPr id="35" name="Group 26"/>
            <p:cNvGrpSpPr/>
            <p:nvPr/>
          </p:nvGrpSpPr>
          <p:grpSpPr bwMode="auto">
            <a:xfrm>
              <a:off x="5857875" y="3341688"/>
              <a:ext cx="1603375" cy="1603375"/>
              <a:chOff x="5858016" y="3191017"/>
              <a:chExt cx="1603375" cy="1603375"/>
            </a:xfrm>
          </p:grpSpPr>
          <p:sp>
            <p:nvSpPr>
              <p:cNvPr id="36" name="Freeform 7"/>
              <p:cNvSpPr/>
              <p:nvPr/>
            </p:nvSpPr>
            <p:spPr bwMode="auto">
              <a:xfrm rot="2700000">
                <a:off x="5858016" y="3191017"/>
                <a:ext cx="1603375" cy="1603375"/>
              </a:xfrm>
              <a:custGeom>
                <a:avLst/>
                <a:gdLst>
                  <a:gd name="T0" fmla="*/ 213 w 426"/>
                  <a:gd name="T1" fmla="*/ 0 h 426"/>
                  <a:gd name="T2" fmla="*/ 0 w 426"/>
                  <a:gd name="T3" fmla="*/ 213 h 426"/>
                  <a:gd name="T4" fmla="*/ 213 w 426"/>
                  <a:gd name="T5" fmla="*/ 426 h 426"/>
                  <a:gd name="T6" fmla="*/ 426 w 426"/>
                  <a:gd name="T7" fmla="*/ 213 h 426"/>
                  <a:gd name="T8" fmla="*/ 213 w 426"/>
                  <a:gd name="T9" fmla="*/ 0 h 426"/>
                </a:gdLst>
                <a:ahLst/>
                <a:cxnLst>
                  <a:cxn ang="0">
                    <a:pos x="T0" y="T1"/>
                  </a:cxn>
                  <a:cxn ang="0">
                    <a:pos x="T2" y="T3"/>
                  </a:cxn>
                  <a:cxn ang="0">
                    <a:pos x="T4" y="T5"/>
                  </a:cxn>
                  <a:cxn ang="0">
                    <a:pos x="T6" y="T7"/>
                  </a:cxn>
                  <a:cxn ang="0">
                    <a:pos x="T8" y="T9"/>
                  </a:cxn>
                </a:cxnLst>
                <a:rect l="0" t="0" r="r" b="b"/>
                <a:pathLst>
                  <a:path w="426" h="426">
                    <a:moveTo>
                      <a:pt x="213" y="0"/>
                    </a:moveTo>
                    <a:cubicBezTo>
                      <a:pt x="213" y="117"/>
                      <a:pt x="118" y="213"/>
                      <a:pt x="0" y="213"/>
                    </a:cubicBezTo>
                    <a:cubicBezTo>
                      <a:pt x="118" y="213"/>
                      <a:pt x="213" y="308"/>
                      <a:pt x="213" y="426"/>
                    </a:cubicBezTo>
                    <a:cubicBezTo>
                      <a:pt x="331" y="426"/>
                      <a:pt x="426" y="330"/>
                      <a:pt x="426" y="213"/>
                    </a:cubicBezTo>
                    <a:cubicBezTo>
                      <a:pt x="426" y="95"/>
                      <a:pt x="331" y="0"/>
                      <a:pt x="213" y="0"/>
                    </a:cubicBez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j-ea"/>
                  <a:ea typeface="+mj-ea"/>
                </a:endParaRPr>
              </a:p>
            </p:txBody>
          </p:sp>
          <p:sp>
            <p:nvSpPr>
              <p:cNvPr id="37" name="TextBox 25"/>
              <p:cNvSpPr txBox="1">
                <a:spLocks noChangeArrowheads="1"/>
              </p:cNvSpPr>
              <p:nvPr/>
            </p:nvSpPr>
            <p:spPr bwMode="auto">
              <a:xfrm>
                <a:off x="6499096" y="3934511"/>
                <a:ext cx="633901" cy="4247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sz="11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zh-CN" sz="3200" b="1" dirty="0">
                    <a:solidFill>
                      <a:srgbClr val="C00000"/>
                    </a:solidFill>
                    <a:latin typeface="思源黑体" panose="020B0500000000000000" pitchFamily="34" charset="-122"/>
                    <a:ea typeface="思源黑体" panose="020B0500000000000000" pitchFamily="34" charset="-122"/>
                    <a:sym typeface="+mn-ea"/>
                  </a:rPr>
                  <a:t>04</a:t>
                </a:r>
                <a:endParaRPr lang="en-US" altLang="zh-CN" sz="3200" b="1" dirty="0">
                  <a:solidFill>
                    <a:schemeClr val="bg1"/>
                  </a:solidFill>
                  <a:latin typeface="+mj-ea"/>
                  <a:ea typeface="思源黑体"/>
                </a:endParaRPr>
              </a:p>
            </p:txBody>
          </p:sp>
        </p:grpSp>
      </p:grpSp>
    </p:spTree>
    <p:extLst>
      <p:ext uri="{BB962C8B-B14F-4D97-AF65-F5344CB8AC3E}">
        <p14:creationId xmlns:p14="http://schemas.microsoft.com/office/powerpoint/2010/main" val="37873426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0-#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par>
                                <p:cTn id="30" presetID="55" presetClass="entr" presetSubtype="0" fill="hold" nodeType="with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p:cTn id="32" dur="1000" fill="hold"/>
                                        <p:tgtEl>
                                          <p:spTgt spid="27"/>
                                        </p:tgtEl>
                                        <p:attrNameLst>
                                          <p:attrName>ppt_w</p:attrName>
                                        </p:attrNameLst>
                                      </p:cBhvr>
                                      <p:tavLst>
                                        <p:tav tm="0">
                                          <p:val>
                                            <p:strVal val="#ppt_w*0.70"/>
                                          </p:val>
                                        </p:tav>
                                        <p:tav tm="100000">
                                          <p:val>
                                            <p:strVal val="#ppt_w"/>
                                          </p:val>
                                        </p:tav>
                                      </p:tavLst>
                                    </p:anim>
                                    <p:anim calcmode="lin" valueType="num">
                                      <p:cBhvr>
                                        <p:cTn id="33" dur="1000" fill="hold"/>
                                        <p:tgtEl>
                                          <p:spTgt spid="27"/>
                                        </p:tgtEl>
                                        <p:attrNameLst>
                                          <p:attrName>ppt_h</p:attrName>
                                        </p:attrNameLst>
                                      </p:cBhvr>
                                      <p:tavLst>
                                        <p:tav tm="0">
                                          <p:val>
                                            <p:strVal val="#ppt_h"/>
                                          </p:val>
                                        </p:tav>
                                        <p:tav tm="100000">
                                          <p:val>
                                            <p:strVal val="#ppt_h"/>
                                          </p:val>
                                        </p:tav>
                                      </p:tavLst>
                                    </p:anim>
                                    <p:animEffect transition="in" filter="fade">
                                      <p:cBhvr>
                                        <p:cTn id="34"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4EE88526-3760-4B71-A557-1EDE76F092F1}"/>
              </a:ext>
            </a:extLst>
          </p:cNvPr>
          <p:cNvGrpSpPr/>
          <p:nvPr/>
        </p:nvGrpSpPr>
        <p:grpSpPr>
          <a:xfrm>
            <a:off x="-474562" y="283279"/>
            <a:ext cx="2646878" cy="595364"/>
            <a:chOff x="-474562" y="283279"/>
            <a:chExt cx="3581852" cy="595364"/>
          </a:xfrm>
        </p:grpSpPr>
        <p:sp>
          <p:nvSpPr>
            <p:cNvPr id="5" name="平行四边形 4">
              <a:extLst>
                <a:ext uri="{FF2B5EF4-FFF2-40B4-BE49-F238E27FC236}">
                  <a16:creationId xmlns:a16="http://schemas.microsoft.com/office/drawing/2014/main" id="{E7D71C0B-2D7C-40F6-BD43-9F324E9F1943}"/>
                </a:ext>
              </a:extLst>
            </p:cNvPr>
            <p:cNvSpPr/>
            <p:nvPr/>
          </p:nvSpPr>
          <p:spPr>
            <a:xfrm>
              <a:off x="-276894" y="283279"/>
              <a:ext cx="3384184" cy="595364"/>
            </a:xfrm>
            <a:prstGeom prst="parallelogram">
              <a:avLst>
                <a:gd name="adj" fmla="val 48666"/>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panose="020B0500000000000000" pitchFamily="34" charset="-122"/>
                <a:ea typeface="思源黑体" panose="020B0500000000000000" pitchFamily="34" charset="-122"/>
              </a:endParaRPr>
            </a:p>
          </p:txBody>
        </p:sp>
        <p:sp>
          <p:nvSpPr>
            <p:cNvPr id="7" name="平行四边形 6">
              <a:extLst>
                <a:ext uri="{FF2B5EF4-FFF2-40B4-BE49-F238E27FC236}">
                  <a16:creationId xmlns:a16="http://schemas.microsoft.com/office/drawing/2014/main" id="{002C2713-2606-4BA8-8C9F-69ED8B8F62E6}"/>
                </a:ext>
              </a:extLst>
            </p:cNvPr>
            <p:cNvSpPr/>
            <p:nvPr/>
          </p:nvSpPr>
          <p:spPr>
            <a:xfrm>
              <a:off x="-474562" y="283279"/>
              <a:ext cx="3384184" cy="595364"/>
            </a:xfrm>
            <a:prstGeom prst="parallelogram">
              <a:avLst>
                <a:gd name="adj" fmla="val 4866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panose="020B0500000000000000" pitchFamily="34" charset="-122"/>
                <a:ea typeface="思源黑体" panose="020B0500000000000000" pitchFamily="34" charset="-122"/>
              </a:endParaRPr>
            </a:p>
          </p:txBody>
        </p:sp>
        <p:sp>
          <p:nvSpPr>
            <p:cNvPr id="8" name="文本框 7">
              <a:extLst>
                <a:ext uri="{FF2B5EF4-FFF2-40B4-BE49-F238E27FC236}">
                  <a16:creationId xmlns:a16="http://schemas.microsoft.com/office/drawing/2014/main" id="{D36FC5A4-6321-4C62-AA17-67CC8444D90F}"/>
                </a:ext>
              </a:extLst>
            </p:cNvPr>
            <p:cNvSpPr txBox="1"/>
            <p:nvPr/>
          </p:nvSpPr>
          <p:spPr>
            <a:xfrm>
              <a:off x="784255" y="362927"/>
              <a:ext cx="1716304" cy="400110"/>
            </a:xfrm>
            <a:prstGeom prst="rect">
              <a:avLst/>
            </a:prstGeom>
            <a:noFill/>
          </p:spPr>
          <p:txBody>
            <a:bodyPr wrap="none" rtlCol="0" anchor="ctr">
              <a:spAutoFit/>
            </a:bodyPr>
            <a:lstStyle>
              <a:defPPr>
                <a:defRPr lang="zh-CN"/>
              </a:defPPr>
              <a:lvl1pPr>
                <a:defRPr sz="3200" spc="200">
                  <a:solidFill>
                    <a:srgbClr val="245188"/>
                  </a:solidFill>
                  <a:effectLst>
                    <a:outerShdw blurRad="127000" dist="63500" dir="2700000" algn="tl" rotWithShape="0">
                      <a:schemeClr val="accent1">
                        <a:alpha val="20000"/>
                      </a:schemeClr>
                    </a:outerShdw>
                  </a:effectLst>
                  <a:latin typeface="+mj-ea"/>
                  <a:ea typeface="+mj-ea"/>
                </a:defRPr>
              </a:lvl1pPr>
            </a:lstStyle>
            <a:p>
              <a:r>
                <a:rPr lang="zh-CN" altLang="en-US" sz="2000" b="1" spc="100" dirty="0">
                  <a:solidFill>
                    <a:srgbClr val="FBFBFB"/>
                  </a:solidFill>
                  <a:effectLst/>
                  <a:latin typeface="思源黑体" panose="020B0500000000000000" pitchFamily="34" charset="-122"/>
                  <a:ea typeface="思源黑体" panose="020B0500000000000000" pitchFamily="34" charset="-122"/>
                </a:rPr>
                <a:t>第二部分</a:t>
              </a:r>
            </a:p>
          </p:txBody>
        </p:sp>
      </p:grpSp>
      <p:sp>
        <p:nvSpPr>
          <p:cNvPr id="9" name="矩形 8">
            <a:extLst>
              <a:ext uri="{FF2B5EF4-FFF2-40B4-BE49-F238E27FC236}">
                <a16:creationId xmlns:a16="http://schemas.microsoft.com/office/drawing/2014/main" id="{4BE1FA72-8A4E-44DE-AF73-F396B78868C6}"/>
              </a:ext>
            </a:extLst>
          </p:cNvPr>
          <p:cNvSpPr/>
          <p:nvPr/>
        </p:nvSpPr>
        <p:spPr>
          <a:xfrm>
            <a:off x="2172313" y="362927"/>
            <a:ext cx="9109026" cy="553998"/>
          </a:xfrm>
          <a:prstGeom prst="rect">
            <a:avLst/>
          </a:prstGeom>
        </p:spPr>
        <p:txBody>
          <a:bodyPr wrap="square">
            <a:spAutoFit/>
          </a:bodyPr>
          <a:lstStyle/>
          <a:p>
            <a:r>
              <a:rPr lang="zh-CN" altLang="en-US" sz="3000" b="1" dirty="0">
                <a:solidFill>
                  <a:schemeClr val="tx1">
                    <a:lumMod val="85000"/>
                    <a:lumOff val="15000"/>
                  </a:schemeClr>
                </a:solidFill>
                <a:latin typeface="思源黑体" panose="020B0500000000000000" pitchFamily="34" charset="-122"/>
                <a:ea typeface="思源黑体" panose="020B0500000000000000" pitchFamily="34" charset="-122"/>
              </a:rPr>
              <a:t>（二）织密连心之网，走好新时代党的群众路线</a:t>
            </a:r>
          </a:p>
        </p:txBody>
      </p:sp>
      <p:pic>
        <p:nvPicPr>
          <p:cNvPr id="24" name="图片 2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81339" y="0"/>
            <a:ext cx="604205" cy="608233"/>
          </a:xfrm>
          <a:prstGeom prst="rect">
            <a:avLst/>
          </a:prstGeom>
        </p:spPr>
      </p:pic>
      <p:grpSp>
        <p:nvGrpSpPr>
          <p:cNvPr id="10" name="组合 9"/>
          <p:cNvGrpSpPr/>
          <p:nvPr/>
        </p:nvGrpSpPr>
        <p:grpSpPr>
          <a:xfrm>
            <a:off x="1003300" y="3746500"/>
            <a:ext cx="10185400" cy="2247900"/>
            <a:chOff x="1003300" y="3835400"/>
            <a:chExt cx="10185400" cy="2247900"/>
          </a:xfrm>
        </p:grpSpPr>
        <p:sp>
          <p:nvSpPr>
            <p:cNvPr id="11" name="矩形 10"/>
            <p:cNvSpPr/>
            <p:nvPr/>
          </p:nvSpPr>
          <p:spPr>
            <a:xfrm>
              <a:off x="1003300" y="3835400"/>
              <a:ext cx="2159000" cy="2159000"/>
            </a:xfrm>
            <a:prstGeom prst="rect">
              <a:avLst/>
            </a:prstGeom>
            <a:gradFill flip="none" rotWithShape="1">
              <a:gsLst>
                <a:gs pos="0">
                  <a:srgbClr val="4C8ADF"/>
                </a:gs>
                <a:gs pos="70000">
                  <a:srgbClr val="3E6AD7"/>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latin typeface="阿里巴巴普惠体" panose="00020600040101010101" charset="-122"/>
                <a:ea typeface="阿里巴巴普惠体" panose="00020600040101010101" charset="-122"/>
              </a:endParaRPr>
            </a:p>
          </p:txBody>
        </p:sp>
        <p:sp>
          <p:nvSpPr>
            <p:cNvPr id="12" name="矩形 11"/>
            <p:cNvSpPr/>
            <p:nvPr/>
          </p:nvSpPr>
          <p:spPr>
            <a:xfrm>
              <a:off x="3671629" y="3835400"/>
              <a:ext cx="2159000" cy="2159000"/>
            </a:xfrm>
            <a:prstGeom prst="rect">
              <a:avLst/>
            </a:prstGeom>
            <a:gradFill flip="none" rotWithShape="1">
              <a:gsLst>
                <a:gs pos="0">
                  <a:srgbClr val="4C8ADF"/>
                </a:gs>
                <a:gs pos="70000">
                  <a:srgbClr val="3E6AD7"/>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latin typeface="阿里巴巴普惠体" panose="00020600040101010101" charset="-122"/>
                <a:ea typeface="阿里巴巴普惠体" panose="00020600040101010101" charset="-122"/>
              </a:endParaRPr>
            </a:p>
          </p:txBody>
        </p:sp>
        <p:sp>
          <p:nvSpPr>
            <p:cNvPr id="13" name="矩形 12"/>
            <p:cNvSpPr/>
            <p:nvPr/>
          </p:nvSpPr>
          <p:spPr>
            <a:xfrm>
              <a:off x="6372224" y="3839633"/>
              <a:ext cx="2159000" cy="2159000"/>
            </a:xfrm>
            <a:prstGeom prst="rect">
              <a:avLst/>
            </a:prstGeom>
            <a:gradFill flip="none" rotWithShape="1">
              <a:gsLst>
                <a:gs pos="0">
                  <a:srgbClr val="4C8ADF"/>
                </a:gs>
                <a:gs pos="70000">
                  <a:srgbClr val="3E6AD7"/>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latin typeface="阿里巴巴普惠体" panose="00020600040101010101" charset="-122"/>
                <a:ea typeface="阿里巴巴普惠体" panose="00020600040101010101" charset="-122"/>
              </a:endParaRPr>
            </a:p>
          </p:txBody>
        </p:sp>
        <p:sp>
          <p:nvSpPr>
            <p:cNvPr id="14" name="矩形 13"/>
            <p:cNvSpPr/>
            <p:nvPr/>
          </p:nvSpPr>
          <p:spPr>
            <a:xfrm>
              <a:off x="9029700" y="3839633"/>
              <a:ext cx="2159000" cy="2159000"/>
            </a:xfrm>
            <a:prstGeom prst="rect">
              <a:avLst/>
            </a:prstGeom>
            <a:gradFill flip="none" rotWithShape="1">
              <a:gsLst>
                <a:gs pos="0">
                  <a:srgbClr val="4C8ADF"/>
                </a:gs>
                <a:gs pos="70000">
                  <a:srgbClr val="3E6AD7"/>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latin typeface="阿里巴巴普惠体" panose="00020600040101010101" charset="-122"/>
                <a:ea typeface="阿里巴巴普惠体" panose="00020600040101010101" charset="-122"/>
              </a:endParaRPr>
            </a:p>
          </p:txBody>
        </p:sp>
        <p:sp>
          <p:nvSpPr>
            <p:cNvPr id="15" name="矩形 14"/>
            <p:cNvSpPr/>
            <p:nvPr/>
          </p:nvSpPr>
          <p:spPr>
            <a:xfrm>
              <a:off x="1003300" y="3924300"/>
              <a:ext cx="2159000" cy="2159000"/>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zh-CN" altLang="en-US" sz="2000" b="1" dirty="0">
                  <a:solidFill>
                    <a:schemeClr val="bg1"/>
                  </a:solidFill>
                  <a:latin typeface="思源黑体"/>
                  <a:ea typeface="阿里巴巴普惠体" panose="00020600040101010101" charset="-122"/>
                </a:rPr>
                <a:t>健全常态化</a:t>
              </a:r>
              <a:endParaRPr lang="en-US" altLang="zh-CN" sz="2000" b="1" dirty="0">
                <a:solidFill>
                  <a:schemeClr val="bg1"/>
                </a:solidFill>
                <a:latin typeface="思源黑体"/>
                <a:ea typeface="阿里巴巴普惠体" panose="00020600040101010101" charset="-122"/>
              </a:endParaRPr>
            </a:p>
            <a:p>
              <a:pPr algn="ctr">
                <a:lnSpc>
                  <a:spcPct val="150000"/>
                </a:lnSpc>
              </a:pPr>
              <a:r>
                <a:rPr lang="zh-CN" altLang="en-US" sz="2000" b="1" dirty="0">
                  <a:solidFill>
                    <a:schemeClr val="bg1"/>
                  </a:solidFill>
                  <a:latin typeface="思源黑体"/>
                  <a:ea typeface="阿里巴巴普惠体" panose="00020600040101010101" charset="-122"/>
                </a:rPr>
                <a:t>联系服务机制</a:t>
              </a:r>
            </a:p>
          </p:txBody>
        </p:sp>
        <p:sp>
          <p:nvSpPr>
            <p:cNvPr id="16" name="矩形 15"/>
            <p:cNvSpPr/>
            <p:nvPr/>
          </p:nvSpPr>
          <p:spPr>
            <a:xfrm>
              <a:off x="3671629" y="3924300"/>
              <a:ext cx="2159000" cy="2159000"/>
            </a:xfrm>
            <a:prstGeom prst="rect">
              <a:avLst/>
            </a:prstGeom>
            <a:solidFill>
              <a:srgbClr val="00B0F0"/>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latin typeface="阿里巴巴普惠体" panose="00020600040101010101" charset="-122"/>
                  <a:ea typeface="思源黑体"/>
                </a:rPr>
                <a:t>健全群众诉求</a:t>
              </a:r>
              <a:endParaRPr lang="en-US" altLang="zh-CN" sz="2000" b="1" dirty="0">
                <a:latin typeface="阿里巴巴普惠体" panose="00020600040101010101" charset="-122"/>
                <a:ea typeface="思源黑体"/>
              </a:endParaRPr>
            </a:p>
            <a:p>
              <a:pPr algn="ctr"/>
              <a:r>
                <a:rPr lang="zh-CN" altLang="en-US" sz="2000" b="1" dirty="0">
                  <a:latin typeface="阿里巴巴普惠体" panose="00020600040101010101" charset="-122"/>
                  <a:ea typeface="思源黑体"/>
                </a:rPr>
                <a:t>快速响应机制</a:t>
              </a:r>
            </a:p>
          </p:txBody>
        </p:sp>
        <p:sp>
          <p:nvSpPr>
            <p:cNvPr id="17" name="矩形 16"/>
            <p:cNvSpPr/>
            <p:nvPr/>
          </p:nvSpPr>
          <p:spPr>
            <a:xfrm>
              <a:off x="6398683" y="3924300"/>
              <a:ext cx="2159000" cy="2159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latin typeface="阿里巴巴普惠体" panose="00020600040101010101" charset="-122"/>
                  <a:ea typeface="思源黑体"/>
                </a:rPr>
                <a:t>健全重点群体</a:t>
              </a:r>
              <a:endParaRPr lang="en-US" altLang="zh-CN" sz="2000" b="1" dirty="0">
                <a:latin typeface="阿里巴巴普惠体" panose="00020600040101010101" charset="-122"/>
                <a:ea typeface="思源黑体"/>
              </a:endParaRPr>
            </a:p>
            <a:p>
              <a:pPr algn="ctr"/>
              <a:r>
                <a:rPr lang="zh-CN" altLang="en-US" sz="2000" b="1" dirty="0">
                  <a:latin typeface="阿里巴巴普惠体" panose="00020600040101010101" charset="-122"/>
                  <a:ea typeface="思源黑体"/>
                </a:rPr>
                <a:t>服务管理机制</a:t>
              </a:r>
            </a:p>
          </p:txBody>
        </p:sp>
        <p:sp>
          <p:nvSpPr>
            <p:cNvPr id="18" name="矩形 17"/>
            <p:cNvSpPr/>
            <p:nvPr/>
          </p:nvSpPr>
          <p:spPr>
            <a:xfrm>
              <a:off x="9029700" y="3924300"/>
              <a:ext cx="2159000" cy="2159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bg1"/>
                  </a:solidFill>
                  <a:latin typeface="阿里巴巴普惠体" panose="00020600040101010101" charset="-122"/>
                  <a:ea typeface="思源黑体"/>
                </a:rPr>
                <a:t>健全多方力量</a:t>
              </a:r>
              <a:endParaRPr lang="en-US" altLang="zh-CN" sz="2000" b="1" dirty="0">
                <a:solidFill>
                  <a:schemeClr val="bg1"/>
                </a:solidFill>
                <a:latin typeface="阿里巴巴普惠体" panose="00020600040101010101" charset="-122"/>
                <a:ea typeface="思源黑体"/>
              </a:endParaRPr>
            </a:p>
            <a:p>
              <a:pPr algn="ctr"/>
              <a:r>
                <a:rPr lang="zh-CN" altLang="en-US" sz="2000" b="1" dirty="0">
                  <a:solidFill>
                    <a:schemeClr val="bg1"/>
                  </a:solidFill>
                  <a:latin typeface="阿里巴巴普惠体" panose="00020600040101010101" charset="-122"/>
                  <a:ea typeface="思源黑体"/>
                </a:rPr>
                <a:t>参与机制</a:t>
              </a:r>
            </a:p>
          </p:txBody>
        </p:sp>
      </p:gr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3300" y="1632478"/>
            <a:ext cx="2159000" cy="1618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98683" y="1632339"/>
            <a:ext cx="2106083" cy="15801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70300" y="1632478"/>
            <a:ext cx="2160329" cy="1619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29699" y="1632341"/>
            <a:ext cx="2106085" cy="15801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48142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0-#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4EE88526-3760-4B71-A557-1EDE76F092F1}"/>
              </a:ext>
            </a:extLst>
          </p:cNvPr>
          <p:cNvGrpSpPr/>
          <p:nvPr/>
        </p:nvGrpSpPr>
        <p:grpSpPr>
          <a:xfrm>
            <a:off x="-474562" y="283279"/>
            <a:ext cx="2646878" cy="595364"/>
            <a:chOff x="-474562" y="283279"/>
            <a:chExt cx="3581852" cy="595364"/>
          </a:xfrm>
        </p:grpSpPr>
        <p:sp>
          <p:nvSpPr>
            <p:cNvPr id="5" name="平行四边形 4">
              <a:extLst>
                <a:ext uri="{FF2B5EF4-FFF2-40B4-BE49-F238E27FC236}">
                  <a16:creationId xmlns:a16="http://schemas.microsoft.com/office/drawing/2014/main" id="{E7D71C0B-2D7C-40F6-BD43-9F324E9F1943}"/>
                </a:ext>
              </a:extLst>
            </p:cNvPr>
            <p:cNvSpPr/>
            <p:nvPr/>
          </p:nvSpPr>
          <p:spPr>
            <a:xfrm>
              <a:off x="-276894" y="283279"/>
              <a:ext cx="3384184" cy="595364"/>
            </a:xfrm>
            <a:prstGeom prst="parallelogram">
              <a:avLst>
                <a:gd name="adj" fmla="val 48666"/>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panose="020B0500000000000000" pitchFamily="34" charset="-122"/>
                <a:ea typeface="思源黑体" panose="020B0500000000000000" pitchFamily="34" charset="-122"/>
              </a:endParaRPr>
            </a:p>
          </p:txBody>
        </p:sp>
        <p:sp>
          <p:nvSpPr>
            <p:cNvPr id="7" name="平行四边形 6">
              <a:extLst>
                <a:ext uri="{FF2B5EF4-FFF2-40B4-BE49-F238E27FC236}">
                  <a16:creationId xmlns:a16="http://schemas.microsoft.com/office/drawing/2014/main" id="{002C2713-2606-4BA8-8C9F-69ED8B8F62E6}"/>
                </a:ext>
              </a:extLst>
            </p:cNvPr>
            <p:cNvSpPr/>
            <p:nvPr/>
          </p:nvSpPr>
          <p:spPr>
            <a:xfrm>
              <a:off x="-474562" y="283279"/>
              <a:ext cx="3384184" cy="595364"/>
            </a:xfrm>
            <a:prstGeom prst="parallelogram">
              <a:avLst>
                <a:gd name="adj" fmla="val 4866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panose="020B0500000000000000" pitchFamily="34" charset="-122"/>
                <a:ea typeface="思源黑体" panose="020B0500000000000000" pitchFamily="34" charset="-122"/>
              </a:endParaRPr>
            </a:p>
          </p:txBody>
        </p:sp>
        <p:sp>
          <p:nvSpPr>
            <p:cNvPr id="8" name="文本框 7">
              <a:extLst>
                <a:ext uri="{FF2B5EF4-FFF2-40B4-BE49-F238E27FC236}">
                  <a16:creationId xmlns:a16="http://schemas.microsoft.com/office/drawing/2014/main" id="{D36FC5A4-6321-4C62-AA17-67CC8444D90F}"/>
                </a:ext>
              </a:extLst>
            </p:cNvPr>
            <p:cNvSpPr txBox="1"/>
            <p:nvPr/>
          </p:nvSpPr>
          <p:spPr>
            <a:xfrm>
              <a:off x="784255" y="362927"/>
              <a:ext cx="1716304" cy="400110"/>
            </a:xfrm>
            <a:prstGeom prst="rect">
              <a:avLst/>
            </a:prstGeom>
            <a:noFill/>
          </p:spPr>
          <p:txBody>
            <a:bodyPr wrap="none" rtlCol="0" anchor="ctr">
              <a:spAutoFit/>
            </a:bodyPr>
            <a:lstStyle>
              <a:defPPr>
                <a:defRPr lang="zh-CN"/>
              </a:defPPr>
              <a:lvl1pPr>
                <a:defRPr sz="3200" spc="200">
                  <a:solidFill>
                    <a:srgbClr val="245188"/>
                  </a:solidFill>
                  <a:effectLst>
                    <a:outerShdw blurRad="127000" dist="63500" dir="2700000" algn="tl" rotWithShape="0">
                      <a:schemeClr val="accent1">
                        <a:alpha val="20000"/>
                      </a:schemeClr>
                    </a:outerShdw>
                  </a:effectLst>
                  <a:latin typeface="+mj-ea"/>
                  <a:ea typeface="+mj-ea"/>
                </a:defRPr>
              </a:lvl1pPr>
            </a:lstStyle>
            <a:p>
              <a:r>
                <a:rPr lang="zh-CN" altLang="en-US" sz="2000" b="1" spc="100" dirty="0">
                  <a:solidFill>
                    <a:srgbClr val="FBFBFB"/>
                  </a:solidFill>
                  <a:effectLst/>
                  <a:latin typeface="思源黑体" panose="020B0500000000000000" pitchFamily="34" charset="-122"/>
                  <a:ea typeface="思源黑体" panose="020B0500000000000000" pitchFamily="34" charset="-122"/>
                </a:rPr>
                <a:t>第二部分</a:t>
              </a:r>
            </a:p>
          </p:txBody>
        </p:sp>
      </p:grpSp>
      <p:sp>
        <p:nvSpPr>
          <p:cNvPr id="9" name="矩形 8">
            <a:extLst>
              <a:ext uri="{FF2B5EF4-FFF2-40B4-BE49-F238E27FC236}">
                <a16:creationId xmlns:a16="http://schemas.microsoft.com/office/drawing/2014/main" id="{4BE1FA72-8A4E-44DE-AF73-F396B78868C6}"/>
              </a:ext>
            </a:extLst>
          </p:cNvPr>
          <p:cNvSpPr/>
          <p:nvPr/>
        </p:nvSpPr>
        <p:spPr>
          <a:xfrm>
            <a:off x="2172313" y="362927"/>
            <a:ext cx="9109026" cy="553998"/>
          </a:xfrm>
          <a:prstGeom prst="rect">
            <a:avLst/>
          </a:prstGeom>
        </p:spPr>
        <p:txBody>
          <a:bodyPr wrap="square">
            <a:spAutoFit/>
          </a:bodyPr>
          <a:lstStyle/>
          <a:p>
            <a:r>
              <a:rPr lang="zh-CN" altLang="en-US" sz="3000" b="1" dirty="0">
                <a:solidFill>
                  <a:schemeClr val="tx1">
                    <a:lumMod val="85000"/>
                    <a:lumOff val="15000"/>
                  </a:schemeClr>
                </a:solidFill>
                <a:latin typeface="思源黑体" panose="020B0500000000000000" pitchFamily="34" charset="-122"/>
                <a:ea typeface="思源黑体" panose="020B0500000000000000" pitchFamily="34" charset="-122"/>
              </a:rPr>
              <a:t>（三）织密共治之网，加快人民城市“五圈”建设</a:t>
            </a:r>
          </a:p>
        </p:txBody>
      </p:sp>
      <p:pic>
        <p:nvPicPr>
          <p:cNvPr id="24" name="图片 2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81339" y="0"/>
            <a:ext cx="604205" cy="608233"/>
          </a:xfrm>
          <a:prstGeom prst="rect">
            <a:avLst/>
          </a:prstGeom>
        </p:spPr>
      </p:pic>
      <p:graphicFrame>
        <p:nvGraphicFramePr>
          <p:cNvPr id="3" name="图示 2"/>
          <p:cNvGraphicFramePr/>
          <p:nvPr>
            <p:extLst>
              <p:ext uri="{D42A27DB-BD31-4B8C-83A1-F6EECF244321}">
                <p14:modId xmlns:p14="http://schemas.microsoft.com/office/powerpoint/2010/main" val="1973542716"/>
              </p:ext>
            </p:extLst>
          </p:nvPr>
        </p:nvGraphicFramePr>
        <p:xfrm>
          <a:off x="2026245" y="122412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333870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0-#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4.1.3"/>
</p:tagLst>
</file>

<file path=ppt/tags/tag2.xml><?xml version="1.0" encoding="utf-8"?>
<p:tagLst xmlns:a="http://schemas.openxmlformats.org/drawingml/2006/main" xmlns:r="http://schemas.openxmlformats.org/officeDocument/2006/relationships" xmlns:p="http://schemas.openxmlformats.org/presentationml/2006/main">
  <p:tag name="MH" val="20170726163659"/>
  <p:tag name="MH_LIBRARY" val="GRAPHIC"/>
  <p:tag name="MH_TYPE" val="SubTitle"/>
  <p:tag name="MH_ORDER" val="2"/>
</p:tagLst>
</file>

<file path=ppt/tags/tag3.xml><?xml version="1.0" encoding="utf-8"?>
<p:tagLst xmlns:a="http://schemas.openxmlformats.org/drawingml/2006/main" xmlns:r="http://schemas.openxmlformats.org/officeDocument/2006/relationships" xmlns:p="http://schemas.openxmlformats.org/presentationml/2006/main">
  <p:tag name="MH" val="20170726163659"/>
  <p:tag name="MH_LIBRARY" val="GRAPHIC"/>
  <p:tag name="MH_TYPE" val="SubTitle"/>
  <p:tag name="MH_ORDER"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1509</TotalTime>
  <Words>668</Words>
  <Application>Microsoft Office PowerPoint</Application>
  <PresentationFormat>宽屏</PresentationFormat>
  <Paragraphs>164</Paragraphs>
  <Slides>15</Slides>
  <Notes>0</Notes>
  <HiddenSlides>0</HiddenSlides>
  <MMClips>1</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15</vt:i4>
      </vt:variant>
    </vt:vector>
  </HeadingPairs>
  <TitlesOfParts>
    <vt:vector size="23" baseType="lpstr">
      <vt:lpstr>阿里巴巴普惠体</vt:lpstr>
      <vt:lpstr>阿里巴巴普惠体 Medium</vt:lpstr>
      <vt:lpstr>等线</vt:lpstr>
      <vt:lpstr>等线 Light</vt:lpstr>
      <vt:lpstr>思源黑体</vt:lpstr>
      <vt:lpstr>Arial</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管理者如何带好团队 </dc:title>
  <dc:creator>meiling yong</dc:creator>
  <cp:lastModifiedBy>纪茂 曾</cp:lastModifiedBy>
  <cp:revision>194</cp:revision>
  <dcterms:created xsi:type="dcterms:W3CDTF">2021-03-30T02:42:47Z</dcterms:created>
  <dcterms:modified xsi:type="dcterms:W3CDTF">2023-04-04T13:53:32Z</dcterms:modified>
</cp:coreProperties>
</file>