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9" r:id="rId9"/>
    <p:sldId id="270" r:id="rId10"/>
    <p:sldId id="27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4968E-D2FD-4518-951A-EB4C583EAD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108C08D-BBDD-4C15-8C76-A6BC3A22515C}">
      <dgm:prSet phldrT="[文本]" custT="1"/>
      <dgm:spPr/>
      <dgm:t>
        <a:bodyPr/>
        <a:lstStyle/>
        <a:p>
          <a:r>
            <a:rPr lang="zh-CN" altLang="en-US" sz="2800" dirty="0">
              <a:latin typeface="宋体" panose="02010600030101010101" pitchFamily="2" charset="-122"/>
              <a:ea typeface="宋体" panose="02010600030101010101" pitchFamily="2" charset="-122"/>
            </a:rPr>
            <a:t>不同语言的民族之间的交际需求促成了翻译的产生</a:t>
          </a:r>
        </a:p>
      </dgm:t>
    </dgm:pt>
    <dgm:pt modelId="{9538AF28-01F0-4344-95D4-7D71356CC195}" type="parTrans" cxnId="{48B8A7CE-8E72-4A86-ADC3-79F6AD301AFB}">
      <dgm:prSet/>
      <dgm:spPr/>
      <dgm:t>
        <a:bodyPr/>
        <a:lstStyle/>
        <a:p>
          <a:endParaRPr lang="zh-CN" altLang="en-US"/>
        </a:p>
      </dgm:t>
    </dgm:pt>
    <dgm:pt modelId="{9441FFC0-E5BF-45B4-8930-30C68B74E889}" type="sibTrans" cxnId="{48B8A7CE-8E72-4A86-ADC3-79F6AD301AFB}">
      <dgm:prSet/>
      <dgm:spPr/>
      <dgm:t>
        <a:bodyPr/>
        <a:lstStyle/>
        <a:p>
          <a:endParaRPr lang="zh-CN" altLang="en-US"/>
        </a:p>
      </dgm:t>
    </dgm:pt>
    <dgm:pt modelId="{BCD2C4EE-B772-4317-AB1F-3B6063F9BA35}">
      <dgm:prSet phldrT="[文本]" custT="1"/>
      <dgm:spPr/>
      <dgm:t>
        <a:bodyPr/>
        <a:lstStyle/>
        <a:p>
          <a:r>
            <a:rPr lang="zh-CN" altLang="en-US" sz="2800" dirty="0">
              <a:latin typeface="宋体" panose="02010600030101010101" pitchFamily="2" charset="-122"/>
              <a:ea typeface="宋体" panose="02010600030101010101" pitchFamily="2" charset="-122"/>
            </a:rPr>
            <a:t>宗教典籍翻译拉开了中西翻译简史的帷幕</a:t>
          </a:r>
        </a:p>
      </dgm:t>
    </dgm:pt>
    <dgm:pt modelId="{4E823520-C762-4D90-8473-DB7898B3A62C}" type="parTrans" cxnId="{0F782872-A4C2-428C-AC30-FEFFBDEB8EBC}">
      <dgm:prSet/>
      <dgm:spPr/>
      <dgm:t>
        <a:bodyPr/>
        <a:lstStyle/>
        <a:p>
          <a:endParaRPr lang="zh-CN" altLang="en-US"/>
        </a:p>
      </dgm:t>
    </dgm:pt>
    <dgm:pt modelId="{7B8150EB-B567-40CF-AAFD-51371B28502E}" type="sibTrans" cxnId="{0F782872-A4C2-428C-AC30-FEFFBDEB8EBC}">
      <dgm:prSet/>
      <dgm:spPr/>
      <dgm:t>
        <a:bodyPr/>
        <a:lstStyle/>
        <a:p>
          <a:endParaRPr lang="zh-CN" altLang="en-US"/>
        </a:p>
      </dgm:t>
    </dgm:pt>
    <dgm:pt modelId="{B4AEDE53-2CB8-4842-AE97-789E73808D7E}">
      <dgm:prSet phldrT="[文本]" custT="1"/>
      <dgm:spPr/>
      <dgm:t>
        <a:bodyPr/>
        <a:lstStyle/>
        <a:p>
          <a:r>
            <a:rPr lang="zh-CN" altLang="en-US" sz="2800" dirty="0">
              <a:latin typeface="宋体" panose="02010600030101010101" pitchFamily="2" charset="-122"/>
              <a:ea typeface="宋体" panose="02010600030101010101" pitchFamily="2" charset="-122"/>
            </a:rPr>
            <a:t>文学翻译丰富、深化了对翻译的认识</a:t>
          </a:r>
        </a:p>
      </dgm:t>
    </dgm:pt>
    <dgm:pt modelId="{B3ED1770-EF63-4FF9-A545-6F1F8F6DE329}" type="parTrans" cxnId="{22B01D87-14B6-4D9F-81B9-4095BD72B4FA}">
      <dgm:prSet/>
      <dgm:spPr/>
      <dgm:t>
        <a:bodyPr/>
        <a:lstStyle/>
        <a:p>
          <a:endParaRPr lang="zh-CN" altLang="en-US"/>
        </a:p>
      </dgm:t>
    </dgm:pt>
    <dgm:pt modelId="{FDBAFE8B-8152-4B7B-8561-C7F2D3C36E00}" type="sibTrans" cxnId="{22B01D87-14B6-4D9F-81B9-4095BD72B4FA}">
      <dgm:prSet/>
      <dgm:spPr/>
      <dgm:t>
        <a:bodyPr/>
        <a:lstStyle/>
        <a:p>
          <a:endParaRPr lang="zh-CN" altLang="en-US"/>
        </a:p>
      </dgm:t>
    </dgm:pt>
    <dgm:pt modelId="{73BAE586-5A87-41A4-B125-4E66CF228642}">
      <dgm:prSet phldrT="[文本]"/>
      <dgm:spPr/>
      <dgm:t>
        <a:bodyPr/>
        <a:lstStyle/>
        <a:p>
          <a:r>
            <a:rPr lang="zh-CN" altLang="en-US" dirty="0"/>
            <a:t>第一章</a:t>
          </a:r>
        </a:p>
      </dgm:t>
    </dgm:pt>
    <dgm:pt modelId="{AB1D5F85-51B7-4592-B2C4-F99AEF53AD27}" type="sibTrans" cxnId="{F6279651-9EB6-4500-82F7-31E34CE2F1BE}">
      <dgm:prSet/>
      <dgm:spPr/>
      <dgm:t>
        <a:bodyPr/>
        <a:lstStyle/>
        <a:p>
          <a:endParaRPr lang="zh-CN" altLang="en-US"/>
        </a:p>
      </dgm:t>
    </dgm:pt>
    <dgm:pt modelId="{60039A89-D931-412F-8CEA-511E6173AA3A}" type="parTrans" cxnId="{F6279651-9EB6-4500-82F7-31E34CE2F1BE}">
      <dgm:prSet/>
      <dgm:spPr/>
      <dgm:t>
        <a:bodyPr/>
        <a:lstStyle/>
        <a:p>
          <a:endParaRPr lang="zh-CN" altLang="en-US"/>
        </a:p>
      </dgm:t>
    </dgm:pt>
    <dgm:pt modelId="{B4746EC9-25E4-47DD-BBD6-E93E27F11B2B}">
      <dgm:prSet phldrT="[文本]" custT="1"/>
      <dgm:spPr/>
      <dgm:t>
        <a:bodyPr/>
        <a:lstStyle/>
        <a:p>
          <a:r>
            <a:rPr lang="zh-CN" altLang="en-US" sz="2800" dirty="0">
              <a:latin typeface="宋体" panose="02010600030101010101" pitchFamily="2" charset="-122"/>
              <a:ea typeface="宋体" panose="02010600030101010101" pitchFamily="2" charset="-122"/>
            </a:rPr>
            <a:t> 非文学翻译带来了翻译的职业化时代</a:t>
          </a:r>
        </a:p>
      </dgm:t>
    </dgm:pt>
    <dgm:pt modelId="{E0796479-FA96-45E5-BF82-101371269BB3}" type="parTrans" cxnId="{EF86870D-B44C-4B3C-9D32-3C8FED05A0DD}">
      <dgm:prSet/>
      <dgm:spPr/>
      <dgm:t>
        <a:bodyPr/>
        <a:lstStyle/>
        <a:p>
          <a:endParaRPr lang="zh-CN" altLang="en-US"/>
        </a:p>
      </dgm:t>
    </dgm:pt>
    <dgm:pt modelId="{04D311D4-8273-432C-A137-990454ABBA5E}" type="sibTrans" cxnId="{EF86870D-B44C-4B3C-9D32-3C8FED05A0DD}">
      <dgm:prSet/>
      <dgm:spPr/>
      <dgm:t>
        <a:bodyPr/>
        <a:lstStyle/>
        <a:p>
          <a:endParaRPr lang="zh-CN" altLang="en-US"/>
        </a:p>
      </dgm:t>
    </dgm:pt>
    <dgm:pt modelId="{74024A5D-4338-4D5E-B27D-6717E97CE478}" type="pres">
      <dgm:prSet presAssocID="{87D4968E-D2FD-4518-951A-EB4C583EADA4}" presName="vert0" presStyleCnt="0">
        <dgm:presLayoutVars>
          <dgm:dir/>
          <dgm:animOne val="branch"/>
          <dgm:animLvl val="lvl"/>
        </dgm:presLayoutVars>
      </dgm:prSet>
      <dgm:spPr/>
    </dgm:pt>
    <dgm:pt modelId="{9622DEC5-E893-4D9C-B6DF-9AD57EF65C96}" type="pres">
      <dgm:prSet presAssocID="{73BAE586-5A87-41A4-B125-4E66CF228642}" presName="thickLine" presStyleLbl="alignNode1" presStyleIdx="0" presStyleCnt="2"/>
      <dgm:spPr/>
    </dgm:pt>
    <dgm:pt modelId="{E11257A7-6217-4F27-BC7D-38BCC4BCE8D2}" type="pres">
      <dgm:prSet presAssocID="{73BAE586-5A87-41A4-B125-4E66CF228642}" presName="horz1" presStyleCnt="0"/>
      <dgm:spPr/>
    </dgm:pt>
    <dgm:pt modelId="{04063B72-AA46-47C5-8773-BE92CA9954F1}" type="pres">
      <dgm:prSet presAssocID="{73BAE586-5A87-41A4-B125-4E66CF228642}" presName="tx1" presStyleLbl="revTx" presStyleIdx="0" presStyleCnt="5" custScaleY="152381"/>
      <dgm:spPr/>
    </dgm:pt>
    <dgm:pt modelId="{A3D92D40-29AA-41E8-A0AF-417B6712E722}" type="pres">
      <dgm:prSet presAssocID="{73BAE586-5A87-41A4-B125-4E66CF228642}" presName="vert1" presStyleCnt="0"/>
      <dgm:spPr/>
    </dgm:pt>
    <dgm:pt modelId="{BDD83ED9-36E6-42FF-A8FB-F907EDB2E76E}" type="pres">
      <dgm:prSet presAssocID="{E108C08D-BBDD-4C15-8C76-A6BC3A22515C}" presName="vertSpace2a" presStyleCnt="0"/>
      <dgm:spPr/>
    </dgm:pt>
    <dgm:pt modelId="{FF120E43-524A-42CF-AB92-F0264BC9DB57}" type="pres">
      <dgm:prSet presAssocID="{E108C08D-BBDD-4C15-8C76-A6BC3A22515C}" presName="horz2" presStyleCnt="0"/>
      <dgm:spPr/>
    </dgm:pt>
    <dgm:pt modelId="{4FD902C6-167B-467F-849E-5A3479117468}" type="pres">
      <dgm:prSet presAssocID="{E108C08D-BBDD-4C15-8C76-A6BC3A22515C}" presName="horzSpace2" presStyleCnt="0"/>
      <dgm:spPr/>
    </dgm:pt>
    <dgm:pt modelId="{A27800D2-F940-4379-8E0C-0EB7FF5918CD}" type="pres">
      <dgm:prSet presAssocID="{E108C08D-BBDD-4C15-8C76-A6BC3A22515C}" presName="tx2" presStyleLbl="revTx" presStyleIdx="1" presStyleCnt="5"/>
      <dgm:spPr/>
    </dgm:pt>
    <dgm:pt modelId="{70914AA4-552E-473E-BE21-259E76B661FE}" type="pres">
      <dgm:prSet presAssocID="{E108C08D-BBDD-4C15-8C76-A6BC3A22515C}" presName="vert2" presStyleCnt="0"/>
      <dgm:spPr/>
    </dgm:pt>
    <dgm:pt modelId="{0187C6B3-1326-4308-9FE4-7F468D42E0D2}" type="pres">
      <dgm:prSet presAssocID="{E108C08D-BBDD-4C15-8C76-A6BC3A22515C}" presName="thinLine2b" presStyleLbl="callout" presStyleIdx="0" presStyleCnt="3"/>
      <dgm:spPr/>
    </dgm:pt>
    <dgm:pt modelId="{C8D1D5B9-EFA2-4E55-B32D-E52E89336B5C}" type="pres">
      <dgm:prSet presAssocID="{E108C08D-BBDD-4C15-8C76-A6BC3A22515C}" presName="vertSpace2b" presStyleCnt="0"/>
      <dgm:spPr/>
    </dgm:pt>
    <dgm:pt modelId="{60F9D88D-6AFC-43A6-964C-04A0F86A9DB2}" type="pres">
      <dgm:prSet presAssocID="{BCD2C4EE-B772-4317-AB1F-3B6063F9BA35}" presName="horz2" presStyleCnt="0"/>
      <dgm:spPr/>
    </dgm:pt>
    <dgm:pt modelId="{A39D3677-A0E7-4D8A-A704-AE6130BE436D}" type="pres">
      <dgm:prSet presAssocID="{BCD2C4EE-B772-4317-AB1F-3B6063F9BA35}" presName="horzSpace2" presStyleCnt="0"/>
      <dgm:spPr/>
    </dgm:pt>
    <dgm:pt modelId="{4A60BEE4-988A-437A-806F-F487A06E6791}" type="pres">
      <dgm:prSet presAssocID="{BCD2C4EE-B772-4317-AB1F-3B6063F9BA35}" presName="tx2" presStyleLbl="revTx" presStyleIdx="2" presStyleCnt="5"/>
      <dgm:spPr/>
    </dgm:pt>
    <dgm:pt modelId="{96888264-282A-4A63-848B-FE59CA4C5590}" type="pres">
      <dgm:prSet presAssocID="{BCD2C4EE-B772-4317-AB1F-3B6063F9BA35}" presName="vert2" presStyleCnt="0"/>
      <dgm:spPr/>
    </dgm:pt>
    <dgm:pt modelId="{A6F848A2-933F-4894-A781-CA1E303A5544}" type="pres">
      <dgm:prSet presAssocID="{BCD2C4EE-B772-4317-AB1F-3B6063F9BA35}" presName="thinLine2b" presStyleLbl="callout" presStyleIdx="1" presStyleCnt="3"/>
      <dgm:spPr/>
    </dgm:pt>
    <dgm:pt modelId="{36A7FC5B-687D-4EA6-914B-D80B1AC3AF84}" type="pres">
      <dgm:prSet presAssocID="{BCD2C4EE-B772-4317-AB1F-3B6063F9BA35}" presName="vertSpace2b" presStyleCnt="0"/>
      <dgm:spPr/>
    </dgm:pt>
    <dgm:pt modelId="{8DA8E7E8-609C-4DFF-BF2B-EAC6EC53042A}" type="pres">
      <dgm:prSet presAssocID="{B4AEDE53-2CB8-4842-AE97-789E73808D7E}" presName="horz2" presStyleCnt="0"/>
      <dgm:spPr/>
    </dgm:pt>
    <dgm:pt modelId="{1A5EBA70-02DC-4E2A-B9E9-30739D881A43}" type="pres">
      <dgm:prSet presAssocID="{B4AEDE53-2CB8-4842-AE97-789E73808D7E}" presName="horzSpace2" presStyleCnt="0"/>
      <dgm:spPr/>
    </dgm:pt>
    <dgm:pt modelId="{A0C5F5E9-A7BB-4F54-9FB0-A9333B8A3109}" type="pres">
      <dgm:prSet presAssocID="{B4AEDE53-2CB8-4842-AE97-789E73808D7E}" presName="tx2" presStyleLbl="revTx" presStyleIdx="3" presStyleCnt="5"/>
      <dgm:spPr/>
    </dgm:pt>
    <dgm:pt modelId="{CB81F564-30CA-484C-80BD-B9DE034B5E97}" type="pres">
      <dgm:prSet presAssocID="{B4AEDE53-2CB8-4842-AE97-789E73808D7E}" presName="vert2" presStyleCnt="0"/>
      <dgm:spPr/>
    </dgm:pt>
    <dgm:pt modelId="{5FD91B29-0A3E-4A72-A65F-68F8502D0894}" type="pres">
      <dgm:prSet presAssocID="{B4AEDE53-2CB8-4842-AE97-789E73808D7E}" presName="thinLine2b" presStyleLbl="callout" presStyleIdx="2" presStyleCnt="3"/>
      <dgm:spPr/>
    </dgm:pt>
    <dgm:pt modelId="{AFB86EA2-AE1D-46C8-836B-5DC35982482D}" type="pres">
      <dgm:prSet presAssocID="{B4AEDE53-2CB8-4842-AE97-789E73808D7E}" presName="vertSpace2b" presStyleCnt="0"/>
      <dgm:spPr/>
    </dgm:pt>
    <dgm:pt modelId="{C71E1AF7-E29A-487A-9620-82DCBF4ACA64}" type="pres">
      <dgm:prSet presAssocID="{B4746EC9-25E4-47DD-BBD6-E93E27F11B2B}" presName="thickLine" presStyleLbl="alignNode1" presStyleIdx="1" presStyleCnt="2"/>
      <dgm:spPr/>
    </dgm:pt>
    <dgm:pt modelId="{08E182CE-017C-42D8-BC19-1152C42F19C7}" type="pres">
      <dgm:prSet presAssocID="{B4746EC9-25E4-47DD-BBD6-E93E27F11B2B}" presName="horz1" presStyleCnt="0"/>
      <dgm:spPr/>
    </dgm:pt>
    <dgm:pt modelId="{7FF23876-7394-4860-B037-7EADA9A011FF}" type="pres">
      <dgm:prSet presAssocID="{B4746EC9-25E4-47DD-BBD6-E93E27F11B2B}" presName="tx1" presStyleLbl="revTx" presStyleIdx="4" presStyleCnt="5" custScaleX="354830" custScaleY="52254" custLinFactNeighborX="97867" custLinFactNeighborY="-54030"/>
      <dgm:spPr/>
    </dgm:pt>
    <dgm:pt modelId="{1DB0817C-C916-4F85-AFF6-44B539BAFAE0}" type="pres">
      <dgm:prSet presAssocID="{B4746EC9-25E4-47DD-BBD6-E93E27F11B2B}" presName="vert1" presStyleCnt="0"/>
      <dgm:spPr/>
    </dgm:pt>
  </dgm:ptLst>
  <dgm:cxnLst>
    <dgm:cxn modelId="{EF86870D-B44C-4B3C-9D32-3C8FED05A0DD}" srcId="{87D4968E-D2FD-4518-951A-EB4C583EADA4}" destId="{B4746EC9-25E4-47DD-BBD6-E93E27F11B2B}" srcOrd="1" destOrd="0" parTransId="{E0796479-FA96-45E5-BF82-101371269BB3}" sibTransId="{04D311D4-8273-432C-A137-990454ABBA5E}"/>
    <dgm:cxn modelId="{A6024628-9F4E-4BA1-A5FB-0BF0241D1743}" type="presOf" srcId="{BCD2C4EE-B772-4317-AB1F-3B6063F9BA35}" destId="{4A60BEE4-988A-437A-806F-F487A06E6791}" srcOrd="0" destOrd="0" presId="urn:microsoft.com/office/officeart/2008/layout/LinedList"/>
    <dgm:cxn modelId="{25FB872E-80A9-4CF4-9CCF-928A142A81A3}" type="presOf" srcId="{B4AEDE53-2CB8-4842-AE97-789E73808D7E}" destId="{A0C5F5E9-A7BB-4F54-9FB0-A9333B8A3109}" srcOrd="0" destOrd="0" presId="urn:microsoft.com/office/officeart/2008/layout/LinedList"/>
    <dgm:cxn modelId="{F6279651-9EB6-4500-82F7-31E34CE2F1BE}" srcId="{87D4968E-D2FD-4518-951A-EB4C583EADA4}" destId="{73BAE586-5A87-41A4-B125-4E66CF228642}" srcOrd="0" destOrd="0" parTransId="{60039A89-D931-412F-8CEA-511E6173AA3A}" sibTransId="{AB1D5F85-51B7-4592-B2C4-F99AEF53AD27}"/>
    <dgm:cxn modelId="{0F782872-A4C2-428C-AC30-FEFFBDEB8EBC}" srcId="{73BAE586-5A87-41A4-B125-4E66CF228642}" destId="{BCD2C4EE-B772-4317-AB1F-3B6063F9BA35}" srcOrd="1" destOrd="0" parTransId="{4E823520-C762-4D90-8473-DB7898B3A62C}" sibTransId="{7B8150EB-B567-40CF-AAFD-51371B28502E}"/>
    <dgm:cxn modelId="{ABACBB54-780A-493A-AB8D-BC295E00D0E2}" type="presOf" srcId="{E108C08D-BBDD-4C15-8C76-A6BC3A22515C}" destId="{A27800D2-F940-4379-8E0C-0EB7FF5918CD}" srcOrd="0" destOrd="0" presId="urn:microsoft.com/office/officeart/2008/layout/LinedList"/>
    <dgm:cxn modelId="{22B01D87-14B6-4D9F-81B9-4095BD72B4FA}" srcId="{73BAE586-5A87-41A4-B125-4E66CF228642}" destId="{B4AEDE53-2CB8-4842-AE97-789E73808D7E}" srcOrd="2" destOrd="0" parTransId="{B3ED1770-EF63-4FF9-A545-6F1F8F6DE329}" sibTransId="{FDBAFE8B-8152-4B7B-8561-C7F2D3C36E00}"/>
    <dgm:cxn modelId="{17381F8E-BE87-4E66-BA78-DCA155A2EB6F}" type="presOf" srcId="{73BAE586-5A87-41A4-B125-4E66CF228642}" destId="{04063B72-AA46-47C5-8773-BE92CA9954F1}" srcOrd="0" destOrd="0" presId="urn:microsoft.com/office/officeart/2008/layout/LinedList"/>
    <dgm:cxn modelId="{48B8A7CE-8E72-4A86-ADC3-79F6AD301AFB}" srcId="{73BAE586-5A87-41A4-B125-4E66CF228642}" destId="{E108C08D-BBDD-4C15-8C76-A6BC3A22515C}" srcOrd="0" destOrd="0" parTransId="{9538AF28-01F0-4344-95D4-7D71356CC195}" sibTransId="{9441FFC0-E5BF-45B4-8930-30C68B74E889}"/>
    <dgm:cxn modelId="{AE627AD7-8D44-4683-8992-4F8367EB69FD}" type="presOf" srcId="{B4746EC9-25E4-47DD-BBD6-E93E27F11B2B}" destId="{7FF23876-7394-4860-B037-7EADA9A011FF}" srcOrd="0" destOrd="0" presId="urn:microsoft.com/office/officeart/2008/layout/LinedList"/>
    <dgm:cxn modelId="{D1B5FCD9-C76E-4BA8-B7A0-952762006696}" type="presOf" srcId="{87D4968E-D2FD-4518-951A-EB4C583EADA4}" destId="{74024A5D-4338-4D5E-B27D-6717E97CE478}" srcOrd="0" destOrd="0" presId="urn:microsoft.com/office/officeart/2008/layout/LinedList"/>
    <dgm:cxn modelId="{BA9D1E2C-0643-428B-B0CB-99ABB698A1D3}" type="presParOf" srcId="{74024A5D-4338-4D5E-B27D-6717E97CE478}" destId="{9622DEC5-E893-4D9C-B6DF-9AD57EF65C96}" srcOrd="0" destOrd="0" presId="urn:microsoft.com/office/officeart/2008/layout/LinedList"/>
    <dgm:cxn modelId="{9CB8EB82-87CE-4214-BCBC-5D831E7DA371}" type="presParOf" srcId="{74024A5D-4338-4D5E-B27D-6717E97CE478}" destId="{E11257A7-6217-4F27-BC7D-38BCC4BCE8D2}" srcOrd="1" destOrd="0" presId="urn:microsoft.com/office/officeart/2008/layout/LinedList"/>
    <dgm:cxn modelId="{D1A74F2A-4179-4526-BF7D-6FE11B8D357D}" type="presParOf" srcId="{E11257A7-6217-4F27-BC7D-38BCC4BCE8D2}" destId="{04063B72-AA46-47C5-8773-BE92CA9954F1}" srcOrd="0" destOrd="0" presId="urn:microsoft.com/office/officeart/2008/layout/LinedList"/>
    <dgm:cxn modelId="{2871758C-EF26-454B-B048-9C8F5650C932}" type="presParOf" srcId="{E11257A7-6217-4F27-BC7D-38BCC4BCE8D2}" destId="{A3D92D40-29AA-41E8-A0AF-417B6712E722}" srcOrd="1" destOrd="0" presId="urn:microsoft.com/office/officeart/2008/layout/LinedList"/>
    <dgm:cxn modelId="{108795ED-A1EE-4F30-B268-A10F1AAC1877}" type="presParOf" srcId="{A3D92D40-29AA-41E8-A0AF-417B6712E722}" destId="{BDD83ED9-36E6-42FF-A8FB-F907EDB2E76E}" srcOrd="0" destOrd="0" presId="urn:microsoft.com/office/officeart/2008/layout/LinedList"/>
    <dgm:cxn modelId="{00AA34AB-7B74-4372-8E2F-B962EBAD77F1}" type="presParOf" srcId="{A3D92D40-29AA-41E8-A0AF-417B6712E722}" destId="{FF120E43-524A-42CF-AB92-F0264BC9DB57}" srcOrd="1" destOrd="0" presId="urn:microsoft.com/office/officeart/2008/layout/LinedList"/>
    <dgm:cxn modelId="{7C462966-1FB5-4F5A-813F-B5A077C12319}" type="presParOf" srcId="{FF120E43-524A-42CF-AB92-F0264BC9DB57}" destId="{4FD902C6-167B-467F-849E-5A3479117468}" srcOrd="0" destOrd="0" presId="urn:microsoft.com/office/officeart/2008/layout/LinedList"/>
    <dgm:cxn modelId="{F12A6BC3-D8FD-4A3E-9D64-7FA7F8384F5A}" type="presParOf" srcId="{FF120E43-524A-42CF-AB92-F0264BC9DB57}" destId="{A27800D2-F940-4379-8E0C-0EB7FF5918CD}" srcOrd="1" destOrd="0" presId="urn:microsoft.com/office/officeart/2008/layout/LinedList"/>
    <dgm:cxn modelId="{EE259D9E-B400-4A48-B1E8-62CF2585AB8E}" type="presParOf" srcId="{FF120E43-524A-42CF-AB92-F0264BC9DB57}" destId="{70914AA4-552E-473E-BE21-259E76B661FE}" srcOrd="2" destOrd="0" presId="urn:microsoft.com/office/officeart/2008/layout/LinedList"/>
    <dgm:cxn modelId="{6D943755-E1D1-4714-9FB5-D6105F6A103F}" type="presParOf" srcId="{A3D92D40-29AA-41E8-A0AF-417B6712E722}" destId="{0187C6B3-1326-4308-9FE4-7F468D42E0D2}" srcOrd="2" destOrd="0" presId="urn:microsoft.com/office/officeart/2008/layout/LinedList"/>
    <dgm:cxn modelId="{404CE038-1D60-4D3D-9F94-0E87D2CDCBD3}" type="presParOf" srcId="{A3D92D40-29AA-41E8-A0AF-417B6712E722}" destId="{C8D1D5B9-EFA2-4E55-B32D-E52E89336B5C}" srcOrd="3" destOrd="0" presId="urn:microsoft.com/office/officeart/2008/layout/LinedList"/>
    <dgm:cxn modelId="{CA3FA376-95F9-4EF9-8442-2A0FBFE35267}" type="presParOf" srcId="{A3D92D40-29AA-41E8-A0AF-417B6712E722}" destId="{60F9D88D-6AFC-43A6-964C-04A0F86A9DB2}" srcOrd="4" destOrd="0" presId="urn:microsoft.com/office/officeart/2008/layout/LinedList"/>
    <dgm:cxn modelId="{22E9C2E1-D7E8-421C-970F-2BE76EE39D94}" type="presParOf" srcId="{60F9D88D-6AFC-43A6-964C-04A0F86A9DB2}" destId="{A39D3677-A0E7-4D8A-A704-AE6130BE436D}" srcOrd="0" destOrd="0" presId="urn:microsoft.com/office/officeart/2008/layout/LinedList"/>
    <dgm:cxn modelId="{AD198FD8-9C7F-4443-B820-129AF1E4B4CA}" type="presParOf" srcId="{60F9D88D-6AFC-43A6-964C-04A0F86A9DB2}" destId="{4A60BEE4-988A-437A-806F-F487A06E6791}" srcOrd="1" destOrd="0" presId="urn:microsoft.com/office/officeart/2008/layout/LinedList"/>
    <dgm:cxn modelId="{0E1517DB-30CF-41DC-AB8D-5597DE3ABDE7}" type="presParOf" srcId="{60F9D88D-6AFC-43A6-964C-04A0F86A9DB2}" destId="{96888264-282A-4A63-848B-FE59CA4C5590}" srcOrd="2" destOrd="0" presId="urn:microsoft.com/office/officeart/2008/layout/LinedList"/>
    <dgm:cxn modelId="{37AA6987-DB4C-4101-9519-4EF63CD7457C}" type="presParOf" srcId="{A3D92D40-29AA-41E8-A0AF-417B6712E722}" destId="{A6F848A2-933F-4894-A781-CA1E303A5544}" srcOrd="5" destOrd="0" presId="urn:microsoft.com/office/officeart/2008/layout/LinedList"/>
    <dgm:cxn modelId="{2FED099B-830B-4FA9-86D3-02A47D17A848}" type="presParOf" srcId="{A3D92D40-29AA-41E8-A0AF-417B6712E722}" destId="{36A7FC5B-687D-4EA6-914B-D80B1AC3AF84}" srcOrd="6" destOrd="0" presId="urn:microsoft.com/office/officeart/2008/layout/LinedList"/>
    <dgm:cxn modelId="{5D30BD11-AF65-43F4-9204-6C6F4D80CCEC}" type="presParOf" srcId="{A3D92D40-29AA-41E8-A0AF-417B6712E722}" destId="{8DA8E7E8-609C-4DFF-BF2B-EAC6EC53042A}" srcOrd="7" destOrd="0" presId="urn:microsoft.com/office/officeart/2008/layout/LinedList"/>
    <dgm:cxn modelId="{F09E22C6-FD3C-49BA-B6BF-2FB0CC613EE7}" type="presParOf" srcId="{8DA8E7E8-609C-4DFF-BF2B-EAC6EC53042A}" destId="{1A5EBA70-02DC-4E2A-B9E9-30739D881A43}" srcOrd="0" destOrd="0" presId="urn:microsoft.com/office/officeart/2008/layout/LinedList"/>
    <dgm:cxn modelId="{C21F52D7-A2DB-46B4-B202-6B954114C924}" type="presParOf" srcId="{8DA8E7E8-609C-4DFF-BF2B-EAC6EC53042A}" destId="{A0C5F5E9-A7BB-4F54-9FB0-A9333B8A3109}" srcOrd="1" destOrd="0" presId="urn:microsoft.com/office/officeart/2008/layout/LinedList"/>
    <dgm:cxn modelId="{785B632B-939A-4170-B4D0-7F9B63499E6E}" type="presParOf" srcId="{8DA8E7E8-609C-4DFF-BF2B-EAC6EC53042A}" destId="{CB81F564-30CA-484C-80BD-B9DE034B5E97}" srcOrd="2" destOrd="0" presId="urn:microsoft.com/office/officeart/2008/layout/LinedList"/>
    <dgm:cxn modelId="{40F9D84A-58BE-4E2D-BF7F-07B02488309F}" type="presParOf" srcId="{A3D92D40-29AA-41E8-A0AF-417B6712E722}" destId="{5FD91B29-0A3E-4A72-A65F-68F8502D0894}" srcOrd="8" destOrd="0" presId="urn:microsoft.com/office/officeart/2008/layout/LinedList"/>
    <dgm:cxn modelId="{84421A0A-10FB-42A0-AAB8-CE87C60E8349}" type="presParOf" srcId="{A3D92D40-29AA-41E8-A0AF-417B6712E722}" destId="{AFB86EA2-AE1D-46C8-836B-5DC35982482D}" srcOrd="9" destOrd="0" presId="urn:microsoft.com/office/officeart/2008/layout/LinedList"/>
    <dgm:cxn modelId="{FB7B43F3-7C84-43FA-94B3-8BBDE8E93D45}" type="presParOf" srcId="{74024A5D-4338-4D5E-B27D-6717E97CE478}" destId="{C71E1AF7-E29A-487A-9620-82DCBF4ACA64}" srcOrd="2" destOrd="0" presId="urn:microsoft.com/office/officeart/2008/layout/LinedList"/>
    <dgm:cxn modelId="{58E3D374-27A0-49BE-A7DB-D8999B20586D}" type="presParOf" srcId="{74024A5D-4338-4D5E-B27D-6717E97CE478}" destId="{08E182CE-017C-42D8-BC19-1152C42F19C7}" srcOrd="3" destOrd="0" presId="urn:microsoft.com/office/officeart/2008/layout/LinedList"/>
    <dgm:cxn modelId="{CBF231B6-788C-43EF-8DF7-5914CD082E3D}" type="presParOf" srcId="{08E182CE-017C-42D8-BC19-1152C42F19C7}" destId="{7FF23876-7394-4860-B037-7EADA9A011FF}" srcOrd="0" destOrd="0" presId="urn:microsoft.com/office/officeart/2008/layout/LinedList"/>
    <dgm:cxn modelId="{B0836A20-5D33-482D-8B4D-FB06667260CD}" type="presParOf" srcId="{08E182CE-017C-42D8-BC19-1152C42F19C7}" destId="{1DB0817C-C916-4F85-AFF6-44B539BAF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E8E14-1892-4FEC-B64A-1486CEC4C1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1AEE94-F2EA-4892-9B85-08F6E19041F9}">
      <dgm:prSet phldrT="[文本]"/>
      <dgm:spPr/>
      <dgm:t>
        <a:bodyPr/>
        <a:lstStyle/>
        <a:p>
          <a:r>
            <a:rPr lang="zh-CN" altLang="en-US" dirty="0"/>
            <a:t>宗教典籍翻译</a:t>
          </a:r>
        </a:p>
      </dgm:t>
    </dgm:pt>
    <dgm:pt modelId="{3177915A-21AA-4F79-92FD-0375B289998D}" type="parTrans" cxnId="{91733DCD-63AB-484D-B1F5-52C65DD9D681}">
      <dgm:prSet/>
      <dgm:spPr/>
      <dgm:t>
        <a:bodyPr/>
        <a:lstStyle/>
        <a:p>
          <a:endParaRPr lang="zh-CN" altLang="en-US"/>
        </a:p>
      </dgm:t>
    </dgm:pt>
    <dgm:pt modelId="{95C36D56-34DF-48FB-ABAA-9A4C0DE10A9D}" type="sibTrans" cxnId="{91733DCD-63AB-484D-B1F5-52C65DD9D681}">
      <dgm:prSet/>
      <dgm:spPr/>
      <dgm:t>
        <a:bodyPr/>
        <a:lstStyle/>
        <a:p>
          <a:endParaRPr lang="zh-CN" altLang="en-US"/>
        </a:p>
      </dgm:t>
    </dgm:pt>
    <dgm:pt modelId="{4CDB71E1-419F-4CAC-AE83-EC775710F47F}">
      <dgm:prSet phldrT="[文本]"/>
      <dgm:spPr/>
      <dgm:t>
        <a:bodyPr/>
        <a:lstStyle/>
        <a:p>
          <a:r>
            <a:rPr lang="zh-CN" altLang="en-US" dirty="0"/>
            <a:t>文学翻译</a:t>
          </a:r>
        </a:p>
      </dgm:t>
    </dgm:pt>
    <dgm:pt modelId="{7FADB3A1-8DEA-4B04-AA59-0A070059343C}" type="parTrans" cxnId="{B09089A4-40E9-4DA6-99C4-7C311134D68D}">
      <dgm:prSet/>
      <dgm:spPr/>
      <dgm:t>
        <a:bodyPr/>
        <a:lstStyle/>
        <a:p>
          <a:endParaRPr lang="zh-CN" altLang="en-US"/>
        </a:p>
      </dgm:t>
    </dgm:pt>
    <dgm:pt modelId="{393F9865-8A18-4EFB-BF88-27C609B60FB3}" type="sibTrans" cxnId="{B09089A4-40E9-4DA6-99C4-7C311134D68D}">
      <dgm:prSet/>
      <dgm:spPr/>
      <dgm:t>
        <a:bodyPr/>
        <a:lstStyle/>
        <a:p>
          <a:endParaRPr lang="zh-CN" altLang="en-US"/>
        </a:p>
      </dgm:t>
    </dgm:pt>
    <dgm:pt modelId="{E6C8E333-8FE0-41C4-9253-D16B7BC0D994}">
      <dgm:prSet phldrT="[文本]"/>
      <dgm:spPr/>
      <dgm:t>
        <a:bodyPr/>
        <a:lstStyle/>
        <a:p>
          <a:r>
            <a:rPr lang="zh-CN" altLang="en-US" dirty="0"/>
            <a:t>实用文献翻译</a:t>
          </a:r>
        </a:p>
      </dgm:t>
    </dgm:pt>
    <dgm:pt modelId="{7BDA22BB-48DC-4A0E-BF17-4AD044098A0B}" type="parTrans" cxnId="{90443B75-65C5-40CA-93B2-D6435CBD8FC9}">
      <dgm:prSet/>
      <dgm:spPr/>
      <dgm:t>
        <a:bodyPr/>
        <a:lstStyle/>
        <a:p>
          <a:endParaRPr lang="zh-CN" altLang="en-US"/>
        </a:p>
      </dgm:t>
    </dgm:pt>
    <dgm:pt modelId="{060DB205-00DB-4535-A1D1-8D7DA657796F}" type="sibTrans" cxnId="{90443B75-65C5-40CA-93B2-D6435CBD8FC9}">
      <dgm:prSet/>
      <dgm:spPr/>
      <dgm:t>
        <a:bodyPr/>
        <a:lstStyle/>
        <a:p>
          <a:endParaRPr lang="zh-CN" altLang="en-US"/>
        </a:p>
      </dgm:t>
    </dgm:pt>
    <dgm:pt modelId="{D139F2B2-2D03-43C9-9EAD-A5816FA9AE28}" type="pres">
      <dgm:prSet presAssocID="{BEBE8E14-1892-4FEC-B64A-1486CEC4C119}" presName="Name0" presStyleCnt="0">
        <dgm:presLayoutVars>
          <dgm:dir/>
          <dgm:animLvl val="lvl"/>
          <dgm:resizeHandles val="exact"/>
        </dgm:presLayoutVars>
      </dgm:prSet>
      <dgm:spPr/>
    </dgm:pt>
    <dgm:pt modelId="{FA46A487-F248-4461-A1B5-4D8756471620}" type="pres">
      <dgm:prSet presAssocID="{661AEE94-F2EA-4892-9B85-08F6E19041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1E6B02-09E8-42AF-8095-19F8A5123872}" type="pres">
      <dgm:prSet presAssocID="{95C36D56-34DF-48FB-ABAA-9A4C0DE10A9D}" presName="parTxOnlySpace" presStyleCnt="0"/>
      <dgm:spPr/>
    </dgm:pt>
    <dgm:pt modelId="{464EB247-8977-493A-B92E-BB2AA2A9C8C0}" type="pres">
      <dgm:prSet presAssocID="{4CDB71E1-419F-4CAC-AE83-EC775710F4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6E651C1-64E7-4599-8CF2-8992E603DB9A}" type="pres">
      <dgm:prSet presAssocID="{393F9865-8A18-4EFB-BF88-27C609B60FB3}" presName="parTxOnlySpace" presStyleCnt="0"/>
      <dgm:spPr/>
    </dgm:pt>
    <dgm:pt modelId="{4F38B4ED-F969-40EF-B294-E24CCE4D9EBE}" type="pres">
      <dgm:prSet presAssocID="{E6C8E333-8FE0-41C4-9253-D16B7BC0D99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404D09-0D80-4D29-9267-89D7D21F8AF0}" type="presOf" srcId="{661AEE94-F2EA-4892-9B85-08F6E19041F9}" destId="{FA46A487-F248-4461-A1B5-4D8756471620}" srcOrd="0" destOrd="0" presId="urn:microsoft.com/office/officeart/2005/8/layout/chevron1"/>
    <dgm:cxn modelId="{4055A160-64C7-4B6E-B4DC-37A8612730D3}" type="presOf" srcId="{E6C8E333-8FE0-41C4-9253-D16B7BC0D994}" destId="{4F38B4ED-F969-40EF-B294-E24CCE4D9EBE}" srcOrd="0" destOrd="0" presId="urn:microsoft.com/office/officeart/2005/8/layout/chevron1"/>
    <dgm:cxn modelId="{78E08953-1F29-41E3-AE2E-0801F8DF9081}" type="presOf" srcId="{4CDB71E1-419F-4CAC-AE83-EC775710F47F}" destId="{464EB247-8977-493A-B92E-BB2AA2A9C8C0}" srcOrd="0" destOrd="0" presId="urn:microsoft.com/office/officeart/2005/8/layout/chevron1"/>
    <dgm:cxn modelId="{90443B75-65C5-40CA-93B2-D6435CBD8FC9}" srcId="{BEBE8E14-1892-4FEC-B64A-1486CEC4C119}" destId="{E6C8E333-8FE0-41C4-9253-D16B7BC0D994}" srcOrd="2" destOrd="0" parTransId="{7BDA22BB-48DC-4A0E-BF17-4AD044098A0B}" sibTransId="{060DB205-00DB-4535-A1D1-8D7DA657796F}"/>
    <dgm:cxn modelId="{DB7E2499-1623-4744-B62C-8476D637260C}" type="presOf" srcId="{BEBE8E14-1892-4FEC-B64A-1486CEC4C119}" destId="{D139F2B2-2D03-43C9-9EAD-A5816FA9AE28}" srcOrd="0" destOrd="0" presId="urn:microsoft.com/office/officeart/2005/8/layout/chevron1"/>
    <dgm:cxn modelId="{B09089A4-40E9-4DA6-99C4-7C311134D68D}" srcId="{BEBE8E14-1892-4FEC-B64A-1486CEC4C119}" destId="{4CDB71E1-419F-4CAC-AE83-EC775710F47F}" srcOrd="1" destOrd="0" parTransId="{7FADB3A1-8DEA-4B04-AA59-0A070059343C}" sibTransId="{393F9865-8A18-4EFB-BF88-27C609B60FB3}"/>
    <dgm:cxn modelId="{91733DCD-63AB-484D-B1F5-52C65DD9D681}" srcId="{BEBE8E14-1892-4FEC-B64A-1486CEC4C119}" destId="{661AEE94-F2EA-4892-9B85-08F6E19041F9}" srcOrd="0" destOrd="0" parTransId="{3177915A-21AA-4F79-92FD-0375B289998D}" sibTransId="{95C36D56-34DF-48FB-ABAA-9A4C0DE10A9D}"/>
    <dgm:cxn modelId="{A798191D-D4F3-433A-8261-70DA54AD1E28}" type="presParOf" srcId="{D139F2B2-2D03-43C9-9EAD-A5816FA9AE28}" destId="{FA46A487-F248-4461-A1B5-4D8756471620}" srcOrd="0" destOrd="0" presId="urn:microsoft.com/office/officeart/2005/8/layout/chevron1"/>
    <dgm:cxn modelId="{CCED9F00-DF80-4C86-BC9A-255FF81E6AD9}" type="presParOf" srcId="{D139F2B2-2D03-43C9-9EAD-A5816FA9AE28}" destId="{EA1E6B02-09E8-42AF-8095-19F8A5123872}" srcOrd="1" destOrd="0" presId="urn:microsoft.com/office/officeart/2005/8/layout/chevron1"/>
    <dgm:cxn modelId="{B64023A4-B49A-4C0F-B734-FCCF98F79634}" type="presParOf" srcId="{D139F2B2-2D03-43C9-9EAD-A5816FA9AE28}" destId="{464EB247-8977-493A-B92E-BB2AA2A9C8C0}" srcOrd="2" destOrd="0" presId="urn:microsoft.com/office/officeart/2005/8/layout/chevron1"/>
    <dgm:cxn modelId="{1ADC1BFE-325A-43D8-8FF8-EFFAF448462C}" type="presParOf" srcId="{D139F2B2-2D03-43C9-9EAD-A5816FA9AE28}" destId="{66E651C1-64E7-4599-8CF2-8992E603DB9A}" srcOrd="3" destOrd="0" presId="urn:microsoft.com/office/officeart/2005/8/layout/chevron1"/>
    <dgm:cxn modelId="{7789F4B3-E8A7-4563-B29F-224238D993DE}" type="presParOf" srcId="{D139F2B2-2D03-43C9-9EAD-A5816FA9AE28}" destId="{4F38B4ED-F969-40EF-B294-E24CCE4D9E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C42B3-96C7-4477-9905-ADB52D2BA4E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BFFBA8D-49AF-4C31-B8E3-A0A447040FBE}">
      <dgm:prSet phldrT="[文本]" custT="1"/>
      <dgm:spPr/>
      <dgm:t>
        <a:bodyPr/>
        <a:lstStyle/>
        <a:p>
          <a:r>
            <a:rPr lang="zh-CN" altLang="en-US" sz="2800" dirty="0"/>
            <a:t>公元前</a:t>
          </a:r>
          <a:r>
            <a:rPr lang="en-US" altLang="zh-CN" sz="2800" dirty="0"/>
            <a:t>《</a:t>
          </a:r>
          <a:r>
            <a:rPr lang="zh-CN" altLang="en-US" sz="2800" dirty="0"/>
            <a:t>七十子希腊文本</a:t>
          </a:r>
          <a:r>
            <a:rPr lang="en-US" altLang="zh-CN" sz="2800" dirty="0"/>
            <a:t>》</a:t>
          </a:r>
          <a:endParaRPr lang="zh-CN" altLang="en-US" sz="2800" dirty="0"/>
        </a:p>
      </dgm:t>
    </dgm:pt>
    <dgm:pt modelId="{5C5638A3-213E-4507-8FBF-B6D163AC9294}" type="parTrans" cxnId="{A7F1DADB-6040-4860-9161-D6D9C106D566}">
      <dgm:prSet/>
      <dgm:spPr/>
      <dgm:t>
        <a:bodyPr/>
        <a:lstStyle/>
        <a:p>
          <a:endParaRPr lang="zh-CN" altLang="en-US"/>
        </a:p>
      </dgm:t>
    </dgm:pt>
    <dgm:pt modelId="{E3999721-FAA6-463F-87D1-DB6D811E314B}" type="sibTrans" cxnId="{A7F1DADB-6040-4860-9161-D6D9C106D566}">
      <dgm:prSet/>
      <dgm:spPr/>
      <dgm:t>
        <a:bodyPr/>
        <a:lstStyle/>
        <a:p>
          <a:endParaRPr lang="zh-CN" altLang="en-US"/>
        </a:p>
      </dgm:t>
    </dgm:pt>
    <dgm:pt modelId="{DE609A0C-1018-4D32-8B17-F853F371D639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bg1"/>
              </a:solidFill>
            </a:rPr>
            <a:t>公元</a:t>
          </a:r>
          <a:r>
            <a:rPr lang="en-US" altLang="zh-CN" sz="2800" dirty="0">
              <a:solidFill>
                <a:schemeClr val="bg1"/>
              </a:solidFill>
            </a:rPr>
            <a:t>4-5</a:t>
          </a:r>
          <a:r>
            <a:rPr lang="zh-CN" altLang="en-US" sz="2800" dirty="0">
              <a:solidFill>
                <a:schemeClr val="bg1"/>
              </a:solidFill>
            </a:rPr>
            <a:t>世纪</a:t>
          </a:r>
          <a:r>
            <a:rPr lang="en-US" altLang="zh-CN" sz="2800" dirty="0">
              <a:solidFill>
                <a:schemeClr val="bg1"/>
              </a:solidFill>
            </a:rPr>
            <a:t>《</a:t>
          </a:r>
          <a:r>
            <a:rPr lang="zh-CN" altLang="en-US" sz="2800" dirty="0">
              <a:solidFill>
                <a:schemeClr val="bg1"/>
              </a:solidFill>
            </a:rPr>
            <a:t>通俗拉丁文本圣经</a:t>
          </a:r>
          <a:r>
            <a:rPr lang="en-US" altLang="zh-CN" sz="2800" dirty="0">
              <a:solidFill>
                <a:schemeClr val="bg1"/>
              </a:solidFill>
            </a:rPr>
            <a:t>》</a:t>
          </a:r>
          <a:endParaRPr lang="zh-CN" altLang="en-US" sz="2800" dirty="0">
            <a:solidFill>
              <a:schemeClr val="bg1"/>
            </a:solidFill>
          </a:endParaRPr>
        </a:p>
      </dgm:t>
    </dgm:pt>
    <dgm:pt modelId="{32125E32-8A51-47C9-BA13-2533C74A29B0}" type="parTrans" cxnId="{C783F863-9428-42C5-A1B5-31E22E5FF1FF}">
      <dgm:prSet/>
      <dgm:spPr/>
      <dgm:t>
        <a:bodyPr/>
        <a:lstStyle/>
        <a:p>
          <a:endParaRPr lang="zh-CN" altLang="en-US"/>
        </a:p>
      </dgm:t>
    </dgm:pt>
    <dgm:pt modelId="{8AB9EEEA-33AB-4223-BE40-4035F6B46287}" type="sibTrans" cxnId="{C783F863-9428-42C5-A1B5-31E22E5FF1FF}">
      <dgm:prSet/>
      <dgm:spPr/>
      <dgm:t>
        <a:bodyPr/>
        <a:lstStyle/>
        <a:p>
          <a:endParaRPr lang="zh-CN" altLang="en-US"/>
        </a:p>
      </dgm:t>
    </dgm:pt>
    <dgm:pt modelId="{DC8A9F34-E512-41CD-A514-9520EAAB0EC4}">
      <dgm:prSet phldrT="[文本]" custT="1"/>
      <dgm:spPr/>
      <dgm:t>
        <a:bodyPr/>
        <a:lstStyle/>
        <a:p>
          <a:r>
            <a:rPr lang="zh-CN" altLang="en-US" sz="3200" dirty="0"/>
            <a:t>中世纪初期各民族语的古文本</a:t>
          </a:r>
        </a:p>
      </dgm:t>
    </dgm:pt>
    <dgm:pt modelId="{0290EBFC-75BC-4673-B330-9D5098AA392E}" type="parTrans" cxnId="{DF1D8D5F-8D9E-44AC-A8AE-31F2E893A2C8}">
      <dgm:prSet/>
      <dgm:spPr/>
      <dgm:t>
        <a:bodyPr/>
        <a:lstStyle/>
        <a:p>
          <a:endParaRPr lang="zh-CN" altLang="en-US"/>
        </a:p>
      </dgm:t>
    </dgm:pt>
    <dgm:pt modelId="{914A91C2-B257-41B6-B7FD-57D95477B4E6}" type="sibTrans" cxnId="{DF1D8D5F-8D9E-44AC-A8AE-31F2E893A2C8}">
      <dgm:prSet/>
      <dgm:spPr/>
      <dgm:t>
        <a:bodyPr/>
        <a:lstStyle/>
        <a:p>
          <a:endParaRPr lang="zh-CN" altLang="en-US"/>
        </a:p>
      </dgm:t>
    </dgm:pt>
    <dgm:pt modelId="{647DBD76-DDCC-4A28-8F45-F27535099117}">
      <dgm:prSet phldrT="[文本]"/>
      <dgm:spPr/>
      <dgm:t>
        <a:bodyPr/>
        <a:lstStyle/>
        <a:p>
          <a:r>
            <a:rPr lang="en-US" altLang="zh-CN" dirty="0"/>
            <a:t>16</a:t>
          </a:r>
          <a:r>
            <a:rPr lang="zh-CN" altLang="en-US" dirty="0"/>
            <a:t>世纪宗教改革运动以来的近代文本</a:t>
          </a:r>
        </a:p>
      </dgm:t>
    </dgm:pt>
    <dgm:pt modelId="{0001227C-C192-4301-9723-883E61A752B3}" type="parTrans" cxnId="{D5B414BF-225E-4FCC-B431-109CBEF7A624}">
      <dgm:prSet/>
      <dgm:spPr/>
      <dgm:t>
        <a:bodyPr/>
        <a:lstStyle/>
        <a:p>
          <a:endParaRPr lang="zh-CN" altLang="en-US"/>
        </a:p>
      </dgm:t>
    </dgm:pt>
    <dgm:pt modelId="{84D3D9F2-B101-488E-8BA1-9B5A6ABDD917}" type="sibTrans" cxnId="{D5B414BF-225E-4FCC-B431-109CBEF7A624}">
      <dgm:prSet/>
      <dgm:spPr/>
      <dgm:t>
        <a:bodyPr/>
        <a:lstStyle/>
        <a:p>
          <a:endParaRPr lang="zh-CN" altLang="en-US"/>
        </a:p>
      </dgm:t>
    </dgm:pt>
    <dgm:pt modelId="{25206AC4-C06B-436F-AF7E-819E62EFE955}">
      <dgm:prSet phldrT="[文本]"/>
      <dgm:spPr/>
      <dgm:t>
        <a:bodyPr/>
        <a:lstStyle/>
        <a:p>
          <a:r>
            <a:rPr lang="zh-CN" altLang="en-US" dirty="0">
              <a:solidFill>
                <a:schemeClr val="bg1"/>
              </a:solidFill>
            </a:rPr>
            <a:t>现代文本</a:t>
          </a:r>
        </a:p>
      </dgm:t>
    </dgm:pt>
    <dgm:pt modelId="{60F6C001-F14A-4C6E-8650-AB1FF7432919}" type="parTrans" cxnId="{E130502B-A70D-4C9F-8599-F6F1C2DF558E}">
      <dgm:prSet/>
      <dgm:spPr/>
      <dgm:t>
        <a:bodyPr/>
        <a:lstStyle/>
        <a:p>
          <a:endParaRPr lang="zh-CN" altLang="en-US"/>
        </a:p>
      </dgm:t>
    </dgm:pt>
    <dgm:pt modelId="{3A38BC80-0698-4F3C-8652-F8664DCEEC71}" type="sibTrans" cxnId="{E130502B-A70D-4C9F-8599-F6F1C2DF558E}">
      <dgm:prSet/>
      <dgm:spPr/>
      <dgm:t>
        <a:bodyPr/>
        <a:lstStyle/>
        <a:p>
          <a:endParaRPr lang="zh-CN" altLang="en-US"/>
        </a:p>
      </dgm:t>
    </dgm:pt>
    <dgm:pt modelId="{76EF2CE2-49F1-4E83-BA3E-7373293D40C6}" type="pres">
      <dgm:prSet presAssocID="{972C42B3-96C7-4477-9905-ADB52D2BA4EA}" presName="arrowDiagram" presStyleCnt="0">
        <dgm:presLayoutVars>
          <dgm:chMax val="5"/>
          <dgm:dir/>
          <dgm:resizeHandles val="exact"/>
        </dgm:presLayoutVars>
      </dgm:prSet>
      <dgm:spPr/>
    </dgm:pt>
    <dgm:pt modelId="{A4F80604-52DE-4C04-8EA3-A3046394100E}" type="pres">
      <dgm:prSet presAssocID="{972C42B3-96C7-4477-9905-ADB52D2BA4EA}" presName="arrow" presStyleLbl="bgShp" presStyleIdx="0" presStyleCnt="1" custScaleX="127577" custLinFactNeighborX="-14846" custLinFactNeighborY="3272"/>
      <dgm:spPr/>
    </dgm:pt>
    <dgm:pt modelId="{C8B23C11-6CC4-40CA-AE63-C789A1FD43EA}" type="pres">
      <dgm:prSet presAssocID="{972C42B3-96C7-4477-9905-ADB52D2BA4EA}" presName="arrowDiagram5" presStyleCnt="0"/>
      <dgm:spPr/>
    </dgm:pt>
    <dgm:pt modelId="{5680C87C-08A0-49F0-84B4-DC710A9673BE}" type="pres">
      <dgm:prSet presAssocID="{2BFFBA8D-49AF-4C31-B8E3-A0A447040FBE}" presName="bullet5a" presStyleLbl="node1" presStyleIdx="0" presStyleCnt="5"/>
      <dgm:spPr/>
    </dgm:pt>
    <dgm:pt modelId="{2DE62921-4A1E-4370-AB94-BB47879A1BAF}" type="pres">
      <dgm:prSet presAssocID="{2BFFBA8D-49AF-4C31-B8E3-A0A447040FBE}" presName="textBox5a" presStyleLbl="revTx" presStyleIdx="0" presStyleCnt="5" custScaleX="204174" custLinFactNeighborX="-41453" custLinFactNeighborY="14697">
        <dgm:presLayoutVars>
          <dgm:bulletEnabled val="1"/>
        </dgm:presLayoutVars>
      </dgm:prSet>
      <dgm:spPr/>
    </dgm:pt>
    <dgm:pt modelId="{E9A8FDFD-1848-46D2-9A54-0CF0CA16DAB0}" type="pres">
      <dgm:prSet presAssocID="{DE609A0C-1018-4D32-8B17-F853F371D639}" presName="bullet5b" presStyleLbl="node1" presStyleIdx="1" presStyleCnt="5"/>
      <dgm:spPr/>
    </dgm:pt>
    <dgm:pt modelId="{D6922E5D-FF11-4074-AE15-1EB71A89DFEA}" type="pres">
      <dgm:prSet presAssocID="{DE609A0C-1018-4D32-8B17-F853F371D639}" presName="textBox5b" presStyleLbl="revTx" presStyleIdx="1" presStyleCnt="5" custScaleX="141025" custScaleY="50521" custLinFactNeighborX="-95728" custLinFactNeighborY="-82191">
        <dgm:presLayoutVars>
          <dgm:bulletEnabled val="1"/>
        </dgm:presLayoutVars>
      </dgm:prSet>
      <dgm:spPr/>
    </dgm:pt>
    <dgm:pt modelId="{7004680C-A1EC-4402-8383-3C8A47C795F0}" type="pres">
      <dgm:prSet presAssocID="{DC8A9F34-E512-41CD-A514-9520EAAB0EC4}" presName="bullet5c" presStyleLbl="node1" presStyleIdx="2" presStyleCnt="5"/>
      <dgm:spPr/>
    </dgm:pt>
    <dgm:pt modelId="{683C150D-AAFC-42EA-A68A-5260B49C7FFB}" type="pres">
      <dgm:prSet presAssocID="{DC8A9F34-E512-41CD-A514-9520EAAB0EC4}" presName="textBox5c" presStyleLbl="revTx" presStyleIdx="2" presStyleCnt="5" custScaleX="142695" custScaleY="53932" custLinFactNeighborX="-21782" custLinFactNeighborY="-13257">
        <dgm:presLayoutVars>
          <dgm:bulletEnabled val="1"/>
        </dgm:presLayoutVars>
      </dgm:prSet>
      <dgm:spPr/>
    </dgm:pt>
    <dgm:pt modelId="{59295087-621F-4C23-831D-A0F2617E220B}" type="pres">
      <dgm:prSet presAssocID="{647DBD76-DDCC-4A28-8F45-F27535099117}" presName="bullet5d" presStyleLbl="node1" presStyleIdx="3" presStyleCnt="5"/>
      <dgm:spPr/>
    </dgm:pt>
    <dgm:pt modelId="{5AEA4434-C7E0-43C4-93D4-A4B2234EB93D}" type="pres">
      <dgm:prSet presAssocID="{647DBD76-DDCC-4A28-8F45-F27535099117}" presName="textBox5d" presStyleLbl="revTx" presStyleIdx="3" presStyleCnt="5" custScaleX="163459" custScaleY="25864" custLinFactNeighborX="-60148" custLinFactNeighborY="-69965">
        <dgm:presLayoutVars>
          <dgm:bulletEnabled val="1"/>
        </dgm:presLayoutVars>
      </dgm:prSet>
      <dgm:spPr/>
    </dgm:pt>
    <dgm:pt modelId="{0E9A0CF5-7F0F-464F-BC1B-08445BE7B576}" type="pres">
      <dgm:prSet presAssocID="{25206AC4-C06B-436F-AF7E-819E62EFE955}" presName="bullet5e" presStyleLbl="node1" presStyleIdx="4" presStyleCnt="5"/>
      <dgm:spPr/>
    </dgm:pt>
    <dgm:pt modelId="{E5CB4F24-6DA4-4FB6-887D-D6BC98938C0E}" type="pres">
      <dgm:prSet presAssocID="{25206AC4-C06B-436F-AF7E-819E62EFE955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E130502B-A70D-4C9F-8599-F6F1C2DF558E}" srcId="{972C42B3-96C7-4477-9905-ADB52D2BA4EA}" destId="{25206AC4-C06B-436F-AF7E-819E62EFE955}" srcOrd="4" destOrd="0" parTransId="{60F6C001-F14A-4C6E-8650-AB1FF7432919}" sibTransId="{3A38BC80-0698-4F3C-8652-F8664DCEEC71}"/>
    <dgm:cxn modelId="{2861FC3F-C897-4A86-8EF9-1268006F9069}" type="presOf" srcId="{DE609A0C-1018-4D32-8B17-F853F371D639}" destId="{D6922E5D-FF11-4074-AE15-1EB71A89DFEA}" srcOrd="0" destOrd="0" presId="urn:microsoft.com/office/officeart/2005/8/layout/arrow2"/>
    <dgm:cxn modelId="{DF1D8D5F-8D9E-44AC-A8AE-31F2E893A2C8}" srcId="{972C42B3-96C7-4477-9905-ADB52D2BA4EA}" destId="{DC8A9F34-E512-41CD-A514-9520EAAB0EC4}" srcOrd="2" destOrd="0" parTransId="{0290EBFC-75BC-4673-B330-9D5098AA392E}" sibTransId="{914A91C2-B257-41B6-B7FD-57D95477B4E6}"/>
    <dgm:cxn modelId="{C783F863-9428-42C5-A1B5-31E22E5FF1FF}" srcId="{972C42B3-96C7-4477-9905-ADB52D2BA4EA}" destId="{DE609A0C-1018-4D32-8B17-F853F371D639}" srcOrd="1" destOrd="0" parTransId="{32125E32-8A51-47C9-BA13-2533C74A29B0}" sibTransId="{8AB9EEEA-33AB-4223-BE40-4035F6B46287}"/>
    <dgm:cxn modelId="{B996D799-FAA4-4F1F-8779-6B6C6F1D5A76}" type="presOf" srcId="{25206AC4-C06B-436F-AF7E-819E62EFE955}" destId="{E5CB4F24-6DA4-4FB6-887D-D6BC98938C0E}" srcOrd="0" destOrd="0" presId="urn:microsoft.com/office/officeart/2005/8/layout/arrow2"/>
    <dgm:cxn modelId="{396652A1-CD35-4194-949A-0720EE72BEEE}" type="presOf" srcId="{2BFFBA8D-49AF-4C31-B8E3-A0A447040FBE}" destId="{2DE62921-4A1E-4370-AB94-BB47879A1BAF}" srcOrd="0" destOrd="0" presId="urn:microsoft.com/office/officeart/2005/8/layout/arrow2"/>
    <dgm:cxn modelId="{D5B414BF-225E-4FCC-B431-109CBEF7A624}" srcId="{972C42B3-96C7-4477-9905-ADB52D2BA4EA}" destId="{647DBD76-DDCC-4A28-8F45-F27535099117}" srcOrd="3" destOrd="0" parTransId="{0001227C-C192-4301-9723-883E61A752B3}" sibTransId="{84D3D9F2-B101-488E-8BA1-9B5A6ABDD917}"/>
    <dgm:cxn modelId="{A7F1DADB-6040-4860-9161-D6D9C106D566}" srcId="{972C42B3-96C7-4477-9905-ADB52D2BA4EA}" destId="{2BFFBA8D-49AF-4C31-B8E3-A0A447040FBE}" srcOrd="0" destOrd="0" parTransId="{5C5638A3-213E-4507-8FBF-B6D163AC9294}" sibTransId="{E3999721-FAA6-463F-87D1-DB6D811E314B}"/>
    <dgm:cxn modelId="{2183F5DC-2EC4-42D7-84E4-15F10752897F}" type="presOf" srcId="{972C42B3-96C7-4477-9905-ADB52D2BA4EA}" destId="{76EF2CE2-49F1-4E83-BA3E-7373293D40C6}" srcOrd="0" destOrd="0" presId="urn:microsoft.com/office/officeart/2005/8/layout/arrow2"/>
    <dgm:cxn modelId="{9353CBEA-58AE-4F38-A126-B5C5D246D3BE}" type="presOf" srcId="{DC8A9F34-E512-41CD-A514-9520EAAB0EC4}" destId="{683C150D-AAFC-42EA-A68A-5260B49C7FFB}" srcOrd="0" destOrd="0" presId="urn:microsoft.com/office/officeart/2005/8/layout/arrow2"/>
    <dgm:cxn modelId="{8FAC84EF-1C39-49D2-94F9-AA4A4DC14D2A}" type="presOf" srcId="{647DBD76-DDCC-4A28-8F45-F27535099117}" destId="{5AEA4434-C7E0-43C4-93D4-A4B2234EB93D}" srcOrd="0" destOrd="0" presId="urn:microsoft.com/office/officeart/2005/8/layout/arrow2"/>
    <dgm:cxn modelId="{47145E99-749D-4D67-9F89-0D751360834F}" type="presParOf" srcId="{76EF2CE2-49F1-4E83-BA3E-7373293D40C6}" destId="{A4F80604-52DE-4C04-8EA3-A3046394100E}" srcOrd="0" destOrd="0" presId="urn:microsoft.com/office/officeart/2005/8/layout/arrow2"/>
    <dgm:cxn modelId="{288AC2E2-207A-4FAF-B5D4-5F62135CAF4C}" type="presParOf" srcId="{76EF2CE2-49F1-4E83-BA3E-7373293D40C6}" destId="{C8B23C11-6CC4-40CA-AE63-C789A1FD43EA}" srcOrd="1" destOrd="0" presId="urn:microsoft.com/office/officeart/2005/8/layout/arrow2"/>
    <dgm:cxn modelId="{BA7B1E2E-A790-4FBE-9C63-763FC68AAEAB}" type="presParOf" srcId="{C8B23C11-6CC4-40CA-AE63-C789A1FD43EA}" destId="{5680C87C-08A0-49F0-84B4-DC710A9673BE}" srcOrd="0" destOrd="0" presId="urn:microsoft.com/office/officeart/2005/8/layout/arrow2"/>
    <dgm:cxn modelId="{81FA3732-746B-4F91-943A-0DB863D9EEA0}" type="presParOf" srcId="{C8B23C11-6CC4-40CA-AE63-C789A1FD43EA}" destId="{2DE62921-4A1E-4370-AB94-BB47879A1BAF}" srcOrd="1" destOrd="0" presId="urn:microsoft.com/office/officeart/2005/8/layout/arrow2"/>
    <dgm:cxn modelId="{7E3D3ED9-74DC-4F4E-BF04-A3AF2DA9922B}" type="presParOf" srcId="{C8B23C11-6CC4-40CA-AE63-C789A1FD43EA}" destId="{E9A8FDFD-1848-46D2-9A54-0CF0CA16DAB0}" srcOrd="2" destOrd="0" presId="urn:microsoft.com/office/officeart/2005/8/layout/arrow2"/>
    <dgm:cxn modelId="{0CC7D204-2DDE-47C6-AA2E-2E963E866CC2}" type="presParOf" srcId="{C8B23C11-6CC4-40CA-AE63-C789A1FD43EA}" destId="{D6922E5D-FF11-4074-AE15-1EB71A89DFEA}" srcOrd="3" destOrd="0" presId="urn:microsoft.com/office/officeart/2005/8/layout/arrow2"/>
    <dgm:cxn modelId="{B44CC8FC-5F69-4D8A-BF60-47347EE178D6}" type="presParOf" srcId="{C8B23C11-6CC4-40CA-AE63-C789A1FD43EA}" destId="{7004680C-A1EC-4402-8383-3C8A47C795F0}" srcOrd="4" destOrd="0" presId="urn:microsoft.com/office/officeart/2005/8/layout/arrow2"/>
    <dgm:cxn modelId="{25E0CFC8-83B9-47C0-B1D6-3FCB38B97E06}" type="presParOf" srcId="{C8B23C11-6CC4-40CA-AE63-C789A1FD43EA}" destId="{683C150D-AAFC-42EA-A68A-5260B49C7FFB}" srcOrd="5" destOrd="0" presId="urn:microsoft.com/office/officeart/2005/8/layout/arrow2"/>
    <dgm:cxn modelId="{1D8B8434-49AF-4871-9764-5D3B70FDE3A5}" type="presParOf" srcId="{C8B23C11-6CC4-40CA-AE63-C789A1FD43EA}" destId="{59295087-621F-4C23-831D-A0F2617E220B}" srcOrd="6" destOrd="0" presId="urn:microsoft.com/office/officeart/2005/8/layout/arrow2"/>
    <dgm:cxn modelId="{89FEC83C-A257-4B67-9EB7-CFD331E3CA17}" type="presParOf" srcId="{C8B23C11-6CC4-40CA-AE63-C789A1FD43EA}" destId="{5AEA4434-C7E0-43C4-93D4-A4B2234EB93D}" srcOrd="7" destOrd="0" presId="urn:microsoft.com/office/officeart/2005/8/layout/arrow2"/>
    <dgm:cxn modelId="{E18BADCD-77B3-42F7-9DE0-FD3ED58798DF}" type="presParOf" srcId="{C8B23C11-6CC4-40CA-AE63-C789A1FD43EA}" destId="{0E9A0CF5-7F0F-464F-BC1B-08445BE7B576}" srcOrd="8" destOrd="0" presId="urn:microsoft.com/office/officeart/2005/8/layout/arrow2"/>
    <dgm:cxn modelId="{A2537D44-85F8-4337-A7A6-963E608D3F26}" type="presParOf" srcId="{C8B23C11-6CC4-40CA-AE63-C789A1FD43EA}" destId="{E5CB4F24-6DA4-4FB6-887D-D6BC98938C0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2DEC5-E893-4D9C-B6DF-9AD57EF65C96}">
      <dsp:nvSpPr>
        <dsp:cNvPr id="0" name=""/>
        <dsp:cNvSpPr/>
      </dsp:nvSpPr>
      <dsp:spPr>
        <a:xfrm>
          <a:off x="0" y="2332"/>
          <a:ext cx="10655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63B72-AA46-47C5-8773-BE92CA9954F1}">
      <dsp:nvSpPr>
        <dsp:cNvPr id="0" name=""/>
        <dsp:cNvSpPr/>
      </dsp:nvSpPr>
      <dsp:spPr>
        <a:xfrm>
          <a:off x="0" y="2332"/>
          <a:ext cx="2128943" cy="430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第一章</a:t>
          </a:r>
        </a:p>
      </dsp:txBody>
      <dsp:txXfrm>
        <a:off x="0" y="2332"/>
        <a:ext cx="2128943" cy="4309075"/>
      </dsp:txXfrm>
    </dsp:sp>
    <dsp:sp modelId="{A27800D2-F940-4379-8E0C-0EB7FF5918CD}">
      <dsp:nvSpPr>
        <dsp:cNvPr id="0" name=""/>
        <dsp:cNvSpPr/>
      </dsp:nvSpPr>
      <dsp:spPr>
        <a:xfrm>
          <a:off x="2288614" y="46517"/>
          <a:ext cx="8356104" cy="88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</a:rPr>
            <a:t>不同语言的民族之间的交际需求促成了翻译的产生</a:t>
          </a:r>
        </a:p>
      </dsp:txBody>
      <dsp:txXfrm>
        <a:off x="2288614" y="46517"/>
        <a:ext cx="8356104" cy="883696"/>
      </dsp:txXfrm>
    </dsp:sp>
    <dsp:sp modelId="{0187C6B3-1326-4308-9FE4-7F468D42E0D2}">
      <dsp:nvSpPr>
        <dsp:cNvPr id="0" name=""/>
        <dsp:cNvSpPr/>
      </dsp:nvSpPr>
      <dsp:spPr>
        <a:xfrm>
          <a:off x="2128943" y="930214"/>
          <a:ext cx="8515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0BEE4-988A-437A-806F-F487A06E6791}">
      <dsp:nvSpPr>
        <dsp:cNvPr id="0" name=""/>
        <dsp:cNvSpPr/>
      </dsp:nvSpPr>
      <dsp:spPr>
        <a:xfrm>
          <a:off x="2288614" y="974399"/>
          <a:ext cx="8356104" cy="88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</a:rPr>
            <a:t>宗教典籍翻译拉开了中西翻译简史的帷幕</a:t>
          </a:r>
        </a:p>
      </dsp:txBody>
      <dsp:txXfrm>
        <a:off x="2288614" y="974399"/>
        <a:ext cx="8356104" cy="883696"/>
      </dsp:txXfrm>
    </dsp:sp>
    <dsp:sp modelId="{A6F848A2-933F-4894-A781-CA1E303A5544}">
      <dsp:nvSpPr>
        <dsp:cNvPr id="0" name=""/>
        <dsp:cNvSpPr/>
      </dsp:nvSpPr>
      <dsp:spPr>
        <a:xfrm>
          <a:off x="2128943" y="1858096"/>
          <a:ext cx="8515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5F5E9-A7BB-4F54-9FB0-A9333B8A3109}">
      <dsp:nvSpPr>
        <dsp:cNvPr id="0" name=""/>
        <dsp:cNvSpPr/>
      </dsp:nvSpPr>
      <dsp:spPr>
        <a:xfrm>
          <a:off x="2288614" y="1902281"/>
          <a:ext cx="8356104" cy="88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</a:rPr>
            <a:t>文学翻译丰富、深化了对翻译的认识</a:t>
          </a:r>
        </a:p>
      </dsp:txBody>
      <dsp:txXfrm>
        <a:off x="2288614" y="1902281"/>
        <a:ext cx="8356104" cy="883696"/>
      </dsp:txXfrm>
    </dsp:sp>
    <dsp:sp modelId="{5FD91B29-0A3E-4A72-A65F-68F8502D0894}">
      <dsp:nvSpPr>
        <dsp:cNvPr id="0" name=""/>
        <dsp:cNvSpPr/>
      </dsp:nvSpPr>
      <dsp:spPr>
        <a:xfrm>
          <a:off x="2128943" y="2785978"/>
          <a:ext cx="85157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1AF7-E29A-487A-9620-82DCBF4ACA64}">
      <dsp:nvSpPr>
        <dsp:cNvPr id="0" name=""/>
        <dsp:cNvSpPr/>
      </dsp:nvSpPr>
      <dsp:spPr>
        <a:xfrm>
          <a:off x="0" y="4311408"/>
          <a:ext cx="106551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23876-7394-4860-B037-7EADA9A011FF}">
      <dsp:nvSpPr>
        <dsp:cNvPr id="0" name=""/>
        <dsp:cNvSpPr/>
      </dsp:nvSpPr>
      <dsp:spPr>
        <a:xfrm>
          <a:off x="2085570" y="2783532"/>
          <a:ext cx="7561515" cy="147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</a:rPr>
            <a:t> 非文学翻译带来了翻译的职业化时代</a:t>
          </a:r>
        </a:p>
      </dsp:txBody>
      <dsp:txXfrm>
        <a:off x="2085570" y="2783532"/>
        <a:ext cx="7561515" cy="1477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6A487-F248-4461-A1B5-4D8756471620}">
      <dsp:nvSpPr>
        <dsp:cNvPr id="0" name=""/>
        <dsp:cNvSpPr/>
      </dsp:nvSpPr>
      <dsp:spPr>
        <a:xfrm>
          <a:off x="3275" y="1570640"/>
          <a:ext cx="3991036" cy="159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900" kern="1200" dirty="0"/>
            <a:t>宗教典籍翻译</a:t>
          </a:r>
        </a:p>
      </dsp:txBody>
      <dsp:txXfrm>
        <a:off x="801482" y="1570640"/>
        <a:ext cx="2394622" cy="1596414"/>
      </dsp:txXfrm>
    </dsp:sp>
    <dsp:sp modelId="{464EB247-8977-493A-B92E-BB2AA2A9C8C0}">
      <dsp:nvSpPr>
        <dsp:cNvPr id="0" name=""/>
        <dsp:cNvSpPr/>
      </dsp:nvSpPr>
      <dsp:spPr>
        <a:xfrm>
          <a:off x="3595209" y="1570640"/>
          <a:ext cx="3991036" cy="159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900" kern="1200" dirty="0"/>
            <a:t>文学翻译</a:t>
          </a:r>
        </a:p>
      </dsp:txBody>
      <dsp:txXfrm>
        <a:off x="4393416" y="1570640"/>
        <a:ext cx="2394622" cy="1596414"/>
      </dsp:txXfrm>
    </dsp:sp>
    <dsp:sp modelId="{4F38B4ED-F969-40EF-B294-E24CCE4D9EBE}">
      <dsp:nvSpPr>
        <dsp:cNvPr id="0" name=""/>
        <dsp:cNvSpPr/>
      </dsp:nvSpPr>
      <dsp:spPr>
        <a:xfrm>
          <a:off x="7187142" y="1570640"/>
          <a:ext cx="3991036" cy="159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900" kern="1200" dirty="0"/>
            <a:t>实用文献翻译</a:t>
          </a:r>
        </a:p>
      </dsp:txBody>
      <dsp:txXfrm>
        <a:off x="7985349" y="1570640"/>
        <a:ext cx="2394622" cy="1596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80604-52DE-4C04-8EA3-A3046394100E}">
      <dsp:nvSpPr>
        <dsp:cNvPr id="0" name=""/>
        <dsp:cNvSpPr/>
      </dsp:nvSpPr>
      <dsp:spPr>
        <a:xfrm>
          <a:off x="-501928" y="0"/>
          <a:ext cx="12105532" cy="59305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0C87C-08A0-49F0-84B4-DC710A9673BE}">
      <dsp:nvSpPr>
        <dsp:cNvPr id="0" name=""/>
        <dsp:cNvSpPr/>
      </dsp:nvSpPr>
      <dsp:spPr>
        <a:xfrm>
          <a:off x="1741082" y="4409922"/>
          <a:ext cx="218242" cy="218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62921-4A1E-4370-AB94-BB47879A1BAF}">
      <dsp:nvSpPr>
        <dsp:cNvPr id="0" name=""/>
        <dsp:cNvSpPr/>
      </dsp:nvSpPr>
      <dsp:spPr>
        <a:xfrm>
          <a:off x="687470" y="4519043"/>
          <a:ext cx="2537951" cy="141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4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公元前</a:t>
          </a:r>
          <a:r>
            <a:rPr lang="en-US" altLang="zh-CN" sz="2800" kern="1200" dirty="0"/>
            <a:t>《</a:t>
          </a:r>
          <a:r>
            <a:rPr lang="zh-CN" altLang="en-US" sz="2800" kern="1200" dirty="0"/>
            <a:t>七十子希腊文本</a:t>
          </a:r>
          <a:r>
            <a:rPr lang="en-US" altLang="zh-CN" sz="2800" kern="1200" dirty="0"/>
            <a:t>》</a:t>
          </a:r>
          <a:endParaRPr lang="zh-CN" altLang="en-US" sz="2800" kern="1200" dirty="0"/>
        </a:p>
      </dsp:txBody>
      <dsp:txXfrm>
        <a:off x="687470" y="4519043"/>
        <a:ext cx="2537951" cy="1411459"/>
      </dsp:txXfrm>
    </dsp:sp>
    <dsp:sp modelId="{E9A8FDFD-1848-46D2-9A54-0CF0CA16DAB0}">
      <dsp:nvSpPr>
        <dsp:cNvPr id="0" name=""/>
        <dsp:cNvSpPr/>
      </dsp:nvSpPr>
      <dsp:spPr>
        <a:xfrm>
          <a:off x="2922439" y="3274823"/>
          <a:ext cx="341596" cy="341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22E5D-FF11-4074-AE15-1EB71A89DFEA}">
      <dsp:nvSpPr>
        <dsp:cNvPr id="0" name=""/>
        <dsp:cNvSpPr/>
      </dsp:nvSpPr>
      <dsp:spPr>
        <a:xfrm>
          <a:off x="1262285" y="2018020"/>
          <a:ext cx="2221343" cy="125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0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</a:rPr>
            <a:t>公元</a:t>
          </a:r>
          <a:r>
            <a:rPr lang="en-US" altLang="zh-CN" sz="2800" kern="1200" dirty="0">
              <a:solidFill>
                <a:schemeClr val="bg1"/>
              </a:solidFill>
            </a:rPr>
            <a:t>4-5</a:t>
          </a:r>
          <a:r>
            <a:rPr lang="zh-CN" altLang="en-US" sz="2800" kern="1200" dirty="0">
              <a:solidFill>
                <a:schemeClr val="bg1"/>
              </a:solidFill>
            </a:rPr>
            <a:t>世纪</a:t>
          </a:r>
          <a:r>
            <a:rPr lang="en-US" altLang="zh-CN" sz="2800" kern="1200" dirty="0">
              <a:solidFill>
                <a:schemeClr val="bg1"/>
              </a:solidFill>
            </a:rPr>
            <a:t>《</a:t>
          </a:r>
          <a:r>
            <a:rPr lang="zh-CN" altLang="en-US" sz="2800" kern="1200" dirty="0">
              <a:solidFill>
                <a:schemeClr val="bg1"/>
              </a:solidFill>
            </a:rPr>
            <a:t>通俗拉丁文本圣经</a:t>
          </a:r>
          <a:r>
            <a:rPr lang="en-US" altLang="zh-CN" sz="2800" kern="1200" dirty="0">
              <a:solidFill>
                <a:schemeClr val="bg1"/>
              </a:solidFill>
            </a:rPr>
            <a:t>》</a:t>
          </a:r>
          <a:endParaRPr lang="zh-CN" altLang="en-US" sz="2800" kern="1200" dirty="0">
            <a:solidFill>
              <a:schemeClr val="bg1"/>
            </a:solidFill>
          </a:endParaRPr>
        </a:p>
      </dsp:txBody>
      <dsp:txXfrm>
        <a:off x="1262285" y="2018020"/>
        <a:ext cx="2221343" cy="1255386"/>
      </dsp:txXfrm>
    </dsp:sp>
    <dsp:sp modelId="{7004680C-A1EC-4402-8383-3C8A47C795F0}">
      <dsp:nvSpPr>
        <dsp:cNvPr id="0" name=""/>
        <dsp:cNvSpPr/>
      </dsp:nvSpPr>
      <dsp:spPr>
        <a:xfrm>
          <a:off x="4440647" y="2369828"/>
          <a:ext cx="455462" cy="455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C150D-AAFC-42EA-A68A-5260B49C7FFB}">
      <dsp:nvSpPr>
        <dsp:cNvPr id="0" name=""/>
        <dsp:cNvSpPr/>
      </dsp:nvSpPr>
      <dsp:spPr>
        <a:xfrm>
          <a:off x="3878531" y="2923422"/>
          <a:ext cx="2613229" cy="179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中世纪初期各民族语的古文本</a:t>
          </a:r>
        </a:p>
      </dsp:txBody>
      <dsp:txXfrm>
        <a:off x="3878531" y="2923422"/>
        <a:ext cx="2613229" cy="1797522"/>
      </dsp:txXfrm>
    </dsp:sp>
    <dsp:sp modelId="{59295087-621F-4C23-831D-A0F2617E220B}">
      <dsp:nvSpPr>
        <dsp:cNvPr id="0" name=""/>
        <dsp:cNvSpPr/>
      </dsp:nvSpPr>
      <dsp:spPr>
        <a:xfrm>
          <a:off x="6205565" y="1662913"/>
          <a:ext cx="588305" cy="588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A4434-C7E0-43C4-93D4-A4B2234EB93D}">
      <dsp:nvSpPr>
        <dsp:cNvPr id="0" name=""/>
        <dsp:cNvSpPr/>
      </dsp:nvSpPr>
      <dsp:spPr>
        <a:xfrm>
          <a:off x="4756103" y="649924"/>
          <a:ext cx="3102061" cy="102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731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16</a:t>
          </a:r>
          <a:r>
            <a:rPr lang="zh-CN" altLang="en-US" sz="2700" kern="1200" dirty="0"/>
            <a:t>世纪宗教改革运动以来的近代文本</a:t>
          </a:r>
        </a:p>
      </dsp:txBody>
      <dsp:txXfrm>
        <a:off x="4756103" y="649924"/>
        <a:ext cx="3102061" cy="1027689"/>
      </dsp:txXfrm>
    </dsp:sp>
    <dsp:sp modelId="{0E9A0CF5-7F0F-464F-BC1B-08445BE7B576}">
      <dsp:nvSpPr>
        <dsp:cNvPr id="0" name=""/>
        <dsp:cNvSpPr/>
      </dsp:nvSpPr>
      <dsp:spPr>
        <a:xfrm>
          <a:off x="8022671" y="1190845"/>
          <a:ext cx="749615" cy="749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B4F24-6DA4-4FB6-887D-D6BC98938C0E}">
      <dsp:nvSpPr>
        <dsp:cNvPr id="0" name=""/>
        <dsp:cNvSpPr/>
      </dsp:nvSpPr>
      <dsp:spPr>
        <a:xfrm>
          <a:off x="8397479" y="1565652"/>
          <a:ext cx="1897760" cy="436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20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>
              <a:solidFill>
                <a:schemeClr val="bg1"/>
              </a:solidFill>
            </a:rPr>
            <a:t>现代文本</a:t>
          </a:r>
        </a:p>
      </dsp:txBody>
      <dsp:txXfrm>
        <a:off x="8397479" y="1565652"/>
        <a:ext cx="1897760" cy="436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1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0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00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62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5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2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7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4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9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83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4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4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5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8620-4589-466B-A74B-A5EFEE03BC7D}" type="datetimeFigureOut">
              <a:rPr lang="zh-CN" altLang="en-US" smtClean="0"/>
              <a:pPr/>
              <a:t>2023/3/3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3C26-24E9-49B2-A903-21ECC06661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14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13F43-49EE-4B2D-AFF1-BB24D1D04B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6850" y="1655763"/>
            <a:ext cx="11995150" cy="23876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第一章：当代翻译研究视角下的中西翻译简史</a:t>
            </a:r>
          </a:p>
        </p:txBody>
      </p:sp>
    </p:spTree>
    <p:extLst>
      <p:ext uri="{BB962C8B-B14F-4D97-AF65-F5344CB8AC3E}">
        <p14:creationId xmlns:p14="http://schemas.microsoft.com/office/powerpoint/2010/main" val="91891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F87DB029-9DFE-4EDD-A60B-68C10BA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中世纪末期</a:t>
            </a:r>
            <a:r>
              <a:rPr lang="en-US" altLang="zh-CN" dirty="0"/>
              <a:t>-</a:t>
            </a:r>
            <a:r>
              <a:rPr lang="zh-CN" altLang="en-US" dirty="0"/>
              <a:t>宗教改革时期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662CCFD2-68B5-4BF7-BFBA-DB501E920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改革家：马丁</a:t>
            </a:r>
            <a:r>
              <a:rPr lang="en-US" altLang="zh-CN" dirty="0">
                <a:latin typeface="Magneto" panose="04030805050802020D02" pitchFamily="82" charset="0"/>
              </a:rPr>
              <a:t>. </a:t>
            </a:r>
            <a:r>
              <a:rPr lang="zh-CN" altLang="en-US" dirty="0"/>
              <a:t>路德 （</a:t>
            </a:r>
            <a:r>
              <a:rPr lang="en-US" altLang="zh-CN" dirty="0"/>
              <a:t>1483- 1546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1522-1534</a:t>
            </a:r>
            <a:r>
              <a:rPr lang="zh-CN" altLang="en-US" dirty="0"/>
              <a:t>年 ，“民众的圣经”任何识字的人都可以学习圣经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1611</a:t>
            </a:r>
            <a:r>
              <a:rPr lang="zh-CN" altLang="en-US" dirty="0"/>
              <a:t>年， </a:t>
            </a:r>
            <a:r>
              <a:rPr lang="en-US" altLang="zh-CN" dirty="0"/>
              <a:t>《</a:t>
            </a:r>
            <a:r>
              <a:rPr lang="zh-CN" altLang="en-US" dirty="0"/>
              <a:t>钦定本圣经</a:t>
            </a:r>
            <a:r>
              <a:rPr lang="en-US" altLang="zh-CN" dirty="0"/>
              <a:t>》</a:t>
            </a:r>
            <a:r>
              <a:rPr lang="zh-CN" altLang="en-US" dirty="0"/>
              <a:t>是英国翻译史又一次发展。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《</a:t>
            </a:r>
            <a:r>
              <a:rPr lang="zh-CN" altLang="en-US" dirty="0"/>
              <a:t>钦定本圣经</a:t>
            </a:r>
            <a:r>
              <a:rPr lang="en-US" altLang="zh-CN" dirty="0"/>
              <a:t>》</a:t>
            </a:r>
            <a:r>
              <a:rPr lang="zh-CN" altLang="en-US" dirty="0"/>
              <a:t>文体优美，具有较强的文学性。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68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7B079-6A51-453D-AD5E-9A956626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非文学翻译的历史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FBCCEE-03BD-41D6-B8F1-ABF48D26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21337"/>
          </a:xfrm>
        </p:spPr>
        <p:txBody>
          <a:bodyPr>
            <a:normAutofit/>
          </a:bodyPr>
          <a:lstStyle/>
          <a:p>
            <a:r>
              <a:rPr lang="zh-CN" altLang="en-US" dirty="0"/>
              <a:t>非文学翻译都有现实的、甚至功利的目的，要求译文达到预期的功能。</a:t>
            </a:r>
            <a:endParaRPr lang="en-US" altLang="zh-CN" dirty="0"/>
          </a:p>
          <a:p>
            <a:r>
              <a:rPr lang="zh-CN" altLang="en-US" dirty="0"/>
              <a:t>帝国统治时期，在外交、军事、科技、法律、商贸、文化等领域存在大量的翻译活动。</a:t>
            </a:r>
            <a:endParaRPr lang="en-US" altLang="zh-CN" dirty="0"/>
          </a:p>
          <a:p>
            <a:r>
              <a:rPr lang="zh-CN" altLang="en-US" dirty="0"/>
              <a:t>从</a:t>
            </a:r>
            <a:r>
              <a:rPr lang="en-US" altLang="zh-CN" dirty="0"/>
              <a:t>16</a:t>
            </a:r>
            <a:r>
              <a:rPr lang="zh-CN" altLang="en-US" dirty="0"/>
              <a:t>世纪到二战结束的殖民主义时期，翻译被当作殖民压迫的一项重要技术手段。</a:t>
            </a:r>
            <a:endParaRPr lang="en-US" altLang="zh-CN" dirty="0"/>
          </a:p>
          <a:p>
            <a:r>
              <a:rPr lang="zh-CN" altLang="en-US" dirty="0"/>
              <a:t>第二次世界大战之后非文学翻译的繁荣，得益于以信息技术为核心的第三次科技革命。</a:t>
            </a:r>
            <a:endParaRPr lang="en-US" altLang="zh-CN" dirty="0"/>
          </a:p>
          <a:p>
            <a:r>
              <a:rPr lang="en-US" altLang="zh-CN" dirty="0"/>
              <a:t>20 </a:t>
            </a:r>
            <a:r>
              <a:rPr lang="zh-CN" altLang="en-US" dirty="0"/>
              <a:t>世纪</a:t>
            </a:r>
            <a:r>
              <a:rPr lang="en-US" altLang="zh-CN" dirty="0"/>
              <a:t>50</a:t>
            </a:r>
            <a:r>
              <a:rPr lang="zh-CN" altLang="en-US" dirty="0"/>
              <a:t>年代相继建立了国际翻译组织，如：国际译联（</a:t>
            </a:r>
            <a:r>
              <a:rPr lang="en-US" altLang="zh-CN" dirty="0"/>
              <a:t>FIT</a:t>
            </a:r>
            <a:r>
              <a:rPr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25014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9B30E-2226-4E0D-8E1E-71F8D6F1D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377" y="2920478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9600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97034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1F0DDF4-E9AE-4ED3-8FB5-6A611866F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948782"/>
              </p:ext>
            </p:extLst>
          </p:nvPr>
        </p:nvGraphicFramePr>
        <p:xfrm>
          <a:off x="822257" y="1173233"/>
          <a:ext cx="10655124" cy="57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20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FAC68-408B-4499-B91B-3E6E71C9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翻译无处不在，翻译是桥梁。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109E614-75A6-4906-AA9D-073314FA5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" y="2211791"/>
            <a:ext cx="3436619" cy="438374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E0CBA-EF38-46A3-87FE-33FC416BA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89" y="1941634"/>
            <a:ext cx="3220571" cy="39198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767B66-D232-4CF1-97A9-A355A549C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74" y="2831260"/>
            <a:ext cx="4726641" cy="3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04E08-0E45-42F8-A3ED-2EE1318B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" y="96184"/>
            <a:ext cx="11752729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第一节不同语言的民族之间的交际需求促成了翻译的产生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709D70-4468-46BF-B4D4-8118F23783D7}"/>
              </a:ext>
            </a:extLst>
          </p:cNvPr>
          <p:cNvSpPr txBox="1"/>
          <p:nvPr/>
        </p:nvSpPr>
        <p:spPr>
          <a:xfrm>
            <a:off x="208655" y="1421747"/>
            <a:ext cx="1109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/>
              <a:t>翻译是操不同语言的民族为满足交际需求而产生的语言活动。</a:t>
            </a: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/>
              <a:t>不同时代、不同文化中“翻译”、“口译”一词的含义差异很大。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167028-2AFF-425F-883F-27A0184945AD}"/>
              </a:ext>
            </a:extLst>
          </p:cNvPr>
          <p:cNvSpPr txBox="1"/>
          <p:nvPr/>
        </p:nvSpPr>
        <p:spPr>
          <a:xfrm>
            <a:off x="312983" y="2712515"/>
            <a:ext cx="3823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altLang="zh-CN" dirty="0"/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源自于拉丁语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意思是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carry over on the other side.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E61A19-F5F6-4DE3-A137-F0E0044ED924}"/>
              </a:ext>
            </a:extLst>
          </p:cNvPr>
          <p:cNvSpPr txBox="1"/>
          <p:nvPr/>
        </p:nvSpPr>
        <p:spPr>
          <a:xfrm>
            <a:off x="4443125" y="3074593"/>
            <a:ext cx="7397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印欧语系“翻译”：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metafrazo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“跨越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而说”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乌拉尔语系“翻译”：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forditani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“把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翻到另一面”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南亚语系“翻译”：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dich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“改变、转移”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27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EFB9A345-7805-4B48-86E5-396D397AC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563953"/>
              </p:ext>
            </p:extLst>
          </p:nvPr>
        </p:nvGraphicFramePr>
        <p:xfrm>
          <a:off x="613691" y="1730609"/>
          <a:ext cx="11181455" cy="473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77C06F9-E1EA-4E56-A0A2-E3568C7A33C3}"/>
              </a:ext>
            </a:extLst>
          </p:cNvPr>
          <p:cNvSpPr txBox="1"/>
          <p:nvPr/>
        </p:nvSpPr>
        <p:spPr>
          <a:xfrm>
            <a:off x="1546502" y="570733"/>
            <a:ext cx="8702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翻译经历的不同阶段</a:t>
            </a:r>
          </a:p>
        </p:txBody>
      </p:sp>
    </p:spTree>
    <p:extLst>
      <p:ext uri="{BB962C8B-B14F-4D97-AF65-F5344CB8AC3E}">
        <p14:creationId xmlns:p14="http://schemas.microsoft.com/office/powerpoint/2010/main" val="161629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3950D-C718-44AD-BD70-4D9232D8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第二节  宗教典籍翻译拉开了中西翻译史的帷幕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9B88D-6803-4D60-B7BB-61C153BD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64" y="2097088"/>
            <a:ext cx="10758008" cy="369411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世界三大宗教：基督教、伊斯兰教、佛教。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圣经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在公元前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250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七十子希腊文本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到今，约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2,200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年历史。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佛经的翻译从公元前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年开始，盛于隋唐，衰于宋代，约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1,100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年历史。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古兰经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从公元前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世纪开始到今，超过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1,300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年历史。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9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FC3622F-3C49-4972-A00D-3835D9C2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38" y="243527"/>
            <a:ext cx="8770616" cy="1341938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圣经</a:t>
            </a:r>
            <a:r>
              <a:rPr lang="en-US" altLang="zh-CN" dirty="0"/>
              <a:t>》&amp; </a:t>
            </a:r>
            <a:r>
              <a:rPr lang="zh-CN" altLang="en-US" dirty="0"/>
              <a:t>佛经</a:t>
            </a:r>
            <a:r>
              <a:rPr lang="en-US" altLang="zh-CN" dirty="0"/>
              <a:t> &amp; 《</a:t>
            </a:r>
            <a:r>
              <a:rPr lang="zh-CN" altLang="en-US" dirty="0"/>
              <a:t>古兰经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9641CE-E2AD-4BC0-AA42-DAE39358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580" y="2368849"/>
            <a:ext cx="2767260" cy="801170"/>
          </a:xfrm>
        </p:spPr>
        <p:txBody>
          <a:bodyPr/>
          <a:lstStyle/>
          <a:p>
            <a:r>
              <a:rPr lang="zh-CN" altLang="en-US" dirty="0"/>
              <a:t>教派多故版本较多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9D0BDFD-BB4D-4722-9F5B-97E4C77D5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3085" y="2628403"/>
            <a:ext cx="3156958" cy="712289"/>
          </a:xfrm>
        </p:spPr>
        <p:txBody>
          <a:bodyPr/>
          <a:lstStyle/>
          <a:p>
            <a:r>
              <a:rPr lang="zh-CN" altLang="en-US" dirty="0"/>
              <a:t>汉译本最多，受本土思想影响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D3FB52C7-AF1E-47B8-842A-2E213BE77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1580" y="2473176"/>
            <a:ext cx="3195829" cy="887087"/>
          </a:xfrm>
        </p:spPr>
        <p:txBody>
          <a:bodyPr/>
          <a:lstStyle/>
          <a:p>
            <a:r>
              <a:rPr lang="zh-CN" altLang="en-US" dirty="0"/>
              <a:t>源于口授，译者有一定知识框架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26179F68-FB7A-4C16-9215-2EF8E8091C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DF71374-4C87-4598-8934-EC4DDF1B114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107FB577-6442-45E7-A9ED-D96BE9292EE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541C268-F8CD-493C-8809-E5C5E57C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80" y="3386178"/>
            <a:ext cx="3101410" cy="24050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91B30BF-1BDE-4376-B3EC-5CB468EDC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66" y="3386178"/>
            <a:ext cx="3126744" cy="24309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FA545F-51D7-435E-B881-19A7DDA53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7" y="3368554"/>
            <a:ext cx="3142816" cy="241435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66C5871-9CBD-443C-8748-24CA6795723B}"/>
              </a:ext>
            </a:extLst>
          </p:cNvPr>
          <p:cNvSpPr txBox="1"/>
          <p:nvPr/>
        </p:nvSpPr>
        <p:spPr>
          <a:xfrm>
            <a:off x="1436038" y="1521954"/>
            <a:ext cx="99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</a:rPr>
              <a:t>字对字直译               意译</a:t>
            </a:r>
            <a:r>
              <a:rPr lang="zh-CN" altLang="en-US" sz="2800" dirty="0"/>
              <a:t>                  </a:t>
            </a:r>
            <a:r>
              <a:rPr lang="zh-CN" altLang="en-US" sz="2800" dirty="0">
                <a:solidFill>
                  <a:srgbClr val="002060"/>
                </a:solidFill>
              </a:rPr>
              <a:t>直译意译兼顾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F821AE7-C4B4-4F4D-BA9E-46F0A1DAE3E6}"/>
              </a:ext>
            </a:extLst>
          </p:cNvPr>
          <p:cNvCxnSpPr>
            <a:cxnSpLocks/>
          </p:cNvCxnSpPr>
          <p:nvPr/>
        </p:nvCxnSpPr>
        <p:spPr>
          <a:xfrm>
            <a:off x="3540999" y="1834938"/>
            <a:ext cx="7956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FC75EE1-8127-497F-BCD9-09B783E3D71C}"/>
              </a:ext>
            </a:extLst>
          </p:cNvPr>
          <p:cNvCxnSpPr>
            <a:cxnSpLocks/>
          </p:cNvCxnSpPr>
          <p:nvPr/>
        </p:nvCxnSpPr>
        <p:spPr>
          <a:xfrm>
            <a:off x="6096000" y="1834937"/>
            <a:ext cx="83871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0194D6-E3CF-4391-9C11-37CD7569AB14}"/>
              </a:ext>
            </a:extLst>
          </p:cNvPr>
          <p:cNvSpPr txBox="1"/>
          <p:nvPr/>
        </p:nvSpPr>
        <p:spPr>
          <a:xfrm>
            <a:off x="1399216" y="282298"/>
            <a:ext cx="816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j-ea"/>
                <a:ea typeface="+mj-ea"/>
              </a:rPr>
              <a:t>《</a:t>
            </a:r>
            <a:r>
              <a:rPr lang="zh-CN" altLang="en-US" sz="4400" b="1" dirty="0">
                <a:latin typeface="+mj-ea"/>
                <a:ea typeface="+mj-ea"/>
              </a:rPr>
              <a:t>圣经</a:t>
            </a:r>
            <a:r>
              <a:rPr lang="en-US" altLang="zh-CN" sz="4400" b="1" dirty="0">
                <a:latin typeface="+mj-ea"/>
                <a:ea typeface="+mj-ea"/>
              </a:rPr>
              <a:t>》</a:t>
            </a:r>
            <a:r>
              <a:rPr lang="zh-CN" altLang="en-US" sz="4400" b="1" dirty="0">
                <a:latin typeface="+mj-ea"/>
                <a:ea typeface="+mj-ea"/>
              </a:rPr>
              <a:t>翻译案例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855F2155-2D75-406B-866D-7C1255EB7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43721"/>
              </p:ext>
            </p:extLst>
          </p:nvPr>
        </p:nvGraphicFramePr>
        <p:xfrm>
          <a:off x="374351" y="709636"/>
          <a:ext cx="11101676" cy="593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58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7CDA2-009C-410F-AF23-59122E00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354" y="0"/>
            <a:ext cx="9905998" cy="1478570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七十子希腊文本</a:t>
            </a:r>
            <a:r>
              <a:rPr lang="en-US" altLang="zh-CN" dirty="0"/>
              <a:t>》&amp;《</a:t>
            </a:r>
            <a:r>
              <a:rPr lang="zh-CN" altLang="en-US" dirty="0"/>
              <a:t>通俗拉丁文本圣经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529FE-2E1F-42E3-8D8E-1EB6F3B18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882" y="2006770"/>
            <a:ext cx="4375619" cy="3784430"/>
          </a:xfrm>
        </p:spPr>
        <p:txBody>
          <a:bodyPr/>
          <a:lstStyle/>
          <a:p>
            <a:r>
              <a:rPr lang="zh-CN" altLang="en-US" dirty="0"/>
              <a:t>起源：埃及的亚历山大大帝</a:t>
            </a:r>
            <a:endParaRPr lang="en-US" altLang="zh-CN" dirty="0"/>
          </a:p>
          <a:p>
            <a:r>
              <a:rPr lang="zh-CN" altLang="en-US" dirty="0"/>
              <a:t>时间：公元前</a:t>
            </a:r>
            <a:r>
              <a:rPr lang="en-US" altLang="zh-CN" dirty="0"/>
              <a:t>285-</a:t>
            </a:r>
            <a:r>
              <a:rPr lang="zh-CN" altLang="en-US" dirty="0"/>
              <a:t>公元前</a:t>
            </a:r>
            <a:r>
              <a:rPr lang="en-US" altLang="zh-CN" dirty="0"/>
              <a:t>249</a:t>
            </a:r>
          </a:p>
          <a:p>
            <a:r>
              <a:rPr lang="zh-CN" altLang="en-US" dirty="0"/>
              <a:t>语种：希伯来文译希腊文</a:t>
            </a:r>
            <a:endParaRPr lang="en-US" altLang="zh-CN" dirty="0"/>
          </a:p>
          <a:p>
            <a:r>
              <a:rPr lang="zh-CN" altLang="en-US" dirty="0"/>
              <a:t>目的：更多犹太人有机会了解犹太教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C5EEED-2C1B-4421-A50F-613CFB5D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2006770"/>
            <a:ext cx="4875208" cy="3784430"/>
          </a:xfrm>
        </p:spPr>
        <p:txBody>
          <a:bodyPr/>
          <a:lstStyle/>
          <a:p>
            <a:r>
              <a:rPr lang="zh-CN" altLang="en-US" dirty="0"/>
              <a:t>起源：教皇达马苏一世</a:t>
            </a:r>
            <a:endParaRPr lang="en-US" altLang="zh-CN" dirty="0"/>
          </a:p>
          <a:p>
            <a:r>
              <a:rPr lang="zh-CN" altLang="en-US" dirty="0"/>
              <a:t>时间：公元</a:t>
            </a:r>
            <a:r>
              <a:rPr lang="en-US" altLang="zh-CN" dirty="0"/>
              <a:t>382-405</a:t>
            </a:r>
          </a:p>
          <a:p>
            <a:r>
              <a:rPr lang="zh-CN" altLang="en-US" dirty="0"/>
              <a:t>译者：哲罗姆</a:t>
            </a:r>
            <a:endParaRPr lang="en-US" altLang="zh-CN" dirty="0"/>
          </a:p>
          <a:p>
            <a:r>
              <a:rPr lang="zh-CN" altLang="en-US" dirty="0"/>
              <a:t>语种：拉丁语</a:t>
            </a:r>
            <a:endParaRPr lang="en-US" altLang="zh-CN" dirty="0"/>
          </a:p>
          <a:p>
            <a:r>
              <a:rPr lang="zh-CN" altLang="en-US" dirty="0"/>
              <a:t>目的：希伯来语与希腊语译本之间存在许多歧义</a:t>
            </a:r>
          </a:p>
        </p:txBody>
      </p:sp>
    </p:spTree>
    <p:extLst>
      <p:ext uri="{BB962C8B-B14F-4D97-AF65-F5344CB8AC3E}">
        <p14:creationId xmlns:p14="http://schemas.microsoft.com/office/powerpoint/2010/main" val="148987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361</TotalTime>
  <Words>558</Words>
  <Application>Microsoft Office PowerPoint</Application>
  <PresentationFormat>宽屏</PresentationFormat>
  <Paragraphs>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Magneto</vt:lpstr>
      <vt:lpstr>Times New Roman</vt:lpstr>
      <vt:lpstr>Tw Cen MT</vt:lpstr>
      <vt:lpstr>Wingdings</vt:lpstr>
      <vt:lpstr>电路</vt:lpstr>
      <vt:lpstr>第一章：当代翻译研究视角下的中西翻译简史</vt:lpstr>
      <vt:lpstr>PowerPoint 演示文稿</vt:lpstr>
      <vt:lpstr>翻译无处不在，翻译是桥梁。</vt:lpstr>
      <vt:lpstr>第一节不同语言的民族之间的交际需求促成了翻译的产生</vt:lpstr>
      <vt:lpstr>PowerPoint 演示文稿</vt:lpstr>
      <vt:lpstr>第二节  宗教典籍翻译拉开了中西翻译史的帷幕</vt:lpstr>
      <vt:lpstr>《圣经》&amp; 佛经 &amp; 《古兰经》</vt:lpstr>
      <vt:lpstr>PowerPoint 演示文稿</vt:lpstr>
      <vt:lpstr>《七十子希腊文本》&amp;《通俗拉丁文本圣经》</vt:lpstr>
      <vt:lpstr>中世纪末期-宗教改革时期</vt:lpstr>
      <vt:lpstr>非文学翻译的历史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 思雨</dc:creator>
  <cp:lastModifiedBy>Lenovo</cp:lastModifiedBy>
  <cp:revision>7</cp:revision>
  <dcterms:created xsi:type="dcterms:W3CDTF">2022-01-14T13:37:58Z</dcterms:created>
  <dcterms:modified xsi:type="dcterms:W3CDTF">2023-03-03T13:42:55Z</dcterms:modified>
</cp:coreProperties>
</file>