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2" r:id="rId1"/>
  </p:sldMasterIdLst>
  <p:notesMasterIdLst>
    <p:notesMasterId r:id="rId19"/>
  </p:notesMasterIdLst>
  <p:sldIdLst>
    <p:sldId id="257" r:id="rId2"/>
    <p:sldId id="260" r:id="rId3"/>
    <p:sldId id="321" r:id="rId4"/>
    <p:sldId id="323" r:id="rId5"/>
    <p:sldId id="324" r:id="rId6"/>
    <p:sldId id="275" r:id="rId7"/>
    <p:sldId id="308" r:id="rId8"/>
    <p:sldId id="274" r:id="rId9"/>
    <p:sldId id="298" r:id="rId10"/>
    <p:sldId id="284" r:id="rId11"/>
    <p:sldId id="297" r:id="rId12"/>
    <p:sldId id="326" r:id="rId13"/>
    <p:sldId id="294" r:id="rId14"/>
    <p:sldId id="318" r:id="rId15"/>
    <p:sldId id="286" r:id="rId16"/>
    <p:sldId id="320" r:id="rId17"/>
    <p:sldId id="281" r:id="rId18"/>
  </p:sldIdLst>
  <p:sldSz cx="12192000" cy="6858000"/>
  <p:notesSz cx="6858000" cy="9144000"/>
  <p:embeddedFontLst>
    <p:embeddedFont>
      <p:font typeface="等线" panose="02010600030101010101" pitchFamily="2" charset="-122"/>
      <p:regular r:id="rId20"/>
      <p:bold r:id="rId21"/>
    </p:embeddedFont>
    <p:embeddedFont>
      <p:font typeface="华文行楷" panose="02010800040101010101" pitchFamily="2" charset="-122"/>
      <p:regular r:id="rId22"/>
    </p:embeddedFont>
    <p:embeddedFont>
      <p:font typeface="Montserrat" panose="00000500000000000000" pitchFamily="2" charset="0"/>
      <p:regular r:id="rId23"/>
      <p:bold r:id="rId24"/>
      <p:italic r:id="rId25"/>
      <p:boldItalic r:id="rId26"/>
    </p:embeddedFont>
    <p:embeddedFont>
      <p:font typeface="Oswald" panose="00000500000000000000" pitchFamily="2" charset="0"/>
      <p:regular r:id="rId27"/>
      <p:bold r:id="rId28"/>
    </p:embeddedFont>
    <p:embeddedFont>
      <p:font typeface="Oswald Regular" panose="00000500000000000000" charset="0"/>
      <p:regular r:id="rId29"/>
    </p:embeddedFont>
    <p:embeddedFont>
      <p:font typeface="Roboto" panose="02000000000000000000" pitchFamily="2" charset="0"/>
      <p:regular r:id="rId30"/>
      <p:bold r:id="rId31"/>
      <p:italic r:id="rId32"/>
      <p:boldItalic r:id="rId33"/>
    </p:embeddedFont>
    <p:embeddedFont>
      <p:font typeface="Roboto Medium" panose="02000000000000000000" pitchFamily="2" charset="0"/>
      <p:regular r:id="rId34"/>
      <p:italic r:id="rId35"/>
    </p:embeddedFont>
  </p:embeddedFontLst>
  <p:custDataLst>
    <p:tags r:id="rId3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B4B3"/>
    <a:srgbClr val="E6B8AF"/>
    <a:srgbClr val="4B4B4B"/>
    <a:srgbClr val="E3E4E0"/>
    <a:srgbClr val="E5CBC1"/>
    <a:srgbClr val="BA494B"/>
    <a:srgbClr val="D686A1"/>
    <a:srgbClr val="E6E6E6"/>
    <a:srgbClr val="CDBF97"/>
    <a:srgbClr val="8D7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53" autoAdjust="0"/>
    <p:restoredTop sz="94660"/>
  </p:normalViewPr>
  <p:slideViewPr>
    <p:cSldViewPr snapToGrid="0">
      <p:cViewPr varScale="1">
        <p:scale>
          <a:sx n="74" d="100"/>
          <a:sy n="74" d="100"/>
        </p:scale>
        <p:origin x="165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theme" Target="theme/theme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820ddb6998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820ddb6998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8bd9f6f780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8bd9f6f780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9744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8bd9f6f780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8bd9f6f780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820ddb6998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820ddb6998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7825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8bd9f6f780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8bd9f6f780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8bd9f6f780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" name="Google Shape;834;g8bd9f6f780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5469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8bd9f6f780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8bd9f6f780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0534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8bd9f6f780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8bd9f6f780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6709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8bd9f6f780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8bd9f6f780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8bd9f6f780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8bd9f6f780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332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8bd9f6f780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" name="Google Shape;834;g8bd9f6f780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8bd9f6f780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8bd9f6f780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785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0"/>
            <a:ext cx="30736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573767" y="4683867"/>
            <a:ext cx="7667200" cy="12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None/>
              <a:defRPr sz="5333">
                <a:solidFill>
                  <a:srgbClr val="1A1919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None/>
              <a:defRPr sz="6933">
                <a:solidFill>
                  <a:srgbClr val="1A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None/>
              <a:defRPr sz="6933">
                <a:solidFill>
                  <a:srgbClr val="1A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None/>
              <a:defRPr sz="6933">
                <a:solidFill>
                  <a:srgbClr val="1A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None/>
              <a:defRPr sz="6933">
                <a:solidFill>
                  <a:srgbClr val="1A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None/>
              <a:defRPr sz="6933">
                <a:solidFill>
                  <a:srgbClr val="1A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None/>
              <a:defRPr sz="6933">
                <a:solidFill>
                  <a:srgbClr val="1A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None/>
              <a:defRPr sz="6933">
                <a:solidFill>
                  <a:srgbClr val="1A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None/>
              <a:defRPr sz="6933">
                <a:solidFill>
                  <a:srgbClr val="1A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842727" y="5610028"/>
            <a:ext cx="4386400" cy="5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2800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2800"/>
              <a:buNone/>
              <a:defRPr sz="3733">
                <a:solidFill>
                  <a:srgbClr val="1A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2800"/>
              <a:buNone/>
              <a:defRPr sz="3733">
                <a:solidFill>
                  <a:srgbClr val="1A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2800"/>
              <a:buNone/>
              <a:defRPr sz="3733">
                <a:solidFill>
                  <a:srgbClr val="1A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2800"/>
              <a:buNone/>
              <a:defRPr sz="3733">
                <a:solidFill>
                  <a:srgbClr val="1A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2800"/>
              <a:buNone/>
              <a:defRPr sz="3733">
                <a:solidFill>
                  <a:srgbClr val="1A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2800"/>
              <a:buNone/>
              <a:defRPr sz="3733">
                <a:solidFill>
                  <a:srgbClr val="1A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2800"/>
              <a:buNone/>
              <a:defRPr sz="3733">
                <a:solidFill>
                  <a:srgbClr val="1A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2800"/>
              <a:buNone/>
              <a:defRPr sz="3733">
                <a:solidFill>
                  <a:srgbClr val="1A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31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>
            <a:spLocks noGrp="1"/>
          </p:cNvSpPr>
          <p:nvPr>
            <p:ph type="subTitle" idx="1"/>
          </p:nvPr>
        </p:nvSpPr>
        <p:spPr>
          <a:xfrm>
            <a:off x="1286933" y="2166224"/>
            <a:ext cx="2622400" cy="5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Oswald"/>
              <a:buNone/>
              <a:defRPr sz="2400">
                <a:solidFill>
                  <a:srgbClr val="8E9C9B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ubTitle" idx="2"/>
          </p:nvPr>
        </p:nvSpPr>
        <p:spPr>
          <a:xfrm>
            <a:off x="1286917" y="2604624"/>
            <a:ext cx="2622400" cy="10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 sz="1867">
                <a:solidFill>
                  <a:srgbClr val="49484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subTitle" idx="3"/>
          </p:nvPr>
        </p:nvSpPr>
        <p:spPr>
          <a:xfrm>
            <a:off x="4804185" y="4271481"/>
            <a:ext cx="2622400" cy="5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Oswald"/>
              <a:buNone/>
              <a:defRPr sz="2400">
                <a:solidFill>
                  <a:srgbClr val="8E9C9B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ubTitle" idx="4"/>
          </p:nvPr>
        </p:nvSpPr>
        <p:spPr>
          <a:xfrm>
            <a:off x="4804185" y="4709281"/>
            <a:ext cx="2622400" cy="10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 sz="1867">
                <a:solidFill>
                  <a:srgbClr val="49484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5"/>
          </p:nvPr>
        </p:nvSpPr>
        <p:spPr>
          <a:xfrm>
            <a:off x="8251692" y="2166224"/>
            <a:ext cx="2622400" cy="5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Oswald"/>
              <a:buNone/>
              <a:defRPr sz="2400">
                <a:solidFill>
                  <a:srgbClr val="8E9C9B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subTitle" idx="6"/>
          </p:nvPr>
        </p:nvSpPr>
        <p:spPr>
          <a:xfrm>
            <a:off x="8251675" y="2604391"/>
            <a:ext cx="2622400" cy="10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 sz="1867">
                <a:solidFill>
                  <a:srgbClr val="49484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ctrTitle"/>
          </p:nvPr>
        </p:nvSpPr>
        <p:spPr>
          <a:xfrm>
            <a:off x="1104472" y="707037"/>
            <a:ext cx="4475600" cy="12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4000">
                <a:solidFill>
                  <a:srgbClr val="1A1919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94" name="Google Shape;94;p15"/>
          <p:cNvSpPr/>
          <p:nvPr/>
        </p:nvSpPr>
        <p:spPr>
          <a:xfrm>
            <a:off x="10706247" y="1023367"/>
            <a:ext cx="230800" cy="231200"/>
          </a:xfrm>
          <a:prstGeom prst="rect">
            <a:avLst/>
          </a:prstGeom>
          <a:solidFill>
            <a:srgbClr val="A6B4B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7590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>
            <a:spLocks noGrp="1"/>
          </p:cNvSpPr>
          <p:nvPr>
            <p:ph type="body" idx="1"/>
          </p:nvPr>
        </p:nvSpPr>
        <p:spPr>
          <a:xfrm>
            <a:off x="1119667" y="2001033"/>
            <a:ext cx="5062000" cy="41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400"/>
              <a:buFont typeface="Montserrat"/>
              <a:buChar char="●"/>
              <a:defRPr sz="1600">
                <a:solidFill>
                  <a:srgbClr val="49484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1A1A1A"/>
              </a:buClr>
              <a:buSzPts val="1400"/>
              <a:buFont typeface="Montserrat"/>
              <a:buChar char="○"/>
              <a:defRPr sz="1600">
                <a:solidFill>
                  <a:srgbClr val="49484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1A1A1A"/>
              </a:buClr>
              <a:buSzPts val="1400"/>
              <a:buFont typeface="Montserrat"/>
              <a:buChar char="■"/>
              <a:defRPr sz="1600">
                <a:solidFill>
                  <a:srgbClr val="49484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1A1A1A"/>
              </a:buClr>
              <a:buSzPts val="1400"/>
              <a:buFont typeface="Montserrat"/>
              <a:buChar char="●"/>
              <a:defRPr sz="1600">
                <a:solidFill>
                  <a:srgbClr val="49484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1A1A1A"/>
              </a:buClr>
              <a:buSzPts val="1400"/>
              <a:buFont typeface="Montserrat"/>
              <a:buChar char="○"/>
              <a:defRPr sz="1600">
                <a:solidFill>
                  <a:srgbClr val="49484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1A1A1A"/>
              </a:buClr>
              <a:buSzPts val="1400"/>
              <a:buFont typeface="Montserrat"/>
              <a:buChar char="■"/>
              <a:defRPr sz="1600">
                <a:solidFill>
                  <a:srgbClr val="49484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1A1A1A"/>
              </a:buClr>
              <a:buSzPts val="1400"/>
              <a:buFont typeface="Montserrat"/>
              <a:buChar char="●"/>
              <a:defRPr sz="1600">
                <a:solidFill>
                  <a:srgbClr val="49484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1A1A1A"/>
              </a:buClr>
              <a:buSzPts val="1400"/>
              <a:buFont typeface="Montserrat"/>
              <a:buChar char="○"/>
              <a:defRPr sz="1600">
                <a:solidFill>
                  <a:srgbClr val="49484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1A1A1A"/>
              </a:buClr>
              <a:buSzPts val="1400"/>
              <a:buFont typeface="Montserrat"/>
              <a:buChar char="■"/>
              <a:defRPr sz="1600">
                <a:solidFill>
                  <a:srgbClr val="49484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ctrTitle"/>
          </p:nvPr>
        </p:nvSpPr>
        <p:spPr>
          <a:xfrm>
            <a:off x="1104468" y="707033"/>
            <a:ext cx="10136400" cy="12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4000">
                <a:solidFill>
                  <a:srgbClr val="1A1919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body" idx="2"/>
          </p:nvPr>
        </p:nvSpPr>
        <p:spPr>
          <a:xfrm>
            <a:off x="6321300" y="719333"/>
            <a:ext cx="4922400" cy="54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400"/>
              <a:buFont typeface="Montserrat"/>
              <a:buChar char="●"/>
              <a:defRPr sz="1600">
                <a:solidFill>
                  <a:srgbClr val="49484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1A1A1A"/>
              </a:buClr>
              <a:buSzPts val="1400"/>
              <a:buFont typeface="Montserrat"/>
              <a:buChar char="○"/>
              <a:defRPr sz="1600">
                <a:solidFill>
                  <a:srgbClr val="49484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1A1A1A"/>
              </a:buClr>
              <a:buSzPts val="1400"/>
              <a:buFont typeface="Montserrat"/>
              <a:buChar char="■"/>
              <a:defRPr sz="1600">
                <a:solidFill>
                  <a:srgbClr val="49484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1A1A1A"/>
              </a:buClr>
              <a:buSzPts val="1400"/>
              <a:buFont typeface="Montserrat"/>
              <a:buChar char="●"/>
              <a:defRPr sz="1600">
                <a:solidFill>
                  <a:srgbClr val="49484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1A1A1A"/>
              </a:buClr>
              <a:buSzPts val="1400"/>
              <a:buFont typeface="Montserrat"/>
              <a:buChar char="○"/>
              <a:defRPr sz="1600">
                <a:solidFill>
                  <a:srgbClr val="49484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1A1A1A"/>
              </a:buClr>
              <a:buSzPts val="1400"/>
              <a:buFont typeface="Montserrat"/>
              <a:buChar char="■"/>
              <a:defRPr sz="1600">
                <a:solidFill>
                  <a:srgbClr val="49484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1A1A1A"/>
              </a:buClr>
              <a:buSzPts val="1400"/>
              <a:buFont typeface="Montserrat"/>
              <a:buChar char="●"/>
              <a:defRPr sz="1600">
                <a:solidFill>
                  <a:srgbClr val="49484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1A1A1A"/>
              </a:buClr>
              <a:buSzPts val="1400"/>
              <a:buFont typeface="Montserrat"/>
              <a:buChar char="○"/>
              <a:defRPr sz="1600">
                <a:solidFill>
                  <a:srgbClr val="49484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1A1A1A"/>
              </a:buClr>
              <a:buSzPts val="1400"/>
              <a:buFont typeface="Montserrat"/>
              <a:buChar char="■"/>
              <a:defRPr sz="1600">
                <a:solidFill>
                  <a:srgbClr val="49484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572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/>
          <p:nvPr/>
        </p:nvSpPr>
        <p:spPr>
          <a:xfrm>
            <a:off x="0" y="0"/>
            <a:ext cx="9508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17"/>
          <p:cNvSpPr txBox="1">
            <a:spLocks noGrp="1"/>
          </p:cNvSpPr>
          <p:nvPr>
            <p:ph type="ctrTitle"/>
          </p:nvPr>
        </p:nvSpPr>
        <p:spPr>
          <a:xfrm>
            <a:off x="1104472" y="707037"/>
            <a:ext cx="4475600" cy="12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4000">
                <a:solidFill>
                  <a:srgbClr val="1A1919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title" idx="2" hasCustomPrompt="1"/>
          </p:nvPr>
        </p:nvSpPr>
        <p:spPr>
          <a:xfrm>
            <a:off x="5326313" y="1482729"/>
            <a:ext cx="836000" cy="7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7000"/>
              <a:buFont typeface="Oswald"/>
              <a:buNone/>
              <a:defRPr sz="2400">
                <a:solidFill>
                  <a:srgbClr val="1A1919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7000"/>
              <a:buFont typeface="Oswald"/>
              <a:buNone/>
              <a:defRPr sz="93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7000"/>
              <a:buFont typeface="Oswald"/>
              <a:buNone/>
              <a:defRPr sz="93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7000"/>
              <a:buFont typeface="Oswald"/>
              <a:buNone/>
              <a:defRPr sz="93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7000"/>
              <a:buFont typeface="Oswald"/>
              <a:buNone/>
              <a:defRPr sz="93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7000"/>
              <a:buFont typeface="Oswald"/>
              <a:buNone/>
              <a:defRPr sz="93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7000"/>
              <a:buFont typeface="Oswald"/>
              <a:buNone/>
              <a:defRPr sz="93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7000"/>
              <a:buFont typeface="Oswald"/>
              <a:buNone/>
              <a:defRPr sz="93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7000"/>
              <a:buFont typeface="Oswald"/>
              <a:buNone/>
              <a:defRPr sz="93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105" name="Google Shape;105;p17"/>
          <p:cNvSpPr txBox="1">
            <a:spLocks noGrp="1"/>
          </p:cNvSpPr>
          <p:nvPr>
            <p:ph type="subTitle" idx="1"/>
          </p:nvPr>
        </p:nvSpPr>
        <p:spPr>
          <a:xfrm>
            <a:off x="6196600" y="1552433"/>
            <a:ext cx="1804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E9C9B"/>
              </a:buClr>
              <a:buSzPts val="1400"/>
              <a:buFont typeface="Oswald"/>
              <a:buNone/>
              <a:defRPr sz="2400">
                <a:solidFill>
                  <a:srgbClr val="8E9C9B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rgbClr val="8E9C9B"/>
              </a:buClr>
              <a:buSzPts val="1800"/>
              <a:buFont typeface="Oswald"/>
              <a:buNone/>
              <a:defRPr sz="2400">
                <a:solidFill>
                  <a:srgbClr val="8E9C9B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rgbClr val="8E9C9B"/>
              </a:buClr>
              <a:buSzPts val="1800"/>
              <a:buFont typeface="Oswald"/>
              <a:buNone/>
              <a:defRPr sz="2400">
                <a:solidFill>
                  <a:srgbClr val="8E9C9B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rgbClr val="8E9C9B"/>
              </a:buClr>
              <a:buSzPts val="1800"/>
              <a:buFont typeface="Oswald"/>
              <a:buNone/>
              <a:defRPr sz="2400">
                <a:solidFill>
                  <a:srgbClr val="8E9C9B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rgbClr val="8E9C9B"/>
              </a:buClr>
              <a:buSzPts val="1800"/>
              <a:buFont typeface="Oswald"/>
              <a:buNone/>
              <a:defRPr sz="2400">
                <a:solidFill>
                  <a:srgbClr val="8E9C9B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rgbClr val="8E9C9B"/>
              </a:buClr>
              <a:buSzPts val="1800"/>
              <a:buFont typeface="Oswald"/>
              <a:buNone/>
              <a:defRPr sz="2400">
                <a:solidFill>
                  <a:srgbClr val="8E9C9B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rgbClr val="8E9C9B"/>
              </a:buClr>
              <a:buSzPts val="1800"/>
              <a:buFont typeface="Oswald"/>
              <a:buNone/>
              <a:defRPr sz="2400">
                <a:solidFill>
                  <a:srgbClr val="8E9C9B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rgbClr val="8E9C9B"/>
              </a:buClr>
              <a:buSzPts val="1800"/>
              <a:buFont typeface="Oswald"/>
              <a:buNone/>
              <a:defRPr sz="2400">
                <a:solidFill>
                  <a:srgbClr val="8E9C9B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rgbClr val="8E9C9B"/>
              </a:buClr>
              <a:buSzPts val="1800"/>
              <a:buFont typeface="Oswald"/>
              <a:buNone/>
              <a:defRPr sz="2400">
                <a:solidFill>
                  <a:srgbClr val="8E9C9B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3"/>
          </p:nvPr>
        </p:nvSpPr>
        <p:spPr>
          <a:xfrm>
            <a:off x="5287092" y="2237233"/>
            <a:ext cx="2658400" cy="10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 sz="1867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title" idx="4" hasCustomPrompt="1"/>
          </p:nvPr>
        </p:nvSpPr>
        <p:spPr>
          <a:xfrm>
            <a:off x="8448912" y="3748863"/>
            <a:ext cx="836000" cy="7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7000"/>
              <a:buFont typeface="Oswald"/>
              <a:buNone/>
              <a:defRPr sz="2400">
                <a:solidFill>
                  <a:srgbClr val="1A1919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7000"/>
              <a:buFont typeface="Oswald"/>
              <a:buNone/>
              <a:defRPr sz="93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7000"/>
              <a:buFont typeface="Oswald"/>
              <a:buNone/>
              <a:defRPr sz="93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7000"/>
              <a:buFont typeface="Oswald"/>
              <a:buNone/>
              <a:defRPr sz="93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7000"/>
              <a:buFont typeface="Oswald"/>
              <a:buNone/>
              <a:defRPr sz="93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7000"/>
              <a:buFont typeface="Oswald"/>
              <a:buNone/>
              <a:defRPr sz="93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7000"/>
              <a:buFont typeface="Oswald"/>
              <a:buNone/>
              <a:defRPr sz="93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7000"/>
              <a:buFont typeface="Oswald"/>
              <a:buNone/>
              <a:defRPr sz="93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7000"/>
              <a:buFont typeface="Oswald"/>
              <a:buNone/>
              <a:defRPr sz="93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108" name="Google Shape;108;p17"/>
          <p:cNvSpPr txBox="1">
            <a:spLocks noGrp="1"/>
          </p:cNvSpPr>
          <p:nvPr>
            <p:ph type="subTitle" idx="5"/>
          </p:nvPr>
        </p:nvSpPr>
        <p:spPr>
          <a:xfrm>
            <a:off x="9314433" y="3818567"/>
            <a:ext cx="1804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E9C9B"/>
              </a:buClr>
              <a:buSzPts val="1400"/>
              <a:buFont typeface="Oswald"/>
              <a:buNone/>
              <a:defRPr sz="2400">
                <a:solidFill>
                  <a:srgbClr val="8E9C9B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rgbClr val="8E9C9B"/>
              </a:buClr>
              <a:buSzPts val="1800"/>
              <a:buFont typeface="Oswald"/>
              <a:buNone/>
              <a:defRPr sz="2400">
                <a:solidFill>
                  <a:srgbClr val="8E9C9B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rgbClr val="8E9C9B"/>
              </a:buClr>
              <a:buSzPts val="1800"/>
              <a:buFont typeface="Oswald"/>
              <a:buNone/>
              <a:defRPr sz="2400">
                <a:solidFill>
                  <a:srgbClr val="8E9C9B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rgbClr val="8E9C9B"/>
              </a:buClr>
              <a:buSzPts val="1800"/>
              <a:buFont typeface="Oswald"/>
              <a:buNone/>
              <a:defRPr sz="2400">
                <a:solidFill>
                  <a:srgbClr val="8E9C9B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rgbClr val="8E9C9B"/>
              </a:buClr>
              <a:buSzPts val="1800"/>
              <a:buFont typeface="Oswald"/>
              <a:buNone/>
              <a:defRPr sz="2400">
                <a:solidFill>
                  <a:srgbClr val="8E9C9B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rgbClr val="8E9C9B"/>
              </a:buClr>
              <a:buSzPts val="1800"/>
              <a:buFont typeface="Oswald"/>
              <a:buNone/>
              <a:defRPr sz="2400">
                <a:solidFill>
                  <a:srgbClr val="8E9C9B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rgbClr val="8E9C9B"/>
              </a:buClr>
              <a:buSzPts val="1800"/>
              <a:buFont typeface="Oswald"/>
              <a:buNone/>
              <a:defRPr sz="2400">
                <a:solidFill>
                  <a:srgbClr val="8E9C9B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rgbClr val="8E9C9B"/>
              </a:buClr>
              <a:buSzPts val="1800"/>
              <a:buFont typeface="Oswald"/>
              <a:buNone/>
              <a:defRPr sz="2400">
                <a:solidFill>
                  <a:srgbClr val="8E9C9B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rgbClr val="8E9C9B"/>
              </a:buClr>
              <a:buSzPts val="1800"/>
              <a:buFont typeface="Oswald"/>
              <a:buNone/>
              <a:defRPr sz="2400">
                <a:solidFill>
                  <a:srgbClr val="8E9C9B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subTitle" idx="6"/>
          </p:nvPr>
        </p:nvSpPr>
        <p:spPr>
          <a:xfrm>
            <a:off x="8420641" y="4503367"/>
            <a:ext cx="2658400" cy="10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 sz="1867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title" idx="7" hasCustomPrompt="1"/>
          </p:nvPr>
        </p:nvSpPr>
        <p:spPr>
          <a:xfrm>
            <a:off x="5328303" y="3748896"/>
            <a:ext cx="836000" cy="7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7000"/>
              <a:buFont typeface="Oswald"/>
              <a:buNone/>
              <a:defRPr sz="2400">
                <a:solidFill>
                  <a:srgbClr val="1A1919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7000"/>
              <a:buFont typeface="Oswald"/>
              <a:buNone/>
              <a:defRPr sz="93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7000"/>
              <a:buFont typeface="Oswald"/>
              <a:buNone/>
              <a:defRPr sz="93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7000"/>
              <a:buFont typeface="Oswald"/>
              <a:buNone/>
              <a:defRPr sz="93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7000"/>
              <a:buFont typeface="Oswald"/>
              <a:buNone/>
              <a:defRPr sz="93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7000"/>
              <a:buFont typeface="Oswald"/>
              <a:buNone/>
              <a:defRPr sz="93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7000"/>
              <a:buFont typeface="Oswald"/>
              <a:buNone/>
              <a:defRPr sz="93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7000"/>
              <a:buFont typeface="Oswald"/>
              <a:buNone/>
              <a:defRPr sz="93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7000"/>
              <a:buFont typeface="Oswald"/>
              <a:buNone/>
              <a:defRPr sz="93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7"/>
          <p:cNvSpPr txBox="1">
            <a:spLocks noGrp="1"/>
          </p:cNvSpPr>
          <p:nvPr>
            <p:ph type="subTitle" idx="8"/>
          </p:nvPr>
        </p:nvSpPr>
        <p:spPr>
          <a:xfrm>
            <a:off x="6211833" y="3818600"/>
            <a:ext cx="1804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E9C9B"/>
              </a:buClr>
              <a:buSzPts val="1400"/>
              <a:buFont typeface="Oswald"/>
              <a:buNone/>
              <a:defRPr sz="2400">
                <a:solidFill>
                  <a:srgbClr val="8E9C9B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rgbClr val="8E9C9B"/>
              </a:buClr>
              <a:buSzPts val="1800"/>
              <a:buFont typeface="Oswald"/>
              <a:buNone/>
              <a:defRPr sz="2400">
                <a:solidFill>
                  <a:srgbClr val="8E9C9B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rgbClr val="8E9C9B"/>
              </a:buClr>
              <a:buSzPts val="1800"/>
              <a:buFont typeface="Oswald"/>
              <a:buNone/>
              <a:defRPr sz="2400">
                <a:solidFill>
                  <a:srgbClr val="8E9C9B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rgbClr val="8E9C9B"/>
              </a:buClr>
              <a:buSzPts val="1800"/>
              <a:buFont typeface="Oswald"/>
              <a:buNone/>
              <a:defRPr sz="2400">
                <a:solidFill>
                  <a:srgbClr val="8E9C9B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rgbClr val="8E9C9B"/>
              </a:buClr>
              <a:buSzPts val="1800"/>
              <a:buFont typeface="Oswald"/>
              <a:buNone/>
              <a:defRPr sz="2400">
                <a:solidFill>
                  <a:srgbClr val="8E9C9B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rgbClr val="8E9C9B"/>
              </a:buClr>
              <a:buSzPts val="1800"/>
              <a:buFont typeface="Oswald"/>
              <a:buNone/>
              <a:defRPr sz="2400">
                <a:solidFill>
                  <a:srgbClr val="8E9C9B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rgbClr val="8E9C9B"/>
              </a:buClr>
              <a:buSzPts val="1800"/>
              <a:buFont typeface="Oswald"/>
              <a:buNone/>
              <a:defRPr sz="2400">
                <a:solidFill>
                  <a:srgbClr val="8E9C9B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rgbClr val="8E9C9B"/>
              </a:buClr>
              <a:buSzPts val="1800"/>
              <a:buFont typeface="Oswald"/>
              <a:buNone/>
              <a:defRPr sz="2400">
                <a:solidFill>
                  <a:srgbClr val="8E9C9B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rgbClr val="8E9C9B"/>
              </a:buClr>
              <a:buSzPts val="1800"/>
              <a:buFont typeface="Oswald"/>
              <a:buNone/>
              <a:defRPr sz="2400">
                <a:solidFill>
                  <a:srgbClr val="8E9C9B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subTitle" idx="9"/>
          </p:nvPr>
        </p:nvSpPr>
        <p:spPr>
          <a:xfrm>
            <a:off x="5303760" y="4503400"/>
            <a:ext cx="2658400" cy="10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 sz="1867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title" idx="13" hasCustomPrompt="1"/>
          </p:nvPr>
        </p:nvSpPr>
        <p:spPr>
          <a:xfrm>
            <a:off x="8448912" y="1482720"/>
            <a:ext cx="836000" cy="7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7000"/>
              <a:buFont typeface="Oswald"/>
              <a:buNone/>
              <a:defRPr sz="2400">
                <a:solidFill>
                  <a:srgbClr val="1A1919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7000"/>
              <a:buFont typeface="Oswald"/>
              <a:buNone/>
              <a:defRPr sz="93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7000"/>
              <a:buFont typeface="Oswald"/>
              <a:buNone/>
              <a:defRPr sz="93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7000"/>
              <a:buFont typeface="Oswald"/>
              <a:buNone/>
              <a:defRPr sz="93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7000"/>
              <a:buFont typeface="Oswald"/>
              <a:buNone/>
              <a:defRPr sz="93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7000"/>
              <a:buFont typeface="Oswald"/>
              <a:buNone/>
              <a:defRPr sz="93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7000"/>
              <a:buFont typeface="Oswald"/>
              <a:buNone/>
              <a:defRPr sz="93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7000"/>
              <a:buFont typeface="Oswald"/>
              <a:buNone/>
              <a:defRPr sz="93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7000"/>
              <a:buFont typeface="Oswald"/>
              <a:buNone/>
              <a:defRPr sz="93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14"/>
          </p:nvPr>
        </p:nvSpPr>
        <p:spPr>
          <a:xfrm>
            <a:off x="9314433" y="1552400"/>
            <a:ext cx="1804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E9C9B"/>
              </a:buClr>
              <a:buSzPts val="1400"/>
              <a:buFont typeface="Oswald"/>
              <a:buNone/>
              <a:defRPr sz="2400">
                <a:solidFill>
                  <a:srgbClr val="8E9C9B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rgbClr val="8E9C9B"/>
              </a:buClr>
              <a:buSzPts val="1800"/>
              <a:buFont typeface="Oswald"/>
              <a:buNone/>
              <a:defRPr sz="2400">
                <a:solidFill>
                  <a:srgbClr val="8E9C9B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rgbClr val="8E9C9B"/>
              </a:buClr>
              <a:buSzPts val="1800"/>
              <a:buFont typeface="Oswald"/>
              <a:buNone/>
              <a:defRPr sz="2400">
                <a:solidFill>
                  <a:srgbClr val="8E9C9B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rgbClr val="8E9C9B"/>
              </a:buClr>
              <a:buSzPts val="1800"/>
              <a:buFont typeface="Oswald"/>
              <a:buNone/>
              <a:defRPr sz="2400">
                <a:solidFill>
                  <a:srgbClr val="8E9C9B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rgbClr val="8E9C9B"/>
              </a:buClr>
              <a:buSzPts val="1800"/>
              <a:buFont typeface="Oswald"/>
              <a:buNone/>
              <a:defRPr sz="2400">
                <a:solidFill>
                  <a:srgbClr val="8E9C9B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rgbClr val="8E9C9B"/>
              </a:buClr>
              <a:buSzPts val="1800"/>
              <a:buFont typeface="Oswald"/>
              <a:buNone/>
              <a:defRPr sz="2400">
                <a:solidFill>
                  <a:srgbClr val="8E9C9B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rgbClr val="8E9C9B"/>
              </a:buClr>
              <a:buSzPts val="1800"/>
              <a:buFont typeface="Oswald"/>
              <a:buNone/>
              <a:defRPr sz="2400">
                <a:solidFill>
                  <a:srgbClr val="8E9C9B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rgbClr val="8E9C9B"/>
              </a:buClr>
              <a:buSzPts val="1800"/>
              <a:buFont typeface="Oswald"/>
              <a:buNone/>
              <a:defRPr sz="2400">
                <a:solidFill>
                  <a:srgbClr val="8E9C9B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rgbClr val="8E9C9B"/>
              </a:buClr>
              <a:buSzPts val="1800"/>
              <a:buFont typeface="Oswald"/>
              <a:buNone/>
              <a:defRPr sz="2400">
                <a:solidFill>
                  <a:srgbClr val="8E9C9B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5" name="Google Shape;115;p17"/>
          <p:cNvSpPr txBox="1">
            <a:spLocks noGrp="1"/>
          </p:cNvSpPr>
          <p:nvPr>
            <p:ph type="subTitle" idx="15"/>
          </p:nvPr>
        </p:nvSpPr>
        <p:spPr>
          <a:xfrm>
            <a:off x="8410323" y="2237233"/>
            <a:ext cx="2658400" cy="10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 sz="1867">
                <a:solidFill>
                  <a:srgbClr val="49484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984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>
            <a:spLocks noGrp="1"/>
          </p:cNvSpPr>
          <p:nvPr>
            <p:ph type="subTitle" idx="1"/>
          </p:nvPr>
        </p:nvSpPr>
        <p:spPr>
          <a:xfrm>
            <a:off x="1552136" y="2127684"/>
            <a:ext cx="1548800" cy="5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Oswald"/>
              <a:buNone/>
              <a:defRPr sz="2400">
                <a:solidFill>
                  <a:srgbClr val="8E9C9B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2"/>
          </p:nvPr>
        </p:nvSpPr>
        <p:spPr>
          <a:xfrm>
            <a:off x="1117167" y="2634251"/>
            <a:ext cx="2246400" cy="5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 sz="1867">
                <a:solidFill>
                  <a:srgbClr val="49484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title" hasCustomPrompt="1"/>
          </p:nvPr>
        </p:nvSpPr>
        <p:spPr>
          <a:xfrm>
            <a:off x="1112401" y="2915084"/>
            <a:ext cx="1434000" cy="9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40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8000"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8000"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8000"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8000"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8000"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8000"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8000"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80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8"/>
          <p:cNvSpPr txBox="1">
            <a:spLocks noGrp="1"/>
          </p:cNvSpPr>
          <p:nvPr>
            <p:ph type="subTitle" idx="3"/>
          </p:nvPr>
        </p:nvSpPr>
        <p:spPr>
          <a:xfrm>
            <a:off x="5438356" y="2127684"/>
            <a:ext cx="1548800" cy="5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Oswald"/>
              <a:buNone/>
              <a:defRPr sz="2400">
                <a:solidFill>
                  <a:srgbClr val="8E9C9B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subTitle" idx="4"/>
          </p:nvPr>
        </p:nvSpPr>
        <p:spPr>
          <a:xfrm>
            <a:off x="4987884" y="2634251"/>
            <a:ext cx="2246400" cy="5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 sz="1867">
                <a:solidFill>
                  <a:srgbClr val="49484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title" idx="5" hasCustomPrompt="1"/>
          </p:nvPr>
        </p:nvSpPr>
        <p:spPr>
          <a:xfrm>
            <a:off x="4992239" y="2915084"/>
            <a:ext cx="1434000" cy="9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40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8000"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8000"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8000"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8000"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8000"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8000"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8000"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80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123" name="Google Shape;123;p18"/>
          <p:cNvSpPr txBox="1">
            <a:spLocks noGrp="1"/>
          </p:cNvSpPr>
          <p:nvPr>
            <p:ph type="subTitle" idx="6"/>
          </p:nvPr>
        </p:nvSpPr>
        <p:spPr>
          <a:xfrm>
            <a:off x="9305493" y="2127684"/>
            <a:ext cx="1548800" cy="5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Oswald"/>
              <a:buNone/>
              <a:defRPr sz="2400">
                <a:solidFill>
                  <a:srgbClr val="8E9C9B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subTitle" idx="7"/>
          </p:nvPr>
        </p:nvSpPr>
        <p:spPr>
          <a:xfrm>
            <a:off x="8876079" y="2634251"/>
            <a:ext cx="2246400" cy="5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 sz="1867">
                <a:solidFill>
                  <a:srgbClr val="49484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title" idx="8" hasCustomPrompt="1"/>
          </p:nvPr>
        </p:nvSpPr>
        <p:spPr>
          <a:xfrm>
            <a:off x="8849883" y="2915084"/>
            <a:ext cx="1434000" cy="9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40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8000"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8000"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8000"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8000"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8000"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8000"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8000"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80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18"/>
          <p:cNvSpPr txBox="1">
            <a:spLocks noGrp="1"/>
          </p:cNvSpPr>
          <p:nvPr>
            <p:ph type="subTitle" idx="9"/>
          </p:nvPr>
        </p:nvSpPr>
        <p:spPr>
          <a:xfrm>
            <a:off x="1552136" y="4196500"/>
            <a:ext cx="1548800" cy="5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Oswald"/>
              <a:buNone/>
              <a:defRPr sz="2400">
                <a:solidFill>
                  <a:srgbClr val="8E9C9B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27" name="Google Shape;127;p18"/>
          <p:cNvSpPr txBox="1">
            <a:spLocks noGrp="1"/>
          </p:cNvSpPr>
          <p:nvPr>
            <p:ph type="subTitle" idx="13"/>
          </p:nvPr>
        </p:nvSpPr>
        <p:spPr>
          <a:xfrm>
            <a:off x="1117167" y="4703067"/>
            <a:ext cx="2246400" cy="5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 sz="1867">
                <a:solidFill>
                  <a:srgbClr val="49484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8" name="Google Shape;128;p18"/>
          <p:cNvSpPr txBox="1">
            <a:spLocks noGrp="1"/>
          </p:cNvSpPr>
          <p:nvPr>
            <p:ph type="title" idx="14" hasCustomPrompt="1"/>
          </p:nvPr>
        </p:nvSpPr>
        <p:spPr>
          <a:xfrm>
            <a:off x="1116371" y="4983900"/>
            <a:ext cx="1434000" cy="9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40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8000"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8000"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8000"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8000"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8000"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8000"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8000"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80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129" name="Google Shape;129;p18"/>
          <p:cNvSpPr txBox="1">
            <a:spLocks noGrp="1"/>
          </p:cNvSpPr>
          <p:nvPr>
            <p:ph type="subTitle" idx="15"/>
          </p:nvPr>
        </p:nvSpPr>
        <p:spPr>
          <a:xfrm>
            <a:off x="5429237" y="4196500"/>
            <a:ext cx="1548800" cy="5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Oswald"/>
              <a:buNone/>
              <a:defRPr sz="2400">
                <a:solidFill>
                  <a:srgbClr val="8E9C9B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30" name="Google Shape;130;p18"/>
          <p:cNvSpPr txBox="1">
            <a:spLocks noGrp="1"/>
          </p:cNvSpPr>
          <p:nvPr>
            <p:ph type="subTitle" idx="16"/>
          </p:nvPr>
        </p:nvSpPr>
        <p:spPr>
          <a:xfrm>
            <a:off x="4986972" y="4703067"/>
            <a:ext cx="2246400" cy="5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 sz="1867">
                <a:solidFill>
                  <a:srgbClr val="49484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1" name="Google Shape;131;p18"/>
          <p:cNvSpPr txBox="1">
            <a:spLocks noGrp="1"/>
          </p:cNvSpPr>
          <p:nvPr>
            <p:ph type="title" idx="17" hasCustomPrompt="1"/>
          </p:nvPr>
        </p:nvSpPr>
        <p:spPr>
          <a:xfrm>
            <a:off x="4986767" y="4983900"/>
            <a:ext cx="1434000" cy="9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40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8000"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8000"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8000"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8000"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8000"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8000"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8000"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80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8"/>
          <p:cNvSpPr txBox="1">
            <a:spLocks noGrp="1"/>
          </p:cNvSpPr>
          <p:nvPr>
            <p:ph type="subTitle" idx="18"/>
          </p:nvPr>
        </p:nvSpPr>
        <p:spPr>
          <a:xfrm>
            <a:off x="9293587" y="4196500"/>
            <a:ext cx="1548800" cy="5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Oswald"/>
              <a:buNone/>
              <a:defRPr sz="2400">
                <a:solidFill>
                  <a:srgbClr val="8E9C9B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33" name="Google Shape;133;p18"/>
          <p:cNvSpPr txBox="1">
            <a:spLocks noGrp="1"/>
          </p:cNvSpPr>
          <p:nvPr>
            <p:ph type="subTitle" idx="19"/>
          </p:nvPr>
        </p:nvSpPr>
        <p:spPr>
          <a:xfrm>
            <a:off x="8858617" y="4703067"/>
            <a:ext cx="2246400" cy="5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 sz="1867">
                <a:solidFill>
                  <a:srgbClr val="49484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4" name="Google Shape;134;p18"/>
          <p:cNvSpPr txBox="1">
            <a:spLocks noGrp="1"/>
          </p:cNvSpPr>
          <p:nvPr>
            <p:ph type="title" idx="20" hasCustomPrompt="1"/>
          </p:nvPr>
        </p:nvSpPr>
        <p:spPr>
          <a:xfrm>
            <a:off x="8858615" y="4983900"/>
            <a:ext cx="1434000" cy="9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40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8000"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8000"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8000"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8000"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8000"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8000"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8000"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Oswald"/>
              <a:buNone/>
              <a:defRPr sz="80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135" name="Google Shape;135;p18"/>
          <p:cNvSpPr txBox="1">
            <a:spLocks noGrp="1"/>
          </p:cNvSpPr>
          <p:nvPr>
            <p:ph type="ctrTitle" idx="21"/>
          </p:nvPr>
        </p:nvSpPr>
        <p:spPr>
          <a:xfrm>
            <a:off x="1104472" y="707037"/>
            <a:ext cx="4475600" cy="12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4000">
                <a:solidFill>
                  <a:srgbClr val="1A1919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437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1"/>
          <p:cNvSpPr/>
          <p:nvPr/>
        </p:nvSpPr>
        <p:spPr>
          <a:xfrm rot="10800000">
            <a:off x="10972800" y="267"/>
            <a:ext cx="1219200" cy="46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1"/>
          <p:cNvSpPr/>
          <p:nvPr/>
        </p:nvSpPr>
        <p:spPr>
          <a:xfrm rot="-5399599">
            <a:off x="8458100" y="3316633"/>
            <a:ext cx="6864800" cy="231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1"/>
          <p:cNvSpPr/>
          <p:nvPr/>
        </p:nvSpPr>
        <p:spPr>
          <a:xfrm>
            <a:off x="10706247" y="1023367"/>
            <a:ext cx="230800" cy="231200"/>
          </a:xfrm>
          <a:prstGeom prst="rect">
            <a:avLst/>
          </a:prstGeom>
          <a:solidFill>
            <a:srgbClr val="A6B4B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1"/>
          <p:cNvSpPr txBox="1">
            <a:spLocks noGrp="1"/>
          </p:cNvSpPr>
          <p:nvPr>
            <p:ph type="ctrTitle"/>
          </p:nvPr>
        </p:nvSpPr>
        <p:spPr>
          <a:xfrm>
            <a:off x="1104472" y="707037"/>
            <a:ext cx="4475600" cy="12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4000">
                <a:solidFill>
                  <a:srgbClr val="1A1919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332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2"/>
          <p:cNvSpPr/>
          <p:nvPr/>
        </p:nvSpPr>
        <p:spPr>
          <a:xfrm rot="5400000">
            <a:off x="-1776867" y="4500300"/>
            <a:ext cx="4479600" cy="24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2"/>
          <p:cNvSpPr/>
          <p:nvPr/>
        </p:nvSpPr>
        <p:spPr>
          <a:xfrm>
            <a:off x="234467" y="5910200"/>
            <a:ext cx="456800" cy="4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22"/>
          <p:cNvSpPr/>
          <p:nvPr/>
        </p:nvSpPr>
        <p:spPr>
          <a:xfrm>
            <a:off x="10706247" y="1023367"/>
            <a:ext cx="230800" cy="231200"/>
          </a:xfrm>
          <a:prstGeom prst="rect">
            <a:avLst/>
          </a:prstGeom>
          <a:solidFill>
            <a:srgbClr val="A6B4B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2"/>
          <p:cNvSpPr txBox="1">
            <a:spLocks noGrp="1"/>
          </p:cNvSpPr>
          <p:nvPr>
            <p:ph type="ctrTitle"/>
          </p:nvPr>
        </p:nvSpPr>
        <p:spPr>
          <a:xfrm>
            <a:off x="1104472" y="707037"/>
            <a:ext cx="4475600" cy="12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4000">
                <a:solidFill>
                  <a:srgbClr val="1A1919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364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3"/>
          <p:cNvSpPr/>
          <p:nvPr/>
        </p:nvSpPr>
        <p:spPr>
          <a:xfrm>
            <a:off x="149267" y="5488267"/>
            <a:ext cx="752000" cy="75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3"/>
          <p:cNvSpPr/>
          <p:nvPr/>
        </p:nvSpPr>
        <p:spPr>
          <a:xfrm>
            <a:off x="785880" y="5373955"/>
            <a:ext cx="230800" cy="231200"/>
          </a:xfrm>
          <a:prstGeom prst="rect">
            <a:avLst/>
          </a:prstGeom>
          <a:solidFill>
            <a:srgbClr val="BA49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23"/>
          <p:cNvSpPr/>
          <p:nvPr/>
        </p:nvSpPr>
        <p:spPr>
          <a:xfrm rot="5400000">
            <a:off x="10432600" y="3469233"/>
            <a:ext cx="3293600" cy="225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23"/>
          <p:cNvSpPr/>
          <p:nvPr/>
        </p:nvSpPr>
        <p:spPr>
          <a:xfrm>
            <a:off x="11668400" y="3167267"/>
            <a:ext cx="523600" cy="52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23"/>
          <p:cNvSpPr/>
          <p:nvPr/>
        </p:nvSpPr>
        <p:spPr>
          <a:xfrm>
            <a:off x="10706247" y="1023367"/>
            <a:ext cx="230800" cy="231200"/>
          </a:xfrm>
          <a:prstGeom prst="rect">
            <a:avLst/>
          </a:prstGeom>
          <a:solidFill>
            <a:srgbClr val="A6B4B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23"/>
          <p:cNvSpPr txBox="1">
            <a:spLocks noGrp="1"/>
          </p:cNvSpPr>
          <p:nvPr>
            <p:ph type="ctrTitle"/>
          </p:nvPr>
        </p:nvSpPr>
        <p:spPr>
          <a:xfrm>
            <a:off x="1104472" y="707037"/>
            <a:ext cx="4475600" cy="12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4000">
                <a:solidFill>
                  <a:srgbClr val="1A1919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68" name="Google Shape;168;p23"/>
          <p:cNvSpPr/>
          <p:nvPr/>
        </p:nvSpPr>
        <p:spPr>
          <a:xfrm>
            <a:off x="1258373" y="0"/>
            <a:ext cx="137200" cy="814800"/>
          </a:xfrm>
          <a:prstGeom prst="rect">
            <a:avLst/>
          </a:prstGeom>
          <a:solidFill>
            <a:srgbClr val="A6B4B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9375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7"/>
          <p:cNvSpPr/>
          <p:nvPr/>
        </p:nvSpPr>
        <p:spPr>
          <a:xfrm>
            <a:off x="155533" y="2600600"/>
            <a:ext cx="610400" cy="16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27"/>
          <p:cNvSpPr/>
          <p:nvPr/>
        </p:nvSpPr>
        <p:spPr>
          <a:xfrm>
            <a:off x="10706247" y="1023367"/>
            <a:ext cx="230800" cy="231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27"/>
          <p:cNvSpPr/>
          <p:nvPr/>
        </p:nvSpPr>
        <p:spPr>
          <a:xfrm>
            <a:off x="392133" y="3429000"/>
            <a:ext cx="137200" cy="3429200"/>
          </a:xfrm>
          <a:prstGeom prst="rect">
            <a:avLst/>
          </a:prstGeom>
          <a:solidFill>
            <a:srgbClr val="E5CBC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27"/>
          <p:cNvSpPr/>
          <p:nvPr/>
        </p:nvSpPr>
        <p:spPr>
          <a:xfrm>
            <a:off x="10865033" y="5762667"/>
            <a:ext cx="752000" cy="75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6152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8"/>
          <p:cNvSpPr/>
          <p:nvPr/>
        </p:nvSpPr>
        <p:spPr>
          <a:xfrm>
            <a:off x="9267300" y="0"/>
            <a:ext cx="29248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28"/>
          <p:cNvSpPr/>
          <p:nvPr/>
        </p:nvSpPr>
        <p:spPr>
          <a:xfrm>
            <a:off x="10706247" y="1023367"/>
            <a:ext cx="230800" cy="231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28"/>
          <p:cNvSpPr/>
          <p:nvPr/>
        </p:nvSpPr>
        <p:spPr>
          <a:xfrm rot="-5400000">
            <a:off x="9457833" y="4225200"/>
            <a:ext cx="137200" cy="3429200"/>
          </a:xfrm>
          <a:prstGeom prst="rect">
            <a:avLst/>
          </a:prstGeom>
          <a:solidFill>
            <a:srgbClr val="E5CBC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28"/>
          <p:cNvSpPr/>
          <p:nvPr/>
        </p:nvSpPr>
        <p:spPr>
          <a:xfrm>
            <a:off x="548567" y="2139400"/>
            <a:ext cx="402400" cy="257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7420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9"/>
          <p:cNvSpPr/>
          <p:nvPr/>
        </p:nvSpPr>
        <p:spPr>
          <a:xfrm>
            <a:off x="0" y="6395667"/>
            <a:ext cx="8625200" cy="4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29"/>
          <p:cNvSpPr/>
          <p:nvPr/>
        </p:nvSpPr>
        <p:spPr>
          <a:xfrm>
            <a:off x="10909447" y="5907467"/>
            <a:ext cx="230800" cy="231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9"/>
          <p:cNvSpPr/>
          <p:nvPr/>
        </p:nvSpPr>
        <p:spPr>
          <a:xfrm>
            <a:off x="10909447" y="1226567"/>
            <a:ext cx="230800" cy="231200"/>
          </a:xfrm>
          <a:prstGeom prst="rect">
            <a:avLst/>
          </a:prstGeom>
          <a:solidFill>
            <a:srgbClr val="A6B4B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9"/>
          <p:cNvSpPr/>
          <p:nvPr/>
        </p:nvSpPr>
        <p:spPr>
          <a:xfrm>
            <a:off x="11140233" y="5155467"/>
            <a:ext cx="752000" cy="752000"/>
          </a:xfrm>
          <a:prstGeom prst="rect">
            <a:avLst/>
          </a:prstGeom>
          <a:solidFill>
            <a:srgbClr val="A6B4B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43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1125903" y="3985927"/>
            <a:ext cx="4475600" cy="12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4000">
                <a:solidFill>
                  <a:srgbClr val="1A1919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133631" y="5041800"/>
            <a:ext cx="2399600" cy="10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 sz="1867">
                <a:solidFill>
                  <a:srgbClr val="49484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1258233" y="2263500"/>
            <a:ext cx="1734400" cy="1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6667">
                <a:solidFill>
                  <a:srgbClr val="1A1919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9026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0"/>
          <p:cNvSpPr/>
          <p:nvPr/>
        </p:nvSpPr>
        <p:spPr>
          <a:xfrm>
            <a:off x="11026733" y="0"/>
            <a:ext cx="1165200" cy="6858000"/>
          </a:xfrm>
          <a:prstGeom prst="rect">
            <a:avLst/>
          </a:prstGeom>
          <a:solidFill>
            <a:srgbClr val="E5CBC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30"/>
          <p:cNvSpPr/>
          <p:nvPr/>
        </p:nvSpPr>
        <p:spPr>
          <a:xfrm>
            <a:off x="378233" y="5386667"/>
            <a:ext cx="752000" cy="75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30"/>
          <p:cNvSpPr/>
          <p:nvPr/>
        </p:nvSpPr>
        <p:spPr>
          <a:xfrm>
            <a:off x="480967" y="4918767"/>
            <a:ext cx="230800" cy="825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30"/>
          <p:cNvSpPr/>
          <p:nvPr/>
        </p:nvSpPr>
        <p:spPr>
          <a:xfrm>
            <a:off x="10909447" y="1226567"/>
            <a:ext cx="230800" cy="231200"/>
          </a:xfrm>
          <a:prstGeom prst="rect">
            <a:avLst/>
          </a:prstGeom>
          <a:solidFill>
            <a:srgbClr val="A6B4B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30"/>
          <p:cNvSpPr/>
          <p:nvPr/>
        </p:nvSpPr>
        <p:spPr>
          <a:xfrm>
            <a:off x="8300113" y="6023067"/>
            <a:ext cx="230800" cy="231200"/>
          </a:xfrm>
          <a:prstGeom prst="rect">
            <a:avLst/>
          </a:prstGeom>
          <a:solidFill>
            <a:srgbClr val="BA49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2398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953333" y="2211751"/>
            <a:ext cx="6478000" cy="29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marL="1219170" lvl="1" indent="-440256">
              <a:spcBef>
                <a:spcPts val="2133"/>
              </a:spcBef>
              <a:spcAft>
                <a:spcPts val="0"/>
              </a:spcAft>
              <a:buClr>
                <a:srgbClr val="494848"/>
              </a:buClr>
              <a:buSzPts val="16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ctrTitle"/>
          </p:nvPr>
        </p:nvSpPr>
        <p:spPr>
          <a:xfrm>
            <a:off x="1104468" y="707033"/>
            <a:ext cx="10136400" cy="12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4000">
                <a:solidFill>
                  <a:srgbClr val="1A1919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514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 rot="5400000">
            <a:off x="8377033" y="1128133"/>
            <a:ext cx="3269600" cy="245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1"/>
          </p:nvPr>
        </p:nvSpPr>
        <p:spPr>
          <a:xfrm>
            <a:off x="1402743" y="2417507"/>
            <a:ext cx="1426800" cy="6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Oswald"/>
              <a:buNone/>
              <a:defRPr sz="2400">
                <a:solidFill>
                  <a:srgbClr val="8E9C9B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2"/>
          </p:nvPr>
        </p:nvSpPr>
        <p:spPr>
          <a:xfrm>
            <a:off x="1387253" y="2965084"/>
            <a:ext cx="4308000" cy="1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 sz="1867">
                <a:solidFill>
                  <a:srgbClr val="49484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3"/>
          </p:nvPr>
        </p:nvSpPr>
        <p:spPr>
          <a:xfrm>
            <a:off x="6452151" y="3999873"/>
            <a:ext cx="1426800" cy="6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Oswald"/>
              <a:buNone/>
              <a:defRPr sz="2400">
                <a:solidFill>
                  <a:srgbClr val="8E9C9B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4"/>
          </p:nvPr>
        </p:nvSpPr>
        <p:spPr>
          <a:xfrm>
            <a:off x="6452601" y="4547779"/>
            <a:ext cx="4475600" cy="1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 sz="1867">
                <a:solidFill>
                  <a:srgbClr val="49484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rgbClr val="1A1919"/>
              </a:buClr>
              <a:buSzPts val="1400"/>
              <a:buFont typeface="Roboto"/>
              <a:buNone/>
              <a:defRPr>
                <a:solidFill>
                  <a:srgbClr val="1A191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/>
          <p:nvPr/>
        </p:nvSpPr>
        <p:spPr>
          <a:xfrm>
            <a:off x="10706247" y="1023367"/>
            <a:ext cx="230800" cy="231200"/>
          </a:xfrm>
          <a:prstGeom prst="rect">
            <a:avLst/>
          </a:prstGeom>
          <a:solidFill>
            <a:srgbClr val="A6B4B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5"/>
          <p:cNvSpPr txBox="1">
            <a:spLocks noGrp="1"/>
          </p:cNvSpPr>
          <p:nvPr>
            <p:ph type="ctrTitle"/>
          </p:nvPr>
        </p:nvSpPr>
        <p:spPr>
          <a:xfrm>
            <a:off x="1104472" y="707037"/>
            <a:ext cx="4475600" cy="12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4000">
                <a:solidFill>
                  <a:srgbClr val="1A1919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5200"/>
              <a:buFont typeface="Oswald"/>
              <a:buNone/>
              <a:defRPr sz="6933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67" y="6626800"/>
            <a:ext cx="12192000" cy="231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9459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703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174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850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76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18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bg>
      <p:bgPr>
        <a:solidFill>
          <a:srgbClr val="E3E4E0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/>
          <p:nvPr/>
        </p:nvSpPr>
        <p:spPr>
          <a:xfrm>
            <a:off x="10834100" y="0"/>
            <a:ext cx="1358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4"/>
          <p:cNvSpPr txBox="1">
            <a:spLocks noGrp="1"/>
          </p:cNvSpPr>
          <p:nvPr>
            <p:ph type="subTitle" idx="1"/>
          </p:nvPr>
        </p:nvSpPr>
        <p:spPr>
          <a:xfrm>
            <a:off x="2056600" y="2863476"/>
            <a:ext cx="8078800" cy="15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1400"/>
              <a:buFont typeface="Oswald"/>
              <a:buNone/>
              <a:defRPr sz="2933">
                <a:solidFill>
                  <a:srgbClr val="1A191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rgbClr val="1A1919"/>
              </a:buClr>
              <a:buSzPts val="1800"/>
              <a:buFont typeface="Oswald"/>
              <a:buNone/>
              <a:defRPr sz="2400">
                <a:solidFill>
                  <a:srgbClr val="1A1919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2" name="Google Shape;82;p14"/>
          <p:cNvSpPr/>
          <p:nvPr/>
        </p:nvSpPr>
        <p:spPr>
          <a:xfrm>
            <a:off x="10706247" y="1023367"/>
            <a:ext cx="230800" cy="231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14"/>
          <p:cNvSpPr txBox="1">
            <a:spLocks noGrp="1"/>
          </p:cNvSpPr>
          <p:nvPr>
            <p:ph type="title"/>
          </p:nvPr>
        </p:nvSpPr>
        <p:spPr>
          <a:xfrm>
            <a:off x="6427300" y="4497888"/>
            <a:ext cx="31348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8E9C9B"/>
              </a:buClr>
              <a:buSzPts val="1800"/>
              <a:buNone/>
              <a:defRPr sz="2533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8E9C9B"/>
              </a:buClr>
              <a:buSzPts val="1800"/>
              <a:buNone/>
              <a:defRPr sz="2400">
                <a:solidFill>
                  <a:srgbClr val="8E9C9B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8E9C9B"/>
              </a:buClr>
              <a:buSzPts val="1800"/>
              <a:buNone/>
              <a:defRPr sz="2400">
                <a:solidFill>
                  <a:srgbClr val="8E9C9B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8E9C9B"/>
              </a:buClr>
              <a:buSzPts val="1800"/>
              <a:buNone/>
              <a:defRPr sz="2400">
                <a:solidFill>
                  <a:srgbClr val="8E9C9B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8E9C9B"/>
              </a:buClr>
              <a:buSzPts val="1800"/>
              <a:buNone/>
              <a:defRPr sz="2400">
                <a:solidFill>
                  <a:srgbClr val="8E9C9B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8E9C9B"/>
              </a:buClr>
              <a:buSzPts val="1800"/>
              <a:buNone/>
              <a:defRPr sz="2400">
                <a:solidFill>
                  <a:srgbClr val="8E9C9B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8E9C9B"/>
              </a:buClr>
              <a:buSzPts val="1800"/>
              <a:buNone/>
              <a:defRPr sz="2400">
                <a:solidFill>
                  <a:srgbClr val="8E9C9B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8E9C9B"/>
              </a:buClr>
              <a:buSzPts val="1800"/>
              <a:buNone/>
              <a:defRPr sz="2400">
                <a:solidFill>
                  <a:srgbClr val="8E9C9B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8E9C9B"/>
              </a:buClr>
              <a:buSzPts val="1800"/>
              <a:buNone/>
              <a:defRPr sz="2400">
                <a:solidFill>
                  <a:srgbClr val="8E9C9B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4"/>
          <p:cNvSpPr/>
          <p:nvPr/>
        </p:nvSpPr>
        <p:spPr>
          <a:xfrm>
            <a:off x="12054800" y="200"/>
            <a:ext cx="137200" cy="6858000"/>
          </a:xfrm>
          <a:prstGeom prst="rect">
            <a:avLst/>
          </a:prstGeom>
          <a:solidFill>
            <a:srgbClr val="E5CBC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9721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3000"/>
              <a:buFont typeface="Oswald Regular"/>
              <a:buNone/>
              <a:defRPr sz="3000">
                <a:solidFill>
                  <a:srgbClr val="1A1919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 Regular"/>
              <a:buNone/>
              <a:defRPr sz="30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 Regular"/>
              <a:buNone/>
              <a:defRPr sz="30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 Regular"/>
              <a:buNone/>
              <a:defRPr sz="30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 Regular"/>
              <a:buNone/>
              <a:defRPr sz="30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 Regular"/>
              <a:buNone/>
              <a:defRPr sz="30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 Regular"/>
              <a:buNone/>
              <a:defRPr sz="30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 Regular"/>
              <a:buNone/>
              <a:defRPr sz="30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 Regular"/>
              <a:buNone/>
              <a:defRPr sz="30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848"/>
              </a:buClr>
              <a:buSzPts val="1400"/>
              <a:buFont typeface="Roboto"/>
              <a:buChar char="●"/>
              <a:defRPr>
                <a:solidFill>
                  <a:srgbClr val="49484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94848"/>
              </a:buClr>
              <a:buSzPts val="1400"/>
              <a:buFont typeface="Roboto"/>
              <a:buChar char="○"/>
              <a:defRPr>
                <a:solidFill>
                  <a:srgbClr val="49484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94848"/>
              </a:buClr>
              <a:buSzPts val="1400"/>
              <a:buFont typeface="Roboto"/>
              <a:buChar char="■"/>
              <a:defRPr>
                <a:solidFill>
                  <a:srgbClr val="49484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94848"/>
              </a:buClr>
              <a:buSzPts val="1400"/>
              <a:buFont typeface="Roboto"/>
              <a:buChar char="●"/>
              <a:defRPr>
                <a:solidFill>
                  <a:srgbClr val="49484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94848"/>
              </a:buClr>
              <a:buSzPts val="1400"/>
              <a:buFont typeface="Roboto"/>
              <a:buChar char="○"/>
              <a:defRPr>
                <a:solidFill>
                  <a:srgbClr val="49484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94848"/>
              </a:buClr>
              <a:buSzPts val="1400"/>
              <a:buFont typeface="Roboto"/>
              <a:buChar char="■"/>
              <a:defRPr>
                <a:solidFill>
                  <a:srgbClr val="49484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94848"/>
              </a:buClr>
              <a:buSzPts val="1400"/>
              <a:buFont typeface="Roboto"/>
              <a:buChar char="●"/>
              <a:defRPr>
                <a:solidFill>
                  <a:srgbClr val="49484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94848"/>
              </a:buClr>
              <a:buSzPts val="1400"/>
              <a:buFont typeface="Roboto"/>
              <a:buChar char="○"/>
              <a:defRPr>
                <a:solidFill>
                  <a:srgbClr val="49484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94848"/>
              </a:buClr>
              <a:buSzPts val="1400"/>
              <a:buFont typeface="Roboto"/>
              <a:buChar char="■"/>
              <a:defRPr>
                <a:solidFill>
                  <a:srgbClr val="49484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08110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57" r:id="rId4"/>
    <p:sldLayoutId id="2147483659" r:id="rId5"/>
    <p:sldLayoutId id="2147483660" r:id="rId6"/>
    <p:sldLayoutId id="2147483661" r:id="rId7"/>
    <p:sldLayoutId id="2147483663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2" r:id="rId14"/>
    <p:sldLayoutId id="2147483673" r:id="rId15"/>
    <p:sldLayoutId id="2147483674" r:id="rId16"/>
    <p:sldLayoutId id="2147483678" r:id="rId17"/>
    <p:sldLayoutId id="2147483679" r:id="rId18"/>
    <p:sldLayoutId id="2147483680" r:id="rId19"/>
    <p:sldLayoutId id="2147483681" r:id="rId20"/>
    <p:sldLayoutId id="2147483682" r:id="rId2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828F77C-E153-4561-B683-14828CFD72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Noto Sans S Chinese Regular"/>
            </a:endParaRPr>
          </a:p>
        </p:txBody>
      </p:sp>
      <p:sp>
        <p:nvSpPr>
          <p:cNvPr id="54" name="Google Shape;9;p2">
            <a:extLst>
              <a:ext uri="{FF2B5EF4-FFF2-40B4-BE49-F238E27FC236}">
                <a16:creationId xmlns:a16="http://schemas.microsoft.com/office/drawing/2014/main" id="{935FCE39-601B-40C6-B9C3-C3CF7723902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35"/>
          <p:cNvSpPr/>
          <p:nvPr/>
        </p:nvSpPr>
        <p:spPr>
          <a:xfrm>
            <a:off x="2074154" y="2195922"/>
            <a:ext cx="8560771" cy="2742737"/>
          </a:xfrm>
          <a:prstGeom prst="rect">
            <a:avLst/>
          </a:prstGeom>
          <a:solidFill>
            <a:srgbClr val="A6B4B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227;p35"/>
          <p:cNvSpPr/>
          <p:nvPr/>
        </p:nvSpPr>
        <p:spPr>
          <a:xfrm rot="5400000">
            <a:off x="9833835" y="3088675"/>
            <a:ext cx="2195600" cy="40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2" name="Google Shape;11;p2">
            <a:extLst>
              <a:ext uri="{FF2B5EF4-FFF2-40B4-BE49-F238E27FC236}">
                <a16:creationId xmlns:a16="http://schemas.microsoft.com/office/drawing/2014/main" id="{F635A32A-B788-4F0A-B4C8-3D49B4202CE6}"/>
              </a:ext>
            </a:extLst>
          </p:cNvPr>
          <p:cNvGrpSpPr/>
          <p:nvPr/>
        </p:nvGrpSpPr>
        <p:grpSpPr>
          <a:xfrm>
            <a:off x="991714" y="4666632"/>
            <a:ext cx="2148833" cy="866936"/>
            <a:chOff x="209990" y="186675"/>
            <a:chExt cx="1611625" cy="650202"/>
          </a:xfrm>
          <a:solidFill>
            <a:srgbClr val="E5CBC1"/>
          </a:solidFill>
        </p:grpSpPr>
        <p:sp>
          <p:nvSpPr>
            <p:cNvPr id="33" name="Google Shape;12;p2">
              <a:extLst>
                <a:ext uri="{FF2B5EF4-FFF2-40B4-BE49-F238E27FC236}">
                  <a16:creationId xmlns:a16="http://schemas.microsoft.com/office/drawing/2014/main" id="{07471B1A-0389-42DF-AC49-6BAA3052D03B}"/>
                </a:ext>
              </a:extLst>
            </p:cNvPr>
            <p:cNvSpPr/>
            <p:nvPr/>
          </p:nvSpPr>
          <p:spPr>
            <a:xfrm>
              <a:off x="209990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13;p2">
              <a:extLst>
                <a:ext uri="{FF2B5EF4-FFF2-40B4-BE49-F238E27FC236}">
                  <a16:creationId xmlns:a16="http://schemas.microsoft.com/office/drawing/2014/main" id="{50579ACC-0BDD-4BFC-BE36-B529C0920DA7}"/>
                </a:ext>
              </a:extLst>
            </p:cNvPr>
            <p:cNvSpPr/>
            <p:nvPr/>
          </p:nvSpPr>
          <p:spPr>
            <a:xfrm>
              <a:off x="507415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14;p2">
              <a:extLst>
                <a:ext uri="{FF2B5EF4-FFF2-40B4-BE49-F238E27FC236}">
                  <a16:creationId xmlns:a16="http://schemas.microsoft.com/office/drawing/2014/main" id="{A1E8CA73-3FF5-437D-8ADA-0181292F6BE7}"/>
                </a:ext>
              </a:extLst>
            </p:cNvPr>
            <p:cNvSpPr/>
            <p:nvPr/>
          </p:nvSpPr>
          <p:spPr>
            <a:xfrm>
              <a:off x="804840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15;p2">
              <a:extLst>
                <a:ext uri="{FF2B5EF4-FFF2-40B4-BE49-F238E27FC236}">
                  <a16:creationId xmlns:a16="http://schemas.microsoft.com/office/drawing/2014/main" id="{CD303C19-6AB2-4F9C-8E44-5325D92A0EC5}"/>
                </a:ext>
              </a:extLst>
            </p:cNvPr>
            <p:cNvSpPr/>
            <p:nvPr/>
          </p:nvSpPr>
          <p:spPr>
            <a:xfrm>
              <a:off x="1102265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16;p2">
              <a:extLst>
                <a:ext uri="{FF2B5EF4-FFF2-40B4-BE49-F238E27FC236}">
                  <a16:creationId xmlns:a16="http://schemas.microsoft.com/office/drawing/2014/main" id="{8BF1D89D-5F93-48F3-891E-8B6DEB453A6D}"/>
                </a:ext>
              </a:extLst>
            </p:cNvPr>
            <p:cNvSpPr/>
            <p:nvPr/>
          </p:nvSpPr>
          <p:spPr>
            <a:xfrm>
              <a:off x="1399690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17;p2">
              <a:extLst>
                <a:ext uri="{FF2B5EF4-FFF2-40B4-BE49-F238E27FC236}">
                  <a16:creationId xmlns:a16="http://schemas.microsoft.com/office/drawing/2014/main" id="{1464483F-1DDB-45C0-B6A6-E4F9251FE36E}"/>
                </a:ext>
              </a:extLst>
            </p:cNvPr>
            <p:cNvSpPr/>
            <p:nvPr/>
          </p:nvSpPr>
          <p:spPr>
            <a:xfrm>
              <a:off x="1697115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18;p2">
              <a:extLst>
                <a:ext uri="{FF2B5EF4-FFF2-40B4-BE49-F238E27FC236}">
                  <a16:creationId xmlns:a16="http://schemas.microsoft.com/office/drawing/2014/main" id="{1F2E4576-00D0-4528-9957-96DE172AB5BE}"/>
                </a:ext>
              </a:extLst>
            </p:cNvPr>
            <p:cNvSpPr/>
            <p:nvPr/>
          </p:nvSpPr>
          <p:spPr>
            <a:xfrm>
              <a:off x="209990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19;p2">
              <a:extLst>
                <a:ext uri="{FF2B5EF4-FFF2-40B4-BE49-F238E27FC236}">
                  <a16:creationId xmlns:a16="http://schemas.microsoft.com/office/drawing/2014/main" id="{4C038BFC-191E-4206-9C77-02B3911E5A31}"/>
                </a:ext>
              </a:extLst>
            </p:cNvPr>
            <p:cNvSpPr/>
            <p:nvPr/>
          </p:nvSpPr>
          <p:spPr>
            <a:xfrm>
              <a:off x="507415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;p2">
              <a:extLst>
                <a:ext uri="{FF2B5EF4-FFF2-40B4-BE49-F238E27FC236}">
                  <a16:creationId xmlns:a16="http://schemas.microsoft.com/office/drawing/2014/main" id="{9EEBF2B6-F3D0-4C9B-A9AF-70EFF5B2DE6A}"/>
                </a:ext>
              </a:extLst>
            </p:cNvPr>
            <p:cNvSpPr/>
            <p:nvPr/>
          </p:nvSpPr>
          <p:spPr>
            <a:xfrm>
              <a:off x="804840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1;p2">
              <a:extLst>
                <a:ext uri="{FF2B5EF4-FFF2-40B4-BE49-F238E27FC236}">
                  <a16:creationId xmlns:a16="http://schemas.microsoft.com/office/drawing/2014/main" id="{1D606120-C9F9-498F-933E-AB9751A98640}"/>
                </a:ext>
              </a:extLst>
            </p:cNvPr>
            <p:cNvSpPr/>
            <p:nvPr/>
          </p:nvSpPr>
          <p:spPr>
            <a:xfrm>
              <a:off x="1102265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2;p2">
              <a:extLst>
                <a:ext uri="{FF2B5EF4-FFF2-40B4-BE49-F238E27FC236}">
                  <a16:creationId xmlns:a16="http://schemas.microsoft.com/office/drawing/2014/main" id="{C8BFB687-6B63-41F4-9FD9-A7F8DF91ABAC}"/>
                </a:ext>
              </a:extLst>
            </p:cNvPr>
            <p:cNvSpPr/>
            <p:nvPr/>
          </p:nvSpPr>
          <p:spPr>
            <a:xfrm>
              <a:off x="1399690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3;p2">
              <a:extLst>
                <a:ext uri="{FF2B5EF4-FFF2-40B4-BE49-F238E27FC236}">
                  <a16:creationId xmlns:a16="http://schemas.microsoft.com/office/drawing/2014/main" id="{13A4B6F1-CCF1-4DCB-96A3-10212F72BE7C}"/>
                </a:ext>
              </a:extLst>
            </p:cNvPr>
            <p:cNvSpPr/>
            <p:nvPr/>
          </p:nvSpPr>
          <p:spPr>
            <a:xfrm>
              <a:off x="1697115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4;p2">
              <a:extLst>
                <a:ext uri="{FF2B5EF4-FFF2-40B4-BE49-F238E27FC236}">
                  <a16:creationId xmlns:a16="http://schemas.microsoft.com/office/drawing/2014/main" id="{6796AF92-AB0D-436D-962E-26D066F2C030}"/>
                </a:ext>
              </a:extLst>
            </p:cNvPr>
            <p:cNvSpPr/>
            <p:nvPr/>
          </p:nvSpPr>
          <p:spPr>
            <a:xfrm>
              <a:off x="209990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5;p2">
              <a:extLst>
                <a:ext uri="{FF2B5EF4-FFF2-40B4-BE49-F238E27FC236}">
                  <a16:creationId xmlns:a16="http://schemas.microsoft.com/office/drawing/2014/main" id="{F75EE2A3-0D9F-4D4E-96AA-816BF5629427}"/>
                </a:ext>
              </a:extLst>
            </p:cNvPr>
            <p:cNvSpPr/>
            <p:nvPr/>
          </p:nvSpPr>
          <p:spPr>
            <a:xfrm>
              <a:off x="507415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6;p2">
              <a:extLst>
                <a:ext uri="{FF2B5EF4-FFF2-40B4-BE49-F238E27FC236}">
                  <a16:creationId xmlns:a16="http://schemas.microsoft.com/office/drawing/2014/main" id="{0C3BBFEB-DA85-442E-BFF4-3F02902A4016}"/>
                </a:ext>
              </a:extLst>
            </p:cNvPr>
            <p:cNvSpPr/>
            <p:nvPr/>
          </p:nvSpPr>
          <p:spPr>
            <a:xfrm>
              <a:off x="804840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27;p2">
              <a:extLst>
                <a:ext uri="{FF2B5EF4-FFF2-40B4-BE49-F238E27FC236}">
                  <a16:creationId xmlns:a16="http://schemas.microsoft.com/office/drawing/2014/main" id="{40499419-8D5F-4E02-AB10-0AFCA4B64ACC}"/>
                </a:ext>
              </a:extLst>
            </p:cNvPr>
            <p:cNvSpPr/>
            <p:nvPr/>
          </p:nvSpPr>
          <p:spPr>
            <a:xfrm>
              <a:off x="1102265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28;p2">
              <a:extLst>
                <a:ext uri="{FF2B5EF4-FFF2-40B4-BE49-F238E27FC236}">
                  <a16:creationId xmlns:a16="http://schemas.microsoft.com/office/drawing/2014/main" id="{2DD4AD70-9604-4BD5-93B6-F1B78C37C1B8}"/>
                </a:ext>
              </a:extLst>
            </p:cNvPr>
            <p:cNvSpPr/>
            <p:nvPr/>
          </p:nvSpPr>
          <p:spPr>
            <a:xfrm>
              <a:off x="1399690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29;p2">
              <a:extLst>
                <a:ext uri="{FF2B5EF4-FFF2-40B4-BE49-F238E27FC236}">
                  <a16:creationId xmlns:a16="http://schemas.microsoft.com/office/drawing/2014/main" id="{07EBD944-9715-45AE-B565-ED37135639BB}"/>
                </a:ext>
              </a:extLst>
            </p:cNvPr>
            <p:cNvSpPr/>
            <p:nvPr/>
          </p:nvSpPr>
          <p:spPr>
            <a:xfrm>
              <a:off x="1697115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id="{4B8A3AA6-82D1-4926-A869-5B15E4580A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851" y="-269381"/>
            <a:ext cx="7735092" cy="7735092"/>
          </a:xfrm>
          <a:prstGeom prst="rect">
            <a:avLst/>
          </a:prstGeom>
        </p:spPr>
      </p:pic>
      <p:sp>
        <p:nvSpPr>
          <p:cNvPr id="56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D17E325A-C847-4529-9143-9CEA33FF6B6F}"/>
              </a:ext>
            </a:extLst>
          </p:cNvPr>
          <p:cNvSpPr txBox="1"/>
          <p:nvPr/>
        </p:nvSpPr>
        <p:spPr>
          <a:xfrm>
            <a:off x="2454173" y="2643181"/>
            <a:ext cx="4652882" cy="1570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412750" hangingPunct="0">
              <a:lnSpc>
                <a:spcPct val="12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zh-CN" altLang="en-US" sz="4400" kern="0" dirty="0">
                <a:solidFill>
                  <a:schemeClr val="bg1"/>
                </a:solidFill>
                <a:latin typeface="Noto Sans S Chinese Regular"/>
                <a:ea typeface="Noto Sans S Chinese Regular"/>
                <a:sym typeface="Roboto Light"/>
              </a:rPr>
              <a:t>第二章</a:t>
            </a:r>
            <a:endParaRPr lang="en-US" altLang="zh-CN" sz="4400" kern="0" dirty="0">
              <a:solidFill>
                <a:schemeClr val="bg1"/>
              </a:solidFill>
              <a:latin typeface="Noto Sans S Chinese Regular"/>
              <a:ea typeface="Noto Sans S Chinese Regular"/>
              <a:sym typeface="Roboto Light"/>
            </a:endParaRPr>
          </a:p>
          <a:p>
            <a:pPr defTabSz="412750" hangingPunct="0">
              <a:lnSpc>
                <a:spcPct val="12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zh-CN" altLang="en-US" sz="4400" kern="0" dirty="0">
                <a:solidFill>
                  <a:schemeClr val="bg1"/>
                </a:solidFill>
                <a:latin typeface="Noto Sans S Chinese Regular"/>
                <a:ea typeface="Noto Sans S Chinese Regular"/>
                <a:sym typeface="Roboto Light"/>
              </a:rPr>
              <a:t>中西翻译史的分期</a:t>
            </a:r>
            <a:endParaRPr lang="en-US" altLang="zh-CN" sz="4400" kern="0" dirty="0">
              <a:solidFill>
                <a:schemeClr val="bg1"/>
              </a:solidFill>
              <a:latin typeface="Noto Sans S Chinese Regular"/>
              <a:ea typeface="Noto Sans S Chinese Regular"/>
              <a:sym typeface="Roboto Light"/>
            </a:endParaRPr>
          </a:p>
        </p:txBody>
      </p:sp>
      <p:sp>
        <p:nvSpPr>
          <p:cNvPr id="57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D17E325A-C847-4529-9143-9CEA33FF6B6F}"/>
              </a:ext>
            </a:extLst>
          </p:cNvPr>
          <p:cNvSpPr txBox="1"/>
          <p:nvPr/>
        </p:nvSpPr>
        <p:spPr>
          <a:xfrm>
            <a:off x="2014762" y="1318749"/>
            <a:ext cx="2343728" cy="5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zh-CN" altLang="en-US" sz="2800" kern="0" dirty="0">
                <a:solidFill>
                  <a:schemeClr val="bg2">
                    <a:lumMod val="7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  <a:sym typeface="Roboto Light"/>
              </a:rPr>
              <a:t>中西翻译简史</a:t>
            </a:r>
            <a:endParaRPr lang="en-US" altLang="zh-CN" sz="2800" kern="0" dirty="0">
              <a:solidFill>
                <a:schemeClr val="bg2">
                  <a:lumMod val="7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  <a:sym typeface="Roboto Light"/>
            </a:endParaRPr>
          </a:p>
        </p:txBody>
      </p:sp>
      <p:sp>
        <p:nvSpPr>
          <p:cNvPr id="58" name="Google Shape;227;p35"/>
          <p:cNvSpPr/>
          <p:nvPr/>
        </p:nvSpPr>
        <p:spPr>
          <a:xfrm rot="5400000">
            <a:off x="4453665" y="1502954"/>
            <a:ext cx="269040" cy="291150"/>
          </a:xfrm>
          <a:prstGeom prst="rect">
            <a:avLst/>
          </a:prstGeom>
          <a:solidFill>
            <a:srgbClr val="E5CBC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0" animBg="1"/>
      <p:bldP spid="227" grpId="0" animBg="1"/>
      <p:bldP spid="56" grpId="0" animBg="1"/>
      <p:bldP spid="57" grpId="0" animBg="1"/>
      <p:bldP spid="5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9;p2">
            <a:extLst>
              <a:ext uri="{FF2B5EF4-FFF2-40B4-BE49-F238E27FC236}">
                <a16:creationId xmlns:a16="http://schemas.microsoft.com/office/drawing/2014/main" id="{935FCE39-601B-40C6-B9C3-C3CF7723902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27;p35">
            <a:extLst>
              <a:ext uri="{FF2B5EF4-FFF2-40B4-BE49-F238E27FC236}">
                <a16:creationId xmlns:a16="http://schemas.microsoft.com/office/drawing/2014/main" id="{DAF15164-731F-4D0C-A82F-9A64625E0C32}"/>
              </a:ext>
            </a:extLst>
          </p:cNvPr>
          <p:cNvSpPr/>
          <p:nvPr/>
        </p:nvSpPr>
        <p:spPr>
          <a:xfrm rot="5400000">
            <a:off x="7802775" y="2468777"/>
            <a:ext cx="6858002" cy="1920447"/>
          </a:xfrm>
          <a:prstGeom prst="rect">
            <a:avLst/>
          </a:prstGeom>
          <a:solidFill>
            <a:srgbClr val="E5CBC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" name="íṡļîḋè">
            <a:extLst>
              <a:ext uri="{FF2B5EF4-FFF2-40B4-BE49-F238E27FC236}">
                <a16:creationId xmlns:a16="http://schemas.microsoft.com/office/drawing/2014/main" id="{41EA6C3D-2235-4129-8138-1892492FEB86}"/>
              </a:ext>
            </a:extLst>
          </p:cNvPr>
          <p:cNvSpPr/>
          <p:nvPr/>
        </p:nvSpPr>
        <p:spPr>
          <a:xfrm>
            <a:off x="11313315" y="5734878"/>
            <a:ext cx="395624" cy="39562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fontScale="85000" lnSpcReduction="20000"/>
          </a:bodyPr>
          <a:lstStyle/>
          <a:p>
            <a:pPr algn="ctr"/>
            <a:endParaRPr lang="zh-CN" altLang="en-US" dirty="0">
              <a:ea typeface="Noto Sans S Chinese Regular"/>
            </a:endParaRPr>
          </a:p>
        </p:txBody>
      </p:sp>
      <p:cxnSp>
        <p:nvCxnSpPr>
          <p:cNvPr id="11" name="直接连接符 51">
            <a:extLst>
              <a:ext uri="{FF2B5EF4-FFF2-40B4-BE49-F238E27FC236}">
                <a16:creationId xmlns:a16="http://schemas.microsoft.com/office/drawing/2014/main" id="{5CC70BB8-05F6-4105-A9B3-C6E76599D68D}"/>
              </a:ext>
            </a:extLst>
          </p:cNvPr>
          <p:cNvCxnSpPr/>
          <p:nvPr/>
        </p:nvCxnSpPr>
        <p:spPr>
          <a:xfrm>
            <a:off x="1065549" y="1943100"/>
            <a:ext cx="6760168" cy="0"/>
          </a:xfrm>
          <a:prstGeom prst="line">
            <a:avLst/>
          </a:prstGeom>
          <a:ln w="190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52D2D8A-09E0-48DC-BE28-5CB355F7D214}"/>
              </a:ext>
            </a:extLst>
          </p:cNvPr>
          <p:cNvSpPr/>
          <p:nvPr/>
        </p:nvSpPr>
        <p:spPr>
          <a:xfrm>
            <a:off x="4181475" y="1172173"/>
            <a:ext cx="3644242" cy="513951"/>
          </a:xfrm>
          <a:prstGeom prst="roundRect">
            <a:avLst>
              <a:gd name="adj" fmla="val 50000"/>
            </a:avLst>
          </a:prstGeom>
          <a:solidFill>
            <a:srgbClr val="A6B4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b="1" dirty="0">
              <a:ea typeface="Noto Sans S Chinese Regular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00AA0CEA-2174-4CB4-9336-2F293F78DF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123" y="2048250"/>
            <a:ext cx="3112066" cy="3112066"/>
          </a:xfrm>
          <a:prstGeom prst="rect">
            <a:avLst/>
          </a:prstGeom>
        </p:spPr>
      </p:pic>
      <p:sp>
        <p:nvSpPr>
          <p:cNvPr id="39" name="íṡļîḋè">
            <a:extLst>
              <a:ext uri="{FF2B5EF4-FFF2-40B4-BE49-F238E27FC236}">
                <a16:creationId xmlns:a16="http://schemas.microsoft.com/office/drawing/2014/main" id="{41EA6C3D-2235-4129-8138-1892492FEB86}"/>
              </a:ext>
            </a:extLst>
          </p:cNvPr>
          <p:cNvSpPr/>
          <p:nvPr/>
        </p:nvSpPr>
        <p:spPr>
          <a:xfrm>
            <a:off x="11313315" y="5067838"/>
            <a:ext cx="395624" cy="39562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fontScale="85000" lnSpcReduction="20000"/>
          </a:bodyPr>
          <a:lstStyle/>
          <a:p>
            <a:pPr algn="ctr"/>
            <a:endParaRPr lang="zh-CN" altLang="en-US" dirty="0">
              <a:ea typeface="Noto Sans S Chinese Regular"/>
            </a:endParaRPr>
          </a:p>
        </p:txBody>
      </p:sp>
      <p:sp>
        <p:nvSpPr>
          <p:cNvPr id="40" name="íṡļîḋè">
            <a:extLst>
              <a:ext uri="{FF2B5EF4-FFF2-40B4-BE49-F238E27FC236}">
                <a16:creationId xmlns:a16="http://schemas.microsoft.com/office/drawing/2014/main" id="{41EA6C3D-2235-4129-8138-1892492FEB86}"/>
              </a:ext>
            </a:extLst>
          </p:cNvPr>
          <p:cNvSpPr/>
          <p:nvPr/>
        </p:nvSpPr>
        <p:spPr>
          <a:xfrm>
            <a:off x="11313315" y="4375142"/>
            <a:ext cx="395624" cy="39562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fontScale="85000" lnSpcReduction="20000"/>
          </a:bodyPr>
          <a:lstStyle/>
          <a:p>
            <a:pPr algn="ctr"/>
            <a:endParaRPr lang="zh-CN" altLang="en-US" dirty="0">
              <a:ea typeface="Noto Sans S Chinese Regular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7B860FF8-F5A2-4CCB-B322-B2AFBEEC8A92}"/>
              </a:ext>
            </a:extLst>
          </p:cNvPr>
          <p:cNvSpPr txBox="1"/>
          <p:nvPr/>
        </p:nvSpPr>
        <p:spPr>
          <a:xfrm>
            <a:off x="4480269" y="1186230"/>
            <a:ext cx="45683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中国的佛经翻译阶段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4" name="Google Shape;883;p56">
            <a:extLst>
              <a:ext uri="{FF2B5EF4-FFF2-40B4-BE49-F238E27FC236}">
                <a16:creationId xmlns:a16="http://schemas.microsoft.com/office/drawing/2014/main" id="{502FE18A-5E4A-49B1-AF10-2E8D78D95C89}"/>
              </a:ext>
            </a:extLst>
          </p:cNvPr>
          <p:cNvSpPr/>
          <p:nvPr/>
        </p:nvSpPr>
        <p:spPr>
          <a:xfrm>
            <a:off x="1173858" y="2551330"/>
            <a:ext cx="230800" cy="231200"/>
          </a:xfrm>
          <a:prstGeom prst="rect">
            <a:avLst/>
          </a:prstGeom>
          <a:solidFill>
            <a:srgbClr val="8E9C9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885;p56">
            <a:extLst>
              <a:ext uri="{FF2B5EF4-FFF2-40B4-BE49-F238E27FC236}">
                <a16:creationId xmlns:a16="http://schemas.microsoft.com/office/drawing/2014/main" id="{013EE4F0-3396-4C82-BF71-6DBAF1AB8A23}"/>
              </a:ext>
            </a:extLst>
          </p:cNvPr>
          <p:cNvSpPr/>
          <p:nvPr/>
        </p:nvSpPr>
        <p:spPr>
          <a:xfrm>
            <a:off x="1173858" y="4684654"/>
            <a:ext cx="230800" cy="231200"/>
          </a:xfrm>
          <a:prstGeom prst="rect">
            <a:avLst/>
          </a:prstGeom>
          <a:solidFill>
            <a:srgbClr val="E6B8A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74361BA1-0B86-4E39-91EF-4231C3994D4B}"/>
              </a:ext>
            </a:extLst>
          </p:cNvPr>
          <p:cNvSpPr txBox="1"/>
          <p:nvPr/>
        </p:nvSpPr>
        <p:spPr>
          <a:xfrm>
            <a:off x="1501230" y="2413337"/>
            <a:ext cx="335652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佛教与儒学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“佛道”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E94DFAA4-4F61-4ACA-9B22-CA8EE8B5E2BE}"/>
              </a:ext>
            </a:extLst>
          </p:cNvPr>
          <p:cNvSpPr txBox="1"/>
          <p:nvPr/>
        </p:nvSpPr>
        <p:spPr>
          <a:xfrm>
            <a:off x="1501230" y="4550658"/>
            <a:ext cx="33565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四大译师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鸠摩罗什 真谛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玄奘  不空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4" name="Google Shape;883;p56">
            <a:extLst>
              <a:ext uri="{FF2B5EF4-FFF2-40B4-BE49-F238E27FC236}">
                <a16:creationId xmlns:a16="http://schemas.microsoft.com/office/drawing/2014/main" id="{08CAED0B-7DF4-42B9-815B-4E2C08637448}"/>
              </a:ext>
            </a:extLst>
          </p:cNvPr>
          <p:cNvSpPr/>
          <p:nvPr/>
        </p:nvSpPr>
        <p:spPr>
          <a:xfrm>
            <a:off x="4899990" y="2551330"/>
            <a:ext cx="230800" cy="231200"/>
          </a:xfrm>
          <a:prstGeom prst="rect">
            <a:avLst/>
          </a:prstGeom>
          <a:solidFill>
            <a:srgbClr val="8E9C9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885;p56">
            <a:extLst>
              <a:ext uri="{FF2B5EF4-FFF2-40B4-BE49-F238E27FC236}">
                <a16:creationId xmlns:a16="http://schemas.microsoft.com/office/drawing/2014/main" id="{5CA4B712-27FC-4364-8774-0D39DD9519F2}"/>
              </a:ext>
            </a:extLst>
          </p:cNvPr>
          <p:cNvSpPr/>
          <p:nvPr/>
        </p:nvSpPr>
        <p:spPr>
          <a:xfrm>
            <a:off x="4899990" y="4684654"/>
            <a:ext cx="230800" cy="231200"/>
          </a:xfrm>
          <a:prstGeom prst="rect">
            <a:avLst/>
          </a:prstGeom>
          <a:solidFill>
            <a:srgbClr val="E6B8A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291ECE9D-3BF9-44F1-9BA9-BEE2D679CEDD}"/>
              </a:ext>
            </a:extLst>
          </p:cNvPr>
          <p:cNvSpPr txBox="1"/>
          <p:nvPr/>
        </p:nvSpPr>
        <p:spPr>
          <a:xfrm>
            <a:off x="5227362" y="2413337"/>
            <a:ext cx="33565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支谦：“因循本质，不加文饰”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文质并举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BAD1DA52-4117-496E-B9FF-D53C92AF3917}"/>
              </a:ext>
            </a:extLst>
          </p:cNvPr>
          <p:cNvSpPr txBox="1"/>
          <p:nvPr/>
        </p:nvSpPr>
        <p:spPr>
          <a:xfrm>
            <a:off x="5227362" y="4550658"/>
            <a:ext cx="33565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佛经与汉语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佛经与文学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624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9;p2">
            <a:extLst>
              <a:ext uri="{FF2B5EF4-FFF2-40B4-BE49-F238E27FC236}">
                <a16:creationId xmlns:a16="http://schemas.microsoft.com/office/drawing/2014/main" id="{935FCE39-601B-40C6-B9C3-C3CF7723902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54"/>
          <p:cNvSpPr/>
          <p:nvPr/>
        </p:nvSpPr>
        <p:spPr>
          <a:xfrm>
            <a:off x="4816303" y="2067055"/>
            <a:ext cx="629600" cy="629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cs typeface="Arial"/>
              <a:sym typeface="Arial"/>
            </a:endParaRPr>
          </a:p>
        </p:txBody>
      </p:sp>
      <p:sp>
        <p:nvSpPr>
          <p:cNvPr id="848" name="Google Shape;848;p54"/>
          <p:cNvSpPr/>
          <p:nvPr/>
        </p:nvSpPr>
        <p:spPr>
          <a:xfrm>
            <a:off x="4816303" y="4350022"/>
            <a:ext cx="629600" cy="629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cs typeface="Arial"/>
              <a:sym typeface="Arial"/>
            </a:endParaRPr>
          </a:p>
        </p:txBody>
      </p:sp>
      <p:sp>
        <p:nvSpPr>
          <p:cNvPr id="849" name="Google Shape;849;p54"/>
          <p:cNvSpPr/>
          <p:nvPr/>
        </p:nvSpPr>
        <p:spPr>
          <a:xfrm>
            <a:off x="8424674" y="4350022"/>
            <a:ext cx="629600" cy="629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cs typeface="Arial"/>
              <a:sym typeface="Arial"/>
            </a:endParaRPr>
          </a:p>
        </p:txBody>
      </p:sp>
      <p:sp>
        <p:nvSpPr>
          <p:cNvPr id="850" name="Google Shape;850;p54"/>
          <p:cNvSpPr/>
          <p:nvPr/>
        </p:nvSpPr>
        <p:spPr>
          <a:xfrm>
            <a:off x="8424674" y="2067055"/>
            <a:ext cx="629600" cy="629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cs typeface="Arial"/>
              <a:sym typeface="Arial"/>
            </a:endParaRPr>
          </a:p>
        </p:txBody>
      </p:sp>
      <p:sp>
        <p:nvSpPr>
          <p:cNvPr id="851" name="Google Shape;851;p54"/>
          <p:cNvSpPr txBox="1">
            <a:spLocks noGrp="1"/>
          </p:cNvSpPr>
          <p:nvPr>
            <p:ph type="title" idx="2"/>
          </p:nvPr>
        </p:nvSpPr>
        <p:spPr>
          <a:xfrm>
            <a:off x="4713097" y="2022651"/>
            <a:ext cx="836000" cy="75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01</a:t>
            </a:r>
            <a:endParaRPr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857" name="Google Shape;857;p54"/>
          <p:cNvSpPr txBox="1">
            <a:spLocks noGrp="1"/>
          </p:cNvSpPr>
          <p:nvPr>
            <p:ph type="title" idx="4"/>
          </p:nvPr>
        </p:nvSpPr>
        <p:spPr>
          <a:xfrm>
            <a:off x="8321471" y="4288785"/>
            <a:ext cx="836000" cy="75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04</a:t>
            </a:r>
            <a:endParaRPr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859" name="Google Shape;859;p54"/>
          <p:cNvSpPr txBox="1">
            <a:spLocks noGrp="1"/>
          </p:cNvSpPr>
          <p:nvPr>
            <p:ph type="title" idx="7"/>
          </p:nvPr>
        </p:nvSpPr>
        <p:spPr>
          <a:xfrm>
            <a:off x="4715087" y="4288818"/>
            <a:ext cx="836000" cy="75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02</a:t>
            </a:r>
            <a:endParaRPr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861" name="Google Shape;861;p54"/>
          <p:cNvSpPr txBox="1">
            <a:spLocks noGrp="1"/>
          </p:cNvSpPr>
          <p:nvPr>
            <p:ph type="title" idx="13"/>
          </p:nvPr>
        </p:nvSpPr>
        <p:spPr>
          <a:xfrm>
            <a:off x="8321471" y="2022642"/>
            <a:ext cx="836000" cy="75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03</a:t>
            </a:r>
            <a:endParaRPr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864" name="Google Shape;864;p54"/>
          <p:cNvSpPr/>
          <p:nvPr/>
        </p:nvSpPr>
        <p:spPr>
          <a:xfrm>
            <a:off x="536479" y="3232577"/>
            <a:ext cx="3927879" cy="21422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84D795DB-1FBA-4785-82FF-6260C32F83EA}"/>
              </a:ext>
            </a:extLst>
          </p:cNvPr>
          <p:cNvSpPr/>
          <p:nvPr/>
        </p:nvSpPr>
        <p:spPr>
          <a:xfrm>
            <a:off x="4752595" y="872498"/>
            <a:ext cx="3153155" cy="513951"/>
          </a:xfrm>
          <a:prstGeom prst="roundRect">
            <a:avLst>
              <a:gd name="adj" fmla="val 50000"/>
            </a:avLst>
          </a:prstGeom>
          <a:solidFill>
            <a:srgbClr val="A6B4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b="1" dirty="0">
              <a:ea typeface="Noto Sans S Chinese Regular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3D499320-090C-4BCC-ABBE-3BF6CFDE9F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85" y="1235487"/>
            <a:ext cx="4332992" cy="4332992"/>
          </a:xfrm>
          <a:prstGeom prst="rect">
            <a:avLst/>
          </a:prstGeom>
        </p:spPr>
      </p:pic>
      <p:grpSp>
        <p:nvGrpSpPr>
          <p:cNvPr id="24" name="Google Shape;11;p2">
            <a:extLst>
              <a:ext uri="{FF2B5EF4-FFF2-40B4-BE49-F238E27FC236}">
                <a16:creationId xmlns:a16="http://schemas.microsoft.com/office/drawing/2014/main" id="{F635A32A-B788-4F0A-B4C8-3D49B4202CE6}"/>
              </a:ext>
            </a:extLst>
          </p:cNvPr>
          <p:cNvGrpSpPr/>
          <p:nvPr/>
        </p:nvGrpSpPr>
        <p:grpSpPr>
          <a:xfrm>
            <a:off x="555538" y="5154085"/>
            <a:ext cx="2148833" cy="866936"/>
            <a:chOff x="209990" y="186675"/>
            <a:chExt cx="1611625" cy="650202"/>
          </a:xfrm>
          <a:solidFill>
            <a:srgbClr val="A6B4B3"/>
          </a:solidFill>
        </p:grpSpPr>
        <p:sp>
          <p:nvSpPr>
            <p:cNvPr id="25" name="Google Shape;12;p2">
              <a:extLst>
                <a:ext uri="{FF2B5EF4-FFF2-40B4-BE49-F238E27FC236}">
                  <a16:creationId xmlns:a16="http://schemas.microsoft.com/office/drawing/2014/main" id="{07471B1A-0389-42DF-AC49-6BAA3052D03B}"/>
                </a:ext>
              </a:extLst>
            </p:cNvPr>
            <p:cNvSpPr/>
            <p:nvPr/>
          </p:nvSpPr>
          <p:spPr>
            <a:xfrm>
              <a:off x="209990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13;p2">
              <a:extLst>
                <a:ext uri="{FF2B5EF4-FFF2-40B4-BE49-F238E27FC236}">
                  <a16:creationId xmlns:a16="http://schemas.microsoft.com/office/drawing/2014/main" id="{50579ACC-0BDD-4BFC-BE36-B529C0920DA7}"/>
                </a:ext>
              </a:extLst>
            </p:cNvPr>
            <p:cNvSpPr/>
            <p:nvPr/>
          </p:nvSpPr>
          <p:spPr>
            <a:xfrm>
              <a:off x="507415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14;p2">
              <a:extLst>
                <a:ext uri="{FF2B5EF4-FFF2-40B4-BE49-F238E27FC236}">
                  <a16:creationId xmlns:a16="http://schemas.microsoft.com/office/drawing/2014/main" id="{A1E8CA73-3FF5-437D-8ADA-0181292F6BE7}"/>
                </a:ext>
              </a:extLst>
            </p:cNvPr>
            <p:cNvSpPr/>
            <p:nvPr/>
          </p:nvSpPr>
          <p:spPr>
            <a:xfrm>
              <a:off x="804840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15;p2">
              <a:extLst>
                <a:ext uri="{FF2B5EF4-FFF2-40B4-BE49-F238E27FC236}">
                  <a16:creationId xmlns:a16="http://schemas.microsoft.com/office/drawing/2014/main" id="{CD303C19-6AB2-4F9C-8E44-5325D92A0EC5}"/>
                </a:ext>
              </a:extLst>
            </p:cNvPr>
            <p:cNvSpPr/>
            <p:nvPr/>
          </p:nvSpPr>
          <p:spPr>
            <a:xfrm>
              <a:off x="1102265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16;p2">
              <a:extLst>
                <a:ext uri="{FF2B5EF4-FFF2-40B4-BE49-F238E27FC236}">
                  <a16:creationId xmlns:a16="http://schemas.microsoft.com/office/drawing/2014/main" id="{8BF1D89D-5F93-48F3-891E-8B6DEB453A6D}"/>
                </a:ext>
              </a:extLst>
            </p:cNvPr>
            <p:cNvSpPr/>
            <p:nvPr/>
          </p:nvSpPr>
          <p:spPr>
            <a:xfrm>
              <a:off x="1399690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17;p2">
              <a:extLst>
                <a:ext uri="{FF2B5EF4-FFF2-40B4-BE49-F238E27FC236}">
                  <a16:creationId xmlns:a16="http://schemas.microsoft.com/office/drawing/2014/main" id="{1464483F-1DDB-45C0-B6A6-E4F9251FE36E}"/>
                </a:ext>
              </a:extLst>
            </p:cNvPr>
            <p:cNvSpPr/>
            <p:nvPr/>
          </p:nvSpPr>
          <p:spPr>
            <a:xfrm>
              <a:off x="1697115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18;p2">
              <a:extLst>
                <a:ext uri="{FF2B5EF4-FFF2-40B4-BE49-F238E27FC236}">
                  <a16:creationId xmlns:a16="http://schemas.microsoft.com/office/drawing/2014/main" id="{1F2E4576-00D0-4528-9957-96DE172AB5BE}"/>
                </a:ext>
              </a:extLst>
            </p:cNvPr>
            <p:cNvSpPr/>
            <p:nvPr/>
          </p:nvSpPr>
          <p:spPr>
            <a:xfrm>
              <a:off x="209990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19;p2">
              <a:extLst>
                <a:ext uri="{FF2B5EF4-FFF2-40B4-BE49-F238E27FC236}">
                  <a16:creationId xmlns:a16="http://schemas.microsoft.com/office/drawing/2014/main" id="{4C038BFC-191E-4206-9C77-02B3911E5A31}"/>
                </a:ext>
              </a:extLst>
            </p:cNvPr>
            <p:cNvSpPr/>
            <p:nvPr/>
          </p:nvSpPr>
          <p:spPr>
            <a:xfrm>
              <a:off x="507415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20;p2">
              <a:extLst>
                <a:ext uri="{FF2B5EF4-FFF2-40B4-BE49-F238E27FC236}">
                  <a16:creationId xmlns:a16="http://schemas.microsoft.com/office/drawing/2014/main" id="{9EEBF2B6-F3D0-4C9B-A9AF-70EFF5B2DE6A}"/>
                </a:ext>
              </a:extLst>
            </p:cNvPr>
            <p:cNvSpPr/>
            <p:nvPr/>
          </p:nvSpPr>
          <p:spPr>
            <a:xfrm>
              <a:off x="804840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21;p2">
              <a:extLst>
                <a:ext uri="{FF2B5EF4-FFF2-40B4-BE49-F238E27FC236}">
                  <a16:creationId xmlns:a16="http://schemas.microsoft.com/office/drawing/2014/main" id="{1D606120-C9F9-498F-933E-AB9751A98640}"/>
                </a:ext>
              </a:extLst>
            </p:cNvPr>
            <p:cNvSpPr/>
            <p:nvPr/>
          </p:nvSpPr>
          <p:spPr>
            <a:xfrm>
              <a:off x="1102265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22;p2">
              <a:extLst>
                <a:ext uri="{FF2B5EF4-FFF2-40B4-BE49-F238E27FC236}">
                  <a16:creationId xmlns:a16="http://schemas.microsoft.com/office/drawing/2014/main" id="{C8BFB687-6B63-41F4-9FD9-A7F8DF91ABAC}"/>
                </a:ext>
              </a:extLst>
            </p:cNvPr>
            <p:cNvSpPr/>
            <p:nvPr/>
          </p:nvSpPr>
          <p:spPr>
            <a:xfrm>
              <a:off x="1399690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23;p2">
              <a:extLst>
                <a:ext uri="{FF2B5EF4-FFF2-40B4-BE49-F238E27FC236}">
                  <a16:creationId xmlns:a16="http://schemas.microsoft.com/office/drawing/2014/main" id="{13A4B6F1-CCF1-4DCB-96A3-10212F72BE7C}"/>
                </a:ext>
              </a:extLst>
            </p:cNvPr>
            <p:cNvSpPr/>
            <p:nvPr/>
          </p:nvSpPr>
          <p:spPr>
            <a:xfrm>
              <a:off x="1697115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24;p2">
              <a:extLst>
                <a:ext uri="{FF2B5EF4-FFF2-40B4-BE49-F238E27FC236}">
                  <a16:creationId xmlns:a16="http://schemas.microsoft.com/office/drawing/2014/main" id="{6796AF92-AB0D-436D-962E-26D066F2C030}"/>
                </a:ext>
              </a:extLst>
            </p:cNvPr>
            <p:cNvSpPr/>
            <p:nvPr/>
          </p:nvSpPr>
          <p:spPr>
            <a:xfrm>
              <a:off x="209990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25;p2">
              <a:extLst>
                <a:ext uri="{FF2B5EF4-FFF2-40B4-BE49-F238E27FC236}">
                  <a16:creationId xmlns:a16="http://schemas.microsoft.com/office/drawing/2014/main" id="{F75EE2A3-0D9F-4D4E-96AA-816BF5629427}"/>
                </a:ext>
              </a:extLst>
            </p:cNvPr>
            <p:cNvSpPr/>
            <p:nvPr/>
          </p:nvSpPr>
          <p:spPr>
            <a:xfrm>
              <a:off x="507415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26;p2">
              <a:extLst>
                <a:ext uri="{FF2B5EF4-FFF2-40B4-BE49-F238E27FC236}">
                  <a16:creationId xmlns:a16="http://schemas.microsoft.com/office/drawing/2014/main" id="{0C3BBFEB-DA85-442E-BFF4-3F02902A4016}"/>
                </a:ext>
              </a:extLst>
            </p:cNvPr>
            <p:cNvSpPr/>
            <p:nvPr/>
          </p:nvSpPr>
          <p:spPr>
            <a:xfrm>
              <a:off x="804840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7;p2">
              <a:extLst>
                <a:ext uri="{FF2B5EF4-FFF2-40B4-BE49-F238E27FC236}">
                  <a16:creationId xmlns:a16="http://schemas.microsoft.com/office/drawing/2014/main" id="{40499419-8D5F-4E02-AB10-0AFCA4B64ACC}"/>
                </a:ext>
              </a:extLst>
            </p:cNvPr>
            <p:cNvSpPr/>
            <p:nvPr/>
          </p:nvSpPr>
          <p:spPr>
            <a:xfrm>
              <a:off x="1102265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8;p2">
              <a:extLst>
                <a:ext uri="{FF2B5EF4-FFF2-40B4-BE49-F238E27FC236}">
                  <a16:creationId xmlns:a16="http://schemas.microsoft.com/office/drawing/2014/main" id="{2DD4AD70-9604-4BD5-93B6-F1B78C37C1B8}"/>
                </a:ext>
              </a:extLst>
            </p:cNvPr>
            <p:cNvSpPr/>
            <p:nvPr/>
          </p:nvSpPr>
          <p:spPr>
            <a:xfrm>
              <a:off x="1399690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9;p2">
              <a:extLst>
                <a:ext uri="{FF2B5EF4-FFF2-40B4-BE49-F238E27FC236}">
                  <a16:creationId xmlns:a16="http://schemas.microsoft.com/office/drawing/2014/main" id="{07EBD944-9715-45AE-B565-ED37135639BB}"/>
                </a:ext>
              </a:extLst>
            </p:cNvPr>
            <p:cNvSpPr/>
            <p:nvPr/>
          </p:nvSpPr>
          <p:spPr>
            <a:xfrm>
              <a:off x="1697115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" name="文本框 42">
            <a:extLst>
              <a:ext uri="{FF2B5EF4-FFF2-40B4-BE49-F238E27FC236}">
                <a16:creationId xmlns:a16="http://schemas.microsoft.com/office/drawing/2014/main" id="{6585B084-08CC-4DDB-B46C-255FFB1801CA}"/>
              </a:ext>
            </a:extLst>
          </p:cNvPr>
          <p:cNvSpPr txBox="1"/>
          <p:nvPr/>
        </p:nvSpPr>
        <p:spPr>
          <a:xfrm>
            <a:off x="5542777" y="2708509"/>
            <a:ext cx="27567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信、达、雅</a:t>
            </a:r>
            <a:endParaRPr lang="en-US" altLang="zh-CN" sz="1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18B82672-30A2-413E-8171-697EB5F3F5DA}"/>
              </a:ext>
            </a:extLst>
          </p:cNvPr>
          <p:cNvSpPr txBox="1"/>
          <p:nvPr/>
        </p:nvSpPr>
        <p:spPr>
          <a:xfrm>
            <a:off x="5514419" y="2112726"/>
            <a:ext cx="27567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天演论</a:t>
            </a:r>
            <a:r>
              <a:rPr lang="en-US" altLang="zh-CN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9DFC6332-F1F1-4B75-885F-3A2D94272C1C}"/>
              </a:ext>
            </a:extLst>
          </p:cNvPr>
          <p:cNvSpPr txBox="1"/>
          <p:nvPr/>
        </p:nvSpPr>
        <p:spPr>
          <a:xfrm>
            <a:off x="5516027" y="4285361"/>
            <a:ext cx="2756761" cy="2221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文学研究会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创造社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左联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“孤岛”上海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A79DE93D-7A49-4774-81BF-01D1BC03E9A8}"/>
              </a:ext>
            </a:extLst>
          </p:cNvPr>
          <p:cNvSpPr txBox="1"/>
          <p:nvPr/>
        </p:nvSpPr>
        <p:spPr>
          <a:xfrm>
            <a:off x="9217821" y="2662838"/>
            <a:ext cx="27567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迎合读者阅读习惯</a:t>
            </a:r>
            <a:endParaRPr lang="en-US" altLang="zh-CN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1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巴黎茶花女遗事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endParaRPr lang="en-US" altLang="zh-CN" sz="1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4C55629A-4231-4CE2-A27E-0F349A1641CA}"/>
              </a:ext>
            </a:extLst>
          </p:cNvPr>
          <p:cNvSpPr txBox="1"/>
          <p:nvPr/>
        </p:nvSpPr>
        <p:spPr>
          <a:xfrm>
            <a:off x="9189463" y="2067055"/>
            <a:ext cx="27567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林译小说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BAD894BE-374E-419C-86F8-9858DD52EECB}"/>
              </a:ext>
            </a:extLst>
          </p:cNvPr>
          <p:cNvSpPr txBox="1"/>
          <p:nvPr/>
        </p:nvSpPr>
        <p:spPr>
          <a:xfrm>
            <a:off x="9220795" y="4937202"/>
            <a:ext cx="27567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思想性和艺术性</a:t>
            </a:r>
            <a:endParaRPr lang="en-US" altLang="zh-CN" sz="18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忠实可靠、通顺流畅</a:t>
            </a:r>
            <a:endParaRPr lang="en-US" altLang="zh-CN" sz="1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0227BF65-C5B7-4ECA-9181-9A118A562D33}"/>
              </a:ext>
            </a:extLst>
          </p:cNvPr>
          <p:cNvSpPr txBox="1"/>
          <p:nvPr/>
        </p:nvSpPr>
        <p:spPr>
          <a:xfrm>
            <a:off x="9192437" y="4341419"/>
            <a:ext cx="27567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“神似”“化境”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3B90B81C-BCB8-407B-9F04-6F0CBE408375}"/>
              </a:ext>
            </a:extLst>
          </p:cNvPr>
          <p:cNvSpPr txBox="1"/>
          <p:nvPr/>
        </p:nvSpPr>
        <p:spPr>
          <a:xfrm>
            <a:off x="4948483" y="891327"/>
            <a:ext cx="27567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中国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文学翻译阶段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684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9;p2">
            <a:extLst>
              <a:ext uri="{FF2B5EF4-FFF2-40B4-BE49-F238E27FC236}">
                <a16:creationId xmlns:a16="http://schemas.microsoft.com/office/drawing/2014/main" id="{935FCE39-601B-40C6-B9C3-C3CF7723902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27;p35">
            <a:extLst>
              <a:ext uri="{FF2B5EF4-FFF2-40B4-BE49-F238E27FC236}">
                <a16:creationId xmlns:a16="http://schemas.microsoft.com/office/drawing/2014/main" id="{DAF15164-731F-4D0C-A82F-9A64625E0C32}"/>
              </a:ext>
            </a:extLst>
          </p:cNvPr>
          <p:cNvSpPr/>
          <p:nvPr/>
        </p:nvSpPr>
        <p:spPr>
          <a:xfrm rot="5400000">
            <a:off x="7802775" y="2468777"/>
            <a:ext cx="6858002" cy="1920447"/>
          </a:xfrm>
          <a:prstGeom prst="rect">
            <a:avLst/>
          </a:prstGeom>
          <a:solidFill>
            <a:srgbClr val="E5CBC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" name="íṡļîḋè">
            <a:extLst>
              <a:ext uri="{FF2B5EF4-FFF2-40B4-BE49-F238E27FC236}">
                <a16:creationId xmlns:a16="http://schemas.microsoft.com/office/drawing/2014/main" id="{41EA6C3D-2235-4129-8138-1892492FEB86}"/>
              </a:ext>
            </a:extLst>
          </p:cNvPr>
          <p:cNvSpPr/>
          <p:nvPr/>
        </p:nvSpPr>
        <p:spPr>
          <a:xfrm>
            <a:off x="11313315" y="5734878"/>
            <a:ext cx="395624" cy="39562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fontScale="85000" lnSpcReduction="20000"/>
          </a:bodyPr>
          <a:lstStyle/>
          <a:p>
            <a:pPr algn="ctr"/>
            <a:endParaRPr lang="zh-CN" altLang="en-US" dirty="0">
              <a:ea typeface="Noto Sans S Chinese Regular"/>
            </a:endParaRPr>
          </a:p>
        </p:txBody>
      </p:sp>
      <p:cxnSp>
        <p:nvCxnSpPr>
          <p:cNvPr id="11" name="直接连接符 51">
            <a:extLst>
              <a:ext uri="{FF2B5EF4-FFF2-40B4-BE49-F238E27FC236}">
                <a16:creationId xmlns:a16="http://schemas.microsoft.com/office/drawing/2014/main" id="{5CC70BB8-05F6-4105-A9B3-C6E76599D68D}"/>
              </a:ext>
            </a:extLst>
          </p:cNvPr>
          <p:cNvCxnSpPr/>
          <p:nvPr/>
        </p:nvCxnSpPr>
        <p:spPr>
          <a:xfrm>
            <a:off x="1065549" y="1943100"/>
            <a:ext cx="6760168" cy="0"/>
          </a:xfrm>
          <a:prstGeom prst="line">
            <a:avLst/>
          </a:prstGeom>
          <a:ln w="190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52D2D8A-09E0-48DC-BE28-5CB355F7D214}"/>
              </a:ext>
            </a:extLst>
          </p:cNvPr>
          <p:cNvSpPr/>
          <p:nvPr/>
        </p:nvSpPr>
        <p:spPr>
          <a:xfrm>
            <a:off x="4181475" y="1172173"/>
            <a:ext cx="3644242" cy="513951"/>
          </a:xfrm>
          <a:prstGeom prst="roundRect">
            <a:avLst>
              <a:gd name="adj" fmla="val 50000"/>
            </a:avLst>
          </a:prstGeom>
          <a:solidFill>
            <a:srgbClr val="A6B4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b="1" dirty="0">
              <a:ea typeface="Noto Sans S Chinese Regular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00AA0CEA-2174-4CB4-9336-2F293F78DF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123" y="2048250"/>
            <a:ext cx="3112066" cy="3112066"/>
          </a:xfrm>
          <a:prstGeom prst="rect">
            <a:avLst/>
          </a:prstGeom>
        </p:spPr>
      </p:pic>
      <p:sp>
        <p:nvSpPr>
          <p:cNvPr id="39" name="íṡļîḋè">
            <a:extLst>
              <a:ext uri="{FF2B5EF4-FFF2-40B4-BE49-F238E27FC236}">
                <a16:creationId xmlns:a16="http://schemas.microsoft.com/office/drawing/2014/main" id="{41EA6C3D-2235-4129-8138-1892492FEB86}"/>
              </a:ext>
            </a:extLst>
          </p:cNvPr>
          <p:cNvSpPr/>
          <p:nvPr/>
        </p:nvSpPr>
        <p:spPr>
          <a:xfrm>
            <a:off x="11313315" y="5067838"/>
            <a:ext cx="395624" cy="39562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fontScale="85000" lnSpcReduction="20000"/>
          </a:bodyPr>
          <a:lstStyle/>
          <a:p>
            <a:pPr algn="ctr"/>
            <a:endParaRPr lang="zh-CN" altLang="en-US" dirty="0">
              <a:ea typeface="Noto Sans S Chinese Regular"/>
            </a:endParaRPr>
          </a:p>
        </p:txBody>
      </p:sp>
      <p:sp>
        <p:nvSpPr>
          <p:cNvPr id="40" name="íṡļîḋè">
            <a:extLst>
              <a:ext uri="{FF2B5EF4-FFF2-40B4-BE49-F238E27FC236}">
                <a16:creationId xmlns:a16="http://schemas.microsoft.com/office/drawing/2014/main" id="{41EA6C3D-2235-4129-8138-1892492FEB86}"/>
              </a:ext>
            </a:extLst>
          </p:cNvPr>
          <p:cNvSpPr/>
          <p:nvPr/>
        </p:nvSpPr>
        <p:spPr>
          <a:xfrm>
            <a:off x="11313315" y="4375142"/>
            <a:ext cx="395624" cy="39562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fontScale="85000" lnSpcReduction="20000"/>
          </a:bodyPr>
          <a:lstStyle/>
          <a:p>
            <a:pPr algn="ctr"/>
            <a:endParaRPr lang="zh-CN" altLang="en-US" dirty="0">
              <a:ea typeface="Noto Sans S Chinese Regular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7B860FF8-F5A2-4CCB-B322-B2AFBEEC8A92}"/>
              </a:ext>
            </a:extLst>
          </p:cNvPr>
          <p:cNvSpPr txBox="1"/>
          <p:nvPr/>
        </p:nvSpPr>
        <p:spPr>
          <a:xfrm>
            <a:off x="4242144" y="1186230"/>
            <a:ext cx="45683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中国的实用文献翻译阶段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4" name="Google Shape;883;p56">
            <a:extLst>
              <a:ext uri="{FF2B5EF4-FFF2-40B4-BE49-F238E27FC236}">
                <a16:creationId xmlns:a16="http://schemas.microsoft.com/office/drawing/2014/main" id="{502FE18A-5E4A-49B1-AF10-2E8D78D95C89}"/>
              </a:ext>
            </a:extLst>
          </p:cNvPr>
          <p:cNvSpPr/>
          <p:nvPr/>
        </p:nvSpPr>
        <p:spPr>
          <a:xfrm>
            <a:off x="1173858" y="2551330"/>
            <a:ext cx="230800" cy="231200"/>
          </a:xfrm>
          <a:prstGeom prst="rect">
            <a:avLst/>
          </a:prstGeom>
          <a:solidFill>
            <a:srgbClr val="8E9C9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885;p56">
            <a:extLst>
              <a:ext uri="{FF2B5EF4-FFF2-40B4-BE49-F238E27FC236}">
                <a16:creationId xmlns:a16="http://schemas.microsoft.com/office/drawing/2014/main" id="{013EE4F0-3396-4C82-BF71-6DBAF1AB8A23}"/>
              </a:ext>
            </a:extLst>
          </p:cNvPr>
          <p:cNvSpPr/>
          <p:nvPr/>
        </p:nvSpPr>
        <p:spPr>
          <a:xfrm>
            <a:off x="1173858" y="4684654"/>
            <a:ext cx="230800" cy="231200"/>
          </a:xfrm>
          <a:prstGeom prst="rect">
            <a:avLst/>
          </a:prstGeom>
          <a:solidFill>
            <a:srgbClr val="E6B8A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74361BA1-0B86-4E39-91EF-4231C3994D4B}"/>
              </a:ext>
            </a:extLst>
          </p:cNvPr>
          <p:cNvSpPr txBox="1"/>
          <p:nvPr/>
        </p:nvSpPr>
        <p:spPr>
          <a:xfrm>
            <a:off x="1501230" y="2413337"/>
            <a:ext cx="335652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经济发展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全球化进程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E94DFAA4-4F61-4ACA-9B22-CA8EE8B5E2BE}"/>
              </a:ext>
            </a:extLst>
          </p:cNvPr>
          <p:cNvSpPr txBox="1"/>
          <p:nvPr/>
        </p:nvSpPr>
        <p:spPr>
          <a:xfrm>
            <a:off x="1501230" y="4550658"/>
            <a:ext cx="33565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翻译产业化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科学化、标准化、规范化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4" name="Google Shape;883;p56">
            <a:extLst>
              <a:ext uri="{FF2B5EF4-FFF2-40B4-BE49-F238E27FC236}">
                <a16:creationId xmlns:a16="http://schemas.microsoft.com/office/drawing/2014/main" id="{08CAED0B-7DF4-42B9-815B-4E2C08637448}"/>
              </a:ext>
            </a:extLst>
          </p:cNvPr>
          <p:cNvSpPr/>
          <p:nvPr/>
        </p:nvSpPr>
        <p:spPr>
          <a:xfrm>
            <a:off x="4899990" y="2551330"/>
            <a:ext cx="230800" cy="231200"/>
          </a:xfrm>
          <a:prstGeom prst="rect">
            <a:avLst/>
          </a:prstGeom>
          <a:solidFill>
            <a:srgbClr val="8E9C9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885;p56">
            <a:extLst>
              <a:ext uri="{FF2B5EF4-FFF2-40B4-BE49-F238E27FC236}">
                <a16:creationId xmlns:a16="http://schemas.microsoft.com/office/drawing/2014/main" id="{5CA4B712-27FC-4364-8774-0D39DD9519F2}"/>
              </a:ext>
            </a:extLst>
          </p:cNvPr>
          <p:cNvSpPr/>
          <p:nvPr/>
        </p:nvSpPr>
        <p:spPr>
          <a:xfrm>
            <a:off x="4899990" y="4684654"/>
            <a:ext cx="230800" cy="231200"/>
          </a:xfrm>
          <a:prstGeom prst="rect">
            <a:avLst/>
          </a:prstGeom>
          <a:solidFill>
            <a:srgbClr val="E6B8A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291ECE9D-3BF9-44F1-9BA9-BEE2D679CEDD}"/>
              </a:ext>
            </a:extLst>
          </p:cNvPr>
          <p:cNvSpPr txBox="1"/>
          <p:nvPr/>
        </p:nvSpPr>
        <p:spPr>
          <a:xfrm>
            <a:off x="5227362" y="2413337"/>
            <a:ext cx="33565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中译外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向世界说明中国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BAD1DA52-4117-496E-B9FF-D53C92AF3917}"/>
              </a:ext>
            </a:extLst>
          </p:cNvPr>
          <p:cNvSpPr txBox="1"/>
          <p:nvPr/>
        </p:nvSpPr>
        <p:spPr>
          <a:xfrm>
            <a:off x="5227362" y="4550658"/>
            <a:ext cx="33565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翻译技术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机器辅助翻译、翻译记忆、术语库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68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;p2">
            <a:extLst>
              <a:ext uri="{FF2B5EF4-FFF2-40B4-BE49-F238E27FC236}">
                <a16:creationId xmlns:a16="http://schemas.microsoft.com/office/drawing/2014/main" id="{935FCE39-601B-40C6-B9C3-C3CF7723902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" name="Google Shape;11;p2">
            <a:extLst>
              <a:ext uri="{FF2B5EF4-FFF2-40B4-BE49-F238E27FC236}">
                <a16:creationId xmlns:a16="http://schemas.microsoft.com/office/drawing/2014/main" id="{F635A32A-B788-4F0A-B4C8-3D49B4202CE6}"/>
              </a:ext>
            </a:extLst>
          </p:cNvPr>
          <p:cNvGrpSpPr/>
          <p:nvPr/>
        </p:nvGrpSpPr>
        <p:grpSpPr>
          <a:xfrm>
            <a:off x="1338084" y="2819446"/>
            <a:ext cx="2148833" cy="866936"/>
            <a:chOff x="209990" y="186675"/>
            <a:chExt cx="1611625" cy="650202"/>
          </a:xfrm>
          <a:solidFill>
            <a:srgbClr val="A6B4B3"/>
          </a:solidFill>
        </p:grpSpPr>
        <p:sp>
          <p:nvSpPr>
            <p:cNvPr id="15" name="Google Shape;12;p2">
              <a:extLst>
                <a:ext uri="{FF2B5EF4-FFF2-40B4-BE49-F238E27FC236}">
                  <a16:creationId xmlns:a16="http://schemas.microsoft.com/office/drawing/2014/main" id="{07471B1A-0389-42DF-AC49-6BAA3052D03B}"/>
                </a:ext>
              </a:extLst>
            </p:cNvPr>
            <p:cNvSpPr/>
            <p:nvPr/>
          </p:nvSpPr>
          <p:spPr>
            <a:xfrm>
              <a:off x="209990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3;p2">
              <a:extLst>
                <a:ext uri="{FF2B5EF4-FFF2-40B4-BE49-F238E27FC236}">
                  <a16:creationId xmlns:a16="http://schemas.microsoft.com/office/drawing/2014/main" id="{50579ACC-0BDD-4BFC-BE36-B529C0920DA7}"/>
                </a:ext>
              </a:extLst>
            </p:cNvPr>
            <p:cNvSpPr/>
            <p:nvPr/>
          </p:nvSpPr>
          <p:spPr>
            <a:xfrm>
              <a:off x="507415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4;p2">
              <a:extLst>
                <a:ext uri="{FF2B5EF4-FFF2-40B4-BE49-F238E27FC236}">
                  <a16:creationId xmlns:a16="http://schemas.microsoft.com/office/drawing/2014/main" id="{A1E8CA73-3FF5-437D-8ADA-0181292F6BE7}"/>
                </a:ext>
              </a:extLst>
            </p:cNvPr>
            <p:cNvSpPr/>
            <p:nvPr/>
          </p:nvSpPr>
          <p:spPr>
            <a:xfrm>
              <a:off x="804840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15;p2">
              <a:extLst>
                <a:ext uri="{FF2B5EF4-FFF2-40B4-BE49-F238E27FC236}">
                  <a16:creationId xmlns:a16="http://schemas.microsoft.com/office/drawing/2014/main" id="{CD303C19-6AB2-4F9C-8E44-5325D92A0EC5}"/>
                </a:ext>
              </a:extLst>
            </p:cNvPr>
            <p:cNvSpPr/>
            <p:nvPr/>
          </p:nvSpPr>
          <p:spPr>
            <a:xfrm>
              <a:off x="1102265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16;p2">
              <a:extLst>
                <a:ext uri="{FF2B5EF4-FFF2-40B4-BE49-F238E27FC236}">
                  <a16:creationId xmlns:a16="http://schemas.microsoft.com/office/drawing/2014/main" id="{8BF1D89D-5F93-48F3-891E-8B6DEB453A6D}"/>
                </a:ext>
              </a:extLst>
            </p:cNvPr>
            <p:cNvSpPr/>
            <p:nvPr/>
          </p:nvSpPr>
          <p:spPr>
            <a:xfrm>
              <a:off x="1399690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17;p2">
              <a:extLst>
                <a:ext uri="{FF2B5EF4-FFF2-40B4-BE49-F238E27FC236}">
                  <a16:creationId xmlns:a16="http://schemas.microsoft.com/office/drawing/2014/main" id="{1464483F-1DDB-45C0-B6A6-E4F9251FE36E}"/>
                </a:ext>
              </a:extLst>
            </p:cNvPr>
            <p:cNvSpPr/>
            <p:nvPr/>
          </p:nvSpPr>
          <p:spPr>
            <a:xfrm>
              <a:off x="1697115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18;p2">
              <a:extLst>
                <a:ext uri="{FF2B5EF4-FFF2-40B4-BE49-F238E27FC236}">
                  <a16:creationId xmlns:a16="http://schemas.microsoft.com/office/drawing/2014/main" id="{1F2E4576-00D0-4528-9957-96DE172AB5BE}"/>
                </a:ext>
              </a:extLst>
            </p:cNvPr>
            <p:cNvSpPr/>
            <p:nvPr/>
          </p:nvSpPr>
          <p:spPr>
            <a:xfrm>
              <a:off x="209990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19;p2">
              <a:extLst>
                <a:ext uri="{FF2B5EF4-FFF2-40B4-BE49-F238E27FC236}">
                  <a16:creationId xmlns:a16="http://schemas.microsoft.com/office/drawing/2014/main" id="{4C038BFC-191E-4206-9C77-02B3911E5A31}"/>
                </a:ext>
              </a:extLst>
            </p:cNvPr>
            <p:cNvSpPr/>
            <p:nvPr/>
          </p:nvSpPr>
          <p:spPr>
            <a:xfrm>
              <a:off x="507415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0;p2">
              <a:extLst>
                <a:ext uri="{FF2B5EF4-FFF2-40B4-BE49-F238E27FC236}">
                  <a16:creationId xmlns:a16="http://schemas.microsoft.com/office/drawing/2014/main" id="{9EEBF2B6-F3D0-4C9B-A9AF-70EFF5B2DE6A}"/>
                </a:ext>
              </a:extLst>
            </p:cNvPr>
            <p:cNvSpPr/>
            <p:nvPr/>
          </p:nvSpPr>
          <p:spPr>
            <a:xfrm>
              <a:off x="804840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1;p2">
              <a:extLst>
                <a:ext uri="{FF2B5EF4-FFF2-40B4-BE49-F238E27FC236}">
                  <a16:creationId xmlns:a16="http://schemas.microsoft.com/office/drawing/2014/main" id="{1D606120-C9F9-498F-933E-AB9751A98640}"/>
                </a:ext>
              </a:extLst>
            </p:cNvPr>
            <p:cNvSpPr/>
            <p:nvPr/>
          </p:nvSpPr>
          <p:spPr>
            <a:xfrm>
              <a:off x="1102265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22;p2">
              <a:extLst>
                <a:ext uri="{FF2B5EF4-FFF2-40B4-BE49-F238E27FC236}">
                  <a16:creationId xmlns:a16="http://schemas.microsoft.com/office/drawing/2014/main" id="{C8BFB687-6B63-41F4-9FD9-A7F8DF91ABAC}"/>
                </a:ext>
              </a:extLst>
            </p:cNvPr>
            <p:cNvSpPr/>
            <p:nvPr/>
          </p:nvSpPr>
          <p:spPr>
            <a:xfrm>
              <a:off x="1399690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23;p2">
              <a:extLst>
                <a:ext uri="{FF2B5EF4-FFF2-40B4-BE49-F238E27FC236}">
                  <a16:creationId xmlns:a16="http://schemas.microsoft.com/office/drawing/2014/main" id="{13A4B6F1-CCF1-4DCB-96A3-10212F72BE7C}"/>
                </a:ext>
              </a:extLst>
            </p:cNvPr>
            <p:cNvSpPr/>
            <p:nvPr/>
          </p:nvSpPr>
          <p:spPr>
            <a:xfrm>
              <a:off x="1697115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24;p2">
              <a:extLst>
                <a:ext uri="{FF2B5EF4-FFF2-40B4-BE49-F238E27FC236}">
                  <a16:creationId xmlns:a16="http://schemas.microsoft.com/office/drawing/2014/main" id="{6796AF92-AB0D-436D-962E-26D066F2C030}"/>
                </a:ext>
              </a:extLst>
            </p:cNvPr>
            <p:cNvSpPr/>
            <p:nvPr/>
          </p:nvSpPr>
          <p:spPr>
            <a:xfrm>
              <a:off x="209990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25;p2">
              <a:extLst>
                <a:ext uri="{FF2B5EF4-FFF2-40B4-BE49-F238E27FC236}">
                  <a16:creationId xmlns:a16="http://schemas.microsoft.com/office/drawing/2014/main" id="{F75EE2A3-0D9F-4D4E-96AA-816BF5629427}"/>
                </a:ext>
              </a:extLst>
            </p:cNvPr>
            <p:cNvSpPr/>
            <p:nvPr/>
          </p:nvSpPr>
          <p:spPr>
            <a:xfrm>
              <a:off x="507415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26;p2">
              <a:extLst>
                <a:ext uri="{FF2B5EF4-FFF2-40B4-BE49-F238E27FC236}">
                  <a16:creationId xmlns:a16="http://schemas.microsoft.com/office/drawing/2014/main" id="{0C3BBFEB-DA85-442E-BFF4-3F02902A4016}"/>
                </a:ext>
              </a:extLst>
            </p:cNvPr>
            <p:cNvSpPr/>
            <p:nvPr/>
          </p:nvSpPr>
          <p:spPr>
            <a:xfrm>
              <a:off x="804840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27;p2">
              <a:extLst>
                <a:ext uri="{FF2B5EF4-FFF2-40B4-BE49-F238E27FC236}">
                  <a16:creationId xmlns:a16="http://schemas.microsoft.com/office/drawing/2014/main" id="{40499419-8D5F-4E02-AB10-0AFCA4B64ACC}"/>
                </a:ext>
              </a:extLst>
            </p:cNvPr>
            <p:cNvSpPr/>
            <p:nvPr/>
          </p:nvSpPr>
          <p:spPr>
            <a:xfrm>
              <a:off x="1102265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28;p2">
              <a:extLst>
                <a:ext uri="{FF2B5EF4-FFF2-40B4-BE49-F238E27FC236}">
                  <a16:creationId xmlns:a16="http://schemas.microsoft.com/office/drawing/2014/main" id="{2DD4AD70-9604-4BD5-93B6-F1B78C37C1B8}"/>
                </a:ext>
              </a:extLst>
            </p:cNvPr>
            <p:cNvSpPr/>
            <p:nvPr/>
          </p:nvSpPr>
          <p:spPr>
            <a:xfrm>
              <a:off x="1399690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29;p2">
              <a:extLst>
                <a:ext uri="{FF2B5EF4-FFF2-40B4-BE49-F238E27FC236}">
                  <a16:creationId xmlns:a16="http://schemas.microsoft.com/office/drawing/2014/main" id="{07EBD944-9715-45AE-B565-ED37135639BB}"/>
                </a:ext>
              </a:extLst>
            </p:cNvPr>
            <p:cNvSpPr/>
            <p:nvPr/>
          </p:nvSpPr>
          <p:spPr>
            <a:xfrm>
              <a:off x="1697115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" name="Google Shape;226;p35">
            <a:extLst>
              <a:ext uri="{FF2B5EF4-FFF2-40B4-BE49-F238E27FC236}">
                <a16:creationId xmlns:a16="http://schemas.microsoft.com/office/drawing/2014/main" id="{345CDB23-6EAB-41BB-976C-9F6D1BF392CC}"/>
              </a:ext>
            </a:extLst>
          </p:cNvPr>
          <p:cNvSpPr/>
          <p:nvPr/>
        </p:nvSpPr>
        <p:spPr>
          <a:xfrm>
            <a:off x="3916330" y="2853772"/>
            <a:ext cx="752000" cy="752000"/>
          </a:xfrm>
          <a:prstGeom prst="rect">
            <a:avLst/>
          </a:prstGeom>
          <a:solidFill>
            <a:srgbClr val="A6B4B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39"/>
          <p:cNvSpPr/>
          <p:nvPr/>
        </p:nvSpPr>
        <p:spPr>
          <a:xfrm>
            <a:off x="2586736" y="1675444"/>
            <a:ext cx="1734400" cy="1734400"/>
          </a:xfrm>
          <a:prstGeom prst="rect">
            <a:avLst/>
          </a:prstGeom>
          <a:solidFill>
            <a:srgbClr val="E5CBC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cs typeface="Arial"/>
              <a:sym typeface="Arial"/>
            </a:endParaRPr>
          </a:p>
        </p:txBody>
      </p:sp>
      <p:sp>
        <p:nvSpPr>
          <p:cNvPr id="275" name="Google Shape;275;p39"/>
          <p:cNvSpPr txBox="1">
            <a:spLocks noGrp="1"/>
          </p:cNvSpPr>
          <p:nvPr>
            <p:ph type="title" idx="2"/>
          </p:nvPr>
        </p:nvSpPr>
        <p:spPr>
          <a:xfrm>
            <a:off x="2586750" y="1675444"/>
            <a:ext cx="1734400" cy="173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0</a:t>
            </a:r>
            <a:r>
              <a:rPr lang="en-US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4</a:t>
            </a:r>
            <a:endParaRPr dirty="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283" name="Google Shape;283;p39"/>
          <p:cNvSpPr/>
          <p:nvPr/>
        </p:nvSpPr>
        <p:spPr>
          <a:xfrm>
            <a:off x="8813263" y="0"/>
            <a:ext cx="3378736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3EE6F422-12C9-4FD2-945F-E6518BB10979}"/>
              </a:ext>
            </a:extLst>
          </p:cNvPr>
          <p:cNvSpPr txBox="1"/>
          <p:nvPr/>
        </p:nvSpPr>
        <p:spPr>
          <a:xfrm>
            <a:off x="504876" y="3822290"/>
            <a:ext cx="6946043" cy="1142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zh-CN" altLang="en-US" sz="5400" b="1" kern="0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  <a:sym typeface="Roboto Light"/>
              </a:rPr>
              <a:t>圣经翻译 </a:t>
            </a:r>
            <a:r>
              <a:rPr lang="en-US" altLang="zh-CN" sz="5400" b="1" kern="0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  <a:sym typeface="Roboto Light"/>
              </a:rPr>
              <a:t>&amp; </a:t>
            </a:r>
            <a:r>
              <a:rPr lang="zh-CN" altLang="en-US" sz="5400" b="1" kern="0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  <a:sym typeface="Roboto Light"/>
              </a:rPr>
              <a:t>佛经翻译</a:t>
            </a:r>
            <a:endParaRPr lang="en-US" altLang="zh-CN" sz="5400" b="1" kern="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  <a:sym typeface="Roboto Ligh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54E39A8-749D-4E88-8EFC-7CDD80C589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604" y="1776668"/>
            <a:ext cx="5203604" cy="520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6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4" grpId="0" animBg="1"/>
      <p:bldP spid="275" grpId="0"/>
      <p:bldP spid="283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>
            <a:extLst>
              <a:ext uri="{FF2B5EF4-FFF2-40B4-BE49-F238E27FC236}">
                <a16:creationId xmlns:a16="http://schemas.microsoft.com/office/drawing/2014/main" id="{77B97789-DB40-4F46-8798-D2845275E8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17250" y="200175"/>
            <a:ext cx="3533312" cy="971677"/>
          </a:xfrm>
        </p:spPr>
        <p:txBody>
          <a:bodyPr/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圣经翻译</a:t>
            </a:r>
          </a:p>
        </p:txBody>
      </p:sp>
      <p:sp>
        <p:nvSpPr>
          <p:cNvPr id="4" name="箭头: 右 3">
            <a:extLst>
              <a:ext uri="{FF2B5EF4-FFF2-40B4-BE49-F238E27FC236}">
                <a16:creationId xmlns:a16="http://schemas.microsoft.com/office/drawing/2014/main" id="{6888EFF5-A5E6-42FD-B41C-DED58E50ED95}"/>
              </a:ext>
            </a:extLst>
          </p:cNvPr>
          <p:cNvSpPr/>
          <p:nvPr/>
        </p:nvSpPr>
        <p:spPr>
          <a:xfrm>
            <a:off x="514903" y="3215935"/>
            <a:ext cx="9845337" cy="299621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流程图: 接点 4">
            <a:extLst>
              <a:ext uri="{FF2B5EF4-FFF2-40B4-BE49-F238E27FC236}">
                <a16:creationId xmlns:a16="http://schemas.microsoft.com/office/drawing/2014/main" id="{6265C252-C351-4B73-A177-F7DCF716F7EC}"/>
              </a:ext>
            </a:extLst>
          </p:cNvPr>
          <p:cNvSpPr/>
          <p:nvPr/>
        </p:nvSpPr>
        <p:spPr>
          <a:xfrm>
            <a:off x="1238434" y="3158231"/>
            <a:ext cx="284085" cy="29962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流程图: 接点 5">
            <a:extLst>
              <a:ext uri="{FF2B5EF4-FFF2-40B4-BE49-F238E27FC236}">
                <a16:creationId xmlns:a16="http://schemas.microsoft.com/office/drawing/2014/main" id="{F22B90DD-4141-4D26-955A-3D2D82471A1C}"/>
              </a:ext>
            </a:extLst>
          </p:cNvPr>
          <p:cNvSpPr/>
          <p:nvPr/>
        </p:nvSpPr>
        <p:spPr>
          <a:xfrm>
            <a:off x="3280668" y="3171362"/>
            <a:ext cx="284085" cy="29962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流程图: 接点 6">
            <a:extLst>
              <a:ext uri="{FF2B5EF4-FFF2-40B4-BE49-F238E27FC236}">
                <a16:creationId xmlns:a16="http://schemas.microsoft.com/office/drawing/2014/main" id="{5AB7E515-AD5C-4B5F-A664-149E0BEB63A6}"/>
              </a:ext>
            </a:extLst>
          </p:cNvPr>
          <p:cNvSpPr/>
          <p:nvPr/>
        </p:nvSpPr>
        <p:spPr>
          <a:xfrm>
            <a:off x="5322902" y="3197624"/>
            <a:ext cx="284085" cy="29962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流程图: 接点 7">
            <a:extLst>
              <a:ext uri="{FF2B5EF4-FFF2-40B4-BE49-F238E27FC236}">
                <a16:creationId xmlns:a16="http://schemas.microsoft.com/office/drawing/2014/main" id="{0D14333F-82AF-4E09-A660-2705D4A2B44C}"/>
              </a:ext>
            </a:extLst>
          </p:cNvPr>
          <p:cNvSpPr/>
          <p:nvPr/>
        </p:nvSpPr>
        <p:spPr>
          <a:xfrm>
            <a:off x="7365136" y="3210756"/>
            <a:ext cx="284085" cy="29962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流程图: 接点 8">
            <a:extLst>
              <a:ext uri="{FF2B5EF4-FFF2-40B4-BE49-F238E27FC236}">
                <a16:creationId xmlns:a16="http://schemas.microsoft.com/office/drawing/2014/main" id="{E4D6861D-018F-45FB-A13C-CE5741EAA582}"/>
              </a:ext>
            </a:extLst>
          </p:cNvPr>
          <p:cNvSpPr/>
          <p:nvPr/>
        </p:nvSpPr>
        <p:spPr>
          <a:xfrm>
            <a:off x="9407371" y="3184493"/>
            <a:ext cx="284085" cy="29962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A9227AF-C317-48B2-83D8-BE45FDB5F12A}"/>
              </a:ext>
            </a:extLst>
          </p:cNvPr>
          <p:cNvSpPr txBox="1"/>
          <p:nvPr/>
        </p:nvSpPr>
        <p:spPr>
          <a:xfrm>
            <a:off x="24519" y="3893533"/>
            <a:ext cx="3091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n-ea"/>
              </a:rPr>
              <a:t>历时</a:t>
            </a:r>
            <a:r>
              <a:rPr lang="en-US" altLang="zh-CN" sz="2800" b="1" u="sng" dirty="0">
                <a:latin typeface="+mn-ea"/>
              </a:rPr>
              <a:t>2200</a:t>
            </a:r>
            <a:r>
              <a:rPr lang="zh-CN" altLang="en-US" sz="2800" dirty="0">
                <a:latin typeface="+mn-ea"/>
              </a:rPr>
              <a:t>多年</a:t>
            </a:r>
            <a:endParaRPr lang="en-US" altLang="zh-CN" sz="2800" dirty="0">
              <a:latin typeface="+mn-ea"/>
            </a:endParaRPr>
          </a:p>
        </p:txBody>
      </p:sp>
      <p:sp>
        <p:nvSpPr>
          <p:cNvPr id="11" name="对话气泡: 矩形 10">
            <a:extLst>
              <a:ext uri="{FF2B5EF4-FFF2-40B4-BE49-F238E27FC236}">
                <a16:creationId xmlns:a16="http://schemas.microsoft.com/office/drawing/2014/main" id="{83E7CAE7-566E-41DE-A1EA-A300C20DF7E8}"/>
              </a:ext>
            </a:extLst>
          </p:cNvPr>
          <p:cNvSpPr/>
          <p:nvPr/>
        </p:nvSpPr>
        <p:spPr>
          <a:xfrm>
            <a:off x="815107" y="1694957"/>
            <a:ext cx="2749645" cy="1143001"/>
          </a:xfrm>
          <a:prstGeom prst="wedgeRectCallout">
            <a:avLst>
              <a:gd name="adj1" fmla="val -25564"/>
              <a:gd name="adj2" fmla="val 72024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+mn-ea"/>
              </a:rPr>
              <a:t>公元前</a:t>
            </a:r>
            <a:endParaRPr lang="en-US" altLang="zh-CN" sz="2400" dirty="0">
              <a:latin typeface="+mn-ea"/>
            </a:endParaRPr>
          </a:p>
          <a:p>
            <a:pPr algn="ctr"/>
            <a:r>
              <a:rPr lang="en-US" altLang="zh-CN" sz="2400" dirty="0">
                <a:latin typeface="+mn-ea"/>
              </a:rPr>
              <a:t>《</a:t>
            </a:r>
            <a:r>
              <a:rPr lang="zh-CN" altLang="en-US" sz="2400" dirty="0">
                <a:latin typeface="+mn-ea"/>
              </a:rPr>
              <a:t>七十子希腊文本</a:t>
            </a:r>
            <a:r>
              <a:rPr lang="en-US" altLang="zh-CN" sz="2400" dirty="0">
                <a:latin typeface="+mn-ea"/>
              </a:rPr>
              <a:t>》</a:t>
            </a:r>
          </a:p>
        </p:txBody>
      </p:sp>
      <p:sp>
        <p:nvSpPr>
          <p:cNvPr id="14" name="对话气泡: 矩形 13">
            <a:extLst>
              <a:ext uri="{FF2B5EF4-FFF2-40B4-BE49-F238E27FC236}">
                <a16:creationId xmlns:a16="http://schemas.microsoft.com/office/drawing/2014/main" id="{052AB581-66DD-43A9-8D87-9CB28821F62C}"/>
              </a:ext>
            </a:extLst>
          </p:cNvPr>
          <p:cNvSpPr/>
          <p:nvPr/>
        </p:nvSpPr>
        <p:spPr>
          <a:xfrm>
            <a:off x="4562222" y="1655780"/>
            <a:ext cx="2841171" cy="1265957"/>
          </a:xfrm>
          <a:prstGeom prst="wedgeRectCallout">
            <a:avLst>
              <a:gd name="adj1" fmla="val -18534"/>
              <a:gd name="adj2" fmla="val 67659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+mn-ea"/>
              </a:rPr>
              <a:t>中世纪初期</a:t>
            </a:r>
            <a:endParaRPr lang="en-US" altLang="zh-CN" sz="2400" dirty="0">
              <a:latin typeface="+mn-ea"/>
            </a:endParaRPr>
          </a:p>
          <a:p>
            <a:pPr algn="ctr"/>
            <a:r>
              <a:rPr lang="zh-CN" altLang="en-US" sz="2400" dirty="0">
                <a:latin typeface="+mn-ea"/>
              </a:rPr>
              <a:t>各民族语的古文本</a:t>
            </a:r>
            <a:endParaRPr lang="en-US" altLang="zh-CN" sz="2400" dirty="0">
              <a:latin typeface="+mn-ea"/>
            </a:endParaRPr>
          </a:p>
        </p:txBody>
      </p:sp>
      <p:sp>
        <p:nvSpPr>
          <p:cNvPr id="15" name="对话气泡: 矩形 14">
            <a:extLst>
              <a:ext uri="{FF2B5EF4-FFF2-40B4-BE49-F238E27FC236}">
                <a16:creationId xmlns:a16="http://schemas.microsoft.com/office/drawing/2014/main" id="{E2FC2C63-45BA-4ABB-A737-B758D55EC5B4}"/>
              </a:ext>
            </a:extLst>
          </p:cNvPr>
          <p:cNvSpPr/>
          <p:nvPr/>
        </p:nvSpPr>
        <p:spPr>
          <a:xfrm>
            <a:off x="8177285" y="1655780"/>
            <a:ext cx="2460171" cy="1143000"/>
          </a:xfrm>
          <a:prstGeom prst="wedgeRectCallout">
            <a:avLst>
              <a:gd name="adj1" fmla="val 6601"/>
              <a:gd name="adj2" fmla="val 79643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+mn-ea"/>
              </a:rPr>
              <a:t>各种现代文本</a:t>
            </a:r>
          </a:p>
        </p:txBody>
      </p:sp>
      <p:sp>
        <p:nvSpPr>
          <p:cNvPr id="16" name="对话气泡: 矩形 15">
            <a:extLst>
              <a:ext uri="{FF2B5EF4-FFF2-40B4-BE49-F238E27FC236}">
                <a16:creationId xmlns:a16="http://schemas.microsoft.com/office/drawing/2014/main" id="{A70B47B9-7E24-4201-9303-70E908D9E4C6}"/>
              </a:ext>
            </a:extLst>
          </p:cNvPr>
          <p:cNvSpPr/>
          <p:nvPr/>
        </p:nvSpPr>
        <p:spPr>
          <a:xfrm>
            <a:off x="2481943" y="3902732"/>
            <a:ext cx="3125044" cy="1260311"/>
          </a:xfrm>
          <a:prstGeom prst="wedgeRectCallout">
            <a:avLst>
              <a:gd name="adj1" fmla="val -21301"/>
              <a:gd name="adj2" fmla="val -6878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+mn-ea"/>
              </a:rPr>
              <a:t>公元</a:t>
            </a:r>
            <a:r>
              <a:rPr lang="en-US" altLang="zh-CN" sz="2400" dirty="0">
                <a:solidFill>
                  <a:schemeClr val="tx1"/>
                </a:solidFill>
                <a:latin typeface="+mn-ea"/>
              </a:rPr>
              <a:t>4</a:t>
            </a:r>
            <a:r>
              <a:rPr lang="zh-CN" altLang="en-US" sz="2400" dirty="0">
                <a:solidFill>
                  <a:schemeClr val="tx1"/>
                </a:solidFill>
                <a:latin typeface="+mn-ea"/>
              </a:rPr>
              <a:t>世纪到</a:t>
            </a:r>
            <a:r>
              <a:rPr lang="en-US" altLang="zh-CN" sz="2400" dirty="0">
                <a:solidFill>
                  <a:schemeClr val="tx1"/>
                </a:solidFill>
                <a:latin typeface="+mn-ea"/>
              </a:rPr>
              <a:t>5</a:t>
            </a:r>
            <a:r>
              <a:rPr lang="zh-CN" altLang="en-US" sz="2400" dirty="0">
                <a:solidFill>
                  <a:schemeClr val="tx1"/>
                </a:solidFill>
                <a:latin typeface="+mn-ea"/>
              </a:rPr>
              <a:t>世纪</a:t>
            </a:r>
            <a:endParaRPr lang="en-US" altLang="zh-CN" sz="2400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en-US" altLang="zh-CN" sz="2400" dirty="0">
                <a:solidFill>
                  <a:schemeClr val="tx1"/>
                </a:solidFill>
                <a:latin typeface="+mn-ea"/>
              </a:rPr>
              <a:t>《</a:t>
            </a:r>
            <a:r>
              <a:rPr lang="zh-CN" altLang="en-US" sz="2400" dirty="0">
                <a:solidFill>
                  <a:schemeClr val="tx1"/>
                </a:solidFill>
                <a:latin typeface="+mn-ea"/>
              </a:rPr>
              <a:t>通俗拉丁文本圣经</a:t>
            </a:r>
            <a:r>
              <a:rPr lang="en-US" altLang="zh-CN" sz="2400" dirty="0">
                <a:solidFill>
                  <a:schemeClr val="tx1"/>
                </a:solidFill>
                <a:latin typeface="+mn-ea"/>
              </a:rPr>
              <a:t>》</a:t>
            </a:r>
          </a:p>
        </p:txBody>
      </p:sp>
      <p:sp>
        <p:nvSpPr>
          <p:cNvPr id="17" name="对话气泡: 矩形 16">
            <a:extLst>
              <a:ext uri="{FF2B5EF4-FFF2-40B4-BE49-F238E27FC236}">
                <a16:creationId xmlns:a16="http://schemas.microsoft.com/office/drawing/2014/main" id="{80676D6D-CC19-44F7-8F2B-C80CBC146D12}"/>
              </a:ext>
            </a:extLst>
          </p:cNvPr>
          <p:cNvSpPr/>
          <p:nvPr/>
        </p:nvSpPr>
        <p:spPr>
          <a:xfrm>
            <a:off x="6585015" y="3934361"/>
            <a:ext cx="3801226" cy="1408875"/>
          </a:xfrm>
          <a:prstGeom prst="wedgeRectCallout">
            <a:avLst>
              <a:gd name="adj1" fmla="val -26218"/>
              <a:gd name="adj2" fmla="val -71354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>
                <a:solidFill>
                  <a:schemeClr val="tx1"/>
                </a:solidFill>
                <a:latin typeface="+mn-ea"/>
              </a:rPr>
              <a:t>16</a:t>
            </a:r>
            <a:r>
              <a:rPr lang="zh-CN" altLang="en-US" sz="2400" dirty="0">
                <a:solidFill>
                  <a:schemeClr val="tx1"/>
                </a:solidFill>
                <a:latin typeface="+mn-ea"/>
              </a:rPr>
              <a:t>世纪宗教改革运动以来</a:t>
            </a:r>
            <a:endParaRPr lang="en-US" altLang="zh-CN" sz="2400" dirty="0">
              <a:solidFill>
                <a:schemeClr val="tx1"/>
              </a:solidFill>
              <a:latin typeface="+mn-ea"/>
            </a:endParaRPr>
          </a:p>
          <a:p>
            <a:r>
              <a:rPr lang="zh-CN" altLang="en-US" sz="2400" dirty="0">
                <a:solidFill>
                  <a:schemeClr val="tx1"/>
                </a:solidFill>
                <a:latin typeface="+mn-ea"/>
              </a:rPr>
              <a:t>近代文本各种现代文本</a:t>
            </a:r>
          </a:p>
        </p:txBody>
      </p:sp>
    </p:spTree>
    <p:extLst>
      <p:ext uri="{BB962C8B-B14F-4D97-AF65-F5344CB8AC3E}">
        <p14:creationId xmlns:p14="http://schemas.microsoft.com/office/powerpoint/2010/main" val="289828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9;p2">
            <a:extLst>
              <a:ext uri="{FF2B5EF4-FFF2-40B4-BE49-F238E27FC236}">
                <a16:creationId xmlns:a16="http://schemas.microsoft.com/office/drawing/2014/main" id="{0CEE3C54-41A1-41D6-8433-29821367F70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3" name="Google Shape;883;p56">
            <a:extLst>
              <a:ext uri="{FF2B5EF4-FFF2-40B4-BE49-F238E27FC236}">
                <a16:creationId xmlns:a16="http://schemas.microsoft.com/office/drawing/2014/main" id="{C9491F0B-4C28-4260-BF98-91565C5BD650}"/>
              </a:ext>
            </a:extLst>
          </p:cNvPr>
          <p:cNvSpPr/>
          <p:nvPr/>
        </p:nvSpPr>
        <p:spPr>
          <a:xfrm>
            <a:off x="705418" y="1648838"/>
            <a:ext cx="230800" cy="231200"/>
          </a:xfrm>
          <a:prstGeom prst="rect">
            <a:avLst/>
          </a:prstGeom>
          <a:solidFill>
            <a:srgbClr val="E6B8A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884;p56">
            <a:extLst>
              <a:ext uri="{FF2B5EF4-FFF2-40B4-BE49-F238E27FC236}">
                <a16:creationId xmlns:a16="http://schemas.microsoft.com/office/drawing/2014/main" id="{F6809F04-DC55-417D-9A5D-96D759BEC74A}"/>
              </a:ext>
            </a:extLst>
          </p:cNvPr>
          <p:cNvSpPr/>
          <p:nvPr/>
        </p:nvSpPr>
        <p:spPr>
          <a:xfrm>
            <a:off x="705418" y="4727623"/>
            <a:ext cx="230800" cy="231200"/>
          </a:xfrm>
          <a:prstGeom prst="rect">
            <a:avLst/>
          </a:prstGeom>
          <a:solidFill>
            <a:srgbClr val="E5CBC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885;p56">
            <a:extLst>
              <a:ext uri="{FF2B5EF4-FFF2-40B4-BE49-F238E27FC236}">
                <a16:creationId xmlns:a16="http://schemas.microsoft.com/office/drawing/2014/main" id="{803B9F92-2C23-43C2-BF1F-C753612FA7BE}"/>
              </a:ext>
            </a:extLst>
          </p:cNvPr>
          <p:cNvSpPr/>
          <p:nvPr/>
        </p:nvSpPr>
        <p:spPr>
          <a:xfrm>
            <a:off x="705418" y="3062590"/>
            <a:ext cx="230800" cy="2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1D6899C5-0746-421B-9850-9C993EDF0B60}"/>
              </a:ext>
            </a:extLst>
          </p:cNvPr>
          <p:cNvSpPr txBox="1"/>
          <p:nvPr/>
        </p:nvSpPr>
        <p:spPr>
          <a:xfrm>
            <a:off x="1321125" y="1243723"/>
            <a:ext cx="5042615" cy="102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zh-CN" altLang="en-US" sz="2400" dirty="0">
                <a:latin typeface="+mn-ea"/>
                <a:sym typeface="Roboto Light"/>
              </a:rPr>
              <a:t>西汉末年，佛教传入中国</a:t>
            </a:r>
            <a:endParaRPr lang="en-US" altLang="zh-CN" sz="2400" dirty="0">
              <a:latin typeface="+mn-ea"/>
              <a:sym typeface="Roboto Light"/>
            </a:endParaRPr>
          </a:p>
          <a:p>
            <a:pPr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zh-CN" altLang="zh-CN" sz="2400" dirty="0">
                <a:latin typeface="+mn-ea"/>
              </a:rPr>
              <a:t>开始：汉哀帝元寿元年</a:t>
            </a:r>
            <a:r>
              <a:rPr lang="en-US" altLang="zh-CN" sz="2400" dirty="0">
                <a:latin typeface="+mn-ea"/>
              </a:rPr>
              <a:t>-</a:t>
            </a:r>
            <a:r>
              <a:rPr lang="zh-CN" altLang="zh-CN" sz="2400" dirty="0">
                <a:latin typeface="+mn-ea"/>
              </a:rPr>
              <a:t>公元前</a:t>
            </a:r>
            <a:r>
              <a:rPr lang="en-US" altLang="zh-CN" sz="2400" dirty="0">
                <a:latin typeface="+mn-ea"/>
              </a:rPr>
              <a:t>2</a:t>
            </a:r>
            <a:r>
              <a:rPr lang="zh-CN" altLang="zh-CN" sz="2400" dirty="0">
                <a:latin typeface="+mn-ea"/>
              </a:rPr>
              <a:t>年</a:t>
            </a:r>
          </a:p>
        </p:txBody>
      </p:sp>
      <p:sp>
        <p:nvSpPr>
          <p:cNvPr id="47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053CAC1E-1DE5-47EF-A19C-6EAC64054D71}"/>
              </a:ext>
            </a:extLst>
          </p:cNvPr>
          <p:cNvSpPr txBox="1"/>
          <p:nvPr/>
        </p:nvSpPr>
        <p:spPr>
          <a:xfrm>
            <a:off x="4182107" y="1904463"/>
            <a:ext cx="2794905" cy="373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50000"/>
              </a:lnSpc>
            </a:pP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8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B3C1F7D3-6046-4E8E-80A1-03EB0D794A3E}"/>
              </a:ext>
            </a:extLst>
          </p:cNvPr>
          <p:cNvSpPr txBox="1"/>
          <p:nvPr/>
        </p:nvSpPr>
        <p:spPr>
          <a:xfrm>
            <a:off x="1321125" y="2771050"/>
            <a:ext cx="4831301" cy="1045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zh-CN" sz="24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东汉：依附于道术传播</a:t>
            </a:r>
            <a:endParaRPr lang="zh-CN" altLang="zh-CN" sz="24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24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汉末三国：依附于玄学</a:t>
            </a:r>
            <a:endParaRPr lang="zh-CN" altLang="zh-CN" sz="24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9" name="Google Shape;883;p56">
            <a:extLst>
              <a:ext uri="{FF2B5EF4-FFF2-40B4-BE49-F238E27FC236}">
                <a16:creationId xmlns:a16="http://schemas.microsoft.com/office/drawing/2014/main" id="{2B0365EC-EE61-4B1F-8177-E20745332A5A}"/>
              </a:ext>
            </a:extLst>
          </p:cNvPr>
          <p:cNvSpPr/>
          <p:nvPr/>
        </p:nvSpPr>
        <p:spPr>
          <a:xfrm>
            <a:off x="6796689" y="1638839"/>
            <a:ext cx="230800" cy="231200"/>
          </a:xfrm>
          <a:prstGeom prst="rect">
            <a:avLst/>
          </a:prstGeom>
          <a:solidFill>
            <a:srgbClr val="E6B8A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884;p56">
            <a:extLst>
              <a:ext uri="{FF2B5EF4-FFF2-40B4-BE49-F238E27FC236}">
                <a16:creationId xmlns:a16="http://schemas.microsoft.com/office/drawing/2014/main" id="{FBF754FF-A61D-419C-85E8-CF17512D7431}"/>
              </a:ext>
            </a:extLst>
          </p:cNvPr>
          <p:cNvSpPr/>
          <p:nvPr/>
        </p:nvSpPr>
        <p:spPr>
          <a:xfrm>
            <a:off x="6860252" y="4822420"/>
            <a:ext cx="230800" cy="231200"/>
          </a:xfrm>
          <a:prstGeom prst="rect">
            <a:avLst/>
          </a:prstGeom>
          <a:solidFill>
            <a:srgbClr val="E5CBC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885;p56">
            <a:extLst>
              <a:ext uri="{FF2B5EF4-FFF2-40B4-BE49-F238E27FC236}">
                <a16:creationId xmlns:a16="http://schemas.microsoft.com/office/drawing/2014/main" id="{8E992671-9F5C-49C5-A57E-C66E7B558606}"/>
              </a:ext>
            </a:extLst>
          </p:cNvPr>
          <p:cNvSpPr/>
          <p:nvPr/>
        </p:nvSpPr>
        <p:spPr>
          <a:xfrm>
            <a:off x="6861612" y="3062590"/>
            <a:ext cx="230800" cy="2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E7ECE8CC-69DE-4481-AE1D-BD9626D17FAF}"/>
              </a:ext>
            </a:extLst>
          </p:cNvPr>
          <p:cNvSpPr txBox="1"/>
          <p:nvPr/>
        </p:nvSpPr>
        <p:spPr>
          <a:xfrm>
            <a:off x="7650762" y="1045637"/>
            <a:ext cx="3802565" cy="1045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zh-CN" sz="24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魏</a:t>
            </a:r>
            <a:r>
              <a:rPr lang="zh-CN" altLang="zh-CN" sz="2400" dirty="0">
                <a:latin typeface="+mn-ea"/>
              </a:rPr>
              <a:t>晋时期</a:t>
            </a:r>
            <a:r>
              <a:rPr lang="zh-CN" altLang="zh-CN" sz="24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：佛理学与玄理学、名理学互相补充，彼此融合</a:t>
            </a:r>
            <a:endParaRPr lang="zh-CN" altLang="zh-CN" sz="24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3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1CCFFFA8-0CAE-40A4-BC74-266673B709A7}"/>
              </a:ext>
            </a:extLst>
          </p:cNvPr>
          <p:cNvSpPr txBox="1"/>
          <p:nvPr/>
        </p:nvSpPr>
        <p:spPr>
          <a:xfrm>
            <a:off x="7650762" y="2494050"/>
            <a:ext cx="4387267" cy="1599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zh-CN" sz="24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隋至唐朝中叶：全盛时期</a:t>
            </a:r>
            <a:endParaRPr lang="en-US" altLang="zh-CN" sz="2400" kern="100" dirty="0">
              <a:effectLst/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24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【四大译师：鸠摩罗什，真谛，玄奘，不空】</a:t>
            </a:r>
            <a:endParaRPr lang="zh-CN" altLang="zh-CN" sz="24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4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546CA767-EB17-4C7D-AB22-8A80862F13F8}"/>
              </a:ext>
            </a:extLst>
          </p:cNvPr>
          <p:cNvSpPr txBox="1"/>
          <p:nvPr/>
        </p:nvSpPr>
        <p:spPr>
          <a:xfrm>
            <a:off x="7772591" y="4576102"/>
            <a:ext cx="3713991" cy="102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zh-CN" altLang="en-US" sz="2400" kern="0" dirty="0">
                <a:latin typeface="+mn-ea"/>
                <a:sym typeface="Roboto Light"/>
              </a:rPr>
              <a:t>宋元以后再无大规模的佛经翻译活动</a:t>
            </a:r>
            <a:endParaRPr lang="en-US" altLang="zh-CN" sz="2400" kern="0" dirty="0">
              <a:latin typeface="+mn-ea"/>
              <a:sym typeface="Roboto Light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4048C53-07A3-41AB-B325-8E9ED0D27E80}"/>
              </a:ext>
            </a:extLst>
          </p:cNvPr>
          <p:cNvSpPr txBox="1"/>
          <p:nvPr/>
        </p:nvSpPr>
        <p:spPr>
          <a:xfrm>
            <a:off x="1321125" y="4476465"/>
            <a:ext cx="5460257" cy="1137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zh-CN" sz="24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东晋至南北朝：个人翻译</a:t>
            </a:r>
            <a:r>
              <a:rPr lang="en-US" altLang="zh-CN" sz="240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CN" altLang="zh-CN" sz="24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集体翻译；私译</a:t>
            </a:r>
            <a:r>
              <a:rPr lang="en-US" altLang="zh-CN" sz="240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CN" altLang="zh-CN" sz="24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官译；出现译场组织</a:t>
            </a:r>
            <a:endParaRPr lang="zh-CN" altLang="zh-CN" sz="24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9B2648B-651A-4B15-8FDF-15FAC2430C20}"/>
              </a:ext>
            </a:extLst>
          </p:cNvPr>
          <p:cNvSpPr txBox="1"/>
          <p:nvPr/>
        </p:nvSpPr>
        <p:spPr>
          <a:xfrm>
            <a:off x="527901" y="424206"/>
            <a:ext cx="4157221" cy="5539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3000" b="1" dirty="0"/>
              <a:t>佛经翻译发展历程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780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 animBg="1"/>
      <p:bldP spid="52" grpId="0" animBg="1"/>
      <p:bldP spid="53" grpId="0" animBg="1"/>
      <p:bldP spid="54" grpId="0" animBg="1"/>
      <p:bldP spid="2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>
            <a:extLst>
              <a:ext uri="{FF2B5EF4-FFF2-40B4-BE49-F238E27FC236}">
                <a16:creationId xmlns:a16="http://schemas.microsoft.com/office/drawing/2014/main" id="{2F76EB56-ED0A-4DE3-878A-56EAD390CFC9}"/>
              </a:ext>
            </a:extLst>
          </p:cNvPr>
          <p:cNvSpPr txBox="1">
            <a:spLocks/>
          </p:cNvSpPr>
          <p:nvPr/>
        </p:nvSpPr>
        <p:spPr>
          <a:xfrm>
            <a:off x="3132038" y="120214"/>
            <a:ext cx="5927924" cy="72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919"/>
              </a:buClr>
              <a:buSzPts val="4200"/>
              <a:buFont typeface="Oswald Regular"/>
              <a:buNone/>
              <a:defRPr sz="5600" b="0" i="0" u="none" strike="noStrike" cap="none">
                <a:solidFill>
                  <a:srgbClr val="1A1919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Oswald Regular"/>
              <a:buNone/>
              <a:defRPr sz="5600" b="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Oswald Regular"/>
              <a:buNone/>
              <a:defRPr sz="5600" b="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Oswald Regular"/>
              <a:buNone/>
              <a:defRPr sz="5600" b="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Oswald Regular"/>
              <a:buNone/>
              <a:defRPr sz="5600" b="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Oswald Regular"/>
              <a:buNone/>
              <a:defRPr sz="5600" b="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Oswald Regular"/>
              <a:buNone/>
              <a:defRPr sz="5600" b="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Oswald Regular"/>
              <a:buNone/>
              <a:defRPr sz="5600" b="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Oswald Regular"/>
              <a:buNone/>
              <a:defRPr sz="5600" b="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defTabSz="914400"/>
            <a:r>
              <a:rPr lang="zh-CN" altLang="en-US" sz="4000" b="1" kern="0" dirty="0"/>
              <a:t>中西方宗教典籍翻译对比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4EEEDC6-76FC-4B23-A0DF-FC534D8E1EB7}"/>
              </a:ext>
            </a:extLst>
          </p:cNvPr>
          <p:cNvSpPr txBox="1"/>
          <p:nvPr/>
        </p:nvSpPr>
        <p:spPr>
          <a:xfrm>
            <a:off x="327564" y="1921279"/>
            <a:ext cx="5608948" cy="3015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600" dirty="0"/>
              <a:t>相似之处：</a:t>
            </a:r>
            <a:endParaRPr lang="en-US" altLang="zh-CN" sz="2600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600" dirty="0"/>
              <a:t>得到统治者的支持</a:t>
            </a:r>
            <a:endParaRPr lang="en-US" altLang="zh-CN" sz="2600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600" dirty="0">
                <a:latin typeface="+mj-ea"/>
                <a:ea typeface="+mj-ea"/>
              </a:rPr>
              <a:t>直译</a:t>
            </a:r>
            <a:r>
              <a:rPr lang="en-US" altLang="zh-CN" sz="2600" dirty="0">
                <a:latin typeface="+mj-ea"/>
                <a:ea typeface="+mj-ea"/>
                <a:sym typeface="Wingdings" panose="05000000000000000000" pitchFamily="2" charset="2"/>
              </a:rPr>
              <a:t></a:t>
            </a:r>
            <a:r>
              <a:rPr lang="zh-CN" altLang="en-US" sz="2600" dirty="0">
                <a:latin typeface="+mj-ea"/>
                <a:ea typeface="+mj-ea"/>
              </a:rPr>
              <a:t>意译</a:t>
            </a:r>
            <a:r>
              <a:rPr lang="en-US" altLang="zh-CN" sz="2600" dirty="0">
                <a:latin typeface="+mj-ea"/>
                <a:ea typeface="+mj-ea"/>
                <a:sym typeface="Wingdings" panose="05000000000000000000" pitchFamily="2" charset="2"/>
              </a:rPr>
              <a:t></a:t>
            </a:r>
            <a:r>
              <a:rPr lang="zh-CN" altLang="en-US" sz="2600" dirty="0">
                <a:latin typeface="+mj-ea"/>
                <a:ea typeface="+mj-ea"/>
              </a:rPr>
              <a:t>直译与意译有机融合</a:t>
            </a:r>
            <a:endParaRPr lang="en-US" altLang="zh-CN" sz="2600" dirty="0">
              <a:latin typeface="+mj-ea"/>
              <a:ea typeface="+mj-ea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600" dirty="0"/>
              <a:t>历时长久</a:t>
            </a:r>
            <a:endParaRPr lang="en-US" altLang="zh-CN" sz="2600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600" dirty="0">
                <a:latin typeface="+mj-ea"/>
                <a:ea typeface="+mj-ea"/>
              </a:rPr>
              <a:t>为中西文化的发展做出了巨大贡献</a:t>
            </a:r>
            <a:endParaRPr lang="zh-CN" altLang="en-US" sz="26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20306B7-3E8D-4CF6-9F94-C4D136E9BC6E}"/>
              </a:ext>
            </a:extLst>
          </p:cNvPr>
          <p:cNvSpPr txBox="1"/>
          <p:nvPr/>
        </p:nvSpPr>
        <p:spPr>
          <a:xfrm>
            <a:off x="6677320" y="1442300"/>
            <a:ext cx="5187116" cy="42157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600" dirty="0"/>
              <a:t>不同之处：</a:t>
            </a:r>
            <a:endParaRPr lang="en-US" altLang="zh-CN" sz="2600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600" dirty="0"/>
              <a:t>受政治的影响程度不同</a:t>
            </a:r>
            <a:endParaRPr lang="en-US" altLang="zh-CN" sz="2600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600" dirty="0"/>
              <a:t>圣经翻译</a:t>
            </a:r>
            <a:r>
              <a:rPr lang="en-US" altLang="zh-CN" sz="2600" dirty="0"/>
              <a:t>-</a:t>
            </a:r>
            <a:r>
              <a:rPr lang="zh-CN" altLang="en-US" sz="2600" dirty="0"/>
              <a:t>世界性特征；</a:t>
            </a:r>
            <a:endParaRPr lang="en-US" altLang="zh-CN" sz="2600" dirty="0"/>
          </a:p>
          <a:p>
            <a:pPr>
              <a:lnSpc>
                <a:spcPct val="150000"/>
              </a:lnSpc>
            </a:pPr>
            <a:r>
              <a:rPr lang="en-US" altLang="zh-CN" sz="2600" dirty="0"/>
              <a:t>	</a:t>
            </a:r>
            <a:r>
              <a:rPr lang="zh-CN" altLang="en-US" sz="2600" dirty="0"/>
              <a:t>佛经翻译</a:t>
            </a:r>
            <a:r>
              <a:rPr lang="en-US" altLang="zh-CN" sz="2600" dirty="0"/>
              <a:t>-</a:t>
            </a:r>
            <a:r>
              <a:rPr lang="zh-CN" altLang="en-US" sz="2600" dirty="0"/>
              <a:t>地域性特点</a:t>
            </a:r>
            <a:endParaRPr lang="en-US" altLang="zh-CN" sz="2600" dirty="0"/>
          </a:p>
          <a:p>
            <a:pPr>
              <a:lnSpc>
                <a:spcPct val="150000"/>
              </a:lnSpc>
            </a:pPr>
            <a:r>
              <a:rPr lang="en-US" altLang="zh-CN" sz="2600" dirty="0"/>
              <a:t>3. </a:t>
            </a:r>
            <a:r>
              <a:rPr lang="zh-CN" altLang="en-US" sz="2600" dirty="0"/>
              <a:t>圣经翻译宗教性浓烈；</a:t>
            </a:r>
            <a:endParaRPr lang="en-US" altLang="zh-CN" sz="2600" dirty="0"/>
          </a:p>
          <a:p>
            <a:pPr>
              <a:lnSpc>
                <a:spcPct val="150000"/>
              </a:lnSpc>
            </a:pPr>
            <a:r>
              <a:rPr lang="en-US" altLang="zh-CN" sz="2600" dirty="0"/>
              <a:t>	</a:t>
            </a:r>
            <a:r>
              <a:rPr lang="zh-CN" altLang="en-US" sz="2600" dirty="0"/>
              <a:t>佛经翻译哲学性和文学性强烈</a:t>
            </a:r>
            <a:endParaRPr lang="en-US" altLang="zh-CN" sz="2600" dirty="0"/>
          </a:p>
          <a:p>
            <a:pPr>
              <a:lnSpc>
                <a:spcPct val="150000"/>
              </a:lnSpc>
            </a:pPr>
            <a:r>
              <a:rPr lang="en-US" altLang="zh-CN" sz="2600" dirty="0"/>
              <a:t>4. </a:t>
            </a:r>
            <a:r>
              <a:rPr lang="zh-CN" altLang="en-US" sz="2600" dirty="0"/>
              <a:t>在表述翻译理论上的差别</a:t>
            </a:r>
            <a:endParaRPr lang="en-US" altLang="zh-CN" sz="2600" dirty="0"/>
          </a:p>
        </p:txBody>
      </p:sp>
    </p:spTree>
    <p:extLst>
      <p:ext uri="{BB962C8B-B14F-4D97-AF65-F5344CB8AC3E}">
        <p14:creationId xmlns:p14="http://schemas.microsoft.com/office/powerpoint/2010/main" val="242551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52">
            <a:extLst>
              <a:ext uri="{FF2B5EF4-FFF2-40B4-BE49-F238E27FC236}">
                <a16:creationId xmlns:a16="http://schemas.microsoft.com/office/drawing/2014/main" id="{3828F77C-E153-4561-B683-14828CFD72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Noto Sans S Chinese Regular"/>
            </a:endParaRPr>
          </a:p>
        </p:txBody>
      </p:sp>
      <p:sp>
        <p:nvSpPr>
          <p:cNvPr id="55" name="Google Shape;9;p2">
            <a:extLst>
              <a:ext uri="{FF2B5EF4-FFF2-40B4-BE49-F238E27FC236}">
                <a16:creationId xmlns:a16="http://schemas.microsoft.com/office/drawing/2014/main" id="{935FCE39-601B-40C6-B9C3-C3CF7723902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226;p35"/>
          <p:cNvSpPr/>
          <p:nvPr/>
        </p:nvSpPr>
        <p:spPr>
          <a:xfrm>
            <a:off x="2074154" y="2195922"/>
            <a:ext cx="8560771" cy="2742737"/>
          </a:xfrm>
          <a:prstGeom prst="rect">
            <a:avLst/>
          </a:prstGeom>
          <a:solidFill>
            <a:srgbClr val="A6B4B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227;p35"/>
          <p:cNvSpPr/>
          <p:nvPr/>
        </p:nvSpPr>
        <p:spPr>
          <a:xfrm rot="5400000">
            <a:off x="9833835" y="3088675"/>
            <a:ext cx="2195600" cy="40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9" name="Google Shape;11;p2">
            <a:extLst>
              <a:ext uri="{FF2B5EF4-FFF2-40B4-BE49-F238E27FC236}">
                <a16:creationId xmlns:a16="http://schemas.microsoft.com/office/drawing/2014/main" id="{F635A32A-B788-4F0A-B4C8-3D49B4202CE6}"/>
              </a:ext>
            </a:extLst>
          </p:cNvPr>
          <p:cNvGrpSpPr/>
          <p:nvPr/>
        </p:nvGrpSpPr>
        <p:grpSpPr>
          <a:xfrm>
            <a:off x="991714" y="4666632"/>
            <a:ext cx="2148833" cy="866936"/>
            <a:chOff x="209990" y="186675"/>
            <a:chExt cx="1611625" cy="650202"/>
          </a:xfrm>
          <a:solidFill>
            <a:srgbClr val="E5CBC1"/>
          </a:solidFill>
        </p:grpSpPr>
        <p:sp>
          <p:nvSpPr>
            <p:cNvPr id="60" name="Google Shape;12;p2">
              <a:extLst>
                <a:ext uri="{FF2B5EF4-FFF2-40B4-BE49-F238E27FC236}">
                  <a16:creationId xmlns:a16="http://schemas.microsoft.com/office/drawing/2014/main" id="{07471B1A-0389-42DF-AC49-6BAA3052D03B}"/>
                </a:ext>
              </a:extLst>
            </p:cNvPr>
            <p:cNvSpPr/>
            <p:nvPr/>
          </p:nvSpPr>
          <p:spPr>
            <a:xfrm>
              <a:off x="209990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13;p2">
              <a:extLst>
                <a:ext uri="{FF2B5EF4-FFF2-40B4-BE49-F238E27FC236}">
                  <a16:creationId xmlns:a16="http://schemas.microsoft.com/office/drawing/2014/main" id="{50579ACC-0BDD-4BFC-BE36-B529C0920DA7}"/>
                </a:ext>
              </a:extLst>
            </p:cNvPr>
            <p:cNvSpPr/>
            <p:nvPr/>
          </p:nvSpPr>
          <p:spPr>
            <a:xfrm>
              <a:off x="507415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14;p2">
              <a:extLst>
                <a:ext uri="{FF2B5EF4-FFF2-40B4-BE49-F238E27FC236}">
                  <a16:creationId xmlns:a16="http://schemas.microsoft.com/office/drawing/2014/main" id="{A1E8CA73-3FF5-437D-8ADA-0181292F6BE7}"/>
                </a:ext>
              </a:extLst>
            </p:cNvPr>
            <p:cNvSpPr/>
            <p:nvPr/>
          </p:nvSpPr>
          <p:spPr>
            <a:xfrm>
              <a:off x="804840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15;p2">
              <a:extLst>
                <a:ext uri="{FF2B5EF4-FFF2-40B4-BE49-F238E27FC236}">
                  <a16:creationId xmlns:a16="http://schemas.microsoft.com/office/drawing/2014/main" id="{CD303C19-6AB2-4F9C-8E44-5325D92A0EC5}"/>
                </a:ext>
              </a:extLst>
            </p:cNvPr>
            <p:cNvSpPr/>
            <p:nvPr/>
          </p:nvSpPr>
          <p:spPr>
            <a:xfrm>
              <a:off x="1102265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16;p2">
              <a:extLst>
                <a:ext uri="{FF2B5EF4-FFF2-40B4-BE49-F238E27FC236}">
                  <a16:creationId xmlns:a16="http://schemas.microsoft.com/office/drawing/2014/main" id="{8BF1D89D-5F93-48F3-891E-8B6DEB453A6D}"/>
                </a:ext>
              </a:extLst>
            </p:cNvPr>
            <p:cNvSpPr/>
            <p:nvPr/>
          </p:nvSpPr>
          <p:spPr>
            <a:xfrm>
              <a:off x="1399690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17;p2">
              <a:extLst>
                <a:ext uri="{FF2B5EF4-FFF2-40B4-BE49-F238E27FC236}">
                  <a16:creationId xmlns:a16="http://schemas.microsoft.com/office/drawing/2014/main" id="{1464483F-1DDB-45C0-B6A6-E4F9251FE36E}"/>
                </a:ext>
              </a:extLst>
            </p:cNvPr>
            <p:cNvSpPr/>
            <p:nvPr/>
          </p:nvSpPr>
          <p:spPr>
            <a:xfrm>
              <a:off x="1697115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18;p2">
              <a:extLst>
                <a:ext uri="{FF2B5EF4-FFF2-40B4-BE49-F238E27FC236}">
                  <a16:creationId xmlns:a16="http://schemas.microsoft.com/office/drawing/2014/main" id="{1F2E4576-00D0-4528-9957-96DE172AB5BE}"/>
                </a:ext>
              </a:extLst>
            </p:cNvPr>
            <p:cNvSpPr/>
            <p:nvPr/>
          </p:nvSpPr>
          <p:spPr>
            <a:xfrm>
              <a:off x="209990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19;p2">
              <a:extLst>
                <a:ext uri="{FF2B5EF4-FFF2-40B4-BE49-F238E27FC236}">
                  <a16:creationId xmlns:a16="http://schemas.microsoft.com/office/drawing/2014/main" id="{4C038BFC-191E-4206-9C77-02B3911E5A31}"/>
                </a:ext>
              </a:extLst>
            </p:cNvPr>
            <p:cNvSpPr/>
            <p:nvPr/>
          </p:nvSpPr>
          <p:spPr>
            <a:xfrm>
              <a:off x="507415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20;p2">
              <a:extLst>
                <a:ext uri="{FF2B5EF4-FFF2-40B4-BE49-F238E27FC236}">
                  <a16:creationId xmlns:a16="http://schemas.microsoft.com/office/drawing/2014/main" id="{9EEBF2B6-F3D0-4C9B-A9AF-70EFF5B2DE6A}"/>
                </a:ext>
              </a:extLst>
            </p:cNvPr>
            <p:cNvSpPr/>
            <p:nvPr/>
          </p:nvSpPr>
          <p:spPr>
            <a:xfrm>
              <a:off x="804840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21;p2">
              <a:extLst>
                <a:ext uri="{FF2B5EF4-FFF2-40B4-BE49-F238E27FC236}">
                  <a16:creationId xmlns:a16="http://schemas.microsoft.com/office/drawing/2014/main" id="{1D606120-C9F9-498F-933E-AB9751A98640}"/>
                </a:ext>
              </a:extLst>
            </p:cNvPr>
            <p:cNvSpPr/>
            <p:nvPr/>
          </p:nvSpPr>
          <p:spPr>
            <a:xfrm>
              <a:off x="1102265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22;p2">
              <a:extLst>
                <a:ext uri="{FF2B5EF4-FFF2-40B4-BE49-F238E27FC236}">
                  <a16:creationId xmlns:a16="http://schemas.microsoft.com/office/drawing/2014/main" id="{C8BFB687-6B63-41F4-9FD9-A7F8DF91ABAC}"/>
                </a:ext>
              </a:extLst>
            </p:cNvPr>
            <p:cNvSpPr/>
            <p:nvPr/>
          </p:nvSpPr>
          <p:spPr>
            <a:xfrm>
              <a:off x="1399690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23;p2">
              <a:extLst>
                <a:ext uri="{FF2B5EF4-FFF2-40B4-BE49-F238E27FC236}">
                  <a16:creationId xmlns:a16="http://schemas.microsoft.com/office/drawing/2014/main" id="{13A4B6F1-CCF1-4DCB-96A3-10212F72BE7C}"/>
                </a:ext>
              </a:extLst>
            </p:cNvPr>
            <p:cNvSpPr/>
            <p:nvPr/>
          </p:nvSpPr>
          <p:spPr>
            <a:xfrm>
              <a:off x="1697115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24;p2">
              <a:extLst>
                <a:ext uri="{FF2B5EF4-FFF2-40B4-BE49-F238E27FC236}">
                  <a16:creationId xmlns:a16="http://schemas.microsoft.com/office/drawing/2014/main" id="{6796AF92-AB0D-436D-962E-26D066F2C030}"/>
                </a:ext>
              </a:extLst>
            </p:cNvPr>
            <p:cNvSpPr/>
            <p:nvPr/>
          </p:nvSpPr>
          <p:spPr>
            <a:xfrm>
              <a:off x="209990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25;p2">
              <a:extLst>
                <a:ext uri="{FF2B5EF4-FFF2-40B4-BE49-F238E27FC236}">
                  <a16:creationId xmlns:a16="http://schemas.microsoft.com/office/drawing/2014/main" id="{F75EE2A3-0D9F-4D4E-96AA-816BF5629427}"/>
                </a:ext>
              </a:extLst>
            </p:cNvPr>
            <p:cNvSpPr/>
            <p:nvPr/>
          </p:nvSpPr>
          <p:spPr>
            <a:xfrm>
              <a:off x="507415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26;p2">
              <a:extLst>
                <a:ext uri="{FF2B5EF4-FFF2-40B4-BE49-F238E27FC236}">
                  <a16:creationId xmlns:a16="http://schemas.microsoft.com/office/drawing/2014/main" id="{0C3BBFEB-DA85-442E-BFF4-3F02902A4016}"/>
                </a:ext>
              </a:extLst>
            </p:cNvPr>
            <p:cNvSpPr/>
            <p:nvPr/>
          </p:nvSpPr>
          <p:spPr>
            <a:xfrm>
              <a:off x="804840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27;p2">
              <a:extLst>
                <a:ext uri="{FF2B5EF4-FFF2-40B4-BE49-F238E27FC236}">
                  <a16:creationId xmlns:a16="http://schemas.microsoft.com/office/drawing/2014/main" id="{40499419-8D5F-4E02-AB10-0AFCA4B64ACC}"/>
                </a:ext>
              </a:extLst>
            </p:cNvPr>
            <p:cNvSpPr/>
            <p:nvPr/>
          </p:nvSpPr>
          <p:spPr>
            <a:xfrm>
              <a:off x="1102265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28;p2">
              <a:extLst>
                <a:ext uri="{FF2B5EF4-FFF2-40B4-BE49-F238E27FC236}">
                  <a16:creationId xmlns:a16="http://schemas.microsoft.com/office/drawing/2014/main" id="{2DD4AD70-9604-4BD5-93B6-F1B78C37C1B8}"/>
                </a:ext>
              </a:extLst>
            </p:cNvPr>
            <p:cNvSpPr/>
            <p:nvPr/>
          </p:nvSpPr>
          <p:spPr>
            <a:xfrm>
              <a:off x="1399690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29;p2">
              <a:extLst>
                <a:ext uri="{FF2B5EF4-FFF2-40B4-BE49-F238E27FC236}">
                  <a16:creationId xmlns:a16="http://schemas.microsoft.com/office/drawing/2014/main" id="{07EBD944-9715-45AE-B565-ED37135639BB}"/>
                </a:ext>
              </a:extLst>
            </p:cNvPr>
            <p:cNvSpPr/>
            <p:nvPr/>
          </p:nvSpPr>
          <p:spPr>
            <a:xfrm>
              <a:off x="1697115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78" name="图片 77">
            <a:extLst>
              <a:ext uri="{FF2B5EF4-FFF2-40B4-BE49-F238E27FC236}">
                <a16:creationId xmlns:a16="http://schemas.microsoft.com/office/drawing/2014/main" id="{4B8A3AA6-82D1-4926-A869-5B15E4580A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851" y="-269381"/>
            <a:ext cx="7735092" cy="7735092"/>
          </a:xfrm>
          <a:prstGeom prst="rect">
            <a:avLst/>
          </a:prstGeom>
        </p:spPr>
      </p:pic>
      <p:sp>
        <p:nvSpPr>
          <p:cNvPr id="79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D17E325A-C847-4529-9143-9CEA33FF6B6F}"/>
              </a:ext>
            </a:extLst>
          </p:cNvPr>
          <p:cNvSpPr txBox="1"/>
          <p:nvPr/>
        </p:nvSpPr>
        <p:spPr>
          <a:xfrm>
            <a:off x="2454173" y="2784286"/>
            <a:ext cx="4652882" cy="1184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412750" hangingPunct="0">
              <a:lnSpc>
                <a:spcPct val="12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altLang="zh-CN" sz="6600" kern="0" dirty="0">
                <a:solidFill>
                  <a:schemeClr val="bg1"/>
                </a:solidFill>
                <a:latin typeface="Noto Sans S Chinese Regular"/>
                <a:ea typeface="Noto Sans S Chinese Regular"/>
                <a:sym typeface="Roboto Light"/>
              </a:rPr>
              <a:t>THANK</a:t>
            </a:r>
            <a:r>
              <a:rPr lang="zh-CN" altLang="en-US" sz="6600" kern="0" dirty="0">
                <a:solidFill>
                  <a:schemeClr val="bg1"/>
                </a:solidFill>
                <a:latin typeface="Noto Sans S Chinese Regular"/>
                <a:ea typeface="Noto Sans S Chinese Regular"/>
                <a:sym typeface="Roboto Light"/>
              </a:rPr>
              <a:t> </a:t>
            </a:r>
            <a:r>
              <a:rPr lang="en-US" altLang="zh-CN" sz="6600" kern="0" dirty="0">
                <a:solidFill>
                  <a:schemeClr val="bg1"/>
                </a:solidFill>
                <a:latin typeface="Noto Sans S Chinese Regular"/>
                <a:ea typeface="Noto Sans S Chinese Regular"/>
                <a:sym typeface="Roboto Light"/>
              </a:rPr>
              <a:t>YOU</a:t>
            </a:r>
          </a:p>
        </p:txBody>
      </p:sp>
      <p:sp>
        <p:nvSpPr>
          <p:cNvPr id="81" name="Google Shape;227;p35"/>
          <p:cNvSpPr/>
          <p:nvPr/>
        </p:nvSpPr>
        <p:spPr>
          <a:xfrm rot="5400000">
            <a:off x="4453665" y="1502954"/>
            <a:ext cx="269040" cy="291150"/>
          </a:xfrm>
          <a:prstGeom prst="rect">
            <a:avLst/>
          </a:prstGeom>
          <a:solidFill>
            <a:srgbClr val="E5CBC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275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79" grpId="0" animBg="1"/>
      <p:bldP spid="8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;p2">
            <a:extLst>
              <a:ext uri="{FF2B5EF4-FFF2-40B4-BE49-F238E27FC236}">
                <a16:creationId xmlns:a16="http://schemas.microsoft.com/office/drawing/2014/main" id="{935FCE39-601B-40C6-B9C3-C3CF7723902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" name="Google Shape;11;p2">
            <a:extLst>
              <a:ext uri="{FF2B5EF4-FFF2-40B4-BE49-F238E27FC236}">
                <a16:creationId xmlns:a16="http://schemas.microsoft.com/office/drawing/2014/main" id="{F635A32A-B788-4F0A-B4C8-3D49B4202CE6}"/>
              </a:ext>
            </a:extLst>
          </p:cNvPr>
          <p:cNvGrpSpPr/>
          <p:nvPr/>
        </p:nvGrpSpPr>
        <p:grpSpPr>
          <a:xfrm>
            <a:off x="1338084" y="2819446"/>
            <a:ext cx="2148833" cy="866936"/>
            <a:chOff x="209990" y="186675"/>
            <a:chExt cx="1611625" cy="650202"/>
          </a:xfrm>
          <a:solidFill>
            <a:srgbClr val="A6B4B3"/>
          </a:solidFill>
        </p:grpSpPr>
        <p:sp>
          <p:nvSpPr>
            <p:cNvPr id="15" name="Google Shape;12;p2">
              <a:extLst>
                <a:ext uri="{FF2B5EF4-FFF2-40B4-BE49-F238E27FC236}">
                  <a16:creationId xmlns:a16="http://schemas.microsoft.com/office/drawing/2014/main" id="{07471B1A-0389-42DF-AC49-6BAA3052D03B}"/>
                </a:ext>
              </a:extLst>
            </p:cNvPr>
            <p:cNvSpPr/>
            <p:nvPr/>
          </p:nvSpPr>
          <p:spPr>
            <a:xfrm>
              <a:off x="209990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3;p2">
              <a:extLst>
                <a:ext uri="{FF2B5EF4-FFF2-40B4-BE49-F238E27FC236}">
                  <a16:creationId xmlns:a16="http://schemas.microsoft.com/office/drawing/2014/main" id="{50579ACC-0BDD-4BFC-BE36-B529C0920DA7}"/>
                </a:ext>
              </a:extLst>
            </p:cNvPr>
            <p:cNvSpPr/>
            <p:nvPr/>
          </p:nvSpPr>
          <p:spPr>
            <a:xfrm>
              <a:off x="507415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4;p2">
              <a:extLst>
                <a:ext uri="{FF2B5EF4-FFF2-40B4-BE49-F238E27FC236}">
                  <a16:creationId xmlns:a16="http://schemas.microsoft.com/office/drawing/2014/main" id="{A1E8CA73-3FF5-437D-8ADA-0181292F6BE7}"/>
                </a:ext>
              </a:extLst>
            </p:cNvPr>
            <p:cNvSpPr/>
            <p:nvPr/>
          </p:nvSpPr>
          <p:spPr>
            <a:xfrm>
              <a:off x="804840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15;p2">
              <a:extLst>
                <a:ext uri="{FF2B5EF4-FFF2-40B4-BE49-F238E27FC236}">
                  <a16:creationId xmlns:a16="http://schemas.microsoft.com/office/drawing/2014/main" id="{CD303C19-6AB2-4F9C-8E44-5325D92A0EC5}"/>
                </a:ext>
              </a:extLst>
            </p:cNvPr>
            <p:cNvSpPr/>
            <p:nvPr/>
          </p:nvSpPr>
          <p:spPr>
            <a:xfrm>
              <a:off x="1102265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16;p2">
              <a:extLst>
                <a:ext uri="{FF2B5EF4-FFF2-40B4-BE49-F238E27FC236}">
                  <a16:creationId xmlns:a16="http://schemas.microsoft.com/office/drawing/2014/main" id="{8BF1D89D-5F93-48F3-891E-8B6DEB453A6D}"/>
                </a:ext>
              </a:extLst>
            </p:cNvPr>
            <p:cNvSpPr/>
            <p:nvPr/>
          </p:nvSpPr>
          <p:spPr>
            <a:xfrm>
              <a:off x="1399690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17;p2">
              <a:extLst>
                <a:ext uri="{FF2B5EF4-FFF2-40B4-BE49-F238E27FC236}">
                  <a16:creationId xmlns:a16="http://schemas.microsoft.com/office/drawing/2014/main" id="{1464483F-1DDB-45C0-B6A6-E4F9251FE36E}"/>
                </a:ext>
              </a:extLst>
            </p:cNvPr>
            <p:cNvSpPr/>
            <p:nvPr/>
          </p:nvSpPr>
          <p:spPr>
            <a:xfrm>
              <a:off x="1697115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18;p2">
              <a:extLst>
                <a:ext uri="{FF2B5EF4-FFF2-40B4-BE49-F238E27FC236}">
                  <a16:creationId xmlns:a16="http://schemas.microsoft.com/office/drawing/2014/main" id="{1F2E4576-00D0-4528-9957-96DE172AB5BE}"/>
                </a:ext>
              </a:extLst>
            </p:cNvPr>
            <p:cNvSpPr/>
            <p:nvPr/>
          </p:nvSpPr>
          <p:spPr>
            <a:xfrm>
              <a:off x="209990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19;p2">
              <a:extLst>
                <a:ext uri="{FF2B5EF4-FFF2-40B4-BE49-F238E27FC236}">
                  <a16:creationId xmlns:a16="http://schemas.microsoft.com/office/drawing/2014/main" id="{4C038BFC-191E-4206-9C77-02B3911E5A31}"/>
                </a:ext>
              </a:extLst>
            </p:cNvPr>
            <p:cNvSpPr/>
            <p:nvPr/>
          </p:nvSpPr>
          <p:spPr>
            <a:xfrm>
              <a:off x="507415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0;p2">
              <a:extLst>
                <a:ext uri="{FF2B5EF4-FFF2-40B4-BE49-F238E27FC236}">
                  <a16:creationId xmlns:a16="http://schemas.microsoft.com/office/drawing/2014/main" id="{9EEBF2B6-F3D0-4C9B-A9AF-70EFF5B2DE6A}"/>
                </a:ext>
              </a:extLst>
            </p:cNvPr>
            <p:cNvSpPr/>
            <p:nvPr/>
          </p:nvSpPr>
          <p:spPr>
            <a:xfrm>
              <a:off x="804840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1;p2">
              <a:extLst>
                <a:ext uri="{FF2B5EF4-FFF2-40B4-BE49-F238E27FC236}">
                  <a16:creationId xmlns:a16="http://schemas.microsoft.com/office/drawing/2014/main" id="{1D606120-C9F9-498F-933E-AB9751A98640}"/>
                </a:ext>
              </a:extLst>
            </p:cNvPr>
            <p:cNvSpPr/>
            <p:nvPr/>
          </p:nvSpPr>
          <p:spPr>
            <a:xfrm>
              <a:off x="1102265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22;p2">
              <a:extLst>
                <a:ext uri="{FF2B5EF4-FFF2-40B4-BE49-F238E27FC236}">
                  <a16:creationId xmlns:a16="http://schemas.microsoft.com/office/drawing/2014/main" id="{C8BFB687-6B63-41F4-9FD9-A7F8DF91ABAC}"/>
                </a:ext>
              </a:extLst>
            </p:cNvPr>
            <p:cNvSpPr/>
            <p:nvPr/>
          </p:nvSpPr>
          <p:spPr>
            <a:xfrm>
              <a:off x="1399690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23;p2">
              <a:extLst>
                <a:ext uri="{FF2B5EF4-FFF2-40B4-BE49-F238E27FC236}">
                  <a16:creationId xmlns:a16="http://schemas.microsoft.com/office/drawing/2014/main" id="{13A4B6F1-CCF1-4DCB-96A3-10212F72BE7C}"/>
                </a:ext>
              </a:extLst>
            </p:cNvPr>
            <p:cNvSpPr/>
            <p:nvPr/>
          </p:nvSpPr>
          <p:spPr>
            <a:xfrm>
              <a:off x="1697115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24;p2">
              <a:extLst>
                <a:ext uri="{FF2B5EF4-FFF2-40B4-BE49-F238E27FC236}">
                  <a16:creationId xmlns:a16="http://schemas.microsoft.com/office/drawing/2014/main" id="{6796AF92-AB0D-436D-962E-26D066F2C030}"/>
                </a:ext>
              </a:extLst>
            </p:cNvPr>
            <p:cNvSpPr/>
            <p:nvPr/>
          </p:nvSpPr>
          <p:spPr>
            <a:xfrm>
              <a:off x="209990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25;p2">
              <a:extLst>
                <a:ext uri="{FF2B5EF4-FFF2-40B4-BE49-F238E27FC236}">
                  <a16:creationId xmlns:a16="http://schemas.microsoft.com/office/drawing/2014/main" id="{F75EE2A3-0D9F-4D4E-96AA-816BF5629427}"/>
                </a:ext>
              </a:extLst>
            </p:cNvPr>
            <p:cNvSpPr/>
            <p:nvPr/>
          </p:nvSpPr>
          <p:spPr>
            <a:xfrm>
              <a:off x="507415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26;p2">
              <a:extLst>
                <a:ext uri="{FF2B5EF4-FFF2-40B4-BE49-F238E27FC236}">
                  <a16:creationId xmlns:a16="http://schemas.microsoft.com/office/drawing/2014/main" id="{0C3BBFEB-DA85-442E-BFF4-3F02902A4016}"/>
                </a:ext>
              </a:extLst>
            </p:cNvPr>
            <p:cNvSpPr/>
            <p:nvPr/>
          </p:nvSpPr>
          <p:spPr>
            <a:xfrm>
              <a:off x="804840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27;p2">
              <a:extLst>
                <a:ext uri="{FF2B5EF4-FFF2-40B4-BE49-F238E27FC236}">
                  <a16:creationId xmlns:a16="http://schemas.microsoft.com/office/drawing/2014/main" id="{40499419-8D5F-4E02-AB10-0AFCA4B64ACC}"/>
                </a:ext>
              </a:extLst>
            </p:cNvPr>
            <p:cNvSpPr/>
            <p:nvPr/>
          </p:nvSpPr>
          <p:spPr>
            <a:xfrm>
              <a:off x="1102265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28;p2">
              <a:extLst>
                <a:ext uri="{FF2B5EF4-FFF2-40B4-BE49-F238E27FC236}">
                  <a16:creationId xmlns:a16="http://schemas.microsoft.com/office/drawing/2014/main" id="{2DD4AD70-9604-4BD5-93B6-F1B78C37C1B8}"/>
                </a:ext>
              </a:extLst>
            </p:cNvPr>
            <p:cNvSpPr/>
            <p:nvPr/>
          </p:nvSpPr>
          <p:spPr>
            <a:xfrm>
              <a:off x="1399690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29;p2">
              <a:extLst>
                <a:ext uri="{FF2B5EF4-FFF2-40B4-BE49-F238E27FC236}">
                  <a16:creationId xmlns:a16="http://schemas.microsoft.com/office/drawing/2014/main" id="{07EBD944-9715-45AE-B565-ED37135639BB}"/>
                </a:ext>
              </a:extLst>
            </p:cNvPr>
            <p:cNvSpPr/>
            <p:nvPr/>
          </p:nvSpPr>
          <p:spPr>
            <a:xfrm>
              <a:off x="1697115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" name="Google Shape;226;p35">
            <a:extLst>
              <a:ext uri="{FF2B5EF4-FFF2-40B4-BE49-F238E27FC236}">
                <a16:creationId xmlns:a16="http://schemas.microsoft.com/office/drawing/2014/main" id="{345CDB23-6EAB-41BB-976C-9F6D1BF392CC}"/>
              </a:ext>
            </a:extLst>
          </p:cNvPr>
          <p:cNvSpPr/>
          <p:nvPr/>
        </p:nvSpPr>
        <p:spPr>
          <a:xfrm>
            <a:off x="3916330" y="2853772"/>
            <a:ext cx="752000" cy="752000"/>
          </a:xfrm>
          <a:prstGeom prst="rect">
            <a:avLst/>
          </a:prstGeom>
          <a:solidFill>
            <a:srgbClr val="A6B4B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39"/>
          <p:cNvSpPr/>
          <p:nvPr/>
        </p:nvSpPr>
        <p:spPr>
          <a:xfrm>
            <a:off x="2586736" y="1675444"/>
            <a:ext cx="1734400" cy="1734400"/>
          </a:xfrm>
          <a:prstGeom prst="rect">
            <a:avLst/>
          </a:prstGeom>
          <a:solidFill>
            <a:srgbClr val="E5CBC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chemeClr val="accent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cs typeface="Arial"/>
              <a:sym typeface="Arial"/>
            </a:endParaRPr>
          </a:p>
        </p:txBody>
      </p:sp>
      <p:sp>
        <p:nvSpPr>
          <p:cNvPr id="275" name="Google Shape;275;p39"/>
          <p:cNvSpPr txBox="1">
            <a:spLocks noGrp="1"/>
          </p:cNvSpPr>
          <p:nvPr>
            <p:ph type="title" idx="2"/>
          </p:nvPr>
        </p:nvSpPr>
        <p:spPr>
          <a:xfrm>
            <a:off x="2586750" y="1675444"/>
            <a:ext cx="1734400" cy="173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01</a:t>
            </a:r>
            <a:endParaRPr dirty="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283" name="Google Shape;283;p39"/>
          <p:cNvSpPr/>
          <p:nvPr/>
        </p:nvSpPr>
        <p:spPr>
          <a:xfrm>
            <a:off x="8813263" y="0"/>
            <a:ext cx="3378736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54E39A8-749D-4E88-8EFC-7CDD80C589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604" y="1776668"/>
            <a:ext cx="5203604" cy="5203604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CE5BB4B3-BD2D-462F-BDED-8F1D0B8769D3}"/>
              </a:ext>
            </a:extLst>
          </p:cNvPr>
          <p:cNvSpPr txBox="1"/>
          <p:nvPr/>
        </p:nvSpPr>
        <p:spPr>
          <a:xfrm>
            <a:off x="885708" y="3969071"/>
            <a:ext cx="51364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中西</a:t>
            </a: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翻译史的分期及标准</a:t>
            </a:r>
            <a:endParaRPr lang="en-US" altLang="zh-CN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9;p2">
            <a:extLst>
              <a:ext uri="{FF2B5EF4-FFF2-40B4-BE49-F238E27FC236}">
                <a16:creationId xmlns:a16="http://schemas.microsoft.com/office/drawing/2014/main" id="{935FCE39-601B-40C6-B9C3-C3CF7723902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F4D08C71-CEC6-4AA3-B534-A898D09F60C8}"/>
              </a:ext>
            </a:extLst>
          </p:cNvPr>
          <p:cNvSpPr/>
          <p:nvPr/>
        </p:nvSpPr>
        <p:spPr>
          <a:xfrm>
            <a:off x="574137" y="454511"/>
            <a:ext cx="5455187" cy="51395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b="1" dirty="0">
              <a:solidFill>
                <a:schemeClr val="accent1"/>
              </a:solidFill>
              <a:ea typeface="Noto Sans S Chinese Regular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88770E2-2CC7-4D94-89AF-C41D9F5E1262}"/>
              </a:ext>
            </a:extLst>
          </p:cNvPr>
          <p:cNvSpPr txBox="1"/>
          <p:nvPr/>
        </p:nvSpPr>
        <p:spPr>
          <a:xfrm>
            <a:off x="746873" y="480653"/>
            <a:ext cx="54551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中西译学界对中西翻译史的不同划分</a:t>
            </a:r>
          </a:p>
        </p:txBody>
      </p:sp>
      <p:sp>
        <p:nvSpPr>
          <p:cNvPr id="13" name="Google Shape;283;p39">
            <a:extLst>
              <a:ext uri="{FF2B5EF4-FFF2-40B4-BE49-F238E27FC236}">
                <a16:creationId xmlns:a16="http://schemas.microsoft.com/office/drawing/2014/main" id="{2E2E6041-1DFD-43B8-985B-DA9FBE0FC943}"/>
              </a:ext>
            </a:extLst>
          </p:cNvPr>
          <p:cNvSpPr/>
          <p:nvPr/>
        </p:nvSpPr>
        <p:spPr>
          <a:xfrm>
            <a:off x="640813" y="1266824"/>
            <a:ext cx="5826662" cy="510611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283;p39">
            <a:extLst>
              <a:ext uri="{FF2B5EF4-FFF2-40B4-BE49-F238E27FC236}">
                <a16:creationId xmlns:a16="http://schemas.microsoft.com/office/drawing/2014/main" id="{61AEBF5F-4E62-4809-9A64-0043ED35B794}"/>
              </a:ext>
            </a:extLst>
          </p:cNvPr>
          <p:cNvSpPr/>
          <p:nvPr/>
        </p:nvSpPr>
        <p:spPr>
          <a:xfrm>
            <a:off x="5708111" y="1544723"/>
            <a:ext cx="5826661" cy="51061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chemeClr val="accent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4B85430-CAEC-4DA8-8426-85E15BD0CCF1}"/>
              </a:ext>
            </a:extLst>
          </p:cNvPr>
          <p:cNvSpPr txBox="1"/>
          <p:nvPr/>
        </p:nvSpPr>
        <p:spPr>
          <a:xfrm>
            <a:off x="746873" y="1332897"/>
            <a:ext cx="493395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西方翻译史</a:t>
            </a:r>
            <a:endParaRPr lang="en-US" altLang="zh-CN" sz="20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潘文国：是否具有学科意识</a:t>
            </a:r>
            <a:endParaRPr lang="en-US" altLang="zh-CN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第一阶段：古代的西塞罗</a:t>
            </a:r>
            <a:r>
              <a:rPr lang="en-US" altLang="zh-CN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-1959</a:t>
            </a:r>
            <a:r>
              <a:rPr lang="zh-CN" altLang="en-US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（传统翻译学）</a:t>
            </a:r>
            <a:endParaRPr lang="en-US" altLang="zh-CN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第二阶段</a:t>
            </a:r>
            <a:r>
              <a:rPr lang="en-US" altLang="zh-CN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:1959</a:t>
            </a:r>
            <a:r>
              <a:rPr lang="zh-CN" altLang="en-US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雅克布逊</a:t>
            </a:r>
            <a:r>
              <a:rPr lang="en-US" altLang="zh-CN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翻译的语言观</a:t>
            </a:r>
            <a:r>
              <a:rPr lang="en-US" altLang="zh-CN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》-1972</a:t>
            </a:r>
            <a:r>
              <a:rPr lang="zh-CN" altLang="en-US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（现代翻译学）</a:t>
            </a:r>
            <a:endParaRPr lang="en-US" altLang="zh-CN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第三阶段：</a:t>
            </a:r>
            <a:r>
              <a:rPr lang="en-US" altLang="zh-CN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1972</a:t>
            </a:r>
            <a:r>
              <a:rPr lang="zh-CN" altLang="en-US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霍尔姆斯</a:t>
            </a:r>
            <a:r>
              <a:rPr lang="en-US" altLang="zh-CN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翻译研究的名与实</a:t>
            </a:r>
            <a:r>
              <a:rPr lang="en-US" altLang="zh-CN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》-</a:t>
            </a:r>
            <a:r>
              <a:rPr lang="zh-CN" altLang="en-US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至今（当代翻译学）</a:t>
            </a:r>
            <a:endParaRPr lang="en-US" altLang="zh-CN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巴斯奈特：翻译观念</a:t>
            </a:r>
            <a:r>
              <a:rPr lang="zh-CN" altLang="en-US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（罗马时期的美学标准；浪漫主义时期的译者个人创造力</a:t>
            </a:r>
            <a:r>
              <a:rPr lang="en-US" altLang="zh-CN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…</a:t>
            </a:r>
            <a:r>
              <a:rPr lang="zh-CN" altLang="en-US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en-US" altLang="zh-CN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廖七一：翻译理论思想的演变</a:t>
            </a:r>
            <a:r>
              <a:rPr lang="zh-CN" altLang="en-US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（三分法）</a:t>
            </a:r>
            <a:endParaRPr lang="en-US" altLang="zh-CN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姜秋霞与杨平：翻译研究所采取的方法</a:t>
            </a:r>
            <a:r>
              <a:rPr lang="zh-CN" altLang="en-US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（前理论期；语言学理论期；多元理论期）</a:t>
            </a:r>
            <a:endParaRPr lang="en-US" altLang="zh-CN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endParaRPr lang="en-US" altLang="zh-CN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en-US" altLang="zh-CN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…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FA8E781-A49F-4319-9D3B-00E640A3A4A5}"/>
              </a:ext>
            </a:extLst>
          </p:cNvPr>
          <p:cNvSpPr txBox="1"/>
          <p:nvPr/>
        </p:nvSpPr>
        <p:spPr>
          <a:xfrm>
            <a:off x="6096000" y="1819334"/>
            <a:ext cx="493395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中国</a:t>
            </a: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翻译史</a:t>
            </a:r>
            <a:endParaRPr lang="en-US" altLang="zh-CN" sz="20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郭沫若：翻译对中国语言和文学的影响</a:t>
            </a:r>
            <a:endParaRPr lang="en-US" altLang="zh-CN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（佛经翻译；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圣经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汉译；近代西方文学作品的翻译）</a:t>
            </a:r>
            <a:endParaRPr lang="en-US" altLang="zh-CN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邹振环：时间序列</a:t>
            </a:r>
            <a:endParaRPr lang="en-US" altLang="zh-CN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（民族翻译；佛典翻译；西学翻译）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裘柱常和孔慧怡：唐以前的佛经翻译时期和清末传入西方文学、哲学、科学翻译时期</a:t>
            </a:r>
            <a:endParaRPr lang="en-US" altLang="zh-CN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endParaRPr lang="en-US" altLang="zh-CN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en-US" altLang="zh-CN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…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411AC73A-BB57-44B0-BACE-87520DC8E5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094" y="4097781"/>
            <a:ext cx="3112066" cy="311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22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;p2">
            <a:extLst>
              <a:ext uri="{FF2B5EF4-FFF2-40B4-BE49-F238E27FC236}">
                <a16:creationId xmlns:a16="http://schemas.microsoft.com/office/drawing/2014/main" id="{935FCE39-601B-40C6-B9C3-C3CF7723902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" name="Google Shape;11;p2">
            <a:extLst>
              <a:ext uri="{FF2B5EF4-FFF2-40B4-BE49-F238E27FC236}">
                <a16:creationId xmlns:a16="http://schemas.microsoft.com/office/drawing/2014/main" id="{F635A32A-B788-4F0A-B4C8-3D49B4202CE6}"/>
              </a:ext>
            </a:extLst>
          </p:cNvPr>
          <p:cNvGrpSpPr/>
          <p:nvPr/>
        </p:nvGrpSpPr>
        <p:grpSpPr>
          <a:xfrm>
            <a:off x="1338084" y="2819446"/>
            <a:ext cx="2148833" cy="866936"/>
            <a:chOff x="209990" y="186675"/>
            <a:chExt cx="1611625" cy="650202"/>
          </a:xfrm>
          <a:solidFill>
            <a:srgbClr val="A6B4B3"/>
          </a:solidFill>
        </p:grpSpPr>
        <p:sp>
          <p:nvSpPr>
            <p:cNvPr id="15" name="Google Shape;12;p2">
              <a:extLst>
                <a:ext uri="{FF2B5EF4-FFF2-40B4-BE49-F238E27FC236}">
                  <a16:creationId xmlns:a16="http://schemas.microsoft.com/office/drawing/2014/main" id="{07471B1A-0389-42DF-AC49-6BAA3052D03B}"/>
                </a:ext>
              </a:extLst>
            </p:cNvPr>
            <p:cNvSpPr/>
            <p:nvPr/>
          </p:nvSpPr>
          <p:spPr>
            <a:xfrm>
              <a:off x="209990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3;p2">
              <a:extLst>
                <a:ext uri="{FF2B5EF4-FFF2-40B4-BE49-F238E27FC236}">
                  <a16:creationId xmlns:a16="http://schemas.microsoft.com/office/drawing/2014/main" id="{50579ACC-0BDD-4BFC-BE36-B529C0920DA7}"/>
                </a:ext>
              </a:extLst>
            </p:cNvPr>
            <p:cNvSpPr/>
            <p:nvPr/>
          </p:nvSpPr>
          <p:spPr>
            <a:xfrm>
              <a:off x="507415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4;p2">
              <a:extLst>
                <a:ext uri="{FF2B5EF4-FFF2-40B4-BE49-F238E27FC236}">
                  <a16:creationId xmlns:a16="http://schemas.microsoft.com/office/drawing/2014/main" id="{A1E8CA73-3FF5-437D-8ADA-0181292F6BE7}"/>
                </a:ext>
              </a:extLst>
            </p:cNvPr>
            <p:cNvSpPr/>
            <p:nvPr/>
          </p:nvSpPr>
          <p:spPr>
            <a:xfrm>
              <a:off x="804840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15;p2">
              <a:extLst>
                <a:ext uri="{FF2B5EF4-FFF2-40B4-BE49-F238E27FC236}">
                  <a16:creationId xmlns:a16="http://schemas.microsoft.com/office/drawing/2014/main" id="{CD303C19-6AB2-4F9C-8E44-5325D92A0EC5}"/>
                </a:ext>
              </a:extLst>
            </p:cNvPr>
            <p:cNvSpPr/>
            <p:nvPr/>
          </p:nvSpPr>
          <p:spPr>
            <a:xfrm>
              <a:off x="1102265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16;p2">
              <a:extLst>
                <a:ext uri="{FF2B5EF4-FFF2-40B4-BE49-F238E27FC236}">
                  <a16:creationId xmlns:a16="http://schemas.microsoft.com/office/drawing/2014/main" id="{8BF1D89D-5F93-48F3-891E-8B6DEB453A6D}"/>
                </a:ext>
              </a:extLst>
            </p:cNvPr>
            <p:cNvSpPr/>
            <p:nvPr/>
          </p:nvSpPr>
          <p:spPr>
            <a:xfrm>
              <a:off x="1399690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17;p2">
              <a:extLst>
                <a:ext uri="{FF2B5EF4-FFF2-40B4-BE49-F238E27FC236}">
                  <a16:creationId xmlns:a16="http://schemas.microsoft.com/office/drawing/2014/main" id="{1464483F-1DDB-45C0-B6A6-E4F9251FE36E}"/>
                </a:ext>
              </a:extLst>
            </p:cNvPr>
            <p:cNvSpPr/>
            <p:nvPr/>
          </p:nvSpPr>
          <p:spPr>
            <a:xfrm>
              <a:off x="1697115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18;p2">
              <a:extLst>
                <a:ext uri="{FF2B5EF4-FFF2-40B4-BE49-F238E27FC236}">
                  <a16:creationId xmlns:a16="http://schemas.microsoft.com/office/drawing/2014/main" id="{1F2E4576-00D0-4528-9957-96DE172AB5BE}"/>
                </a:ext>
              </a:extLst>
            </p:cNvPr>
            <p:cNvSpPr/>
            <p:nvPr/>
          </p:nvSpPr>
          <p:spPr>
            <a:xfrm>
              <a:off x="209990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19;p2">
              <a:extLst>
                <a:ext uri="{FF2B5EF4-FFF2-40B4-BE49-F238E27FC236}">
                  <a16:creationId xmlns:a16="http://schemas.microsoft.com/office/drawing/2014/main" id="{4C038BFC-191E-4206-9C77-02B3911E5A31}"/>
                </a:ext>
              </a:extLst>
            </p:cNvPr>
            <p:cNvSpPr/>
            <p:nvPr/>
          </p:nvSpPr>
          <p:spPr>
            <a:xfrm>
              <a:off x="507415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0;p2">
              <a:extLst>
                <a:ext uri="{FF2B5EF4-FFF2-40B4-BE49-F238E27FC236}">
                  <a16:creationId xmlns:a16="http://schemas.microsoft.com/office/drawing/2014/main" id="{9EEBF2B6-F3D0-4C9B-A9AF-70EFF5B2DE6A}"/>
                </a:ext>
              </a:extLst>
            </p:cNvPr>
            <p:cNvSpPr/>
            <p:nvPr/>
          </p:nvSpPr>
          <p:spPr>
            <a:xfrm>
              <a:off x="804840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1;p2">
              <a:extLst>
                <a:ext uri="{FF2B5EF4-FFF2-40B4-BE49-F238E27FC236}">
                  <a16:creationId xmlns:a16="http://schemas.microsoft.com/office/drawing/2014/main" id="{1D606120-C9F9-498F-933E-AB9751A98640}"/>
                </a:ext>
              </a:extLst>
            </p:cNvPr>
            <p:cNvSpPr/>
            <p:nvPr/>
          </p:nvSpPr>
          <p:spPr>
            <a:xfrm>
              <a:off x="1102265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22;p2">
              <a:extLst>
                <a:ext uri="{FF2B5EF4-FFF2-40B4-BE49-F238E27FC236}">
                  <a16:creationId xmlns:a16="http://schemas.microsoft.com/office/drawing/2014/main" id="{C8BFB687-6B63-41F4-9FD9-A7F8DF91ABAC}"/>
                </a:ext>
              </a:extLst>
            </p:cNvPr>
            <p:cNvSpPr/>
            <p:nvPr/>
          </p:nvSpPr>
          <p:spPr>
            <a:xfrm>
              <a:off x="1399690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23;p2">
              <a:extLst>
                <a:ext uri="{FF2B5EF4-FFF2-40B4-BE49-F238E27FC236}">
                  <a16:creationId xmlns:a16="http://schemas.microsoft.com/office/drawing/2014/main" id="{13A4B6F1-CCF1-4DCB-96A3-10212F72BE7C}"/>
                </a:ext>
              </a:extLst>
            </p:cNvPr>
            <p:cNvSpPr/>
            <p:nvPr/>
          </p:nvSpPr>
          <p:spPr>
            <a:xfrm>
              <a:off x="1697115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24;p2">
              <a:extLst>
                <a:ext uri="{FF2B5EF4-FFF2-40B4-BE49-F238E27FC236}">
                  <a16:creationId xmlns:a16="http://schemas.microsoft.com/office/drawing/2014/main" id="{6796AF92-AB0D-436D-962E-26D066F2C030}"/>
                </a:ext>
              </a:extLst>
            </p:cNvPr>
            <p:cNvSpPr/>
            <p:nvPr/>
          </p:nvSpPr>
          <p:spPr>
            <a:xfrm>
              <a:off x="209990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25;p2">
              <a:extLst>
                <a:ext uri="{FF2B5EF4-FFF2-40B4-BE49-F238E27FC236}">
                  <a16:creationId xmlns:a16="http://schemas.microsoft.com/office/drawing/2014/main" id="{F75EE2A3-0D9F-4D4E-96AA-816BF5629427}"/>
                </a:ext>
              </a:extLst>
            </p:cNvPr>
            <p:cNvSpPr/>
            <p:nvPr/>
          </p:nvSpPr>
          <p:spPr>
            <a:xfrm>
              <a:off x="507415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26;p2">
              <a:extLst>
                <a:ext uri="{FF2B5EF4-FFF2-40B4-BE49-F238E27FC236}">
                  <a16:creationId xmlns:a16="http://schemas.microsoft.com/office/drawing/2014/main" id="{0C3BBFEB-DA85-442E-BFF4-3F02902A4016}"/>
                </a:ext>
              </a:extLst>
            </p:cNvPr>
            <p:cNvSpPr/>
            <p:nvPr/>
          </p:nvSpPr>
          <p:spPr>
            <a:xfrm>
              <a:off x="804840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27;p2">
              <a:extLst>
                <a:ext uri="{FF2B5EF4-FFF2-40B4-BE49-F238E27FC236}">
                  <a16:creationId xmlns:a16="http://schemas.microsoft.com/office/drawing/2014/main" id="{40499419-8D5F-4E02-AB10-0AFCA4B64ACC}"/>
                </a:ext>
              </a:extLst>
            </p:cNvPr>
            <p:cNvSpPr/>
            <p:nvPr/>
          </p:nvSpPr>
          <p:spPr>
            <a:xfrm>
              <a:off x="1102265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28;p2">
              <a:extLst>
                <a:ext uri="{FF2B5EF4-FFF2-40B4-BE49-F238E27FC236}">
                  <a16:creationId xmlns:a16="http://schemas.microsoft.com/office/drawing/2014/main" id="{2DD4AD70-9604-4BD5-93B6-F1B78C37C1B8}"/>
                </a:ext>
              </a:extLst>
            </p:cNvPr>
            <p:cNvSpPr/>
            <p:nvPr/>
          </p:nvSpPr>
          <p:spPr>
            <a:xfrm>
              <a:off x="1399690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29;p2">
              <a:extLst>
                <a:ext uri="{FF2B5EF4-FFF2-40B4-BE49-F238E27FC236}">
                  <a16:creationId xmlns:a16="http://schemas.microsoft.com/office/drawing/2014/main" id="{07EBD944-9715-45AE-B565-ED37135639BB}"/>
                </a:ext>
              </a:extLst>
            </p:cNvPr>
            <p:cNvSpPr/>
            <p:nvPr/>
          </p:nvSpPr>
          <p:spPr>
            <a:xfrm>
              <a:off x="1697115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" name="Google Shape;226;p35">
            <a:extLst>
              <a:ext uri="{FF2B5EF4-FFF2-40B4-BE49-F238E27FC236}">
                <a16:creationId xmlns:a16="http://schemas.microsoft.com/office/drawing/2014/main" id="{345CDB23-6EAB-41BB-976C-9F6D1BF392CC}"/>
              </a:ext>
            </a:extLst>
          </p:cNvPr>
          <p:cNvSpPr/>
          <p:nvPr/>
        </p:nvSpPr>
        <p:spPr>
          <a:xfrm>
            <a:off x="3916330" y="2853772"/>
            <a:ext cx="752000" cy="752000"/>
          </a:xfrm>
          <a:prstGeom prst="rect">
            <a:avLst/>
          </a:prstGeom>
          <a:solidFill>
            <a:srgbClr val="A6B4B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39"/>
          <p:cNvSpPr/>
          <p:nvPr/>
        </p:nvSpPr>
        <p:spPr>
          <a:xfrm>
            <a:off x="2586736" y="1675444"/>
            <a:ext cx="1734400" cy="1734400"/>
          </a:xfrm>
          <a:prstGeom prst="rect">
            <a:avLst/>
          </a:prstGeom>
          <a:solidFill>
            <a:srgbClr val="E5CBC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chemeClr val="accent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cs typeface="Arial"/>
              <a:sym typeface="Arial"/>
            </a:endParaRPr>
          </a:p>
        </p:txBody>
      </p:sp>
      <p:sp>
        <p:nvSpPr>
          <p:cNvPr id="275" name="Google Shape;275;p39"/>
          <p:cNvSpPr txBox="1">
            <a:spLocks noGrp="1"/>
          </p:cNvSpPr>
          <p:nvPr>
            <p:ph type="title" idx="2"/>
          </p:nvPr>
        </p:nvSpPr>
        <p:spPr>
          <a:xfrm>
            <a:off x="2586750" y="1675444"/>
            <a:ext cx="1734400" cy="173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02</a:t>
            </a:r>
            <a:endParaRPr dirty="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283" name="Google Shape;283;p39"/>
          <p:cNvSpPr/>
          <p:nvPr/>
        </p:nvSpPr>
        <p:spPr>
          <a:xfrm>
            <a:off x="8813263" y="0"/>
            <a:ext cx="3378736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54E39A8-749D-4E88-8EFC-7CDD80C589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604" y="1776668"/>
            <a:ext cx="5203604" cy="5203604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CE5BB4B3-BD2D-462F-BDED-8F1D0B8769D3}"/>
              </a:ext>
            </a:extLst>
          </p:cNvPr>
          <p:cNvSpPr txBox="1"/>
          <p:nvPr/>
        </p:nvSpPr>
        <p:spPr>
          <a:xfrm>
            <a:off x="885708" y="3969071"/>
            <a:ext cx="51364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西方翻译史主要阶段划分</a:t>
            </a:r>
            <a:endParaRPr lang="en-US" altLang="zh-CN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750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;p2">
            <a:extLst>
              <a:ext uri="{FF2B5EF4-FFF2-40B4-BE49-F238E27FC236}">
                <a16:creationId xmlns:a16="http://schemas.microsoft.com/office/drawing/2014/main" id="{935FCE39-601B-40C6-B9C3-C3CF7723902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39"/>
          <p:cNvSpPr/>
          <p:nvPr/>
        </p:nvSpPr>
        <p:spPr>
          <a:xfrm>
            <a:off x="488412" y="1344668"/>
            <a:ext cx="11217813" cy="52942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latin typeface="Arial"/>
              <a:cs typeface="Arial"/>
              <a:sym typeface="Arial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1C490E11-2A3F-4C26-A893-1EE829CDC03B}"/>
              </a:ext>
            </a:extLst>
          </p:cNvPr>
          <p:cNvSpPr txBox="1"/>
          <p:nvPr/>
        </p:nvSpPr>
        <p:spPr>
          <a:xfrm>
            <a:off x="590549" y="2061596"/>
            <a:ext cx="53816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圣经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：讲述历史、预言、诗歌、神学的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66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部书，历时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1600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年，至少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40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位不同作者写成，主要由希伯来文写成，翻译历时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2200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多年。</a:t>
            </a:r>
            <a:endParaRPr lang="en-US" altLang="zh-CN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357A7354-0D77-4672-B9D6-AB8C9337EE63}"/>
              </a:ext>
            </a:extLst>
          </p:cNvPr>
          <p:cNvSpPr txBox="1"/>
          <p:nvPr/>
        </p:nvSpPr>
        <p:spPr>
          <a:xfrm>
            <a:off x="590549" y="1548824"/>
            <a:ext cx="2905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翻译对象及翻译历程</a:t>
            </a:r>
            <a:endParaRPr lang="en-US" altLang="zh-CN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2C94FC32-1052-42BD-89B1-6D4843EFF056}"/>
              </a:ext>
            </a:extLst>
          </p:cNvPr>
          <p:cNvCxnSpPr/>
          <p:nvPr/>
        </p:nvCxnSpPr>
        <p:spPr>
          <a:xfrm>
            <a:off x="1114425" y="3286125"/>
            <a:ext cx="0" cy="321945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椭圆 42">
            <a:extLst>
              <a:ext uri="{FF2B5EF4-FFF2-40B4-BE49-F238E27FC236}">
                <a16:creationId xmlns:a16="http://schemas.microsoft.com/office/drawing/2014/main" id="{4774909B-FE7A-436F-9D8A-3371D6C2ED42}"/>
              </a:ext>
            </a:extLst>
          </p:cNvPr>
          <p:cNvSpPr/>
          <p:nvPr/>
        </p:nvSpPr>
        <p:spPr>
          <a:xfrm>
            <a:off x="1042987" y="3461950"/>
            <a:ext cx="142875" cy="14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7487D0F7-30C6-4776-BB6A-2D29721DC1E2}"/>
              </a:ext>
            </a:extLst>
          </p:cNvPr>
          <p:cNvSpPr/>
          <p:nvPr/>
        </p:nvSpPr>
        <p:spPr>
          <a:xfrm>
            <a:off x="1042987" y="4116794"/>
            <a:ext cx="142875" cy="14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E60C28C8-7673-4399-9098-0E22A482E90C}"/>
              </a:ext>
            </a:extLst>
          </p:cNvPr>
          <p:cNvSpPr/>
          <p:nvPr/>
        </p:nvSpPr>
        <p:spPr>
          <a:xfrm>
            <a:off x="1042987" y="4771638"/>
            <a:ext cx="142875" cy="14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8E76DAD8-23F0-40EC-9B8D-1611EB911785}"/>
              </a:ext>
            </a:extLst>
          </p:cNvPr>
          <p:cNvSpPr/>
          <p:nvPr/>
        </p:nvSpPr>
        <p:spPr>
          <a:xfrm>
            <a:off x="1042987" y="5426482"/>
            <a:ext cx="142875" cy="14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80944E65-3F73-44BF-996F-1587C39DF1BA}"/>
              </a:ext>
            </a:extLst>
          </p:cNvPr>
          <p:cNvSpPr/>
          <p:nvPr/>
        </p:nvSpPr>
        <p:spPr>
          <a:xfrm>
            <a:off x="1042987" y="6081325"/>
            <a:ext cx="142875" cy="14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7828696F-3DA0-41D3-9761-6A5B6AD2FE3C}"/>
              </a:ext>
            </a:extLst>
          </p:cNvPr>
          <p:cNvSpPr txBox="1"/>
          <p:nvPr/>
        </p:nvSpPr>
        <p:spPr>
          <a:xfrm>
            <a:off x="1257300" y="3288446"/>
            <a:ext cx="4324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公元前</a:t>
            </a:r>
            <a:r>
              <a:rPr lang="en-US" altLang="zh-CN" sz="16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16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七十子希腊文本</a:t>
            </a:r>
            <a:r>
              <a:rPr lang="en-US" altLang="zh-CN" sz="16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endParaRPr lang="en-US" altLang="zh-CN" sz="1600" dirty="0">
              <a:solidFill>
                <a:schemeClr val="accent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C17D7CA9-317D-4ABA-A050-660DE13D27AE}"/>
              </a:ext>
            </a:extLst>
          </p:cNvPr>
          <p:cNvSpPr txBox="1"/>
          <p:nvPr/>
        </p:nvSpPr>
        <p:spPr>
          <a:xfrm>
            <a:off x="1257300" y="3952875"/>
            <a:ext cx="4324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公元</a:t>
            </a:r>
            <a:r>
              <a:rPr lang="en-US" altLang="zh-CN" sz="16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4-5</a:t>
            </a:r>
            <a:r>
              <a:rPr lang="zh-CN" altLang="en-US" sz="16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世纪的</a:t>
            </a:r>
            <a:r>
              <a:rPr lang="en-US" altLang="zh-CN" sz="16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16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通俗拉丁文本圣经</a:t>
            </a:r>
            <a:r>
              <a:rPr lang="en-US" altLang="zh-CN" sz="16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endParaRPr lang="en-US" altLang="zh-CN" sz="1600" dirty="0">
              <a:solidFill>
                <a:schemeClr val="accent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07A473A5-F445-4AD4-A9DD-6623D5A00E34}"/>
              </a:ext>
            </a:extLst>
          </p:cNvPr>
          <p:cNvSpPr txBox="1"/>
          <p:nvPr/>
        </p:nvSpPr>
        <p:spPr>
          <a:xfrm>
            <a:off x="1257300" y="4643583"/>
            <a:ext cx="4324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中世纪初期各民族语的古文本</a:t>
            </a:r>
            <a:endParaRPr lang="en-US" altLang="zh-CN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2307C26C-9200-44EC-9CB7-808CCD1320D6}"/>
              </a:ext>
            </a:extLst>
          </p:cNvPr>
          <p:cNvSpPr txBox="1"/>
          <p:nvPr/>
        </p:nvSpPr>
        <p:spPr>
          <a:xfrm>
            <a:off x="1257300" y="5192241"/>
            <a:ext cx="457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16</a:t>
            </a:r>
            <a:r>
              <a:rPr lang="zh-CN" altLang="en-US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世纪宗教改革运动以来的近代文本（德国的路德本、俄罗斯的尼康本</a:t>
            </a:r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…</a:t>
            </a:r>
            <a:r>
              <a:rPr lang="zh-CN" altLang="en-US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en-US" altLang="zh-CN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1CD4636F-66A5-4EC2-BD09-B24B85DDA0A8}"/>
              </a:ext>
            </a:extLst>
          </p:cNvPr>
          <p:cNvSpPr txBox="1"/>
          <p:nvPr/>
        </p:nvSpPr>
        <p:spPr>
          <a:xfrm>
            <a:off x="1257300" y="5956816"/>
            <a:ext cx="46720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现代文本（如</a:t>
            </a:r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美国标准本圣经</a:t>
            </a:r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r>
              <a:rPr lang="zh-CN" altLang="en-US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en-US" altLang="zh-CN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1D4B5550-D365-438E-A219-20DDC9B00284}"/>
              </a:ext>
            </a:extLst>
          </p:cNvPr>
          <p:cNvSpPr txBox="1"/>
          <p:nvPr/>
        </p:nvSpPr>
        <p:spPr>
          <a:xfrm>
            <a:off x="1257300" y="3292271"/>
            <a:ext cx="4324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公元前</a:t>
            </a:r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七十子希腊文本</a:t>
            </a:r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endParaRPr lang="en-US" altLang="zh-CN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5AA13468-A0D3-4866-9EA3-1BEEF737D20F}"/>
              </a:ext>
            </a:extLst>
          </p:cNvPr>
          <p:cNvSpPr txBox="1"/>
          <p:nvPr/>
        </p:nvSpPr>
        <p:spPr>
          <a:xfrm>
            <a:off x="1257300" y="3956700"/>
            <a:ext cx="4324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公元</a:t>
            </a:r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4-5</a:t>
            </a:r>
            <a:r>
              <a:rPr lang="zh-CN" altLang="en-US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世纪的</a:t>
            </a:r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通俗拉丁文本圣经</a:t>
            </a:r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endParaRPr lang="en-US" altLang="zh-CN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5" name="Google Shape;283;p39">
            <a:extLst>
              <a:ext uri="{FF2B5EF4-FFF2-40B4-BE49-F238E27FC236}">
                <a16:creationId xmlns:a16="http://schemas.microsoft.com/office/drawing/2014/main" id="{FFCC6CAA-1B4C-48D4-9BCF-C1C39C13F67B}"/>
              </a:ext>
            </a:extLst>
          </p:cNvPr>
          <p:cNvSpPr/>
          <p:nvPr/>
        </p:nvSpPr>
        <p:spPr>
          <a:xfrm>
            <a:off x="6219826" y="1638997"/>
            <a:ext cx="5095869" cy="473322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2C03224C-5BC8-4C8D-86EF-A28D599B5AA3}"/>
              </a:ext>
            </a:extLst>
          </p:cNvPr>
          <p:cNvSpPr txBox="1"/>
          <p:nvPr/>
        </p:nvSpPr>
        <p:spPr>
          <a:xfrm>
            <a:off x="6446300" y="1861541"/>
            <a:ext cx="2905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翻译方法及翻译目的</a:t>
            </a:r>
            <a:endParaRPr lang="en-US" altLang="zh-CN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50921467-AE22-478E-B4C0-B7B9023D8268}"/>
              </a:ext>
            </a:extLst>
          </p:cNvPr>
          <p:cNvSpPr txBox="1"/>
          <p:nvPr/>
        </p:nvSpPr>
        <p:spPr>
          <a:xfrm>
            <a:off x="6446300" y="2583269"/>
            <a:ext cx="47863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/>
              <a:t>自身翻译经验和翻译方法的总结（直译与意译的调和）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/>
              <a:t>斐洛：字字对译  （“宗教经典神圣不可侵犯”）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/>
              <a:t>哲罗姆：意译  （不是靠“上帝的感召”）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/>
              <a:t>不违背原意，不必拘泥于原文形式，翻译目的为满足普通大众的需求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/>
              <a:t>重在正确传达意义，让读者理解</a:t>
            </a:r>
            <a:endParaRPr lang="en-US" altLang="zh-CN" dirty="0"/>
          </a:p>
        </p:txBody>
      </p:sp>
      <p:sp>
        <p:nvSpPr>
          <p:cNvPr id="59" name="矩形: 圆角 58">
            <a:extLst>
              <a:ext uri="{FF2B5EF4-FFF2-40B4-BE49-F238E27FC236}">
                <a16:creationId xmlns:a16="http://schemas.microsoft.com/office/drawing/2014/main" id="{197D85D7-9D5A-4E80-AF86-1ED8E8C6056D}"/>
              </a:ext>
            </a:extLst>
          </p:cNvPr>
          <p:cNvSpPr/>
          <p:nvPr/>
        </p:nvSpPr>
        <p:spPr>
          <a:xfrm>
            <a:off x="488412" y="401711"/>
            <a:ext cx="6839141" cy="51395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b="1" dirty="0">
              <a:ea typeface="Noto Sans S Chinese Regular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F4ABD5B7-61F2-45D1-9A58-A76406F747C8}"/>
              </a:ext>
            </a:extLst>
          </p:cNvPr>
          <p:cNvSpPr txBox="1"/>
          <p:nvPr/>
        </p:nvSpPr>
        <p:spPr>
          <a:xfrm>
            <a:off x="488412" y="405921"/>
            <a:ext cx="6686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西方翻译史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宗教典籍（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圣经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）翻译阶段</a:t>
            </a:r>
          </a:p>
        </p:txBody>
      </p:sp>
    </p:spTree>
    <p:extLst>
      <p:ext uri="{BB962C8B-B14F-4D97-AF65-F5344CB8AC3E}">
        <p14:creationId xmlns:p14="http://schemas.microsoft.com/office/powerpoint/2010/main" val="97982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9;p2">
            <a:extLst>
              <a:ext uri="{FF2B5EF4-FFF2-40B4-BE49-F238E27FC236}">
                <a16:creationId xmlns:a16="http://schemas.microsoft.com/office/drawing/2014/main" id="{935FCE39-601B-40C6-B9C3-C3CF7723902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54"/>
          <p:cNvSpPr/>
          <p:nvPr/>
        </p:nvSpPr>
        <p:spPr>
          <a:xfrm>
            <a:off x="4891502" y="1588671"/>
            <a:ext cx="432000" cy="43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accent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Arial"/>
                <a:sym typeface="Arial"/>
              </a:rPr>
              <a:t>1</a:t>
            </a:r>
            <a:endParaRPr sz="1867" kern="0" dirty="0">
              <a:solidFill>
                <a:srgbClr val="000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cs typeface="Arial"/>
              <a:sym typeface="Arial"/>
            </a:endParaRPr>
          </a:p>
        </p:txBody>
      </p:sp>
      <p:sp>
        <p:nvSpPr>
          <p:cNvPr id="864" name="Google Shape;864;p54"/>
          <p:cNvSpPr/>
          <p:nvPr/>
        </p:nvSpPr>
        <p:spPr>
          <a:xfrm>
            <a:off x="536479" y="3232577"/>
            <a:ext cx="3927879" cy="21422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84D795DB-1FBA-4785-82FF-6260C32F83EA}"/>
              </a:ext>
            </a:extLst>
          </p:cNvPr>
          <p:cNvSpPr/>
          <p:nvPr/>
        </p:nvSpPr>
        <p:spPr>
          <a:xfrm>
            <a:off x="575985" y="836979"/>
            <a:ext cx="3498175" cy="513951"/>
          </a:xfrm>
          <a:prstGeom prst="roundRect">
            <a:avLst>
              <a:gd name="adj" fmla="val 50000"/>
            </a:avLst>
          </a:prstGeom>
          <a:solidFill>
            <a:srgbClr val="A6B4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b="1" dirty="0">
              <a:ea typeface="Noto Sans S Chinese Regular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3D499320-090C-4BCC-ABBE-3BF6CFDE9F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85" y="1235487"/>
            <a:ext cx="4332992" cy="4332992"/>
          </a:xfrm>
          <a:prstGeom prst="rect">
            <a:avLst/>
          </a:prstGeom>
        </p:spPr>
      </p:pic>
      <p:grpSp>
        <p:nvGrpSpPr>
          <p:cNvPr id="24" name="Google Shape;11;p2">
            <a:extLst>
              <a:ext uri="{FF2B5EF4-FFF2-40B4-BE49-F238E27FC236}">
                <a16:creationId xmlns:a16="http://schemas.microsoft.com/office/drawing/2014/main" id="{F635A32A-B788-4F0A-B4C8-3D49B4202CE6}"/>
              </a:ext>
            </a:extLst>
          </p:cNvPr>
          <p:cNvGrpSpPr/>
          <p:nvPr/>
        </p:nvGrpSpPr>
        <p:grpSpPr>
          <a:xfrm>
            <a:off x="555538" y="5154085"/>
            <a:ext cx="2148833" cy="866936"/>
            <a:chOff x="209990" y="186675"/>
            <a:chExt cx="1611625" cy="650202"/>
          </a:xfrm>
          <a:solidFill>
            <a:srgbClr val="A6B4B3"/>
          </a:solidFill>
        </p:grpSpPr>
        <p:sp>
          <p:nvSpPr>
            <p:cNvPr id="25" name="Google Shape;12;p2">
              <a:extLst>
                <a:ext uri="{FF2B5EF4-FFF2-40B4-BE49-F238E27FC236}">
                  <a16:creationId xmlns:a16="http://schemas.microsoft.com/office/drawing/2014/main" id="{07471B1A-0389-42DF-AC49-6BAA3052D03B}"/>
                </a:ext>
              </a:extLst>
            </p:cNvPr>
            <p:cNvSpPr/>
            <p:nvPr/>
          </p:nvSpPr>
          <p:spPr>
            <a:xfrm>
              <a:off x="209990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13;p2">
              <a:extLst>
                <a:ext uri="{FF2B5EF4-FFF2-40B4-BE49-F238E27FC236}">
                  <a16:creationId xmlns:a16="http://schemas.microsoft.com/office/drawing/2014/main" id="{50579ACC-0BDD-4BFC-BE36-B529C0920DA7}"/>
                </a:ext>
              </a:extLst>
            </p:cNvPr>
            <p:cNvSpPr/>
            <p:nvPr/>
          </p:nvSpPr>
          <p:spPr>
            <a:xfrm>
              <a:off x="507415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14;p2">
              <a:extLst>
                <a:ext uri="{FF2B5EF4-FFF2-40B4-BE49-F238E27FC236}">
                  <a16:creationId xmlns:a16="http://schemas.microsoft.com/office/drawing/2014/main" id="{A1E8CA73-3FF5-437D-8ADA-0181292F6BE7}"/>
                </a:ext>
              </a:extLst>
            </p:cNvPr>
            <p:cNvSpPr/>
            <p:nvPr/>
          </p:nvSpPr>
          <p:spPr>
            <a:xfrm>
              <a:off x="804840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15;p2">
              <a:extLst>
                <a:ext uri="{FF2B5EF4-FFF2-40B4-BE49-F238E27FC236}">
                  <a16:creationId xmlns:a16="http://schemas.microsoft.com/office/drawing/2014/main" id="{CD303C19-6AB2-4F9C-8E44-5325D92A0EC5}"/>
                </a:ext>
              </a:extLst>
            </p:cNvPr>
            <p:cNvSpPr/>
            <p:nvPr/>
          </p:nvSpPr>
          <p:spPr>
            <a:xfrm>
              <a:off x="1102265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16;p2">
              <a:extLst>
                <a:ext uri="{FF2B5EF4-FFF2-40B4-BE49-F238E27FC236}">
                  <a16:creationId xmlns:a16="http://schemas.microsoft.com/office/drawing/2014/main" id="{8BF1D89D-5F93-48F3-891E-8B6DEB453A6D}"/>
                </a:ext>
              </a:extLst>
            </p:cNvPr>
            <p:cNvSpPr/>
            <p:nvPr/>
          </p:nvSpPr>
          <p:spPr>
            <a:xfrm>
              <a:off x="1399690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17;p2">
              <a:extLst>
                <a:ext uri="{FF2B5EF4-FFF2-40B4-BE49-F238E27FC236}">
                  <a16:creationId xmlns:a16="http://schemas.microsoft.com/office/drawing/2014/main" id="{1464483F-1DDB-45C0-B6A6-E4F9251FE36E}"/>
                </a:ext>
              </a:extLst>
            </p:cNvPr>
            <p:cNvSpPr/>
            <p:nvPr/>
          </p:nvSpPr>
          <p:spPr>
            <a:xfrm>
              <a:off x="1697115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18;p2">
              <a:extLst>
                <a:ext uri="{FF2B5EF4-FFF2-40B4-BE49-F238E27FC236}">
                  <a16:creationId xmlns:a16="http://schemas.microsoft.com/office/drawing/2014/main" id="{1F2E4576-00D0-4528-9957-96DE172AB5BE}"/>
                </a:ext>
              </a:extLst>
            </p:cNvPr>
            <p:cNvSpPr/>
            <p:nvPr/>
          </p:nvSpPr>
          <p:spPr>
            <a:xfrm>
              <a:off x="209990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19;p2">
              <a:extLst>
                <a:ext uri="{FF2B5EF4-FFF2-40B4-BE49-F238E27FC236}">
                  <a16:creationId xmlns:a16="http://schemas.microsoft.com/office/drawing/2014/main" id="{4C038BFC-191E-4206-9C77-02B3911E5A31}"/>
                </a:ext>
              </a:extLst>
            </p:cNvPr>
            <p:cNvSpPr/>
            <p:nvPr/>
          </p:nvSpPr>
          <p:spPr>
            <a:xfrm>
              <a:off x="507415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20;p2">
              <a:extLst>
                <a:ext uri="{FF2B5EF4-FFF2-40B4-BE49-F238E27FC236}">
                  <a16:creationId xmlns:a16="http://schemas.microsoft.com/office/drawing/2014/main" id="{9EEBF2B6-F3D0-4C9B-A9AF-70EFF5B2DE6A}"/>
                </a:ext>
              </a:extLst>
            </p:cNvPr>
            <p:cNvSpPr/>
            <p:nvPr/>
          </p:nvSpPr>
          <p:spPr>
            <a:xfrm>
              <a:off x="804840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21;p2">
              <a:extLst>
                <a:ext uri="{FF2B5EF4-FFF2-40B4-BE49-F238E27FC236}">
                  <a16:creationId xmlns:a16="http://schemas.microsoft.com/office/drawing/2014/main" id="{1D606120-C9F9-498F-933E-AB9751A98640}"/>
                </a:ext>
              </a:extLst>
            </p:cNvPr>
            <p:cNvSpPr/>
            <p:nvPr/>
          </p:nvSpPr>
          <p:spPr>
            <a:xfrm>
              <a:off x="1102265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22;p2">
              <a:extLst>
                <a:ext uri="{FF2B5EF4-FFF2-40B4-BE49-F238E27FC236}">
                  <a16:creationId xmlns:a16="http://schemas.microsoft.com/office/drawing/2014/main" id="{C8BFB687-6B63-41F4-9FD9-A7F8DF91ABAC}"/>
                </a:ext>
              </a:extLst>
            </p:cNvPr>
            <p:cNvSpPr/>
            <p:nvPr/>
          </p:nvSpPr>
          <p:spPr>
            <a:xfrm>
              <a:off x="1399690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23;p2">
              <a:extLst>
                <a:ext uri="{FF2B5EF4-FFF2-40B4-BE49-F238E27FC236}">
                  <a16:creationId xmlns:a16="http://schemas.microsoft.com/office/drawing/2014/main" id="{13A4B6F1-CCF1-4DCB-96A3-10212F72BE7C}"/>
                </a:ext>
              </a:extLst>
            </p:cNvPr>
            <p:cNvSpPr/>
            <p:nvPr/>
          </p:nvSpPr>
          <p:spPr>
            <a:xfrm>
              <a:off x="1697115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24;p2">
              <a:extLst>
                <a:ext uri="{FF2B5EF4-FFF2-40B4-BE49-F238E27FC236}">
                  <a16:creationId xmlns:a16="http://schemas.microsoft.com/office/drawing/2014/main" id="{6796AF92-AB0D-436D-962E-26D066F2C030}"/>
                </a:ext>
              </a:extLst>
            </p:cNvPr>
            <p:cNvSpPr/>
            <p:nvPr/>
          </p:nvSpPr>
          <p:spPr>
            <a:xfrm>
              <a:off x="209990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25;p2">
              <a:extLst>
                <a:ext uri="{FF2B5EF4-FFF2-40B4-BE49-F238E27FC236}">
                  <a16:creationId xmlns:a16="http://schemas.microsoft.com/office/drawing/2014/main" id="{F75EE2A3-0D9F-4D4E-96AA-816BF5629427}"/>
                </a:ext>
              </a:extLst>
            </p:cNvPr>
            <p:cNvSpPr/>
            <p:nvPr/>
          </p:nvSpPr>
          <p:spPr>
            <a:xfrm>
              <a:off x="507415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26;p2">
              <a:extLst>
                <a:ext uri="{FF2B5EF4-FFF2-40B4-BE49-F238E27FC236}">
                  <a16:creationId xmlns:a16="http://schemas.microsoft.com/office/drawing/2014/main" id="{0C3BBFEB-DA85-442E-BFF4-3F02902A4016}"/>
                </a:ext>
              </a:extLst>
            </p:cNvPr>
            <p:cNvSpPr/>
            <p:nvPr/>
          </p:nvSpPr>
          <p:spPr>
            <a:xfrm>
              <a:off x="804840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7;p2">
              <a:extLst>
                <a:ext uri="{FF2B5EF4-FFF2-40B4-BE49-F238E27FC236}">
                  <a16:creationId xmlns:a16="http://schemas.microsoft.com/office/drawing/2014/main" id="{40499419-8D5F-4E02-AB10-0AFCA4B64ACC}"/>
                </a:ext>
              </a:extLst>
            </p:cNvPr>
            <p:cNvSpPr/>
            <p:nvPr/>
          </p:nvSpPr>
          <p:spPr>
            <a:xfrm>
              <a:off x="1102265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8;p2">
              <a:extLst>
                <a:ext uri="{FF2B5EF4-FFF2-40B4-BE49-F238E27FC236}">
                  <a16:creationId xmlns:a16="http://schemas.microsoft.com/office/drawing/2014/main" id="{2DD4AD70-9604-4BD5-93B6-F1B78C37C1B8}"/>
                </a:ext>
              </a:extLst>
            </p:cNvPr>
            <p:cNvSpPr/>
            <p:nvPr/>
          </p:nvSpPr>
          <p:spPr>
            <a:xfrm>
              <a:off x="1399690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9;p2">
              <a:extLst>
                <a:ext uri="{FF2B5EF4-FFF2-40B4-BE49-F238E27FC236}">
                  <a16:creationId xmlns:a16="http://schemas.microsoft.com/office/drawing/2014/main" id="{07EBD944-9715-45AE-B565-ED37135639BB}"/>
                </a:ext>
              </a:extLst>
            </p:cNvPr>
            <p:cNvSpPr/>
            <p:nvPr/>
          </p:nvSpPr>
          <p:spPr>
            <a:xfrm>
              <a:off x="1697115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" name="文本框 42">
            <a:extLst>
              <a:ext uri="{FF2B5EF4-FFF2-40B4-BE49-F238E27FC236}">
                <a16:creationId xmlns:a16="http://schemas.microsoft.com/office/drawing/2014/main" id="{6585B084-08CC-4DDB-B46C-255FFB1801CA}"/>
              </a:ext>
            </a:extLst>
          </p:cNvPr>
          <p:cNvSpPr txBox="1"/>
          <p:nvPr/>
        </p:nvSpPr>
        <p:spPr>
          <a:xfrm>
            <a:off x="4816303" y="2302615"/>
            <a:ext cx="580697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民族语言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翻译（素材）</a:t>
            </a: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与民族文学创作（副产品）</a:t>
            </a:r>
            <a:endParaRPr lang="en-US" altLang="zh-CN" sz="20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直译与意译、如何使用民族语言摆脱拉丁语的影响</a:t>
            </a:r>
            <a:endParaRPr lang="en-US" altLang="zh-CN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18B82672-30A2-413E-8171-697EB5F3F5DA}"/>
              </a:ext>
            </a:extLst>
          </p:cNvPr>
          <p:cNvSpPr txBox="1"/>
          <p:nvPr/>
        </p:nvSpPr>
        <p:spPr>
          <a:xfrm>
            <a:off x="5551087" y="1542849"/>
            <a:ext cx="27567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早期文学翻译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FBB7C654-EFA6-4D00-B9BF-E9E644606572}"/>
              </a:ext>
            </a:extLst>
          </p:cNvPr>
          <p:cNvSpPr txBox="1"/>
          <p:nvPr/>
        </p:nvSpPr>
        <p:spPr>
          <a:xfrm>
            <a:off x="4908977" y="4499543"/>
            <a:ext cx="687544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英国亚历山大</a:t>
            </a:r>
            <a:r>
              <a:rPr lang="en-US" altLang="zh-CN" sz="2000" b="1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·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蒲柏 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伊利亚特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》《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奥德赛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》 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用词隽永，风格清雅   忠实和超过原作者</a:t>
            </a:r>
            <a:endParaRPr lang="en-US" altLang="zh-CN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阿布朗古尔（法）  “美而不忠的翻译”</a:t>
            </a:r>
            <a:endParaRPr lang="en-US" altLang="zh-CN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法国勒图尔诺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莎士比亚全集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》  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忠实原作</a:t>
            </a:r>
            <a:endParaRPr lang="en-US" altLang="zh-CN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9DFC6332-F1F1-4B75-885F-3A2D94272C1C}"/>
              </a:ext>
            </a:extLst>
          </p:cNvPr>
          <p:cNvSpPr txBox="1"/>
          <p:nvPr/>
        </p:nvSpPr>
        <p:spPr>
          <a:xfrm>
            <a:off x="8671414" y="3746838"/>
            <a:ext cx="27567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启蒙时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期文学翻译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3B90B81C-BCB8-407B-9F04-6F0CBE408375}"/>
              </a:ext>
            </a:extLst>
          </p:cNvPr>
          <p:cNvSpPr txBox="1"/>
          <p:nvPr/>
        </p:nvSpPr>
        <p:spPr>
          <a:xfrm>
            <a:off x="638538" y="825883"/>
            <a:ext cx="36901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西方文学翻译阶段（上）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8F03D1C6-7FCE-4159-973C-1705DF84BF48}"/>
              </a:ext>
            </a:extLst>
          </p:cNvPr>
          <p:cNvCxnSpPr>
            <a:cxnSpLocks/>
          </p:cNvCxnSpPr>
          <p:nvPr/>
        </p:nvCxnSpPr>
        <p:spPr>
          <a:xfrm>
            <a:off x="5323502" y="2020671"/>
            <a:ext cx="646091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Google Shape;846;p54">
            <a:extLst>
              <a:ext uri="{FF2B5EF4-FFF2-40B4-BE49-F238E27FC236}">
                <a16:creationId xmlns:a16="http://schemas.microsoft.com/office/drawing/2014/main" id="{5D3B3812-B140-4BC9-A6E9-CF0ADAE8CD02}"/>
              </a:ext>
            </a:extLst>
          </p:cNvPr>
          <p:cNvSpPr/>
          <p:nvPr/>
        </p:nvSpPr>
        <p:spPr>
          <a:xfrm>
            <a:off x="11428175" y="3801544"/>
            <a:ext cx="432000" cy="43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accent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Arial"/>
                <a:sym typeface="Arial"/>
              </a:rPr>
              <a:t>2</a:t>
            </a:r>
            <a:endParaRPr sz="1867" kern="0" dirty="0">
              <a:solidFill>
                <a:srgbClr val="000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cs typeface="Arial"/>
              <a:sym typeface="Arial"/>
            </a:endParaRPr>
          </a:p>
        </p:txBody>
      </p:sp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9A1CF8FA-549E-481F-A611-863A55B6176A}"/>
              </a:ext>
            </a:extLst>
          </p:cNvPr>
          <p:cNvCxnSpPr>
            <a:cxnSpLocks/>
          </p:cNvCxnSpPr>
          <p:nvPr/>
        </p:nvCxnSpPr>
        <p:spPr>
          <a:xfrm>
            <a:off x="4967902" y="4233544"/>
            <a:ext cx="646091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9;p2">
            <a:extLst>
              <a:ext uri="{FF2B5EF4-FFF2-40B4-BE49-F238E27FC236}">
                <a16:creationId xmlns:a16="http://schemas.microsoft.com/office/drawing/2014/main" id="{935FCE39-601B-40C6-B9C3-C3CF7723902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54"/>
          <p:cNvSpPr/>
          <p:nvPr/>
        </p:nvSpPr>
        <p:spPr>
          <a:xfrm>
            <a:off x="511706" y="1535175"/>
            <a:ext cx="432000" cy="43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accent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Arial"/>
                <a:sym typeface="Arial"/>
              </a:rPr>
              <a:t>3</a:t>
            </a:r>
            <a:endParaRPr sz="1867" kern="0" dirty="0">
              <a:solidFill>
                <a:srgbClr val="000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cs typeface="Arial"/>
              <a:sym typeface="Arial"/>
            </a:endParaRP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84D795DB-1FBA-4785-82FF-6260C32F83EA}"/>
              </a:ext>
            </a:extLst>
          </p:cNvPr>
          <p:cNvSpPr/>
          <p:nvPr/>
        </p:nvSpPr>
        <p:spPr>
          <a:xfrm>
            <a:off x="7699253" y="650776"/>
            <a:ext cx="3498175" cy="513951"/>
          </a:xfrm>
          <a:prstGeom prst="roundRect">
            <a:avLst>
              <a:gd name="adj" fmla="val 50000"/>
            </a:avLst>
          </a:prstGeom>
          <a:solidFill>
            <a:srgbClr val="A6B4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b="1" dirty="0">
              <a:ea typeface="Noto Sans S Chinese Regular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18B82672-30A2-413E-8171-697EB5F3F5DA}"/>
              </a:ext>
            </a:extLst>
          </p:cNvPr>
          <p:cNvSpPr txBox="1"/>
          <p:nvPr/>
        </p:nvSpPr>
        <p:spPr>
          <a:xfrm>
            <a:off x="1171291" y="1489353"/>
            <a:ext cx="37580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浪漫主义时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期文学翻译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FBB7C654-EFA6-4D00-B9BF-E9E644606572}"/>
              </a:ext>
            </a:extLst>
          </p:cNvPr>
          <p:cNvSpPr txBox="1"/>
          <p:nvPr/>
        </p:nvSpPr>
        <p:spPr>
          <a:xfrm>
            <a:off x="529181" y="4446047"/>
            <a:ext cx="687544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更加注重翻译的创造性  民族主义翻译观</a:t>
            </a:r>
            <a:endParaRPr lang="en-US" altLang="zh-CN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英国波斯盖特：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译论与译作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》 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前瞻式翻译和后顾式翻译</a:t>
            </a:r>
            <a:endParaRPr lang="en-US" altLang="zh-CN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法国马鲁佐：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论拉丁语的翻译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</a:p>
          <a:p>
            <a:endParaRPr lang="en-US" altLang="zh-CN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俄国自由翻译观  普希金</a:t>
            </a:r>
            <a:endParaRPr lang="en-US" altLang="zh-CN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9DFC6332-F1F1-4B75-885F-3A2D94272C1C}"/>
              </a:ext>
            </a:extLst>
          </p:cNvPr>
          <p:cNvSpPr txBox="1"/>
          <p:nvPr/>
        </p:nvSpPr>
        <p:spPr>
          <a:xfrm>
            <a:off x="3605048" y="3693342"/>
            <a:ext cx="34433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现代主义时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期文学翻译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3B90B81C-BCB8-407B-9F04-6F0CBE408375}"/>
              </a:ext>
            </a:extLst>
          </p:cNvPr>
          <p:cNvSpPr txBox="1"/>
          <p:nvPr/>
        </p:nvSpPr>
        <p:spPr>
          <a:xfrm>
            <a:off x="7761806" y="639680"/>
            <a:ext cx="36901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西方文学翻译阶段（下）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8F03D1C6-7FCE-4159-973C-1705DF84BF48}"/>
              </a:ext>
            </a:extLst>
          </p:cNvPr>
          <p:cNvCxnSpPr>
            <a:cxnSpLocks/>
          </p:cNvCxnSpPr>
          <p:nvPr/>
        </p:nvCxnSpPr>
        <p:spPr>
          <a:xfrm>
            <a:off x="943706" y="1967175"/>
            <a:ext cx="646091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Google Shape;846;p54">
            <a:extLst>
              <a:ext uri="{FF2B5EF4-FFF2-40B4-BE49-F238E27FC236}">
                <a16:creationId xmlns:a16="http://schemas.microsoft.com/office/drawing/2014/main" id="{5D3B3812-B140-4BC9-A6E9-CF0ADAE8CD02}"/>
              </a:ext>
            </a:extLst>
          </p:cNvPr>
          <p:cNvSpPr/>
          <p:nvPr/>
        </p:nvSpPr>
        <p:spPr>
          <a:xfrm>
            <a:off x="7048379" y="3748048"/>
            <a:ext cx="432000" cy="43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accent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Arial"/>
                <a:sym typeface="Arial"/>
              </a:rPr>
              <a:t>4</a:t>
            </a:r>
            <a:endParaRPr sz="1867" kern="0" dirty="0">
              <a:solidFill>
                <a:srgbClr val="000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cs typeface="Arial"/>
              <a:sym typeface="Arial"/>
            </a:endParaRPr>
          </a:p>
        </p:txBody>
      </p:sp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9A1CF8FA-549E-481F-A611-863A55B6176A}"/>
              </a:ext>
            </a:extLst>
          </p:cNvPr>
          <p:cNvCxnSpPr>
            <a:cxnSpLocks/>
          </p:cNvCxnSpPr>
          <p:nvPr/>
        </p:nvCxnSpPr>
        <p:spPr>
          <a:xfrm>
            <a:off x="588106" y="4180048"/>
            <a:ext cx="646091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Google Shape;864;p54">
            <a:extLst>
              <a:ext uri="{FF2B5EF4-FFF2-40B4-BE49-F238E27FC236}">
                <a16:creationId xmlns:a16="http://schemas.microsoft.com/office/drawing/2014/main" id="{C48FD885-48DF-4053-AF87-F0C70A9D76FC}"/>
              </a:ext>
            </a:extLst>
          </p:cNvPr>
          <p:cNvSpPr/>
          <p:nvPr/>
        </p:nvSpPr>
        <p:spPr>
          <a:xfrm>
            <a:off x="7814865" y="3384977"/>
            <a:ext cx="3927879" cy="21422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019D97F2-1528-4DEB-864B-B42EA25C33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371" y="1387887"/>
            <a:ext cx="4332992" cy="4332992"/>
          </a:xfrm>
          <a:prstGeom prst="rect">
            <a:avLst/>
          </a:prstGeom>
        </p:spPr>
      </p:pic>
      <p:grpSp>
        <p:nvGrpSpPr>
          <p:cNvPr id="49" name="Google Shape;11;p2">
            <a:extLst>
              <a:ext uri="{FF2B5EF4-FFF2-40B4-BE49-F238E27FC236}">
                <a16:creationId xmlns:a16="http://schemas.microsoft.com/office/drawing/2014/main" id="{7462C62A-8F36-46A1-A3D8-F9D26B601946}"/>
              </a:ext>
            </a:extLst>
          </p:cNvPr>
          <p:cNvGrpSpPr/>
          <p:nvPr/>
        </p:nvGrpSpPr>
        <p:grpSpPr>
          <a:xfrm>
            <a:off x="7833924" y="5306485"/>
            <a:ext cx="2148833" cy="866936"/>
            <a:chOff x="209990" y="186675"/>
            <a:chExt cx="1611625" cy="650202"/>
          </a:xfrm>
          <a:solidFill>
            <a:srgbClr val="A6B4B3"/>
          </a:solidFill>
        </p:grpSpPr>
        <p:sp>
          <p:nvSpPr>
            <p:cNvPr id="50" name="Google Shape;12;p2">
              <a:extLst>
                <a:ext uri="{FF2B5EF4-FFF2-40B4-BE49-F238E27FC236}">
                  <a16:creationId xmlns:a16="http://schemas.microsoft.com/office/drawing/2014/main" id="{2710163A-8626-46B6-9A17-B438870A1255}"/>
                </a:ext>
              </a:extLst>
            </p:cNvPr>
            <p:cNvSpPr/>
            <p:nvPr/>
          </p:nvSpPr>
          <p:spPr>
            <a:xfrm>
              <a:off x="209990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13;p2">
              <a:extLst>
                <a:ext uri="{FF2B5EF4-FFF2-40B4-BE49-F238E27FC236}">
                  <a16:creationId xmlns:a16="http://schemas.microsoft.com/office/drawing/2014/main" id="{319934EA-269B-484B-BC8F-22E232E3BA31}"/>
                </a:ext>
              </a:extLst>
            </p:cNvPr>
            <p:cNvSpPr/>
            <p:nvPr/>
          </p:nvSpPr>
          <p:spPr>
            <a:xfrm>
              <a:off x="507415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14;p2">
              <a:extLst>
                <a:ext uri="{FF2B5EF4-FFF2-40B4-BE49-F238E27FC236}">
                  <a16:creationId xmlns:a16="http://schemas.microsoft.com/office/drawing/2014/main" id="{47232057-A597-4982-BB79-212D4ED6621E}"/>
                </a:ext>
              </a:extLst>
            </p:cNvPr>
            <p:cNvSpPr/>
            <p:nvPr/>
          </p:nvSpPr>
          <p:spPr>
            <a:xfrm>
              <a:off x="804840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15;p2">
              <a:extLst>
                <a:ext uri="{FF2B5EF4-FFF2-40B4-BE49-F238E27FC236}">
                  <a16:creationId xmlns:a16="http://schemas.microsoft.com/office/drawing/2014/main" id="{32EE42DB-9D89-40B5-A624-E4110F28D172}"/>
                </a:ext>
              </a:extLst>
            </p:cNvPr>
            <p:cNvSpPr/>
            <p:nvPr/>
          </p:nvSpPr>
          <p:spPr>
            <a:xfrm>
              <a:off x="1102265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16;p2">
              <a:extLst>
                <a:ext uri="{FF2B5EF4-FFF2-40B4-BE49-F238E27FC236}">
                  <a16:creationId xmlns:a16="http://schemas.microsoft.com/office/drawing/2014/main" id="{C7FF61AF-A538-4066-90A1-336139D9D7D2}"/>
                </a:ext>
              </a:extLst>
            </p:cNvPr>
            <p:cNvSpPr/>
            <p:nvPr/>
          </p:nvSpPr>
          <p:spPr>
            <a:xfrm>
              <a:off x="1399690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17;p2">
              <a:extLst>
                <a:ext uri="{FF2B5EF4-FFF2-40B4-BE49-F238E27FC236}">
                  <a16:creationId xmlns:a16="http://schemas.microsoft.com/office/drawing/2014/main" id="{046CDEC5-9839-4E5D-9F98-A16CDDEDAC4C}"/>
                </a:ext>
              </a:extLst>
            </p:cNvPr>
            <p:cNvSpPr/>
            <p:nvPr/>
          </p:nvSpPr>
          <p:spPr>
            <a:xfrm>
              <a:off x="1697115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18;p2">
              <a:extLst>
                <a:ext uri="{FF2B5EF4-FFF2-40B4-BE49-F238E27FC236}">
                  <a16:creationId xmlns:a16="http://schemas.microsoft.com/office/drawing/2014/main" id="{B123C5B4-6ABC-42AD-97DA-0C8A4F40E0D1}"/>
                </a:ext>
              </a:extLst>
            </p:cNvPr>
            <p:cNvSpPr/>
            <p:nvPr/>
          </p:nvSpPr>
          <p:spPr>
            <a:xfrm>
              <a:off x="209990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19;p2">
              <a:extLst>
                <a:ext uri="{FF2B5EF4-FFF2-40B4-BE49-F238E27FC236}">
                  <a16:creationId xmlns:a16="http://schemas.microsoft.com/office/drawing/2014/main" id="{593A38CA-AA20-47B3-9D73-E5DEAB7C1720}"/>
                </a:ext>
              </a:extLst>
            </p:cNvPr>
            <p:cNvSpPr/>
            <p:nvPr/>
          </p:nvSpPr>
          <p:spPr>
            <a:xfrm>
              <a:off x="507415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20;p2">
              <a:extLst>
                <a:ext uri="{FF2B5EF4-FFF2-40B4-BE49-F238E27FC236}">
                  <a16:creationId xmlns:a16="http://schemas.microsoft.com/office/drawing/2014/main" id="{9754EE61-C353-4444-9845-117568CF73C1}"/>
                </a:ext>
              </a:extLst>
            </p:cNvPr>
            <p:cNvSpPr/>
            <p:nvPr/>
          </p:nvSpPr>
          <p:spPr>
            <a:xfrm>
              <a:off x="804840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21;p2">
              <a:extLst>
                <a:ext uri="{FF2B5EF4-FFF2-40B4-BE49-F238E27FC236}">
                  <a16:creationId xmlns:a16="http://schemas.microsoft.com/office/drawing/2014/main" id="{7D281A35-1E51-41E9-A8F1-A368399B4957}"/>
                </a:ext>
              </a:extLst>
            </p:cNvPr>
            <p:cNvSpPr/>
            <p:nvPr/>
          </p:nvSpPr>
          <p:spPr>
            <a:xfrm>
              <a:off x="1102265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22;p2">
              <a:extLst>
                <a:ext uri="{FF2B5EF4-FFF2-40B4-BE49-F238E27FC236}">
                  <a16:creationId xmlns:a16="http://schemas.microsoft.com/office/drawing/2014/main" id="{358D1852-9DE0-4FCC-87FD-55BC62CF33AC}"/>
                </a:ext>
              </a:extLst>
            </p:cNvPr>
            <p:cNvSpPr/>
            <p:nvPr/>
          </p:nvSpPr>
          <p:spPr>
            <a:xfrm>
              <a:off x="1399690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23;p2">
              <a:extLst>
                <a:ext uri="{FF2B5EF4-FFF2-40B4-BE49-F238E27FC236}">
                  <a16:creationId xmlns:a16="http://schemas.microsoft.com/office/drawing/2014/main" id="{1898E699-946B-49E3-B8A2-BD85545B2399}"/>
                </a:ext>
              </a:extLst>
            </p:cNvPr>
            <p:cNvSpPr/>
            <p:nvPr/>
          </p:nvSpPr>
          <p:spPr>
            <a:xfrm>
              <a:off x="1697115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24;p2">
              <a:extLst>
                <a:ext uri="{FF2B5EF4-FFF2-40B4-BE49-F238E27FC236}">
                  <a16:creationId xmlns:a16="http://schemas.microsoft.com/office/drawing/2014/main" id="{D18A1EAE-44A8-4562-84FB-0422637D35B9}"/>
                </a:ext>
              </a:extLst>
            </p:cNvPr>
            <p:cNvSpPr/>
            <p:nvPr/>
          </p:nvSpPr>
          <p:spPr>
            <a:xfrm>
              <a:off x="209990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25;p2">
              <a:extLst>
                <a:ext uri="{FF2B5EF4-FFF2-40B4-BE49-F238E27FC236}">
                  <a16:creationId xmlns:a16="http://schemas.microsoft.com/office/drawing/2014/main" id="{605666BE-4042-4596-889F-E5B21A99470F}"/>
                </a:ext>
              </a:extLst>
            </p:cNvPr>
            <p:cNvSpPr/>
            <p:nvPr/>
          </p:nvSpPr>
          <p:spPr>
            <a:xfrm>
              <a:off x="507415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26;p2">
              <a:extLst>
                <a:ext uri="{FF2B5EF4-FFF2-40B4-BE49-F238E27FC236}">
                  <a16:creationId xmlns:a16="http://schemas.microsoft.com/office/drawing/2014/main" id="{4C46B7ED-74D1-433A-A06B-DEBF45EECEB6}"/>
                </a:ext>
              </a:extLst>
            </p:cNvPr>
            <p:cNvSpPr/>
            <p:nvPr/>
          </p:nvSpPr>
          <p:spPr>
            <a:xfrm>
              <a:off x="804840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27;p2">
              <a:extLst>
                <a:ext uri="{FF2B5EF4-FFF2-40B4-BE49-F238E27FC236}">
                  <a16:creationId xmlns:a16="http://schemas.microsoft.com/office/drawing/2014/main" id="{8EFD00FE-41FA-4B60-BC1A-DE587DC8549B}"/>
                </a:ext>
              </a:extLst>
            </p:cNvPr>
            <p:cNvSpPr/>
            <p:nvPr/>
          </p:nvSpPr>
          <p:spPr>
            <a:xfrm>
              <a:off x="1102265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28;p2">
              <a:extLst>
                <a:ext uri="{FF2B5EF4-FFF2-40B4-BE49-F238E27FC236}">
                  <a16:creationId xmlns:a16="http://schemas.microsoft.com/office/drawing/2014/main" id="{E20E9F8C-DFAC-4912-91F7-E6BC34A104AB}"/>
                </a:ext>
              </a:extLst>
            </p:cNvPr>
            <p:cNvSpPr/>
            <p:nvPr/>
          </p:nvSpPr>
          <p:spPr>
            <a:xfrm>
              <a:off x="1399690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29;p2">
              <a:extLst>
                <a:ext uri="{FF2B5EF4-FFF2-40B4-BE49-F238E27FC236}">
                  <a16:creationId xmlns:a16="http://schemas.microsoft.com/office/drawing/2014/main" id="{C3A958CF-1B01-43C2-A33D-E6307AA8B0A5}"/>
                </a:ext>
              </a:extLst>
            </p:cNvPr>
            <p:cNvSpPr/>
            <p:nvPr/>
          </p:nvSpPr>
          <p:spPr>
            <a:xfrm>
              <a:off x="1697115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" name="文本框 70">
            <a:extLst>
              <a:ext uri="{FF2B5EF4-FFF2-40B4-BE49-F238E27FC236}">
                <a16:creationId xmlns:a16="http://schemas.microsoft.com/office/drawing/2014/main" id="{08641671-71A0-4734-ABBA-D1E862C25447}"/>
              </a:ext>
            </a:extLst>
          </p:cNvPr>
          <p:cNvSpPr txBox="1"/>
          <p:nvPr/>
        </p:nvSpPr>
        <p:spPr>
          <a:xfrm>
            <a:off x="507413" y="2128697"/>
            <a:ext cx="69729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泰特勒（英）：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 《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论翻译的原则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“翻译三原则”（思想、风格手法、通顺）</a:t>
            </a:r>
            <a:endParaRPr lang="en-US" altLang="zh-CN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德国（异化翻译）  施莱尔马赫：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论翻译的方法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</a:p>
        </p:txBody>
      </p:sp>
    </p:spTree>
    <p:extLst>
      <p:ext uri="{BB962C8B-B14F-4D97-AF65-F5344CB8AC3E}">
        <p14:creationId xmlns:p14="http://schemas.microsoft.com/office/powerpoint/2010/main" val="288170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9;p2">
            <a:extLst>
              <a:ext uri="{FF2B5EF4-FFF2-40B4-BE49-F238E27FC236}">
                <a16:creationId xmlns:a16="http://schemas.microsoft.com/office/drawing/2014/main" id="{935FCE39-601B-40C6-B9C3-C3CF7723902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F4D08C71-CEC6-4AA3-B534-A898D09F60C8}"/>
              </a:ext>
            </a:extLst>
          </p:cNvPr>
          <p:cNvSpPr/>
          <p:nvPr/>
        </p:nvSpPr>
        <p:spPr>
          <a:xfrm>
            <a:off x="2653802" y="483216"/>
            <a:ext cx="4413748" cy="513951"/>
          </a:xfrm>
          <a:prstGeom prst="roundRect">
            <a:avLst>
              <a:gd name="adj" fmla="val 50000"/>
            </a:avLst>
          </a:prstGeom>
          <a:solidFill>
            <a:srgbClr val="A6B4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b="1" dirty="0">
              <a:ea typeface="Noto Sans S Chinese Regular"/>
            </a:endParaRPr>
          </a:p>
        </p:txBody>
      </p:sp>
      <p:sp>
        <p:nvSpPr>
          <p:cNvPr id="8" name="Google Shape;227;p35">
            <a:extLst>
              <a:ext uri="{FF2B5EF4-FFF2-40B4-BE49-F238E27FC236}">
                <a16:creationId xmlns:a16="http://schemas.microsoft.com/office/drawing/2014/main" id="{2CD3ABFA-D61E-46A1-ABB7-3B82C3B4FB5C}"/>
              </a:ext>
            </a:extLst>
          </p:cNvPr>
          <p:cNvSpPr/>
          <p:nvPr/>
        </p:nvSpPr>
        <p:spPr>
          <a:xfrm rot="5400000">
            <a:off x="527735" y="3065759"/>
            <a:ext cx="2195600" cy="40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D499320-090C-4BCC-ABBE-3BF6CFDE9F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6346" y="1350937"/>
            <a:ext cx="4332992" cy="4332992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E88770E2-2CC7-4D94-89AF-C41D9F5E1262}"/>
              </a:ext>
            </a:extLst>
          </p:cNvPr>
          <p:cNvSpPr txBox="1"/>
          <p:nvPr/>
        </p:nvSpPr>
        <p:spPr>
          <a:xfrm>
            <a:off x="2785223" y="509358"/>
            <a:ext cx="45683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西方实用文献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（非文学）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阶段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1" name="Google Shape;846;p54">
            <a:extLst>
              <a:ext uri="{FF2B5EF4-FFF2-40B4-BE49-F238E27FC236}">
                <a16:creationId xmlns:a16="http://schemas.microsoft.com/office/drawing/2014/main" id="{B100D904-8EE9-4CC6-82DD-C1344B431D21}"/>
              </a:ext>
            </a:extLst>
          </p:cNvPr>
          <p:cNvSpPr/>
          <p:nvPr/>
        </p:nvSpPr>
        <p:spPr>
          <a:xfrm>
            <a:off x="2717601" y="1663623"/>
            <a:ext cx="629600" cy="629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Arial"/>
                <a:sym typeface="Arial"/>
              </a:rPr>
              <a:t>01</a:t>
            </a:r>
            <a:endParaRPr sz="1867" kern="0" dirty="0">
              <a:solidFill>
                <a:srgbClr val="000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cs typeface="Arial"/>
              <a:sym typeface="Arial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2BE4B06-34E0-41F6-BD73-4348A96338DC}"/>
              </a:ext>
            </a:extLst>
          </p:cNvPr>
          <p:cNvSpPr txBox="1"/>
          <p:nvPr/>
        </p:nvSpPr>
        <p:spPr>
          <a:xfrm>
            <a:off x="3539542" y="1654098"/>
            <a:ext cx="79476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发展背景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Google Shape;846;p54">
            <a:extLst>
              <a:ext uri="{FF2B5EF4-FFF2-40B4-BE49-F238E27FC236}">
                <a16:creationId xmlns:a16="http://schemas.microsoft.com/office/drawing/2014/main" id="{294F54C7-459C-4A32-80BA-9EE32B44D0D6}"/>
              </a:ext>
            </a:extLst>
          </p:cNvPr>
          <p:cNvSpPr/>
          <p:nvPr/>
        </p:nvSpPr>
        <p:spPr>
          <a:xfrm>
            <a:off x="2717601" y="3692568"/>
            <a:ext cx="629600" cy="629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Arial"/>
                <a:sym typeface="Arial"/>
              </a:rPr>
              <a:t>02</a:t>
            </a:r>
            <a:endParaRPr sz="1867" kern="0" dirty="0">
              <a:solidFill>
                <a:srgbClr val="000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cs typeface="Arial"/>
              <a:sym typeface="Arial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51B5D13-6E92-41EF-99B8-E93518059426}"/>
              </a:ext>
            </a:extLst>
          </p:cNvPr>
          <p:cNvSpPr txBox="1"/>
          <p:nvPr/>
        </p:nvSpPr>
        <p:spPr>
          <a:xfrm>
            <a:off x="3539542" y="3671564"/>
            <a:ext cx="794760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两次“质”的飞跃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“语言学转向”和“文化转向”</a:t>
            </a:r>
            <a:endParaRPr lang="en-US" altLang="zh-CN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5" name="Google Shape;846;p54">
            <a:extLst>
              <a:ext uri="{FF2B5EF4-FFF2-40B4-BE49-F238E27FC236}">
                <a16:creationId xmlns:a16="http://schemas.microsoft.com/office/drawing/2014/main" id="{860E6A3D-F9CC-4FF0-A48D-3C076B67627F}"/>
              </a:ext>
            </a:extLst>
          </p:cNvPr>
          <p:cNvSpPr/>
          <p:nvPr/>
        </p:nvSpPr>
        <p:spPr>
          <a:xfrm>
            <a:off x="2717601" y="5325585"/>
            <a:ext cx="629600" cy="629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Arial"/>
                <a:sym typeface="Arial"/>
              </a:rPr>
              <a:t>01</a:t>
            </a:r>
            <a:endParaRPr sz="1867" kern="0" dirty="0">
              <a:solidFill>
                <a:srgbClr val="000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cs typeface="Arial"/>
              <a:sym typeface="Arial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4B1E007A-8005-415A-9E5A-0332DDB928E9}"/>
              </a:ext>
            </a:extLst>
          </p:cNvPr>
          <p:cNvSpPr txBox="1"/>
          <p:nvPr/>
        </p:nvSpPr>
        <p:spPr>
          <a:xfrm>
            <a:off x="3539542" y="5304581"/>
            <a:ext cx="794760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三个根本性的突破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翻译行为本身、译作的生产和消费过程、文化语境</a:t>
            </a:r>
            <a:endParaRPr lang="en-US" altLang="zh-CN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312E1D0-00F5-4494-A59A-633373CADFCC}"/>
              </a:ext>
            </a:extLst>
          </p:cNvPr>
          <p:cNvSpPr txBox="1"/>
          <p:nvPr/>
        </p:nvSpPr>
        <p:spPr>
          <a:xfrm>
            <a:off x="3539542" y="2258363"/>
            <a:ext cx="7819390" cy="1223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>
                <a:latin typeface="宋体" panose="02010600030101010101" pitchFamily="2" charset="-122"/>
                <a:ea typeface="宋体" panose="02010600030101010101" pitchFamily="2" charset="-122"/>
              </a:rPr>
              <a:t>经济全球化 国际贸易 国家组织 文化交流 软件产业本地化</a:t>
            </a:r>
            <a:endParaRPr lang="en-US" altLang="zh-CN" sz="18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18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1800" b="1">
                <a:latin typeface="宋体" panose="02010600030101010101" pitchFamily="2" charset="-122"/>
                <a:ea typeface="宋体" panose="02010600030101010101" pitchFamily="2" charset="-122"/>
              </a:rPr>
              <a:t>翻译从业者的职业化、翻译行业的产业化、翻译观念的现代化、翻译研究的学科化</a:t>
            </a:r>
            <a:endParaRPr lang="en-US" altLang="zh-CN" sz="1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;p2">
            <a:extLst>
              <a:ext uri="{FF2B5EF4-FFF2-40B4-BE49-F238E27FC236}">
                <a16:creationId xmlns:a16="http://schemas.microsoft.com/office/drawing/2014/main" id="{935FCE39-601B-40C6-B9C3-C3CF7723902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" name="Google Shape;11;p2">
            <a:extLst>
              <a:ext uri="{FF2B5EF4-FFF2-40B4-BE49-F238E27FC236}">
                <a16:creationId xmlns:a16="http://schemas.microsoft.com/office/drawing/2014/main" id="{F635A32A-B788-4F0A-B4C8-3D49B4202CE6}"/>
              </a:ext>
            </a:extLst>
          </p:cNvPr>
          <p:cNvGrpSpPr/>
          <p:nvPr/>
        </p:nvGrpSpPr>
        <p:grpSpPr>
          <a:xfrm>
            <a:off x="1338084" y="2819446"/>
            <a:ext cx="2148833" cy="866936"/>
            <a:chOff x="209990" y="186675"/>
            <a:chExt cx="1611625" cy="650202"/>
          </a:xfrm>
          <a:solidFill>
            <a:srgbClr val="A6B4B3"/>
          </a:solidFill>
        </p:grpSpPr>
        <p:sp>
          <p:nvSpPr>
            <p:cNvPr id="15" name="Google Shape;12;p2">
              <a:extLst>
                <a:ext uri="{FF2B5EF4-FFF2-40B4-BE49-F238E27FC236}">
                  <a16:creationId xmlns:a16="http://schemas.microsoft.com/office/drawing/2014/main" id="{07471B1A-0389-42DF-AC49-6BAA3052D03B}"/>
                </a:ext>
              </a:extLst>
            </p:cNvPr>
            <p:cNvSpPr/>
            <p:nvPr/>
          </p:nvSpPr>
          <p:spPr>
            <a:xfrm>
              <a:off x="209990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3;p2">
              <a:extLst>
                <a:ext uri="{FF2B5EF4-FFF2-40B4-BE49-F238E27FC236}">
                  <a16:creationId xmlns:a16="http://schemas.microsoft.com/office/drawing/2014/main" id="{50579ACC-0BDD-4BFC-BE36-B529C0920DA7}"/>
                </a:ext>
              </a:extLst>
            </p:cNvPr>
            <p:cNvSpPr/>
            <p:nvPr/>
          </p:nvSpPr>
          <p:spPr>
            <a:xfrm>
              <a:off x="507415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4;p2">
              <a:extLst>
                <a:ext uri="{FF2B5EF4-FFF2-40B4-BE49-F238E27FC236}">
                  <a16:creationId xmlns:a16="http://schemas.microsoft.com/office/drawing/2014/main" id="{A1E8CA73-3FF5-437D-8ADA-0181292F6BE7}"/>
                </a:ext>
              </a:extLst>
            </p:cNvPr>
            <p:cNvSpPr/>
            <p:nvPr/>
          </p:nvSpPr>
          <p:spPr>
            <a:xfrm>
              <a:off x="804840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15;p2">
              <a:extLst>
                <a:ext uri="{FF2B5EF4-FFF2-40B4-BE49-F238E27FC236}">
                  <a16:creationId xmlns:a16="http://schemas.microsoft.com/office/drawing/2014/main" id="{CD303C19-6AB2-4F9C-8E44-5325D92A0EC5}"/>
                </a:ext>
              </a:extLst>
            </p:cNvPr>
            <p:cNvSpPr/>
            <p:nvPr/>
          </p:nvSpPr>
          <p:spPr>
            <a:xfrm>
              <a:off x="1102265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16;p2">
              <a:extLst>
                <a:ext uri="{FF2B5EF4-FFF2-40B4-BE49-F238E27FC236}">
                  <a16:creationId xmlns:a16="http://schemas.microsoft.com/office/drawing/2014/main" id="{8BF1D89D-5F93-48F3-891E-8B6DEB453A6D}"/>
                </a:ext>
              </a:extLst>
            </p:cNvPr>
            <p:cNvSpPr/>
            <p:nvPr/>
          </p:nvSpPr>
          <p:spPr>
            <a:xfrm>
              <a:off x="1399690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17;p2">
              <a:extLst>
                <a:ext uri="{FF2B5EF4-FFF2-40B4-BE49-F238E27FC236}">
                  <a16:creationId xmlns:a16="http://schemas.microsoft.com/office/drawing/2014/main" id="{1464483F-1DDB-45C0-B6A6-E4F9251FE36E}"/>
                </a:ext>
              </a:extLst>
            </p:cNvPr>
            <p:cNvSpPr/>
            <p:nvPr/>
          </p:nvSpPr>
          <p:spPr>
            <a:xfrm>
              <a:off x="1697115" y="186675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18;p2">
              <a:extLst>
                <a:ext uri="{FF2B5EF4-FFF2-40B4-BE49-F238E27FC236}">
                  <a16:creationId xmlns:a16="http://schemas.microsoft.com/office/drawing/2014/main" id="{1F2E4576-00D0-4528-9957-96DE172AB5BE}"/>
                </a:ext>
              </a:extLst>
            </p:cNvPr>
            <p:cNvSpPr/>
            <p:nvPr/>
          </p:nvSpPr>
          <p:spPr>
            <a:xfrm>
              <a:off x="209990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19;p2">
              <a:extLst>
                <a:ext uri="{FF2B5EF4-FFF2-40B4-BE49-F238E27FC236}">
                  <a16:creationId xmlns:a16="http://schemas.microsoft.com/office/drawing/2014/main" id="{4C038BFC-191E-4206-9C77-02B3911E5A31}"/>
                </a:ext>
              </a:extLst>
            </p:cNvPr>
            <p:cNvSpPr/>
            <p:nvPr/>
          </p:nvSpPr>
          <p:spPr>
            <a:xfrm>
              <a:off x="507415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0;p2">
              <a:extLst>
                <a:ext uri="{FF2B5EF4-FFF2-40B4-BE49-F238E27FC236}">
                  <a16:creationId xmlns:a16="http://schemas.microsoft.com/office/drawing/2014/main" id="{9EEBF2B6-F3D0-4C9B-A9AF-70EFF5B2DE6A}"/>
                </a:ext>
              </a:extLst>
            </p:cNvPr>
            <p:cNvSpPr/>
            <p:nvPr/>
          </p:nvSpPr>
          <p:spPr>
            <a:xfrm>
              <a:off x="804840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1;p2">
              <a:extLst>
                <a:ext uri="{FF2B5EF4-FFF2-40B4-BE49-F238E27FC236}">
                  <a16:creationId xmlns:a16="http://schemas.microsoft.com/office/drawing/2014/main" id="{1D606120-C9F9-498F-933E-AB9751A98640}"/>
                </a:ext>
              </a:extLst>
            </p:cNvPr>
            <p:cNvSpPr/>
            <p:nvPr/>
          </p:nvSpPr>
          <p:spPr>
            <a:xfrm>
              <a:off x="1102265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22;p2">
              <a:extLst>
                <a:ext uri="{FF2B5EF4-FFF2-40B4-BE49-F238E27FC236}">
                  <a16:creationId xmlns:a16="http://schemas.microsoft.com/office/drawing/2014/main" id="{C8BFB687-6B63-41F4-9FD9-A7F8DF91ABAC}"/>
                </a:ext>
              </a:extLst>
            </p:cNvPr>
            <p:cNvSpPr/>
            <p:nvPr/>
          </p:nvSpPr>
          <p:spPr>
            <a:xfrm>
              <a:off x="1399690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23;p2">
              <a:extLst>
                <a:ext uri="{FF2B5EF4-FFF2-40B4-BE49-F238E27FC236}">
                  <a16:creationId xmlns:a16="http://schemas.microsoft.com/office/drawing/2014/main" id="{13A4B6F1-CCF1-4DCB-96A3-10212F72BE7C}"/>
                </a:ext>
              </a:extLst>
            </p:cNvPr>
            <p:cNvSpPr/>
            <p:nvPr/>
          </p:nvSpPr>
          <p:spPr>
            <a:xfrm>
              <a:off x="1697115" y="44952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24;p2">
              <a:extLst>
                <a:ext uri="{FF2B5EF4-FFF2-40B4-BE49-F238E27FC236}">
                  <a16:creationId xmlns:a16="http://schemas.microsoft.com/office/drawing/2014/main" id="{6796AF92-AB0D-436D-962E-26D066F2C030}"/>
                </a:ext>
              </a:extLst>
            </p:cNvPr>
            <p:cNvSpPr/>
            <p:nvPr/>
          </p:nvSpPr>
          <p:spPr>
            <a:xfrm>
              <a:off x="209990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25;p2">
              <a:extLst>
                <a:ext uri="{FF2B5EF4-FFF2-40B4-BE49-F238E27FC236}">
                  <a16:creationId xmlns:a16="http://schemas.microsoft.com/office/drawing/2014/main" id="{F75EE2A3-0D9F-4D4E-96AA-816BF5629427}"/>
                </a:ext>
              </a:extLst>
            </p:cNvPr>
            <p:cNvSpPr/>
            <p:nvPr/>
          </p:nvSpPr>
          <p:spPr>
            <a:xfrm>
              <a:off x="507415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26;p2">
              <a:extLst>
                <a:ext uri="{FF2B5EF4-FFF2-40B4-BE49-F238E27FC236}">
                  <a16:creationId xmlns:a16="http://schemas.microsoft.com/office/drawing/2014/main" id="{0C3BBFEB-DA85-442E-BFF4-3F02902A4016}"/>
                </a:ext>
              </a:extLst>
            </p:cNvPr>
            <p:cNvSpPr/>
            <p:nvPr/>
          </p:nvSpPr>
          <p:spPr>
            <a:xfrm>
              <a:off x="804840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27;p2">
              <a:extLst>
                <a:ext uri="{FF2B5EF4-FFF2-40B4-BE49-F238E27FC236}">
                  <a16:creationId xmlns:a16="http://schemas.microsoft.com/office/drawing/2014/main" id="{40499419-8D5F-4E02-AB10-0AFCA4B64ACC}"/>
                </a:ext>
              </a:extLst>
            </p:cNvPr>
            <p:cNvSpPr/>
            <p:nvPr/>
          </p:nvSpPr>
          <p:spPr>
            <a:xfrm>
              <a:off x="1102265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28;p2">
              <a:extLst>
                <a:ext uri="{FF2B5EF4-FFF2-40B4-BE49-F238E27FC236}">
                  <a16:creationId xmlns:a16="http://schemas.microsoft.com/office/drawing/2014/main" id="{2DD4AD70-9604-4BD5-93B6-F1B78C37C1B8}"/>
                </a:ext>
              </a:extLst>
            </p:cNvPr>
            <p:cNvSpPr/>
            <p:nvPr/>
          </p:nvSpPr>
          <p:spPr>
            <a:xfrm>
              <a:off x="1399690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29;p2">
              <a:extLst>
                <a:ext uri="{FF2B5EF4-FFF2-40B4-BE49-F238E27FC236}">
                  <a16:creationId xmlns:a16="http://schemas.microsoft.com/office/drawing/2014/main" id="{07EBD944-9715-45AE-B565-ED37135639BB}"/>
                </a:ext>
              </a:extLst>
            </p:cNvPr>
            <p:cNvSpPr/>
            <p:nvPr/>
          </p:nvSpPr>
          <p:spPr>
            <a:xfrm>
              <a:off x="1697115" y="712377"/>
              <a:ext cx="124500" cy="124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" name="Google Shape;226;p35">
            <a:extLst>
              <a:ext uri="{FF2B5EF4-FFF2-40B4-BE49-F238E27FC236}">
                <a16:creationId xmlns:a16="http://schemas.microsoft.com/office/drawing/2014/main" id="{345CDB23-6EAB-41BB-976C-9F6D1BF392CC}"/>
              </a:ext>
            </a:extLst>
          </p:cNvPr>
          <p:cNvSpPr/>
          <p:nvPr/>
        </p:nvSpPr>
        <p:spPr>
          <a:xfrm>
            <a:off x="3916330" y="2853772"/>
            <a:ext cx="752000" cy="752000"/>
          </a:xfrm>
          <a:prstGeom prst="rect">
            <a:avLst/>
          </a:prstGeom>
          <a:solidFill>
            <a:srgbClr val="A6B4B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39"/>
          <p:cNvSpPr/>
          <p:nvPr/>
        </p:nvSpPr>
        <p:spPr>
          <a:xfrm>
            <a:off x="2586736" y="1675444"/>
            <a:ext cx="1734400" cy="1734400"/>
          </a:xfrm>
          <a:prstGeom prst="rect">
            <a:avLst/>
          </a:prstGeom>
          <a:solidFill>
            <a:srgbClr val="E5CBC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cs typeface="Arial"/>
              <a:sym typeface="Arial"/>
            </a:endParaRPr>
          </a:p>
        </p:txBody>
      </p:sp>
      <p:sp>
        <p:nvSpPr>
          <p:cNvPr id="275" name="Google Shape;275;p39"/>
          <p:cNvSpPr txBox="1">
            <a:spLocks noGrp="1"/>
          </p:cNvSpPr>
          <p:nvPr>
            <p:ph type="title" idx="2"/>
          </p:nvPr>
        </p:nvSpPr>
        <p:spPr>
          <a:xfrm>
            <a:off x="2586750" y="1675444"/>
            <a:ext cx="1734400" cy="173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03</a:t>
            </a:r>
            <a:endParaRPr dirty="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283" name="Google Shape;283;p39"/>
          <p:cNvSpPr/>
          <p:nvPr/>
        </p:nvSpPr>
        <p:spPr>
          <a:xfrm>
            <a:off x="8813263" y="0"/>
            <a:ext cx="3378736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54E39A8-749D-4E88-8EFC-7CDD80C589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461" y="1776668"/>
            <a:ext cx="5203604" cy="5203604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CE5BB4B3-BD2D-462F-BDED-8F1D0B8769D3}"/>
              </a:ext>
            </a:extLst>
          </p:cNvPr>
          <p:cNvSpPr txBox="1"/>
          <p:nvPr/>
        </p:nvSpPr>
        <p:spPr>
          <a:xfrm>
            <a:off x="885708" y="3969071"/>
            <a:ext cx="51364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中国</a:t>
            </a: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翻译史主要阶段划分</a:t>
            </a:r>
            <a:endParaRPr lang="en-US" altLang="zh-CN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2017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234810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23481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31339;"/>
</p:tagLst>
</file>

<file path=ppt/theme/theme1.xml><?xml version="1.0" encoding="utf-8"?>
<a:theme xmlns:a="http://schemas.openxmlformats.org/drawingml/2006/main" name="微信公众号：PPT模板不求人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8E9C9B"/>
      </a:accent1>
      <a:accent2>
        <a:srgbClr val="E5CBC1"/>
      </a:accent2>
      <a:accent3>
        <a:srgbClr val="494848"/>
      </a:accent3>
      <a:accent4>
        <a:srgbClr val="BA494B"/>
      </a:accent4>
      <a:accent5>
        <a:srgbClr val="E3E4E0"/>
      </a:accent5>
      <a:accent6>
        <a:srgbClr val="A6B4B3"/>
      </a:accent6>
      <a:hlink>
        <a:srgbClr val="1A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</TotalTime>
  <Words>999</Words>
  <Application>Microsoft Office PowerPoint</Application>
  <PresentationFormat>宽屏</PresentationFormat>
  <Paragraphs>181</Paragraphs>
  <Slides>17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0" baseType="lpstr">
      <vt:lpstr>思源黑体 CN Heavy</vt:lpstr>
      <vt:lpstr>宋体</vt:lpstr>
      <vt:lpstr>Noto Sans S Chinese Regular</vt:lpstr>
      <vt:lpstr>Roboto</vt:lpstr>
      <vt:lpstr>Oswald Regular</vt:lpstr>
      <vt:lpstr>等线</vt:lpstr>
      <vt:lpstr>Arial</vt:lpstr>
      <vt:lpstr>Montserrat</vt:lpstr>
      <vt:lpstr>Oswald</vt:lpstr>
      <vt:lpstr>Wingdings</vt:lpstr>
      <vt:lpstr>华文行楷</vt:lpstr>
      <vt:lpstr>Roboto Medium</vt:lpstr>
      <vt:lpstr>微信公众号：PPT模板不求人</vt:lpstr>
      <vt:lpstr>PowerPoint 演示文稿</vt:lpstr>
      <vt:lpstr>01</vt:lpstr>
      <vt:lpstr>PowerPoint 演示文稿</vt:lpstr>
      <vt:lpstr>02</vt:lpstr>
      <vt:lpstr>PowerPoint 演示文稿</vt:lpstr>
      <vt:lpstr>PowerPoint 演示文稿</vt:lpstr>
      <vt:lpstr>PowerPoint 演示文稿</vt:lpstr>
      <vt:lpstr>PowerPoint 演示文稿</vt:lpstr>
      <vt:lpstr>03</vt:lpstr>
      <vt:lpstr>PowerPoint 演示文稿</vt:lpstr>
      <vt:lpstr>01</vt:lpstr>
      <vt:lpstr>PowerPoint 演示文稿</vt:lpstr>
      <vt:lpstr>04</vt:lpstr>
      <vt:lpstr>PowerPoint 演示文稿</vt:lpstr>
      <vt:lpstr>PowerPoint 演示文稿</vt:lpstr>
      <vt:lpstr>PowerPoint 演示文稿</vt:lpstr>
      <vt:lpstr>PowerPoint 演示文稿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ASUS</dc:creator>
  <cp:keywords/>
  <dc:description>微信公众号：PPT模板不求人</dc:description>
  <cp:lastModifiedBy>Lenovo</cp:lastModifiedBy>
  <cp:revision>315</cp:revision>
  <dcterms:created xsi:type="dcterms:W3CDTF">2019-03-29T12:25:33Z</dcterms:created>
  <dcterms:modified xsi:type="dcterms:W3CDTF">2023-03-03T14:00:17Z</dcterms:modified>
  <cp:category/>
</cp:coreProperties>
</file>