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410" r:id="rId2"/>
    <p:sldId id="447" r:id="rId3"/>
    <p:sldId id="448" r:id="rId4"/>
    <p:sldId id="449" r:id="rId5"/>
    <p:sldId id="450" r:id="rId6"/>
    <p:sldId id="476" r:id="rId7"/>
    <p:sldId id="477" r:id="rId8"/>
    <p:sldId id="481" r:id="rId9"/>
    <p:sldId id="493" r:id="rId10"/>
    <p:sldId id="444" r:id="rId11"/>
  </p:sldIdLst>
  <p:sldSz cx="12192000" cy="6858000"/>
  <p:notesSz cx="6858000" cy="9144000"/>
  <p:embeddedFontLst>
    <p:embeddedFont>
      <p:font typeface="方正粗黑宋简体" panose="02010600030101010101" charset="-122"/>
      <p:regular r:id="rId12"/>
    </p:embeddedFont>
    <p:embeddedFont>
      <p:font typeface="华文行楷" panose="02010800040101010101" pitchFamily="2" charset="-122"/>
      <p:regular r:id="rId13"/>
    </p:embeddedFont>
    <p:embeddedFont>
      <p:font typeface="楷体" panose="02010609060101010101" pitchFamily="49" charset="-122"/>
      <p:regular r:id="rId14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30">
          <p15:clr>
            <a:srgbClr val="A4A3A4"/>
          </p15:clr>
        </p15:guide>
        <p15:guide id="2" pos="383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1F16"/>
    <a:srgbClr val="FFFFFF"/>
    <a:srgbClr val="801B13"/>
    <a:srgbClr val="5C140E"/>
    <a:srgbClr val="826652"/>
    <a:srgbClr val="5B0B18"/>
    <a:srgbClr val="C5A692"/>
    <a:srgbClr val="DCDCDC"/>
    <a:srgbClr val="F0F0F0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78" autoAdjust="0"/>
    <p:restoredTop sz="94660"/>
  </p:normalViewPr>
  <p:slideViewPr>
    <p:cSldViewPr snapToGrid="0">
      <p:cViewPr varScale="1">
        <p:scale>
          <a:sx n="74" d="100"/>
          <a:sy n="74" d="100"/>
        </p:scale>
        <p:origin x="418" y="48"/>
      </p:cViewPr>
      <p:guideLst>
        <p:guide orient="horz" pos="2230"/>
        <p:guide pos="3838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0.xml"/><Relationship Id="rId4" Type="http://schemas.openxmlformats.org/officeDocument/2006/relationships/tags" Target="../tags/tag9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6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59.xml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1.xml"/><Relationship Id="rId4" Type="http://schemas.openxmlformats.org/officeDocument/2006/relationships/tags" Target="../tags/tag60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5.xml"/><Relationship Id="rId4" Type="http://schemas.openxmlformats.org/officeDocument/2006/relationships/tags" Target="../tags/tag1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0.xml"/><Relationship Id="rId4" Type="http://schemas.openxmlformats.org/officeDocument/2006/relationships/tags" Target="../tags/tag19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5" Type="http://schemas.openxmlformats.org/officeDocument/2006/relationships/tags" Target="../tags/tag31.xml"/><Relationship Id="rId4" Type="http://schemas.openxmlformats.org/officeDocument/2006/relationships/tags" Target="../tags/tag30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8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4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2.xml"/><Relationship Id="rId4" Type="http://schemas.openxmlformats.org/officeDocument/2006/relationships/tags" Target="../tags/tag5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 b="1" i="0" spc="30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10000"/>
              </a:lnSpc>
              <a:buNone/>
              <a:defRPr sz="2400" u="none" strike="noStrike" kern="1200" cap="none" spc="20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2023/3/19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2023/3/19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>
            <a:lvl1pPr marL="228600" indent="-228600" eaLnBrk="1" fontAlgn="auto" latinLnBrk="0" hangingPunct="1">
              <a:lnSpc>
                <a:spcPct val="130000"/>
              </a:lnSpc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2pPr>
            <a:lvl3pPr marL="1143000" indent="-2286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3pPr>
            <a:lvl4pPr marL="1600200" indent="-228600" eaLnBrk="1" fontAlgn="auto" latinLnBrk="0" hangingPunct="1">
              <a:lnSpc>
                <a:spcPct val="120000"/>
              </a:lnSpc>
              <a:buFont typeface="Wingdings" panose="05000000000000000000" charset="0"/>
              <a:buChar char="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4pPr>
            <a:lvl5pPr marL="2057400" indent="-2286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•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2023/3/19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60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  <a:lvl6pPr marL="2286000" indent="0">
              <a:buNone/>
              <a:defRPr/>
            </a:lvl6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2023/3/19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 b="1" i="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 eaLnBrk="1" fontAlgn="auto" latinLnBrk="0" hangingPunct="1">
              <a:lnSpc>
                <a:spcPct val="130000"/>
              </a:lnSpc>
              <a:buNone/>
              <a:defRPr kumimoji="0" lang="zh-CN" altLang="en-US" sz="18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2023/3/19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>
            <a:lvl1pPr marL="228600" indent="-228600" eaLnBrk="1" fontAlgn="auto" latinLnBrk="0" hangingPunct="1">
              <a:lnSpc>
                <a:spcPct val="130000"/>
              </a:lnSpc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1" fontAlgn="auto" latinLnBrk="0" hangingPunct="1">
              <a:lnSpc>
                <a:spcPct val="120000"/>
              </a:lnSpc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lnSpc>
                <a:spcPct val="120000"/>
              </a:lnSpc>
              <a:defRPr sz="1400"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2023/3/19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2023/3/19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2023/3/19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2023/3/19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 defTabSz="914400" eaLnBrk="1" fontAlgn="auto" latinLnBrk="0" hangingPunct="1">
              <a:buFont typeface="Arial" panose="020B0604020202020204" pitchFamily="34" charset="0"/>
              <a:buNone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eaLnBrk="1" fontAlgn="auto" latinLnBrk="0" hangingPunct="1">
              <a:buFont typeface="Arial" panose="020B0604020202020204" pitchFamily="34" charset="0"/>
              <a:buChar char="●"/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pPr/>
              <a:t>2023/3/19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 eaLnBrk="1" fontAlgn="auto" latinLnBrk="0" hangingPunct="1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2pPr>
            <a:lvl3pPr marL="1143000" indent="-228600" eaLnBrk="1" fontAlgn="auto" latinLnBrk="0" hangingPunct="1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3pPr>
            <a:lvl4pPr marL="1600200" indent="-228600" eaLnBrk="1" fontAlgn="auto" latinLnBrk="0" hangingPunct="1">
              <a:lnSpc>
                <a:spcPct val="120000"/>
              </a:lnSpc>
              <a:spcAft>
                <a:spcPts val="300"/>
              </a:spcAft>
              <a:buFont typeface="Wingdings" panose="05000000000000000000" charset="0"/>
              <a:buChar char="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4pPr>
            <a:lvl5pPr marL="2057400" indent="-228600" eaLnBrk="1" fontAlgn="auto" latinLnBrk="0" hangingPunct="1">
              <a:lnSpc>
                <a:spcPct val="120000"/>
              </a:lnSpc>
              <a:spcAft>
                <a:spcPts val="300"/>
              </a:spcAft>
              <a:buFont typeface="Arial" panose="020B0604020202020204" pitchFamily="34" charset="0"/>
              <a:buChar char="•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2023/3/19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2023/3/19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pic>
        <p:nvPicPr>
          <p:cNvPr id="7" name="图片 6" descr="背景-31"/>
          <p:cNvPicPr>
            <a:picLocks noChangeAspect="1"/>
          </p:cNvPicPr>
          <p:nvPr userDrawn="1"/>
        </p:nvPicPr>
        <p:blipFill>
          <a:blip r:embed="rId18"/>
          <a:srcRect l="14140" r="5465"/>
          <a:stretch>
            <a:fillRect/>
          </a:stretch>
        </p:blipFill>
        <p:spPr>
          <a:xfrm rot="16200000">
            <a:off x="2667635" y="-2666365"/>
            <a:ext cx="6858000" cy="12192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5.xml"/><Relationship Id="rId6" Type="http://schemas.openxmlformats.org/officeDocument/2006/relationships/image" Target="../media/image6.jpeg"/><Relationship Id="rId5" Type="http://schemas.openxmlformats.org/officeDocument/2006/relationships/hyperlink" Target="http://news.xinhuanet.com/misc/2002-09/29/xinsrc_761d886ad45a11d6b5d400b0d03f0b06.jpg" TargetMode="Externa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8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9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30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20" y="0"/>
            <a:ext cx="12192000" cy="6858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212340" y="1595755"/>
            <a:ext cx="793242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7200" dirty="0">
                <a:blipFill>
                  <a:blip r:embed="rId4"/>
                  <a:stretch>
                    <a:fillRect/>
                  </a:stretch>
                </a:blipFill>
                <a:latin typeface="方正粗黑宋简体" panose="02000000000000000000" charset="-122"/>
                <a:ea typeface="方正粗黑宋简体" panose="02000000000000000000" charset="-122"/>
              </a:rPr>
              <a:t>西方科技翻译</a:t>
            </a:r>
          </a:p>
        </p:txBody>
      </p:sp>
      <p:sp>
        <p:nvSpPr>
          <p:cNvPr id="6141" name="Freeform 701"/>
          <p:cNvSpPr>
            <a:spLocks noEditPoints="1"/>
          </p:cNvSpPr>
          <p:nvPr/>
        </p:nvSpPr>
        <p:spPr bwMode="auto">
          <a:xfrm>
            <a:off x="4067810" y="3131820"/>
            <a:ext cx="4893945" cy="819150"/>
          </a:xfrm>
          <a:custGeom>
            <a:avLst/>
            <a:gdLst>
              <a:gd name="T0" fmla="*/ 515 w 515"/>
              <a:gd name="T1" fmla="*/ 105 h 124"/>
              <a:gd name="T2" fmla="*/ 494 w 515"/>
              <a:gd name="T3" fmla="*/ 98 h 124"/>
              <a:gd name="T4" fmla="*/ 449 w 515"/>
              <a:gd name="T5" fmla="*/ 93 h 124"/>
              <a:gd name="T6" fmla="*/ 497 w 515"/>
              <a:gd name="T7" fmla="*/ 88 h 124"/>
              <a:gd name="T8" fmla="*/ 502 w 515"/>
              <a:gd name="T9" fmla="*/ 82 h 124"/>
              <a:gd name="T10" fmla="*/ 509 w 515"/>
              <a:gd name="T11" fmla="*/ 75 h 124"/>
              <a:gd name="T12" fmla="*/ 505 w 515"/>
              <a:gd name="T13" fmla="*/ 70 h 124"/>
              <a:gd name="T14" fmla="*/ 432 w 515"/>
              <a:gd name="T15" fmla="*/ 59 h 124"/>
              <a:gd name="T16" fmla="*/ 365 w 515"/>
              <a:gd name="T17" fmla="*/ 46 h 124"/>
              <a:gd name="T18" fmla="*/ 433 w 515"/>
              <a:gd name="T19" fmla="*/ 50 h 124"/>
              <a:gd name="T20" fmla="*/ 411 w 515"/>
              <a:gd name="T21" fmla="*/ 44 h 124"/>
              <a:gd name="T22" fmla="*/ 361 w 515"/>
              <a:gd name="T23" fmla="*/ 33 h 124"/>
              <a:gd name="T24" fmla="*/ 379 w 515"/>
              <a:gd name="T25" fmla="*/ 33 h 124"/>
              <a:gd name="T26" fmla="*/ 470 w 515"/>
              <a:gd name="T27" fmla="*/ 35 h 124"/>
              <a:gd name="T28" fmla="*/ 441 w 515"/>
              <a:gd name="T29" fmla="*/ 30 h 124"/>
              <a:gd name="T30" fmla="*/ 440 w 515"/>
              <a:gd name="T31" fmla="*/ 31 h 124"/>
              <a:gd name="T32" fmla="*/ 240 w 515"/>
              <a:gd name="T33" fmla="*/ 10 h 124"/>
              <a:gd name="T34" fmla="*/ 265 w 515"/>
              <a:gd name="T35" fmla="*/ 6 h 124"/>
              <a:gd name="T36" fmla="*/ 98 w 515"/>
              <a:gd name="T37" fmla="*/ 2 h 124"/>
              <a:gd name="T38" fmla="*/ 59 w 515"/>
              <a:gd name="T39" fmla="*/ 6 h 124"/>
              <a:gd name="T40" fmla="*/ 17 w 515"/>
              <a:gd name="T41" fmla="*/ 16 h 124"/>
              <a:gd name="T42" fmla="*/ 30 w 515"/>
              <a:gd name="T43" fmla="*/ 26 h 124"/>
              <a:gd name="T44" fmla="*/ 35 w 515"/>
              <a:gd name="T45" fmla="*/ 35 h 124"/>
              <a:gd name="T46" fmla="*/ 21 w 515"/>
              <a:gd name="T47" fmla="*/ 42 h 124"/>
              <a:gd name="T48" fmla="*/ 16 w 515"/>
              <a:gd name="T49" fmla="*/ 48 h 124"/>
              <a:gd name="T50" fmla="*/ 25 w 515"/>
              <a:gd name="T51" fmla="*/ 52 h 124"/>
              <a:gd name="T52" fmla="*/ 9 w 515"/>
              <a:gd name="T53" fmla="*/ 57 h 124"/>
              <a:gd name="T54" fmla="*/ 4 w 515"/>
              <a:gd name="T55" fmla="*/ 65 h 124"/>
              <a:gd name="T56" fmla="*/ 1 w 515"/>
              <a:gd name="T57" fmla="*/ 69 h 124"/>
              <a:gd name="T58" fmla="*/ 9 w 515"/>
              <a:gd name="T59" fmla="*/ 74 h 124"/>
              <a:gd name="T60" fmla="*/ 21 w 515"/>
              <a:gd name="T61" fmla="*/ 86 h 124"/>
              <a:gd name="T62" fmla="*/ 25 w 515"/>
              <a:gd name="T63" fmla="*/ 94 h 124"/>
              <a:gd name="T64" fmla="*/ 23 w 515"/>
              <a:gd name="T65" fmla="*/ 105 h 124"/>
              <a:gd name="T66" fmla="*/ 205 w 515"/>
              <a:gd name="T67" fmla="*/ 120 h 124"/>
              <a:gd name="T68" fmla="*/ 190 w 515"/>
              <a:gd name="T69" fmla="*/ 117 h 124"/>
              <a:gd name="T70" fmla="*/ 49 w 515"/>
              <a:gd name="T71" fmla="*/ 108 h 124"/>
              <a:gd name="T72" fmla="*/ 303 w 515"/>
              <a:gd name="T73" fmla="*/ 117 h 124"/>
              <a:gd name="T74" fmla="*/ 436 w 515"/>
              <a:gd name="T75" fmla="*/ 123 h 124"/>
              <a:gd name="T76" fmla="*/ 440 w 515"/>
              <a:gd name="T77" fmla="*/ 119 h 124"/>
              <a:gd name="T78" fmla="*/ 464 w 515"/>
              <a:gd name="T79" fmla="*/ 112 h 124"/>
              <a:gd name="T80" fmla="*/ 451 w 515"/>
              <a:gd name="T81" fmla="*/ 107 h 124"/>
              <a:gd name="T82" fmla="*/ 477 w 515"/>
              <a:gd name="T83" fmla="*/ 107 h 124"/>
              <a:gd name="T84" fmla="*/ 434 w 515"/>
              <a:gd name="T85" fmla="*/ 28 h 124"/>
              <a:gd name="T86" fmla="*/ 429 w 515"/>
              <a:gd name="T87" fmla="*/ 29 h 124"/>
              <a:gd name="T88" fmla="*/ 424 w 515"/>
              <a:gd name="T89" fmla="*/ 26 h 124"/>
              <a:gd name="T90" fmla="*/ 384 w 515"/>
              <a:gd name="T91" fmla="*/ 108 h 124"/>
              <a:gd name="T92" fmla="*/ 456 w 515"/>
              <a:gd name="T93" fmla="*/ 113 h 124"/>
              <a:gd name="T94" fmla="*/ 456 w 515"/>
              <a:gd name="T95" fmla="*/ 113 h 124"/>
              <a:gd name="T96" fmla="*/ 426 w 515"/>
              <a:gd name="T97" fmla="*/ 108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515" h="124">
                <a:moveTo>
                  <a:pt x="477" y="107"/>
                </a:moveTo>
                <a:cubicBezTo>
                  <a:pt x="477" y="106"/>
                  <a:pt x="477" y="106"/>
                  <a:pt x="477" y="106"/>
                </a:cubicBezTo>
                <a:cubicBezTo>
                  <a:pt x="489" y="106"/>
                  <a:pt x="502" y="106"/>
                  <a:pt x="514" y="106"/>
                </a:cubicBezTo>
                <a:cubicBezTo>
                  <a:pt x="515" y="105"/>
                  <a:pt x="515" y="105"/>
                  <a:pt x="515" y="105"/>
                </a:cubicBezTo>
                <a:cubicBezTo>
                  <a:pt x="492" y="105"/>
                  <a:pt x="472" y="104"/>
                  <a:pt x="450" y="101"/>
                </a:cubicBezTo>
                <a:cubicBezTo>
                  <a:pt x="445" y="100"/>
                  <a:pt x="445" y="100"/>
                  <a:pt x="445" y="100"/>
                </a:cubicBezTo>
                <a:cubicBezTo>
                  <a:pt x="446" y="99"/>
                  <a:pt x="446" y="99"/>
                  <a:pt x="446" y="99"/>
                </a:cubicBezTo>
                <a:cubicBezTo>
                  <a:pt x="463" y="99"/>
                  <a:pt x="478" y="97"/>
                  <a:pt x="494" y="98"/>
                </a:cubicBezTo>
                <a:cubicBezTo>
                  <a:pt x="491" y="97"/>
                  <a:pt x="491" y="97"/>
                  <a:pt x="491" y="97"/>
                </a:cubicBezTo>
                <a:cubicBezTo>
                  <a:pt x="493" y="95"/>
                  <a:pt x="493" y="95"/>
                  <a:pt x="493" y="95"/>
                </a:cubicBezTo>
                <a:cubicBezTo>
                  <a:pt x="478" y="95"/>
                  <a:pt x="463" y="96"/>
                  <a:pt x="449" y="94"/>
                </a:cubicBezTo>
                <a:cubicBezTo>
                  <a:pt x="449" y="93"/>
                  <a:pt x="449" y="93"/>
                  <a:pt x="449" y="93"/>
                </a:cubicBezTo>
                <a:cubicBezTo>
                  <a:pt x="467" y="93"/>
                  <a:pt x="485" y="94"/>
                  <a:pt x="503" y="93"/>
                </a:cubicBezTo>
                <a:cubicBezTo>
                  <a:pt x="505" y="92"/>
                  <a:pt x="506" y="90"/>
                  <a:pt x="508" y="91"/>
                </a:cubicBezTo>
                <a:cubicBezTo>
                  <a:pt x="509" y="91"/>
                  <a:pt x="509" y="90"/>
                  <a:pt x="510" y="89"/>
                </a:cubicBezTo>
                <a:cubicBezTo>
                  <a:pt x="497" y="88"/>
                  <a:pt x="497" y="88"/>
                  <a:pt x="497" y="88"/>
                </a:cubicBezTo>
                <a:cubicBezTo>
                  <a:pt x="492" y="86"/>
                  <a:pt x="486" y="89"/>
                  <a:pt x="482" y="85"/>
                </a:cubicBezTo>
                <a:cubicBezTo>
                  <a:pt x="465" y="85"/>
                  <a:pt x="448" y="83"/>
                  <a:pt x="432" y="82"/>
                </a:cubicBezTo>
                <a:cubicBezTo>
                  <a:pt x="432" y="81"/>
                  <a:pt x="432" y="81"/>
                  <a:pt x="432" y="81"/>
                </a:cubicBezTo>
                <a:cubicBezTo>
                  <a:pt x="455" y="82"/>
                  <a:pt x="479" y="81"/>
                  <a:pt x="502" y="82"/>
                </a:cubicBezTo>
                <a:cubicBezTo>
                  <a:pt x="475" y="79"/>
                  <a:pt x="475" y="79"/>
                  <a:pt x="475" y="79"/>
                </a:cubicBezTo>
                <a:cubicBezTo>
                  <a:pt x="482" y="78"/>
                  <a:pt x="489" y="76"/>
                  <a:pt x="497" y="78"/>
                </a:cubicBezTo>
                <a:cubicBezTo>
                  <a:pt x="500" y="77"/>
                  <a:pt x="503" y="77"/>
                  <a:pt x="506" y="77"/>
                </a:cubicBezTo>
                <a:cubicBezTo>
                  <a:pt x="507" y="77"/>
                  <a:pt x="507" y="75"/>
                  <a:pt x="509" y="75"/>
                </a:cubicBezTo>
                <a:cubicBezTo>
                  <a:pt x="509" y="74"/>
                  <a:pt x="509" y="74"/>
                  <a:pt x="509" y="74"/>
                </a:cubicBezTo>
                <a:cubicBezTo>
                  <a:pt x="492" y="73"/>
                  <a:pt x="492" y="73"/>
                  <a:pt x="492" y="73"/>
                </a:cubicBezTo>
                <a:cubicBezTo>
                  <a:pt x="491" y="72"/>
                  <a:pt x="491" y="72"/>
                  <a:pt x="491" y="72"/>
                </a:cubicBezTo>
                <a:cubicBezTo>
                  <a:pt x="495" y="71"/>
                  <a:pt x="501" y="72"/>
                  <a:pt x="505" y="70"/>
                </a:cubicBezTo>
                <a:cubicBezTo>
                  <a:pt x="500" y="70"/>
                  <a:pt x="494" y="69"/>
                  <a:pt x="490" y="70"/>
                </a:cubicBezTo>
                <a:cubicBezTo>
                  <a:pt x="486" y="68"/>
                  <a:pt x="478" y="70"/>
                  <a:pt x="476" y="66"/>
                </a:cubicBezTo>
                <a:cubicBezTo>
                  <a:pt x="462" y="64"/>
                  <a:pt x="446" y="64"/>
                  <a:pt x="431" y="62"/>
                </a:cubicBezTo>
                <a:cubicBezTo>
                  <a:pt x="432" y="61"/>
                  <a:pt x="429" y="59"/>
                  <a:pt x="432" y="59"/>
                </a:cubicBezTo>
                <a:cubicBezTo>
                  <a:pt x="450" y="61"/>
                  <a:pt x="450" y="61"/>
                  <a:pt x="450" y="61"/>
                </a:cubicBezTo>
                <a:cubicBezTo>
                  <a:pt x="465" y="61"/>
                  <a:pt x="482" y="63"/>
                  <a:pt x="495" y="60"/>
                </a:cubicBezTo>
                <a:cubicBezTo>
                  <a:pt x="462" y="60"/>
                  <a:pt x="432" y="51"/>
                  <a:pt x="400" y="50"/>
                </a:cubicBezTo>
                <a:cubicBezTo>
                  <a:pt x="389" y="47"/>
                  <a:pt x="376" y="48"/>
                  <a:pt x="365" y="46"/>
                </a:cubicBezTo>
                <a:cubicBezTo>
                  <a:pt x="390" y="46"/>
                  <a:pt x="415" y="50"/>
                  <a:pt x="440" y="51"/>
                </a:cubicBezTo>
                <a:cubicBezTo>
                  <a:pt x="438" y="51"/>
                  <a:pt x="438" y="51"/>
                  <a:pt x="438" y="51"/>
                </a:cubicBezTo>
                <a:cubicBezTo>
                  <a:pt x="437" y="48"/>
                  <a:pt x="442" y="51"/>
                  <a:pt x="444" y="49"/>
                </a:cubicBezTo>
                <a:cubicBezTo>
                  <a:pt x="440" y="47"/>
                  <a:pt x="437" y="51"/>
                  <a:pt x="433" y="50"/>
                </a:cubicBezTo>
                <a:cubicBezTo>
                  <a:pt x="432" y="49"/>
                  <a:pt x="429" y="50"/>
                  <a:pt x="430" y="48"/>
                </a:cubicBezTo>
                <a:cubicBezTo>
                  <a:pt x="429" y="48"/>
                  <a:pt x="428" y="48"/>
                  <a:pt x="428" y="47"/>
                </a:cubicBezTo>
                <a:cubicBezTo>
                  <a:pt x="431" y="45"/>
                  <a:pt x="435" y="50"/>
                  <a:pt x="435" y="47"/>
                </a:cubicBezTo>
                <a:cubicBezTo>
                  <a:pt x="428" y="46"/>
                  <a:pt x="418" y="44"/>
                  <a:pt x="411" y="44"/>
                </a:cubicBezTo>
                <a:cubicBezTo>
                  <a:pt x="411" y="42"/>
                  <a:pt x="413" y="43"/>
                  <a:pt x="414" y="42"/>
                </a:cubicBezTo>
                <a:cubicBezTo>
                  <a:pt x="406" y="41"/>
                  <a:pt x="397" y="41"/>
                  <a:pt x="388" y="39"/>
                </a:cubicBezTo>
                <a:cubicBezTo>
                  <a:pt x="396" y="37"/>
                  <a:pt x="407" y="41"/>
                  <a:pt x="415" y="40"/>
                </a:cubicBezTo>
                <a:cubicBezTo>
                  <a:pt x="397" y="37"/>
                  <a:pt x="378" y="37"/>
                  <a:pt x="361" y="33"/>
                </a:cubicBezTo>
                <a:cubicBezTo>
                  <a:pt x="360" y="32"/>
                  <a:pt x="360" y="32"/>
                  <a:pt x="360" y="32"/>
                </a:cubicBezTo>
                <a:cubicBezTo>
                  <a:pt x="366" y="33"/>
                  <a:pt x="373" y="31"/>
                  <a:pt x="379" y="33"/>
                </a:cubicBezTo>
                <a:cubicBezTo>
                  <a:pt x="378" y="34"/>
                  <a:pt x="378" y="34"/>
                  <a:pt x="378" y="34"/>
                </a:cubicBezTo>
                <a:cubicBezTo>
                  <a:pt x="379" y="33"/>
                  <a:pt x="379" y="33"/>
                  <a:pt x="379" y="33"/>
                </a:cubicBezTo>
                <a:cubicBezTo>
                  <a:pt x="398" y="33"/>
                  <a:pt x="423" y="36"/>
                  <a:pt x="444" y="37"/>
                </a:cubicBezTo>
                <a:cubicBezTo>
                  <a:pt x="434" y="33"/>
                  <a:pt x="422" y="34"/>
                  <a:pt x="411" y="31"/>
                </a:cubicBezTo>
                <a:cubicBezTo>
                  <a:pt x="414" y="29"/>
                  <a:pt x="419" y="30"/>
                  <a:pt x="423" y="31"/>
                </a:cubicBezTo>
                <a:cubicBezTo>
                  <a:pt x="437" y="32"/>
                  <a:pt x="455" y="35"/>
                  <a:pt x="470" y="35"/>
                </a:cubicBezTo>
                <a:cubicBezTo>
                  <a:pt x="467" y="34"/>
                  <a:pt x="459" y="32"/>
                  <a:pt x="454" y="31"/>
                </a:cubicBezTo>
                <a:cubicBezTo>
                  <a:pt x="451" y="32"/>
                  <a:pt x="449" y="29"/>
                  <a:pt x="446" y="31"/>
                </a:cubicBezTo>
                <a:cubicBezTo>
                  <a:pt x="446" y="31"/>
                  <a:pt x="446" y="31"/>
                  <a:pt x="446" y="30"/>
                </a:cubicBezTo>
                <a:cubicBezTo>
                  <a:pt x="445" y="32"/>
                  <a:pt x="443" y="31"/>
                  <a:pt x="441" y="30"/>
                </a:cubicBezTo>
                <a:cubicBezTo>
                  <a:pt x="441" y="30"/>
                  <a:pt x="441" y="30"/>
                  <a:pt x="442" y="29"/>
                </a:cubicBezTo>
                <a:cubicBezTo>
                  <a:pt x="441" y="30"/>
                  <a:pt x="440" y="29"/>
                  <a:pt x="439" y="29"/>
                </a:cubicBezTo>
                <a:cubicBezTo>
                  <a:pt x="441" y="30"/>
                  <a:pt x="441" y="30"/>
                  <a:pt x="441" y="30"/>
                </a:cubicBezTo>
                <a:cubicBezTo>
                  <a:pt x="440" y="31"/>
                  <a:pt x="440" y="31"/>
                  <a:pt x="440" y="31"/>
                </a:cubicBezTo>
                <a:cubicBezTo>
                  <a:pt x="438" y="30"/>
                  <a:pt x="436" y="31"/>
                  <a:pt x="435" y="29"/>
                </a:cubicBezTo>
                <a:cubicBezTo>
                  <a:pt x="437" y="26"/>
                  <a:pt x="444" y="30"/>
                  <a:pt x="447" y="29"/>
                </a:cubicBezTo>
                <a:cubicBezTo>
                  <a:pt x="418" y="23"/>
                  <a:pt x="387" y="20"/>
                  <a:pt x="357" y="17"/>
                </a:cubicBezTo>
                <a:cubicBezTo>
                  <a:pt x="240" y="10"/>
                  <a:pt x="240" y="10"/>
                  <a:pt x="240" y="10"/>
                </a:cubicBezTo>
                <a:cubicBezTo>
                  <a:pt x="206" y="7"/>
                  <a:pt x="206" y="7"/>
                  <a:pt x="206" y="7"/>
                </a:cubicBezTo>
                <a:cubicBezTo>
                  <a:pt x="209" y="7"/>
                  <a:pt x="209" y="7"/>
                  <a:pt x="209" y="7"/>
                </a:cubicBezTo>
                <a:cubicBezTo>
                  <a:pt x="250" y="8"/>
                  <a:pt x="292" y="10"/>
                  <a:pt x="331" y="12"/>
                </a:cubicBezTo>
                <a:cubicBezTo>
                  <a:pt x="308" y="9"/>
                  <a:pt x="287" y="8"/>
                  <a:pt x="265" y="6"/>
                </a:cubicBezTo>
                <a:cubicBezTo>
                  <a:pt x="222" y="4"/>
                  <a:pt x="178" y="2"/>
                  <a:pt x="136" y="3"/>
                </a:cubicBezTo>
                <a:cubicBezTo>
                  <a:pt x="133" y="2"/>
                  <a:pt x="129" y="0"/>
                  <a:pt x="126" y="2"/>
                </a:cubicBezTo>
                <a:cubicBezTo>
                  <a:pt x="120" y="1"/>
                  <a:pt x="113" y="2"/>
                  <a:pt x="108" y="1"/>
                </a:cubicBezTo>
                <a:cubicBezTo>
                  <a:pt x="106" y="4"/>
                  <a:pt x="101" y="2"/>
                  <a:pt x="98" y="2"/>
                </a:cubicBezTo>
                <a:cubicBezTo>
                  <a:pt x="84" y="2"/>
                  <a:pt x="69" y="1"/>
                  <a:pt x="55" y="3"/>
                </a:cubicBezTo>
                <a:cubicBezTo>
                  <a:pt x="53" y="4"/>
                  <a:pt x="48" y="2"/>
                  <a:pt x="47" y="3"/>
                </a:cubicBezTo>
                <a:cubicBezTo>
                  <a:pt x="50" y="5"/>
                  <a:pt x="55" y="4"/>
                  <a:pt x="59" y="5"/>
                </a:cubicBezTo>
                <a:cubicBezTo>
                  <a:pt x="59" y="6"/>
                  <a:pt x="59" y="6"/>
                  <a:pt x="59" y="6"/>
                </a:cubicBezTo>
                <a:cubicBezTo>
                  <a:pt x="55" y="5"/>
                  <a:pt x="51" y="7"/>
                  <a:pt x="48" y="5"/>
                </a:cubicBezTo>
                <a:cubicBezTo>
                  <a:pt x="43" y="6"/>
                  <a:pt x="37" y="3"/>
                  <a:pt x="34" y="7"/>
                </a:cubicBezTo>
                <a:cubicBezTo>
                  <a:pt x="28" y="9"/>
                  <a:pt x="21" y="9"/>
                  <a:pt x="16" y="15"/>
                </a:cubicBezTo>
                <a:cubicBezTo>
                  <a:pt x="17" y="16"/>
                  <a:pt x="17" y="16"/>
                  <a:pt x="17" y="16"/>
                </a:cubicBezTo>
                <a:cubicBezTo>
                  <a:pt x="23" y="21"/>
                  <a:pt x="28" y="16"/>
                  <a:pt x="34" y="20"/>
                </a:cubicBezTo>
                <a:cubicBezTo>
                  <a:pt x="29" y="21"/>
                  <a:pt x="23" y="20"/>
                  <a:pt x="18" y="20"/>
                </a:cubicBezTo>
                <a:cubicBezTo>
                  <a:pt x="15" y="21"/>
                  <a:pt x="11" y="20"/>
                  <a:pt x="10" y="22"/>
                </a:cubicBezTo>
                <a:cubicBezTo>
                  <a:pt x="17" y="22"/>
                  <a:pt x="24" y="24"/>
                  <a:pt x="30" y="26"/>
                </a:cubicBezTo>
                <a:cubicBezTo>
                  <a:pt x="29" y="27"/>
                  <a:pt x="29" y="28"/>
                  <a:pt x="30" y="30"/>
                </a:cubicBezTo>
                <a:cubicBezTo>
                  <a:pt x="27" y="30"/>
                  <a:pt x="22" y="27"/>
                  <a:pt x="19" y="32"/>
                </a:cubicBezTo>
                <a:cubicBezTo>
                  <a:pt x="35" y="33"/>
                  <a:pt x="35" y="33"/>
                  <a:pt x="35" y="33"/>
                </a:cubicBezTo>
                <a:cubicBezTo>
                  <a:pt x="35" y="34"/>
                  <a:pt x="36" y="35"/>
                  <a:pt x="35" y="35"/>
                </a:cubicBezTo>
                <a:cubicBezTo>
                  <a:pt x="29" y="33"/>
                  <a:pt x="25" y="39"/>
                  <a:pt x="22" y="38"/>
                </a:cubicBezTo>
                <a:cubicBezTo>
                  <a:pt x="22" y="39"/>
                  <a:pt x="22" y="39"/>
                  <a:pt x="22" y="39"/>
                </a:cubicBezTo>
                <a:cubicBezTo>
                  <a:pt x="21" y="42"/>
                  <a:pt x="17" y="40"/>
                  <a:pt x="15" y="41"/>
                </a:cubicBezTo>
                <a:cubicBezTo>
                  <a:pt x="21" y="42"/>
                  <a:pt x="21" y="42"/>
                  <a:pt x="21" y="42"/>
                </a:cubicBezTo>
                <a:cubicBezTo>
                  <a:pt x="18" y="43"/>
                  <a:pt x="16" y="45"/>
                  <a:pt x="13" y="44"/>
                </a:cubicBezTo>
                <a:cubicBezTo>
                  <a:pt x="14" y="45"/>
                  <a:pt x="15" y="44"/>
                  <a:pt x="15" y="45"/>
                </a:cubicBezTo>
                <a:cubicBezTo>
                  <a:pt x="14" y="46"/>
                  <a:pt x="14" y="46"/>
                  <a:pt x="14" y="46"/>
                </a:cubicBezTo>
                <a:cubicBezTo>
                  <a:pt x="15" y="46"/>
                  <a:pt x="17" y="47"/>
                  <a:pt x="16" y="48"/>
                </a:cubicBezTo>
                <a:cubicBezTo>
                  <a:pt x="19" y="49"/>
                  <a:pt x="21" y="49"/>
                  <a:pt x="23" y="50"/>
                </a:cubicBezTo>
                <a:cubicBezTo>
                  <a:pt x="27" y="50"/>
                  <a:pt x="31" y="51"/>
                  <a:pt x="33" y="54"/>
                </a:cubicBezTo>
                <a:cubicBezTo>
                  <a:pt x="28" y="55"/>
                  <a:pt x="24" y="53"/>
                  <a:pt x="19" y="53"/>
                </a:cubicBezTo>
                <a:cubicBezTo>
                  <a:pt x="21" y="51"/>
                  <a:pt x="23" y="53"/>
                  <a:pt x="25" y="52"/>
                </a:cubicBezTo>
                <a:cubicBezTo>
                  <a:pt x="25" y="52"/>
                  <a:pt x="25" y="52"/>
                  <a:pt x="25" y="52"/>
                </a:cubicBezTo>
                <a:cubicBezTo>
                  <a:pt x="22" y="52"/>
                  <a:pt x="17" y="50"/>
                  <a:pt x="16" y="53"/>
                </a:cubicBezTo>
                <a:cubicBezTo>
                  <a:pt x="13" y="53"/>
                  <a:pt x="7" y="52"/>
                  <a:pt x="5" y="56"/>
                </a:cubicBezTo>
                <a:cubicBezTo>
                  <a:pt x="6" y="58"/>
                  <a:pt x="7" y="57"/>
                  <a:pt x="9" y="57"/>
                </a:cubicBezTo>
                <a:cubicBezTo>
                  <a:pt x="11" y="61"/>
                  <a:pt x="17" y="58"/>
                  <a:pt x="20" y="61"/>
                </a:cubicBezTo>
                <a:cubicBezTo>
                  <a:pt x="17" y="63"/>
                  <a:pt x="17" y="63"/>
                  <a:pt x="17" y="63"/>
                </a:cubicBezTo>
                <a:cubicBezTo>
                  <a:pt x="16" y="64"/>
                  <a:pt x="18" y="66"/>
                  <a:pt x="17" y="67"/>
                </a:cubicBezTo>
                <a:cubicBezTo>
                  <a:pt x="4" y="65"/>
                  <a:pt x="4" y="65"/>
                  <a:pt x="4" y="65"/>
                </a:cubicBezTo>
                <a:cubicBezTo>
                  <a:pt x="4" y="65"/>
                  <a:pt x="4" y="65"/>
                  <a:pt x="4" y="65"/>
                </a:cubicBezTo>
                <a:cubicBezTo>
                  <a:pt x="0" y="65"/>
                  <a:pt x="0" y="65"/>
                  <a:pt x="0" y="65"/>
                </a:cubicBezTo>
                <a:cubicBezTo>
                  <a:pt x="0" y="66"/>
                  <a:pt x="3" y="68"/>
                  <a:pt x="1" y="69"/>
                </a:cubicBezTo>
                <a:cubicBezTo>
                  <a:pt x="1" y="69"/>
                  <a:pt x="1" y="69"/>
                  <a:pt x="1" y="69"/>
                </a:cubicBezTo>
                <a:cubicBezTo>
                  <a:pt x="2" y="69"/>
                  <a:pt x="2" y="69"/>
                  <a:pt x="2" y="69"/>
                </a:cubicBezTo>
                <a:cubicBezTo>
                  <a:pt x="3" y="69"/>
                  <a:pt x="3" y="70"/>
                  <a:pt x="4" y="70"/>
                </a:cubicBezTo>
                <a:cubicBezTo>
                  <a:pt x="4" y="71"/>
                  <a:pt x="4" y="71"/>
                  <a:pt x="3" y="71"/>
                </a:cubicBezTo>
                <a:cubicBezTo>
                  <a:pt x="4" y="74"/>
                  <a:pt x="9" y="71"/>
                  <a:pt x="9" y="74"/>
                </a:cubicBezTo>
                <a:cubicBezTo>
                  <a:pt x="14" y="75"/>
                  <a:pt x="19" y="75"/>
                  <a:pt x="22" y="77"/>
                </a:cubicBezTo>
                <a:cubicBezTo>
                  <a:pt x="21" y="78"/>
                  <a:pt x="19" y="77"/>
                  <a:pt x="17" y="78"/>
                </a:cubicBezTo>
                <a:cubicBezTo>
                  <a:pt x="18" y="82"/>
                  <a:pt x="27" y="80"/>
                  <a:pt x="27" y="86"/>
                </a:cubicBezTo>
                <a:cubicBezTo>
                  <a:pt x="21" y="86"/>
                  <a:pt x="21" y="86"/>
                  <a:pt x="21" y="86"/>
                </a:cubicBezTo>
                <a:cubicBezTo>
                  <a:pt x="21" y="86"/>
                  <a:pt x="19" y="88"/>
                  <a:pt x="21" y="89"/>
                </a:cubicBezTo>
                <a:cubicBezTo>
                  <a:pt x="21" y="89"/>
                  <a:pt x="21" y="89"/>
                  <a:pt x="20" y="90"/>
                </a:cubicBezTo>
                <a:cubicBezTo>
                  <a:pt x="24" y="91"/>
                  <a:pt x="27" y="92"/>
                  <a:pt x="31" y="93"/>
                </a:cubicBezTo>
                <a:cubicBezTo>
                  <a:pt x="29" y="95"/>
                  <a:pt x="26" y="92"/>
                  <a:pt x="25" y="94"/>
                </a:cubicBezTo>
                <a:cubicBezTo>
                  <a:pt x="19" y="92"/>
                  <a:pt x="11" y="92"/>
                  <a:pt x="6" y="90"/>
                </a:cubicBezTo>
                <a:cubicBezTo>
                  <a:pt x="6" y="97"/>
                  <a:pt x="6" y="97"/>
                  <a:pt x="6" y="97"/>
                </a:cubicBezTo>
                <a:cubicBezTo>
                  <a:pt x="10" y="98"/>
                  <a:pt x="13" y="101"/>
                  <a:pt x="17" y="101"/>
                </a:cubicBezTo>
                <a:cubicBezTo>
                  <a:pt x="22" y="100"/>
                  <a:pt x="20" y="105"/>
                  <a:pt x="23" y="105"/>
                </a:cubicBezTo>
                <a:cubicBezTo>
                  <a:pt x="21" y="106"/>
                  <a:pt x="21" y="106"/>
                  <a:pt x="21" y="106"/>
                </a:cubicBezTo>
                <a:cubicBezTo>
                  <a:pt x="42" y="115"/>
                  <a:pt x="69" y="116"/>
                  <a:pt x="93" y="118"/>
                </a:cubicBezTo>
                <a:cubicBezTo>
                  <a:pt x="102" y="118"/>
                  <a:pt x="111" y="118"/>
                  <a:pt x="120" y="118"/>
                </a:cubicBezTo>
                <a:cubicBezTo>
                  <a:pt x="205" y="120"/>
                  <a:pt x="205" y="120"/>
                  <a:pt x="205" y="120"/>
                </a:cubicBezTo>
                <a:cubicBezTo>
                  <a:pt x="277" y="124"/>
                  <a:pt x="277" y="124"/>
                  <a:pt x="277" y="124"/>
                </a:cubicBezTo>
                <a:cubicBezTo>
                  <a:pt x="236" y="120"/>
                  <a:pt x="188" y="118"/>
                  <a:pt x="142" y="118"/>
                </a:cubicBezTo>
                <a:cubicBezTo>
                  <a:pt x="141" y="117"/>
                  <a:pt x="141" y="117"/>
                  <a:pt x="141" y="117"/>
                </a:cubicBezTo>
                <a:cubicBezTo>
                  <a:pt x="157" y="116"/>
                  <a:pt x="173" y="117"/>
                  <a:pt x="190" y="117"/>
                </a:cubicBezTo>
                <a:cubicBezTo>
                  <a:pt x="297" y="123"/>
                  <a:pt x="297" y="123"/>
                  <a:pt x="297" y="123"/>
                </a:cubicBezTo>
                <a:cubicBezTo>
                  <a:pt x="279" y="120"/>
                  <a:pt x="259" y="120"/>
                  <a:pt x="241" y="119"/>
                </a:cubicBezTo>
                <a:cubicBezTo>
                  <a:pt x="175" y="113"/>
                  <a:pt x="113" y="119"/>
                  <a:pt x="48" y="109"/>
                </a:cubicBezTo>
                <a:cubicBezTo>
                  <a:pt x="49" y="108"/>
                  <a:pt x="49" y="108"/>
                  <a:pt x="49" y="108"/>
                </a:cubicBezTo>
                <a:cubicBezTo>
                  <a:pt x="84" y="111"/>
                  <a:pt x="84" y="111"/>
                  <a:pt x="84" y="111"/>
                </a:cubicBezTo>
                <a:cubicBezTo>
                  <a:pt x="147" y="110"/>
                  <a:pt x="213" y="111"/>
                  <a:pt x="276" y="116"/>
                </a:cubicBezTo>
                <a:cubicBezTo>
                  <a:pt x="279" y="114"/>
                  <a:pt x="285" y="114"/>
                  <a:pt x="288" y="116"/>
                </a:cubicBezTo>
                <a:cubicBezTo>
                  <a:pt x="291" y="114"/>
                  <a:pt x="300" y="115"/>
                  <a:pt x="303" y="117"/>
                </a:cubicBezTo>
                <a:cubicBezTo>
                  <a:pt x="303" y="116"/>
                  <a:pt x="303" y="116"/>
                  <a:pt x="303" y="116"/>
                </a:cubicBezTo>
                <a:cubicBezTo>
                  <a:pt x="336" y="118"/>
                  <a:pt x="336" y="118"/>
                  <a:pt x="336" y="118"/>
                </a:cubicBezTo>
                <a:cubicBezTo>
                  <a:pt x="428" y="124"/>
                  <a:pt x="428" y="124"/>
                  <a:pt x="428" y="124"/>
                </a:cubicBezTo>
                <a:cubicBezTo>
                  <a:pt x="436" y="123"/>
                  <a:pt x="436" y="123"/>
                  <a:pt x="436" y="123"/>
                </a:cubicBezTo>
                <a:cubicBezTo>
                  <a:pt x="440" y="123"/>
                  <a:pt x="444" y="123"/>
                  <a:pt x="447" y="122"/>
                </a:cubicBezTo>
                <a:cubicBezTo>
                  <a:pt x="439" y="120"/>
                  <a:pt x="429" y="120"/>
                  <a:pt x="420" y="120"/>
                </a:cubicBezTo>
                <a:cubicBezTo>
                  <a:pt x="419" y="119"/>
                  <a:pt x="419" y="119"/>
                  <a:pt x="419" y="119"/>
                </a:cubicBezTo>
                <a:cubicBezTo>
                  <a:pt x="426" y="117"/>
                  <a:pt x="434" y="120"/>
                  <a:pt x="440" y="119"/>
                </a:cubicBezTo>
                <a:cubicBezTo>
                  <a:pt x="455" y="119"/>
                  <a:pt x="472" y="121"/>
                  <a:pt x="483" y="115"/>
                </a:cubicBezTo>
                <a:cubicBezTo>
                  <a:pt x="470" y="116"/>
                  <a:pt x="470" y="116"/>
                  <a:pt x="470" y="116"/>
                </a:cubicBezTo>
                <a:cubicBezTo>
                  <a:pt x="467" y="116"/>
                  <a:pt x="463" y="116"/>
                  <a:pt x="461" y="115"/>
                </a:cubicBezTo>
                <a:cubicBezTo>
                  <a:pt x="459" y="112"/>
                  <a:pt x="463" y="113"/>
                  <a:pt x="464" y="112"/>
                </a:cubicBezTo>
                <a:cubicBezTo>
                  <a:pt x="452" y="111"/>
                  <a:pt x="452" y="111"/>
                  <a:pt x="452" y="111"/>
                </a:cubicBezTo>
                <a:cubicBezTo>
                  <a:pt x="446" y="111"/>
                  <a:pt x="436" y="112"/>
                  <a:pt x="432" y="107"/>
                </a:cubicBezTo>
                <a:cubicBezTo>
                  <a:pt x="433" y="107"/>
                  <a:pt x="436" y="108"/>
                  <a:pt x="437" y="108"/>
                </a:cubicBezTo>
                <a:cubicBezTo>
                  <a:pt x="442" y="105"/>
                  <a:pt x="447" y="108"/>
                  <a:pt x="451" y="107"/>
                </a:cubicBezTo>
                <a:cubicBezTo>
                  <a:pt x="441" y="106"/>
                  <a:pt x="432" y="104"/>
                  <a:pt x="422" y="102"/>
                </a:cubicBezTo>
                <a:cubicBezTo>
                  <a:pt x="438" y="103"/>
                  <a:pt x="456" y="104"/>
                  <a:pt x="472" y="106"/>
                </a:cubicBezTo>
                <a:cubicBezTo>
                  <a:pt x="471" y="107"/>
                  <a:pt x="471" y="107"/>
                  <a:pt x="471" y="107"/>
                </a:cubicBezTo>
                <a:lnTo>
                  <a:pt x="477" y="107"/>
                </a:lnTo>
                <a:close/>
                <a:moveTo>
                  <a:pt x="432" y="27"/>
                </a:moveTo>
                <a:cubicBezTo>
                  <a:pt x="433" y="27"/>
                  <a:pt x="433" y="28"/>
                  <a:pt x="434" y="28"/>
                </a:cubicBezTo>
                <a:cubicBezTo>
                  <a:pt x="434" y="28"/>
                  <a:pt x="434" y="27"/>
                  <a:pt x="434" y="27"/>
                </a:cubicBezTo>
                <a:cubicBezTo>
                  <a:pt x="434" y="27"/>
                  <a:pt x="434" y="28"/>
                  <a:pt x="434" y="28"/>
                </a:cubicBezTo>
                <a:cubicBezTo>
                  <a:pt x="434" y="28"/>
                  <a:pt x="433" y="27"/>
                  <a:pt x="432" y="27"/>
                </a:cubicBezTo>
                <a:cubicBezTo>
                  <a:pt x="431" y="27"/>
                  <a:pt x="431" y="27"/>
                  <a:pt x="430" y="28"/>
                </a:cubicBezTo>
                <a:cubicBezTo>
                  <a:pt x="431" y="29"/>
                  <a:pt x="431" y="29"/>
                  <a:pt x="431" y="29"/>
                </a:cubicBezTo>
                <a:cubicBezTo>
                  <a:pt x="429" y="29"/>
                  <a:pt x="429" y="29"/>
                  <a:pt x="429" y="29"/>
                </a:cubicBezTo>
                <a:cubicBezTo>
                  <a:pt x="429" y="27"/>
                  <a:pt x="431" y="27"/>
                  <a:pt x="432" y="27"/>
                </a:cubicBezTo>
                <a:close/>
                <a:moveTo>
                  <a:pt x="424" y="26"/>
                </a:moveTo>
                <a:cubicBezTo>
                  <a:pt x="425" y="29"/>
                  <a:pt x="421" y="27"/>
                  <a:pt x="420" y="26"/>
                </a:cubicBezTo>
                <a:lnTo>
                  <a:pt x="424" y="26"/>
                </a:lnTo>
                <a:close/>
                <a:moveTo>
                  <a:pt x="6" y="71"/>
                </a:moveTo>
                <a:cubicBezTo>
                  <a:pt x="8" y="71"/>
                  <a:pt x="8" y="71"/>
                  <a:pt x="8" y="71"/>
                </a:cubicBezTo>
                <a:cubicBezTo>
                  <a:pt x="8" y="71"/>
                  <a:pt x="6" y="73"/>
                  <a:pt x="6" y="71"/>
                </a:cubicBezTo>
                <a:close/>
                <a:moveTo>
                  <a:pt x="384" y="108"/>
                </a:moveTo>
                <a:cubicBezTo>
                  <a:pt x="385" y="108"/>
                  <a:pt x="385" y="108"/>
                  <a:pt x="385" y="108"/>
                </a:cubicBezTo>
                <a:cubicBezTo>
                  <a:pt x="418" y="111"/>
                  <a:pt x="418" y="111"/>
                  <a:pt x="418" y="111"/>
                </a:cubicBezTo>
                <a:lnTo>
                  <a:pt x="384" y="108"/>
                </a:lnTo>
                <a:close/>
                <a:moveTo>
                  <a:pt x="456" y="113"/>
                </a:moveTo>
                <a:cubicBezTo>
                  <a:pt x="456" y="112"/>
                  <a:pt x="457" y="112"/>
                  <a:pt x="458" y="112"/>
                </a:cubicBezTo>
                <a:cubicBezTo>
                  <a:pt x="458" y="113"/>
                  <a:pt x="457" y="113"/>
                  <a:pt x="456" y="113"/>
                </a:cubicBezTo>
                <a:cubicBezTo>
                  <a:pt x="456" y="113"/>
                  <a:pt x="455" y="113"/>
                  <a:pt x="455" y="113"/>
                </a:cubicBezTo>
                <a:cubicBezTo>
                  <a:pt x="455" y="113"/>
                  <a:pt x="456" y="113"/>
                  <a:pt x="456" y="113"/>
                </a:cubicBezTo>
                <a:close/>
                <a:moveTo>
                  <a:pt x="426" y="108"/>
                </a:moveTo>
                <a:cubicBezTo>
                  <a:pt x="430" y="109"/>
                  <a:pt x="430" y="109"/>
                  <a:pt x="430" y="109"/>
                </a:cubicBezTo>
                <a:cubicBezTo>
                  <a:pt x="425" y="109"/>
                  <a:pt x="425" y="109"/>
                  <a:pt x="425" y="109"/>
                </a:cubicBezTo>
                <a:lnTo>
                  <a:pt x="426" y="108"/>
                </a:lnTo>
                <a:close/>
              </a:path>
            </a:pathLst>
          </a:custGeom>
          <a:solidFill>
            <a:srgbClr val="5B0B18">
              <a:alpha val="1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19" name="图片 18" descr="图层 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30730" y="1097280"/>
            <a:ext cx="1131570" cy="49847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30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4698365" y="1275080"/>
            <a:ext cx="6429375" cy="2216150"/>
            <a:chOff x="8080" y="2189"/>
            <a:chExt cx="10125" cy="3490"/>
          </a:xfr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" name="文本框 6"/>
            <p:cNvSpPr txBox="1"/>
            <p:nvPr/>
          </p:nvSpPr>
          <p:spPr>
            <a:xfrm>
              <a:off x="8080" y="2189"/>
              <a:ext cx="10125" cy="34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3800" dirty="0">
                  <a:blipFill>
                    <a:blip r:embed="rId4"/>
                    <a:stretch>
                      <a:fillRect/>
                    </a:stretch>
                  </a:blipFill>
                  <a:latin typeface="华文行楷" panose="02010800040101010101" charset="-122"/>
                  <a:ea typeface="华文行楷" panose="02010800040101010101" charset="-122"/>
                </a:rPr>
                <a:t>Thanks</a:t>
              </a:r>
              <a:endParaRPr lang="zh-CN" altLang="en-US" sz="13800" dirty="0">
                <a:blipFill>
                  <a:blip r:embed="rId4"/>
                  <a:stretch>
                    <a:fillRect/>
                  </a:stretch>
                </a:blipFill>
                <a:latin typeface="华文行楷" panose="02010800040101010101" charset="-122"/>
                <a:ea typeface="华文行楷" panose="02010800040101010101" charset="-122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10481" y="2189"/>
              <a:ext cx="2860" cy="34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zh-CN" altLang="en-US" sz="13800" dirty="0">
                <a:blipFill>
                  <a:blip r:embed="rId4"/>
                  <a:stretch>
                    <a:fillRect/>
                  </a:stretch>
                </a:blipFill>
                <a:latin typeface="华文行楷" panose="02010800040101010101" charset="-122"/>
                <a:ea typeface="华文行楷" panose="02010800040101010101" charset="-122"/>
              </a:endParaRPr>
            </a:p>
          </p:txBody>
        </p:sp>
      </p:grpSp>
      <p:pic>
        <p:nvPicPr>
          <p:cNvPr id="19" name="图片 18" descr="图层 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326880" y="2251075"/>
            <a:ext cx="1131570" cy="49847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1"/>
          <p:cNvSpPr>
            <a:spLocks noEditPoints="1"/>
          </p:cNvSpPr>
          <p:nvPr/>
        </p:nvSpPr>
        <p:spPr bwMode="auto">
          <a:xfrm>
            <a:off x="683895" y="403225"/>
            <a:ext cx="10297160" cy="998855"/>
          </a:xfrm>
          <a:custGeom>
            <a:avLst/>
            <a:gdLst>
              <a:gd name="T0" fmla="*/ 250 w 827"/>
              <a:gd name="T1" fmla="*/ 151 h 193"/>
              <a:gd name="T2" fmla="*/ 356 w 827"/>
              <a:gd name="T3" fmla="*/ 158 h 193"/>
              <a:gd name="T4" fmla="*/ 400 w 827"/>
              <a:gd name="T5" fmla="*/ 161 h 193"/>
              <a:gd name="T6" fmla="*/ 410 w 827"/>
              <a:gd name="T7" fmla="*/ 155 h 193"/>
              <a:gd name="T8" fmla="*/ 448 w 827"/>
              <a:gd name="T9" fmla="*/ 175 h 193"/>
              <a:gd name="T10" fmla="*/ 472 w 827"/>
              <a:gd name="T11" fmla="*/ 175 h 193"/>
              <a:gd name="T12" fmla="*/ 487 w 827"/>
              <a:gd name="T13" fmla="*/ 130 h 193"/>
              <a:gd name="T14" fmla="*/ 492 w 827"/>
              <a:gd name="T15" fmla="*/ 167 h 193"/>
              <a:gd name="T16" fmla="*/ 515 w 827"/>
              <a:gd name="T17" fmla="*/ 137 h 193"/>
              <a:gd name="T18" fmla="*/ 544 w 827"/>
              <a:gd name="T19" fmla="*/ 20 h 193"/>
              <a:gd name="T20" fmla="*/ 562 w 827"/>
              <a:gd name="T21" fmla="*/ 186 h 193"/>
              <a:gd name="T22" fmla="*/ 595 w 827"/>
              <a:gd name="T23" fmla="*/ 167 h 193"/>
              <a:gd name="T24" fmla="*/ 600 w 827"/>
              <a:gd name="T25" fmla="*/ 191 h 193"/>
              <a:gd name="T26" fmla="*/ 640 w 827"/>
              <a:gd name="T27" fmla="*/ 101 h 193"/>
              <a:gd name="T28" fmla="*/ 706 w 827"/>
              <a:gd name="T29" fmla="*/ 128 h 193"/>
              <a:gd name="T30" fmla="*/ 684 w 827"/>
              <a:gd name="T31" fmla="*/ 56 h 193"/>
              <a:gd name="T32" fmla="*/ 691 w 827"/>
              <a:gd name="T33" fmla="*/ 66 h 193"/>
              <a:gd name="T34" fmla="*/ 718 w 827"/>
              <a:gd name="T35" fmla="*/ 72 h 193"/>
              <a:gd name="T36" fmla="*/ 740 w 827"/>
              <a:gd name="T37" fmla="*/ 87 h 193"/>
              <a:gd name="T38" fmla="*/ 759 w 827"/>
              <a:gd name="T39" fmla="*/ 76 h 193"/>
              <a:gd name="T40" fmla="*/ 798 w 827"/>
              <a:gd name="T41" fmla="*/ 66 h 193"/>
              <a:gd name="T42" fmla="*/ 695 w 827"/>
              <a:gd name="T43" fmla="*/ 137 h 193"/>
              <a:gd name="T44" fmla="*/ 591 w 827"/>
              <a:gd name="T45" fmla="*/ 99 h 193"/>
              <a:gd name="T46" fmla="*/ 647 w 827"/>
              <a:gd name="T47" fmla="*/ 93 h 193"/>
              <a:gd name="T48" fmla="*/ 657 w 827"/>
              <a:gd name="T49" fmla="*/ 90 h 193"/>
              <a:gd name="T50" fmla="*/ 677 w 827"/>
              <a:gd name="T51" fmla="*/ 84 h 193"/>
              <a:gd name="T52" fmla="*/ 682 w 827"/>
              <a:gd name="T53" fmla="*/ 65 h 193"/>
              <a:gd name="T54" fmla="*/ 664 w 827"/>
              <a:gd name="T55" fmla="*/ 53 h 193"/>
              <a:gd name="T56" fmla="*/ 534 w 827"/>
              <a:gd name="T57" fmla="*/ 23 h 193"/>
              <a:gd name="T58" fmla="*/ 365 w 827"/>
              <a:gd name="T59" fmla="*/ 8 h 193"/>
              <a:gd name="T60" fmla="*/ 137 w 827"/>
              <a:gd name="T61" fmla="*/ 3 h 193"/>
              <a:gd name="T62" fmla="*/ 36 w 827"/>
              <a:gd name="T63" fmla="*/ 64 h 193"/>
              <a:gd name="T64" fmla="*/ 150 w 827"/>
              <a:gd name="T65" fmla="*/ 165 h 193"/>
              <a:gd name="T66" fmla="*/ 274 w 827"/>
              <a:gd name="T67" fmla="*/ 147 h 193"/>
              <a:gd name="T68" fmla="*/ 355 w 827"/>
              <a:gd name="T69" fmla="*/ 154 h 193"/>
              <a:gd name="T70" fmla="*/ 413 w 827"/>
              <a:gd name="T71" fmla="*/ 148 h 193"/>
              <a:gd name="T72" fmla="*/ 448 w 827"/>
              <a:gd name="T73" fmla="*/ 135 h 193"/>
              <a:gd name="T74" fmla="*/ 505 w 827"/>
              <a:gd name="T75" fmla="*/ 128 h 193"/>
              <a:gd name="T76" fmla="*/ 529 w 827"/>
              <a:gd name="T77" fmla="*/ 128 h 193"/>
              <a:gd name="T78" fmla="*/ 504 w 827"/>
              <a:gd name="T79" fmla="*/ 117 h 193"/>
              <a:gd name="T80" fmla="*/ 569 w 827"/>
              <a:gd name="T81" fmla="*/ 93 h 193"/>
              <a:gd name="T82" fmla="*/ 648 w 827"/>
              <a:gd name="T83" fmla="*/ 53 h 193"/>
              <a:gd name="T84" fmla="*/ 300 w 827"/>
              <a:gd name="T85" fmla="*/ 150 h 193"/>
              <a:gd name="T86" fmla="*/ 384 w 827"/>
              <a:gd name="T87" fmla="*/ 17 h 193"/>
              <a:gd name="T88" fmla="*/ 553 w 827"/>
              <a:gd name="T89" fmla="*/ 123 h 193"/>
              <a:gd name="T90" fmla="*/ 558 w 827"/>
              <a:gd name="T91" fmla="*/ 63 h 193"/>
              <a:gd name="T92" fmla="*/ 597 w 827"/>
              <a:gd name="T93" fmla="*/ 71 h 193"/>
              <a:gd name="T94" fmla="*/ 542 w 827"/>
              <a:gd name="T95" fmla="*/ 40 h 193"/>
              <a:gd name="T96" fmla="*/ 410 w 827"/>
              <a:gd name="T97" fmla="*/ 144 h 193"/>
              <a:gd name="T98" fmla="*/ 426 w 827"/>
              <a:gd name="T99" fmla="*/ 20 h 193"/>
              <a:gd name="T100" fmla="*/ 462 w 827"/>
              <a:gd name="T101" fmla="*/ 38 h 193"/>
              <a:gd name="T102" fmla="*/ 585 w 827"/>
              <a:gd name="T103" fmla="*/ 58 h 193"/>
              <a:gd name="T104" fmla="*/ 554 w 827"/>
              <a:gd name="T105" fmla="*/ 63 h 193"/>
              <a:gd name="T106" fmla="*/ 622 w 827"/>
              <a:gd name="T107" fmla="*/ 115 h 193"/>
              <a:gd name="T108" fmla="*/ 281 w 827"/>
              <a:gd name="T109" fmla="*/ 162 h 193"/>
              <a:gd name="T110" fmla="*/ 358 w 827"/>
              <a:gd name="T111" fmla="*/ 160 h 193"/>
              <a:gd name="T112" fmla="*/ 356 w 827"/>
              <a:gd name="T113" fmla="*/ 165 h 193"/>
              <a:gd name="T114" fmla="*/ 419 w 827"/>
              <a:gd name="T115" fmla="*/ 168 h 193"/>
              <a:gd name="T116" fmla="*/ 593 w 827"/>
              <a:gd name="T117" fmla="*/ 187 h 193"/>
              <a:gd name="T118" fmla="*/ 637 w 827"/>
              <a:gd name="T119" fmla="*/ 138 h 193"/>
              <a:gd name="T120" fmla="*/ 717 w 827"/>
              <a:gd name="T121" fmla="*/ 61 h 193"/>
              <a:gd name="T122" fmla="*/ 740 w 827"/>
              <a:gd name="T123" fmla="*/ 69 h 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27" h="193">
                <a:moveTo>
                  <a:pt x="22" y="26"/>
                </a:moveTo>
                <a:cubicBezTo>
                  <a:pt x="11" y="25"/>
                  <a:pt x="6" y="32"/>
                  <a:pt x="0" y="38"/>
                </a:cubicBezTo>
                <a:cubicBezTo>
                  <a:pt x="2" y="51"/>
                  <a:pt x="13" y="40"/>
                  <a:pt x="19" y="36"/>
                </a:cubicBezTo>
                <a:cubicBezTo>
                  <a:pt x="23" y="33"/>
                  <a:pt x="27" y="33"/>
                  <a:pt x="30" y="31"/>
                </a:cubicBezTo>
                <a:cubicBezTo>
                  <a:pt x="26" y="31"/>
                  <a:pt x="22" y="30"/>
                  <a:pt x="22" y="26"/>
                </a:cubicBezTo>
                <a:close/>
                <a:moveTo>
                  <a:pt x="44" y="19"/>
                </a:moveTo>
                <a:cubicBezTo>
                  <a:pt x="42" y="19"/>
                  <a:pt x="40" y="19"/>
                  <a:pt x="39" y="21"/>
                </a:cubicBezTo>
                <a:cubicBezTo>
                  <a:pt x="41" y="22"/>
                  <a:pt x="44" y="21"/>
                  <a:pt x="44" y="19"/>
                </a:cubicBezTo>
                <a:close/>
                <a:moveTo>
                  <a:pt x="88" y="166"/>
                </a:moveTo>
                <a:cubicBezTo>
                  <a:pt x="92" y="168"/>
                  <a:pt x="97" y="166"/>
                  <a:pt x="100" y="163"/>
                </a:cubicBezTo>
                <a:cubicBezTo>
                  <a:pt x="96" y="163"/>
                  <a:pt x="89" y="162"/>
                  <a:pt x="88" y="166"/>
                </a:cubicBezTo>
                <a:close/>
                <a:moveTo>
                  <a:pt x="250" y="152"/>
                </a:moveTo>
                <a:cubicBezTo>
                  <a:pt x="252" y="152"/>
                  <a:pt x="253" y="153"/>
                  <a:pt x="255" y="152"/>
                </a:cubicBezTo>
                <a:cubicBezTo>
                  <a:pt x="254" y="150"/>
                  <a:pt x="251" y="151"/>
                  <a:pt x="250" y="151"/>
                </a:cubicBezTo>
                <a:lnTo>
                  <a:pt x="250" y="152"/>
                </a:lnTo>
                <a:close/>
                <a:moveTo>
                  <a:pt x="275" y="157"/>
                </a:moveTo>
                <a:cubicBezTo>
                  <a:pt x="278" y="157"/>
                  <a:pt x="280" y="158"/>
                  <a:pt x="282" y="157"/>
                </a:cubicBezTo>
                <a:cubicBezTo>
                  <a:pt x="280" y="157"/>
                  <a:pt x="276" y="155"/>
                  <a:pt x="275" y="157"/>
                </a:cubicBezTo>
                <a:close/>
                <a:moveTo>
                  <a:pt x="279" y="147"/>
                </a:moveTo>
                <a:cubicBezTo>
                  <a:pt x="278" y="147"/>
                  <a:pt x="277" y="147"/>
                  <a:pt x="276" y="148"/>
                </a:cubicBezTo>
                <a:cubicBezTo>
                  <a:pt x="277" y="148"/>
                  <a:pt x="278" y="148"/>
                  <a:pt x="279" y="147"/>
                </a:cubicBezTo>
                <a:close/>
                <a:moveTo>
                  <a:pt x="344" y="157"/>
                </a:moveTo>
                <a:cubicBezTo>
                  <a:pt x="342" y="155"/>
                  <a:pt x="335" y="155"/>
                  <a:pt x="334" y="156"/>
                </a:cubicBezTo>
                <a:cubicBezTo>
                  <a:pt x="337" y="156"/>
                  <a:pt x="341" y="157"/>
                  <a:pt x="344" y="157"/>
                </a:cubicBezTo>
                <a:close/>
                <a:moveTo>
                  <a:pt x="351" y="157"/>
                </a:moveTo>
                <a:cubicBezTo>
                  <a:pt x="350" y="156"/>
                  <a:pt x="346" y="156"/>
                  <a:pt x="346" y="157"/>
                </a:cubicBezTo>
                <a:cubicBezTo>
                  <a:pt x="348" y="157"/>
                  <a:pt x="350" y="158"/>
                  <a:pt x="351" y="157"/>
                </a:cubicBezTo>
                <a:close/>
                <a:moveTo>
                  <a:pt x="356" y="158"/>
                </a:moveTo>
                <a:cubicBezTo>
                  <a:pt x="357" y="156"/>
                  <a:pt x="353" y="156"/>
                  <a:pt x="353" y="157"/>
                </a:cubicBezTo>
                <a:cubicBezTo>
                  <a:pt x="354" y="157"/>
                  <a:pt x="355" y="158"/>
                  <a:pt x="356" y="158"/>
                </a:cubicBezTo>
                <a:close/>
                <a:moveTo>
                  <a:pt x="381" y="158"/>
                </a:moveTo>
                <a:cubicBezTo>
                  <a:pt x="383" y="160"/>
                  <a:pt x="385" y="160"/>
                  <a:pt x="386" y="158"/>
                </a:cubicBezTo>
                <a:cubicBezTo>
                  <a:pt x="384" y="159"/>
                  <a:pt x="383" y="157"/>
                  <a:pt x="381" y="158"/>
                </a:cubicBezTo>
                <a:close/>
                <a:moveTo>
                  <a:pt x="384" y="161"/>
                </a:moveTo>
                <a:cubicBezTo>
                  <a:pt x="387" y="161"/>
                  <a:pt x="392" y="162"/>
                  <a:pt x="394" y="161"/>
                </a:cubicBezTo>
                <a:cubicBezTo>
                  <a:pt x="392" y="159"/>
                  <a:pt x="388" y="161"/>
                  <a:pt x="384" y="161"/>
                </a:cubicBezTo>
                <a:close/>
                <a:moveTo>
                  <a:pt x="390" y="164"/>
                </a:moveTo>
                <a:cubicBezTo>
                  <a:pt x="392" y="165"/>
                  <a:pt x="392" y="165"/>
                  <a:pt x="392" y="165"/>
                </a:cubicBezTo>
                <a:cubicBezTo>
                  <a:pt x="392" y="162"/>
                  <a:pt x="391" y="163"/>
                  <a:pt x="390" y="164"/>
                </a:cubicBezTo>
                <a:close/>
                <a:moveTo>
                  <a:pt x="400" y="161"/>
                </a:moveTo>
                <a:cubicBezTo>
                  <a:pt x="399" y="161"/>
                  <a:pt x="395" y="160"/>
                  <a:pt x="395" y="161"/>
                </a:cubicBezTo>
                <a:cubicBezTo>
                  <a:pt x="396" y="160"/>
                  <a:pt x="399" y="163"/>
                  <a:pt x="400" y="161"/>
                </a:cubicBezTo>
                <a:close/>
                <a:moveTo>
                  <a:pt x="395" y="164"/>
                </a:moveTo>
                <a:cubicBezTo>
                  <a:pt x="396" y="164"/>
                  <a:pt x="396" y="164"/>
                  <a:pt x="396" y="165"/>
                </a:cubicBezTo>
                <a:cubicBezTo>
                  <a:pt x="399" y="164"/>
                  <a:pt x="402" y="166"/>
                  <a:pt x="405" y="164"/>
                </a:cubicBezTo>
                <a:cubicBezTo>
                  <a:pt x="401" y="164"/>
                  <a:pt x="398" y="162"/>
                  <a:pt x="395" y="164"/>
                </a:cubicBezTo>
                <a:close/>
                <a:moveTo>
                  <a:pt x="399" y="167"/>
                </a:moveTo>
                <a:cubicBezTo>
                  <a:pt x="401" y="167"/>
                  <a:pt x="403" y="169"/>
                  <a:pt x="404" y="167"/>
                </a:cubicBezTo>
                <a:cubicBezTo>
                  <a:pt x="402" y="167"/>
                  <a:pt x="400" y="166"/>
                  <a:pt x="399" y="167"/>
                </a:cubicBezTo>
                <a:close/>
                <a:moveTo>
                  <a:pt x="402" y="155"/>
                </a:moveTo>
                <a:cubicBezTo>
                  <a:pt x="404" y="155"/>
                  <a:pt x="407" y="156"/>
                  <a:pt x="408" y="155"/>
                </a:cubicBezTo>
                <a:cubicBezTo>
                  <a:pt x="407" y="155"/>
                  <a:pt x="402" y="154"/>
                  <a:pt x="402" y="155"/>
                </a:cubicBezTo>
                <a:close/>
                <a:moveTo>
                  <a:pt x="409" y="162"/>
                </a:moveTo>
                <a:cubicBezTo>
                  <a:pt x="411" y="162"/>
                  <a:pt x="412" y="164"/>
                  <a:pt x="413" y="162"/>
                </a:cubicBezTo>
                <a:cubicBezTo>
                  <a:pt x="412" y="162"/>
                  <a:pt x="410" y="161"/>
                  <a:pt x="409" y="162"/>
                </a:cubicBezTo>
                <a:close/>
                <a:moveTo>
                  <a:pt x="410" y="155"/>
                </a:moveTo>
                <a:cubicBezTo>
                  <a:pt x="412" y="155"/>
                  <a:pt x="415" y="156"/>
                  <a:pt x="415" y="156"/>
                </a:cubicBezTo>
                <a:cubicBezTo>
                  <a:pt x="414" y="155"/>
                  <a:pt x="410" y="155"/>
                  <a:pt x="410" y="155"/>
                </a:cubicBezTo>
                <a:close/>
                <a:moveTo>
                  <a:pt x="414" y="149"/>
                </a:moveTo>
                <a:cubicBezTo>
                  <a:pt x="417" y="150"/>
                  <a:pt x="417" y="150"/>
                  <a:pt x="417" y="150"/>
                </a:cubicBezTo>
                <a:cubicBezTo>
                  <a:pt x="418" y="148"/>
                  <a:pt x="414" y="148"/>
                  <a:pt x="414" y="149"/>
                </a:cubicBezTo>
                <a:close/>
                <a:moveTo>
                  <a:pt x="432" y="169"/>
                </a:moveTo>
                <a:cubicBezTo>
                  <a:pt x="435" y="169"/>
                  <a:pt x="439" y="171"/>
                  <a:pt x="439" y="169"/>
                </a:cubicBezTo>
                <a:cubicBezTo>
                  <a:pt x="438" y="169"/>
                  <a:pt x="432" y="168"/>
                  <a:pt x="432" y="169"/>
                </a:cubicBezTo>
                <a:close/>
                <a:moveTo>
                  <a:pt x="440" y="153"/>
                </a:moveTo>
                <a:cubicBezTo>
                  <a:pt x="442" y="152"/>
                  <a:pt x="443" y="154"/>
                  <a:pt x="444" y="153"/>
                </a:cubicBezTo>
                <a:cubicBezTo>
                  <a:pt x="443" y="153"/>
                  <a:pt x="441" y="152"/>
                  <a:pt x="440" y="153"/>
                </a:cubicBezTo>
                <a:close/>
                <a:moveTo>
                  <a:pt x="448" y="175"/>
                </a:moveTo>
                <a:cubicBezTo>
                  <a:pt x="448" y="175"/>
                  <a:pt x="449" y="175"/>
                  <a:pt x="449" y="175"/>
                </a:cubicBezTo>
                <a:cubicBezTo>
                  <a:pt x="449" y="175"/>
                  <a:pt x="448" y="175"/>
                  <a:pt x="448" y="175"/>
                </a:cubicBezTo>
                <a:close/>
                <a:moveTo>
                  <a:pt x="442" y="176"/>
                </a:moveTo>
                <a:cubicBezTo>
                  <a:pt x="444" y="177"/>
                  <a:pt x="447" y="175"/>
                  <a:pt x="448" y="175"/>
                </a:cubicBezTo>
                <a:cubicBezTo>
                  <a:pt x="446" y="175"/>
                  <a:pt x="444" y="175"/>
                  <a:pt x="442" y="175"/>
                </a:cubicBezTo>
                <a:lnTo>
                  <a:pt x="442" y="176"/>
                </a:lnTo>
                <a:close/>
                <a:moveTo>
                  <a:pt x="448" y="170"/>
                </a:moveTo>
                <a:cubicBezTo>
                  <a:pt x="450" y="170"/>
                  <a:pt x="450" y="170"/>
                  <a:pt x="450" y="170"/>
                </a:cubicBezTo>
                <a:cubicBezTo>
                  <a:pt x="451" y="169"/>
                  <a:pt x="447" y="169"/>
                  <a:pt x="448" y="170"/>
                </a:cubicBezTo>
                <a:close/>
                <a:moveTo>
                  <a:pt x="462" y="171"/>
                </a:moveTo>
                <a:cubicBezTo>
                  <a:pt x="459" y="170"/>
                  <a:pt x="454" y="169"/>
                  <a:pt x="452" y="170"/>
                </a:cubicBezTo>
                <a:cubicBezTo>
                  <a:pt x="455" y="170"/>
                  <a:pt x="459" y="171"/>
                  <a:pt x="462" y="171"/>
                </a:cubicBezTo>
                <a:close/>
                <a:moveTo>
                  <a:pt x="457" y="165"/>
                </a:moveTo>
                <a:cubicBezTo>
                  <a:pt x="455" y="164"/>
                  <a:pt x="454" y="164"/>
                  <a:pt x="453" y="165"/>
                </a:cubicBezTo>
                <a:cubicBezTo>
                  <a:pt x="454" y="164"/>
                  <a:pt x="456" y="165"/>
                  <a:pt x="457" y="165"/>
                </a:cubicBezTo>
                <a:close/>
                <a:moveTo>
                  <a:pt x="472" y="175"/>
                </a:moveTo>
                <a:cubicBezTo>
                  <a:pt x="468" y="173"/>
                  <a:pt x="457" y="173"/>
                  <a:pt x="453" y="173"/>
                </a:cubicBezTo>
                <a:cubicBezTo>
                  <a:pt x="459" y="175"/>
                  <a:pt x="465" y="173"/>
                  <a:pt x="467" y="176"/>
                </a:cubicBezTo>
                <a:cubicBezTo>
                  <a:pt x="469" y="176"/>
                  <a:pt x="470" y="174"/>
                  <a:pt x="473" y="175"/>
                </a:cubicBezTo>
                <a:cubicBezTo>
                  <a:pt x="475" y="175"/>
                  <a:pt x="473" y="175"/>
                  <a:pt x="472" y="175"/>
                </a:cubicBezTo>
                <a:close/>
                <a:moveTo>
                  <a:pt x="454" y="176"/>
                </a:moveTo>
                <a:cubicBezTo>
                  <a:pt x="459" y="176"/>
                  <a:pt x="461" y="177"/>
                  <a:pt x="464" y="176"/>
                </a:cubicBezTo>
                <a:cubicBezTo>
                  <a:pt x="461" y="176"/>
                  <a:pt x="456" y="174"/>
                  <a:pt x="454" y="176"/>
                </a:cubicBezTo>
                <a:close/>
                <a:moveTo>
                  <a:pt x="464" y="147"/>
                </a:moveTo>
                <a:cubicBezTo>
                  <a:pt x="463" y="148"/>
                  <a:pt x="460" y="147"/>
                  <a:pt x="461" y="148"/>
                </a:cubicBezTo>
                <a:cubicBezTo>
                  <a:pt x="462" y="147"/>
                  <a:pt x="465" y="148"/>
                  <a:pt x="464" y="147"/>
                </a:cubicBezTo>
                <a:close/>
                <a:moveTo>
                  <a:pt x="474" y="136"/>
                </a:moveTo>
                <a:cubicBezTo>
                  <a:pt x="476" y="136"/>
                  <a:pt x="479" y="139"/>
                  <a:pt x="481" y="137"/>
                </a:cubicBezTo>
                <a:cubicBezTo>
                  <a:pt x="480" y="137"/>
                  <a:pt x="476" y="134"/>
                  <a:pt x="474" y="136"/>
                </a:cubicBezTo>
                <a:close/>
                <a:moveTo>
                  <a:pt x="487" y="130"/>
                </a:moveTo>
                <a:cubicBezTo>
                  <a:pt x="487" y="129"/>
                  <a:pt x="483" y="129"/>
                  <a:pt x="484" y="130"/>
                </a:cubicBezTo>
                <a:cubicBezTo>
                  <a:pt x="485" y="130"/>
                  <a:pt x="494" y="131"/>
                  <a:pt x="487" y="130"/>
                </a:cubicBezTo>
                <a:close/>
                <a:moveTo>
                  <a:pt x="482" y="172"/>
                </a:moveTo>
                <a:cubicBezTo>
                  <a:pt x="485" y="172"/>
                  <a:pt x="486" y="174"/>
                  <a:pt x="487" y="172"/>
                </a:cubicBezTo>
                <a:cubicBezTo>
                  <a:pt x="485" y="172"/>
                  <a:pt x="484" y="171"/>
                  <a:pt x="482" y="172"/>
                </a:cubicBezTo>
                <a:close/>
                <a:moveTo>
                  <a:pt x="490" y="134"/>
                </a:moveTo>
                <a:cubicBezTo>
                  <a:pt x="489" y="133"/>
                  <a:pt x="488" y="133"/>
                  <a:pt x="487" y="134"/>
                </a:cubicBezTo>
                <a:cubicBezTo>
                  <a:pt x="488" y="134"/>
                  <a:pt x="489" y="135"/>
                  <a:pt x="490" y="134"/>
                </a:cubicBezTo>
                <a:close/>
                <a:moveTo>
                  <a:pt x="491" y="173"/>
                </a:moveTo>
                <a:cubicBezTo>
                  <a:pt x="493" y="173"/>
                  <a:pt x="496" y="174"/>
                  <a:pt x="498" y="173"/>
                </a:cubicBezTo>
                <a:cubicBezTo>
                  <a:pt x="496" y="173"/>
                  <a:pt x="493" y="172"/>
                  <a:pt x="491" y="173"/>
                </a:cubicBezTo>
                <a:close/>
                <a:moveTo>
                  <a:pt x="492" y="167"/>
                </a:moveTo>
                <a:cubicBezTo>
                  <a:pt x="494" y="168"/>
                  <a:pt x="496" y="168"/>
                  <a:pt x="498" y="169"/>
                </a:cubicBezTo>
                <a:cubicBezTo>
                  <a:pt x="499" y="166"/>
                  <a:pt x="493" y="167"/>
                  <a:pt x="492" y="167"/>
                </a:cubicBezTo>
                <a:close/>
                <a:moveTo>
                  <a:pt x="492" y="171"/>
                </a:moveTo>
                <a:cubicBezTo>
                  <a:pt x="495" y="171"/>
                  <a:pt x="499" y="172"/>
                  <a:pt x="501" y="171"/>
                </a:cubicBezTo>
                <a:cubicBezTo>
                  <a:pt x="498" y="171"/>
                  <a:pt x="493" y="169"/>
                  <a:pt x="492" y="171"/>
                </a:cubicBezTo>
                <a:close/>
                <a:moveTo>
                  <a:pt x="506" y="175"/>
                </a:moveTo>
                <a:cubicBezTo>
                  <a:pt x="507" y="175"/>
                  <a:pt x="507" y="175"/>
                  <a:pt x="508" y="175"/>
                </a:cubicBezTo>
                <a:cubicBezTo>
                  <a:pt x="508" y="175"/>
                  <a:pt x="508" y="175"/>
                  <a:pt x="509" y="174"/>
                </a:cubicBezTo>
                <a:cubicBezTo>
                  <a:pt x="508" y="174"/>
                  <a:pt x="507" y="174"/>
                  <a:pt x="506" y="175"/>
                </a:cubicBezTo>
                <a:close/>
                <a:moveTo>
                  <a:pt x="510" y="132"/>
                </a:moveTo>
                <a:cubicBezTo>
                  <a:pt x="517" y="133"/>
                  <a:pt x="513" y="131"/>
                  <a:pt x="510" y="132"/>
                </a:cubicBezTo>
                <a:close/>
                <a:moveTo>
                  <a:pt x="512" y="123"/>
                </a:moveTo>
                <a:cubicBezTo>
                  <a:pt x="516" y="124"/>
                  <a:pt x="515" y="121"/>
                  <a:pt x="512" y="123"/>
                </a:cubicBezTo>
                <a:close/>
                <a:moveTo>
                  <a:pt x="515" y="137"/>
                </a:moveTo>
                <a:cubicBezTo>
                  <a:pt x="517" y="137"/>
                  <a:pt x="519" y="138"/>
                  <a:pt x="521" y="137"/>
                </a:cubicBezTo>
                <a:cubicBezTo>
                  <a:pt x="519" y="137"/>
                  <a:pt x="517" y="135"/>
                  <a:pt x="515" y="137"/>
                </a:cubicBezTo>
                <a:close/>
                <a:moveTo>
                  <a:pt x="521" y="140"/>
                </a:moveTo>
                <a:cubicBezTo>
                  <a:pt x="532" y="142"/>
                  <a:pt x="540" y="144"/>
                  <a:pt x="549" y="145"/>
                </a:cubicBezTo>
                <a:cubicBezTo>
                  <a:pt x="542" y="141"/>
                  <a:pt x="530" y="140"/>
                  <a:pt x="521" y="140"/>
                </a:cubicBezTo>
                <a:close/>
                <a:moveTo>
                  <a:pt x="529" y="134"/>
                </a:moveTo>
                <a:cubicBezTo>
                  <a:pt x="530" y="134"/>
                  <a:pt x="531" y="135"/>
                  <a:pt x="532" y="135"/>
                </a:cubicBezTo>
                <a:cubicBezTo>
                  <a:pt x="532" y="134"/>
                  <a:pt x="529" y="133"/>
                  <a:pt x="529" y="134"/>
                </a:cubicBezTo>
                <a:close/>
                <a:moveTo>
                  <a:pt x="531" y="129"/>
                </a:moveTo>
                <a:cubicBezTo>
                  <a:pt x="533" y="128"/>
                  <a:pt x="537" y="130"/>
                  <a:pt x="537" y="129"/>
                </a:cubicBezTo>
                <a:cubicBezTo>
                  <a:pt x="535" y="129"/>
                  <a:pt x="532" y="127"/>
                  <a:pt x="531" y="129"/>
                </a:cubicBezTo>
                <a:close/>
                <a:moveTo>
                  <a:pt x="537" y="140"/>
                </a:moveTo>
                <a:cubicBezTo>
                  <a:pt x="537" y="138"/>
                  <a:pt x="532" y="137"/>
                  <a:pt x="530" y="139"/>
                </a:cubicBezTo>
                <a:cubicBezTo>
                  <a:pt x="533" y="140"/>
                  <a:pt x="535" y="139"/>
                  <a:pt x="537" y="140"/>
                </a:cubicBezTo>
                <a:close/>
                <a:moveTo>
                  <a:pt x="555" y="21"/>
                </a:moveTo>
                <a:cubicBezTo>
                  <a:pt x="551" y="21"/>
                  <a:pt x="548" y="20"/>
                  <a:pt x="544" y="20"/>
                </a:cubicBezTo>
                <a:cubicBezTo>
                  <a:pt x="547" y="21"/>
                  <a:pt x="553" y="22"/>
                  <a:pt x="555" y="21"/>
                </a:cubicBezTo>
                <a:close/>
                <a:moveTo>
                  <a:pt x="545" y="26"/>
                </a:moveTo>
                <a:cubicBezTo>
                  <a:pt x="546" y="26"/>
                  <a:pt x="548" y="26"/>
                  <a:pt x="549" y="25"/>
                </a:cubicBezTo>
                <a:cubicBezTo>
                  <a:pt x="548" y="24"/>
                  <a:pt x="545" y="25"/>
                  <a:pt x="545" y="26"/>
                </a:cubicBezTo>
                <a:close/>
                <a:moveTo>
                  <a:pt x="535" y="177"/>
                </a:moveTo>
                <a:cubicBezTo>
                  <a:pt x="537" y="178"/>
                  <a:pt x="539" y="179"/>
                  <a:pt x="541" y="178"/>
                </a:cubicBezTo>
                <a:cubicBezTo>
                  <a:pt x="539" y="177"/>
                  <a:pt x="537" y="177"/>
                  <a:pt x="535" y="177"/>
                </a:cubicBezTo>
                <a:close/>
                <a:moveTo>
                  <a:pt x="547" y="184"/>
                </a:moveTo>
                <a:cubicBezTo>
                  <a:pt x="547" y="185"/>
                  <a:pt x="545" y="184"/>
                  <a:pt x="544" y="184"/>
                </a:cubicBezTo>
                <a:cubicBezTo>
                  <a:pt x="544" y="185"/>
                  <a:pt x="544" y="186"/>
                  <a:pt x="545" y="187"/>
                </a:cubicBezTo>
                <a:cubicBezTo>
                  <a:pt x="545" y="185"/>
                  <a:pt x="548" y="186"/>
                  <a:pt x="547" y="184"/>
                </a:cubicBezTo>
                <a:close/>
                <a:moveTo>
                  <a:pt x="560" y="183"/>
                </a:moveTo>
                <a:cubicBezTo>
                  <a:pt x="560" y="185"/>
                  <a:pt x="559" y="185"/>
                  <a:pt x="559" y="186"/>
                </a:cubicBezTo>
                <a:cubicBezTo>
                  <a:pt x="562" y="186"/>
                  <a:pt x="562" y="186"/>
                  <a:pt x="562" y="186"/>
                </a:cubicBezTo>
                <a:cubicBezTo>
                  <a:pt x="562" y="184"/>
                  <a:pt x="565" y="185"/>
                  <a:pt x="566" y="184"/>
                </a:cubicBezTo>
                <a:cubicBezTo>
                  <a:pt x="565" y="183"/>
                  <a:pt x="562" y="184"/>
                  <a:pt x="560" y="183"/>
                </a:cubicBezTo>
                <a:close/>
                <a:moveTo>
                  <a:pt x="590" y="42"/>
                </a:moveTo>
                <a:cubicBezTo>
                  <a:pt x="586" y="41"/>
                  <a:pt x="583" y="40"/>
                  <a:pt x="578" y="41"/>
                </a:cubicBezTo>
                <a:cubicBezTo>
                  <a:pt x="582" y="42"/>
                  <a:pt x="588" y="43"/>
                  <a:pt x="590" y="42"/>
                </a:cubicBezTo>
                <a:close/>
                <a:moveTo>
                  <a:pt x="578" y="191"/>
                </a:moveTo>
                <a:cubicBezTo>
                  <a:pt x="581" y="191"/>
                  <a:pt x="582" y="189"/>
                  <a:pt x="583" y="189"/>
                </a:cubicBezTo>
                <a:cubicBezTo>
                  <a:pt x="579" y="188"/>
                  <a:pt x="579" y="188"/>
                  <a:pt x="579" y="188"/>
                </a:cubicBezTo>
                <a:cubicBezTo>
                  <a:pt x="580" y="190"/>
                  <a:pt x="578" y="189"/>
                  <a:pt x="578" y="191"/>
                </a:cubicBezTo>
                <a:close/>
                <a:moveTo>
                  <a:pt x="585" y="178"/>
                </a:moveTo>
                <a:cubicBezTo>
                  <a:pt x="587" y="178"/>
                  <a:pt x="592" y="179"/>
                  <a:pt x="593" y="178"/>
                </a:cubicBezTo>
                <a:cubicBezTo>
                  <a:pt x="589" y="178"/>
                  <a:pt x="587" y="175"/>
                  <a:pt x="585" y="178"/>
                </a:cubicBezTo>
                <a:close/>
                <a:moveTo>
                  <a:pt x="592" y="167"/>
                </a:moveTo>
                <a:cubicBezTo>
                  <a:pt x="593" y="167"/>
                  <a:pt x="594" y="168"/>
                  <a:pt x="595" y="167"/>
                </a:cubicBezTo>
                <a:cubicBezTo>
                  <a:pt x="593" y="167"/>
                  <a:pt x="592" y="166"/>
                  <a:pt x="592" y="167"/>
                </a:cubicBezTo>
                <a:close/>
                <a:moveTo>
                  <a:pt x="658" y="177"/>
                </a:moveTo>
                <a:cubicBezTo>
                  <a:pt x="657" y="177"/>
                  <a:pt x="656" y="176"/>
                  <a:pt x="655" y="176"/>
                </a:cubicBezTo>
                <a:cubicBezTo>
                  <a:pt x="644" y="173"/>
                  <a:pt x="631" y="172"/>
                  <a:pt x="618" y="170"/>
                </a:cubicBezTo>
                <a:cubicBezTo>
                  <a:pt x="611" y="169"/>
                  <a:pt x="603" y="166"/>
                  <a:pt x="597" y="168"/>
                </a:cubicBezTo>
                <a:cubicBezTo>
                  <a:pt x="603" y="171"/>
                  <a:pt x="608" y="169"/>
                  <a:pt x="615" y="172"/>
                </a:cubicBezTo>
                <a:cubicBezTo>
                  <a:pt x="614" y="173"/>
                  <a:pt x="610" y="172"/>
                  <a:pt x="609" y="173"/>
                </a:cubicBezTo>
                <a:cubicBezTo>
                  <a:pt x="623" y="176"/>
                  <a:pt x="628" y="175"/>
                  <a:pt x="642" y="176"/>
                </a:cubicBezTo>
                <a:cubicBezTo>
                  <a:pt x="644" y="176"/>
                  <a:pt x="643" y="177"/>
                  <a:pt x="644" y="178"/>
                </a:cubicBezTo>
                <a:cubicBezTo>
                  <a:pt x="646" y="178"/>
                  <a:pt x="643" y="176"/>
                  <a:pt x="645" y="176"/>
                </a:cubicBezTo>
                <a:cubicBezTo>
                  <a:pt x="653" y="176"/>
                  <a:pt x="667" y="179"/>
                  <a:pt x="678" y="180"/>
                </a:cubicBezTo>
                <a:cubicBezTo>
                  <a:pt x="673" y="178"/>
                  <a:pt x="669" y="178"/>
                  <a:pt x="665" y="178"/>
                </a:cubicBezTo>
                <a:cubicBezTo>
                  <a:pt x="662" y="177"/>
                  <a:pt x="659" y="177"/>
                  <a:pt x="658" y="177"/>
                </a:cubicBezTo>
                <a:close/>
                <a:moveTo>
                  <a:pt x="600" y="191"/>
                </a:moveTo>
                <a:cubicBezTo>
                  <a:pt x="601" y="191"/>
                  <a:pt x="605" y="193"/>
                  <a:pt x="605" y="191"/>
                </a:cubicBezTo>
                <a:cubicBezTo>
                  <a:pt x="603" y="191"/>
                  <a:pt x="600" y="190"/>
                  <a:pt x="600" y="191"/>
                </a:cubicBezTo>
                <a:close/>
                <a:moveTo>
                  <a:pt x="613" y="102"/>
                </a:moveTo>
                <a:cubicBezTo>
                  <a:pt x="617" y="101"/>
                  <a:pt x="621" y="103"/>
                  <a:pt x="625" y="102"/>
                </a:cubicBezTo>
                <a:cubicBezTo>
                  <a:pt x="622" y="102"/>
                  <a:pt x="618" y="100"/>
                  <a:pt x="613" y="102"/>
                </a:cubicBezTo>
                <a:close/>
                <a:moveTo>
                  <a:pt x="615" y="129"/>
                </a:moveTo>
                <a:cubicBezTo>
                  <a:pt x="618" y="130"/>
                  <a:pt x="621" y="131"/>
                  <a:pt x="623" y="130"/>
                </a:cubicBezTo>
                <a:cubicBezTo>
                  <a:pt x="621" y="130"/>
                  <a:pt x="618" y="128"/>
                  <a:pt x="615" y="129"/>
                </a:cubicBezTo>
                <a:close/>
                <a:moveTo>
                  <a:pt x="619" y="99"/>
                </a:moveTo>
                <a:cubicBezTo>
                  <a:pt x="623" y="99"/>
                  <a:pt x="623" y="99"/>
                  <a:pt x="623" y="99"/>
                </a:cubicBezTo>
                <a:cubicBezTo>
                  <a:pt x="623" y="98"/>
                  <a:pt x="619" y="98"/>
                  <a:pt x="619" y="99"/>
                </a:cubicBezTo>
                <a:close/>
                <a:moveTo>
                  <a:pt x="640" y="101"/>
                </a:moveTo>
                <a:cubicBezTo>
                  <a:pt x="636" y="100"/>
                  <a:pt x="630" y="98"/>
                  <a:pt x="626" y="99"/>
                </a:cubicBezTo>
                <a:cubicBezTo>
                  <a:pt x="630" y="100"/>
                  <a:pt x="637" y="101"/>
                  <a:pt x="640" y="101"/>
                </a:cubicBezTo>
                <a:close/>
                <a:moveTo>
                  <a:pt x="633" y="104"/>
                </a:moveTo>
                <a:cubicBezTo>
                  <a:pt x="632" y="103"/>
                  <a:pt x="629" y="102"/>
                  <a:pt x="628" y="103"/>
                </a:cubicBezTo>
                <a:cubicBezTo>
                  <a:pt x="629" y="104"/>
                  <a:pt x="632" y="104"/>
                  <a:pt x="633" y="104"/>
                </a:cubicBezTo>
                <a:close/>
                <a:moveTo>
                  <a:pt x="636" y="161"/>
                </a:moveTo>
                <a:cubicBezTo>
                  <a:pt x="641" y="162"/>
                  <a:pt x="642" y="162"/>
                  <a:pt x="646" y="163"/>
                </a:cubicBezTo>
                <a:cubicBezTo>
                  <a:pt x="645" y="161"/>
                  <a:pt x="637" y="161"/>
                  <a:pt x="636" y="161"/>
                </a:cubicBezTo>
                <a:close/>
                <a:moveTo>
                  <a:pt x="651" y="46"/>
                </a:moveTo>
                <a:cubicBezTo>
                  <a:pt x="651" y="46"/>
                  <a:pt x="648" y="45"/>
                  <a:pt x="648" y="47"/>
                </a:cubicBezTo>
                <a:cubicBezTo>
                  <a:pt x="649" y="46"/>
                  <a:pt x="651" y="48"/>
                  <a:pt x="651" y="46"/>
                </a:cubicBezTo>
                <a:close/>
                <a:moveTo>
                  <a:pt x="644" y="106"/>
                </a:moveTo>
                <a:cubicBezTo>
                  <a:pt x="649" y="106"/>
                  <a:pt x="651" y="107"/>
                  <a:pt x="654" y="107"/>
                </a:cubicBezTo>
                <a:cubicBezTo>
                  <a:pt x="652" y="106"/>
                  <a:pt x="646" y="104"/>
                  <a:pt x="644" y="106"/>
                </a:cubicBezTo>
                <a:close/>
                <a:moveTo>
                  <a:pt x="643" y="119"/>
                </a:moveTo>
                <a:cubicBezTo>
                  <a:pt x="663" y="122"/>
                  <a:pt x="685" y="126"/>
                  <a:pt x="706" y="128"/>
                </a:cubicBezTo>
                <a:cubicBezTo>
                  <a:pt x="686" y="125"/>
                  <a:pt x="663" y="120"/>
                  <a:pt x="643" y="119"/>
                </a:cubicBezTo>
                <a:close/>
                <a:moveTo>
                  <a:pt x="647" y="89"/>
                </a:moveTo>
                <a:cubicBezTo>
                  <a:pt x="650" y="89"/>
                  <a:pt x="653" y="89"/>
                  <a:pt x="652" y="89"/>
                </a:cubicBezTo>
                <a:cubicBezTo>
                  <a:pt x="651" y="88"/>
                  <a:pt x="648" y="88"/>
                  <a:pt x="647" y="89"/>
                </a:cubicBezTo>
                <a:close/>
                <a:moveTo>
                  <a:pt x="652" y="163"/>
                </a:moveTo>
                <a:cubicBezTo>
                  <a:pt x="649" y="163"/>
                  <a:pt x="648" y="162"/>
                  <a:pt x="646" y="163"/>
                </a:cubicBezTo>
                <a:cubicBezTo>
                  <a:pt x="648" y="163"/>
                  <a:pt x="651" y="164"/>
                  <a:pt x="652" y="163"/>
                </a:cubicBezTo>
                <a:close/>
                <a:moveTo>
                  <a:pt x="670" y="109"/>
                </a:moveTo>
                <a:cubicBezTo>
                  <a:pt x="666" y="108"/>
                  <a:pt x="660" y="107"/>
                  <a:pt x="655" y="107"/>
                </a:cubicBezTo>
                <a:cubicBezTo>
                  <a:pt x="659" y="108"/>
                  <a:pt x="666" y="110"/>
                  <a:pt x="670" y="109"/>
                </a:cubicBezTo>
                <a:close/>
                <a:moveTo>
                  <a:pt x="668" y="54"/>
                </a:moveTo>
                <a:cubicBezTo>
                  <a:pt x="669" y="54"/>
                  <a:pt x="672" y="55"/>
                  <a:pt x="671" y="54"/>
                </a:cubicBezTo>
                <a:cubicBezTo>
                  <a:pt x="670" y="54"/>
                  <a:pt x="667" y="53"/>
                  <a:pt x="668" y="54"/>
                </a:cubicBezTo>
                <a:close/>
                <a:moveTo>
                  <a:pt x="684" y="56"/>
                </a:moveTo>
                <a:cubicBezTo>
                  <a:pt x="683" y="56"/>
                  <a:pt x="681" y="55"/>
                  <a:pt x="681" y="56"/>
                </a:cubicBezTo>
                <a:cubicBezTo>
                  <a:pt x="681" y="56"/>
                  <a:pt x="683" y="57"/>
                  <a:pt x="684" y="56"/>
                </a:cubicBezTo>
                <a:close/>
                <a:moveTo>
                  <a:pt x="677" y="110"/>
                </a:moveTo>
                <a:cubicBezTo>
                  <a:pt x="681" y="112"/>
                  <a:pt x="684" y="111"/>
                  <a:pt x="679" y="111"/>
                </a:cubicBezTo>
                <a:cubicBezTo>
                  <a:pt x="679" y="111"/>
                  <a:pt x="678" y="109"/>
                  <a:pt x="677" y="110"/>
                </a:cubicBezTo>
                <a:close/>
                <a:moveTo>
                  <a:pt x="686" y="58"/>
                </a:moveTo>
                <a:cubicBezTo>
                  <a:pt x="690" y="58"/>
                  <a:pt x="692" y="60"/>
                  <a:pt x="694" y="58"/>
                </a:cubicBezTo>
                <a:cubicBezTo>
                  <a:pt x="692" y="57"/>
                  <a:pt x="687" y="56"/>
                  <a:pt x="686" y="57"/>
                </a:cubicBezTo>
                <a:cubicBezTo>
                  <a:pt x="686" y="57"/>
                  <a:pt x="686" y="58"/>
                  <a:pt x="686" y="58"/>
                </a:cubicBezTo>
                <a:close/>
                <a:moveTo>
                  <a:pt x="683" y="111"/>
                </a:moveTo>
                <a:cubicBezTo>
                  <a:pt x="684" y="112"/>
                  <a:pt x="688" y="113"/>
                  <a:pt x="688" y="112"/>
                </a:cubicBezTo>
                <a:cubicBezTo>
                  <a:pt x="686" y="112"/>
                  <a:pt x="684" y="109"/>
                  <a:pt x="683" y="111"/>
                </a:cubicBezTo>
                <a:close/>
                <a:moveTo>
                  <a:pt x="701" y="68"/>
                </a:moveTo>
                <a:cubicBezTo>
                  <a:pt x="699" y="66"/>
                  <a:pt x="694" y="65"/>
                  <a:pt x="691" y="66"/>
                </a:cubicBezTo>
                <a:cubicBezTo>
                  <a:pt x="695" y="67"/>
                  <a:pt x="698" y="68"/>
                  <a:pt x="701" y="68"/>
                </a:cubicBezTo>
                <a:close/>
                <a:moveTo>
                  <a:pt x="698" y="91"/>
                </a:moveTo>
                <a:cubicBezTo>
                  <a:pt x="699" y="92"/>
                  <a:pt x="702" y="93"/>
                  <a:pt x="704" y="91"/>
                </a:cubicBezTo>
                <a:cubicBezTo>
                  <a:pt x="702" y="91"/>
                  <a:pt x="699" y="90"/>
                  <a:pt x="698" y="91"/>
                </a:cubicBezTo>
                <a:close/>
                <a:moveTo>
                  <a:pt x="709" y="68"/>
                </a:moveTo>
                <a:cubicBezTo>
                  <a:pt x="711" y="68"/>
                  <a:pt x="712" y="68"/>
                  <a:pt x="714" y="68"/>
                </a:cubicBezTo>
                <a:cubicBezTo>
                  <a:pt x="713" y="66"/>
                  <a:pt x="711" y="64"/>
                  <a:pt x="708" y="64"/>
                </a:cubicBezTo>
                <a:cubicBezTo>
                  <a:pt x="708" y="66"/>
                  <a:pt x="710" y="66"/>
                  <a:pt x="709" y="68"/>
                </a:cubicBezTo>
                <a:close/>
                <a:moveTo>
                  <a:pt x="706" y="139"/>
                </a:moveTo>
                <a:cubicBezTo>
                  <a:pt x="709" y="139"/>
                  <a:pt x="713" y="141"/>
                  <a:pt x="716" y="140"/>
                </a:cubicBezTo>
                <a:cubicBezTo>
                  <a:pt x="711" y="140"/>
                  <a:pt x="709" y="138"/>
                  <a:pt x="706" y="139"/>
                </a:cubicBezTo>
                <a:close/>
                <a:moveTo>
                  <a:pt x="718" y="72"/>
                </a:moveTo>
                <a:cubicBezTo>
                  <a:pt x="716" y="72"/>
                  <a:pt x="714" y="71"/>
                  <a:pt x="714" y="72"/>
                </a:cubicBezTo>
                <a:cubicBezTo>
                  <a:pt x="715" y="73"/>
                  <a:pt x="717" y="73"/>
                  <a:pt x="718" y="72"/>
                </a:cubicBezTo>
                <a:close/>
                <a:moveTo>
                  <a:pt x="718" y="130"/>
                </a:moveTo>
                <a:cubicBezTo>
                  <a:pt x="716" y="130"/>
                  <a:pt x="710" y="129"/>
                  <a:pt x="710" y="130"/>
                </a:cubicBezTo>
                <a:cubicBezTo>
                  <a:pt x="713" y="129"/>
                  <a:pt x="717" y="131"/>
                  <a:pt x="718" y="130"/>
                </a:cubicBezTo>
                <a:close/>
                <a:moveTo>
                  <a:pt x="727" y="100"/>
                </a:moveTo>
                <a:cubicBezTo>
                  <a:pt x="724" y="102"/>
                  <a:pt x="721" y="99"/>
                  <a:pt x="719" y="100"/>
                </a:cubicBezTo>
                <a:cubicBezTo>
                  <a:pt x="722" y="101"/>
                  <a:pt x="726" y="103"/>
                  <a:pt x="727" y="100"/>
                </a:cubicBezTo>
                <a:close/>
                <a:moveTo>
                  <a:pt x="726" y="78"/>
                </a:moveTo>
                <a:cubicBezTo>
                  <a:pt x="727" y="79"/>
                  <a:pt x="731" y="79"/>
                  <a:pt x="732" y="79"/>
                </a:cubicBezTo>
                <a:cubicBezTo>
                  <a:pt x="731" y="78"/>
                  <a:pt x="730" y="77"/>
                  <a:pt x="728" y="77"/>
                </a:cubicBezTo>
                <a:cubicBezTo>
                  <a:pt x="728" y="77"/>
                  <a:pt x="727" y="78"/>
                  <a:pt x="726" y="78"/>
                </a:cubicBezTo>
                <a:close/>
                <a:moveTo>
                  <a:pt x="730" y="102"/>
                </a:moveTo>
                <a:cubicBezTo>
                  <a:pt x="732" y="103"/>
                  <a:pt x="736" y="105"/>
                  <a:pt x="737" y="104"/>
                </a:cubicBezTo>
                <a:cubicBezTo>
                  <a:pt x="736" y="102"/>
                  <a:pt x="732" y="101"/>
                  <a:pt x="730" y="102"/>
                </a:cubicBezTo>
                <a:close/>
                <a:moveTo>
                  <a:pt x="740" y="87"/>
                </a:moveTo>
                <a:cubicBezTo>
                  <a:pt x="738" y="87"/>
                  <a:pt x="736" y="86"/>
                  <a:pt x="734" y="87"/>
                </a:cubicBezTo>
                <a:cubicBezTo>
                  <a:pt x="742" y="89"/>
                  <a:pt x="747" y="88"/>
                  <a:pt x="754" y="88"/>
                </a:cubicBezTo>
                <a:cubicBezTo>
                  <a:pt x="748" y="87"/>
                  <a:pt x="743" y="86"/>
                  <a:pt x="738" y="84"/>
                </a:cubicBezTo>
                <a:cubicBezTo>
                  <a:pt x="737" y="86"/>
                  <a:pt x="740" y="86"/>
                  <a:pt x="740" y="87"/>
                </a:cubicBezTo>
                <a:close/>
                <a:moveTo>
                  <a:pt x="747" y="105"/>
                </a:moveTo>
                <a:cubicBezTo>
                  <a:pt x="748" y="106"/>
                  <a:pt x="750" y="107"/>
                  <a:pt x="751" y="106"/>
                </a:cubicBezTo>
                <a:cubicBezTo>
                  <a:pt x="750" y="105"/>
                  <a:pt x="747" y="104"/>
                  <a:pt x="747" y="105"/>
                </a:cubicBezTo>
                <a:close/>
                <a:moveTo>
                  <a:pt x="751" y="75"/>
                </a:moveTo>
                <a:cubicBezTo>
                  <a:pt x="753" y="75"/>
                  <a:pt x="756" y="76"/>
                  <a:pt x="756" y="75"/>
                </a:cubicBezTo>
                <a:cubicBezTo>
                  <a:pt x="754" y="75"/>
                  <a:pt x="752" y="73"/>
                  <a:pt x="751" y="75"/>
                </a:cubicBezTo>
                <a:close/>
                <a:moveTo>
                  <a:pt x="756" y="76"/>
                </a:moveTo>
                <a:cubicBezTo>
                  <a:pt x="757" y="76"/>
                  <a:pt x="759" y="77"/>
                  <a:pt x="759" y="76"/>
                </a:cubicBezTo>
                <a:cubicBezTo>
                  <a:pt x="758" y="75"/>
                  <a:pt x="756" y="74"/>
                  <a:pt x="756" y="76"/>
                </a:cubicBezTo>
                <a:close/>
                <a:moveTo>
                  <a:pt x="759" y="76"/>
                </a:moveTo>
                <a:cubicBezTo>
                  <a:pt x="760" y="76"/>
                  <a:pt x="762" y="77"/>
                  <a:pt x="762" y="76"/>
                </a:cubicBezTo>
                <a:cubicBezTo>
                  <a:pt x="762" y="75"/>
                  <a:pt x="760" y="75"/>
                  <a:pt x="759" y="76"/>
                </a:cubicBezTo>
                <a:close/>
                <a:moveTo>
                  <a:pt x="768" y="61"/>
                </a:moveTo>
                <a:cubicBezTo>
                  <a:pt x="772" y="62"/>
                  <a:pt x="778" y="63"/>
                  <a:pt x="784" y="64"/>
                </a:cubicBezTo>
                <a:cubicBezTo>
                  <a:pt x="780" y="62"/>
                  <a:pt x="773" y="61"/>
                  <a:pt x="768" y="61"/>
                </a:cubicBezTo>
                <a:close/>
                <a:moveTo>
                  <a:pt x="772" y="85"/>
                </a:moveTo>
                <a:cubicBezTo>
                  <a:pt x="773" y="85"/>
                  <a:pt x="775" y="87"/>
                  <a:pt x="776" y="86"/>
                </a:cubicBezTo>
                <a:cubicBezTo>
                  <a:pt x="775" y="85"/>
                  <a:pt x="773" y="84"/>
                  <a:pt x="772" y="85"/>
                </a:cubicBezTo>
                <a:close/>
                <a:moveTo>
                  <a:pt x="785" y="84"/>
                </a:moveTo>
                <a:cubicBezTo>
                  <a:pt x="788" y="86"/>
                  <a:pt x="791" y="85"/>
                  <a:pt x="793" y="84"/>
                </a:cubicBezTo>
                <a:cubicBezTo>
                  <a:pt x="791" y="83"/>
                  <a:pt x="788" y="83"/>
                  <a:pt x="786" y="82"/>
                </a:cubicBezTo>
                <a:cubicBezTo>
                  <a:pt x="786" y="84"/>
                  <a:pt x="785" y="83"/>
                  <a:pt x="785" y="84"/>
                </a:cubicBezTo>
                <a:close/>
                <a:moveTo>
                  <a:pt x="801" y="66"/>
                </a:moveTo>
                <a:cubicBezTo>
                  <a:pt x="800" y="66"/>
                  <a:pt x="799" y="65"/>
                  <a:pt x="798" y="66"/>
                </a:cubicBezTo>
                <a:cubicBezTo>
                  <a:pt x="798" y="67"/>
                  <a:pt x="801" y="67"/>
                  <a:pt x="801" y="66"/>
                </a:cubicBezTo>
                <a:close/>
                <a:moveTo>
                  <a:pt x="813" y="73"/>
                </a:moveTo>
                <a:cubicBezTo>
                  <a:pt x="809" y="73"/>
                  <a:pt x="804" y="71"/>
                  <a:pt x="800" y="71"/>
                </a:cubicBezTo>
                <a:cubicBezTo>
                  <a:pt x="804" y="71"/>
                  <a:pt x="809" y="74"/>
                  <a:pt x="813" y="73"/>
                </a:cubicBezTo>
                <a:close/>
                <a:moveTo>
                  <a:pt x="546" y="129"/>
                </a:moveTo>
                <a:cubicBezTo>
                  <a:pt x="553" y="127"/>
                  <a:pt x="559" y="131"/>
                  <a:pt x="565" y="129"/>
                </a:cubicBezTo>
                <a:cubicBezTo>
                  <a:pt x="554" y="128"/>
                  <a:pt x="545" y="126"/>
                  <a:pt x="535" y="127"/>
                </a:cubicBezTo>
                <a:cubicBezTo>
                  <a:pt x="537" y="128"/>
                  <a:pt x="541" y="127"/>
                  <a:pt x="541" y="129"/>
                </a:cubicBezTo>
                <a:cubicBezTo>
                  <a:pt x="540" y="130"/>
                  <a:pt x="538" y="128"/>
                  <a:pt x="538" y="129"/>
                </a:cubicBezTo>
                <a:cubicBezTo>
                  <a:pt x="540" y="131"/>
                  <a:pt x="541" y="131"/>
                  <a:pt x="544" y="130"/>
                </a:cubicBezTo>
                <a:cubicBezTo>
                  <a:pt x="550" y="131"/>
                  <a:pt x="567" y="134"/>
                  <a:pt x="573" y="133"/>
                </a:cubicBezTo>
                <a:cubicBezTo>
                  <a:pt x="565" y="131"/>
                  <a:pt x="553" y="131"/>
                  <a:pt x="546" y="129"/>
                </a:cubicBezTo>
                <a:close/>
                <a:moveTo>
                  <a:pt x="698" y="137"/>
                </a:moveTo>
                <a:cubicBezTo>
                  <a:pt x="695" y="137"/>
                  <a:pt x="695" y="137"/>
                  <a:pt x="695" y="137"/>
                </a:cubicBezTo>
                <a:cubicBezTo>
                  <a:pt x="681" y="134"/>
                  <a:pt x="658" y="130"/>
                  <a:pt x="644" y="128"/>
                </a:cubicBezTo>
                <a:cubicBezTo>
                  <a:pt x="642" y="126"/>
                  <a:pt x="638" y="126"/>
                  <a:pt x="635" y="125"/>
                </a:cubicBezTo>
                <a:cubicBezTo>
                  <a:pt x="635" y="124"/>
                  <a:pt x="636" y="124"/>
                  <a:pt x="636" y="123"/>
                </a:cubicBezTo>
                <a:cubicBezTo>
                  <a:pt x="630" y="123"/>
                  <a:pt x="626" y="123"/>
                  <a:pt x="623" y="120"/>
                </a:cubicBezTo>
                <a:cubicBezTo>
                  <a:pt x="625" y="120"/>
                  <a:pt x="629" y="121"/>
                  <a:pt x="628" y="119"/>
                </a:cubicBezTo>
                <a:cubicBezTo>
                  <a:pt x="632" y="121"/>
                  <a:pt x="636" y="117"/>
                  <a:pt x="638" y="120"/>
                </a:cubicBezTo>
                <a:cubicBezTo>
                  <a:pt x="640" y="119"/>
                  <a:pt x="640" y="118"/>
                  <a:pt x="642" y="119"/>
                </a:cubicBezTo>
                <a:cubicBezTo>
                  <a:pt x="640" y="117"/>
                  <a:pt x="636" y="119"/>
                  <a:pt x="635" y="117"/>
                </a:cubicBezTo>
                <a:cubicBezTo>
                  <a:pt x="636" y="117"/>
                  <a:pt x="640" y="116"/>
                  <a:pt x="644" y="117"/>
                </a:cubicBezTo>
                <a:cubicBezTo>
                  <a:pt x="625" y="112"/>
                  <a:pt x="608" y="112"/>
                  <a:pt x="590" y="107"/>
                </a:cubicBezTo>
                <a:cubicBezTo>
                  <a:pt x="589" y="107"/>
                  <a:pt x="588" y="105"/>
                  <a:pt x="586" y="105"/>
                </a:cubicBezTo>
                <a:cubicBezTo>
                  <a:pt x="578" y="103"/>
                  <a:pt x="569" y="104"/>
                  <a:pt x="560" y="101"/>
                </a:cubicBezTo>
                <a:cubicBezTo>
                  <a:pt x="570" y="100"/>
                  <a:pt x="578" y="100"/>
                  <a:pt x="589" y="102"/>
                </a:cubicBezTo>
                <a:cubicBezTo>
                  <a:pt x="589" y="100"/>
                  <a:pt x="589" y="100"/>
                  <a:pt x="591" y="99"/>
                </a:cubicBezTo>
                <a:cubicBezTo>
                  <a:pt x="591" y="99"/>
                  <a:pt x="591" y="100"/>
                  <a:pt x="591" y="100"/>
                </a:cubicBezTo>
                <a:cubicBezTo>
                  <a:pt x="595" y="98"/>
                  <a:pt x="606" y="102"/>
                  <a:pt x="611" y="100"/>
                </a:cubicBezTo>
                <a:cubicBezTo>
                  <a:pt x="603" y="99"/>
                  <a:pt x="592" y="98"/>
                  <a:pt x="587" y="97"/>
                </a:cubicBezTo>
                <a:cubicBezTo>
                  <a:pt x="585" y="96"/>
                  <a:pt x="582" y="96"/>
                  <a:pt x="582" y="94"/>
                </a:cubicBezTo>
                <a:cubicBezTo>
                  <a:pt x="591" y="96"/>
                  <a:pt x="598" y="97"/>
                  <a:pt x="609" y="97"/>
                </a:cubicBezTo>
                <a:cubicBezTo>
                  <a:pt x="607" y="97"/>
                  <a:pt x="606" y="97"/>
                  <a:pt x="607" y="96"/>
                </a:cubicBezTo>
                <a:cubicBezTo>
                  <a:pt x="618" y="94"/>
                  <a:pt x="628" y="98"/>
                  <a:pt x="639" y="98"/>
                </a:cubicBezTo>
                <a:cubicBezTo>
                  <a:pt x="630" y="96"/>
                  <a:pt x="619" y="96"/>
                  <a:pt x="611" y="92"/>
                </a:cubicBezTo>
                <a:cubicBezTo>
                  <a:pt x="609" y="93"/>
                  <a:pt x="607" y="93"/>
                  <a:pt x="605" y="93"/>
                </a:cubicBezTo>
                <a:cubicBezTo>
                  <a:pt x="591" y="90"/>
                  <a:pt x="569" y="87"/>
                  <a:pt x="552" y="85"/>
                </a:cubicBezTo>
                <a:cubicBezTo>
                  <a:pt x="568" y="84"/>
                  <a:pt x="585" y="87"/>
                  <a:pt x="602" y="88"/>
                </a:cubicBezTo>
                <a:cubicBezTo>
                  <a:pt x="605" y="92"/>
                  <a:pt x="617" y="90"/>
                  <a:pt x="622" y="94"/>
                </a:cubicBezTo>
                <a:cubicBezTo>
                  <a:pt x="642" y="93"/>
                  <a:pt x="665" y="96"/>
                  <a:pt x="682" y="99"/>
                </a:cubicBezTo>
                <a:cubicBezTo>
                  <a:pt x="672" y="95"/>
                  <a:pt x="658" y="95"/>
                  <a:pt x="647" y="93"/>
                </a:cubicBezTo>
                <a:cubicBezTo>
                  <a:pt x="628" y="89"/>
                  <a:pt x="604" y="86"/>
                  <a:pt x="588" y="85"/>
                </a:cubicBezTo>
                <a:cubicBezTo>
                  <a:pt x="586" y="85"/>
                  <a:pt x="584" y="83"/>
                  <a:pt x="582" y="83"/>
                </a:cubicBezTo>
                <a:cubicBezTo>
                  <a:pt x="576" y="81"/>
                  <a:pt x="569" y="83"/>
                  <a:pt x="564" y="82"/>
                </a:cubicBezTo>
                <a:cubicBezTo>
                  <a:pt x="559" y="81"/>
                  <a:pt x="554" y="78"/>
                  <a:pt x="550" y="77"/>
                </a:cubicBezTo>
                <a:cubicBezTo>
                  <a:pt x="544" y="76"/>
                  <a:pt x="537" y="78"/>
                  <a:pt x="532" y="75"/>
                </a:cubicBezTo>
                <a:cubicBezTo>
                  <a:pt x="543" y="76"/>
                  <a:pt x="552" y="76"/>
                  <a:pt x="563" y="78"/>
                </a:cubicBezTo>
                <a:cubicBezTo>
                  <a:pt x="567" y="79"/>
                  <a:pt x="572" y="79"/>
                  <a:pt x="575" y="80"/>
                </a:cubicBezTo>
                <a:cubicBezTo>
                  <a:pt x="576" y="80"/>
                  <a:pt x="577" y="81"/>
                  <a:pt x="578" y="81"/>
                </a:cubicBezTo>
                <a:cubicBezTo>
                  <a:pt x="578" y="81"/>
                  <a:pt x="579" y="81"/>
                  <a:pt x="579" y="81"/>
                </a:cubicBezTo>
                <a:cubicBezTo>
                  <a:pt x="582" y="81"/>
                  <a:pt x="584" y="82"/>
                  <a:pt x="586" y="82"/>
                </a:cubicBezTo>
                <a:cubicBezTo>
                  <a:pt x="605" y="85"/>
                  <a:pt x="624" y="86"/>
                  <a:pt x="638" y="88"/>
                </a:cubicBezTo>
                <a:cubicBezTo>
                  <a:pt x="638" y="87"/>
                  <a:pt x="636" y="86"/>
                  <a:pt x="638" y="86"/>
                </a:cubicBezTo>
                <a:cubicBezTo>
                  <a:pt x="644" y="86"/>
                  <a:pt x="653" y="87"/>
                  <a:pt x="658" y="89"/>
                </a:cubicBezTo>
                <a:cubicBezTo>
                  <a:pt x="658" y="90"/>
                  <a:pt x="657" y="89"/>
                  <a:pt x="657" y="90"/>
                </a:cubicBezTo>
                <a:cubicBezTo>
                  <a:pt x="658" y="90"/>
                  <a:pt x="658" y="89"/>
                  <a:pt x="660" y="89"/>
                </a:cubicBezTo>
                <a:cubicBezTo>
                  <a:pt x="662" y="92"/>
                  <a:pt x="664" y="89"/>
                  <a:pt x="667" y="91"/>
                </a:cubicBezTo>
                <a:cubicBezTo>
                  <a:pt x="667" y="92"/>
                  <a:pt x="664" y="90"/>
                  <a:pt x="664" y="92"/>
                </a:cubicBezTo>
                <a:cubicBezTo>
                  <a:pt x="667" y="92"/>
                  <a:pt x="670" y="94"/>
                  <a:pt x="669" y="91"/>
                </a:cubicBezTo>
                <a:cubicBezTo>
                  <a:pt x="670" y="92"/>
                  <a:pt x="671" y="93"/>
                  <a:pt x="672" y="92"/>
                </a:cubicBezTo>
                <a:cubicBezTo>
                  <a:pt x="672" y="92"/>
                  <a:pt x="670" y="92"/>
                  <a:pt x="670" y="91"/>
                </a:cubicBezTo>
                <a:cubicBezTo>
                  <a:pt x="672" y="91"/>
                  <a:pt x="673" y="92"/>
                  <a:pt x="674" y="93"/>
                </a:cubicBezTo>
                <a:cubicBezTo>
                  <a:pt x="679" y="91"/>
                  <a:pt x="694" y="97"/>
                  <a:pt x="700" y="96"/>
                </a:cubicBezTo>
                <a:cubicBezTo>
                  <a:pt x="695" y="94"/>
                  <a:pt x="691" y="94"/>
                  <a:pt x="685" y="93"/>
                </a:cubicBezTo>
                <a:cubicBezTo>
                  <a:pt x="687" y="91"/>
                  <a:pt x="689" y="94"/>
                  <a:pt x="691" y="92"/>
                </a:cubicBezTo>
                <a:cubicBezTo>
                  <a:pt x="671" y="89"/>
                  <a:pt x="648" y="86"/>
                  <a:pt x="627" y="82"/>
                </a:cubicBezTo>
                <a:cubicBezTo>
                  <a:pt x="643" y="83"/>
                  <a:pt x="666" y="86"/>
                  <a:pt x="683" y="89"/>
                </a:cubicBezTo>
                <a:cubicBezTo>
                  <a:pt x="686" y="89"/>
                  <a:pt x="691" y="92"/>
                  <a:pt x="693" y="89"/>
                </a:cubicBezTo>
                <a:cubicBezTo>
                  <a:pt x="689" y="87"/>
                  <a:pt x="681" y="88"/>
                  <a:pt x="677" y="84"/>
                </a:cubicBezTo>
                <a:cubicBezTo>
                  <a:pt x="681" y="84"/>
                  <a:pt x="685" y="87"/>
                  <a:pt x="688" y="86"/>
                </a:cubicBezTo>
                <a:cubicBezTo>
                  <a:pt x="688" y="85"/>
                  <a:pt x="686" y="85"/>
                  <a:pt x="686" y="84"/>
                </a:cubicBezTo>
                <a:cubicBezTo>
                  <a:pt x="699" y="85"/>
                  <a:pt x="709" y="88"/>
                  <a:pt x="720" y="88"/>
                </a:cubicBezTo>
                <a:cubicBezTo>
                  <a:pt x="714" y="84"/>
                  <a:pt x="704" y="84"/>
                  <a:pt x="696" y="83"/>
                </a:cubicBezTo>
                <a:cubicBezTo>
                  <a:pt x="687" y="81"/>
                  <a:pt x="673" y="79"/>
                  <a:pt x="666" y="76"/>
                </a:cubicBezTo>
                <a:cubicBezTo>
                  <a:pt x="675" y="77"/>
                  <a:pt x="680" y="79"/>
                  <a:pt x="690" y="80"/>
                </a:cubicBezTo>
                <a:cubicBezTo>
                  <a:pt x="691" y="79"/>
                  <a:pt x="692" y="78"/>
                  <a:pt x="696" y="79"/>
                </a:cubicBezTo>
                <a:cubicBezTo>
                  <a:pt x="695" y="76"/>
                  <a:pt x="698" y="78"/>
                  <a:pt x="698" y="77"/>
                </a:cubicBezTo>
                <a:cubicBezTo>
                  <a:pt x="688" y="74"/>
                  <a:pt x="677" y="75"/>
                  <a:pt x="670" y="71"/>
                </a:cubicBezTo>
                <a:cubicBezTo>
                  <a:pt x="680" y="70"/>
                  <a:pt x="696" y="76"/>
                  <a:pt x="706" y="76"/>
                </a:cubicBezTo>
                <a:cubicBezTo>
                  <a:pt x="708" y="76"/>
                  <a:pt x="710" y="75"/>
                  <a:pt x="711" y="74"/>
                </a:cubicBezTo>
                <a:cubicBezTo>
                  <a:pt x="703" y="71"/>
                  <a:pt x="693" y="72"/>
                  <a:pt x="688" y="68"/>
                </a:cubicBezTo>
                <a:cubicBezTo>
                  <a:pt x="687" y="68"/>
                  <a:pt x="689" y="69"/>
                  <a:pt x="687" y="69"/>
                </a:cubicBezTo>
                <a:cubicBezTo>
                  <a:pt x="688" y="68"/>
                  <a:pt x="685" y="64"/>
                  <a:pt x="682" y="65"/>
                </a:cubicBezTo>
                <a:cubicBezTo>
                  <a:pt x="681" y="66"/>
                  <a:pt x="684" y="66"/>
                  <a:pt x="684" y="67"/>
                </a:cubicBezTo>
                <a:cubicBezTo>
                  <a:pt x="682" y="68"/>
                  <a:pt x="681" y="66"/>
                  <a:pt x="680" y="66"/>
                </a:cubicBezTo>
                <a:cubicBezTo>
                  <a:pt x="680" y="67"/>
                  <a:pt x="679" y="68"/>
                  <a:pt x="678" y="67"/>
                </a:cubicBezTo>
                <a:cubicBezTo>
                  <a:pt x="676" y="67"/>
                  <a:pt x="679" y="65"/>
                  <a:pt x="677" y="65"/>
                </a:cubicBezTo>
                <a:cubicBezTo>
                  <a:pt x="657" y="64"/>
                  <a:pt x="636" y="58"/>
                  <a:pt x="615" y="55"/>
                </a:cubicBezTo>
                <a:cubicBezTo>
                  <a:pt x="618" y="54"/>
                  <a:pt x="616" y="53"/>
                  <a:pt x="619" y="53"/>
                </a:cubicBezTo>
                <a:cubicBezTo>
                  <a:pt x="624" y="53"/>
                  <a:pt x="629" y="54"/>
                  <a:pt x="630" y="56"/>
                </a:cubicBezTo>
                <a:cubicBezTo>
                  <a:pt x="646" y="55"/>
                  <a:pt x="663" y="62"/>
                  <a:pt x="679" y="62"/>
                </a:cubicBezTo>
                <a:cubicBezTo>
                  <a:pt x="676" y="61"/>
                  <a:pt x="674" y="60"/>
                  <a:pt x="669" y="59"/>
                </a:cubicBezTo>
                <a:cubicBezTo>
                  <a:pt x="669" y="59"/>
                  <a:pt x="670" y="59"/>
                  <a:pt x="670" y="58"/>
                </a:cubicBezTo>
                <a:cubicBezTo>
                  <a:pt x="666" y="60"/>
                  <a:pt x="661" y="57"/>
                  <a:pt x="658" y="56"/>
                </a:cubicBezTo>
                <a:cubicBezTo>
                  <a:pt x="658" y="55"/>
                  <a:pt x="660" y="56"/>
                  <a:pt x="659" y="54"/>
                </a:cubicBezTo>
                <a:cubicBezTo>
                  <a:pt x="661" y="54"/>
                  <a:pt x="661" y="55"/>
                  <a:pt x="663" y="54"/>
                </a:cubicBezTo>
                <a:cubicBezTo>
                  <a:pt x="661" y="53"/>
                  <a:pt x="663" y="54"/>
                  <a:pt x="664" y="53"/>
                </a:cubicBezTo>
                <a:cubicBezTo>
                  <a:pt x="649" y="50"/>
                  <a:pt x="633" y="47"/>
                  <a:pt x="621" y="46"/>
                </a:cubicBezTo>
                <a:cubicBezTo>
                  <a:pt x="624" y="47"/>
                  <a:pt x="628" y="48"/>
                  <a:pt x="631" y="49"/>
                </a:cubicBezTo>
                <a:cubicBezTo>
                  <a:pt x="609" y="49"/>
                  <a:pt x="597" y="48"/>
                  <a:pt x="577" y="42"/>
                </a:cubicBezTo>
                <a:cubicBezTo>
                  <a:pt x="577" y="42"/>
                  <a:pt x="578" y="42"/>
                  <a:pt x="578" y="40"/>
                </a:cubicBezTo>
                <a:cubicBezTo>
                  <a:pt x="563" y="36"/>
                  <a:pt x="547" y="39"/>
                  <a:pt x="535" y="34"/>
                </a:cubicBezTo>
                <a:cubicBezTo>
                  <a:pt x="534" y="35"/>
                  <a:pt x="536" y="35"/>
                  <a:pt x="535" y="35"/>
                </a:cubicBezTo>
                <a:cubicBezTo>
                  <a:pt x="532" y="35"/>
                  <a:pt x="534" y="33"/>
                  <a:pt x="531" y="33"/>
                </a:cubicBezTo>
                <a:cubicBezTo>
                  <a:pt x="531" y="32"/>
                  <a:pt x="533" y="32"/>
                  <a:pt x="534" y="31"/>
                </a:cubicBezTo>
                <a:cubicBezTo>
                  <a:pt x="532" y="31"/>
                  <a:pt x="530" y="30"/>
                  <a:pt x="528" y="30"/>
                </a:cubicBezTo>
                <a:cubicBezTo>
                  <a:pt x="531" y="29"/>
                  <a:pt x="536" y="30"/>
                  <a:pt x="538" y="28"/>
                </a:cubicBezTo>
                <a:cubicBezTo>
                  <a:pt x="534" y="27"/>
                  <a:pt x="530" y="29"/>
                  <a:pt x="530" y="25"/>
                </a:cubicBezTo>
                <a:cubicBezTo>
                  <a:pt x="535" y="25"/>
                  <a:pt x="537" y="25"/>
                  <a:pt x="542" y="26"/>
                </a:cubicBezTo>
                <a:cubicBezTo>
                  <a:pt x="543" y="24"/>
                  <a:pt x="541" y="25"/>
                  <a:pt x="542" y="23"/>
                </a:cubicBezTo>
                <a:cubicBezTo>
                  <a:pt x="539" y="23"/>
                  <a:pt x="536" y="22"/>
                  <a:pt x="534" y="23"/>
                </a:cubicBezTo>
                <a:cubicBezTo>
                  <a:pt x="523" y="19"/>
                  <a:pt x="509" y="21"/>
                  <a:pt x="498" y="17"/>
                </a:cubicBezTo>
                <a:cubicBezTo>
                  <a:pt x="500" y="17"/>
                  <a:pt x="504" y="18"/>
                  <a:pt x="508" y="18"/>
                </a:cubicBezTo>
                <a:cubicBezTo>
                  <a:pt x="509" y="18"/>
                  <a:pt x="513" y="18"/>
                  <a:pt x="512" y="17"/>
                </a:cubicBezTo>
                <a:cubicBezTo>
                  <a:pt x="489" y="14"/>
                  <a:pt x="470" y="13"/>
                  <a:pt x="449" y="11"/>
                </a:cubicBezTo>
                <a:cubicBezTo>
                  <a:pt x="448" y="14"/>
                  <a:pt x="451" y="11"/>
                  <a:pt x="450" y="13"/>
                </a:cubicBezTo>
                <a:cubicBezTo>
                  <a:pt x="447" y="13"/>
                  <a:pt x="439" y="15"/>
                  <a:pt x="437" y="12"/>
                </a:cubicBezTo>
                <a:cubicBezTo>
                  <a:pt x="438" y="11"/>
                  <a:pt x="439" y="12"/>
                  <a:pt x="440" y="11"/>
                </a:cubicBezTo>
                <a:cubicBezTo>
                  <a:pt x="430" y="9"/>
                  <a:pt x="417" y="9"/>
                  <a:pt x="407" y="8"/>
                </a:cubicBezTo>
                <a:cubicBezTo>
                  <a:pt x="406" y="8"/>
                  <a:pt x="407" y="9"/>
                  <a:pt x="406" y="10"/>
                </a:cubicBezTo>
                <a:cubicBezTo>
                  <a:pt x="403" y="9"/>
                  <a:pt x="399" y="8"/>
                  <a:pt x="398" y="10"/>
                </a:cubicBezTo>
                <a:cubicBezTo>
                  <a:pt x="397" y="7"/>
                  <a:pt x="395" y="9"/>
                  <a:pt x="393" y="7"/>
                </a:cubicBezTo>
                <a:cubicBezTo>
                  <a:pt x="392" y="7"/>
                  <a:pt x="392" y="9"/>
                  <a:pt x="391" y="9"/>
                </a:cubicBezTo>
                <a:cubicBezTo>
                  <a:pt x="384" y="8"/>
                  <a:pt x="381" y="10"/>
                  <a:pt x="375" y="8"/>
                </a:cubicBezTo>
                <a:cubicBezTo>
                  <a:pt x="372" y="9"/>
                  <a:pt x="368" y="9"/>
                  <a:pt x="365" y="8"/>
                </a:cubicBezTo>
                <a:cubicBezTo>
                  <a:pt x="365" y="8"/>
                  <a:pt x="365" y="8"/>
                  <a:pt x="365" y="8"/>
                </a:cubicBezTo>
                <a:cubicBezTo>
                  <a:pt x="363" y="8"/>
                  <a:pt x="364" y="7"/>
                  <a:pt x="364" y="6"/>
                </a:cubicBezTo>
                <a:cubicBezTo>
                  <a:pt x="359" y="7"/>
                  <a:pt x="354" y="2"/>
                  <a:pt x="350" y="7"/>
                </a:cubicBezTo>
                <a:cubicBezTo>
                  <a:pt x="342" y="7"/>
                  <a:pt x="337" y="4"/>
                  <a:pt x="331" y="7"/>
                </a:cubicBezTo>
                <a:cubicBezTo>
                  <a:pt x="330" y="6"/>
                  <a:pt x="330" y="4"/>
                  <a:pt x="328" y="4"/>
                </a:cubicBezTo>
                <a:cubicBezTo>
                  <a:pt x="327" y="4"/>
                  <a:pt x="327" y="6"/>
                  <a:pt x="326" y="6"/>
                </a:cubicBezTo>
                <a:cubicBezTo>
                  <a:pt x="319" y="3"/>
                  <a:pt x="309" y="4"/>
                  <a:pt x="302" y="4"/>
                </a:cubicBezTo>
                <a:cubicBezTo>
                  <a:pt x="301" y="4"/>
                  <a:pt x="299" y="3"/>
                  <a:pt x="299" y="3"/>
                </a:cubicBezTo>
                <a:cubicBezTo>
                  <a:pt x="291" y="4"/>
                  <a:pt x="283" y="4"/>
                  <a:pt x="275" y="3"/>
                </a:cubicBezTo>
                <a:cubicBezTo>
                  <a:pt x="254" y="2"/>
                  <a:pt x="230" y="1"/>
                  <a:pt x="209" y="2"/>
                </a:cubicBezTo>
                <a:cubicBezTo>
                  <a:pt x="207" y="1"/>
                  <a:pt x="206" y="2"/>
                  <a:pt x="203" y="2"/>
                </a:cubicBezTo>
                <a:cubicBezTo>
                  <a:pt x="202" y="0"/>
                  <a:pt x="198" y="3"/>
                  <a:pt x="195" y="1"/>
                </a:cubicBezTo>
                <a:cubicBezTo>
                  <a:pt x="192" y="4"/>
                  <a:pt x="188" y="1"/>
                  <a:pt x="184" y="1"/>
                </a:cubicBezTo>
                <a:cubicBezTo>
                  <a:pt x="167" y="2"/>
                  <a:pt x="154" y="3"/>
                  <a:pt x="137" y="3"/>
                </a:cubicBezTo>
                <a:cubicBezTo>
                  <a:pt x="122" y="4"/>
                  <a:pt x="109" y="7"/>
                  <a:pt x="95" y="8"/>
                </a:cubicBezTo>
                <a:cubicBezTo>
                  <a:pt x="93" y="9"/>
                  <a:pt x="90" y="9"/>
                  <a:pt x="88" y="11"/>
                </a:cubicBezTo>
                <a:cubicBezTo>
                  <a:pt x="84" y="11"/>
                  <a:pt x="80" y="11"/>
                  <a:pt x="77" y="12"/>
                </a:cubicBezTo>
                <a:cubicBezTo>
                  <a:pt x="77" y="13"/>
                  <a:pt x="77" y="14"/>
                  <a:pt x="77" y="14"/>
                </a:cubicBezTo>
                <a:cubicBezTo>
                  <a:pt x="75" y="15"/>
                  <a:pt x="75" y="16"/>
                  <a:pt x="73" y="16"/>
                </a:cubicBezTo>
                <a:cubicBezTo>
                  <a:pt x="70" y="16"/>
                  <a:pt x="66" y="11"/>
                  <a:pt x="64" y="15"/>
                </a:cubicBezTo>
                <a:cubicBezTo>
                  <a:pt x="64" y="17"/>
                  <a:pt x="67" y="15"/>
                  <a:pt x="68" y="16"/>
                </a:cubicBezTo>
                <a:cubicBezTo>
                  <a:pt x="66" y="17"/>
                  <a:pt x="65" y="18"/>
                  <a:pt x="64" y="19"/>
                </a:cubicBezTo>
                <a:cubicBezTo>
                  <a:pt x="65" y="20"/>
                  <a:pt x="67" y="21"/>
                  <a:pt x="67" y="23"/>
                </a:cubicBezTo>
                <a:cubicBezTo>
                  <a:pt x="61" y="26"/>
                  <a:pt x="53" y="27"/>
                  <a:pt x="46" y="30"/>
                </a:cubicBezTo>
                <a:cubicBezTo>
                  <a:pt x="42" y="32"/>
                  <a:pt x="39" y="36"/>
                  <a:pt x="34" y="36"/>
                </a:cubicBezTo>
                <a:cubicBezTo>
                  <a:pt x="32" y="36"/>
                  <a:pt x="30" y="34"/>
                  <a:pt x="28" y="36"/>
                </a:cubicBezTo>
                <a:cubicBezTo>
                  <a:pt x="27" y="39"/>
                  <a:pt x="30" y="46"/>
                  <a:pt x="32" y="50"/>
                </a:cubicBezTo>
                <a:cubicBezTo>
                  <a:pt x="33" y="55"/>
                  <a:pt x="34" y="60"/>
                  <a:pt x="36" y="64"/>
                </a:cubicBezTo>
                <a:cubicBezTo>
                  <a:pt x="37" y="67"/>
                  <a:pt x="40" y="70"/>
                  <a:pt x="41" y="73"/>
                </a:cubicBezTo>
                <a:cubicBezTo>
                  <a:pt x="43" y="78"/>
                  <a:pt x="42" y="85"/>
                  <a:pt x="44" y="90"/>
                </a:cubicBezTo>
                <a:cubicBezTo>
                  <a:pt x="45" y="92"/>
                  <a:pt x="48" y="94"/>
                  <a:pt x="48" y="96"/>
                </a:cubicBezTo>
                <a:cubicBezTo>
                  <a:pt x="49" y="101"/>
                  <a:pt x="45" y="103"/>
                  <a:pt x="45" y="107"/>
                </a:cubicBezTo>
                <a:cubicBezTo>
                  <a:pt x="45" y="109"/>
                  <a:pt x="48" y="114"/>
                  <a:pt x="49" y="116"/>
                </a:cubicBezTo>
                <a:cubicBezTo>
                  <a:pt x="53" y="127"/>
                  <a:pt x="60" y="137"/>
                  <a:pt x="71" y="141"/>
                </a:cubicBezTo>
                <a:cubicBezTo>
                  <a:pt x="81" y="143"/>
                  <a:pt x="88" y="139"/>
                  <a:pt x="96" y="139"/>
                </a:cubicBezTo>
                <a:cubicBezTo>
                  <a:pt x="105" y="140"/>
                  <a:pt x="108" y="144"/>
                  <a:pt x="113" y="148"/>
                </a:cubicBezTo>
                <a:cubicBezTo>
                  <a:pt x="115" y="149"/>
                  <a:pt x="118" y="149"/>
                  <a:pt x="119" y="152"/>
                </a:cubicBezTo>
                <a:cubicBezTo>
                  <a:pt x="118" y="154"/>
                  <a:pt x="114" y="153"/>
                  <a:pt x="112" y="155"/>
                </a:cubicBezTo>
                <a:cubicBezTo>
                  <a:pt x="112" y="156"/>
                  <a:pt x="113" y="157"/>
                  <a:pt x="113" y="158"/>
                </a:cubicBezTo>
                <a:cubicBezTo>
                  <a:pt x="110" y="159"/>
                  <a:pt x="107" y="160"/>
                  <a:pt x="106" y="163"/>
                </a:cubicBezTo>
                <a:cubicBezTo>
                  <a:pt x="113" y="166"/>
                  <a:pt x="120" y="163"/>
                  <a:pt x="127" y="163"/>
                </a:cubicBezTo>
                <a:cubicBezTo>
                  <a:pt x="135" y="163"/>
                  <a:pt x="143" y="165"/>
                  <a:pt x="150" y="165"/>
                </a:cubicBezTo>
                <a:cubicBezTo>
                  <a:pt x="189" y="167"/>
                  <a:pt x="227" y="162"/>
                  <a:pt x="263" y="162"/>
                </a:cubicBezTo>
                <a:cubicBezTo>
                  <a:pt x="262" y="162"/>
                  <a:pt x="261" y="162"/>
                  <a:pt x="260" y="162"/>
                </a:cubicBezTo>
                <a:cubicBezTo>
                  <a:pt x="260" y="160"/>
                  <a:pt x="260" y="160"/>
                  <a:pt x="260" y="160"/>
                </a:cubicBezTo>
                <a:cubicBezTo>
                  <a:pt x="253" y="159"/>
                  <a:pt x="248" y="159"/>
                  <a:pt x="244" y="157"/>
                </a:cubicBezTo>
                <a:cubicBezTo>
                  <a:pt x="247" y="155"/>
                  <a:pt x="251" y="158"/>
                  <a:pt x="253" y="156"/>
                </a:cubicBezTo>
                <a:cubicBezTo>
                  <a:pt x="246" y="155"/>
                  <a:pt x="234" y="156"/>
                  <a:pt x="229" y="155"/>
                </a:cubicBezTo>
                <a:cubicBezTo>
                  <a:pt x="232" y="153"/>
                  <a:pt x="239" y="156"/>
                  <a:pt x="241" y="153"/>
                </a:cubicBezTo>
                <a:cubicBezTo>
                  <a:pt x="237" y="152"/>
                  <a:pt x="228" y="155"/>
                  <a:pt x="227" y="151"/>
                </a:cubicBezTo>
                <a:cubicBezTo>
                  <a:pt x="232" y="148"/>
                  <a:pt x="240" y="150"/>
                  <a:pt x="246" y="149"/>
                </a:cubicBezTo>
                <a:cubicBezTo>
                  <a:pt x="247" y="148"/>
                  <a:pt x="245" y="147"/>
                  <a:pt x="246" y="146"/>
                </a:cubicBezTo>
                <a:cubicBezTo>
                  <a:pt x="258" y="146"/>
                  <a:pt x="274" y="145"/>
                  <a:pt x="288" y="147"/>
                </a:cubicBezTo>
                <a:cubicBezTo>
                  <a:pt x="287" y="148"/>
                  <a:pt x="282" y="146"/>
                  <a:pt x="281" y="148"/>
                </a:cubicBezTo>
                <a:cubicBezTo>
                  <a:pt x="282" y="149"/>
                  <a:pt x="283" y="147"/>
                  <a:pt x="284" y="149"/>
                </a:cubicBezTo>
                <a:cubicBezTo>
                  <a:pt x="281" y="150"/>
                  <a:pt x="276" y="149"/>
                  <a:pt x="274" y="147"/>
                </a:cubicBezTo>
                <a:cubicBezTo>
                  <a:pt x="272" y="148"/>
                  <a:pt x="271" y="149"/>
                  <a:pt x="269" y="149"/>
                </a:cubicBezTo>
                <a:cubicBezTo>
                  <a:pt x="274" y="151"/>
                  <a:pt x="282" y="149"/>
                  <a:pt x="284" y="154"/>
                </a:cubicBezTo>
                <a:cubicBezTo>
                  <a:pt x="289" y="155"/>
                  <a:pt x="298" y="157"/>
                  <a:pt x="304" y="155"/>
                </a:cubicBezTo>
                <a:cubicBezTo>
                  <a:pt x="299" y="154"/>
                  <a:pt x="292" y="154"/>
                  <a:pt x="290" y="154"/>
                </a:cubicBezTo>
                <a:cubicBezTo>
                  <a:pt x="291" y="151"/>
                  <a:pt x="298" y="152"/>
                  <a:pt x="301" y="153"/>
                </a:cubicBezTo>
                <a:cubicBezTo>
                  <a:pt x="301" y="151"/>
                  <a:pt x="304" y="152"/>
                  <a:pt x="306" y="152"/>
                </a:cubicBezTo>
                <a:cubicBezTo>
                  <a:pt x="306" y="153"/>
                  <a:pt x="304" y="154"/>
                  <a:pt x="305" y="155"/>
                </a:cubicBezTo>
                <a:cubicBezTo>
                  <a:pt x="308" y="155"/>
                  <a:pt x="310" y="155"/>
                  <a:pt x="313" y="155"/>
                </a:cubicBezTo>
                <a:cubicBezTo>
                  <a:pt x="314" y="155"/>
                  <a:pt x="313" y="153"/>
                  <a:pt x="315" y="153"/>
                </a:cubicBezTo>
                <a:cubicBezTo>
                  <a:pt x="318" y="154"/>
                  <a:pt x="323" y="152"/>
                  <a:pt x="325" y="154"/>
                </a:cubicBezTo>
                <a:cubicBezTo>
                  <a:pt x="323" y="156"/>
                  <a:pt x="322" y="155"/>
                  <a:pt x="319" y="155"/>
                </a:cubicBezTo>
                <a:cubicBezTo>
                  <a:pt x="320" y="157"/>
                  <a:pt x="325" y="155"/>
                  <a:pt x="329" y="156"/>
                </a:cubicBezTo>
                <a:cubicBezTo>
                  <a:pt x="330" y="155"/>
                  <a:pt x="330" y="154"/>
                  <a:pt x="331" y="154"/>
                </a:cubicBezTo>
                <a:cubicBezTo>
                  <a:pt x="338" y="153"/>
                  <a:pt x="350" y="155"/>
                  <a:pt x="355" y="154"/>
                </a:cubicBezTo>
                <a:cubicBezTo>
                  <a:pt x="354" y="154"/>
                  <a:pt x="352" y="154"/>
                  <a:pt x="352" y="152"/>
                </a:cubicBezTo>
                <a:cubicBezTo>
                  <a:pt x="356" y="153"/>
                  <a:pt x="360" y="152"/>
                  <a:pt x="362" y="155"/>
                </a:cubicBezTo>
                <a:cubicBezTo>
                  <a:pt x="363" y="155"/>
                  <a:pt x="361" y="153"/>
                  <a:pt x="363" y="153"/>
                </a:cubicBezTo>
                <a:cubicBezTo>
                  <a:pt x="363" y="153"/>
                  <a:pt x="365" y="153"/>
                  <a:pt x="365" y="154"/>
                </a:cubicBezTo>
                <a:cubicBezTo>
                  <a:pt x="365" y="156"/>
                  <a:pt x="363" y="155"/>
                  <a:pt x="364" y="157"/>
                </a:cubicBezTo>
                <a:cubicBezTo>
                  <a:pt x="370" y="159"/>
                  <a:pt x="377" y="158"/>
                  <a:pt x="381" y="158"/>
                </a:cubicBezTo>
                <a:cubicBezTo>
                  <a:pt x="380" y="158"/>
                  <a:pt x="379" y="157"/>
                  <a:pt x="379" y="156"/>
                </a:cubicBezTo>
                <a:cubicBezTo>
                  <a:pt x="385" y="155"/>
                  <a:pt x="391" y="158"/>
                  <a:pt x="396" y="156"/>
                </a:cubicBezTo>
                <a:cubicBezTo>
                  <a:pt x="394" y="155"/>
                  <a:pt x="393" y="155"/>
                  <a:pt x="392" y="153"/>
                </a:cubicBezTo>
                <a:cubicBezTo>
                  <a:pt x="396" y="153"/>
                  <a:pt x="400" y="154"/>
                  <a:pt x="405" y="153"/>
                </a:cubicBezTo>
                <a:cubicBezTo>
                  <a:pt x="401" y="151"/>
                  <a:pt x="398" y="154"/>
                  <a:pt x="396" y="151"/>
                </a:cubicBezTo>
                <a:cubicBezTo>
                  <a:pt x="408" y="150"/>
                  <a:pt x="424" y="153"/>
                  <a:pt x="438" y="152"/>
                </a:cubicBezTo>
                <a:cubicBezTo>
                  <a:pt x="428" y="151"/>
                  <a:pt x="421" y="150"/>
                  <a:pt x="413" y="151"/>
                </a:cubicBezTo>
                <a:cubicBezTo>
                  <a:pt x="413" y="150"/>
                  <a:pt x="413" y="149"/>
                  <a:pt x="413" y="148"/>
                </a:cubicBezTo>
                <a:cubicBezTo>
                  <a:pt x="411" y="148"/>
                  <a:pt x="409" y="149"/>
                  <a:pt x="409" y="147"/>
                </a:cubicBezTo>
                <a:cubicBezTo>
                  <a:pt x="417" y="146"/>
                  <a:pt x="429" y="149"/>
                  <a:pt x="441" y="148"/>
                </a:cubicBezTo>
                <a:cubicBezTo>
                  <a:pt x="439" y="147"/>
                  <a:pt x="438" y="148"/>
                  <a:pt x="437" y="146"/>
                </a:cubicBezTo>
                <a:cubicBezTo>
                  <a:pt x="439" y="145"/>
                  <a:pt x="441" y="146"/>
                  <a:pt x="444" y="146"/>
                </a:cubicBezTo>
                <a:cubicBezTo>
                  <a:pt x="444" y="144"/>
                  <a:pt x="440" y="146"/>
                  <a:pt x="439" y="144"/>
                </a:cubicBezTo>
                <a:cubicBezTo>
                  <a:pt x="443" y="142"/>
                  <a:pt x="448" y="144"/>
                  <a:pt x="453" y="144"/>
                </a:cubicBezTo>
                <a:cubicBezTo>
                  <a:pt x="455" y="144"/>
                  <a:pt x="456" y="143"/>
                  <a:pt x="458" y="143"/>
                </a:cubicBezTo>
                <a:cubicBezTo>
                  <a:pt x="468" y="142"/>
                  <a:pt x="479" y="146"/>
                  <a:pt x="489" y="144"/>
                </a:cubicBezTo>
                <a:cubicBezTo>
                  <a:pt x="482" y="143"/>
                  <a:pt x="475" y="141"/>
                  <a:pt x="470" y="142"/>
                </a:cubicBezTo>
                <a:cubicBezTo>
                  <a:pt x="470" y="139"/>
                  <a:pt x="465" y="140"/>
                  <a:pt x="463" y="141"/>
                </a:cubicBezTo>
                <a:cubicBezTo>
                  <a:pt x="462" y="141"/>
                  <a:pt x="463" y="139"/>
                  <a:pt x="461" y="139"/>
                </a:cubicBezTo>
                <a:cubicBezTo>
                  <a:pt x="456" y="139"/>
                  <a:pt x="450" y="138"/>
                  <a:pt x="443" y="138"/>
                </a:cubicBezTo>
                <a:cubicBezTo>
                  <a:pt x="441" y="137"/>
                  <a:pt x="437" y="138"/>
                  <a:pt x="436" y="136"/>
                </a:cubicBezTo>
                <a:cubicBezTo>
                  <a:pt x="441" y="137"/>
                  <a:pt x="444" y="135"/>
                  <a:pt x="448" y="135"/>
                </a:cubicBezTo>
                <a:cubicBezTo>
                  <a:pt x="449" y="135"/>
                  <a:pt x="447" y="136"/>
                  <a:pt x="449" y="137"/>
                </a:cubicBezTo>
                <a:cubicBezTo>
                  <a:pt x="459" y="137"/>
                  <a:pt x="464" y="136"/>
                  <a:pt x="473" y="136"/>
                </a:cubicBezTo>
                <a:cubicBezTo>
                  <a:pt x="472" y="135"/>
                  <a:pt x="471" y="136"/>
                  <a:pt x="470" y="134"/>
                </a:cubicBezTo>
                <a:cubicBezTo>
                  <a:pt x="472" y="134"/>
                  <a:pt x="473" y="134"/>
                  <a:pt x="473" y="133"/>
                </a:cubicBezTo>
                <a:cubicBezTo>
                  <a:pt x="475" y="133"/>
                  <a:pt x="479" y="134"/>
                  <a:pt x="483" y="133"/>
                </a:cubicBezTo>
                <a:cubicBezTo>
                  <a:pt x="473" y="132"/>
                  <a:pt x="464" y="131"/>
                  <a:pt x="454" y="130"/>
                </a:cubicBezTo>
                <a:cubicBezTo>
                  <a:pt x="450" y="130"/>
                  <a:pt x="444" y="131"/>
                  <a:pt x="441" y="128"/>
                </a:cubicBezTo>
                <a:cubicBezTo>
                  <a:pt x="455" y="128"/>
                  <a:pt x="470" y="130"/>
                  <a:pt x="482" y="130"/>
                </a:cubicBezTo>
                <a:cubicBezTo>
                  <a:pt x="479" y="127"/>
                  <a:pt x="475" y="129"/>
                  <a:pt x="471" y="129"/>
                </a:cubicBezTo>
                <a:cubicBezTo>
                  <a:pt x="468" y="128"/>
                  <a:pt x="464" y="129"/>
                  <a:pt x="464" y="126"/>
                </a:cubicBezTo>
                <a:cubicBezTo>
                  <a:pt x="467" y="126"/>
                  <a:pt x="471" y="128"/>
                  <a:pt x="473" y="125"/>
                </a:cubicBezTo>
                <a:cubicBezTo>
                  <a:pt x="474" y="126"/>
                  <a:pt x="477" y="128"/>
                  <a:pt x="478" y="126"/>
                </a:cubicBezTo>
                <a:cubicBezTo>
                  <a:pt x="476" y="126"/>
                  <a:pt x="475" y="127"/>
                  <a:pt x="475" y="125"/>
                </a:cubicBezTo>
                <a:cubicBezTo>
                  <a:pt x="485" y="125"/>
                  <a:pt x="496" y="126"/>
                  <a:pt x="505" y="128"/>
                </a:cubicBezTo>
                <a:cubicBezTo>
                  <a:pt x="505" y="129"/>
                  <a:pt x="502" y="127"/>
                  <a:pt x="502" y="129"/>
                </a:cubicBezTo>
                <a:cubicBezTo>
                  <a:pt x="510" y="130"/>
                  <a:pt x="518" y="131"/>
                  <a:pt x="525" y="131"/>
                </a:cubicBezTo>
                <a:cubicBezTo>
                  <a:pt x="529" y="131"/>
                  <a:pt x="532" y="133"/>
                  <a:pt x="535" y="133"/>
                </a:cubicBezTo>
                <a:cubicBezTo>
                  <a:pt x="540" y="134"/>
                  <a:pt x="545" y="133"/>
                  <a:pt x="548" y="136"/>
                </a:cubicBezTo>
                <a:cubicBezTo>
                  <a:pt x="543" y="135"/>
                  <a:pt x="539" y="134"/>
                  <a:pt x="535" y="135"/>
                </a:cubicBezTo>
                <a:cubicBezTo>
                  <a:pt x="544" y="136"/>
                  <a:pt x="549" y="138"/>
                  <a:pt x="558" y="137"/>
                </a:cubicBezTo>
                <a:cubicBezTo>
                  <a:pt x="555" y="135"/>
                  <a:pt x="552" y="137"/>
                  <a:pt x="550" y="135"/>
                </a:cubicBezTo>
                <a:cubicBezTo>
                  <a:pt x="553" y="134"/>
                  <a:pt x="560" y="135"/>
                  <a:pt x="563" y="135"/>
                </a:cubicBezTo>
                <a:cubicBezTo>
                  <a:pt x="567" y="135"/>
                  <a:pt x="567" y="135"/>
                  <a:pt x="567" y="135"/>
                </a:cubicBezTo>
                <a:cubicBezTo>
                  <a:pt x="567" y="134"/>
                  <a:pt x="564" y="135"/>
                  <a:pt x="564" y="135"/>
                </a:cubicBezTo>
                <a:cubicBezTo>
                  <a:pt x="554" y="133"/>
                  <a:pt x="548" y="133"/>
                  <a:pt x="542" y="131"/>
                </a:cubicBezTo>
                <a:cubicBezTo>
                  <a:pt x="541" y="131"/>
                  <a:pt x="541" y="132"/>
                  <a:pt x="540" y="132"/>
                </a:cubicBezTo>
                <a:cubicBezTo>
                  <a:pt x="529" y="130"/>
                  <a:pt x="515" y="131"/>
                  <a:pt x="505" y="128"/>
                </a:cubicBezTo>
                <a:cubicBezTo>
                  <a:pt x="511" y="127"/>
                  <a:pt x="522" y="130"/>
                  <a:pt x="529" y="128"/>
                </a:cubicBezTo>
                <a:cubicBezTo>
                  <a:pt x="527" y="128"/>
                  <a:pt x="526" y="127"/>
                  <a:pt x="525" y="126"/>
                </a:cubicBezTo>
                <a:cubicBezTo>
                  <a:pt x="521" y="128"/>
                  <a:pt x="510" y="127"/>
                  <a:pt x="509" y="123"/>
                </a:cubicBezTo>
                <a:cubicBezTo>
                  <a:pt x="503" y="123"/>
                  <a:pt x="499" y="120"/>
                  <a:pt x="494" y="123"/>
                </a:cubicBezTo>
                <a:cubicBezTo>
                  <a:pt x="489" y="120"/>
                  <a:pt x="477" y="120"/>
                  <a:pt x="471" y="118"/>
                </a:cubicBezTo>
                <a:cubicBezTo>
                  <a:pt x="478" y="117"/>
                  <a:pt x="488" y="120"/>
                  <a:pt x="495" y="119"/>
                </a:cubicBezTo>
                <a:cubicBezTo>
                  <a:pt x="496" y="120"/>
                  <a:pt x="493" y="121"/>
                  <a:pt x="495" y="121"/>
                </a:cubicBezTo>
                <a:cubicBezTo>
                  <a:pt x="500" y="120"/>
                  <a:pt x="504" y="120"/>
                  <a:pt x="507" y="122"/>
                </a:cubicBezTo>
                <a:cubicBezTo>
                  <a:pt x="508" y="122"/>
                  <a:pt x="508" y="120"/>
                  <a:pt x="509" y="121"/>
                </a:cubicBezTo>
                <a:cubicBezTo>
                  <a:pt x="533" y="122"/>
                  <a:pt x="572" y="129"/>
                  <a:pt x="594" y="129"/>
                </a:cubicBezTo>
                <a:cubicBezTo>
                  <a:pt x="590" y="128"/>
                  <a:pt x="584" y="128"/>
                  <a:pt x="578" y="126"/>
                </a:cubicBezTo>
                <a:cubicBezTo>
                  <a:pt x="579" y="125"/>
                  <a:pt x="579" y="125"/>
                  <a:pt x="579" y="125"/>
                </a:cubicBezTo>
                <a:cubicBezTo>
                  <a:pt x="570" y="124"/>
                  <a:pt x="563" y="122"/>
                  <a:pt x="554" y="120"/>
                </a:cubicBezTo>
                <a:cubicBezTo>
                  <a:pt x="553" y="122"/>
                  <a:pt x="552" y="121"/>
                  <a:pt x="552" y="123"/>
                </a:cubicBezTo>
                <a:cubicBezTo>
                  <a:pt x="539" y="121"/>
                  <a:pt x="518" y="121"/>
                  <a:pt x="504" y="117"/>
                </a:cubicBezTo>
                <a:cubicBezTo>
                  <a:pt x="505" y="115"/>
                  <a:pt x="508" y="116"/>
                  <a:pt x="510" y="116"/>
                </a:cubicBezTo>
                <a:cubicBezTo>
                  <a:pt x="539" y="118"/>
                  <a:pt x="567" y="122"/>
                  <a:pt x="595" y="125"/>
                </a:cubicBezTo>
                <a:cubicBezTo>
                  <a:pt x="613" y="127"/>
                  <a:pt x="631" y="128"/>
                  <a:pt x="649" y="130"/>
                </a:cubicBezTo>
                <a:cubicBezTo>
                  <a:pt x="664" y="133"/>
                  <a:pt x="680" y="135"/>
                  <a:pt x="695" y="137"/>
                </a:cubicBezTo>
                <a:cubicBezTo>
                  <a:pt x="698" y="138"/>
                  <a:pt x="698" y="138"/>
                  <a:pt x="698" y="138"/>
                </a:cubicBezTo>
                <a:cubicBezTo>
                  <a:pt x="698" y="138"/>
                  <a:pt x="699" y="137"/>
                  <a:pt x="698" y="137"/>
                </a:cubicBezTo>
                <a:close/>
                <a:moveTo>
                  <a:pt x="632" y="116"/>
                </a:moveTo>
                <a:cubicBezTo>
                  <a:pt x="632" y="117"/>
                  <a:pt x="630" y="116"/>
                  <a:pt x="630" y="116"/>
                </a:cubicBezTo>
                <a:cubicBezTo>
                  <a:pt x="630" y="115"/>
                  <a:pt x="632" y="116"/>
                  <a:pt x="632" y="116"/>
                </a:cubicBezTo>
                <a:close/>
                <a:moveTo>
                  <a:pt x="585" y="99"/>
                </a:moveTo>
                <a:cubicBezTo>
                  <a:pt x="585" y="100"/>
                  <a:pt x="583" y="100"/>
                  <a:pt x="582" y="100"/>
                </a:cubicBezTo>
                <a:cubicBezTo>
                  <a:pt x="582" y="98"/>
                  <a:pt x="585" y="99"/>
                  <a:pt x="585" y="99"/>
                </a:cubicBezTo>
                <a:close/>
                <a:moveTo>
                  <a:pt x="582" y="95"/>
                </a:moveTo>
                <a:cubicBezTo>
                  <a:pt x="578" y="95"/>
                  <a:pt x="570" y="95"/>
                  <a:pt x="569" y="93"/>
                </a:cubicBezTo>
                <a:cubicBezTo>
                  <a:pt x="572" y="94"/>
                  <a:pt x="579" y="93"/>
                  <a:pt x="582" y="95"/>
                </a:cubicBezTo>
                <a:close/>
                <a:moveTo>
                  <a:pt x="674" y="84"/>
                </a:moveTo>
                <a:cubicBezTo>
                  <a:pt x="673" y="85"/>
                  <a:pt x="671" y="85"/>
                  <a:pt x="670" y="84"/>
                </a:cubicBezTo>
                <a:cubicBezTo>
                  <a:pt x="670" y="82"/>
                  <a:pt x="673" y="84"/>
                  <a:pt x="674" y="84"/>
                </a:cubicBezTo>
                <a:close/>
                <a:moveTo>
                  <a:pt x="684" y="67"/>
                </a:moveTo>
                <a:cubicBezTo>
                  <a:pt x="685" y="68"/>
                  <a:pt x="686" y="68"/>
                  <a:pt x="686" y="69"/>
                </a:cubicBezTo>
                <a:cubicBezTo>
                  <a:pt x="684" y="69"/>
                  <a:pt x="684" y="69"/>
                  <a:pt x="684" y="69"/>
                </a:cubicBezTo>
                <a:cubicBezTo>
                  <a:pt x="683" y="68"/>
                  <a:pt x="684" y="68"/>
                  <a:pt x="684" y="67"/>
                </a:cubicBezTo>
                <a:close/>
                <a:moveTo>
                  <a:pt x="658" y="54"/>
                </a:moveTo>
                <a:cubicBezTo>
                  <a:pt x="657" y="55"/>
                  <a:pt x="656" y="55"/>
                  <a:pt x="655" y="55"/>
                </a:cubicBezTo>
                <a:cubicBezTo>
                  <a:pt x="656" y="53"/>
                  <a:pt x="657" y="54"/>
                  <a:pt x="658" y="54"/>
                </a:cubicBezTo>
                <a:close/>
                <a:moveTo>
                  <a:pt x="648" y="53"/>
                </a:moveTo>
                <a:cubicBezTo>
                  <a:pt x="648" y="54"/>
                  <a:pt x="646" y="53"/>
                  <a:pt x="645" y="53"/>
                </a:cubicBezTo>
                <a:cubicBezTo>
                  <a:pt x="645" y="51"/>
                  <a:pt x="647" y="53"/>
                  <a:pt x="648" y="53"/>
                </a:cubicBezTo>
                <a:close/>
                <a:moveTo>
                  <a:pt x="637" y="51"/>
                </a:moveTo>
                <a:cubicBezTo>
                  <a:pt x="638" y="53"/>
                  <a:pt x="637" y="53"/>
                  <a:pt x="637" y="54"/>
                </a:cubicBezTo>
                <a:cubicBezTo>
                  <a:pt x="635" y="54"/>
                  <a:pt x="634" y="53"/>
                  <a:pt x="632" y="53"/>
                </a:cubicBezTo>
                <a:cubicBezTo>
                  <a:pt x="633" y="52"/>
                  <a:pt x="635" y="52"/>
                  <a:pt x="637" y="51"/>
                </a:cubicBezTo>
                <a:close/>
                <a:moveTo>
                  <a:pt x="124" y="152"/>
                </a:moveTo>
                <a:cubicBezTo>
                  <a:pt x="127" y="154"/>
                  <a:pt x="131" y="152"/>
                  <a:pt x="132" y="155"/>
                </a:cubicBezTo>
                <a:cubicBezTo>
                  <a:pt x="130" y="159"/>
                  <a:pt x="115" y="157"/>
                  <a:pt x="124" y="152"/>
                </a:cubicBezTo>
                <a:close/>
                <a:moveTo>
                  <a:pt x="287" y="144"/>
                </a:moveTo>
                <a:cubicBezTo>
                  <a:pt x="277" y="143"/>
                  <a:pt x="266" y="143"/>
                  <a:pt x="256" y="143"/>
                </a:cubicBezTo>
                <a:cubicBezTo>
                  <a:pt x="251" y="143"/>
                  <a:pt x="244" y="144"/>
                  <a:pt x="240" y="142"/>
                </a:cubicBezTo>
                <a:cubicBezTo>
                  <a:pt x="240" y="139"/>
                  <a:pt x="243" y="141"/>
                  <a:pt x="243" y="140"/>
                </a:cubicBezTo>
                <a:cubicBezTo>
                  <a:pt x="261" y="143"/>
                  <a:pt x="278" y="142"/>
                  <a:pt x="296" y="143"/>
                </a:cubicBezTo>
                <a:cubicBezTo>
                  <a:pt x="294" y="144"/>
                  <a:pt x="291" y="144"/>
                  <a:pt x="287" y="144"/>
                </a:cubicBezTo>
                <a:close/>
                <a:moveTo>
                  <a:pt x="300" y="150"/>
                </a:moveTo>
                <a:cubicBezTo>
                  <a:pt x="308" y="147"/>
                  <a:pt x="318" y="150"/>
                  <a:pt x="327" y="150"/>
                </a:cubicBezTo>
                <a:cubicBezTo>
                  <a:pt x="320" y="153"/>
                  <a:pt x="311" y="150"/>
                  <a:pt x="300" y="150"/>
                </a:cubicBezTo>
                <a:close/>
                <a:moveTo>
                  <a:pt x="332" y="146"/>
                </a:moveTo>
                <a:cubicBezTo>
                  <a:pt x="333" y="146"/>
                  <a:pt x="334" y="145"/>
                  <a:pt x="335" y="146"/>
                </a:cubicBezTo>
                <a:cubicBezTo>
                  <a:pt x="335" y="147"/>
                  <a:pt x="333" y="146"/>
                  <a:pt x="332" y="146"/>
                </a:cubicBezTo>
                <a:close/>
                <a:moveTo>
                  <a:pt x="346" y="153"/>
                </a:moveTo>
                <a:cubicBezTo>
                  <a:pt x="347" y="152"/>
                  <a:pt x="347" y="152"/>
                  <a:pt x="347" y="152"/>
                </a:cubicBezTo>
                <a:cubicBezTo>
                  <a:pt x="350" y="152"/>
                  <a:pt x="350" y="152"/>
                  <a:pt x="350" y="152"/>
                </a:cubicBezTo>
                <a:cubicBezTo>
                  <a:pt x="350" y="155"/>
                  <a:pt x="348" y="153"/>
                  <a:pt x="346" y="153"/>
                </a:cubicBezTo>
                <a:close/>
                <a:moveTo>
                  <a:pt x="377" y="12"/>
                </a:moveTo>
                <a:cubicBezTo>
                  <a:pt x="378" y="11"/>
                  <a:pt x="381" y="11"/>
                  <a:pt x="381" y="13"/>
                </a:cubicBezTo>
                <a:cubicBezTo>
                  <a:pt x="379" y="13"/>
                  <a:pt x="379" y="12"/>
                  <a:pt x="377" y="12"/>
                </a:cubicBezTo>
                <a:close/>
                <a:moveTo>
                  <a:pt x="377" y="17"/>
                </a:moveTo>
                <a:cubicBezTo>
                  <a:pt x="379" y="15"/>
                  <a:pt x="382" y="17"/>
                  <a:pt x="384" y="17"/>
                </a:cubicBezTo>
                <a:cubicBezTo>
                  <a:pt x="384" y="19"/>
                  <a:pt x="378" y="17"/>
                  <a:pt x="377" y="17"/>
                </a:cubicBezTo>
                <a:close/>
                <a:moveTo>
                  <a:pt x="368" y="156"/>
                </a:moveTo>
                <a:cubicBezTo>
                  <a:pt x="369" y="154"/>
                  <a:pt x="374" y="156"/>
                  <a:pt x="377" y="156"/>
                </a:cubicBezTo>
                <a:cubicBezTo>
                  <a:pt x="376" y="159"/>
                  <a:pt x="371" y="156"/>
                  <a:pt x="368" y="156"/>
                </a:cubicBezTo>
                <a:close/>
                <a:moveTo>
                  <a:pt x="365" y="150"/>
                </a:moveTo>
                <a:cubicBezTo>
                  <a:pt x="371" y="149"/>
                  <a:pt x="376" y="150"/>
                  <a:pt x="382" y="150"/>
                </a:cubicBezTo>
                <a:cubicBezTo>
                  <a:pt x="378" y="153"/>
                  <a:pt x="371" y="149"/>
                  <a:pt x="365" y="150"/>
                </a:cubicBezTo>
                <a:close/>
                <a:moveTo>
                  <a:pt x="396" y="18"/>
                </a:moveTo>
                <a:cubicBezTo>
                  <a:pt x="398" y="16"/>
                  <a:pt x="403" y="19"/>
                  <a:pt x="396" y="18"/>
                </a:cubicBezTo>
                <a:close/>
                <a:moveTo>
                  <a:pt x="386" y="154"/>
                </a:moveTo>
                <a:cubicBezTo>
                  <a:pt x="387" y="152"/>
                  <a:pt x="389" y="153"/>
                  <a:pt x="391" y="153"/>
                </a:cubicBezTo>
                <a:cubicBezTo>
                  <a:pt x="391" y="155"/>
                  <a:pt x="388" y="154"/>
                  <a:pt x="386" y="154"/>
                </a:cubicBezTo>
                <a:close/>
                <a:moveTo>
                  <a:pt x="556" y="123"/>
                </a:moveTo>
                <a:cubicBezTo>
                  <a:pt x="555" y="123"/>
                  <a:pt x="554" y="123"/>
                  <a:pt x="553" y="123"/>
                </a:cubicBezTo>
                <a:cubicBezTo>
                  <a:pt x="553" y="121"/>
                  <a:pt x="556" y="122"/>
                  <a:pt x="556" y="123"/>
                </a:cubicBezTo>
                <a:close/>
                <a:moveTo>
                  <a:pt x="539" y="67"/>
                </a:moveTo>
                <a:cubicBezTo>
                  <a:pt x="538" y="65"/>
                  <a:pt x="542" y="66"/>
                  <a:pt x="542" y="67"/>
                </a:cubicBezTo>
                <a:cubicBezTo>
                  <a:pt x="542" y="69"/>
                  <a:pt x="539" y="67"/>
                  <a:pt x="539" y="67"/>
                </a:cubicBezTo>
                <a:close/>
                <a:moveTo>
                  <a:pt x="544" y="67"/>
                </a:moveTo>
                <a:cubicBezTo>
                  <a:pt x="546" y="66"/>
                  <a:pt x="548" y="67"/>
                  <a:pt x="550" y="67"/>
                </a:cubicBezTo>
                <a:cubicBezTo>
                  <a:pt x="549" y="70"/>
                  <a:pt x="547" y="67"/>
                  <a:pt x="544" y="67"/>
                </a:cubicBezTo>
                <a:close/>
                <a:moveTo>
                  <a:pt x="552" y="68"/>
                </a:moveTo>
                <a:cubicBezTo>
                  <a:pt x="552" y="67"/>
                  <a:pt x="554" y="68"/>
                  <a:pt x="555" y="68"/>
                </a:cubicBezTo>
                <a:cubicBezTo>
                  <a:pt x="555" y="69"/>
                  <a:pt x="553" y="68"/>
                  <a:pt x="552" y="68"/>
                </a:cubicBezTo>
                <a:close/>
                <a:moveTo>
                  <a:pt x="559" y="69"/>
                </a:moveTo>
                <a:cubicBezTo>
                  <a:pt x="560" y="67"/>
                  <a:pt x="563" y="69"/>
                  <a:pt x="564" y="69"/>
                </a:cubicBezTo>
                <a:cubicBezTo>
                  <a:pt x="563" y="70"/>
                  <a:pt x="561" y="69"/>
                  <a:pt x="559" y="69"/>
                </a:cubicBezTo>
                <a:close/>
                <a:moveTo>
                  <a:pt x="558" y="63"/>
                </a:moveTo>
                <a:cubicBezTo>
                  <a:pt x="559" y="62"/>
                  <a:pt x="561" y="62"/>
                  <a:pt x="561" y="63"/>
                </a:cubicBezTo>
                <a:cubicBezTo>
                  <a:pt x="559" y="63"/>
                  <a:pt x="559" y="63"/>
                  <a:pt x="558" y="63"/>
                </a:cubicBezTo>
                <a:close/>
                <a:moveTo>
                  <a:pt x="564" y="70"/>
                </a:moveTo>
                <a:cubicBezTo>
                  <a:pt x="565" y="68"/>
                  <a:pt x="567" y="70"/>
                  <a:pt x="568" y="69"/>
                </a:cubicBezTo>
                <a:cubicBezTo>
                  <a:pt x="569" y="70"/>
                  <a:pt x="566" y="70"/>
                  <a:pt x="564" y="70"/>
                </a:cubicBezTo>
                <a:close/>
                <a:moveTo>
                  <a:pt x="572" y="70"/>
                </a:moveTo>
                <a:cubicBezTo>
                  <a:pt x="573" y="68"/>
                  <a:pt x="576" y="71"/>
                  <a:pt x="578" y="71"/>
                </a:cubicBezTo>
                <a:cubicBezTo>
                  <a:pt x="577" y="72"/>
                  <a:pt x="573" y="71"/>
                  <a:pt x="572" y="70"/>
                </a:cubicBezTo>
                <a:close/>
                <a:moveTo>
                  <a:pt x="594" y="71"/>
                </a:moveTo>
                <a:cubicBezTo>
                  <a:pt x="594" y="70"/>
                  <a:pt x="596" y="69"/>
                  <a:pt x="597" y="70"/>
                </a:cubicBezTo>
                <a:cubicBezTo>
                  <a:pt x="596" y="72"/>
                  <a:pt x="595" y="71"/>
                  <a:pt x="594" y="71"/>
                </a:cubicBezTo>
                <a:close/>
                <a:moveTo>
                  <a:pt x="597" y="71"/>
                </a:moveTo>
                <a:cubicBezTo>
                  <a:pt x="597" y="69"/>
                  <a:pt x="600" y="70"/>
                  <a:pt x="600" y="70"/>
                </a:cubicBezTo>
                <a:cubicBezTo>
                  <a:pt x="599" y="72"/>
                  <a:pt x="599" y="70"/>
                  <a:pt x="597" y="71"/>
                </a:cubicBezTo>
                <a:close/>
                <a:moveTo>
                  <a:pt x="602" y="72"/>
                </a:moveTo>
                <a:cubicBezTo>
                  <a:pt x="602" y="71"/>
                  <a:pt x="603" y="71"/>
                  <a:pt x="603" y="71"/>
                </a:cubicBezTo>
                <a:cubicBezTo>
                  <a:pt x="605" y="71"/>
                  <a:pt x="607" y="71"/>
                  <a:pt x="607" y="72"/>
                </a:cubicBezTo>
                <a:lnTo>
                  <a:pt x="602" y="72"/>
                </a:lnTo>
                <a:close/>
                <a:moveTo>
                  <a:pt x="561" y="46"/>
                </a:moveTo>
                <a:cubicBezTo>
                  <a:pt x="579" y="47"/>
                  <a:pt x="593" y="50"/>
                  <a:pt x="612" y="52"/>
                </a:cubicBezTo>
                <a:cubicBezTo>
                  <a:pt x="613" y="53"/>
                  <a:pt x="614" y="54"/>
                  <a:pt x="614" y="54"/>
                </a:cubicBezTo>
                <a:cubicBezTo>
                  <a:pt x="611" y="54"/>
                  <a:pt x="603" y="53"/>
                  <a:pt x="599" y="52"/>
                </a:cubicBezTo>
                <a:cubicBezTo>
                  <a:pt x="598" y="52"/>
                  <a:pt x="600" y="52"/>
                  <a:pt x="599" y="53"/>
                </a:cubicBezTo>
                <a:cubicBezTo>
                  <a:pt x="590" y="54"/>
                  <a:pt x="581" y="51"/>
                  <a:pt x="573" y="49"/>
                </a:cubicBezTo>
                <a:cubicBezTo>
                  <a:pt x="569" y="49"/>
                  <a:pt x="564" y="50"/>
                  <a:pt x="561" y="47"/>
                </a:cubicBezTo>
                <a:cubicBezTo>
                  <a:pt x="561" y="46"/>
                  <a:pt x="561" y="46"/>
                  <a:pt x="561" y="46"/>
                </a:cubicBezTo>
                <a:close/>
                <a:moveTo>
                  <a:pt x="560" y="41"/>
                </a:moveTo>
                <a:cubicBezTo>
                  <a:pt x="557" y="43"/>
                  <a:pt x="549" y="40"/>
                  <a:pt x="542" y="40"/>
                </a:cubicBezTo>
                <a:cubicBezTo>
                  <a:pt x="548" y="38"/>
                  <a:pt x="555" y="41"/>
                  <a:pt x="560" y="41"/>
                </a:cubicBezTo>
                <a:close/>
                <a:moveTo>
                  <a:pt x="478" y="15"/>
                </a:moveTo>
                <a:cubicBezTo>
                  <a:pt x="475" y="16"/>
                  <a:pt x="472" y="15"/>
                  <a:pt x="469" y="14"/>
                </a:cubicBezTo>
                <a:cubicBezTo>
                  <a:pt x="471" y="13"/>
                  <a:pt x="475" y="14"/>
                  <a:pt x="478" y="15"/>
                </a:cubicBezTo>
                <a:close/>
                <a:moveTo>
                  <a:pt x="396" y="149"/>
                </a:moveTo>
                <a:cubicBezTo>
                  <a:pt x="396" y="148"/>
                  <a:pt x="398" y="149"/>
                  <a:pt x="399" y="149"/>
                </a:cubicBezTo>
                <a:cubicBezTo>
                  <a:pt x="398" y="150"/>
                  <a:pt x="397" y="149"/>
                  <a:pt x="396" y="149"/>
                </a:cubicBezTo>
                <a:close/>
                <a:moveTo>
                  <a:pt x="406" y="144"/>
                </a:moveTo>
                <a:cubicBezTo>
                  <a:pt x="406" y="143"/>
                  <a:pt x="408" y="143"/>
                  <a:pt x="409" y="143"/>
                </a:cubicBezTo>
                <a:cubicBezTo>
                  <a:pt x="408" y="144"/>
                  <a:pt x="407" y="145"/>
                  <a:pt x="406" y="144"/>
                </a:cubicBezTo>
                <a:close/>
                <a:moveTo>
                  <a:pt x="407" y="19"/>
                </a:moveTo>
                <a:cubicBezTo>
                  <a:pt x="412" y="18"/>
                  <a:pt x="420" y="19"/>
                  <a:pt x="425" y="20"/>
                </a:cubicBezTo>
                <a:cubicBezTo>
                  <a:pt x="420" y="22"/>
                  <a:pt x="414" y="19"/>
                  <a:pt x="407" y="19"/>
                </a:cubicBezTo>
                <a:close/>
                <a:moveTo>
                  <a:pt x="410" y="144"/>
                </a:moveTo>
                <a:cubicBezTo>
                  <a:pt x="411" y="143"/>
                  <a:pt x="415" y="143"/>
                  <a:pt x="418" y="143"/>
                </a:cubicBezTo>
                <a:cubicBezTo>
                  <a:pt x="421" y="143"/>
                  <a:pt x="426" y="143"/>
                  <a:pt x="427" y="145"/>
                </a:cubicBezTo>
                <a:cubicBezTo>
                  <a:pt x="421" y="144"/>
                  <a:pt x="416" y="146"/>
                  <a:pt x="410" y="144"/>
                </a:cubicBezTo>
                <a:close/>
                <a:moveTo>
                  <a:pt x="437" y="142"/>
                </a:moveTo>
                <a:cubicBezTo>
                  <a:pt x="436" y="143"/>
                  <a:pt x="437" y="143"/>
                  <a:pt x="438" y="144"/>
                </a:cubicBezTo>
                <a:cubicBezTo>
                  <a:pt x="438" y="144"/>
                  <a:pt x="437" y="143"/>
                  <a:pt x="438" y="142"/>
                </a:cubicBezTo>
                <a:cubicBezTo>
                  <a:pt x="439" y="142"/>
                  <a:pt x="438" y="144"/>
                  <a:pt x="438" y="145"/>
                </a:cubicBezTo>
                <a:cubicBezTo>
                  <a:pt x="436" y="145"/>
                  <a:pt x="436" y="145"/>
                  <a:pt x="436" y="145"/>
                </a:cubicBezTo>
                <a:cubicBezTo>
                  <a:pt x="438" y="143"/>
                  <a:pt x="436" y="143"/>
                  <a:pt x="433" y="143"/>
                </a:cubicBezTo>
                <a:cubicBezTo>
                  <a:pt x="434" y="141"/>
                  <a:pt x="436" y="142"/>
                  <a:pt x="437" y="142"/>
                </a:cubicBezTo>
                <a:close/>
                <a:moveTo>
                  <a:pt x="443" y="27"/>
                </a:moveTo>
                <a:cubicBezTo>
                  <a:pt x="444" y="26"/>
                  <a:pt x="447" y="27"/>
                  <a:pt x="449" y="26"/>
                </a:cubicBezTo>
                <a:cubicBezTo>
                  <a:pt x="447" y="28"/>
                  <a:pt x="446" y="27"/>
                  <a:pt x="443" y="27"/>
                </a:cubicBezTo>
                <a:close/>
                <a:moveTo>
                  <a:pt x="426" y="20"/>
                </a:moveTo>
                <a:cubicBezTo>
                  <a:pt x="432" y="18"/>
                  <a:pt x="443" y="23"/>
                  <a:pt x="447" y="20"/>
                </a:cubicBezTo>
                <a:cubicBezTo>
                  <a:pt x="445" y="18"/>
                  <a:pt x="442" y="20"/>
                  <a:pt x="440" y="18"/>
                </a:cubicBezTo>
                <a:cubicBezTo>
                  <a:pt x="447" y="18"/>
                  <a:pt x="452" y="19"/>
                  <a:pt x="461" y="20"/>
                </a:cubicBezTo>
                <a:cubicBezTo>
                  <a:pt x="461" y="22"/>
                  <a:pt x="457" y="21"/>
                  <a:pt x="457" y="20"/>
                </a:cubicBezTo>
                <a:cubicBezTo>
                  <a:pt x="454" y="21"/>
                  <a:pt x="452" y="21"/>
                  <a:pt x="449" y="21"/>
                </a:cubicBezTo>
                <a:cubicBezTo>
                  <a:pt x="448" y="24"/>
                  <a:pt x="453" y="21"/>
                  <a:pt x="453" y="24"/>
                </a:cubicBezTo>
                <a:cubicBezTo>
                  <a:pt x="443" y="22"/>
                  <a:pt x="434" y="21"/>
                  <a:pt x="426" y="20"/>
                </a:cubicBezTo>
                <a:close/>
                <a:moveTo>
                  <a:pt x="443" y="126"/>
                </a:moveTo>
                <a:cubicBezTo>
                  <a:pt x="444" y="124"/>
                  <a:pt x="448" y="125"/>
                  <a:pt x="450" y="126"/>
                </a:cubicBezTo>
                <a:cubicBezTo>
                  <a:pt x="448" y="127"/>
                  <a:pt x="446" y="126"/>
                  <a:pt x="443" y="126"/>
                </a:cubicBezTo>
                <a:close/>
                <a:moveTo>
                  <a:pt x="458" y="27"/>
                </a:moveTo>
                <a:cubicBezTo>
                  <a:pt x="458" y="26"/>
                  <a:pt x="461" y="26"/>
                  <a:pt x="462" y="28"/>
                </a:cubicBezTo>
                <a:cubicBezTo>
                  <a:pt x="461" y="27"/>
                  <a:pt x="459" y="27"/>
                  <a:pt x="458" y="27"/>
                </a:cubicBezTo>
                <a:close/>
                <a:moveTo>
                  <a:pt x="462" y="38"/>
                </a:moveTo>
                <a:cubicBezTo>
                  <a:pt x="462" y="37"/>
                  <a:pt x="463" y="37"/>
                  <a:pt x="464" y="37"/>
                </a:cubicBezTo>
                <a:cubicBezTo>
                  <a:pt x="464" y="39"/>
                  <a:pt x="463" y="38"/>
                  <a:pt x="462" y="38"/>
                </a:cubicBezTo>
                <a:close/>
                <a:moveTo>
                  <a:pt x="466" y="38"/>
                </a:moveTo>
                <a:cubicBezTo>
                  <a:pt x="469" y="38"/>
                  <a:pt x="472" y="38"/>
                  <a:pt x="474" y="38"/>
                </a:cubicBezTo>
                <a:cubicBezTo>
                  <a:pt x="473" y="41"/>
                  <a:pt x="468" y="39"/>
                  <a:pt x="466" y="38"/>
                </a:cubicBezTo>
                <a:close/>
                <a:moveTo>
                  <a:pt x="474" y="39"/>
                </a:moveTo>
                <a:cubicBezTo>
                  <a:pt x="475" y="37"/>
                  <a:pt x="478" y="39"/>
                  <a:pt x="479" y="39"/>
                </a:cubicBezTo>
                <a:cubicBezTo>
                  <a:pt x="479" y="40"/>
                  <a:pt x="476" y="39"/>
                  <a:pt x="474" y="39"/>
                </a:cubicBezTo>
                <a:close/>
                <a:moveTo>
                  <a:pt x="476" y="49"/>
                </a:moveTo>
                <a:cubicBezTo>
                  <a:pt x="488" y="47"/>
                  <a:pt x="505" y="52"/>
                  <a:pt x="517" y="50"/>
                </a:cubicBezTo>
                <a:cubicBezTo>
                  <a:pt x="531" y="53"/>
                  <a:pt x="547" y="53"/>
                  <a:pt x="562" y="53"/>
                </a:cubicBezTo>
                <a:cubicBezTo>
                  <a:pt x="563" y="52"/>
                  <a:pt x="560" y="53"/>
                  <a:pt x="560" y="52"/>
                </a:cubicBezTo>
                <a:cubicBezTo>
                  <a:pt x="573" y="52"/>
                  <a:pt x="586" y="54"/>
                  <a:pt x="599" y="56"/>
                </a:cubicBezTo>
                <a:cubicBezTo>
                  <a:pt x="597" y="59"/>
                  <a:pt x="586" y="55"/>
                  <a:pt x="585" y="58"/>
                </a:cubicBezTo>
                <a:cubicBezTo>
                  <a:pt x="587" y="58"/>
                  <a:pt x="589" y="59"/>
                  <a:pt x="592" y="60"/>
                </a:cubicBezTo>
                <a:cubicBezTo>
                  <a:pt x="574" y="60"/>
                  <a:pt x="552" y="53"/>
                  <a:pt x="533" y="54"/>
                </a:cubicBezTo>
                <a:cubicBezTo>
                  <a:pt x="530" y="55"/>
                  <a:pt x="529" y="56"/>
                  <a:pt x="526" y="55"/>
                </a:cubicBezTo>
                <a:cubicBezTo>
                  <a:pt x="524" y="55"/>
                  <a:pt x="524" y="53"/>
                  <a:pt x="522" y="55"/>
                </a:cubicBezTo>
                <a:cubicBezTo>
                  <a:pt x="520" y="54"/>
                  <a:pt x="521" y="53"/>
                  <a:pt x="521" y="53"/>
                </a:cubicBezTo>
                <a:cubicBezTo>
                  <a:pt x="518" y="56"/>
                  <a:pt x="514" y="51"/>
                  <a:pt x="509" y="52"/>
                </a:cubicBezTo>
                <a:cubicBezTo>
                  <a:pt x="506" y="52"/>
                  <a:pt x="503" y="55"/>
                  <a:pt x="502" y="51"/>
                </a:cubicBezTo>
                <a:cubicBezTo>
                  <a:pt x="495" y="51"/>
                  <a:pt x="485" y="50"/>
                  <a:pt x="476" y="49"/>
                </a:cubicBezTo>
                <a:close/>
                <a:moveTo>
                  <a:pt x="487" y="56"/>
                </a:moveTo>
                <a:cubicBezTo>
                  <a:pt x="504" y="55"/>
                  <a:pt x="524" y="58"/>
                  <a:pt x="541" y="60"/>
                </a:cubicBezTo>
                <a:cubicBezTo>
                  <a:pt x="543" y="60"/>
                  <a:pt x="540" y="60"/>
                  <a:pt x="541" y="59"/>
                </a:cubicBezTo>
                <a:cubicBezTo>
                  <a:pt x="545" y="59"/>
                  <a:pt x="545" y="59"/>
                  <a:pt x="545" y="59"/>
                </a:cubicBezTo>
                <a:cubicBezTo>
                  <a:pt x="544" y="61"/>
                  <a:pt x="543" y="59"/>
                  <a:pt x="542" y="60"/>
                </a:cubicBezTo>
                <a:cubicBezTo>
                  <a:pt x="545" y="62"/>
                  <a:pt x="553" y="59"/>
                  <a:pt x="554" y="63"/>
                </a:cubicBezTo>
                <a:cubicBezTo>
                  <a:pt x="530" y="60"/>
                  <a:pt x="510" y="60"/>
                  <a:pt x="487" y="56"/>
                </a:cubicBezTo>
                <a:close/>
                <a:moveTo>
                  <a:pt x="505" y="63"/>
                </a:moveTo>
                <a:cubicBezTo>
                  <a:pt x="514" y="62"/>
                  <a:pt x="527" y="65"/>
                  <a:pt x="536" y="66"/>
                </a:cubicBezTo>
                <a:cubicBezTo>
                  <a:pt x="526" y="67"/>
                  <a:pt x="513" y="65"/>
                  <a:pt x="505" y="63"/>
                </a:cubicBezTo>
                <a:close/>
                <a:moveTo>
                  <a:pt x="528" y="76"/>
                </a:moveTo>
                <a:cubicBezTo>
                  <a:pt x="528" y="74"/>
                  <a:pt x="530" y="75"/>
                  <a:pt x="531" y="75"/>
                </a:cubicBezTo>
                <a:cubicBezTo>
                  <a:pt x="531" y="76"/>
                  <a:pt x="529" y="75"/>
                  <a:pt x="528" y="76"/>
                </a:cubicBezTo>
                <a:close/>
                <a:moveTo>
                  <a:pt x="538" y="110"/>
                </a:moveTo>
                <a:cubicBezTo>
                  <a:pt x="540" y="109"/>
                  <a:pt x="546" y="110"/>
                  <a:pt x="548" y="111"/>
                </a:cubicBezTo>
                <a:cubicBezTo>
                  <a:pt x="545" y="112"/>
                  <a:pt x="541" y="111"/>
                  <a:pt x="538" y="110"/>
                </a:cubicBezTo>
                <a:close/>
                <a:moveTo>
                  <a:pt x="614" y="114"/>
                </a:moveTo>
                <a:cubicBezTo>
                  <a:pt x="614" y="113"/>
                  <a:pt x="616" y="113"/>
                  <a:pt x="617" y="114"/>
                </a:cubicBezTo>
                <a:cubicBezTo>
                  <a:pt x="616" y="116"/>
                  <a:pt x="615" y="114"/>
                  <a:pt x="614" y="114"/>
                </a:cubicBezTo>
                <a:close/>
                <a:moveTo>
                  <a:pt x="622" y="115"/>
                </a:moveTo>
                <a:cubicBezTo>
                  <a:pt x="623" y="114"/>
                  <a:pt x="625" y="115"/>
                  <a:pt x="626" y="115"/>
                </a:cubicBezTo>
                <a:cubicBezTo>
                  <a:pt x="625" y="116"/>
                  <a:pt x="624" y="115"/>
                  <a:pt x="622" y="115"/>
                </a:cubicBezTo>
                <a:close/>
                <a:moveTo>
                  <a:pt x="374" y="164"/>
                </a:moveTo>
                <a:cubicBezTo>
                  <a:pt x="380" y="163"/>
                  <a:pt x="386" y="165"/>
                  <a:pt x="390" y="164"/>
                </a:cubicBezTo>
                <a:cubicBezTo>
                  <a:pt x="389" y="162"/>
                  <a:pt x="385" y="163"/>
                  <a:pt x="383" y="162"/>
                </a:cubicBezTo>
                <a:cubicBezTo>
                  <a:pt x="382" y="161"/>
                  <a:pt x="384" y="161"/>
                  <a:pt x="383" y="161"/>
                </a:cubicBezTo>
                <a:cubicBezTo>
                  <a:pt x="377" y="159"/>
                  <a:pt x="367" y="160"/>
                  <a:pt x="362" y="158"/>
                </a:cubicBezTo>
                <a:cubicBezTo>
                  <a:pt x="362" y="156"/>
                  <a:pt x="364" y="158"/>
                  <a:pt x="364" y="157"/>
                </a:cubicBezTo>
                <a:cubicBezTo>
                  <a:pt x="361" y="156"/>
                  <a:pt x="359" y="156"/>
                  <a:pt x="357" y="157"/>
                </a:cubicBezTo>
                <a:cubicBezTo>
                  <a:pt x="358" y="158"/>
                  <a:pt x="359" y="158"/>
                  <a:pt x="360" y="159"/>
                </a:cubicBezTo>
                <a:cubicBezTo>
                  <a:pt x="334" y="158"/>
                  <a:pt x="308" y="156"/>
                  <a:pt x="285" y="157"/>
                </a:cubicBezTo>
                <a:cubicBezTo>
                  <a:pt x="293" y="158"/>
                  <a:pt x="302" y="157"/>
                  <a:pt x="307" y="159"/>
                </a:cubicBezTo>
                <a:cubicBezTo>
                  <a:pt x="297" y="161"/>
                  <a:pt x="286" y="157"/>
                  <a:pt x="278" y="160"/>
                </a:cubicBezTo>
                <a:cubicBezTo>
                  <a:pt x="279" y="160"/>
                  <a:pt x="282" y="160"/>
                  <a:pt x="281" y="162"/>
                </a:cubicBezTo>
                <a:cubicBezTo>
                  <a:pt x="281" y="163"/>
                  <a:pt x="277" y="161"/>
                  <a:pt x="278" y="162"/>
                </a:cubicBezTo>
                <a:cubicBezTo>
                  <a:pt x="288" y="163"/>
                  <a:pt x="296" y="165"/>
                  <a:pt x="304" y="165"/>
                </a:cubicBezTo>
                <a:cubicBezTo>
                  <a:pt x="308" y="165"/>
                  <a:pt x="309" y="165"/>
                  <a:pt x="312" y="166"/>
                </a:cubicBezTo>
                <a:cubicBezTo>
                  <a:pt x="319" y="167"/>
                  <a:pt x="327" y="165"/>
                  <a:pt x="333" y="167"/>
                </a:cubicBezTo>
                <a:cubicBezTo>
                  <a:pt x="349" y="167"/>
                  <a:pt x="371" y="169"/>
                  <a:pt x="387" y="169"/>
                </a:cubicBezTo>
                <a:cubicBezTo>
                  <a:pt x="386" y="168"/>
                  <a:pt x="384" y="169"/>
                  <a:pt x="384" y="168"/>
                </a:cubicBezTo>
                <a:cubicBezTo>
                  <a:pt x="386" y="168"/>
                  <a:pt x="388" y="167"/>
                  <a:pt x="391" y="167"/>
                </a:cubicBezTo>
                <a:cubicBezTo>
                  <a:pt x="393" y="167"/>
                  <a:pt x="396" y="170"/>
                  <a:pt x="397" y="167"/>
                </a:cubicBezTo>
                <a:cubicBezTo>
                  <a:pt x="391" y="166"/>
                  <a:pt x="379" y="166"/>
                  <a:pt x="374" y="164"/>
                </a:cubicBezTo>
                <a:close/>
                <a:moveTo>
                  <a:pt x="358" y="160"/>
                </a:moveTo>
                <a:cubicBezTo>
                  <a:pt x="364" y="159"/>
                  <a:pt x="367" y="160"/>
                  <a:pt x="372" y="161"/>
                </a:cubicBezTo>
                <a:cubicBezTo>
                  <a:pt x="372" y="162"/>
                  <a:pt x="368" y="162"/>
                  <a:pt x="370" y="163"/>
                </a:cubicBezTo>
                <a:cubicBezTo>
                  <a:pt x="367" y="163"/>
                  <a:pt x="363" y="161"/>
                  <a:pt x="358" y="161"/>
                </a:cubicBezTo>
                <a:lnTo>
                  <a:pt x="358" y="160"/>
                </a:lnTo>
                <a:close/>
                <a:moveTo>
                  <a:pt x="352" y="161"/>
                </a:moveTo>
                <a:cubicBezTo>
                  <a:pt x="346" y="162"/>
                  <a:pt x="335" y="161"/>
                  <a:pt x="331" y="160"/>
                </a:cubicBezTo>
                <a:cubicBezTo>
                  <a:pt x="337" y="158"/>
                  <a:pt x="345" y="160"/>
                  <a:pt x="352" y="161"/>
                </a:cubicBezTo>
                <a:close/>
                <a:moveTo>
                  <a:pt x="329" y="160"/>
                </a:moveTo>
                <a:cubicBezTo>
                  <a:pt x="328" y="160"/>
                  <a:pt x="327" y="160"/>
                  <a:pt x="327" y="160"/>
                </a:cubicBezTo>
                <a:cubicBezTo>
                  <a:pt x="327" y="158"/>
                  <a:pt x="329" y="159"/>
                  <a:pt x="329" y="160"/>
                </a:cubicBezTo>
                <a:close/>
                <a:moveTo>
                  <a:pt x="318" y="163"/>
                </a:moveTo>
                <a:cubicBezTo>
                  <a:pt x="318" y="161"/>
                  <a:pt x="320" y="162"/>
                  <a:pt x="321" y="163"/>
                </a:cubicBezTo>
                <a:cubicBezTo>
                  <a:pt x="320" y="163"/>
                  <a:pt x="319" y="163"/>
                  <a:pt x="318" y="163"/>
                </a:cubicBezTo>
                <a:close/>
                <a:moveTo>
                  <a:pt x="322" y="163"/>
                </a:moveTo>
                <a:cubicBezTo>
                  <a:pt x="322" y="162"/>
                  <a:pt x="322" y="162"/>
                  <a:pt x="322" y="162"/>
                </a:cubicBezTo>
                <a:cubicBezTo>
                  <a:pt x="326" y="163"/>
                  <a:pt x="334" y="160"/>
                  <a:pt x="337" y="165"/>
                </a:cubicBezTo>
                <a:cubicBezTo>
                  <a:pt x="332" y="165"/>
                  <a:pt x="327" y="163"/>
                  <a:pt x="322" y="163"/>
                </a:cubicBezTo>
                <a:close/>
                <a:moveTo>
                  <a:pt x="356" y="165"/>
                </a:moveTo>
                <a:cubicBezTo>
                  <a:pt x="352" y="165"/>
                  <a:pt x="346" y="163"/>
                  <a:pt x="344" y="164"/>
                </a:cubicBezTo>
                <a:cubicBezTo>
                  <a:pt x="342" y="164"/>
                  <a:pt x="342" y="163"/>
                  <a:pt x="341" y="163"/>
                </a:cubicBezTo>
                <a:cubicBezTo>
                  <a:pt x="344" y="162"/>
                  <a:pt x="349" y="163"/>
                  <a:pt x="353" y="164"/>
                </a:cubicBezTo>
                <a:cubicBezTo>
                  <a:pt x="354" y="164"/>
                  <a:pt x="351" y="162"/>
                  <a:pt x="353" y="161"/>
                </a:cubicBezTo>
                <a:cubicBezTo>
                  <a:pt x="355" y="161"/>
                  <a:pt x="353" y="163"/>
                  <a:pt x="354" y="163"/>
                </a:cubicBezTo>
                <a:cubicBezTo>
                  <a:pt x="360" y="163"/>
                  <a:pt x="362" y="163"/>
                  <a:pt x="368" y="164"/>
                </a:cubicBezTo>
                <a:cubicBezTo>
                  <a:pt x="366" y="168"/>
                  <a:pt x="360" y="162"/>
                  <a:pt x="356" y="165"/>
                </a:cubicBezTo>
                <a:close/>
                <a:moveTo>
                  <a:pt x="369" y="165"/>
                </a:moveTo>
                <a:cubicBezTo>
                  <a:pt x="369" y="165"/>
                  <a:pt x="370" y="164"/>
                  <a:pt x="369" y="164"/>
                </a:cubicBezTo>
                <a:cubicBezTo>
                  <a:pt x="370" y="163"/>
                  <a:pt x="371" y="165"/>
                  <a:pt x="372" y="165"/>
                </a:cubicBezTo>
                <a:cubicBezTo>
                  <a:pt x="372" y="165"/>
                  <a:pt x="370" y="165"/>
                  <a:pt x="369" y="165"/>
                </a:cubicBezTo>
                <a:close/>
                <a:moveTo>
                  <a:pt x="419" y="168"/>
                </a:moveTo>
                <a:cubicBezTo>
                  <a:pt x="423" y="169"/>
                  <a:pt x="429" y="170"/>
                  <a:pt x="431" y="168"/>
                </a:cubicBezTo>
                <a:cubicBezTo>
                  <a:pt x="427" y="169"/>
                  <a:pt x="423" y="167"/>
                  <a:pt x="419" y="168"/>
                </a:cubicBezTo>
                <a:close/>
                <a:moveTo>
                  <a:pt x="538" y="140"/>
                </a:moveTo>
                <a:cubicBezTo>
                  <a:pt x="543" y="142"/>
                  <a:pt x="551" y="141"/>
                  <a:pt x="554" y="142"/>
                </a:cubicBezTo>
                <a:cubicBezTo>
                  <a:pt x="555" y="139"/>
                  <a:pt x="558" y="144"/>
                  <a:pt x="560" y="141"/>
                </a:cubicBezTo>
                <a:cubicBezTo>
                  <a:pt x="550" y="140"/>
                  <a:pt x="547" y="139"/>
                  <a:pt x="538" y="140"/>
                </a:cubicBezTo>
                <a:close/>
                <a:moveTo>
                  <a:pt x="619" y="45"/>
                </a:moveTo>
                <a:cubicBezTo>
                  <a:pt x="619" y="43"/>
                  <a:pt x="618" y="46"/>
                  <a:pt x="618" y="45"/>
                </a:cubicBezTo>
                <a:cubicBezTo>
                  <a:pt x="612" y="43"/>
                  <a:pt x="599" y="44"/>
                  <a:pt x="594" y="41"/>
                </a:cubicBezTo>
                <a:cubicBezTo>
                  <a:pt x="594" y="43"/>
                  <a:pt x="591" y="40"/>
                  <a:pt x="591" y="43"/>
                </a:cubicBezTo>
                <a:cubicBezTo>
                  <a:pt x="599" y="44"/>
                  <a:pt x="610" y="45"/>
                  <a:pt x="620" y="47"/>
                </a:cubicBezTo>
                <a:cubicBezTo>
                  <a:pt x="621" y="45"/>
                  <a:pt x="617" y="46"/>
                  <a:pt x="619" y="45"/>
                </a:cubicBezTo>
                <a:close/>
                <a:moveTo>
                  <a:pt x="595" y="183"/>
                </a:moveTo>
                <a:cubicBezTo>
                  <a:pt x="595" y="184"/>
                  <a:pt x="594" y="184"/>
                  <a:pt x="594" y="184"/>
                </a:cubicBezTo>
                <a:cubicBezTo>
                  <a:pt x="594" y="184"/>
                  <a:pt x="593" y="182"/>
                  <a:pt x="593" y="184"/>
                </a:cubicBezTo>
                <a:cubicBezTo>
                  <a:pt x="594" y="185"/>
                  <a:pt x="593" y="185"/>
                  <a:pt x="593" y="187"/>
                </a:cubicBezTo>
                <a:cubicBezTo>
                  <a:pt x="597" y="187"/>
                  <a:pt x="597" y="187"/>
                  <a:pt x="597" y="187"/>
                </a:cubicBezTo>
                <a:cubicBezTo>
                  <a:pt x="597" y="186"/>
                  <a:pt x="598" y="184"/>
                  <a:pt x="597" y="184"/>
                </a:cubicBezTo>
                <a:cubicBezTo>
                  <a:pt x="596" y="185"/>
                  <a:pt x="595" y="183"/>
                  <a:pt x="595" y="183"/>
                </a:cubicBezTo>
                <a:close/>
                <a:moveTo>
                  <a:pt x="711" y="119"/>
                </a:moveTo>
                <a:cubicBezTo>
                  <a:pt x="712" y="118"/>
                  <a:pt x="712" y="118"/>
                  <a:pt x="712" y="118"/>
                </a:cubicBezTo>
                <a:cubicBezTo>
                  <a:pt x="711" y="118"/>
                  <a:pt x="711" y="117"/>
                  <a:pt x="711" y="118"/>
                </a:cubicBezTo>
                <a:cubicBezTo>
                  <a:pt x="711" y="118"/>
                  <a:pt x="711" y="118"/>
                  <a:pt x="711" y="118"/>
                </a:cubicBezTo>
                <a:cubicBezTo>
                  <a:pt x="710" y="118"/>
                  <a:pt x="709" y="118"/>
                  <a:pt x="709" y="117"/>
                </a:cubicBezTo>
                <a:cubicBezTo>
                  <a:pt x="706" y="117"/>
                  <a:pt x="701" y="116"/>
                  <a:pt x="698" y="115"/>
                </a:cubicBezTo>
                <a:cubicBezTo>
                  <a:pt x="702" y="118"/>
                  <a:pt x="706" y="118"/>
                  <a:pt x="711" y="119"/>
                </a:cubicBezTo>
                <a:close/>
                <a:moveTo>
                  <a:pt x="716" y="141"/>
                </a:moveTo>
                <a:cubicBezTo>
                  <a:pt x="719" y="140"/>
                  <a:pt x="722" y="143"/>
                  <a:pt x="724" y="141"/>
                </a:cubicBezTo>
                <a:cubicBezTo>
                  <a:pt x="720" y="141"/>
                  <a:pt x="718" y="140"/>
                  <a:pt x="716" y="141"/>
                </a:cubicBezTo>
                <a:close/>
                <a:moveTo>
                  <a:pt x="637" y="138"/>
                </a:moveTo>
                <a:cubicBezTo>
                  <a:pt x="630" y="137"/>
                  <a:pt x="626" y="136"/>
                  <a:pt x="621" y="138"/>
                </a:cubicBezTo>
                <a:cubicBezTo>
                  <a:pt x="627" y="138"/>
                  <a:pt x="632" y="140"/>
                  <a:pt x="637" y="138"/>
                </a:cubicBezTo>
                <a:close/>
                <a:moveTo>
                  <a:pt x="827" y="83"/>
                </a:moveTo>
                <a:cubicBezTo>
                  <a:pt x="826" y="81"/>
                  <a:pt x="824" y="81"/>
                  <a:pt x="822" y="81"/>
                </a:cubicBezTo>
                <a:cubicBezTo>
                  <a:pt x="811" y="79"/>
                  <a:pt x="795" y="77"/>
                  <a:pt x="784" y="73"/>
                </a:cubicBezTo>
                <a:cubicBezTo>
                  <a:pt x="784" y="71"/>
                  <a:pt x="784" y="69"/>
                  <a:pt x="785" y="68"/>
                </a:cubicBezTo>
                <a:cubicBezTo>
                  <a:pt x="783" y="67"/>
                  <a:pt x="780" y="68"/>
                  <a:pt x="778" y="67"/>
                </a:cubicBezTo>
                <a:cubicBezTo>
                  <a:pt x="771" y="68"/>
                  <a:pt x="760" y="65"/>
                  <a:pt x="752" y="64"/>
                </a:cubicBezTo>
                <a:cubicBezTo>
                  <a:pt x="750" y="64"/>
                  <a:pt x="747" y="61"/>
                  <a:pt x="745" y="64"/>
                </a:cubicBezTo>
                <a:cubicBezTo>
                  <a:pt x="748" y="66"/>
                  <a:pt x="755" y="65"/>
                  <a:pt x="760" y="66"/>
                </a:cubicBezTo>
                <a:cubicBezTo>
                  <a:pt x="763" y="67"/>
                  <a:pt x="767" y="67"/>
                  <a:pt x="768" y="70"/>
                </a:cubicBezTo>
                <a:cubicBezTo>
                  <a:pt x="760" y="70"/>
                  <a:pt x="752" y="67"/>
                  <a:pt x="743" y="66"/>
                </a:cubicBezTo>
                <a:cubicBezTo>
                  <a:pt x="734" y="64"/>
                  <a:pt x="725" y="64"/>
                  <a:pt x="717" y="60"/>
                </a:cubicBezTo>
                <a:cubicBezTo>
                  <a:pt x="717" y="60"/>
                  <a:pt x="717" y="60"/>
                  <a:pt x="717" y="61"/>
                </a:cubicBezTo>
                <a:cubicBezTo>
                  <a:pt x="723" y="65"/>
                  <a:pt x="731" y="64"/>
                  <a:pt x="736" y="68"/>
                </a:cubicBezTo>
                <a:cubicBezTo>
                  <a:pt x="734" y="69"/>
                  <a:pt x="728" y="66"/>
                  <a:pt x="726" y="68"/>
                </a:cubicBezTo>
                <a:cubicBezTo>
                  <a:pt x="729" y="69"/>
                  <a:pt x="734" y="69"/>
                  <a:pt x="735" y="72"/>
                </a:cubicBezTo>
                <a:cubicBezTo>
                  <a:pt x="730" y="73"/>
                  <a:pt x="728" y="69"/>
                  <a:pt x="723" y="69"/>
                </a:cubicBezTo>
                <a:cubicBezTo>
                  <a:pt x="724" y="70"/>
                  <a:pt x="724" y="71"/>
                  <a:pt x="723" y="72"/>
                </a:cubicBezTo>
                <a:cubicBezTo>
                  <a:pt x="729" y="73"/>
                  <a:pt x="737" y="75"/>
                  <a:pt x="742" y="77"/>
                </a:cubicBezTo>
                <a:cubicBezTo>
                  <a:pt x="742" y="78"/>
                  <a:pt x="743" y="80"/>
                  <a:pt x="744" y="79"/>
                </a:cubicBezTo>
                <a:cubicBezTo>
                  <a:pt x="745" y="78"/>
                  <a:pt x="743" y="78"/>
                  <a:pt x="743" y="77"/>
                </a:cubicBezTo>
                <a:cubicBezTo>
                  <a:pt x="748" y="74"/>
                  <a:pt x="753" y="72"/>
                  <a:pt x="759" y="72"/>
                </a:cubicBezTo>
                <a:cubicBezTo>
                  <a:pt x="770" y="73"/>
                  <a:pt x="782" y="75"/>
                  <a:pt x="791" y="77"/>
                </a:cubicBezTo>
                <a:cubicBezTo>
                  <a:pt x="803" y="79"/>
                  <a:pt x="815" y="81"/>
                  <a:pt x="827" y="83"/>
                </a:cubicBezTo>
                <a:close/>
                <a:moveTo>
                  <a:pt x="740" y="69"/>
                </a:moveTo>
                <a:cubicBezTo>
                  <a:pt x="741" y="67"/>
                  <a:pt x="746" y="69"/>
                  <a:pt x="748" y="70"/>
                </a:cubicBezTo>
                <a:cubicBezTo>
                  <a:pt x="747" y="74"/>
                  <a:pt x="741" y="71"/>
                  <a:pt x="740" y="69"/>
                </a:cubicBezTo>
                <a:close/>
              </a:path>
            </a:pathLst>
          </a:custGeom>
          <a:solidFill>
            <a:srgbClr val="2828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1680845" y="403225"/>
            <a:ext cx="467487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dirty="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</a:rPr>
              <a:t>知识梳理</a:t>
            </a: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1680845" y="2011680"/>
            <a:ext cx="9347835" cy="378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fontAlgn="auto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华文楷体" panose="02010600040101010101" charset="-122"/>
              </a:rPr>
              <a:t>一、</a:t>
            </a:r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华文楷体" panose="02010600040101010101" charset="-122"/>
              </a:rPr>
              <a:t>“</a:t>
            </a:r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华文楷体" panose="02010600040101010101" charset="-122"/>
              </a:rPr>
              <a:t>科技</a:t>
            </a:r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华文楷体" panose="02010600040101010101" charset="-122"/>
              </a:rPr>
              <a:t>”</a:t>
            </a:r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华文楷体" panose="02010600040101010101" charset="-122"/>
              </a:rPr>
              <a:t>概念早期文明成就</a:t>
            </a:r>
          </a:p>
          <a:p>
            <a:pPr fontAlgn="auto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华文楷体" panose="02010600040101010101" charset="-122"/>
              </a:rPr>
              <a:t>二、古希腊自然科学与哲学</a:t>
            </a:r>
          </a:p>
          <a:p>
            <a:pPr fontAlgn="auto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华文楷体" panose="02010600040101010101" charset="-122"/>
              </a:rPr>
              <a:t>三、古罗马自然科学与哲学</a:t>
            </a:r>
          </a:p>
          <a:p>
            <a:pPr fontAlgn="auto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华文楷体" panose="02010600040101010101" charset="-122"/>
              </a:rPr>
              <a:t>四、巴格达翻译中心</a:t>
            </a:r>
          </a:p>
          <a:p>
            <a:pPr fontAlgn="auto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华文楷体" panose="02010600040101010101" charset="-122"/>
              </a:rPr>
              <a:t>五、托莱多翻译院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795020" y="1823720"/>
            <a:ext cx="10233660" cy="4225290"/>
            <a:chOff x="10619162" y="660982"/>
            <a:chExt cx="712200" cy="705850"/>
          </a:xfrm>
          <a:solidFill>
            <a:srgbClr val="242424"/>
          </a:solidFill>
        </p:grpSpPr>
        <p:sp>
          <p:nvSpPr>
            <p:cNvPr id="39" name="任意多边形: 形状 38"/>
            <p:cNvSpPr/>
            <p:nvPr/>
          </p:nvSpPr>
          <p:spPr>
            <a:xfrm>
              <a:off x="11115434" y="662153"/>
              <a:ext cx="76200" cy="9525"/>
            </a:xfrm>
            <a:custGeom>
              <a:avLst/>
              <a:gdLst>
                <a:gd name="connsiteX0" fmla="*/ 60979 w 76200"/>
                <a:gd name="connsiteY0" fmla="*/ 11049 h 9525"/>
                <a:gd name="connsiteX1" fmla="*/ 11287 w 76200"/>
                <a:gd name="connsiteY1" fmla="*/ 8487 h 9525"/>
                <a:gd name="connsiteX2" fmla="*/ 7144 w 76200"/>
                <a:gd name="connsiteY2" fmla="*/ 7144 h 9525"/>
                <a:gd name="connsiteX3" fmla="*/ 60979 w 76200"/>
                <a:gd name="connsiteY3" fmla="*/ 11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9525">
                  <a:moveTo>
                    <a:pt x="60979" y="11049"/>
                  </a:moveTo>
                  <a:cubicBezTo>
                    <a:pt x="40529" y="11659"/>
                    <a:pt x="5467" y="10678"/>
                    <a:pt x="11287" y="8487"/>
                  </a:cubicBezTo>
                  <a:lnTo>
                    <a:pt x="7144" y="7144"/>
                  </a:lnTo>
                  <a:cubicBezTo>
                    <a:pt x="24527" y="7363"/>
                    <a:pt x="97155" y="7401"/>
                    <a:pt x="60979" y="11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0" name="任意多边形: 形状 39"/>
            <p:cNvSpPr/>
            <p:nvPr/>
          </p:nvSpPr>
          <p:spPr>
            <a:xfrm>
              <a:off x="11165253" y="673669"/>
              <a:ext cx="47625" cy="9525"/>
            </a:xfrm>
            <a:custGeom>
              <a:avLst/>
              <a:gdLst>
                <a:gd name="connsiteX0" fmla="*/ 16065 w 47625"/>
                <a:gd name="connsiteY0" fmla="*/ 9306 h 9525"/>
                <a:gd name="connsiteX1" fmla="*/ 14989 w 47625"/>
                <a:gd name="connsiteY1" fmla="*/ 7144 h 9525"/>
                <a:gd name="connsiteX2" fmla="*/ 39306 w 47625"/>
                <a:gd name="connsiteY2" fmla="*/ 7344 h 9525"/>
                <a:gd name="connsiteX3" fmla="*/ 16065 w 47625"/>
                <a:gd name="connsiteY3" fmla="*/ 930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9525">
                  <a:moveTo>
                    <a:pt x="16065" y="9306"/>
                  </a:moveTo>
                  <a:cubicBezTo>
                    <a:pt x="-1613" y="8544"/>
                    <a:pt x="11912" y="7953"/>
                    <a:pt x="14989" y="7144"/>
                  </a:cubicBezTo>
                  <a:lnTo>
                    <a:pt x="39306" y="7344"/>
                  </a:lnTo>
                  <a:cubicBezTo>
                    <a:pt x="46698" y="8392"/>
                    <a:pt x="26266" y="9001"/>
                    <a:pt x="16065" y="93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1" name="任意多边形: 形状 40"/>
            <p:cNvSpPr/>
            <p:nvPr/>
          </p:nvSpPr>
          <p:spPr>
            <a:xfrm>
              <a:off x="11146476" y="694462"/>
              <a:ext cx="38100" cy="9525"/>
            </a:xfrm>
            <a:custGeom>
              <a:avLst/>
              <a:gdLst>
                <a:gd name="connsiteX0" fmla="*/ 24536 w 38100"/>
                <a:gd name="connsiteY0" fmla="*/ 9201 h 9525"/>
                <a:gd name="connsiteX1" fmla="*/ 31718 w 38100"/>
                <a:gd name="connsiteY1" fmla="*/ 9725 h 9525"/>
                <a:gd name="connsiteX2" fmla="*/ 7163 w 38100"/>
                <a:gd name="connsiteY2" fmla="*/ 8982 h 9525"/>
                <a:gd name="connsiteX3" fmla="*/ 33918 w 38100"/>
                <a:gd name="connsiteY3" fmla="*/ 7267 h 9525"/>
                <a:gd name="connsiteX4" fmla="*/ 24536 w 38100"/>
                <a:gd name="connsiteY4" fmla="*/ 92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9525">
                  <a:moveTo>
                    <a:pt x="24536" y="9201"/>
                  </a:moveTo>
                  <a:lnTo>
                    <a:pt x="31718" y="9725"/>
                  </a:lnTo>
                  <a:cubicBezTo>
                    <a:pt x="24536" y="9201"/>
                    <a:pt x="14040" y="8963"/>
                    <a:pt x="7163" y="8982"/>
                  </a:cubicBezTo>
                  <a:cubicBezTo>
                    <a:pt x="6572" y="7896"/>
                    <a:pt x="19850" y="6763"/>
                    <a:pt x="33918" y="7267"/>
                  </a:cubicBezTo>
                  <a:cubicBezTo>
                    <a:pt x="30899" y="8096"/>
                    <a:pt x="17097" y="8144"/>
                    <a:pt x="24536" y="92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" name="任意多边形: 形状 41"/>
            <p:cNvSpPr/>
            <p:nvPr/>
          </p:nvSpPr>
          <p:spPr>
            <a:xfrm>
              <a:off x="10626807" y="671507"/>
              <a:ext cx="685800" cy="695325"/>
            </a:xfrm>
            <a:custGeom>
              <a:avLst/>
              <a:gdLst>
                <a:gd name="connsiteX0" fmla="*/ 190618 w 685800"/>
                <a:gd name="connsiteY0" fmla="*/ 9611 h 695325"/>
                <a:gd name="connsiteX1" fmla="*/ 237776 w 685800"/>
                <a:gd name="connsiteY1" fmla="*/ 20879 h 695325"/>
                <a:gd name="connsiteX2" fmla="*/ 226737 w 685800"/>
                <a:gd name="connsiteY2" fmla="*/ 26356 h 695325"/>
                <a:gd name="connsiteX3" fmla="*/ 125905 w 685800"/>
                <a:gd name="connsiteY3" fmla="*/ 25308 h 695325"/>
                <a:gd name="connsiteX4" fmla="*/ 123971 w 685800"/>
                <a:gd name="connsiteY4" fmla="*/ 28299 h 695325"/>
                <a:gd name="connsiteX5" fmla="*/ 115723 w 685800"/>
                <a:gd name="connsiteY5" fmla="*/ 25603 h 695325"/>
                <a:gd name="connsiteX6" fmla="*/ 35056 w 685800"/>
                <a:gd name="connsiteY6" fmla="*/ 30204 h 695325"/>
                <a:gd name="connsiteX7" fmla="*/ 33703 w 685800"/>
                <a:gd name="connsiteY7" fmla="*/ 29908 h 695325"/>
                <a:gd name="connsiteX8" fmla="*/ 33055 w 685800"/>
                <a:gd name="connsiteY8" fmla="*/ 29604 h 695325"/>
                <a:gd name="connsiteX9" fmla="*/ 31512 w 685800"/>
                <a:gd name="connsiteY9" fmla="*/ 29003 h 695325"/>
                <a:gd name="connsiteX10" fmla="*/ 27483 w 685800"/>
                <a:gd name="connsiteY10" fmla="*/ 27803 h 695325"/>
                <a:gd name="connsiteX11" fmla="*/ 27236 w 685800"/>
                <a:gd name="connsiteY11" fmla="*/ 28289 h 695325"/>
                <a:gd name="connsiteX12" fmla="*/ 27940 w 685800"/>
                <a:gd name="connsiteY12" fmla="*/ 103556 h 695325"/>
                <a:gd name="connsiteX13" fmla="*/ 29207 w 685800"/>
                <a:gd name="connsiteY13" fmla="*/ 190090 h 695325"/>
                <a:gd name="connsiteX14" fmla="*/ 29121 w 685800"/>
                <a:gd name="connsiteY14" fmla="*/ 358654 h 695325"/>
                <a:gd name="connsiteX15" fmla="*/ 32722 w 685800"/>
                <a:gd name="connsiteY15" fmla="*/ 467468 h 695325"/>
                <a:gd name="connsiteX16" fmla="*/ 31093 w 685800"/>
                <a:gd name="connsiteY16" fmla="*/ 468268 h 695325"/>
                <a:gd name="connsiteX17" fmla="*/ 30788 w 685800"/>
                <a:gd name="connsiteY17" fmla="*/ 544497 h 695325"/>
                <a:gd name="connsiteX18" fmla="*/ 29226 w 685800"/>
                <a:gd name="connsiteY18" fmla="*/ 566023 h 695325"/>
                <a:gd name="connsiteX19" fmla="*/ 23930 w 685800"/>
                <a:gd name="connsiteY19" fmla="*/ 523742 h 695325"/>
                <a:gd name="connsiteX20" fmla="*/ 24835 w 685800"/>
                <a:gd name="connsiteY20" fmla="*/ 640804 h 695325"/>
                <a:gd name="connsiteX21" fmla="*/ 24702 w 685800"/>
                <a:gd name="connsiteY21" fmla="*/ 659016 h 695325"/>
                <a:gd name="connsiteX22" fmla="*/ 24997 w 685800"/>
                <a:gd name="connsiteY22" fmla="*/ 668988 h 695325"/>
                <a:gd name="connsiteX23" fmla="*/ 26245 w 685800"/>
                <a:gd name="connsiteY23" fmla="*/ 675380 h 695325"/>
                <a:gd name="connsiteX24" fmla="*/ 31388 w 685800"/>
                <a:gd name="connsiteY24" fmla="*/ 674703 h 695325"/>
                <a:gd name="connsiteX25" fmla="*/ 31703 w 685800"/>
                <a:gd name="connsiteY25" fmla="*/ 671189 h 695325"/>
                <a:gd name="connsiteX26" fmla="*/ 33208 w 685800"/>
                <a:gd name="connsiteY26" fmla="*/ 671112 h 695325"/>
                <a:gd name="connsiteX27" fmla="*/ 36894 w 685800"/>
                <a:gd name="connsiteY27" fmla="*/ 671093 h 695325"/>
                <a:gd name="connsiteX28" fmla="*/ 50391 w 685800"/>
                <a:gd name="connsiteY28" fmla="*/ 671198 h 695325"/>
                <a:gd name="connsiteX29" fmla="*/ 73232 w 685800"/>
                <a:gd name="connsiteY29" fmla="*/ 671903 h 695325"/>
                <a:gd name="connsiteX30" fmla="*/ 108512 w 685800"/>
                <a:gd name="connsiteY30" fmla="*/ 674484 h 695325"/>
                <a:gd name="connsiteX31" fmla="*/ 187637 w 685800"/>
                <a:gd name="connsiteY31" fmla="*/ 678008 h 695325"/>
                <a:gd name="connsiteX32" fmla="*/ 194552 w 685800"/>
                <a:gd name="connsiteY32" fmla="*/ 671189 h 695325"/>
                <a:gd name="connsiteX33" fmla="*/ 167777 w 685800"/>
                <a:gd name="connsiteY33" fmla="*/ 672903 h 695325"/>
                <a:gd name="connsiteX34" fmla="*/ 149546 w 685800"/>
                <a:gd name="connsiteY34" fmla="*/ 671055 h 695325"/>
                <a:gd name="connsiteX35" fmla="*/ 203953 w 685800"/>
                <a:gd name="connsiteY35" fmla="*/ 669255 h 695325"/>
                <a:gd name="connsiteX36" fmla="*/ 288716 w 685800"/>
                <a:gd name="connsiteY36" fmla="*/ 672798 h 695325"/>
                <a:gd name="connsiteX37" fmla="*/ 220203 w 685800"/>
                <a:gd name="connsiteY37" fmla="*/ 674103 h 695325"/>
                <a:gd name="connsiteX38" fmla="*/ 436134 w 685800"/>
                <a:gd name="connsiteY38" fmla="*/ 677237 h 695325"/>
                <a:gd name="connsiteX39" fmla="*/ 455451 w 685800"/>
                <a:gd name="connsiteY39" fmla="*/ 674456 h 695325"/>
                <a:gd name="connsiteX40" fmla="*/ 520307 w 685800"/>
                <a:gd name="connsiteY40" fmla="*/ 679694 h 695325"/>
                <a:gd name="connsiteX41" fmla="*/ 547082 w 685800"/>
                <a:gd name="connsiteY41" fmla="*/ 677980 h 695325"/>
                <a:gd name="connsiteX42" fmla="*/ 488874 w 685800"/>
                <a:gd name="connsiteY42" fmla="*/ 672179 h 695325"/>
                <a:gd name="connsiteX43" fmla="*/ 686251 w 685800"/>
                <a:gd name="connsiteY43" fmla="*/ 679723 h 695325"/>
                <a:gd name="connsiteX44" fmla="*/ 591249 w 685800"/>
                <a:gd name="connsiteY44" fmla="*/ 683285 h 695325"/>
                <a:gd name="connsiteX45" fmla="*/ 217097 w 685800"/>
                <a:gd name="connsiteY45" fmla="*/ 688524 h 695325"/>
                <a:gd name="connsiteX46" fmla="*/ 190627 w 685800"/>
                <a:gd name="connsiteY46" fmla="*/ 683981 h 695325"/>
                <a:gd name="connsiteX47" fmla="*/ 140935 w 685800"/>
                <a:gd name="connsiteY47" fmla="*/ 681418 h 695325"/>
                <a:gd name="connsiteX48" fmla="*/ 78966 w 685800"/>
                <a:gd name="connsiteY48" fmla="*/ 682647 h 695325"/>
                <a:gd name="connsiteX49" fmla="*/ 18587 w 685800"/>
                <a:gd name="connsiteY49" fmla="*/ 683000 h 695325"/>
                <a:gd name="connsiteX50" fmla="*/ 19292 w 685800"/>
                <a:gd name="connsiteY50" fmla="*/ 529504 h 695325"/>
                <a:gd name="connsiteX51" fmla="*/ 14167 w 685800"/>
                <a:gd name="connsiteY51" fmla="*/ 456057 h 695325"/>
                <a:gd name="connsiteX52" fmla="*/ 15253 w 685800"/>
                <a:gd name="connsiteY52" fmla="*/ 369075 h 695325"/>
                <a:gd name="connsiteX53" fmla="*/ 12758 w 685800"/>
                <a:gd name="connsiteY53" fmla="*/ 353063 h 695325"/>
                <a:gd name="connsiteX54" fmla="*/ 11824 w 685800"/>
                <a:gd name="connsiteY54" fmla="*/ 401907 h 695325"/>
                <a:gd name="connsiteX55" fmla="*/ 12129 w 685800"/>
                <a:gd name="connsiteY55" fmla="*/ 325707 h 695325"/>
                <a:gd name="connsiteX56" fmla="*/ 14082 w 685800"/>
                <a:gd name="connsiteY56" fmla="*/ 342005 h 695325"/>
                <a:gd name="connsiteX57" fmla="*/ 16844 w 685800"/>
                <a:gd name="connsiteY57" fmla="*/ 181575 h 695325"/>
                <a:gd name="connsiteX58" fmla="*/ 13434 w 685800"/>
                <a:gd name="connsiteY58" fmla="*/ 221332 h 695325"/>
                <a:gd name="connsiteX59" fmla="*/ 12357 w 685800"/>
                <a:gd name="connsiteY59" fmla="*/ 49035 h 695325"/>
                <a:gd name="connsiteX60" fmla="*/ 9138 w 685800"/>
                <a:gd name="connsiteY60" fmla="*/ 150914 h 695325"/>
                <a:gd name="connsiteX61" fmla="*/ 7833 w 685800"/>
                <a:gd name="connsiteY61" fmla="*/ 82429 h 695325"/>
                <a:gd name="connsiteX62" fmla="*/ 8948 w 685800"/>
                <a:gd name="connsiteY62" fmla="*/ 48025 h 695325"/>
                <a:gd name="connsiteX63" fmla="*/ 9090 w 685800"/>
                <a:gd name="connsiteY63" fmla="*/ 30594 h 695325"/>
                <a:gd name="connsiteX64" fmla="*/ 9024 w 685800"/>
                <a:gd name="connsiteY64" fmla="*/ 9372 h 695325"/>
                <a:gd name="connsiteX65" fmla="*/ 37904 w 685800"/>
                <a:gd name="connsiteY65" fmla="*/ 9001 h 695325"/>
                <a:gd name="connsiteX66" fmla="*/ 60259 w 685800"/>
                <a:gd name="connsiteY66" fmla="*/ 8439 h 695325"/>
                <a:gd name="connsiteX67" fmla="*/ 103855 w 685800"/>
                <a:gd name="connsiteY67" fmla="*/ 7353 h 695325"/>
                <a:gd name="connsiteX68" fmla="*/ 190618 w 685800"/>
                <a:gd name="connsiteY68" fmla="*/ 9611 h 695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685800" h="695325">
                  <a:moveTo>
                    <a:pt x="190618" y="9611"/>
                  </a:moveTo>
                  <a:cubicBezTo>
                    <a:pt x="185360" y="12887"/>
                    <a:pt x="208506" y="17716"/>
                    <a:pt x="237776" y="20879"/>
                  </a:cubicBezTo>
                  <a:lnTo>
                    <a:pt x="226737" y="26356"/>
                  </a:lnTo>
                  <a:cubicBezTo>
                    <a:pt x="204629" y="23708"/>
                    <a:pt x="160424" y="25203"/>
                    <a:pt x="125905" y="25308"/>
                  </a:cubicBezTo>
                  <a:cubicBezTo>
                    <a:pt x="112646" y="26432"/>
                    <a:pt x="157947" y="27108"/>
                    <a:pt x="123971" y="28299"/>
                  </a:cubicBezTo>
                  <a:cubicBezTo>
                    <a:pt x="120133" y="27499"/>
                    <a:pt x="122905" y="26127"/>
                    <a:pt x="115723" y="25603"/>
                  </a:cubicBezTo>
                  <a:cubicBezTo>
                    <a:pt x="85329" y="27060"/>
                    <a:pt x="101321" y="31356"/>
                    <a:pt x="35056" y="30204"/>
                  </a:cubicBezTo>
                  <a:cubicBezTo>
                    <a:pt x="33960" y="30108"/>
                    <a:pt x="33865" y="30004"/>
                    <a:pt x="33703" y="29908"/>
                  </a:cubicBezTo>
                  <a:lnTo>
                    <a:pt x="33055" y="29604"/>
                  </a:lnTo>
                  <a:lnTo>
                    <a:pt x="31512" y="29003"/>
                  </a:lnTo>
                  <a:cubicBezTo>
                    <a:pt x="30379" y="28603"/>
                    <a:pt x="29036" y="28203"/>
                    <a:pt x="27483" y="27803"/>
                  </a:cubicBezTo>
                  <a:lnTo>
                    <a:pt x="27236" y="28289"/>
                  </a:lnTo>
                  <a:cubicBezTo>
                    <a:pt x="27464" y="53178"/>
                    <a:pt x="27702" y="78324"/>
                    <a:pt x="27940" y="103556"/>
                  </a:cubicBezTo>
                  <a:cubicBezTo>
                    <a:pt x="28359" y="132407"/>
                    <a:pt x="28788" y="161344"/>
                    <a:pt x="29207" y="190090"/>
                  </a:cubicBezTo>
                  <a:cubicBezTo>
                    <a:pt x="29998" y="247593"/>
                    <a:pt x="30445" y="304400"/>
                    <a:pt x="29121" y="358654"/>
                  </a:cubicBezTo>
                  <a:cubicBezTo>
                    <a:pt x="31903" y="377980"/>
                    <a:pt x="30988" y="433787"/>
                    <a:pt x="32722" y="467468"/>
                  </a:cubicBezTo>
                  <a:lnTo>
                    <a:pt x="31093" y="468268"/>
                  </a:lnTo>
                  <a:cubicBezTo>
                    <a:pt x="33874" y="487623"/>
                    <a:pt x="30436" y="520474"/>
                    <a:pt x="30788" y="544497"/>
                  </a:cubicBezTo>
                  <a:lnTo>
                    <a:pt x="29226" y="566023"/>
                  </a:lnTo>
                  <a:cubicBezTo>
                    <a:pt x="26531" y="574262"/>
                    <a:pt x="27950" y="504434"/>
                    <a:pt x="23930" y="523742"/>
                  </a:cubicBezTo>
                  <a:cubicBezTo>
                    <a:pt x="21625" y="569842"/>
                    <a:pt x="27702" y="601380"/>
                    <a:pt x="24835" y="640804"/>
                  </a:cubicBezTo>
                  <a:cubicBezTo>
                    <a:pt x="24778" y="648367"/>
                    <a:pt x="24730" y="654234"/>
                    <a:pt x="24702" y="659016"/>
                  </a:cubicBezTo>
                  <a:cubicBezTo>
                    <a:pt x="24740" y="663473"/>
                    <a:pt x="24845" y="668388"/>
                    <a:pt x="24997" y="668988"/>
                  </a:cubicBezTo>
                  <a:cubicBezTo>
                    <a:pt x="25302" y="671884"/>
                    <a:pt x="25797" y="673379"/>
                    <a:pt x="26245" y="675380"/>
                  </a:cubicBezTo>
                  <a:cubicBezTo>
                    <a:pt x="27750" y="675132"/>
                    <a:pt x="29417" y="674894"/>
                    <a:pt x="31388" y="674703"/>
                  </a:cubicBezTo>
                  <a:cubicBezTo>
                    <a:pt x="33855" y="673055"/>
                    <a:pt x="29588" y="673094"/>
                    <a:pt x="31703" y="671189"/>
                  </a:cubicBezTo>
                  <a:lnTo>
                    <a:pt x="33208" y="671112"/>
                  </a:lnTo>
                  <a:cubicBezTo>
                    <a:pt x="34475" y="671103"/>
                    <a:pt x="35703" y="671103"/>
                    <a:pt x="36894" y="671093"/>
                  </a:cubicBezTo>
                  <a:cubicBezTo>
                    <a:pt x="41656" y="671131"/>
                    <a:pt x="46143" y="671169"/>
                    <a:pt x="50391" y="671198"/>
                  </a:cubicBezTo>
                  <a:cubicBezTo>
                    <a:pt x="58878" y="671331"/>
                    <a:pt x="66393" y="671579"/>
                    <a:pt x="73232" y="671903"/>
                  </a:cubicBezTo>
                  <a:cubicBezTo>
                    <a:pt x="86900" y="672551"/>
                    <a:pt x="97873" y="673513"/>
                    <a:pt x="108512" y="674484"/>
                  </a:cubicBezTo>
                  <a:cubicBezTo>
                    <a:pt x="129801" y="676418"/>
                    <a:pt x="149813" y="678399"/>
                    <a:pt x="187637" y="678008"/>
                  </a:cubicBezTo>
                  <a:cubicBezTo>
                    <a:pt x="190399" y="676637"/>
                    <a:pt x="250854" y="673189"/>
                    <a:pt x="194552" y="671189"/>
                  </a:cubicBezTo>
                  <a:lnTo>
                    <a:pt x="167777" y="672903"/>
                  </a:lnTo>
                  <a:lnTo>
                    <a:pt x="149546" y="671055"/>
                  </a:lnTo>
                  <a:cubicBezTo>
                    <a:pt x="170263" y="670989"/>
                    <a:pt x="208363" y="671141"/>
                    <a:pt x="203953" y="669255"/>
                  </a:cubicBezTo>
                  <a:cubicBezTo>
                    <a:pt x="231242" y="675418"/>
                    <a:pt x="346209" y="663378"/>
                    <a:pt x="288716" y="672798"/>
                  </a:cubicBezTo>
                  <a:cubicBezTo>
                    <a:pt x="253369" y="671274"/>
                    <a:pt x="243120" y="671589"/>
                    <a:pt x="220203" y="674103"/>
                  </a:cubicBezTo>
                  <a:cubicBezTo>
                    <a:pt x="300022" y="674665"/>
                    <a:pt x="370383" y="677170"/>
                    <a:pt x="436134" y="677237"/>
                  </a:cubicBezTo>
                  <a:lnTo>
                    <a:pt x="455451" y="674456"/>
                  </a:lnTo>
                  <a:cubicBezTo>
                    <a:pt x="456842" y="677170"/>
                    <a:pt x="488874" y="678970"/>
                    <a:pt x="520307" y="679694"/>
                  </a:cubicBezTo>
                  <a:cubicBezTo>
                    <a:pt x="533832" y="679104"/>
                    <a:pt x="551253" y="679323"/>
                    <a:pt x="547082" y="677980"/>
                  </a:cubicBezTo>
                  <a:cubicBezTo>
                    <a:pt x="553187" y="676332"/>
                    <a:pt x="432515" y="676980"/>
                    <a:pt x="488874" y="672179"/>
                  </a:cubicBezTo>
                  <a:cubicBezTo>
                    <a:pt x="562026" y="673313"/>
                    <a:pt x="639350" y="675789"/>
                    <a:pt x="686251" y="679723"/>
                  </a:cubicBezTo>
                  <a:cubicBezTo>
                    <a:pt x="651999" y="680371"/>
                    <a:pt x="627434" y="679637"/>
                    <a:pt x="591249" y="683285"/>
                  </a:cubicBezTo>
                  <a:cubicBezTo>
                    <a:pt x="468653" y="686924"/>
                    <a:pt x="335874" y="684076"/>
                    <a:pt x="217097" y="688524"/>
                  </a:cubicBezTo>
                  <a:cubicBezTo>
                    <a:pt x="212687" y="686638"/>
                    <a:pt x="181198" y="685914"/>
                    <a:pt x="190627" y="683981"/>
                  </a:cubicBezTo>
                  <a:cubicBezTo>
                    <a:pt x="179588" y="682657"/>
                    <a:pt x="149175" y="684114"/>
                    <a:pt x="140935" y="681418"/>
                  </a:cubicBezTo>
                  <a:cubicBezTo>
                    <a:pt x="120895" y="682018"/>
                    <a:pt x="100092" y="682409"/>
                    <a:pt x="78966" y="682647"/>
                  </a:cubicBezTo>
                  <a:cubicBezTo>
                    <a:pt x="59001" y="682761"/>
                    <a:pt x="38761" y="682885"/>
                    <a:pt x="18587" y="683000"/>
                  </a:cubicBezTo>
                  <a:cubicBezTo>
                    <a:pt x="18834" y="628888"/>
                    <a:pt x="19082" y="575329"/>
                    <a:pt x="19292" y="529504"/>
                  </a:cubicBezTo>
                  <a:cubicBezTo>
                    <a:pt x="14472" y="552688"/>
                    <a:pt x="16148" y="479231"/>
                    <a:pt x="14167" y="456057"/>
                  </a:cubicBezTo>
                  <a:cubicBezTo>
                    <a:pt x="16272" y="434235"/>
                    <a:pt x="15339" y="396688"/>
                    <a:pt x="15253" y="369075"/>
                  </a:cubicBezTo>
                  <a:cubicBezTo>
                    <a:pt x="14424" y="366046"/>
                    <a:pt x="14101" y="348910"/>
                    <a:pt x="12758" y="353063"/>
                  </a:cubicBezTo>
                  <a:cubicBezTo>
                    <a:pt x="13367" y="373494"/>
                    <a:pt x="12300" y="380933"/>
                    <a:pt x="11824" y="401907"/>
                  </a:cubicBezTo>
                  <a:cubicBezTo>
                    <a:pt x="8262" y="393335"/>
                    <a:pt x="11957" y="356902"/>
                    <a:pt x="12129" y="325707"/>
                  </a:cubicBezTo>
                  <a:lnTo>
                    <a:pt x="14082" y="342005"/>
                  </a:lnTo>
                  <a:cubicBezTo>
                    <a:pt x="14196" y="290093"/>
                    <a:pt x="20254" y="228286"/>
                    <a:pt x="16844" y="181575"/>
                  </a:cubicBezTo>
                  <a:lnTo>
                    <a:pt x="13434" y="221332"/>
                  </a:lnTo>
                  <a:cubicBezTo>
                    <a:pt x="11891" y="163344"/>
                    <a:pt x="16568" y="91878"/>
                    <a:pt x="12357" y="49035"/>
                  </a:cubicBezTo>
                  <a:cubicBezTo>
                    <a:pt x="11119" y="87716"/>
                    <a:pt x="13767" y="152057"/>
                    <a:pt x="9138" y="150914"/>
                  </a:cubicBezTo>
                  <a:cubicBezTo>
                    <a:pt x="6681" y="148714"/>
                    <a:pt x="6814" y="103708"/>
                    <a:pt x="7833" y="82429"/>
                  </a:cubicBezTo>
                  <a:cubicBezTo>
                    <a:pt x="8424" y="70637"/>
                    <a:pt x="8776" y="59188"/>
                    <a:pt x="8948" y="48025"/>
                  </a:cubicBezTo>
                  <a:cubicBezTo>
                    <a:pt x="8995" y="42138"/>
                    <a:pt x="9043" y="36338"/>
                    <a:pt x="9090" y="30594"/>
                  </a:cubicBezTo>
                  <a:cubicBezTo>
                    <a:pt x="9071" y="23441"/>
                    <a:pt x="9043" y="16373"/>
                    <a:pt x="9024" y="9372"/>
                  </a:cubicBezTo>
                  <a:cubicBezTo>
                    <a:pt x="18777" y="9249"/>
                    <a:pt x="28388" y="9125"/>
                    <a:pt x="37904" y="9001"/>
                  </a:cubicBezTo>
                  <a:cubicBezTo>
                    <a:pt x="45428" y="8810"/>
                    <a:pt x="52877" y="8629"/>
                    <a:pt x="60259" y="8439"/>
                  </a:cubicBezTo>
                  <a:cubicBezTo>
                    <a:pt x="75022" y="8068"/>
                    <a:pt x="89510" y="7715"/>
                    <a:pt x="103855" y="7353"/>
                  </a:cubicBezTo>
                  <a:cubicBezTo>
                    <a:pt x="132649" y="6867"/>
                    <a:pt x="161052" y="7077"/>
                    <a:pt x="190618" y="961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3" name="任意多边形: 形状 42"/>
            <p:cNvSpPr/>
            <p:nvPr/>
          </p:nvSpPr>
          <p:spPr>
            <a:xfrm>
              <a:off x="10619162" y="664372"/>
              <a:ext cx="76200" cy="219075"/>
            </a:xfrm>
            <a:custGeom>
              <a:avLst/>
              <a:gdLst>
                <a:gd name="connsiteX0" fmla="*/ 73219 w 76200"/>
                <a:gd name="connsiteY0" fmla="*/ 8706 h 219075"/>
                <a:gd name="connsiteX1" fmla="*/ 53816 w 76200"/>
                <a:gd name="connsiteY1" fmla="*/ 8944 h 219075"/>
                <a:gd name="connsiteX2" fmla="*/ 38481 w 76200"/>
                <a:gd name="connsiteY2" fmla="*/ 9468 h 219075"/>
                <a:gd name="connsiteX3" fmla="*/ 11268 w 76200"/>
                <a:gd name="connsiteY3" fmla="*/ 11068 h 219075"/>
                <a:gd name="connsiteX4" fmla="*/ 13945 w 76200"/>
                <a:gd name="connsiteY4" fmla="*/ 40757 h 219075"/>
                <a:gd name="connsiteX5" fmla="*/ 14964 w 76200"/>
                <a:gd name="connsiteY5" fmla="*/ 82963 h 219075"/>
                <a:gd name="connsiteX6" fmla="*/ 10230 w 76200"/>
                <a:gd name="connsiteY6" fmla="*/ 133731 h 219075"/>
                <a:gd name="connsiteX7" fmla="*/ 10735 w 76200"/>
                <a:gd name="connsiteY7" fmla="*/ 206054 h 219075"/>
                <a:gd name="connsiteX8" fmla="*/ 7144 w 76200"/>
                <a:gd name="connsiteY8" fmla="*/ 190576 h 219075"/>
                <a:gd name="connsiteX9" fmla="*/ 8630 w 76200"/>
                <a:gd name="connsiteY9" fmla="*/ 107785 h 219075"/>
                <a:gd name="connsiteX10" fmla="*/ 7820 w 76200"/>
                <a:gd name="connsiteY10" fmla="*/ 64656 h 219075"/>
                <a:gd name="connsiteX11" fmla="*/ 7477 w 76200"/>
                <a:gd name="connsiteY11" fmla="*/ 43348 h 219075"/>
                <a:gd name="connsiteX12" fmla="*/ 7344 w 76200"/>
                <a:gd name="connsiteY12" fmla="*/ 7144 h 219075"/>
                <a:gd name="connsiteX13" fmla="*/ 31147 w 76200"/>
                <a:gd name="connsiteY13" fmla="*/ 7229 h 219075"/>
                <a:gd name="connsiteX14" fmla="*/ 48692 w 76200"/>
                <a:gd name="connsiteY14" fmla="*/ 7496 h 219075"/>
                <a:gd name="connsiteX15" fmla="*/ 73219 w 76200"/>
                <a:gd name="connsiteY15" fmla="*/ 8706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6200" h="219075">
                  <a:moveTo>
                    <a:pt x="73219" y="8706"/>
                  </a:moveTo>
                  <a:cubicBezTo>
                    <a:pt x="65723" y="8801"/>
                    <a:pt x="59331" y="8877"/>
                    <a:pt x="53816" y="8944"/>
                  </a:cubicBezTo>
                  <a:cubicBezTo>
                    <a:pt x="47844" y="9144"/>
                    <a:pt x="42824" y="9315"/>
                    <a:pt x="38481" y="9468"/>
                  </a:cubicBezTo>
                  <a:cubicBezTo>
                    <a:pt x="25308" y="9896"/>
                    <a:pt x="17278" y="10458"/>
                    <a:pt x="11268" y="11068"/>
                  </a:cubicBezTo>
                  <a:cubicBezTo>
                    <a:pt x="12192" y="22193"/>
                    <a:pt x="13202" y="29013"/>
                    <a:pt x="13945" y="40757"/>
                  </a:cubicBezTo>
                  <a:cubicBezTo>
                    <a:pt x="14678" y="49244"/>
                    <a:pt x="15145" y="60827"/>
                    <a:pt x="14964" y="82963"/>
                  </a:cubicBezTo>
                  <a:cubicBezTo>
                    <a:pt x="12487" y="73828"/>
                    <a:pt x="10420" y="109414"/>
                    <a:pt x="10230" y="133731"/>
                  </a:cubicBezTo>
                  <a:cubicBezTo>
                    <a:pt x="11668" y="157210"/>
                    <a:pt x="10668" y="185376"/>
                    <a:pt x="10735" y="206054"/>
                  </a:cubicBezTo>
                  <a:cubicBezTo>
                    <a:pt x="10230" y="220161"/>
                    <a:pt x="7239" y="218227"/>
                    <a:pt x="7144" y="190576"/>
                  </a:cubicBezTo>
                  <a:cubicBezTo>
                    <a:pt x="9020" y="164802"/>
                    <a:pt x="9058" y="136503"/>
                    <a:pt x="8630" y="107785"/>
                  </a:cubicBezTo>
                  <a:cubicBezTo>
                    <a:pt x="8363" y="93440"/>
                    <a:pt x="8087" y="78962"/>
                    <a:pt x="7820" y="64656"/>
                  </a:cubicBezTo>
                  <a:cubicBezTo>
                    <a:pt x="7706" y="57493"/>
                    <a:pt x="7591" y="50378"/>
                    <a:pt x="7477" y="43348"/>
                  </a:cubicBezTo>
                  <a:cubicBezTo>
                    <a:pt x="7429" y="31128"/>
                    <a:pt x="7391" y="19040"/>
                    <a:pt x="7344" y="7144"/>
                  </a:cubicBezTo>
                  <a:cubicBezTo>
                    <a:pt x="15364" y="7172"/>
                    <a:pt x="23298" y="7201"/>
                    <a:pt x="31147" y="7229"/>
                  </a:cubicBezTo>
                  <a:cubicBezTo>
                    <a:pt x="37062" y="7315"/>
                    <a:pt x="42901" y="7410"/>
                    <a:pt x="48692" y="7496"/>
                  </a:cubicBezTo>
                  <a:cubicBezTo>
                    <a:pt x="57131" y="7753"/>
                    <a:pt x="65332" y="8134"/>
                    <a:pt x="73219" y="87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4" name="任意多边形: 形状 43"/>
            <p:cNvSpPr/>
            <p:nvPr/>
          </p:nvSpPr>
          <p:spPr>
            <a:xfrm>
              <a:off x="10690190" y="674335"/>
              <a:ext cx="66675" cy="19050"/>
            </a:xfrm>
            <a:custGeom>
              <a:avLst/>
              <a:gdLst>
                <a:gd name="connsiteX0" fmla="*/ 67866 w 66675"/>
                <a:gd name="connsiteY0" fmla="*/ 12402 h 19050"/>
                <a:gd name="connsiteX1" fmla="*/ 7144 w 66675"/>
                <a:gd name="connsiteY1" fmla="*/ 8516 h 19050"/>
                <a:gd name="connsiteX2" fmla="*/ 62351 w 66675"/>
                <a:gd name="connsiteY2" fmla="*/ 8344 h 19050"/>
                <a:gd name="connsiteX3" fmla="*/ 42453 w 66675"/>
                <a:gd name="connsiteY3" fmla="*/ 10040 h 19050"/>
                <a:gd name="connsiteX4" fmla="*/ 67866 w 66675"/>
                <a:gd name="connsiteY4" fmla="*/ 12402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19050">
                  <a:moveTo>
                    <a:pt x="67866" y="12402"/>
                  </a:moveTo>
                  <a:cubicBezTo>
                    <a:pt x="30004" y="12793"/>
                    <a:pt x="44415" y="7039"/>
                    <a:pt x="7144" y="8516"/>
                  </a:cubicBezTo>
                  <a:cubicBezTo>
                    <a:pt x="22889" y="5477"/>
                    <a:pt x="27823" y="8449"/>
                    <a:pt x="62351" y="8344"/>
                  </a:cubicBezTo>
                  <a:lnTo>
                    <a:pt x="42453" y="10040"/>
                  </a:lnTo>
                  <a:lnTo>
                    <a:pt x="67866" y="1240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5" name="任意多边形: 形状 44"/>
            <p:cNvSpPr/>
            <p:nvPr/>
          </p:nvSpPr>
          <p:spPr>
            <a:xfrm>
              <a:off x="10621026" y="871608"/>
              <a:ext cx="19050" cy="104775"/>
            </a:xfrm>
            <a:custGeom>
              <a:avLst/>
              <a:gdLst>
                <a:gd name="connsiteX0" fmla="*/ 12957 w 19050"/>
                <a:gd name="connsiteY0" fmla="*/ 7144 h 104775"/>
                <a:gd name="connsiteX1" fmla="*/ 8595 w 19050"/>
                <a:gd name="connsiteY1" fmla="*/ 88849 h 104775"/>
                <a:gd name="connsiteX2" fmla="*/ 7271 w 19050"/>
                <a:gd name="connsiteY2" fmla="*/ 99889 h 104775"/>
                <a:gd name="connsiteX3" fmla="*/ 12957 w 19050"/>
                <a:gd name="connsiteY3" fmla="*/ 714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" h="104775">
                  <a:moveTo>
                    <a:pt x="12957" y="7144"/>
                  </a:moveTo>
                  <a:cubicBezTo>
                    <a:pt x="13300" y="31185"/>
                    <a:pt x="11852" y="87192"/>
                    <a:pt x="8595" y="88849"/>
                  </a:cubicBezTo>
                  <a:cubicBezTo>
                    <a:pt x="8328" y="92421"/>
                    <a:pt x="6680" y="86344"/>
                    <a:pt x="7271" y="99889"/>
                  </a:cubicBezTo>
                  <a:cubicBezTo>
                    <a:pt x="8280" y="78619"/>
                    <a:pt x="8633" y="16240"/>
                    <a:pt x="1295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6" name="任意多边形: 形状 45"/>
            <p:cNvSpPr/>
            <p:nvPr/>
          </p:nvSpPr>
          <p:spPr>
            <a:xfrm>
              <a:off x="10639287" y="764823"/>
              <a:ext cx="9525" cy="57150"/>
            </a:xfrm>
            <a:custGeom>
              <a:avLst/>
              <a:gdLst>
                <a:gd name="connsiteX0" fmla="*/ 7679 w 9525"/>
                <a:gd name="connsiteY0" fmla="*/ 7144 h 57150"/>
                <a:gd name="connsiteX1" fmla="*/ 8374 w 9525"/>
                <a:gd name="connsiteY1" fmla="*/ 55159 h 57150"/>
                <a:gd name="connsiteX2" fmla="*/ 7679 w 9525"/>
                <a:gd name="connsiteY2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57150">
                  <a:moveTo>
                    <a:pt x="7679" y="7144"/>
                  </a:moveTo>
                  <a:cubicBezTo>
                    <a:pt x="8260" y="20669"/>
                    <a:pt x="8308" y="34481"/>
                    <a:pt x="8374" y="55159"/>
                  </a:cubicBezTo>
                  <a:cubicBezTo>
                    <a:pt x="7793" y="41634"/>
                    <a:pt x="6374" y="25089"/>
                    <a:pt x="767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7" name="任意多边形: 形状 46"/>
            <p:cNvSpPr/>
            <p:nvPr/>
          </p:nvSpPr>
          <p:spPr>
            <a:xfrm>
              <a:off x="10631993" y="902536"/>
              <a:ext cx="9525" cy="47625"/>
            </a:xfrm>
            <a:custGeom>
              <a:avLst/>
              <a:gdLst>
                <a:gd name="connsiteX0" fmla="*/ 8067 w 9525"/>
                <a:gd name="connsiteY0" fmla="*/ 7724 h 47625"/>
                <a:gd name="connsiteX1" fmla="*/ 8695 w 9525"/>
                <a:gd name="connsiteY1" fmla="*/ 35051 h 47625"/>
                <a:gd name="connsiteX2" fmla="*/ 7657 w 9525"/>
                <a:gd name="connsiteY2" fmla="*/ 49434 h 47625"/>
                <a:gd name="connsiteX3" fmla="*/ 8067 w 9525"/>
                <a:gd name="connsiteY3" fmla="*/ 772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" h="47625">
                  <a:moveTo>
                    <a:pt x="8067" y="7724"/>
                  </a:moveTo>
                  <a:cubicBezTo>
                    <a:pt x="10496" y="3028"/>
                    <a:pt x="8676" y="28174"/>
                    <a:pt x="8695" y="35051"/>
                  </a:cubicBezTo>
                  <a:lnTo>
                    <a:pt x="7657" y="49434"/>
                  </a:lnTo>
                  <a:cubicBezTo>
                    <a:pt x="7067" y="35870"/>
                    <a:pt x="6743" y="18744"/>
                    <a:pt x="8067" y="772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8" name="任意多边形: 形状 47"/>
            <p:cNvSpPr/>
            <p:nvPr/>
          </p:nvSpPr>
          <p:spPr>
            <a:xfrm>
              <a:off x="10621810" y="1083091"/>
              <a:ext cx="9525" cy="47625"/>
            </a:xfrm>
            <a:custGeom>
              <a:avLst/>
              <a:gdLst>
                <a:gd name="connsiteX0" fmla="*/ 11011 w 9525"/>
                <a:gd name="connsiteY0" fmla="*/ 34747 h 47625"/>
                <a:gd name="connsiteX1" fmla="*/ 7487 w 9525"/>
                <a:gd name="connsiteY1" fmla="*/ 39995 h 47625"/>
                <a:gd name="connsiteX2" fmla="*/ 7144 w 9525"/>
                <a:gd name="connsiteY2" fmla="*/ 15973 h 47625"/>
                <a:gd name="connsiteX3" fmla="*/ 10916 w 9525"/>
                <a:gd name="connsiteY3" fmla="*/ 7144 h 47625"/>
                <a:gd name="connsiteX4" fmla="*/ 11011 w 9525"/>
                <a:gd name="connsiteY4" fmla="*/ 34747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" h="47625">
                  <a:moveTo>
                    <a:pt x="11011" y="34747"/>
                  </a:moveTo>
                  <a:cubicBezTo>
                    <a:pt x="10030" y="69818"/>
                    <a:pt x="7906" y="-1715"/>
                    <a:pt x="7487" y="39995"/>
                  </a:cubicBezTo>
                  <a:lnTo>
                    <a:pt x="7144" y="15973"/>
                  </a:lnTo>
                  <a:lnTo>
                    <a:pt x="10916" y="7144"/>
                  </a:lnTo>
                  <a:lnTo>
                    <a:pt x="11011" y="3474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9" name="任意多边形: 形状 48"/>
            <p:cNvSpPr/>
            <p:nvPr/>
          </p:nvSpPr>
          <p:spPr>
            <a:xfrm>
              <a:off x="10621195" y="1164244"/>
              <a:ext cx="9525" cy="47625"/>
            </a:xfrm>
            <a:custGeom>
              <a:avLst/>
              <a:gdLst>
                <a:gd name="connsiteX0" fmla="*/ 8264 w 9525"/>
                <a:gd name="connsiteY0" fmla="*/ 7144 h 47625"/>
                <a:gd name="connsiteX1" fmla="*/ 8654 w 9525"/>
                <a:gd name="connsiteY1" fmla="*/ 45006 h 47625"/>
                <a:gd name="connsiteX2" fmla="*/ 7264 w 9525"/>
                <a:gd name="connsiteY2" fmla="*/ 35309 h 47625"/>
                <a:gd name="connsiteX3" fmla="*/ 8264 w 9525"/>
                <a:gd name="connsiteY3" fmla="*/ 71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" h="47625">
                  <a:moveTo>
                    <a:pt x="8264" y="7144"/>
                  </a:moveTo>
                  <a:cubicBezTo>
                    <a:pt x="9111" y="17126"/>
                    <a:pt x="9416" y="27337"/>
                    <a:pt x="8654" y="45006"/>
                  </a:cubicBezTo>
                  <a:lnTo>
                    <a:pt x="7264" y="35309"/>
                  </a:lnTo>
                  <a:cubicBezTo>
                    <a:pt x="6702" y="28718"/>
                    <a:pt x="8302" y="20945"/>
                    <a:pt x="826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0" name="任意多边形: 形状 49"/>
            <p:cNvSpPr/>
            <p:nvPr/>
          </p:nvSpPr>
          <p:spPr>
            <a:xfrm>
              <a:off x="10628769" y="1113881"/>
              <a:ext cx="9525" cy="38100"/>
            </a:xfrm>
            <a:custGeom>
              <a:avLst/>
              <a:gdLst>
                <a:gd name="connsiteX0" fmla="*/ 9244 w 9525"/>
                <a:gd name="connsiteY0" fmla="*/ 11720 h 38100"/>
                <a:gd name="connsiteX1" fmla="*/ 7415 w 9525"/>
                <a:gd name="connsiteY1" fmla="*/ 36866 h 38100"/>
                <a:gd name="connsiteX2" fmla="*/ 9244 w 9525"/>
                <a:gd name="connsiteY2" fmla="*/ 1172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38100">
                  <a:moveTo>
                    <a:pt x="9244" y="11720"/>
                  </a:moveTo>
                  <a:cubicBezTo>
                    <a:pt x="10110" y="28608"/>
                    <a:pt x="8205" y="26093"/>
                    <a:pt x="7415" y="36866"/>
                  </a:cubicBezTo>
                  <a:cubicBezTo>
                    <a:pt x="6310" y="30475"/>
                    <a:pt x="8920" y="-5377"/>
                    <a:pt x="9244" y="117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1" name="任意多边形: 形状 50"/>
            <p:cNvSpPr/>
            <p:nvPr/>
          </p:nvSpPr>
          <p:spPr>
            <a:xfrm>
              <a:off x="10651538" y="1208298"/>
              <a:ext cx="9525" cy="85725"/>
            </a:xfrm>
            <a:custGeom>
              <a:avLst/>
              <a:gdLst>
                <a:gd name="connsiteX0" fmla="*/ 9287 w 9525"/>
                <a:gd name="connsiteY0" fmla="*/ 85582 h 85725"/>
                <a:gd name="connsiteX1" fmla="*/ 7144 w 9525"/>
                <a:gd name="connsiteY1" fmla="*/ 7144 h 85725"/>
                <a:gd name="connsiteX2" fmla="*/ 9287 w 9525"/>
                <a:gd name="connsiteY2" fmla="*/ 85582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85725">
                  <a:moveTo>
                    <a:pt x="9287" y="85582"/>
                  </a:moveTo>
                  <a:cubicBezTo>
                    <a:pt x="6248" y="69837"/>
                    <a:pt x="8049" y="37814"/>
                    <a:pt x="7144" y="7144"/>
                  </a:cubicBezTo>
                  <a:cubicBezTo>
                    <a:pt x="8058" y="37805"/>
                    <a:pt x="9725" y="50778"/>
                    <a:pt x="9287" y="855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2" name="任意多边形: 形状 51"/>
            <p:cNvSpPr/>
            <p:nvPr/>
          </p:nvSpPr>
          <p:spPr>
            <a:xfrm>
              <a:off x="11321802" y="794027"/>
              <a:ext cx="9525" cy="47625"/>
            </a:xfrm>
            <a:custGeom>
              <a:avLst/>
              <a:gdLst>
                <a:gd name="connsiteX0" fmla="*/ 7621 w 9525"/>
                <a:gd name="connsiteY0" fmla="*/ 7144 h 47625"/>
                <a:gd name="connsiteX1" fmla="*/ 8288 w 9525"/>
                <a:gd name="connsiteY1" fmla="*/ 48273 h 47625"/>
                <a:gd name="connsiteX2" fmla="*/ 9354 w 9525"/>
                <a:gd name="connsiteY2" fmla="*/ 40796 h 47625"/>
                <a:gd name="connsiteX3" fmla="*/ 7621 w 9525"/>
                <a:gd name="connsiteY3" fmla="*/ 71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" h="47625">
                  <a:moveTo>
                    <a:pt x="7621" y="7144"/>
                  </a:moveTo>
                  <a:cubicBezTo>
                    <a:pt x="6583" y="21488"/>
                    <a:pt x="7440" y="38338"/>
                    <a:pt x="8288" y="48273"/>
                  </a:cubicBezTo>
                  <a:lnTo>
                    <a:pt x="9354" y="40796"/>
                  </a:lnTo>
                  <a:lnTo>
                    <a:pt x="7621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3" name="任意多边形: 形状 52"/>
            <p:cNvSpPr/>
            <p:nvPr/>
          </p:nvSpPr>
          <p:spPr>
            <a:xfrm>
              <a:off x="11207537" y="660982"/>
              <a:ext cx="123825" cy="114300"/>
            </a:xfrm>
            <a:custGeom>
              <a:avLst/>
              <a:gdLst>
                <a:gd name="connsiteX0" fmla="*/ 11672 w 123825"/>
                <a:gd name="connsiteY0" fmla="*/ 8011 h 114300"/>
                <a:gd name="connsiteX1" fmla="*/ 51972 w 123825"/>
                <a:gd name="connsiteY1" fmla="*/ 12506 h 114300"/>
                <a:gd name="connsiteX2" fmla="*/ 78623 w 123825"/>
                <a:gd name="connsiteY2" fmla="*/ 12506 h 114300"/>
                <a:gd name="connsiteX3" fmla="*/ 119562 w 123825"/>
                <a:gd name="connsiteY3" fmla="*/ 11859 h 114300"/>
                <a:gd name="connsiteX4" fmla="*/ 120505 w 123825"/>
                <a:gd name="connsiteY4" fmla="*/ 57569 h 114300"/>
                <a:gd name="connsiteX5" fmla="*/ 120905 w 123825"/>
                <a:gd name="connsiteY5" fmla="*/ 88849 h 114300"/>
                <a:gd name="connsiteX6" fmla="*/ 122876 w 123825"/>
                <a:gd name="connsiteY6" fmla="*/ 112043 h 114300"/>
                <a:gd name="connsiteX7" fmla="*/ 123724 w 123825"/>
                <a:gd name="connsiteY7" fmla="*/ 72581 h 114300"/>
                <a:gd name="connsiteX8" fmla="*/ 124048 w 123825"/>
                <a:gd name="connsiteY8" fmla="*/ 49787 h 114300"/>
                <a:gd name="connsiteX9" fmla="*/ 124267 w 123825"/>
                <a:gd name="connsiteY9" fmla="*/ 7144 h 114300"/>
                <a:gd name="connsiteX10" fmla="*/ 56611 w 123825"/>
                <a:gd name="connsiteY10" fmla="*/ 7153 h 114300"/>
                <a:gd name="connsiteX11" fmla="*/ 11672 w 123825"/>
                <a:gd name="connsiteY11" fmla="*/ 8011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3825" h="114300">
                  <a:moveTo>
                    <a:pt x="11672" y="8011"/>
                  </a:moveTo>
                  <a:cubicBezTo>
                    <a:pt x="-3787" y="11592"/>
                    <a:pt x="22988" y="9877"/>
                    <a:pt x="51972" y="12506"/>
                  </a:cubicBezTo>
                  <a:cubicBezTo>
                    <a:pt x="60783" y="12668"/>
                    <a:pt x="69679" y="12640"/>
                    <a:pt x="78623" y="12506"/>
                  </a:cubicBezTo>
                  <a:cubicBezTo>
                    <a:pt x="92187" y="12297"/>
                    <a:pt x="105855" y="12078"/>
                    <a:pt x="119562" y="11859"/>
                  </a:cubicBezTo>
                  <a:cubicBezTo>
                    <a:pt x="119876" y="27127"/>
                    <a:pt x="120190" y="42424"/>
                    <a:pt x="120505" y="57569"/>
                  </a:cubicBezTo>
                  <a:cubicBezTo>
                    <a:pt x="120771" y="68085"/>
                    <a:pt x="120952" y="78543"/>
                    <a:pt x="120905" y="88849"/>
                  </a:cubicBezTo>
                  <a:lnTo>
                    <a:pt x="122876" y="112043"/>
                  </a:lnTo>
                  <a:cubicBezTo>
                    <a:pt x="123114" y="100689"/>
                    <a:pt x="123410" y="87230"/>
                    <a:pt x="123724" y="72581"/>
                  </a:cubicBezTo>
                  <a:cubicBezTo>
                    <a:pt x="123829" y="65237"/>
                    <a:pt x="123943" y="57607"/>
                    <a:pt x="124048" y="49787"/>
                  </a:cubicBezTo>
                  <a:cubicBezTo>
                    <a:pt x="124124" y="35833"/>
                    <a:pt x="124191" y="21546"/>
                    <a:pt x="124267" y="7144"/>
                  </a:cubicBezTo>
                  <a:cubicBezTo>
                    <a:pt x="101674" y="7144"/>
                    <a:pt x="78690" y="7153"/>
                    <a:pt x="56611" y="7153"/>
                  </a:cubicBezTo>
                  <a:cubicBezTo>
                    <a:pt x="40647" y="7287"/>
                    <a:pt x="25350" y="7563"/>
                    <a:pt x="11672" y="801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4" name="任意多边形: 形状 53"/>
            <p:cNvSpPr/>
            <p:nvPr/>
          </p:nvSpPr>
          <p:spPr>
            <a:xfrm>
              <a:off x="11164362" y="677765"/>
              <a:ext cx="114300" cy="9525"/>
            </a:xfrm>
            <a:custGeom>
              <a:avLst/>
              <a:gdLst>
                <a:gd name="connsiteX0" fmla="*/ 25786 w 114300"/>
                <a:gd name="connsiteY0" fmla="*/ 8992 h 9525"/>
                <a:gd name="connsiteX1" fmla="*/ 111654 w 114300"/>
                <a:gd name="connsiteY1" fmla="*/ 7906 h 9525"/>
                <a:gd name="connsiteX2" fmla="*/ 7574 w 114300"/>
                <a:gd name="connsiteY2" fmla="*/ 7144 h 9525"/>
                <a:gd name="connsiteX3" fmla="*/ 25786 w 114300"/>
                <a:gd name="connsiteY3" fmla="*/ 8992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300" h="9525">
                  <a:moveTo>
                    <a:pt x="25786" y="8992"/>
                  </a:moveTo>
                  <a:cubicBezTo>
                    <a:pt x="54199" y="10535"/>
                    <a:pt x="90965" y="7972"/>
                    <a:pt x="111654" y="7906"/>
                  </a:cubicBezTo>
                  <a:cubicBezTo>
                    <a:pt x="76840" y="7649"/>
                    <a:pt x="31863" y="7325"/>
                    <a:pt x="7574" y="7144"/>
                  </a:cubicBezTo>
                  <a:cubicBezTo>
                    <a:pt x="4507" y="7972"/>
                    <a:pt x="18595" y="8468"/>
                    <a:pt x="25786" y="899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5" name="任意多边形: 形状 54"/>
            <p:cNvSpPr/>
            <p:nvPr/>
          </p:nvSpPr>
          <p:spPr>
            <a:xfrm>
              <a:off x="10796726" y="661653"/>
              <a:ext cx="533400" cy="695325"/>
            </a:xfrm>
            <a:custGeom>
              <a:avLst/>
              <a:gdLst>
                <a:gd name="connsiteX0" fmla="*/ 534658 w 533400"/>
                <a:gd name="connsiteY0" fmla="*/ 508392 h 695325"/>
                <a:gd name="connsiteX1" fmla="*/ 532772 w 533400"/>
                <a:gd name="connsiteY1" fmla="*/ 339971 h 695325"/>
                <a:gd name="connsiteX2" fmla="*/ 530248 w 533400"/>
                <a:gd name="connsiteY2" fmla="*/ 403455 h 695325"/>
                <a:gd name="connsiteX3" fmla="*/ 530772 w 533400"/>
                <a:gd name="connsiteY3" fmla="*/ 309853 h 695325"/>
                <a:gd name="connsiteX4" fmla="*/ 527410 w 533400"/>
                <a:gd name="connsiteY4" fmla="*/ 276982 h 695325"/>
                <a:gd name="connsiteX5" fmla="*/ 527934 w 533400"/>
                <a:gd name="connsiteY5" fmla="*/ 96950 h 695325"/>
                <a:gd name="connsiteX6" fmla="*/ 527286 w 533400"/>
                <a:gd name="connsiteY6" fmla="*/ 64851 h 695325"/>
                <a:gd name="connsiteX7" fmla="*/ 527181 w 533400"/>
                <a:gd name="connsiteY7" fmla="*/ 14368 h 695325"/>
                <a:gd name="connsiteX8" fmla="*/ 486224 w 533400"/>
                <a:gd name="connsiteY8" fmla="*/ 17197 h 695325"/>
                <a:gd name="connsiteX9" fmla="*/ 414996 w 533400"/>
                <a:gd name="connsiteY9" fmla="*/ 13073 h 695325"/>
                <a:gd name="connsiteX10" fmla="*/ 174794 w 533400"/>
                <a:gd name="connsiteY10" fmla="*/ 9749 h 695325"/>
                <a:gd name="connsiteX11" fmla="*/ 118216 w 533400"/>
                <a:gd name="connsiteY11" fmla="*/ 7205 h 695325"/>
                <a:gd name="connsiteX12" fmla="*/ 9964 w 533400"/>
                <a:gd name="connsiteY12" fmla="*/ 11892 h 695325"/>
                <a:gd name="connsiteX13" fmla="*/ 128122 w 533400"/>
                <a:gd name="connsiteY13" fmla="*/ 13149 h 695325"/>
                <a:gd name="connsiteX14" fmla="*/ 55484 w 533400"/>
                <a:gd name="connsiteY14" fmla="*/ 19902 h 695325"/>
                <a:gd name="connsiteX15" fmla="*/ 101299 w 533400"/>
                <a:gd name="connsiteY15" fmla="*/ 21664 h 695325"/>
                <a:gd name="connsiteX16" fmla="*/ 94918 w 533400"/>
                <a:gd name="connsiteY16" fmla="*/ 29570 h 695325"/>
                <a:gd name="connsiteX17" fmla="*/ 199531 w 533400"/>
                <a:gd name="connsiteY17" fmla="*/ 38209 h 695325"/>
                <a:gd name="connsiteX18" fmla="*/ 244298 w 533400"/>
                <a:gd name="connsiteY18" fmla="*/ 30999 h 695325"/>
                <a:gd name="connsiteX19" fmla="*/ 369657 w 533400"/>
                <a:gd name="connsiteY19" fmla="*/ 32780 h 695325"/>
                <a:gd name="connsiteX20" fmla="*/ 486414 w 533400"/>
                <a:gd name="connsiteY20" fmla="*/ 38124 h 695325"/>
                <a:gd name="connsiteX21" fmla="*/ 496625 w 533400"/>
                <a:gd name="connsiteY21" fmla="*/ 38114 h 695325"/>
                <a:gd name="connsiteX22" fmla="*/ 499797 w 533400"/>
                <a:gd name="connsiteY22" fmla="*/ 37971 h 695325"/>
                <a:gd name="connsiteX23" fmla="*/ 504197 w 533400"/>
                <a:gd name="connsiteY23" fmla="*/ 37352 h 695325"/>
                <a:gd name="connsiteX24" fmla="*/ 507465 w 533400"/>
                <a:gd name="connsiteY24" fmla="*/ 43029 h 695325"/>
                <a:gd name="connsiteX25" fmla="*/ 507855 w 533400"/>
                <a:gd name="connsiteY25" fmla="*/ 44315 h 695325"/>
                <a:gd name="connsiteX26" fmla="*/ 508217 w 533400"/>
                <a:gd name="connsiteY26" fmla="*/ 47153 h 695325"/>
                <a:gd name="connsiteX27" fmla="*/ 508798 w 533400"/>
                <a:gd name="connsiteY27" fmla="*/ 54868 h 695325"/>
                <a:gd name="connsiteX28" fmla="*/ 509141 w 533400"/>
                <a:gd name="connsiteY28" fmla="*/ 82262 h 695325"/>
                <a:gd name="connsiteX29" fmla="*/ 500911 w 533400"/>
                <a:gd name="connsiteY29" fmla="*/ 58736 h 695325"/>
                <a:gd name="connsiteX30" fmla="*/ 502359 w 533400"/>
                <a:gd name="connsiteY30" fmla="*/ 89101 h 695325"/>
                <a:gd name="connsiteX31" fmla="*/ 510693 w 533400"/>
                <a:gd name="connsiteY31" fmla="*/ 147147 h 695325"/>
                <a:gd name="connsiteX32" fmla="*/ 509712 w 533400"/>
                <a:gd name="connsiteY32" fmla="*/ 182199 h 695325"/>
                <a:gd name="connsiteX33" fmla="*/ 504302 w 533400"/>
                <a:gd name="connsiteY33" fmla="*/ 191867 h 695325"/>
                <a:gd name="connsiteX34" fmla="*/ 506817 w 533400"/>
                <a:gd name="connsiteY34" fmla="*/ 214765 h 695325"/>
                <a:gd name="connsiteX35" fmla="*/ 511741 w 533400"/>
                <a:gd name="connsiteY35" fmla="*/ 312501 h 695325"/>
                <a:gd name="connsiteX36" fmla="*/ 506026 w 533400"/>
                <a:gd name="connsiteY36" fmla="*/ 484779 h 695325"/>
                <a:gd name="connsiteX37" fmla="*/ 512084 w 533400"/>
                <a:gd name="connsiteY37" fmla="*/ 595812 h 695325"/>
                <a:gd name="connsiteX38" fmla="*/ 507931 w 533400"/>
                <a:gd name="connsiteY38" fmla="*/ 660125 h 695325"/>
                <a:gd name="connsiteX39" fmla="*/ 510341 w 533400"/>
                <a:gd name="connsiteY39" fmla="*/ 696434 h 695325"/>
                <a:gd name="connsiteX40" fmla="*/ 535173 w 533400"/>
                <a:gd name="connsiteY40" fmla="*/ 513050 h 695325"/>
                <a:gd name="connsiteX41" fmla="*/ 534658 w 533400"/>
                <a:gd name="connsiteY41" fmla="*/ 508392 h 695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533400" h="695325">
                  <a:moveTo>
                    <a:pt x="534658" y="508392"/>
                  </a:moveTo>
                  <a:cubicBezTo>
                    <a:pt x="534506" y="460091"/>
                    <a:pt x="537287" y="393016"/>
                    <a:pt x="532772" y="339971"/>
                  </a:cubicBezTo>
                  <a:cubicBezTo>
                    <a:pt x="532030" y="364555"/>
                    <a:pt x="530944" y="365107"/>
                    <a:pt x="530248" y="403455"/>
                  </a:cubicBezTo>
                  <a:cubicBezTo>
                    <a:pt x="525534" y="374728"/>
                    <a:pt x="530877" y="344371"/>
                    <a:pt x="530772" y="309853"/>
                  </a:cubicBezTo>
                  <a:cubicBezTo>
                    <a:pt x="529772" y="338037"/>
                    <a:pt x="527753" y="301042"/>
                    <a:pt x="527410" y="276982"/>
                  </a:cubicBezTo>
                  <a:cubicBezTo>
                    <a:pt x="528629" y="231443"/>
                    <a:pt x="528134" y="159091"/>
                    <a:pt x="527934" y="96950"/>
                  </a:cubicBezTo>
                  <a:cubicBezTo>
                    <a:pt x="527467" y="89673"/>
                    <a:pt x="527324" y="77890"/>
                    <a:pt x="527286" y="64851"/>
                  </a:cubicBezTo>
                  <a:cubicBezTo>
                    <a:pt x="527258" y="48249"/>
                    <a:pt x="527219" y="30046"/>
                    <a:pt x="527181" y="14368"/>
                  </a:cubicBezTo>
                  <a:cubicBezTo>
                    <a:pt x="490624" y="14530"/>
                    <a:pt x="481728" y="15102"/>
                    <a:pt x="486224" y="17197"/>
                  </a:cubicBezTo>
                  <a:cubicBezTo>
                    <a:pt x="448362" y="17588"/>
                    <a:pt x="443142" y="14073"/>
                    <a:pt x="414996" y="13073"/>
                  </a:cubicBezTo>
                  <a:cubicBezTo>
                    <a:pt x="331319" y="18502"/>
                    <a:pt x="264863" y="3205"/>
                    <a:pt x="174794" y="9749"/>
                  </a:cubicBezTo>
                  <a:cubicBezTo>
                    <a:pt x="180338" y="7015"/>
                    <a:pt x="135628" y="7424"/>
                    <a:pt x="118216" y="7205"/>
                  </a:cubicBezTo>
                  <a:cubicBezTo>
                    <a:pt x="80135" y="7053"/>
                    <a:pt x="-9876" y="6786"/>
                    <a:pt x="9964" y="11892"/>
                  </a:cubicBezTo>
                  <a:cubicBezTo>
                    <a:pt x="35910" y="15349"/>
                    <a:pt x="88365" y="9749"/>
                    <a:pt x="128122" y="13149"/>
                  </a:cubicBezTo>
                  <a:cubicBezTo>
                    <a:pt x="196578" y="18645"/>
                    <a:pt x="56627" y="15273"/>
                    <a:pt x="55484" y="19902"/>
                  </a:cubicBezTo>
                  <a:cubicBezTo>
                    <a:pt x="65438" y="19054"/>
                    <a:pt x="70934" y="23122"/>
                    <a:pt x="101299" y="21664"/>
                  </a:cubicBezTo>
                  <a:cubicBezTo>
                    <a:pt x="36672" y="23769"/>
                    <a:pt x="128046" y="26751"/>
                    <a:pt x="94918" y="29570"/>
                  </a:cubicBezTo>
                  <a:cubicBezTo>
                    <a:pt x="168898" y="32332"/>
                    <a:pt x="162012" y="32351"/>
                    <a:pt x="199531" y="38209"/>
                  </a:cubicBezTo>
                  <a:cubicBezTo>
                    <a:pt x="243994" y="37257"/>
                    <a:pt x="231582" y="33218"/>
                    <a:pt x="244298" y="30999"/>
                  </a:cubicBezTo>
                  <a:cubicBezTo>
                    <a:pt x="291504" y="28675"/>
                    <a:pt x="328718" y="33999"/>
                    <a:pt x="369657" y="32780"/>
                  </a:cubicBezTo>
                  <a:cubicBezTo>
                    <a:pt x="338701" y="39943"/>
                    <a:pt x="438104" y="38276"/>
                    <a:pt x="486414" y="38124"/>
                  </a:cubicBezTo>
                  <a:cubicBezTo>
                    <a:pt x="490186" y="38124"/>
                    <a:pt x="493568" y="38114"/>
                    <a:pt x="496625" y="38114"/>
                  </a:cubicBezTo>
                  <a:cubicBezTo>
                    <a:pt x="498559" y="38085"/>
                    <a:pt x="498759" y="38038"/>
                    <a:pt x="499797" y="37971"/>
                  </a:cubicBezTo>
                  <a:cubicBezTo>
                    <a:pt x="501445" y="37838"/>
                    <a:pt x="502873" y="37619"/>
                    <a:pt x="504197" y="37352"/>
                  </a:cubicBezTo>
                  <a:cubicBezTo>
                    <a:pt x="505036" y="39971"/>
                    <a:pt x="506379" y="40238"/>
                    <a:pt x="507465" y="43029"/>
                  </a:cubicBezTo>
                  <a:cubicBezTo>
                    <a:pt x="507598" y="43410"/>
                    <a:pt x="507731" y="43762"/>
                    <a:pt x="507855" y="44315"/>
                  </a:cubicBezTo>
                  <a:cubicBezTo>
                    <a:pt x="507969" y="45201"/>
                    <a:pt x="508084" y="46134"/>
                    <a:pt x="508217" y="47153"/>
                  </a:cubicBezTo>
                  <a:cubicBezTo>
                    <a:pt x="508446" y="49239"/>
                    <a:pt x="508636" y="51754"/>
                    <a:pt x="508798" y="54868"/>
                  </a:cubicBezTo>
                  <a:cubicBezTo>
                    <a:pt x="509112" y="61098"/>
                    <a:pt x="509255" y="69756"/>
                    <a:pt x="509141" y="82262"/>
                  </a:cubicBezTo>
                  <a:cubicBezTo>
                    <a:pt x="505712" y="115095"/>
                    <a:pt x="504588" y="15425"/>
                    <a:pt x="500911" y="58736"/>
                  </a:cubicBezTo>
                  <a:lnTo>
                    <a:pt x="502359" y="89101"/>
                  </a:lnTo>
                  <a:cubicBezTo>
                    <a:pt x="505140" y="108466"/>
                    <a:pt x="508722" y="123934"/>
                    <a:pt x="510693" y="147147"/>
                  </a:cubicBezTo>
                  <a:cubicBezTo>
                    <a:pt x="510741" y="160958"/>
                    <a:pt x="510798" y="181665"/>
                    <a:pt x="509712" y="182199"/>
                  </a:cubicBezTo>
                  <a:cubicBezTo>
                    <a:pt x="508541" y="155110"/>
                    <a:pt x="505845" y="163396"/>
                    <a:pt x="504302" y="191867"/>
                  </a:cubicBezTo>
                  <a:cubicBezTo>
                    <a:pt x="505426" y="205116"/>
                    <a:pt x="505712" y="208411"/>
                    <a:pt x="506817" y="214765"/>
                  </a:cubicBezTo>
                  <a:cubicBezTo>
                    <a:pt x="514523" y="159043"/>
                    <a:pt x="507264" y="273324"/>
                    <a:pt x="511741" y="312501"/>
                  </a:cubicBezTo>
                  <a:cubicBezTo>
                    <a:pt x="518075" y="426858"/>
                    <a:pt x="502683" y="372394"/>
                    <a:pt x="506026" y="484779"/>
                  </a:cubicBezTo>
                  <a:cubicBezTo>
                    <a:pt x="512713" y="450308"/>
                    <a:pt x="509522" y="559084"/>
                    <a:pt x="512084" y="595812"/>
                  </a:cubicBezTo>
                  <a:cubicBezTo>
                    <a:pt x="511913" y="627007"/>
                    <a:pt x="510036" y="638332"/>
                    <a:pt x="507931" y="660125"/>
                  </a:cubicBezTo>
                  <a:cubicBezTo>
                    <a:pt x="508665" y="668698"/>
                    <a:pt x="509046" y="692786"/>
                    <a:pt x="510341" y="696434"/>
                  </a:cubicBezTo>
                  <a:cubicBezTo>
                    <a:pt x="519304" y="679023"/>
                    <a:pt x="527743" y="606709"/>
                    <a:pt x="535173" y="513050"/>
                  </a:cubicBezTo>
                  <a:cubicBezTo>
                    <a:pt x="535020" y="510525"/>
                    <a:pt x="534849" y="508316"/>
                    <a:pt x="534658" y="50839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58140" y="271780"/>
            <a:ext cx="7314565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4000">
                <a:blipFill>
                  <a:blip r:embed="rId3"/>
                  <a:stretch>
                    <a:fillRect/>
                  </a:stretch>
                </a:blipFill>
                <a:latin typeface="楷体" panose="02010609060101010101" charset="-122"/>
                <a:ea typeface="楷体" panose="02010609060101010101" charset="-122"/>
                <a:sym typeface="宋体" panose="02010600030101010101" pitchFamily="2" charset="-122"/>
              </a:rPr>
              <a:t>一、“科技”概念早期文明成就</a:t>
            </a: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744220" y="1617980"/>
            <a:ext cx="10385425" cy="1383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fontAlgn="auto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800" b="1" u="sng" dirty="0">
                <a:solidFill>
                  <a:srgbClr val="961F16"/>
                </a:solidFill>
                <a:latin typeface="宋体" panose="02010600030101010101" pitchFamily="2" charset="-122"/>
                <a:cs typeface="华文楷体" panose="02010600040101010101" charset="-122"/>
              </a:rPr>
              <a:t>人类文明早期，各文明之间互有影响，但并没有很多直接的文字证据。原因主要有两个：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宋体" panose="02010600030101010101" pitchFamily="2" charset="-122"/>
              <a:cs typeface="华文楷体" panose="02010600040101010101" charset="-122"/>
            </a:endParaRPr>
          </a:p>
        </p:txBody>
      </p:sp>
      <p:sp>
        <p:nvSpPr>
          <p:cNvPr id="5" name="横卷形 4"/>
          <p:cNvSpPr/>
          <p:nvPr/>
        </p:nvSpPr>
        <p:spPr>
          <a:xfrm>
            <a:off x="708025" y="3176270"/>
            <a:ext cx="10424160" cy="2464435"/>
          </a:xfrm>
          <a:prstGeom prst="horizontalScroll">
            <a:avLst/>
          </a:prstGeom>
          <a:solidFill>
            <a:srgbClr val="C5A69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1064260" y="3716655"/>
            <a:ext cx="10385425" cy="1383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457200" indent="-457200" fontAlgn="auto">
              <a:lnSpc>
                <a:spcPct val="150000"/>
              </a:lnSpc>
              <a:buFont typeface="Wingdings" panose="05000000000000000000" charset="0"/>
              <a:buChar char="p"/>
            </a:pP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cs typeface="华文楷体" panose="02010600040101010101" charset="-122"/>
              </a:rPr>
              <a:t>人类文明早期交流主要是通过口译</a:t>
            </a:r>
          </a:p>
          <a:p>
            <a:pPr marL="457200" indent="-457200" fontAlgn="auto">
              <a:lnSpc>
                <a:spcPct val="150000"/>
              </a:lnSpc>
              <a:buFont typeface="Wingdings" panose="05000000000000000000" charset="0"/>
              <a:buChar char="p"/>
            </a:pP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cs typeface="华文楷体" panose="02010600040101010101" charset="-122"/>
              </a:rPr>
              <a:t>工匠缺乏把自己的发明创造以文字形式及时记录下来的意识</a:t>
            </a:r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58140" y="271780"/>
            <a:ext cx="7670800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4000">
                <a:blipFill>
                  <a:blip r:embed="rId3"/>
                  <a:stretch>
                    <a:fillRect/>
                  </a:stretch>
                </a:blipFill>
                <a:latin typeface="楷体" panose="02010609060101010101" charset="-122"/>
                <a:ea typeface="楷体" panose="02010609060101010101" charset="-122"/>
                <a:sym typeface="宋体" panose="02010600030101010101" pitchFamily="2" charset="-122"/>
              </a:rPr>
              <a:t>一、“科技”概念早期文明成就</a:t>
            </a: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746760" y="978535"/>
            <a:ext cx="10385425" cy="8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fontAlgn="auto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cs typeface="华文楷体" panose="02010600040101010101" charset="-122"/>
              </a:rPr>
              <a:t>以古老的美索不达米亚文明和埃及文明为例：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746760" y="2564765"/>
            <a:ext cx="6647180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latin typeface="楷体" panose="02010609060101010101" charset="-122"/>
                <a:ea typeface="楷体" panose="02010609060101010101" charset="-122"/>
              </a:rPr>
              <a:t>有文字记载：</a:t>
            </a:r>
          </a:p>
          <a:p>
            <a:pPr marL="285750" indent="-285750">
              <a:buFont typeface="Wingdings" panose="05000000000000000000" charset="0"/>
              <a:buChar char="l"/>
            </a:pPr>
            <a:r>
              <a:rPr lang="zh-CN" altLang="en-US" sz="2800">
                <a:latin typeface="楷体" panose="02010609060101010101" charset="-122"/>
                <a:ea typeface="楷体" panose="02010609060101010101" charset="-122"/>
              </a:rPr>
              <a:t>由祭司、书吏记载</a:t>
            </a:r>
          </a:p>
          <a:p>
            <a:pPr marL="285750" indent="-285750">
              <a:buFont typeface="Wingdings" panose="05000000000000000000" charset="0"/>
              <a:buChar char="l"/>
            </a:pPr>
            <a:r>
              <a:rPr lang="zh-CN" altLang="en-US" sz="2800">
                <a:latin typeface="楷体" panose="02010609060101010101" charset="-122"/>
                <a:ea typeface="楷体" panose="02010609060101010101" charset="-122"/>
              </a:rPr>
              <a:t>如数学、天文学、医学</a:t>
            </a:r>
          </a:p>
          <a:p>
            <a:pPr indent="0">
              <a:buFont typeface="Wingdings" panose="05000000000000000000" charset="0"/>
              <a:buNone/>
            </a:pPr>
            <a:r>
              <a:rPr lang="zh-CN" altLang="en-US" sz="2800">
                <a:latin typeface="楷体" panose="02010609060101010101" charset="-122"/>
                <a:ea typeface="楷体" panose="02010609060101010101" charset="-122"/>
              </a:rPr>
              <a:t>主要口授，极少文字记载：</a:t>
            </a:r>
          </a:p>
          <a:p>
            <a:pPr indent="0">
              <a:buFont typeface="Wingdings" panose="05000000000000000000" charset="0"/>
              <a:buChar char="l"/>
            </a:pPr>
            <a:r>
              <a:rPr lang="zh-CN" altLang="en-US" sz="2800">
                <a:latin typeface="楷体" panose="02010609060101010101" charset="-122"/>
                <a:ea typeface="楷体" panose="02010609060101010101" charset="-122"/>
              </a:rPr>
              <a:t>主体多为从事实践工作的工匠</a:t>
            </a:r>
          </a:p>
          <a:p>
            <a:pPr indent="0">
              <a:buFont typeface="Wingdings" panose="05000000000000000000" charset="0"/>
              <a:buChar char="l"/>
            </a:pPr>
            <a:r>
              <a:rPr lang="zh-CN" altLang="en-US" sz="2800">
                <a:latin typeface="楷体" panose="02010609060101010101" charset="-122"/>
                <a:ea typeface="楷体" panose="02010609060101010101" charset="-122"/>
              </a:rPr>
              <a:t>如化学、冶金、染色等实用技术领域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7232015" y="4321810"/>
            <a:ext cx="4612640" cy="2363470"/>
          </a:xfrm>
          <a:prstGeom prst="rect">
            <a:avLst/>
          </a:prstGeom>
          <a:noFill/>
          <a:ln>
            <a:noFill/>
          </a:ln>
          <a:effectLst>
            <a:outerShdw blurRad="635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7898" name="图片 37897" descr="xinsimple_761d886ad45a11d6b5d400b0d03f0b06">
            <a:hlinkClick r:id="rId5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6162499" y="1958026"/>
            <a:ext cx="4773567" cy="2363335"/>
          </a:xfrm>
          <a:prstGeom prst="rect">
            <a:avLst/>
          </a:prstGeom>
          <a:noFill/>
          <a:ln>
            <a:noFill/>
          </a:ln>
          <a:effectLst>
            <a:outerShdw blurRad="635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58140" y="271780"/>
            <a:ext cx="7670800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4000">
                <a:blipFill>
                  <a:blip r:embed="rId3"/>
                  <a:stretch>
                    <a:fillRect/>
                  </a:stretch>
                </a:blipFill>
                <a:latin typeface="楷体" panose="02010609060101010101" charset="-122"/>
                <a:ea typeface="楷体" panose="02010609060101010101" charset="-122"/>
                <a:sym typeface="宋体" panose="02010600030101010101" pitchFamily="2" charset="-122"/>
              </a:rPr>
              <a:t>二、古希腊自然科学与哲学</a:t>
            </a:r>
          </a:p>
        </p:txBody>
      </p:sp>
      <p:sp>
        <p:nvSpPr>
          <p:cNvPr id="9" name="矩形 1"/>
          <p:cNvSpPr>
            <a:spLocks noChangeArrowheads="1"/>
          </p:cNvSpPr>
          <p:nvPr/>
        </p:nvSpPr>
        <p:spPr bwMode="auto">
          <a:xfrm>
            <a:off x="567690" y="1084580"/>
            <a:ext cx="11327765" cy="520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buClrTx/>
              <a:buSzTx/>
              <a:buFontTx/>
              <a:buNone/>
            </a:pPr>
            <a:r>
              <a:rPr lang="zh-CN" altLang="en-US" sz="3600" b="1" dirty="0">
                <a:solidFill>
                  <a:srgbClr val="961F16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来源</a:t>
            </a:r>
            <a:r>
              <a:rPr lang="zh-CN" altLang="en-US" sz="3600" b="1" dirty="0">
                <a:solidFill>
                  <a:srgbClr val="961F16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（数学、天文学）：</a:t>
            </a:r>
          </a:p>
          <a:p>
            <a:pPr algn="l" eaLnBrk="1" hangingPunct="1">
              <a:buClrTx/>
              <a:buSzTx/>
              <a:buFontTx/>
              <a:buNone/>
            </a:pPr>
            <a:r>
              <a:rPr lang="en-US" altLang="zh-CN" sz="32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·</a:t>
            </a:r>
            <a:r>
              <a:rPr lang="zh-CN" altLang="en-US" sz="32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受美索不达米亚文明和埃及文明影响，吸收古代埃及和巴比伦文化的经验知识，如度量单位规则、简单的算术、年历、对天文现象的周期性认识等。</a:t>
            </a:r>
          </a:p>
          <a:p>
            <a:pPr algn="l" eaLnBrk="1" hangingPunct="1">
              <a:buClrTx/>
              <a:buSzTx/>
              <a:buFontTx/>
              <a:buNone/>
            </a:pPr>
            <a:r>
              <a:rPr lang="zh-CN" altLang="en-US" sz="3600" b="1" dirty="0">
                <a:solidFill>
                  <a:srgbClr val="961F16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主体：</a:t>
            </a:r>
          </a:p>
          <a:p>
            <a:pPr algn="l" eaLnBrk="1" hangingPunct="1">
              <a:buClrTx/>
              <a:buSzTx/>
              <a:buFontTx/>
              <a:buNone/>
            </a:pPr>
            <a:r>
              <a:rPr lang="en-US" altLang="zh-CN" sz="32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“</a:t>
            </a:r>
            <a:r>
              <a:rPr lang="zh-CN" altLang="en-US" sz="32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全才型</a:t>
            </a:r>
            <a:r>
              <a:rPr lang="en-US" altLang="zh-CN" sz="32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”</a:t>
            </a:r>
            <a:r>
              <a:rPr lang="zh-CN" altLang="en-US" sz="32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文化精英，通晓数理哲学</a:t>
            </a:r>
          </a:p>
          <a:p>
            <a:pPr algn="l" eaLnBrk="1" hangingPunct="1">
              <a:buClrTx/>
              <a:buSzTx/>
              <a:buFontTx/>
              <a:buNone/>
            </a:pPr>
            <a:r>
              <a:rPr lang="zh-CN" altLang="en-US" sz="3600" b="1" dirty="0">
                <a:solidFill>
                  <a:srgbClr val="961F16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成就：</a:t>
            </a:r>
          </a:p>
          <a:p>
            <a:pPr algn="l" eaLnBrk="1" hangingPunct="1">
              <a:buClrTx/>
              <a:buSzTx/>
              <a:buFontTx/>
              <a:buNone/>
            </a:pPr>
            <a:r>
              <a:rPr lang="zh-CN" altLang="en-US" sz="32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最先系统地寻求自然而非超自然的原因，在这个前提下构筑宇宙观，并最终形成绵延持久的学术传统，对西方科学的发展产生了极为深远的影响。</a:t>
            </a:r>
          </a:p>
        </p:txBody>
      </p:sp>
    </p:spTree>
    <p:custDataLst>
      <p:tags r:id="rId1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706245" y="455295"/>
            <a:ext cx="9213850" cy="768350"/>
          </a:xfrm>
          <a:prstGeom prst="rect">
            <a:avLst/>
          </a:prstGeom>
          <a:noFill/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>
                <a:blipFill>
                  <a:blip r:embed="rId3"/>
                  <a:stretch>
                    <a:fillRect/>
                  </a:stretch>
                </a:blipFill>
                <a:latin typeface="宋体" panose="02010600030101010101" pitchFamily="2" charset="-122"/>
                <a:ea typeface="宋体" panose="02010600030101010101" pitchFamily="2" charset="-122"/>
              </a:rPr>
              <a:t>中世纪的阿拉伯文献翻译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312545" y="1255395"/>
            <a:ext cx="10001885" cy="3413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fontAlgn="auto">
              <a:lnSpc>
                <a:spcPct val="180000"/>
              </a:lnSpc>
              <a:buFont typeface="Arial" panose="020B0604020202020204" pitchFamily="34" charset="0"/>
              <a:buNone/>
            </a:pPr>
            <a:r>
              <a:rPr lang="zh-CN" altLang="en-US" sz="2400" dirty="0">
                <a:latin typeface="宋体" panose="02010600030101010101" pitchFamily="2" charset="-122"/>
                <a:cs typeface="+mj-ea"/>
                <a:sym typeface="宋体" panose="02010600030101010101" pitchFamily="2" charset="-122"/>
              </a:rPr>
              <a:t>现代科学史上，西方</a:t>
            </a:r>
            <a:r>
              <a:rPr lang="en-US" altLang="zh-CN" sz="2400" dirty="0">
                <a:latin typeface="宋体" panose="02010600030101010101" pitchFamily="2" charset="-122"/>
                <a:cs typeface="+mj-ea"/>
                <a:sym typeface="宋体" panose="02010600030101010101" pitchFamily="2" charset="-122"/>
              </a:rPr>
              <a:t>“</a:t>
            </a:r>
            <a:r>
              <a:rPr lang="zh-CN" altLang="en-US" sz="2400" dirty="0">
                <a:latin typeface="宋体" panose="02010600030101010101" pitchFamily="2" charset="-122"/>
                <a:cs typeface="+mj-ea"/>
                <a:sym typeface="宋体" panose="02010600030101010101" pitchFamily="2" charset="-122"/>
              </a:rPr>
              <a:t>中世纪</a:t>
            </a:r>
            <a:r>
              <a:rPr lang="en-US" altLang="zh-CN" sz="2400" dirty="0">
                <a:latin typeface="宋体" panose="02010600030101010101" pitchFamily="2" charset="-122"/>
                <a:cs typeface="+mj-ea"/>
                <a:sym typeface="宋体" panose="02010600030101010101" pitchFamily="2" charset="-122"/>
              </a:rPr>
              <a:t>”</a:t>
            </a:r>
            <a:r>
              <a:rPr lang="zh-CN" altLang="en-US" sz="2400" dirty="0">
                <a:latin typeface="宋体" panose="02010600030101010101" pitchFamily="2" charset="-122"/>
                <a:cs typeface="+mj-ea"/>
                <a:sym typeface="宋体" panose="02010600030101010101" pitchFamily="2" charset="-122"/>
              </a:rPr>
              <a:t>（公元</a:t>
            </a:r>
            <a:r>
              <a:rPr lang="en-US" altLang="zh-CN" sz="2400" dirty="0">
                <a:latin typeface="宋体" panose="02010600030101010101" pitchFamily="2" charset="-122"/>
                <a:cs typeface="+mj-ea"/>
                <a:sym typeface="宋体" panose="02010600030101010101" pitchFamily="2" charset="-122"/>
              </a:rPr>
              <a:t>400-1500</a:t>
            </a:r>
            <a:r>
              <a:rPr lang="zh-CN" altLang="en-US" sz="2400" dirty="0">
                <a:latin typeface="宋体" panose="02010600030101010101" pitchFamily="2" charset="-122"/>
                <a:cs typeface="+mj-ea"/>
                <a:sym typeface="宋体" panose="02010600030101010101" pitchFamily="2" charset="-122"/>
              </a:rPr>
              <a:t>年）曾被赋予一个</a:t>
            </a:r>
            <a:r>
              <a:rPr lang="en-US" altLang="zh-CN" sz="2400" dirty="0">
                <a:latin typeface="宋体" panose="02010600030101010101" pitchFamily="2" charset="-122"/>
                <a:cs typeface="+mj-ea"/>
                <a:sym typeface="宋体" panose="02010600030101010101" pitchFamily="2" charset="-122"/>
              </a:rPr>
              <a:t>“</a:t>
            </a:r>
            <a:r>
              <a:rPr lang="zh-CN" altLang="en-US" sz="2400" dirty="0">
                <a:solidFill>
                  <a:srgbClr val="C00000"/>
                </a:solidFill>
                <a:latin typeface="宋体" panose="02010600030101010101" pitchFamily="2" charset="-122"/>
                <a:cs typeface="+mj-ea"/>
                <a:sym typeface="宋体" panose="02010600030101010101" pitchFamily="2" charset="-122"/>
              </a:rPr>
              <a:t>黑暗时代</a:t>
            </a:r>
            <a:r>
              <a:rPr lang="en-US" altLang="zh-CN" sz="2400" dirty="0">
                <a:latin typeface="宋体" panose="02010600030101010101" pitchFamily="2" charset="-122"/>
                <a:cs typeface="+mj-ea"/>
                <a:sym typeface="宋体" panose="02010600030101010101" pitchFamily="2" charset="-122"/>
              </a:rPr>
              <a:t>”</a:t>
            </a:r>
            <a:r>
              <a:rPr lang="zh-CN" altLang="en-US" sz="2400" dirty="0">
                <a:latin typeface="宋体" panose="02010600030101010101" pitchFamily="2" charset="-122"/>
                <a:cs typeface="+mj-ea"/>
                <a:sym typeface="宋体" panose="02010600030101010101" pitchFamily="2" charset="-122"/>
              </a:rPr>
              <a:t>的形象，宗教严重阻碍了科学的发展。但中世纪并非只有迷信和愚昧，</a:t>
            </a:r>
            <a:r>
              <a:rPr lang="zh-CN" altLang="en-US" sz="2400" dirty="0">
                <a:solidFill>
                  <a:srgbClr val="C00000"/>
                </a:solidFill>
                <a:latin typeface="宋体" panose="02010600030101010101" pitchFamily="2" charset="-122"/>
                <a:cs typeface="+mj-ea"/>
                <a:sym typeface="宋体" panose="02010600030101010101" pitchFamily="2" charset="-122"/>
              </a:rPr>
              <a:t>阿拉伯世界的文献翻译</a:t>
            </a:r>
            <a:r>
              <a:rPr lang="zh-CN" altLang="en-US" sz="2400" dirty="0">
                <a:latin typeface="宋体" panose="02010600030101010101" pitchFamily="2" charset="-122"/>
                <a:cs typeface="+mj-ea"/>
                <a:sym typeface="宋体" panose="02010600030101010101" pitchFamily="2" charset="-122"/>
              </a:rPr>
              <a:t>被忽略了。正是由于阿拉伯世界对古希腊、古罗马科学和哲学著作的翻译，</a:t>
            </a:r>
            <a:r>
              <a:rPr lang="zh-CN" altLang="en-US" sz="2400" dirty="0">
                <a:solidFill>
                  <a:srgbClr val="C00000"/>
                </a:solidFill>
                <a:latin typeface="宋体" panose="02010600030101010101" pitchFamily="2" charset="-122"/>
                <a:cs typeface="+mj-ea"/>
                <a:sym typeface="宋体" panose="02010600030101010101" pitchFamily="2" charset="-122"/>
              </a:rPr>
              <a:t>古希腊、罗马文化中的自然科学和人文科学成果才得以保存</a:t>
            </a:r>
            <a:r>
              <a:rPr lang="zh-CN" altLang="en-US" sz="2400" dirty="0">
                <a:latin typeface="宋体" panose="02010600030101010101" pitchFamily="2" charset="-122"/>
                <a:cs typeface="+mj-ea"/>
                <a:sym typeface="宋体" panose="02010600030101010101" pitchFamily="2" charset="-122"/>
              </a:rPr>
              <a:t>下来，成为</a:t>
            </a:r>
            <a:r>
              <a:rPr lang="zh-CN" altLang="en-US" sz="2400" dirty="0">
                <a:solidFill>
                  <a:srgbClr val="C00000"/>
                </a:solidFill>
                <a:latin typeface="宋体" panose="02010600030101010101" pitchFamily="2" charset="-122"/>
                <a:cs typeface="+mj-ea"/>
                <a:sym typeface="宋体" panose="02010600030101010101" pitchFamily="2" charset="-122"/>
              </a:rPr>
              <a:t>触发文艺复兴运动</a:t>
            </a:r>
            <a:r>
              <a:rPr lang="zh-CN" altLang="en-US" sz="2400" dirty="0">
                <a:latin typeface="宋体" panose="02010600030101010101" pitchFamily="2" charset="-122"/>
                <a:cs typeface="+mj-ea"/>
                <a:sym typeface="宋体" panose="02010600030101010101" pitchFamily="2" charset="-122"/>
              </a:rPr>
              <a:t>的重要因素。</a:t>
            </a:r>
            <a:endParaRPr lang="zh-CN" altLang="en-US" sz="2400" dirty="0">
              <a:latin typeface="宋体" panose="02010600030101010101" pitchFamily="2" charset="-122"/>
              <a:ea typeface="+mj-ea"/>
              <a:cs typeface="+mj-ea"/>
              <a:sym typeface="宋体" panose="02010600030101010101" pitchFamily="2" charset="-122"/>
            </a:endParaRPr>
          </a:p>
        </p:txBody>
      </p:sp>
      <p:pic>
        <p:nvPicPr>
          <p:cNvPr id="3" name="图片 2" descr="image-removebg-preview (1)"/>
          <p:cNvPicPr>
            <a:picLocks noChangeAspect="1"/>
          </p:cNvPicPr>
          <p:nvPr/>
        </p:nvPicPr>
        <p:blipFill>
          <a:blip r:embed="rId4" cstate="print"/>
          <a:srcRect b="24893"/>
          <a:stretch>
            <a:fillRect/>
          </a:stretch>
        </p:blipFill>
        <p:spPr bwMode="auto">
          <a:xfrm flipH="1">
            <a:off x="5862320" y="3999865"/>
            <a:ext cx="6329680" cy="2858135"/>
          </a:xfrm>
          <a:prstGeom prst="rect">
            <a:avLst/>
          </a:prstGeom>
          <a:noFill/>
          <a:ln>
            <a:noFill/>
          </a:ln>
          <a:effectLst>
            <a:outerShdw blurRad="635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58140" y="255905"/>
            <a:ext cx="7914640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4000">
                <a:blipFill>
                  <a:blip r:embed="rId3"/>
                  <a:stretch>
                    <a:fillRect/>
                  </a:stretch>
                </a:blipFill>
                <a:latin typeface="楷体" panose="02010609060101010101" charset="-122"/>
                <a:ea typeface="楷体" panose="02010609060101010101" charset="-122"/>
                <a:sym typeface="宋体" panose="02010600030101010101" pitchFamily="2" charset="-122"/>
              </a:rPr>
              <a:t>四、</a:t>
            </a:r>
            <a:r>
              <a:rPr lang="zh-CN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华文楷体" panose="02010600040101010101" charset="-122"/>
                <a:sym typeface="+mn-ea"/>
              </a:rPr>
              <a:t>巴格达翻译中心</a:t>
            </a:r>
            <a:endParaRPr lang="zh-CN" altLang="en-US" sz="4000">
              <a:blipFill>
                <a:blip r:embed="rId3"/>
                <a:stretch>
                  <a:fillRect/>
                </a:stretch>
              </a:blipFill>
              <a:latin typeface="华文行楷" panose="02010800040101010101" charset="-122"/>
              <a:ea typeface="华文行楷" panose="02010800040101010101" charset="-122"/>
              <a:sym typeface="宋体" panose="02010600030101010101" pitchFamily="2" charset="-122"/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358140" y="1895475"/>
            <a:ext cx="5521960" cy="3969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457200" indent="-457200" fontAlgn="auto">
              <a:lnSpc>
                <a:spcPct val="150000"/>
              </a:lnSpc>
              <a:buFont typeface="Wingdings" panose="05000000000000000000" charset="0"/>
              <a:buChar char="u"/>
            </a:pPr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政治需要</a:t>
            </a:r>
          </a:p>
          <a:p>
            <a:pPr marL="457200" indent="-457200" fontAlgn="auto">
              <a:lnSpc>
                <a:spcPct val="150000"/>
              </a:lnSpc>
              <a:buFont typeface="Wingdings" panose="05000000000000000000" charset="0"/>
              <a:buChar char="u"/>
            </a:pPr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肥沃的文化土壤</a:t>
            </a:r>
          </a:p>
          <a:p>
            <a:pPr marL="457200" indent="-457200" fontAlgn="auto">
              <a:lnSpc>
                <a:spcPct val="150000"/>
              </a:lnSpc>
              <a:buFont typeface="Wingdings" panose="05000000000000000000" charset="0"/>
              <a:buChar char="u"/>
            </a:pPr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浓厚的学术氛围</a:t>
            </a:r>
          </a:p>
          <a:p>
            <a:pPr marL="457200" indent="-457200" fontAlgn="auto">
              <a:lnSpc>
                <a:spcPct val="150000"/>
              </a:lnSpc>
              <a:buFont typeface="Wingdings" panose="05000000000000000000" charset="0"/>
              <a:buChar char="u"/>
            </a:pPr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历史时机</a:t>
            </a:r>
          </a:p>
          <a:p>
            <a:pPr marL="457200" indent="-457200" fontAlgn="auto">
              <a:lnSpc>
                <a:spcPct val="150000"/>
              </a:lnSpc>
              <a:buFont typeface="Wingdings" panose="05000000000000000000" charset="0"/>
              <a:buChar char="u"/>
            </a:pPr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伊斯兰教的宽容尚学</a:t>
            </a:r>
          </a:p>
          <a:p>
            <a:pPr marL="457200" indent="-457200" fontAlgn="auto">
              <a:lnSpc>
                <a:spcPct val="150000"/>
              </a:lnSpc>
              <a:buFont typeface="Wingdings" panose="05000000000000000000" charset="0"/>
              <a:buChar char="u"/>
            </a:pPr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统一的语言</a:t>
            </a:r>
          </a:p>
        </p:txBody>
      </p:sp>
      <p:pic>
        <p:nvPicPr>
          <p:cNvPr id="7" name="图片 6" descr="图层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2377440" y="1261110"/>
            <a:ext cx="960120" cy="42354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358140" y="1149985"/>
            <a:ext cx="2019300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3600" b="1" dirty="0">
                <a:solidFill>
                  <a:srgbClr val="961F16"/>
                </a:solidFill>
                <a:latin typeface="楷体" panose="02010609060101010101" charset="-122"/>
                <a:ea typeface="楷体" panose="02010609060101010101" charset="-122"/>
                <a:cs typeface="华文楷体" panose="02010600040101010101" charset="-122"/>
                <a:sym typeface="+mn-ea"/>
              </a:rPr>
              <a:t>兴起原因</a:t>
            </a:r>
          </a:p>
        </p:txBody>
      </p:sp>
      <p:pic>
        <p:nvPicPr>
          <p:cNvPr id="9" name="图片 8" descr="u=286203461,4168781560&amp;fm=26&amp;gp=0[1]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65395" y="1975485"/>
            <a:ext cx="6794500" cy="3810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58140" y="255905"/>
            <a:ext cx="7914640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4000">
                <a:blipFill>
                  <a:blip r:embed="rId3"/>
                  <a:stretch>
                    <a:fillRect/>
                  </a:stretch>
                </a:blipFill>
                <a:latin typeface="楷体" panose="02010609060101010101" charset="-122"/>
                <a:ea typeface="楷体" panose="02010609060101010101" charset="-122"/>
                <a:sym typeface="宋体" panose="02010600030101010101" pitchFamily="2" charset="-122"/>
              </a:rPr>
              <a:t>四、</a:t>
            </a:r>
            <a:r>
              <a:rPr lang="zh-CN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华文楷体" panose="02010600040101010101" charset="-122"/>
                <a:sym typeface="+mn-ea"/>
              </a:rPr>
              <a:t>托莱多翻译院</a:t>
            </a:r>
            <a:endParaRPr lang="zh-CN" altLang="en-US" sz="4000">
              <a:blipFill>
                <a:blip r:embed="rId3"/>
                <a:stretch>
                  <a:fillRect/>
                </a:stretch>
              </a:blipFill>
              <a:latin typeface="华文行楷" panose="02010800040101010101" charset="-122"/>
              <a:ea typeface="华文行楷" panose="02010800040101010101" charset="-122"/>
              <a:sym typeface="宋体" panose="02010600030101010101" pitchFamily="2" charset="-122"/>
            </a:endParaRPr>
          </a:p>
        </p:txBody>
      </p:sp>
      <p:pic>
        <p:nvPicPr>
          <p:cNvPr id="7" name="图片 6" descr="图层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4809490" y="1149985"/>
            <a:ext cx="960120" cy="423545"/>
          </a:xfrm>
          <a:prstGeom prst="rect">
            <a:avLst/>
          </a:prstGeom>
        </p:spPr>
      </p:pic>
      <p:sp>
        <p:nvSpPr>
          <p:cNvPr id="11" name="Freeform 11"/>
          <p:cNvSpPr>
            <a:spLocks noEditPoints="1"/>
          </p:cNvSpPr>
          <p:nvPr/>
        </p:nvSpPr>
        <p:spPr bwMode="auto">
          <a:xfrm>
            <a:off x="443230" y="1026795"/>
            <a:ext cx="6214110" cy="720090"/>
          </a:xfrm>
          <a:custGeom>
            <a:avLst/>
            <a:gdLst>
              <a:gd name="T0" fmla="*/ 250 w 827"/>
              <a:gd name="T1" fmla="*/ 151 h 193"/>
              <a:gd name="T2" fmla="*/ 356 w 827"/>
              <a:gd name="T3" fmla="*/ 158 h 193"/>
              <a:gd name="T4" fmla="*/ 400 w 827"/>
              <a:gd name="T5" fmla="*/ 161 h 193"/>
              <a:gd name="T6" fmla="*/ 410 w 827"/>
              <a:gd name="T7" fmla="*/ 155 h 193"/>
              <a:gd name="T8" fmla="*/ 448 w 827"/>
              <a:gd name="T9" fmla="*/ 175 h 193"/>
              <a:gd name="T10" fmla="*/ 472 w 827"/>
              <a:gd name="T11" fmla="*/ 175 h 193"/>
              <a:gd name="T12" fmla="*/ 487 w 827"/>
              <a:gd name="T13" fmla="*/ 130 h 193"/>
              <a:gd name="T14" fmla="*/ 492 w 827"/>
              <a:gd name="T15" fmla="*/ 167 h 193"/>
              <a:gd name="T16" fmla="*/ 515 w 827"/>
              <a:gd name="T17" fmla="*/ 137 h 193"/>
              <a:gd name="T18" fmla="*/ 544 w 827"/>
              <a:gd name="T19" fmla="*/ 20 h 193"/>
              <a:gd name="T20" fmla="*/ 562 w 827"/>
              <a:gd name="T21" fmla="*/ 186 h 193"/>
              <a:gd name="T22" fmla="*/ 595 w 827"/>
              <a:gd name="T23" fmla="*/ 167 h 193"/>
              <a:gd name="T24" fmla="*/ 600 w 827"/>
              <a:gd name="T25" fmla="*/ 191 h 193"/>
              <a:gd name="T26" fmla="*/ 640 w 827"/>
              <a:gd name="T27" fmla="*/ 101 h 193"/>
              <a:gd name="T28" fmla="*/ 706 w 827"/>
              <a:gd name="T29" fmla="*/ 128 h 193"/>
              <a:gd name="T30" fmla="*/ 684 w 827"/>
              <a:gd name="T31" fmla="*/ 56 h 193"/>
              <a:gd name="T32" fmla="*/ 691 w 827"/>
              <a:gd name="T33" fmla="*/ 66 h 193"/>
              <a:gd name="T34" fmla="*/ 718 w 827"/>
              <a:gd name="T35" fmla="*/ 72 h 193"/>
              <a:gd name="T36" fmla="*/ 740 w 827"/>
              <a:gd name="T37" fmla="*/ 87 h 193"/>
              <a:gd name="T38" fmla="*/ 759 w 827"/>
              <a:gd name="T39" fmla="*/ 76 h 193"/>
              <a:gd name="T40" fmla="*/ 798 w 827"/>
              <a:gd name="T41" fmla="*/ 66 h 193"/>
              <a:gd name="T42" fmla="*/ 695 w 827"/>
              <a:gd name="T43" fmla="*/ 137 h 193"/>
              <a:gd name="T44" fmla="*/ 591 w 827"/>
              <a:gd name="T45" fmla="*/ 99 h 193"/>
              <a:gd name="T46" fmla="*/ 647 w 827"/>
              <a:gd name="T47" fmla="*/ 93 h 193"/>
              <a:gd name="T48" fmla="*/ 657 w 827"/>
              <a:gd name="T49" fmla="*/ 90 h 193"/>
              <a:gd name="T50" fmla="*/ 677 w 827"/>
              <a:gd name="T51" fmla="*/ 84 h 193"/>
              <a:gd name="T52" fmla="*/ 682 w 827"/>
              <a:gd name="T53" fmla="*/ 65 h 193"/>
              <a:gd name="T54" fmla="*/ 664 w 827"/>
              <a:gd name="T55" fmla="*/ 53 h 193"/>
              <a:gd name="T56" fmla="*/ 534 w 827"/>
              <a:gd name="T57" fmla="*/ 23 h 193"/>
              <a:gd name="T58" fmla="*/ 365 w 827"/>
              <a:gd name="T59" fmla="*/ 8 h 193"/>
              <a:gd name="T60" fmla="*/ 137 w 827"/>
              <a:gd name="T61" fmla="*/ 3 h 193"/>
              <a:gd name="T62" fmla="*/ 36 w 827"/>
              <a:gd name="T63" fmla="*/ 64 h 193"/>
              <a:gd name="T64" fmla="*/ 150 w 827"/>
              <a:gd name="T65" fmla="*/ 165 h 193"/>
              <a:gd name="T66" fmla="*/ 274 w 827"/>
              <a:gd name="T67" fmla="*/ 147 h 193"/>
              <a:gd name="T68" fmla="*/ 355 w 827"/>
              <a:gd name="T69" fmla="*/ 154 h 193"/>
              <a:gd name="T70" fmla="*/ 413 w 827"/>
              <a:gd name="T71" fmla="*/ 148 h 193"/>
              <a:gd name="T72" fmla="*/ 448 w 827"/>
              <a:gd name="T73" fmla="*/ 135 h 193"/>
              <a:gd name="T74" fmla="*/ 505 w 827"/>
              <a:gd name="T75" fmla="*/ 128 h 193"/>
              <a:gd name="T76" fmla="*/ 529 w 827"/>
              <a:gd name="T77" fmla="*/ 128 h 193"/>
              <a:gd name="T78" fmla="*/ 504 w 827"/>
              <a:gd name="T79" fmla="*/ 117 h 193"/>
              <a:gd name="T80" fmla="*/ 569 w 827"/>
              <a:gd name="T81" fmla="*/ 93 h 193"/>
              <a:gd name="T82" fmla="*/ 648 w 827"/>
              <a:gd name="T83" fmla="*/ 53 h 193"/>
              <a:gd name="T84" fmla="*/ 300 w 827"/>
              <a:gd name="T85" fmla="*/ 150 h 193"/>
              <a:gd name="T86" fmla="*/ 384 w 827"/>
              <a:gd name="T87" fmla="*/ 17 h 193"/>
              <a:gd name="T88" fmla="*/ 553 w 827"/>
              <a:gd name="T89" fmla="*/ 123 h 193"/>
              <a:gd name="T90" fmla="*/ 558 w 827"/>
              <a:gd name="T91" fmla="*/ 63 h 193"/>
              <a:gd name="T92" fmla="*/ 597 w 827"/>
              <a:gd name="T93" fmla="*/ 71 h 193"/>
              <a:gd name="T94" fmla="*/ 542 w 827"/>
              <a:gd name="T95" fmla="*/ 40 h 193"/>
              <a:gd name="T96" fmla="*/ 410 w 827"/>
              <a:gd name="T97" fmla="*/ 144 h 193"/>
              <a:gd name="T98" fmla="*/ 426 w 827"/>
              <a:gd name="T99" fmla="*/ 20 h 193"/>
              <a:gd name="T100" fmla="*/ 462 w 827"/>
              <a:gd name="T101" fmla="*/ 38 h 193"/>
              <a:gd name="T102" fmla="*/ 585 w 827"/>
              <a:gd name="T103" fmla="*/ 58 h 193"/>
              <a:gd name="T104" fmla="*/ 554 w 827"/>
              <a:gd name="T105" fmla="*/ 63 h 193"/>
              <a:gd name="T106" fmla="*/ 622 w 827"/>
              <a:gd name="T107" fmla="*/ 115 h 193"/>
              <a:gd name="T108" fmla="*/ 281 w 827"/>
              <a:gd name="T109" fmla="*/ 162 h 193"/>
              <a:gd name="T110" fmla="*/ 358 w 827"/>
              <a:gd name="T111" fmla="*/ 160 h 193"/>
              <a:gd name="T112" fmla="*/ 356 w 827"/>
              <a:gd name="T113" fmla="*/ 165 h 193"/>
              <a:gd name="T114" fmla="*/ 419 w 827"/>
              <a:gd name="T115" fmla="*/ 168 h 193"/>
              <a:gd name="T116" fmla="*/ 593 w 827"/>
              <a:gd name="T117" fmla="*/ 187 h 193"/>
              <a:gd name="T118" fmla="*/ 637 w 827"/>
              <a:gd name="T119" fmla="*/ 138 h 193"/>
              <a:gd name="T120" fmla="*/ 717 w 827"/>
              <a:gd name="T121" fmla="*/ 61 h 193"/>
              <a:gd name="T122" fmla="*/ 740 w 827"/>
              <a:gd name="T123" fmla="*/ 69 h 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27" h="193">
                <a:moveTo>
                  <a:pt x="22" y="26"/>
                </a:moveTo>
                <a:cubicBezTo>
                  <a:pt x="11" y="25"/>
                  <a:pt x="6" y="32"/>
                  <a:pt x="0" y="38"/>
                </a:cubicBezTo>
                <a:cubicBezTo>
                  <a:pt x="2" y="51"/>
                  <a:pt x="13" y="40"/>
                  <a:pt x="19" y="36"/>
                </a:cubicBezTo>
                <a:cubicBezTo>
                  <a:pt x="23" y="33"/>
                  <a:pt x="27" y="33"/>
                  <a:pt x="30" y="31"/>
                </a:cubicBezTo>
                <a:cubicBezTo>
                  <a:pt x="26" y="31"/>
                  <a:pt x="22" y="30"/>
                  <a:pt x="22" y="26"/>
                </a:cubicBezTo>
                <a:close/>
                <a:moveTo>
                  <a:pt x="44" y="19"/>
                </a:moveTo>
                <a:cubicBezTo>
                  <a:pt x="42" y="19"/>
                  <a:pt x="40" y="19"/>
                  <a:pt x="39" y="21"/>
                </a:cubicBezTo>
                <a:cubicBezTo>
                  <a:pt x="41" y="22"/>
                  <a:pt x="44" y="21"/>
                  <a:pt x="44" y="19"/>
                </a:cubicBezTo>
                <a:close/>
                <a:moveTo>
                  <a:pt x="88" y="166"/>
                </a:moveTo>
                <a:cubicBezTo>
                  <a:pt x="92" y="168"/>
                  <a:pt x="97" y="166"/>
                  <a:pt x="100" y="163"/>
                </a:cubicBezTo>
                <a:cubicBezTo>
                  <a:pt x="96" y="163"/>
                  <a:pt x="89" y="162"/>
                  <a:pt x="88" y="166"/>
                </a:cubicBezTo>
                <a:close/>
                <a:moveTo>
                  <a:pt x="250" y="152"/>
                </a:moveTo>
                <a:cubicBezTo>
                  <a:pt x="252" y="152"/>
                  <a:pt x="253" y="153"/>
                  <a:pt x="255" y="152"/>
                </a:cubicBezTo>
                <a:cubicBezTo>
                  <a:pt x="254" y="150"/>
                  <a:pt x="251" y="151"/>
                  <a:pt x="250" y="151"/>
                </a:cubicBezTo>
                <a:lnTo>
                  <a:pt x="250" y="152"/>
                </a:lnTo>
                <a:close/>
                <a:moveTo>
                  <a:pt x="275" y="157"/>
                </a:moveTo>
                <a:cubicBezTo>
                  <a:pt x="278" y="157"/>
                  <a:pt x="280" y="158"/>
                  <a:pt x="282" y="157"/>
                </a:cubicBezTo>
                <a:cubicBezTo>
                  <a:pt x="280" y="157"/>
                  <a:pt x="276" y="155"/>
                  <a:pt x="275" y="157"/>
                </a:cubicBezTo>
                <a:close/>
                <a:moveTo>
                  <a:pt x="279" y="147"/>
                </a:moveTo>
                <a:cubicBezTo>
                  <a:pt x="278" y="147"/>
                  <a:pt x="277" y="147"/>
                  <a:pt x="276" y="148"/>
                </a:cubicBezTo>
                <a:cubicBezTo>
                  <a:pt x="277" y="148"/>
                  <a:pt x="278" y="148"/>
                  <a:pt x="279" y="147"/>
                </a:cubicBezTo>
                <a:close/>
                <a:moveTo>
                  <a:pt x="344" y="157"/>
                </a:moveTo>
                <a:cubicBezTo>
                  <a:pt x="342" y="155"/>
                  <a:pt x="335" y="155"/>
                  <a:pt x="334" y="156"/>
                </a:cubicBezTo>
                <a:cubicBezTo>
                  <a:pt x="337" y="156"/>
                  <a:pt x="341" y="157"/>
                  <a:pt x="344" y="157"/>
                </a:cubicBezTo>
                <a:close/>
                <a:moveTo>
                  <a:pt x="351" y="157"/>
                </a:moveTo>
                <a:cubicBezTo>
                  <a:pt x="350" y="156"/>
                  <a:pt x="346" y="156"/>
                  <a:pt x="346" y="157"/>
                </a:cubicBezTo>
                <a:cubicBezTo>
                  <a:pt x="348" y="157"/>
                  <a:pt x="350" y="158"/>
                  <a:pt x="351" y="157"/>
                </a:cubicBezTo>
                <a:close/>
                <a:moveTo>
                  <a:pt x="356" y="158"/>
                </a:moveTo>
                <a:cubicBezTo>
                  <a:pt x="357" y="156"/>
                  <a:pt x="353" y="156"/>
                  <a:pt x="353" y="157"/>
                </a:cubicBezTo>
                <a:cubicBezTo>
                  <a:pt x="354" y="157"/>
                  <a:pt x="355" y="158"/>
                  <a:pt x="356" y="158"/>
                </a:cubicBezTo>
                <a:close/>
                <a:moveTo>
                  <a:pt x="381" y="158"/>
                </a:moveTo>
                <a:cubicBezTo>
                  <a:pt x="383" y="160"/>
                  <a:pt x="385" y="160"/>
                  <a:pt x="386" y="158"/>
                </a:cubicBezTo>
                <a:cubicBezTo>
                  <a:pt x="384" y="159"/>
                  <a:pt x="383" y="157"/>
                  <a:pt x="381" y="158"/>
                </a:cubicBezTo>
                <a:close/>
                <a:moveTo>
                  <a:pt x="384" y="161"/>
                </a:moveTo>
                <a:cubicBezTo>
                  <a:pt x="387" y="161"/>
                  <a:pt x="392" y="162"/>
                  <a:pt x="394" y="161"/>
                </a:cubicBezTo>
                <a:cubicBezTo>
                  <a:pt x="392" y="159"/>
                  <a:pt x="388" y="161"/>
                  <a:pt x="384" y="161"/>
                </a:cubicBezTo>
                <a:close/>
                <a:moveTo>
                  <a:pt x="390" y="164"/>
                </a:moveTo>
                <a:cubicBezTo>
                  <a:pt x="392" y="165"/>
                  <a:pt x="392" y="165"/>
                  <a:pt x="392" y="165"/>
                </a:cubicBezTo>
                <a:cubicBezTo>
                  <a:pt x="392" y="162"/>
                  <a:pt x="391" y="163"/>
                  <a:pt x="390" y="164"/>
                </a:cubicBezTo>
                <a:close/>
                <a:moveTo>
                  <a:pt x="400" y="161"/>
                </a:moveTo>
                <a:cubicBezTo>
                  <a:pt x="399" y="161"/>
                  <a:pt x="395" y="160"/>
                  <a:pt x="395" y="161"/>
                </a:cubicBezTo>
                <a:cubicBezTo>
                  <a:pt x="396" y="160"/>
                  <a:pt x="399" y="163"/>
                  <a:pt x="400" y="161"/>
                </a:cubicBezTo>
                <a:close/>
                <a:moveTo>
                  <a:pt x="395" y="164"/>
                </a:moveTo>
                <a:cubicBezTo>
                  <a:pt x="396" y="164"/>
                  <a:pt x="396" y="164"/>
                  <a:pt x="396" y="165"/>
                </a:cubicBezTo>
                <a:cubicBezTo>
                  <a:pt x="399" y="164"/>
                  <a:pt x="402" y="166"/>
                  <a:pt x="405" y="164"/>
                </a:cubicBezTo>
                <a:cubicBezTo>
                  <a:pt x="401" y="164"/>
                  <a:pt x="398" y="162"/>
                  <a:pt x="395" y="164"/>
                </a:cubicBezTo>
                <a:close/>
                <a:moveTo>
                  <a:pt x="399" y="167"/>
                </a:moveTo>
                <a:cubicBezTo>
                  <a:pt x="401" y="167"/>
                  <a:pt x="403" y="169"/>
                  <a:pt x="404" y="167"/>
                </a:cubicBezTo>
                <a:cubicBezTo>
                  <a:pt x="402" y="167"/>
                  <a:pt x="400" y="166"/>
                  <a:pt x="399" y="167"/>
                </a:cubicBezTo>
                <a:close/>
                <a:moveTo>
                  <a:pt x="402" y="155"/>
                </a:moveTo>
                <a:cubicBezTo>
                  <a:pt x="404" y="155"/>
                  <a:pt x="407" y="156"/>
                  <a:pt x="408" y="155"/>
                </a:cubicBezTo>
                <a:cubicBezTo>
                  <a:pt x="407" y="155"/>
                  <a:pt x="402" y="154"/>
                  <a:pt x="402" y="155"/>
                </a:cubicBezTo>
                <a:close/>
                <a:moveTo>
                  <a:pt x="409" y="162"/>
                </a:moveTo>
                <a:cubicBezTo>
                  <a:pt x="411" y="162"/>
                  <a:pt x="412" y="164"/>
                  <a:pt x="413" y="162"/>
                </a:cubicBezTo>
                <a:cubicBezTo>
                  <a:pt x="412" y="162"/>
                  <a:pt x="410" y="161"/>
                  <a:pt x="409" y="162"/>
                </a:cubicBezTo>
                <a:close/>
                <a:moveTo>
                  <a:pt x="410" y="155"/>
                </a:moveTo>
                <a:cubicBezTo>
                  <a:pt x="412" y="155"/>
                  <a:pt x="415" y="156"/>
                  <a:pt x="415" y="156"/>
                </a:cubicBezTo>
                <a:cubicBezTo>
                  <a:pt x="414" y="155"/>
                  <a:pt x="410" y="155"/>
                  <a:pt x="410" y="155"/>
                </a:cubicBezTo>
                <a:close/>
                <a:moveTo>
                  <a:pt x="414" y="149"/>
                </a:moveTo>
                <a:cubicBezTo>
                  <a:pt x="417" y="150"/>
                  <a:pt x="417" y="150"/>
                  <a:pt x="417" y="150"/>
                </a:cubicBezTo>
                <a:cubicBezTo>
                  <a:pt x="418" y="148"/>
                  <a:pt x="414" y="148"/>
                  <a:pt x="414" y="149"/>
                </a:cubicBezTo>
                <a:close/>
                <a:moveTo>
                  <a:pt x="432" y="169"/>
                </a:moveTo>
                <a:cubicBezTo>
                  <a:pt x="435" y="169"/>
                  <a:pt x="439" y="171"/>
                  <a:pt x="439" y="169"/>
                </a:cubicBezTo>
                <a:cubicBezTo>
                  <a:pt x="438" y="169"/>
                  <a:pt x="432" y="168"/>
                  <a:pt x="432" y="169"/>
                </a:cubicBezTo>
                <a:close/>
                <a:moveTo>
                  <a:pt x="440" y="153"/>
                </a:moveTo>
                <a:cubicBezTo>
                  <a:pt x="442" y="152"/>
                  <a:pt x="443" y="154"/>
                  <a:pt x="444" y="153"/>
                </a:cubicBezTo>
                <a:cubicBezTo>
                  <a:pt x="443" y="153"/>
                  <a:pt x="441" y="152"/>
                  <a:pt x="440" y="153"/>
                </a:cubicBezTo>
                <a:close/>
                <a:moveTo>
                  <a:pt x="448" y="175"/>
                </a:moveTo>
                <a:cubicBezTo>
                  <a:pt x="448" y="175"/>
                  <a:pt x="449" y="175"/>
                  <a:pt x="449" y="175"/>
                </a:cubicBezTo>
                <a:cubicBezTo>
                  <a:pt x="449" y="175"/>
                  <a:pt x="448" y="175"/>
                  <a:pt x="448" y="175"/>
                </a:cubicBezTo>
                <a:close/>
                <a:moveTo>
                  <a:pt x="442" y="176"/>
                </a:moveTo>
                <a:cubicBezTo>
                  <a:pt x="444" y="177"/>
                  <a:pt x="447" y="175"/>
                  <a:pt x="448" y="175"/>
                </a:cubicBezTo>
                <a:cubicBezTo>
                  <a:pt x="446" y="175"/>
                  <a:pt x="444" y="175"/>
                  <a:pt x="442" y="175"/>
                </a:cubicBezTo>
                <a:lnTo>
                  <a:pt x="442" y="176"/>
                </a:lnTo>
                <a:close/>
                <a:moveTo>
                  <a:pt x="448" y="170"/>
                </a:moveTo>
                <a:cubicBezTo>
                  <a:pt x="450" y="170"/>
                  <a:pt x="450" y="170"/>
                  <a:pt x="450" y="170"/>
                </a:cubicBezTo>
                <a:cubicBezTo>
                  <a:pt x="451" y="169"/>
                  <a:pt x="447" y="169"/>
                  <a:pt x="448" y="170"/>
                </a:cubicBezTo>
                <a:close/>
                <a:moveTo>
                  <a:pt x="462" y="171"/>
                </a:moveTo>
                <a:cubicBezTo>
                  <a:pt x="459" y="170"/>
                  <a:pt x="454" y="169"/>
                  <a:pt x="452" y="170"/>
                </a:cubicBezTo>
                <a:cubicBezTo>
                  <a:pt x="455" y="170"/>
                  <a:pt x="459" y="171"/>
                  <a:pt x="462" y="171"/>
                </a:cubicBezTo>
                <a:close/>
                <a:moveTo>
                  <a:pt x="457" y="165"/>
                </a:moveTo>
                <a:cubicBezTo>
                  <a:pt x="455" y="164"/>
                  <a:pt x="454" y="164"/>
                  <a:pt x="453" y="165"/>
                </a:cubicBezTo>
                <a:cubicBezTo>
                  <a:pt x="454" y="164"/>
                  <a:pt x="456" y="165"/>
                  <a:pt x="457" y="165"/>
                </a:cubicBezTo>
                <a:close/>
                <a:moveTo>
                  <a:pt x="472" y="175"/>
                </a:moveTo>
                <a:cubicBezTo>
                  <a:pt x="468" y="173"/>
                  <a:pt x="457" y="173"/>
                  <a:pt x="453" y="173"/>
                </a:cubicBezTo>
                <a:cubicBezTo>
                  <a:pt x="459" y="175"/>
                  <a:pt x="465" y="173"/>
                  <a:pt x="467" y="176"/>
                </a:cubicBezTo>
                <a:cubicBezTo>
                  <a:pt x="469" y="176"/>
                  <a:pt x="470" y="174"/>
                  <a:pt x="473" y="175"/>
                </a:cubicBezTo>
                <a:cubicBezTo>
                  <a:pt x="475" y="175"/>
                  <a:pt x="473" y="175"/>
                  <a:pt x="472" y="175"/>
                </a:cubicBezTo>
                <a:close/>
                <a:moveTo>
                  <a:pt x="454" y="176"/>
                </a:moveTo>
                <a:cubicBezTo>
                  <a:pt x="459" y="176"/>
                  <a:pt x="461" y="177"/>
                  <a:pt x="464" y="176"/>
                </a:cubicBezTo>
                <a:cubicBezTo>
                  <a:pt x="461" y="176"/>
                  <a:pt x="456" y="174"/>
                  <a:pt x="454" y="176"/>
                </a:cubicBezTo>
                <a:close/>
                <a:moveTo>
                  <a:pt x="464" y="147"/>
                </a:moveTo>
                <a:cubicBezTo>
                  <a:pt x="463" y="148"/>
                  <a:pt x="460" y="147"/>
                  <a:pt x="461" y="148"/>
                </a:cubicBezTo>
                <a:cubicBezTo>
                  <a:pt x="462" y="147"/>
                  <a:pt x="465" y="148"/>
                  <a:pt x="464" y="147"/>
                </a:cubicBezTo>
                <a:close/>
                <a:moveTo>
                  <a:pt x="474" y="136"/>
                </a:moveTo>
                <a:cubicBezTo>
                  <a:pt x="476" y="136"/>
                  <a:pt x="479" y="139"/>
                  <a:pt x="481" y="137"/>
                </a:cubicBezTo>
                <a:cubicBezTo>
                  <a:pt x="480" y="137"/>
                  <a:pt x="476" y="134"/>
                  <a:pt x="474" y="136"/>
                </a:cubicBezTo>
                <a:close/>
                <a:moveTo>
                  <a:pt x="487" y="130"/>
                </a:moveTo>
                <a:cubicBezTo>
                  <a:pt x="487" y="129"/>
                  <a:pt x="483" y="129"/>
                  <a:pt x="484" y="130"/>
                </a:cubicBezTo>
                <a:cubicBezTo>
                  <a:pt x="485" y="130"/>
                  <a:pt x="494" y="131"/>
                  <a:pt x="487" y="130"/>
                </a:cubicBezTo>
                <a:close/>
                <a:moveTo>
                  <a:pt x="482" y="172"/>
                </a:moveTo>
                <a:cubicBezTo>
                  <a:pt x="485" y="172"/>
                  <a:pt x="486" y="174"/>
                  <a:pt x="487" y="172"/>
                </a:cubicBezTo>
                <a:cubicBezTo>
                  <a:pt x="485" y="172"/>
                  <a:pt x="484" y="171"/>
                  <a:pt x="482" y="172"/>
                </a:cubicBezTo>
                <a:close/>
                <a:moveTo>
                  <a:pt x="490" y="134"/>
                </a:moveTo>
                <a:cubicBezTo>
                  <a:pt x="489" y="133"/>
                  <a:pt x="488" y="133"/>
                  <a:pt x="487" y="134"/>
                </a:cubicBezTo>
                <a:cubicBezTo>
                  <a:pt x="488" y="134"/>
                  <a:pt x="489" y="135"/>
                  <a:pt x="490" y="134"/>
                </a:cubicBezTo>
                <a:close/>
                <a:moveTo>
                  <a:pt x="491" y="173"/>
                </a:moveTo>
                <a:cubicBezTo>
                  <a:pt x="493" y="173"/>
                  <a:pt x="496" y="174"/>
                  <a:pt x="498" y="173"/>
                </a:cubicBezTo>
                <a:cubicBezTo>
                  <a:pt x="496" y="173"/>
                  <a:pt x="493" y="172"/>
                  <a:pt x="491" y="173"/>
                </a:cubicBezTo>
                <a:close/>
                <a:moveTo>
                  <a:pt x="492" y="167"/>
                </a:moveTo>
                <a:cubicBezTo>
                  <a:pt x="494" y="168"/>
                  <a:pt x="496" y="168"/>
                  <a:pt x="498" y="169"/>
                </a:cubicBezTo>
                <a:cubicBezTo>
                  <a:pt x="499" y="166"/>
                  <a:pt x="493" y="167"/>
                  <a:pt x="492" y="167"/>
                </a:cubicBezTo>
                <a:close/>
                <a:moveTo>
                  <a:pt x="492" y="171"/>
                </a:moveTo>
                <a:cubicBezTo>
                  <a:pt x="495" y="171"/>
                  <a:pt x="499" y="172"/>
                  <a:pt x="501" y="171"/>
                </a:cubicBezTo>
                <a:cubicBezTo>
                  <a:pt x="498" y="171"/>
                  <a:pt x="493" y="169"/>
                  <a:pt x="492" y="171"/>
                </a:cubicBezTo>
                <a:close/>
                <a:moveTo>
                  <a:pt x="506" y="175"/>
                </a:moveTo>
                <a:cubicBezTo>
                  <a:pt x="507" y="175"/>
                  <a:pt x="507" y="175"/>
                  <a:pt x="508" y="175"/>
                </a:cubicBezTo>
                <a:cubicBezTo>
                  <a:pt x="508" y="175"/>
                  <a:pt x="508" y="175"/>
                  <a:pt x="509" y="174"/>
                </a:cubicBezTo>
                <a:cubicBezTo>
                  <a:pt x="508" y="174"/>
                  <a:pt x="507" y="174"/>
                  <a:pt x="506" y="175"/>
                </a:cubicBezTo>
                <a:close/>
                <a:moveTo>
                  <a:pt x="510" y="132"/>
                </a:moveTo>
                <a:cubicBezTo>
                  <a:pt x="517" y="133"/>
                  <a:pt x="513" y="131"/>
                  <a:pt x="510" y="132"/>
                </a:cubicBezTo>
                <a:close/>
                <a:moveTo>
                  <a:pt x="512" y="123"/>
                </a:moveTo>
                <a:cubicBezTo>
                  <a:pt x="516" y="124"/>
                  <a:pt x="515" y="121"/>
                  <a:pt x="512" y="123"/>
                </a:cubicBezTo>
                <a:close/>
                <a:moveTo>
                  <a:pt x="515" y="137"/>
                </a:moveTo>
                <a:cubicBezTo>
                  <a:pt x="517" y="137"/>
                  <a:pt x="519" y="138"/>
                  <a:pt x="521" y="137"/>
                </a:cubicBezTo>
                <a:cubicBezTo>
                  <a:pt x="519" y="137"/>
                  <a:pt x="517" y="135"/>
                  <a:pt x="515" y="137"/>
                </a:cubicBezTo>
                <a:close/>
                <a:moveTo>
                  <a:pt x="521" y="140"/>
                </a:moveTo>
                <a:cubicBezTo>
                  <a:pt x="532" y="142"/>
                  <a:pt x="540" y="144"/>
                  <a:pt x="549" y="145"/>
                </a:cubicBezTo>
                <a:cubicBezTo>
                  <a:pt x="542" y="141"/>
                  <a:pt x="530" y="140"/>
                  <a:pt x="521" y="140"/>
                </a:cubicBezTo>
                <a:close/>
                <a:moveTo>
                  <a:pt x="529" y="134"/>
                </a:moveTo>
                <a:cubicBezTo>
                  <a:pt x="530" y="134"/>
                  <a:pt x="531" y="135"/>
                  <a:pt x="532" y="135"/>
                </a:cubicBezTo>
                <a:cubicBezTo>
                  <a:pt x="532" y="134"/>
                  <a:pt x="529" y="133"/>
                  <a:pt x="529" y="134"/>
                </a:cubicBezTo>
                <a:close/>
                <a:moveTo>
                  <a:pt x="531" y="129"/>
                </a:moveTo>
                <a:cubicBezTo>
                  <a:pt x="533" y="128"/>
                  <a:pt x="537" y="130"/>
                  <a:pt x="537" y="129"/>
                </a:cubicBezTo>
                <a:cubicBezTo>
                  <a:pt x="535" y="129"/>
                  <a:pt x="532" y="127"/>
                  <a:pt x="531" y="129"/>
                </a:cubicBezTo>
                <a:close/>
                <a:moveTo>
                  <a:pt x="537" y="140"/>
                </a:moveTo>
                <a:cubicBezTo>
                  <a:pt x="537" y="138"/>
                  <a:pt x="532" y="137"/>
                  <a:pt x="530" y="139"/>
                </a:cubicBezTo>
                <a:cubicBezTo>
                  <a:pt x="533" y="140"/>
                  <a:pt x="535" y="139"/>
                  <a:pt x="537" y="140"/>
                </a:cubicBezTo>
                <a:close/>
                <a:moveTo>
                  <a:pt x="555" y="21"/>
                </a:moveTo>
                <a:cubicBezTo>
                  <a:pt x="551" y="21"/>
                  <a:pt x="548" y="20"/>
                  <a:pt x="544" y="20"/>
                </a:cubicBezTo>
                <a:cubicBezTo>
                  <a:pt x="547" y="21"/>
                  <a:pt x="553" y="22"/>
                  <a:pt x="555" y="21"/>
                </a:cubicBezTo>
                <a:close/>
                <a:moveTo>
                  <a:pt x="545" y="26"/>
                </a:moveTo>
                <a:cubicBezTo>
                  <a:pt x="546" y="26"/>
                  <a:pt x="548" y="26"/>
                  <a:pt x="549" y="25"/>
                </a:cubicBezTo>
                <a:cubicBezTo>
                  <a:pt x="548" y="24"/>
                  <a:pt x="545" y="25"/>
                  <a:pt x="545" y="26"/>
                </a:cubicBezTo>
                <a:close/>
                <a:moveTo>
                  <a:pt x="535" y="177"/>
                </a:moveTo>
                <a:cubicBezTo>
                  <a:pt x="537" y="178"/>
                  <a:pt x="539" y="179"/>
                  <a:pt x="541" y="178"/>
                </a:cubicBezTo>
                <a:cubicBezTo>
                  <a:pt x="539" y="177"/>
                  <a:pt x="537" y="177"/>
                  <a:pt x="535" y="177"/>
                </a:cubicBezTo>
                <a:close/>
                <a:moveTo>
                  <a:pt x="547" y="184"/>
                </a:moveTo>
                <a:cubicBezTo>
                  <a:pt x="547" y="185"/>
                  <a:pt x="545" y="184"/>
                  <a:pt x="544" y="184"/>
                </a:cubicBezTo>
                <a:cubicBezTo>
                  <a:pt x="544" y="185"/>
                  <a:pt x="544" y="186"/>
                  <a:pt x="545" y="187"/>
                </a:cubicBezTo>
                <a:cubicBezTo>
                  <a:pt x="545" y="185"/>
                  <a:pt x="548" y="186"/>
                  <a:pt x="547" y="184"/>
                </a:cubicBezTo>
                <a:close/>
                <a:moveTo>
                  <a:pt x="560" y="183"/>
                </a:moveTo>
                <a:cubicBezTo>
                  <a:pt x="560" y="185"/>
                  <a:pt x="559" y="185"/>
                  <a:pt x="559" y="186"/>
                </a:cubicBezTo>
                <a:cubicBezTo>
                  <a:pt x="562" y="186"/>
                  <a:pt x="562" y="186"/>
                  <a:pt x="562" y="186"/>
                </a:cubicBezTo>
                <a:cubicBezTo>
                  <a:pt x="562" y="184"/>
                  <a:pt x="565" y="185"/>
                  <a:pt x="566" y="184"/>
                </a:cubicBezTo>
                <a:cubicBezTo>
                  <a:pt x="565" y="183"/>
                  <a:pt x="562" y="184"/>
                  <a:pt x="560" y="183"/>
                </a:cubicBezTo>
                <a:close/>
                <a:moveTo>
                  <a:pt x="590" y="42"/>
                </a:moveTo>
                <a:cubicBezTo>
                  <a:pt x="586" y="41"/>
                  <a:pt x="583" y="40"/>
                  <a:pt x="578" y="41"/>
                </a:cubicBezTo>
                <a:cubicBezTo>
                  <a:pt x="582" y="42"/>
                  <a:pt x="588" y="43"/>
                  <a:pt x="590" y="42"/>
                </a:cubicBezTo>
                <a:close/>
                <a:moveTo>
                  <a:pt x="578" y="191"/>
                </a:moveTo>
                <a:cubicBezTo>
                  <a:pt x="581" y="191"/>
                  <a:pt x="582" y="189"/>
                  <a:pt x="583" y="189"/>
                </a:cubicBezTo>
                <a:cubicBezTo>
                  <a:pt x="579" y="188"/>
                  <a:pt x="579" y="188"/>
                  <a:pt x="579" y="188"/>
                </a:cubicBezTo>
                <a:cubicBezTo>
                  <a:pt x="580" y="190"/>
                  <a:pt x="578" y="189"/>
                  <a:pt x="578" y="191"/>
                </a:cubicBezTo>
                <a:close/>
                <a:moveTo>
                  <a:pt x="585" y="178"/>
                </a:moveTo>
                <a:cubicBezTo>
                  <a:pt x="587" y="178"/>
                  <a:pt x="592" y="179"/>
                  <a:pt x="593" y="178"/>
                </a:cubicBezTo>
                <a:cubicBezTo>
                  <a:pt x="589" y="178"/>
                  <a:pt x="587" y="175"/>
                  <a:pt x="585" y="178"/>
                </a:cubicBezTo>
                <a:close/>
                <a:moveTo>
                  <a:pt x="592" y="167"/>
                </a:moveTo>
                <a:cubicBezTo>
                  <a:pt x="593" y="167"/>
                  <a:pt x="594" y="168"/>
                  <a:pt x="595" y="167"/>
                </a:cubicBezTo>
                <a:cubicBezTo>
                  <a:pt x="593" y="167"/>
                  <a:pt x="592" y="166"/>
                  <a:pt x="592" y="167"/>
                </a:cubicBezTo>
                <a:close/>
                <a:moveTo>
                  <a:pt x="658" y="177"/>
                </a:moveTo>
                <a:cubicBezTo>
                  <a:pt x="657" y="177"/>
                  <a:pt x="656" y="176"/>
                  <a:pt x="655" y="176"/>
                </a:cubicBezTo>
                <a:cubicBezTo>
                  <a:pt x="644" y="173"/>
                  <a:pt x="631" y="172"/>
                  <a:pt x="618" y="170"/>
                </a:cubicBezTo>
                <a:cubicBezTo>
                  <a:pt x="611" y="169"/>
                  <a:pt x="603" y="166"/>
                  <a:pt x="597" y="168"/>
                </a:cubicBezTo>
                <a:cubicBezTo>
                  <a:pt x="603" y="171"/>
                  <a:pt x="608" y="169"/>
                  <a:pt x="615" y="172"/>
                </a:cubicBezTo>
                <a:cubicBezTo>
                  <a:pt x="614" y="173"/>
                  <a:pt x="610" y="172"/>
                  <a:pt x="609" y="173"/>
                </a:cubicBezTo>
                <a:cubicBezTo>
                  <a:pt x="623" y="176"/>
                  <a:pt x="628" y="175"/>
                  <a:pt x="642" y="176"/>
                </a:cubicBezTo>
                <a:cubicBezTo>
                  <a:pt x="644" y="176"/>
                  <a:pt x="643" y="177"/>
                  <a:pt x="644" y="178"/>
                </a:cubicBezTo>
                <a:cubicBezTo>
                  <a:pt x="646" y="178"/>
                  <a:pt x="643" y="176"/>
                  <a:pt x="645" y="176"/>
                </a:cubicBezTo>
                <a:cubicBezTo>
                  <a:pt x="653" y="176"/>
                  <a:pt x="667" y="179"/>
                  <a:pt x="678" y="180"/>
                </a:cubicBezTo>
                <a:cubicBezTo>
                  <a:pt x="673" y="178"/>
                  <a:pt x="669" y="178"/>
                  <a:pt x="665" y="178"/>
                </a:cubicBezTo>
                <a:cubicBezTo>
                  <a:pt x="662" y="177"/>
                  <a:pt x="659" y="177"/>
                  <a:pt x="658" y="177"/>
                </a:cubicBezTo>
                <a:close/>
                <a:moveTo>
                  <a:pt x="600" y="191"/>
                </a:moveTo>
                <a:cubicBezTo>
                  <a:pt x="601" y="191"/>
                  <a:pt x="605" y="193"/>
                  <a:pt x="605" y="191"/>
                </a:cubicBezTo>
                <a:cubicBezTo>
                  <a:pt x="603" y="191"/>
                  <a:pt x="600" y="190"/>
                  <a:pt x="600" y="191"/>
                </a:cubicBezTo>
                <a:close/>
                <a:moveTo>
                  <a:pt x="613" y="102"/>
                </a:moveTo>
                <a:cubicBezTo>
                  <a:pt x="617" y="101"/>
                  <a:pt x="621" y="103"/>
                  <a:pt x="625" y="102"/>
                </a:cubicBezTo>
                <a:cubicBezTo>
                  <a:pt x="622" y="102"/>
                  <a:pt x="618" y="100"/>
                  <a:pt x="613" y="102"/>
                </a:cubicBezTo>
                <a:close/>
                <a:moveTo>
                  <a:pt x="615" y="129"/>
                </a:moveTo>
                <a:cubicBezTo>
                  <a:pt x="618" y="130"/>
                  <a:pt x="621" y="131"/>
                  <a:pt x="623" y="130"/>
                </a:cubicBezTo>
                <a:cubicBezTo>
                  <a:pt x="621" y="130"/>
                  <a:pt x="618" y="128"/>
                  <a:pt x="615" y="129"/>
                </a:cubicBezTo>
                <a:close/>
                <a:moveTo>
                  <a:pt x="619" y="99"/>
                </a:moveTo>
                <a:cubicBezTo>
                  <a:pt x="623" y="99"/>
                  <a:pt x="623" y="99"/>
                  <a:pt x="623" y="99"/>
                </a:cubicBezTo>
                <a:cubicBezTo>
                  <a:pt x="623" y="98"/>
                  <a:pt x="619" y="98"/>
                  <a:pt x="619" y="99"/>
                </a:cubicBezTo>
                <a:close/>
                <a:moveTo>
                  <a:pt x="640" y="101"/>
                </a:moveTo>
                <a:cubicBezTo>
                  <a:pt x="636" y="100"/>
                  <a:pt x="630" y="98"/>
                  <a:pt x="626" y="99"/>
                </a:cubicBezTo>
                <a:cubicBezTo>
                  <a:pt x="630" y="100"/>
                  <a:pt x="637" y="101"/>
                  <a:pt x="640" y="101"/>
                </a:cubicBezTo>
                <a:close/>
                <a:moveTo>
                  <a:pt x="633" y="104"/>
                </a:moveTo>
                <a:cubicBezTo>
                  <a:pt x="632" y="103"/>
                  <a:pt x="629" y="102"/>
                  <a:pt x="628" y="103"/>
                </a:cubicBezTo>
                <a:cubicBezTo>
                  <a:pt x="629" y="104"/>
                  <a:pt x="632" y="104"/>
                  <a:pt x="633" y="104"/>
                </a:cubicBezTo>
                <a:close/>
                <a:moveTo>
                  <a:pt x="636" y="161"/>
                </a:moveTo>
                <a:cubicBezTo>
                  <a:pt x="641" y="162"/>
                  <a:pt x="642" y="162"/>
                  <a:pt x="646" y="163"/>
                </a:cubicBezTo>
                <a:cubicBezTo>
                  <a:pt x="645" y="161"/>
                  <a:pt x="637" y="161"/>
                  <a:pt x="636" y="161"/>
                </a:cubicBezTo>
                <a:close/>
                <a:moveTo>
                  <a:pt x="651" y="46"/>
                </a:moveTo>
                <a:cubicBezTo>
                  <a:pt x="651" y="46"/>
                  <a:pt x="648" y="45"/>
                  <a:pt x="648" y="47"/>
                </a:cubicBezTo>
                <a:cubicBezTo>
                  <a:pt x="649" y="46"/>
                  <a:pt x="651" y="48"/>
                  <a:pt x="651" y="46"/>
                </a:cubicBezTo>
                <a:close/>
                <a:moveTo>
                  <a:pt x="644" y="106"/>
                </a:moveTo>
                <a:cubicBezTo>
                  <a:pt x="649" y="106"/>
                  <a:pt x="651" y="107"/>
                  <a:pt x="654" y="107"/>
                </a:cubicBezTo>
                <a:cubicBezTo>
                  <a:pt x="652" y="106"/>
                  <a:pt x="646" y="104"/>
                  <a:pt x="644" y="106"/>
                </a:cubicBezTo>
                <a:close/>
                <a:moveTo>
                  <a:pt x="643" y="119"/>
                </a:moveTo>
                <a:cubicBezTo>
                  <a:pt x="663" y="122"/>
                  <a:pt x="685" y="126"/>
                  <a:pt x="706" y="128"/>
                </a:cubicBezTo>
                <a:cubicBezTo>
                  <a:pt x="686" y="125"/>
                  <a:pt x="663" y="120"/>
                  <a:pt x="643" y="119"/>
                </a:cubicBezTo>
                <a:close/>
                <a:moveTo>
                  <a:pt x="647" y="89"/>
                </a:moveTo>
                <a:cubicBezTo>
                  <a:pt x="650" y="89"/>
                  <a:pt x="653" y="89"/>
                  <a:pt x="652" y="89"/>
                </a:cubicBezTo>
                <a:cubicBezTo>
                  <a:pt x="651" y="88"/>
                  <a:pt x="648" y="88"/>
                  <a:pt x="647" y="89"/>
                </a:cubicBezTo>
                <a:close/>
                <a:moveTo>
                  <a:pt x="652" y="163"/>
                </a:moveTo>
                <a:cubicBezTo>
                  <a:pt x="649" y="163"/>
                  <a:pt x="648" y="162"/>
                  <a:pt x="646" y="163"/>
                </a:cubicBezTo>
                <a:cubicBezTo>
                  <a:pt x="648" y="163"/>
                  <a:pt x="651" y="164"/>
                  <a:pt x="652" y="163"/>
                </a:cubicBezTo>
                <a:close/>
                <a:moveTo>
                  <a:pt x="670" y="109"/>
                </a:moveTo>
                <a:cubicBezTo>
                  <a:pt x="666" y="108"/>
                  <a:pt x="660" y="107"/>
                  <a:pt x="655" y="107"/>
                </a:cubicBezTo>
                <a:cubicBezTo>
                  <a:pt x="659" y="108"/>
                  <a:pt x="666" y="110"/>
                  <a:pt x="670" y="109"/>
                </a:cubicBezTo>
                <a:close/>
                <a:moveTo>
                  <a:pt x="668" y="54"/>
                </a:moveTo>
                <a:cubicBezTo>
                  <a:pt x="669" y="54"/>
                  <a:pt x="672" y="55"/>
                  <a:pt x="671" y="54"/>
                </a:cubicBezTo>
                <a:cubicBezTo>
                  <a:pt x="670" y="54"/>
                  <a:pt x="667" y="53"/>
                  <a:pt x="668" y="54"/>
                </a:cubicBezTo>
                <a:close/>
                <a:moveTo>
                  <a:pt x="684" y="56"/>
                </a:moveTo>
                <a:cubicBezTo>
                  <a:pt x="683" y="56"/>
                  <a:pt x="681" y="55"/>
                  <a:pt x="681" y="56"/>
                </a:cubicBezTo>
                <a:cubicBezTo>
                  <a:pt x="681" y="56"/>
                  <a:pt x="683" y="57"/>
                  <a:pt x="684" y="56"/>
                </a:cubicBezTo>
                <a:close/>
                <a:moveTo>
                  <a:pt x="677" y="110"/>
                </a:moveTo>
                <a:cubicBezTo>
                  <a:pt x="681" y="112"/>
                  <a:pt x="684" y="111"/>
                  <a:pt x="679" y="111"/>
                </a:cubicBezTo>
                <a:cubicBezTo>
                  <a:pt x="679" y="111"/>
                  <a:pt x="678" y="109"/>
                  <a:pt x="677" y="110"/>
                </a:cubicBezTo>
                <a:close/>
                <a:moveTo>
                  <a:pt x="686" y="58"/>
                </a:moveTo>
                <a:cubicBezTo>
                  <a:pt x="690" y="58"/>
                  <a:pt x="692" y="60"/>
                  <a:pt x="694" y="58"/>
                </a:cubicBezTo>
                <a:cubicBezTo>
                  <a:pt x="692" y="57"/>
                  <a:pt x="687" y="56"/>
                  <a:pt x="686" y="57"/>
                </a:cubicBezTo>
                <a:cubicBezTo>
                  <a:pt x="686" y="57"/>
                  <a:pt x="686" y="58"/>
                  <a:pt x="686" y="58"/>
                </a:cubicBezTo>
                <a:close/>
                <a:moveTo>
                  <a:pt x="683" y="111"/>
                </a:moveTo>
                <a:cubicBezTo>
                  <a:pt x="684" y="112"/>
                  <a:pt x="688" y="113"/>
                  <a:pt x="688" y="112"/>
                </a:cubicBezTo>
                <a:cubicBezTo>
                  <a:pt x="686" y="112"/>
                  <a:pt x="684" y="109"/>
                  <a:pt x="683" y="111"/>
                </a:cubicBezTo>
                <a:close/>
                <a:moveTo>
                  <a:pt x="701" y="68"/>
                </a:moveTo>
                <a:cubicBezTo>
                  <a:pt x="699" y="66"/>
                  <a:pt x="694" y="65"/>
                  <a:pt x="691" y="66"/>
                </a:cubicBezTo>
                <a:cubicBezTo>
                  <a:pt x="695" y="67"/>
                  <a:pt x="698" y="68"/>
                  <a:pt x="701" y="68"/>
                </a:cubicBezTo>
                <a:close/>
                <a:moveTo>
                  <a:pt x="698" y="91"/>
                </a:moveTo>
                <a:cubicBezTo>
                  <a:pt x="699" y="92"/>
                  <a:pt x="702" y="93"/>
                  <a:pt x="704" y="91"/>
                </a:cubicBezTo>
                <a:cubicBezTo>
                  <a:pt x="702" y="91"/>
                  <a:pt x="699" y="90"/>
                  <a:pt x="698" y="91"/>
                </a:cubicBezTo>
                <a:close/>
                <a:moveTo>
                  <a:pt x="709" y="68"/>
                </a:moveTo>
                <a:cubicBezTo>
                  <a:pt x="711" y="68"/>
                  <a:pt x="712" y="68"/>
                  <a:pt x="714" y="68"/>
                </a:cubicBezTo>
                <a:cubicBezTo>
                  <a:pt x="713" y="66"/>
                  <a:pt x="711" y="64"/>
                  <a:pt x="708" y="64"/>
                </a:cubicBezTo>
                <a:cubicBezTo>
                  <a:pt x="708" y="66"/>
                  <a:pt x="710" y="66"/>
                  <a:pt x="709" y="68"/>
                </a:cubicBezTo>
                <a:close/>
                <a:moveTo>
                  <a:pt x="706" y="139"/>
                </a:moveTo>
                <a:cubicBezTo>
                  <a:pt x="709" y="139"/>
                  <a:pt x="713" y="141"/>
                  <a:pt x="716" y="140"/>
                </a:cubicBezTo>
                <a:cubicBezTo>
                  <a:pt x="711" y="140"/>
                  <a:pt x="709" y="138"/>
                  <a:pt x="706" y="139"/>
                </a:cubicBezTo>
                <a:close/>
                <a:moveTo>
                  <a:pt x="718" y="72"/>
                </a:moveTo>
                <a:cubicBezTo>
                  <a:pt x="716" y="72"/>
                  <a:pt x="714" y="71"/>
                  <a:pt x="714" y="72"/>
                </a:cubicBezTo>
                <a:cubicBezTo>
                  <a:pt x="715" y="73"/>
                  <a:pt x="717" y="73"/>
                  <a:pt x="718" y="72"/>
                </a:cubicBezTo>
                <a:close/>
                <a:moveTo>
                  <a:pt x="718" y="130"/>
                </a:moveTo>
                <a:cubicBezTo>
                  <a:pt x="716" y="130"/>
                  <a:pt x="710" y="129"/>
                  <a:pt x="710" y="130"/>
                </a:cubicBezTo>
                <a:cubicBezTo>
                  <a:pt x="713" y="129"/>
                  <a:pt x="717" y="131"/>
                  <a:pt x="718" y="130"/>
                </a:cubicBezTo>
                <a:close/>
                <a:moveTo>
                  <a:pt x="727" y="100"/>
                </a:moveTo>
                <a:cubicBezTo>
                  <a:pt x="724" y="102"/>
                  <a:pt x="721" y="99"/>
                  <a:pt x="719" y="100"/>
                </a:cubicBezTo>
                <a:cubicBezTo>
                  <a:pt x="722" y="101"/>
                  <a:pt x="726" y="103"/>
                  <a:pt x="727" y="100"/>
                </a:cubicBezTo>
                <a:close/>
                <a:moveTo>
                  <a:pt x="726" y="78"/>
                </a:moveTo>
                <a:cubicBezTo>
                  <a:pt x="727" y="79"/>
                  <a:pt x="731" y="79"/>
                  <a:pt x="732" y="79"/>
                </a:cubicBezTo>
                <a:cubicBezTo>
                  <a:pt x="731" y="78"/>
                  <a:pt x="730" y="77"/>
                  <a:pt x="728" y="77"/>
                </a:cubicBezTo>
                <a:cubicBezTo>
                  <a:pt x="728" y="77"/>
                  <a:pt x="727" y="78"/>
                  <a:pt x="726" y="78"/>
                </a:cubicBezTo>
                <a:close/>
                <a:moveTo>
                  <a:pt x="730" y="102"/>
                </a:moveTo>
                <a:cubicBezTo>
                  <a:pt x="732" y="103"/>
                  <a:pt x="736" y="105"/>
                  <a:pt x="737" y="104"/>
                </a:cubicBezTo>
                <a:cubicBezTo>
                  <a:pt x="736" y="102"/>
                  <a:pt x="732" y="101"/>
                  <a:pt x="730" y="102"/>
                </a:cubicBezTo>
                <a:close/>
                <a:moveTo>
                  <a:pt x="740" y="87"/>
                </a:moveTo>
                <a:cubicBezTo>
                  <a:pt x="738" y="87"/>
                  <a:pt x="736" y="86"/>
                  <a:pt x="734" y="87"/>
                </a:cubicBezTo>
                <a:cubicBezTo>
                  <a:pt x="742" y="89"/>
                  <a:pt x="747" y="88"/>
                  <a:pt x="754" y="88"/>
                </a:cubicBezTo>
                <a:cubicBezTo>
                  <a:pt x="748" y="87"/>
                  <a:pt x="743" y="86"/>
                  <a:pt x="738" y="84"/>
                </a:cubicBezTo>
                <a:cubicBezTo>
                  <a:pt x="737" y="86"/>
                  <a:pt x="740" y="86"/>
                  <a:pt x="740" y="87"/>
                </a:cubicBezTo>
                <a:close/>
                <a:moveTo>
                  <a:pt x="747" y="105"/>
                </a:moveTo>
                <a:cubicBezTo>
                  <a:pt x="748" y="106"/>
                  <a:pt x="750" y="107"/>
                  <a:pt x="751" y="106"/>
                </a:cubicBezTo>
                <a:cubicBezTo>
                  <a:pt x="750" y="105"/>
                  <a:pt x="747" y="104"/>
                  <a:pt x="747" y="105"/>
                </a:cubicBezTo>
                <a:close/>
                <a:moveTo>
                  <a:pt x="751" y="75"/>
                </a:moveTo>
                <a:cubicBezTo>
                  <a:pt x="753" y="75"/>
                  <a:pt x="756" y="76"/>
                  <a:pt x="756" y="75"/>
                </a:cubicBezTo>
                <a:cubicBezTo>
                  <a:pt x="754" y="75"/>
                  <a:pt x="752" y="73"/>
                  <a:pt x="751" y="75"/>
                </a:cubicBezTo>
                <a:close/>
                <a:moveTo>
                  <a:pt x="756" y="76"/>
                </a:moveTo>
                <a:cubicBezTo>
                  <a:pt x="757" y="76"/>
                  <a:pt x="759" y="77"/>
                  <a:pt x="759" y="76"/>
                </a:cubicBezTo>
                <a:cubicBezTo>
                  <a:pt x="758" y="75"/>
                  <a:pt x="756" y="74"/>
                  <a:pt x="756" y="76"/>
                </a:cubicBezTo>
                <a:close/>
                <a:moveTo>
                  <a:pt x="759" y="76"/>
                </a:moveTo>
                <a:cubicBezTo>
                  <a:pt x="760" y="76"/>
                  <a:pt x="762" y="77"/>
                  <a:pt x="762" y="76"/>
                </a:cubicBezTo>
                <a:cubicBezTo>
                  <a:pt x="762" y="75"/>
                  <a:pt x="760" y="75"/>
                  <a:pt x="759" y="76"/>
                </a:cubicBezTo>
                <a:close/>
                <a:moveTo>
                  <a:pt x="768" y="61"/>
                </a:moveTo>
                <a:cubicBezTo>
                  <a:pt x="772" y="62"/>
                  <a:pt x="778" y="63"/>
                  <a:pt x="784" y="64"/>
                </a:cubicBezTo>
                <a:cubicBezTo>
                  <a:pt x="780" y="62"/>
                  <a:pt x="773" y="61"/>
                  <a:pt x="768" y="61"/>
                </a:cubicBezTo>
                <a:close/>
                <a:moveTo>
                  <a:pt x="772" y="85"/>
                </a:moveTo>
                <a:cubicBezTo>
                  <a:pt x="773" y="85"/>
                  <a:pt x="775" y="87"/>
                  <a:pt x="776" y="86"/>
                </a:cubicBezTo>
                <a:cubicBezTo>
                  <a:pt x="775" y="85"/>
                  <a:pt x="773" y="84"/>
                  <a:pt x="772" y="85"/>
                </a:cubicBezTo>
                <a:close/>
                <a:moveTo>
                  <a:pt x="785" y="84"/>
                </a:moveTo>
                <a:cubicBezTo>
                  <a:pt x="788" y="86"/>
                  <a:pt x="791" y="85"/>
                  <a:pt x="793" y="84"/>
                </a:cubicBezTo>
                <a:cubicBezTo>
                  <a:pt x="791" y="83"/>
                  <a:pt x="788" y="83"/>
                  <a:pt x="786" y="82"/>
                </a:cubicBezTo>
                <a:cubicBezTo>
                  <a:pt x="786" y="84"/>
                  <a:pt x="785" y="83"/>
                  <a:pt x="785" y="84"/>
                </a:cubicBezTo>
                <a:close/>
                <a:moveTo>
                  <a:pt x="801" y="66"/>
                </a:moveTo>
                <a:cubicBezTo>
                  <a:pt x="800" y="66"/>
                  <a:pt x="799" y="65"/>
                  <a:pt x="798" y="66"/>
                </a:cubicBezTo>
                <a:cubicBezTo>
                  <a:pt x="798" y="67"/>
                  <a:pt x="801" y="67"/>
                  <a:pt x="801" y="66"/>
                </a:cubicBezTo>
                <a:close/>
                <a:moveTo>
                  <a:pt x="813" y="73"/>
                </a:moveTo>
                <a:cubicBezTo>
                  <a:pt x="809" y="73"/>
                  <a:pt x="804" y="71"/>
                  <a:pt x="800" y="71"/>
                </a:cubicBezTo>
                <a:cubicBezTo>
                  <a:pt x="804" y="71"/>
                  <a:pt x="809" y="74"/>
                  <a:pt x="813" y="73"/>
                </a:cubicBezTo>
                <a:close/>
                <a:moveTo>
                  <a:pt x="546" y="129"/>
                </a:moveTo>
                <a:cubicBezTo>
                  <a:pt x="553" y="127"/>
                  <a:pt x="559" y="131"/>
                  <a:pt x="565" y="129"/>
                </a:cubicBezTo>
                <a:cubicBezTo>
                  <a:pt x="554" y="128"/>
                  <a:pt x="545" y="126"/>
                  <a:pt x="535" y="127"/>
                </a:cubicBezTo>
                <a:cubicBezTo>
                  <a:pt x="537" y="128"/>
                  <a:pt x="541" y="127"/>
                  <a:pt x="541" y="129"/>
                </a:cubicBezTo>
                <a:cubicBezTo>
                  <a:pt x="540" y="130"/>
                  <a:pt x="538" y="128"/>
                  <a:pt x="538" y="129"/>
                </a:cubicBezTo>
                <a:cubicBezTo>
                  <a:pt x="540" y="131"/>
                  <a:pt x="541" y="131"/>
                  <a:pt x="544" y="130"/>
                </a:cubicBezTo>
                <a:cubicBezTo>
                  <a:pt x="550" y="131"/>
                  <a:pt x="567" y="134"/>
                  <a:pt x="573" y="133"/>
                </a:cubicBezTo>
                <a:cubicBezTo>
                  <a:pt x="565" y="131"/>
                  <a:pt x="553" y="131"/>
                  <a:pt x="546" y="129"/>
                </a:cubicBezTo>
                <a:close/>
                <a:moveTo>
                  <a:pt x="698" y="137"/>
                </a:moveTo>
                <a:cubicBezTo>
                  <a:pt x="695" y="137"/>
                  <a:pt x="695" y="137"/>
                  <a:pt x="695" y="137"/>
                </a:cubicBezTo>
                <a:cubicBezTo>
                  <a:pt x="681" y="134"/>
                  <a:pt x="658" y="130"/>
                  <a:pt x="644" y="128"/>
                </a:cubicBezTo>
                <a:cubicBezTo>
                  <a:pt x="642" y="126"/>
                  <a:pt x="638" y="126"/>
                  <a:pt x="635" y="125"/>
                </a:cubicBezTo>
                <a:cubicBezTo>
                  <a:pt x="635" y="124"/>
                  <a:pt x="636" y="124"/>
                  <a:pt x="636" y="123"/>
                </a:cubicBezTo>
                <a:cubicBezTo>
                  <a:pt x="630" y="123"/>
                  <a:pt x="626" y="123"/>
                  <a:pt x="623" y="120"/>
                </a:cubicBezTo>
                <a:cubicBezTo>
                  <a:pt x="625" y="120"/>
                  <a:pt x="629" y="121"/>
                  <a:pt x="628" y="119"/>
                </a:cubicBezTo>
                <a:cubicBezTo>
                  <a:pt x="632" y="121"/>
                  <a:pt x="636" y="117"/>
                  <a:pt x="638" y="120"/>
                </a:cubicBezTo>
                <a:cubicBezTo>
                  <a:pt x="640" y="119"/>
                  <a:pt x="640" y="118"/>
                  <a:pt x="642" y="119"/>
                </a:cubicBezTo>
                <a:cubicBezTo>
                  <a:pt x="640" y="117"/>
                  <a:pt x="636" y="119"/>
                  <a:pt x="635" y="117"/>
                </a:cubicBezTo>
                <a:cubicBezTo>
                  <a:pt x="636" y="117"/>
                  <a:pt x="640" y="116"/>
                  <a:pt x="644" y="117"/>
                </a:cubicBezTo>
                <a:cubicBezTo>
                  <a:pt x="625" y="112"/>
                  <a:pt x="608" y="112"/>
                  <a:pt x="590" y="107"/>
                </a:cubicBezTo>
                <a:cubicBezTo>
                  <a:pt x="589" y="107"/>
                  <a:pt x="588" y="105"/>
                  <a:pt x="586" y="105"/>
                </a:cubicBezTo>
                <a:cubicBezTo>
                  <a:pt x="578" y="103"/>
                  <a:pt x="569" y="104"/>
                  <a:pt x="560" y="101"/>
                </a:cubicBezTo>
                <a:cubicBezTo>
                  <a:pt x="570" y="100"/>
                  <a:pt x="578" y="100"/>
                  <a:pt x="589" y="102"/>
                </a:cubicBezTo>
                <a:cubicBezTo>
                  <a:pt x="589" y="100"/>
                  <a:pt x="589" y="100"/>
                  <a:pt x="591" y="99"/>
                </a:cubicBezTo>
                <a:cubicBezTo>
                  <a:pt x="591" y="99"/>
                  <a:pt x="591" y="100"/>
                  <a:pt x="591" y="100"/>
                </a:cubicBezTo>
                <a:cubicBezTo>
                  <a:pt x="595" y="98"/>
                  <a:pt x="606" y="102"/>
                  <a:pt x="611" y="100"/>
                </a:cubicBezTo>
                <a:cubicBezTo>
                  <a:pt x="603" y="99"/>
                  <a:pt x="592" y="98"/>
                  <a:pt x="587" y="97"/>
                </a:cubicBezTo>
                <a:cubicBezTo>
                  <a:pt x="585" y="96"/>
                  <a:pt x="582" y="96"/>
                  <a:pt x="582" y="94"/>
                </a:cubicBezTo>
                <a:cubicBezTo>
                  <a:pt x="591" y="96"/>
                  <a:pt x="598" y="97"/>
                  <a:pt x="609" y="97"/>
                </a:cubicBezTo>
                <a:cubicBezTo>
                  <a:pt x="607" y="97"/>
                  <a:pt x="606" y="97"/>
                  <a:pt x="607" y="96"/>
                </a:cubicBezTo>
                <a:cubicBezTo>
                  <a:pt x="618" y="94"/>
                  <a:pt x="628" y="98"/>
                  <a:pt x="639" y="98"/>
                </a:cubicBezTo>
                <a:cubicBezTo>
                  <a:pt x="630" y="96"/>
                  <a:pt x="619" y="96"/>
                  <a:pt x="611" y="92"/>
                </a:cubicBezTo>
                <a:cubicBezTo>
                  <a:pt x="609" y="93"/>
                  <a:pt x="607" y="93"/>
                  <a:pt x="605" y="93"/>
                </a:cubicBezTo>
                <a:cubicBezTo>
                  <a:pt x="591" y="90"/>
                  <a:pt x="569" y="87"/>
                  <a:pt x="552" y="85"/>
                </a:cubicBezTo>
                <a:cubicBezTo>
                  <a:pt x="568" y="84"/>
                  <a:pt x="585" y="87"/>
                  <a:pt x="602" y="88"/>
                </a:cubicBezTo>
                <a:cubicBezTo>
                  <a:pt x="605" y="92"/>
                  <a:pt x="617" y="90"/>
                  <a:pt x="622" y="94"/>
                </a:cubicBezTo>
                <a:cubicBezTo>
                  <a:pt x="642" y="93"/>
                  <a:pt x="665" y="96"/>
                  <a:pt x="682" y="99"/>
                </a:cubicBezTo>
                <a:cubicBezTo>
                  <a:pt x="672" y="95"/>
                  <a:pt x="658" y="95"/>
                  <a:pt x="647" y="93"/>
                </a:cubicBezTo>
                <a:cubicBezTo>
                  <a:pt x="628" y="89"/>
                  <a:pt x="604" y="86"/>
                  <a:pt x="588" y="85"/>
                </a:cubicBezTo>
                <a:cubicBezTo>
                  <a:pt x="586" y="85"/>
                  <a:pt x="584" y="83"/>
                  <a:pt x="582" y="83"/>
                </a:cubicBezTo>
                <a:cubicBezTo>
                  <a:pt x="576" y="81"/>
                  <a:pt x="569" y="83"/>
                  <a:pt x="564" y="82"/>
                </a:cubicBezTo>
                <a:cubicBezTo>
                  <a:pt x="559" y="81"/>
                  <a:pt x="554" y="78"/>
                  <a:pt x="550" y="77"/>
                </a:cubicBezTo>
                <a:cubicBezTo>
                  <a:pt x="544" y="76"/>
                  <a:pt x="537" y="78"/>
                  <a:pt x="532" y="75"/>
                </a:cubicBezTo>
                <a:cubicBezTo>
                  <a:pt x="543" y="76"/>
                  <a:pt x="552" y="76"/>
                  <a:pt x="563" y="78"/>
                </a:cubicBezTo>
                <a:cubicBezTo>
                  <a:pt x="567" y="79"/>
                  <a:pt x="572" y="79"/>
                  <a:pt x="575" y="80"/>
                </a:cubicBezTo>
                <a:cubicBezTo>
                  <a:pt x="576" y="80"/>
                  <a:pt x="577" y="81"/>
                  <a:pt x="578" y="81"/>
                </a:cubicBezTo>
                <a:cubicBezTo>
                  <a:pt x="578" y="81"/>
                  <a:pt x="579" y="81"/>
                  <a:pt x="579" y="81"/>
                </a:cubicBezTo>
                <a:cubicBezTo>
                  <a:pt x="582" y="81"/>
                  <a:pt x="584" y="82"/>
                  <a:pt x="586" y="82"/>
                </a:cubicBezTo>
                <a:cubicBezTo>
                  <a:pt x="605" y="85"/>
                  <a:pt x="624" y="86"/>
                  <a:pt x="638" y="88"/>
                </a:cubicBezTo>
                <a:cubicBezTo>
                  <a:pt x="638" y="87"/>
                  <a:pt x="636" y="86"/>
                  <a:pt x="638" y="86"/>
                </a:cubicBezTo>
                <a:cubicBezTo>
                  <a:pt x="644" y="86"/>
                  <a:pt x="653" y="87"/>
                  <a:pt x="658" y="89"/>
                </a:cubicBezTo>
                <a:cubicBezTo>
                  <a:pt x="658" y="90"/>
                  <a:pt x="657" y="89"/>
                  <a:pt x="657" y="90"/>
                </a:cubicBezTo>
                <a:cubicBezTo>
                  <a:pt x="658" y="90"/>
                  <a:pt x="658" y="89"/>
                  <a:pt x="660" y="89"/>
                </a:cubicBezTo>
                <a:cubicBezTo>
                  <a:pt x="662" y="92"/>
                  <a:pt x="664" y="89"/>
                  <a:pt x="667" y="91"/>
                </a:cubicBezTo>
                <a:cubicBezTo>
                  <a:pt x="667" y="92"/>
                  <a:pt x="664" y="90"/>
                  <a:pt x="664" y="92"/>
                </a:cubicBezTo>
                <a:cubicBezTo>
                  <a:pt x="667" y="92"/>
                  <a:pt x="670" y="94"/>
                  <a:pt x="669" y="91"/>
                </a:cubicBezTo>
                <a:cubicBezTo>
                  <a:pt x="670" y="92"/>
                  <a:pt x="671" y="93"/>
                  <a:pt x="672" y="92"/>
                </a:cubicBezTo>
                <a:cubicBezTo>
                  <a:pt x="672" y="92"/>
                  <a:pt x="670" y="92"/>
                  <a:pt x="670" y="91"/>
                </a:cubicBezTo>
                <a:cubicBezTo>
                  <a:pt x="672" y="91"/>
                  <a:pt x="673" y="92"/>
                  <a:pt x="674" y="93"/>
                </a:cubicBezTo>
                <a:cubicBezTo>
                  <a:pt x="679" y="91"/>
                  <a:pt x="694" y="97"/>
                  <a:pt x="700" y="96"/>
                </a:cubicBezTo>
                <a:cubicBezTo>
                  <a:pt x="695" y="94"/>
                  <a:pt x="691" y="94"/>
                  <a:pt x="685" y="93"/>
                </a:cubicBezTo>
                <a:cubicBezTo>
                  <a:pt x="687" y="91"/>
                  <a:pt x="689" y="94"/>
                  <a:pt x="691" y="92"/>
                </a:cubicBezTo>
                <a:cubicBezTo>
                  <a:pt x="671" y="89"/>
                  <a:pt x="648" y="86"/>
                  <a:pt x="627" y="82"/>
                </a:cubicBezTo>
                <a:cubicBezTo>
                  <a:pt x="643" y="83"/>
                  <a:pt x="666" y="86"/>
                  <a:pt x="683" y="89"/>
                </a:cubicBezTo>
                <a:cubicBezTo>
                  <a:pt x="686" y="89"/>
                  <a:pt x="691" y="92"/>
                  <a:pt x="693" y="89"/>
                </a:cubicBezTo>
                <a:cubicBezTo>
                  <a:pt x="689" y="87"/>
                  <a:pt x="681" y="88"/>
                  <a:pt x="677" y="84"/>
                </a:cubicBezTo>
                <a:cubicBezTo>
                  <a:pt x="681" y="84"/>
                  <a:pt x="685" y="87"/>
                  <a:pt x="688" y="86"/>
                </a:cubicBezTo>
                <a:cubicBezTo>
                  <a:pt x="688" y="85"/>
                  <a:pt x="686" y="85"/>
                  <a:pt x="686" y="84"/>
                </a:cubicBezTo>
                <a:cubicBezTo>
                  <a:pt x="699" y="85"/>
                  <a:pt x="709" y="88"/>
                  <a:pt x="720" y="88"/>
                </a:cubicBezTo>
                <a:cubicBezTo>
                  <a:pt x="714" y="84"/>
                  <a:pt x="704" y="84"/>
                  <a:pt x="696" y="83"/>
                </a:cubicBezTo>
                <a:cubicBezTo>
                  <a:pt x="687" y="81"/>
                  <a:pt x="673" y="79"/>
                  <a:pt x="666" y="76"/>
                </a:cubicBezTo>
                <a:cubicBezTo>
                  <a:pt x="675" y="77"/>
                  <a:pt x="680" y="79"/>
                  <a:pt x="690" y="80"/>
                </a:cubicBezTo>
                <a:cubicBezTo>
                  <a:pt x="691" y="79"/>
                  <a:pt x="692" y="78"/>
                  <a:pt x="696" y="79"/>
                </a:cubicBezTo>
                <a:cubicBezTo>
                  <a:pt x="695" y="76"/>
                  <a:pt x="698" y="78"/>
                  <a:pt x="698" y="77"/>
                </a:cubicBezTo>
                <a:cubicBezTo>
                  <a:pt x="688" y="74"/>
                  <a:pt x="677" y="75"/>
                  <a:pt x="670" y="71"/>
                </a:cubicBezTo>
                <a:cubicBezTo>
                  <a:pt x="680" y="70"/>
                  <a:pt x="696" y="76"/>
                  <a:pt x="706" y="76"/>
                </a:cubicBezTo>
                <a:cubicBezTo>
                  <a:pt x="708" y="76"/>
                  <a:pt x="710" y="75"/>
                  <a:pt x="711" y="74"/>
                </a:cubicBezTo>
                <a:cubicBezTo>
                  <a:pt x="703" y="71"/>
                  <a:pt x="693" y="72"/>
                  <a:pt x="688" y="68"/>
                </a:cubicBezTo>
                <a:cubicBezTo>
                  <a:pt x="687" y="68"/>
                  <a:pt x="689" y="69"/>
                  <a:pt x="687" y="69"/>
                </a:cubicBezTo>
                <a:cubicBezTo>
                  <a:pt x="688" y="68"/>
                  <a:pt x="685" y="64"/>
                  <a:pt x="682" y="65"/>
                </a:cubicBezTo>
                <a:cubicBezTo>
                  <a:pt x="681" y="66"/>
                  <a:pt x="684" y="66"/>
                  <a:pt x="684" y="67"/>
                </a:cubicBezTo>
                <a:cubicBezTo>
                  <a:pt x="682" y="68"/>
                  <a:pt x="681" y="66"/>
                  <a:pt x="680" y="66"/>
                </a:cubicBezTo>
                <a:cubicBezTo>
                  <a:pt x="680" y="67"/>
                  <a:pt x="679" y="68"/>
                  <a:pt x="678" y="67"/>
                </a:cubicBezTo>
                <a:cubicBezTo>
                  <a:pt x="676" y="67"/>
                  <a:pt x="679" y="65"/>
                  <a:pt x="677" y="65"/>
                </a:cubicBezTo>
                <a:cubicBezTo>
                  <a:pt x="657" y="64"/>
                  <a:pt x="636" y="58"/>
                  <a:pt x="615" y="55"/>
                </a:cubicBezTo>
                <a:cubicBezTo>
                  <a:pt x="618" y="54"/>
                  <a:pt x="616" y="53"/>
                  <a:pt x="619" y="53"/>
                </a:cubicBezTo>
                <a:cubicBezTo>
                  <a:pt x="624" y="53"/>
                  <a:pt x="629" y="54"/>
                  <a:pt x="630" y="56"/>
                </a:cubicBezTo>
                <a:cubicBezTo>
                  <a:pt x="646" y="55"/>
                  <a:pt x="663" y="62"/>
                  <a:pt x="679" y="62"/>
                </a:cubicBezTo>
                <a:cubicBezTo>
                  <a:pt x="676" y="61"/>
                  <a:pt x="674" y="60"/>
                  <a:pt x="669" y="59"/>
                </a:cubicBezTo>
                <a:cubicBezTo>
                  <a:pt x="669" y="59"/>
                  <a:pt x="670" y="59"/>
                  <a:pt x="670" y="58"/>
                </a:cubicBezTo>
                <a:cubicBezTo>
                  <a:pt x="666" y="60"/>
                  <a:pt x="661" y="57"/>
                  <a:pt x="658" y="56"/>
                </a:cubicBezTo>
                <a:cubicBezTo>
                  <a:pt x="658" y="55"/>
                  <a:pt x="660" y="56"/>
                  <a:pt x="659" y="54"/>
                </a:cubicBezTo>
                <a:cubicBezTo>
                  <a:pt x="661" y="54"/>
                  <a:pt x="661" y="55"/>
                  <a:pt x="663" y="54"/>
                </a:cubicBezTo>
                <a:cubicBezTo>
                  <a:pt x="661" y="53"/>
                  <a:pt x="663" y="54"/>
                  <a:pt x="664" y="53"/>
                </a:cubicBezTo>
                <a:cubicBezTo>
                  <a:pt x="649" y="50"/>
                  <a:pt x="633" y="47"/>
                  <a:pt x="621" y="46"/>
                </a:cubicBezTo>
                <a:cubicBezTo>
                  <a:pt x="624" y="47"/>
                  <a:pt x="628" y="48"/>
                  <a:pt x="631" y="49"/>
                </a:cubicBezTo>
                <a:cubicBezTo>
                  <a:pt x="609" y="49"/>
                  <a:pt x="597" y="48"/>
                  <a:pt x="577" y="42"/>
                </a:cubicBezTo>
                <a:cubicBezTo>
                  <a:pt x="577" y="42"/>
                  <a:pt x="578" y="42"/>
                  <a:pt x="578" y="40"/>
                </a:cubicBezTo>
                <a:cubicBezTo>
                  <a:pt x="563" y="36"/>
                  <a:pt x="547" y="39"/>
                  <a:pt x="535" y="34"/>
                </a:cubicBezTo>
                <a:cubicBezTo>
                  <a:pt x="534" y="35"/>
                  <a:pt x="536" y="35"/>
                  <a:pt x="535" y="35"/>
                </a:cubicBezTo>
                <a:cubicBezTo>
                  <a:pt x="532" y="35"/>
                  <a:pt x="534" y="33"/>
                  <a:pt x="531" y="33"/>
                </a:cubicBezTo>
                <a:cubicBezTo>
                  <a:pt x="531" y="32"/>
                  <a:pt x="533" y="32"/>
                  <a:pt x="534" y="31"/>
                </a:cubicBezTo>
                <a:cubicBezTo>
                  <a:pt x="532" y="31"/>
                  <a:pt x="530" y="30"/>
                  <a:pt x="528" y="30"/>
                </a:cubicBezTo>
                <a:cubicBezTo>
                  <a:pt x="531" y="29"/>
                  <a:pt x="536" y="30"/>
                  <a:pt x="538" y="28"/>
                </a:cubicBezTo>
                <a:cubicBezTo>
                  <a:pt x="534" y="27"/>
                  <a:pt x="530" y="29"/>
                  <a:pt x="530" y="25"/>
                </a:cubicBezTo>
                <a:cubicBezTo>
                  <a:pt x="535" y="25"/>
                  <a:pt x="537" y="25"/>
                  <a:pt x="542" y="26"/>
                </a:cubicBezTo>
                <a:cubicBezTo>
                  <a:pt x="543" y="24"/>
                  <a:pt x="541" y="25"/>
                  <a:pt x="542" y="23"/>
                </a:cubicBezTo>
                <a:cubicBezTo>
                  <a:pt x="539" y="23"/>
                  <a:pt x="536" y="22"/>
                  <a:pt x="534" y="23"/>
                </a:cubicBezTo>
                <a:cubicBezTo>
                  <a:pt x="523" y="19"/>
                  <a:pt x="509" y="21"/>
                  <a:pt x="498" y="17"/>
                </a:cubicBezTo>
                <a:cubicBezTo>
                  <a:pt x="500" y="17"/>
                  <a:pt x="504" y="18"/>
                  <a:pt x="508" y="18"/>
                </a:cubicBezTo>
                <a:cubicBezTo>
                  <a:pt x="509" y="18"/>
                  <a:pt x="513" y="18"/>
                  <a:pt x="512" y="17"/>
                </a:cubicBezTo>
                <a:cubicBezTo>
                  <a:pt x="489" y="14"/>
                  <a:pt x="470" y="13"/>
                  <a:pt x="449" y="11"/>
                </a:cubicBezTo>
                <a:cubicBezTo>
                  <a:pt x="448" y="14"/>
                  <a:pt x="451" y="11"/>
                  <a:pt x="450" y="13"/>
                </a:cubicBezTo>
                <a:cubicBezTo>
                  <a:pt x="447" y="13"/>
                  <a:pt x="439" y="15"/>
                  <a:pt x="437" y="12"/>
                </a:cubicBezTo>
                <a:cubicBezTo>
                  <a:pt x="438" y="11"/>
                  <a:pt x="439" y="12"/>
                  <a:pt x="440" y="11"/>
                </a:cubicBezTo>
                <a:cubicBezTo>
                  <a:pt x="430" y="9"/>
                  <a:pt x="417" y="9"/>
                  <a:pt x="407" y="8"/>
                </a:cubicBezTo>
                <a:cubicBezTo>
                  <a:pt x="406" y="8"/>
                  <a:pt x="407" y="9"/>
                  <a:pt x="406" y="10"/>
                </a:cubicBezTo>
                <a:cubicBezTo>
                  <a:pt x="403" y="9"/>
                  <a:pt x="399" y="8"/>
                  <a:pt x="398" y="10"/>
                </a:cubicBezTo>
                <a:cubicBezTo>
                  <a:pt x="397" y="7"/>
                  <a:pt x="395" y="9"/>
                  <a:pt x="393" y="7"/>
                </a:cubicBezTo>
                <a:cubicBezTo>
                  <a:pt x="392" y="7"/>
                  <a:pt x="392" y="9"/>
                  <a:pt x="391" y="9"/>
                </a:cubicBezTo>
                <a:cubicBezTo>
                  <a:pt x="384" y="8"/>
                  <a:pt x="381" y="10"/>
                  <a:pt x="375" y="8"/>
                </a:cubicBezTo>
                <a:cubicBezTo>
                  <a:pt x="372" y="9"/>
                  <a:pt x="368" y="9"/>
                  <a:pt x="365" y="8"/>
                </a:cubicBezTo>
                <a:cubicBezTo>
                  <a:pt x="365" y="8"/>
                  <a:pt x="365" y="8"/>
                  <a:pt x="365" y="8"/>
                </a:cubicBezTo>
                <a:cubicBezTo>
                  <a:pt x="363" y="8"/>
                  <a:pt x="364" y="7"/>
                  <a:pt x="364" y="6"/>
                </a:cubicBezTo>
                <a:cubicBezTo>
                  <a:pt x="359" y="7"/>
                  <a:pt x="354" y="2"/>
                  <a:pt x="350" y="7"/>
                </a:cubicBezTo>
                <a:cubicBezTo>
                  <a:pt x="342" y="7"/>
                  <a:pt x="337" y="4"/>
                  <a:pt x="331" y="7"/>
                </a:cubicBezTo>
                <a:cubicBezTo>
                  <a:pt x="330" y="6"/>
                  <a:pt x="330" y="4"/>
                  <a:pt x="328" y="4"/>
                </a:cubicBezTo>
                <a:cubicBezTo>
                  <a:pt x="327" y="4"/>
                  <a:pt x="327" y="6"/>
                  <a:pt x="326" y="6"/>
                </a:cubicBezTo>
                <a:cubicBezTo>
                  <a:pt x="319" y="3"/>
                  <a:pt x="309" y="4"/>
                  <a:pt x="302" y="4"/>
                </a:cubicBezTo>
                <a:cubicBezTo>
                  <a:pt x="301" y="4"/>
                  <a:pt x="299" y="3"/>
                  <a:pt x="299" y="3"/>
                </a:cubicBezTo>
                <a:cubicBezTo>
                  <a:pt x="291" y="4"/>
                  <a:pt x="283" y="4"/>
                  <a:pt x="275" y="3"/>
                </a:cubicBezTo>
                <a:cubicBezTo>
                  <a:pt x="254" y="2"/>
                  <a:pt x="230" y="1"/>
                  <a:pt x="209" y="2"/>
                </a:cubicBezTo>
                <a:cubicBezTo>
                  <a:pt x="207" y="1"/>
                  <a:pt x="206" y="2"/>
                  <a:pt x="203" y="2"/>
                </a:cubicBezTo>
                <a:cubicBezTo>
                  <a:pt x="202" y="0"/>
                  <a:pt x="198" y="3"/>
                  <a:pt x="195" y="1"/>
                </a:cubicBezTo>
                <a:cubicBezTo>
                  <a:pt x="192" y="4"/>
                  <a:pt x="188" y="1"/>
                  <a:pt x="184" y="1"/>
                </a:cubicBezTo>
                <a:cubicBezTo>
                  <a:pt x="167" y="2"/>
                  <a:pt x="154" y="3"/>
                  <a:pt x="137" y="3"/>
                </a:cubicBezTo>
                <a:cubicBezTo>
                  <a:pt x="122" y="4"/>
                  <a:pt x="109" y="7"/>
                  <a:pt x="95" y="8"/>
                </a:cubicBezTo>
                <a:cubicBezTo>
                  <a:pt x="93" y="9"/>
                  <a:pt x="90" y="9"/>
                  <a:pt x="88" y="11"/>
                </a:cubicBezTo>
                <a:cubicBezTo>
                  <a:pt x="84" y="11"/>
                  <a:pt x="80" y="11"/>
                  <a:pt x="77" y="12"/>
                </a:cubicBezTo>
                <a:cubicBezTo>
                  <a:pt x="77" y="13"/>
                  <a:pt x="77" y="14"/>
                  <a:pt x="77" y="14"/>
                </a:cubicBezTo>
                <a:cubicBezTo>
                  <a:pt x="75" y="15"/>
                  <a:pt x="75" y="16"/>
                  <a:pt x="73" y="16"/>
                </a:cubicBezTo>
                <a:cubicBezTo>
                  <a:pt x="70" y="16"/>
                  <a:pt x="66" y="11"/>
                  <a:pt x="64" y="15"/>
                </a:cubicBezTo>
                <a:cubicBezTo>
                  <a:pt x="64" y="17"/>
                  <a:pt x="67" y="15"/>
                  <a:pt x="68" y="16"/>
                </a:cubicBezTo>
                <a:cubicBezTo>
                  <a:pt x="66" y="17"/>
                  <a:pt x="65" y="18"/>
                  <a:pt x="64" y="19"/>
                </a:cubicBezTo>
                <a:cubicBezTo>
                  <a:pt x="65" y="20"/>
                  <a:pt x="67" y="21"/>
                  <a:pt x="67" y="23"/>
                </a:cubicBezTo>
                <a:cubicBezTo>
                  <a:pt x="61" y="26"/>
                  <a:pt x="53" y="27"/>
                  <a:pt x="46" y="30"/>
                </a:cubicBezTo>
                <a:cubicBezTo>
                  <a:pt x="42" y="32"/>
                  <a:pt x="39" y="36"/>
                  <a:pt x="34" y="36"/>
                </a:cubicBezTo>
                <a:cubicBezTo>
                  <a:pt x="32" y="36"/>
                  <a:pt x="30" y="34"/>
                  <a:pt x="28" y="36"/>
                </a:cubicBezTo>
                <a:cubicBezTo>
                  <a:pt x="27" y="39"/>
                  <a:pt x="30" y="46"/>
                  <a:pt x="32" y="50"/>
                </a:cubicBezTo>
                <a:cubicBezTo>
                  <a:pt x="33" y="55"/>
                  <a:pt x="34" y="60"/>
                  <a:pt x="36" y="64"/>
                </a:cubicBezTo>
                <a:cubicBezTo>
                  <a:pt x="37" y="67"/>
                  <a:pt x="40" y="70"/>
                  <a:pt x="41" y="73"/>
                </a:cubicBezTo>
                <a:cubicBezTo>
                  <a:pt x="43" y="78"/>
                  <a:pt x="42" y="85"/>
                  <a:pt x="44" y="90"/>
                </a:cubicBezTo>
                <a:cubicBezTo>
                  <a:pt x="45" y="92"/>
                  <a:pt x="48" y="94"/>
                  <a:pt x="48" y="96"/>
                </a:cubicBezTo>
                <a:cubicBezTo>
                  <a:pt x="49" y="101"/>
                  <a:pt x="45" y="103"/>
                  <a:pt x="45" y="107"/>
                </a:cubicBezTo>
                <a:cubicBezTo>
                  <a:pt x="45" y="109"/>
                  <a:pt x="48" y="114"/>
                  <a:pt x="49" y="116"/>
                </a:cubicBezTo>
                <a:cubicBezTo>
                  <a:pt x="53" y="127"/>
                  <a:pt x="60" y="137"/>
                  <a:pt x="71" y="141"/>
                </a:cubicBezTo>
                <a:cubicBezTo>
                  <a:pt x="81" y="143"/>
                  <a:pt x="88" y="139"/>
                  <a:pt x="96" y="139"/>
                </a:cubicBezTo>
                <a:cubicBezTo>
                  <a:pt x="105" y="140"/>
                  <a:pt x="108" y="144"/>
                  <a:pt x="113" y="148"/>
                </a:cubicBezTo>
                <a:cubicBezTo>
                  <a:pt x="115" y="149"/>
                  <a:pt x="118" y="149"/>
                  <a:pt x="119" y="152"/>
                </a:cubicBezTo>
                <a:cubicBezTo>
                  <a:pt x="118" y="154"/>
                  <a:pt x="114" y="153"/>
                  <a:pt x="112" y="155"/>
                </a:cubicBezTo>
                <a:cubicBezTo>
                  <a:pt x="112" y="156"/>
                  <a:pt x="113" y="157"/>
                  <a:pt x="113" y="158"/>
                </a:cubicBezTo>
                <a:cubicBezTo>
                  <a:pt x="110" y="159"/>
                  <a:pt x="107" y="160"/>
                  <a:pt x="106" y="163"/>
                </a:cubicBezTo>
                <a:cubicBezTo>
                  <a:pt x="113" y="166"/>
                  <a:pt x="120" y="163"/>
                  <a:pt x="127" y="163"/>
                </a:cubicBezTo>
                <a:cubicBezTo>
                  <a:pt x="135" y="163"/>
                  <a:pt x="143" y="165"/>
                  <a:pt x="150" y="165"/>
                </a:cubicBezTo>
                <a:cubicBezTo>
                  <a:pt x="189" y="167"/>
                  <a:pt x="227" y="162"/>
                  <a:pt x="263" y="162"/>
                </a:cubicBezTo>
                <a:cubicBezTo>
                  <a:pt x="262" y="162"/>
                  <a:pt x="261" y="162"/>
                  <a:pt x="260" y="162"/>
                </a:cubicBezTo>
                <a:cubicBezTo>
                  <a:pt x="260" y="160"/>
                  <a:pt x="260" y="160"/>
                  <a:pt x="260" y="160"/>
                </a:cubicBezTo>
                <a:cubicBezTo>
                  <a:pt x="253" y="159"/>
                  <a:pt x="248" y="159"/>
                  <a:pt x="244" y="157"/>
                </a:cubicBezTo>
                <a:cubicBezTo>
                  <a:pt x="247" y="155"/>
                  <a:pt x="251" y="158"/>
                  <a:pt x="253" y="156"/>
                </a:cubicBezTo>
                <a:cubicBezTo>
                  <a:pt x="246" y="155"/>
                  <a:pt x="234" y="156"/>
                  <a:pt x="229" y="155"/>
                </a:cubicBezTo>
                <a:cubicBezTo>
                  <a:pt x="232" y="153"/>
                  <a:pt x="239" y="156"/>
                  <a:pt x="241" y="153"/>
                </a:cubicBezTo>
                <a:cubicBezTo>
                  <a:pt x="237" y="152"/>
                  <a:pt x="228" y="155"/>
                  <a:pt x="227" y="151"/>
                </a:cubicBezTo>
                <a:cubicBezTo>
                  <a:pt x="232" y="148"/>
                  <a:pt x="240" y="150"/>
                  <a:pt x="246" y="149"/>
                </a:cubicBezTo>
                <a:cubicBezTo>
                  <a:pt x="247" y="148"/>
                  <a:pt x="245" y="147"/>
                  <a:pt x="246" y="146"/>
                </a:cubicBezTo>
                <a:cubicBezTo>
                  <a:pt x="258" y="146"/>
                  <a:pt x="274" y="145"/>
                  <a:pt x="288" y="147"/>
                </a:cubicBezTo>
                <a:cubicBezTo>
                  <a:pt x="287" y="148"/>
                  <a:pt x="282" y="146"/>
                  <a:pt x="281" y="148"/>
                </a:cubicBezTo>
                <a:cubicBezTo>
                  <a:pt x="282" y="149"/>
                  <a:pt x="283" y="147"/>
                  <a:pt x="284" y="149"/>
                </a:cubicBezTo>
                <a:cubicBezTo>
                  <a:pt x="281" y="150"/>
                  <a:pt x="276" y="149"/>
                  <a:pt x="274" y="147"/>
                </a:cubicBezTo>
                <a:cubicBezTo>
                  <a:pt x="272" y="148"/>
                  <a:pt x="271" y="149"/>
                  <a:pt x="269" y="149"/>
                </a:cubicBezTo>
                <a:cubicBezTo>
                  <a:pt x="274" y="151"/>
                  <a:pt x="282" y="149"/>
                  <a:pt x="284" y="154"/>
                </a:cubicBezTo>
                <a:cubicBezTo>
                  <a:pt x="289" y="155"/>
                  <a:pt x="298" y="157"/>
                  <a:pt x="304" y="155"/>
                </a:cubicBezTo>
                <a:cubicBezTo>
                  <a:pt x="299" y="154"/>
                  <a:pt x="292" y="154"/>
                  <a:pt x="290" y="154"/>
                </a:cubicBezTo>
                <a:cubicBezTo>
                  <a:pt x="291" y="151"/>
                  <a:pt x="298" y="152"/>
                  <a:pt x="301" y="153"/>
                </a:cubicBezTo>
                <a:cubicBezTo>
                  <a:pt x="301" y="151"/>
                  <a:pt x="304" y="152"/>
                  <a:pt x="306" y="152"/>
                </a:cubicBezTo>
                <a:cubicBezTo>
                  <a:pt x="306" y="153"/>
                  <a:pt x="304" y="154"/>
                  <a:pt x="305" y="155"/>
                </a:cubicBezTo>
                <a:cubicBezTo>
                  <a:pt x="308" y="155"/>
                  <a:pt x="310" y="155"/>
                  <a:pt x="313" y="155"/>
                </a:cubicBezTo>
                <a:cubicBezTo>
                  <a:pt x="314" y="155"/>
                  <a:pt x="313" y="153"/>
                  <a:pt x="315" y="153"/>
                </a:cubicBezTo>
                <a:cubicBezTo>
                  <a:pt x="318" y="154"/>
                  <a:pt x="323" y="152"/>
                  <a:pt x="325" y="154"/>
                </a:cubicBezTo>
                <a:cubicBezTo>
                  <a:pt x="323" y="156"/>
                  <a:pt x="322" y="155"/>
                  <a:pt x="319" y="155"/>
                </a:cubicBezTo>
                <a:cubicBezTo>
                  <a:pt x="320" y="157"/>
                  <a:pt x="325" y="155"/>
                  <a:pt x="329" y="156"/>
                </a:cubicBezTo>
                <a:cubicBezTo>
                  <a:pt x="330" y="155"/>
                  <a:pt x="330" y="154"/>
                  <a:pt x="331" y="154"/>
                </a:cubicBezTo>
                <a:cubicBezTo>
                  <a:pt x="338" y="153"/>
                  <a:pt x="350" y="155"/>
                  <a:pt x="355" y="154"/>
                </a:cubicBezTo>
                <a:cubicBezTo>
                  <a:pt x="354" y="154"/>
                  <a:pt x="352" y="154"/>
                  <a:pt x="352" y="152"/>
                </a:cubicBezTo>
                <a:cubicBezTo>
                  <a:pt x="356" y="153"/>
                  <a:pt x="360" y="152"/>
                  <a:pt x="362" y="155"/>
                </a:cubicBezTo>
                <a:cubicBezTo>
                  <a:pt x="363" y="155"/>
                  <a:pt x="361" y="153"/>
                  <a:pt x="363" y="153"/>
                </a:cubicBezTo>
                <a:cubicBezTo>
                  <a:pt x="363" y="153"/>
                  <a:pt x="365" y="153"/>
                  <a:pt x="365" y="154"/>
                </a:cubicBezTo>
                <a:cubicBezTo>
                  <a:pt x="365" y="156"/>
                  <a:pt x="363" y="155"/>
                  <a:pt x="364" y="157"/>
                </a:cubicBezTo>
                <a:cubicBezTo>
                  <a:pt x="370" y="159"/>
                  <a:pt x="377" y="158"/>
                  <a:pt x="381" y="158"/>
                </a:cubicBezTo>
                <a:cubicBezTo>
                  <a:pt x="380" y="158"/>
                  <a:pt x="379" y="157"/>
                  <a:pt x="379" y="156"/>
                </a:cubicBezTo>
                <a:cubicBezTo>
                  <a:pt x="385" y="155"/>
                  <a:pt x="391" y="158"/>
                  <a:pt x="396" y="156"/>
                </a:cubicBezTo>
                <a:cubicBezTo>
                  <a:pt x="394" y="155"/>
                  <a:pt x="393" y="155"/>
                  <a:pt x="392" y="153"/>
                </a:cubicBezTo>
                <a:cubicBezTo>
                  <a:pt x="396" y="153"/>
                  <a:pt x="400" y="154"/>
                  <a:pt x="405" y="153"/>
                </a:cubicBezTo>
                <a:cubicBezTo>
                  <a:pt x="401" y="151"/>
                  <a:pt x="398" y="154"/>
                  <a:pt x="396" y="151"/>
                </a:cubicBezTo>
                <a:cubicBezTo>
                  <a:pt x="408" y="150"/>
                  <a:pt x="424" y="153"/>
                  <a:pt x="438" y="152"/>
                </a:cubicBezTo>
                <a:cubicBezTo>
                  <a:pt x="428" y="151"/>
                  <a:pt x="421" y="150"/>
                  <a:pt x="413" y="151"/>
                </a:cubicBezTo>
                <a:cubicBezTo>
                  <a:pt x="413" y="150"/>
                  <a:pt x="413" y="149"/>
                  <a:pt x="413" y="148"/>
                </a:cubicBezTo>
                <a:cubicBezTo>
                  <a:pt x="411" y="148"/>
                  <a:pt x="409" y="149"/>
                  <a:pt x="409" y="147"/>
                </a:cubicBezTo>
                <a:cubicBezTo>
                  <a:pt x="417" y="146"/>
                  <a:pt x="429" y="149"/>
                  <a:pt x="441" y="148"/>
                </a:cubicBezTo>
                <a:cubicBezTo>
                  <a:pt x="439" y="147"/>
                  <a:pt x="438" y="148"/>
                  <a:pt x="437" y="146"/>
                </a:cubicBezTo>
                <a:cubicBezTo>
                  <a:pt x="439" y="145"/>
                  <a:pt x="441" y="146"/>
                  <a:pt x="444" y="146"/>
                </a:cubicBezTo>
                <a:cubicBezTo>
                  <a:pt x="444" y="144"/>
                  <a:pt x="440" y="146"/>
                  <a:pt x="439" y="144"/>
                </a:cubicBezTo>
                <a:cubicBezTo>
                  <a:pt x="443" y="142"/>
                  <a:pt x="448" y="144"/>
                  <a:pt x="453" y="144"/>
                </a:cubicBezTo>
                <a:cubicBezTo>
                  <a:pt x="455" y="144"/>
                  <a:pt x="456" y="143"/>
                  <a:pt x="458" y="143"/>
                </a:cubicBezTo>
                <a:cubicBezTo>
                  <a:pt x="468" y="142"/>
                  <a:pt x="479" y="146"/>
                  <a:pt x="489" y="144"/>
                </a:cubicBezTo>
                <a:cubicBezTo>
                  <a:pt x="482" y="143"/>
                  <a:pt x="475" y="141"/>
                  <a:pt x="470" y="142"/>
                </a:cubicBezTo>
                <a:cubicBezTo>
                  <a:pt x="470" y="139"/>
                  <a:pt x="465" y="140"/>
                  <a:pt x="463" y="141"/>
                </a:cubicBezTo>
                <a:cubicBezTo>
                  <a:pt x="462" y="141"/>
                  <a:pt x="463" y="139"/>
                  <a:pt x="461" y="139"/>
                </a:cubicBezTo>
                <a:cubicBezTo>
                  <a:pt x="456" y="139"/>
                  <a:pt x="450" y="138"/>
                  <a:pt x="443" y="138"/>
                </a:cubicBezTo>
                <a:cubicBezTo>
                  <a:pt x="441" y="137"/>
                  <a:pt x="437" y="138"/>
                  <a:pt x="436" y="136"/>
                </a:cubicBezTo>
                <a:cubicBezTo>
                  <a:pt x="441" y="137"/>
                  <a:pt x="444" y="135"/>
                  <a:pt x="448" y="135"/>
                </a:cubicBezTo>
                <a:cubicBezTo>
                  <a:pt x="449" y="135"/>
                  <a:pt x="447" y="136"/>
                  <a:pt x="449" y="137"/>
                </a:cubicBezTo>
                <a:cubicBezTo>
                  <a:pt x="459" y="137"/>
                  <a:pt x="464" y="136"/>
                  <a:pt x="473" y="136"/>
                </a:cubicBezTo>
                <a:cubicBezTo>
                  <a:pt x="472" y="135"/>
                  <a:pt x="471" y="136"/>
                  <a:pt x="470" y="134"/>
                </a:cubicBezTo>
                <a:cubicBezTo>
                  <a:pt x="472" y="134"/>
                  <a:pt x="473" y="134"/>
                  <a:pt x="473" y="133"/>
                </a:cubicBezTo>
                <a:cubicBezTo>
                  <a:pt x="475" y="133"/>
                  <a:pt x="479" y="134"/>
                  <a:pt x="483" y="133"/>
                </a:cubicBezTo>
                <a:cubicBezTo>
                  <a:pt x="473" y="132"/>
                  <a:pt x="464" y="131"/>
                  <a:pt x="454" y="130"/>
                </a:cubicBezTo>
                <a:cubicBezTo>
                  <a:pt x="450" y="130"/>
                  <a:pt x="444" y="131"/>
                  <a:pt x="441" y="128"/>
                </a:cubicBezTo>
                <a:cubicBezTo>
                  <a:pt x="455" y="128"/>
                  <a:pt x="470" y="130"/>
                  <a:pt x="482" y="130"/>
                </a:cubicBezTo>
                <a:cubicBezTo>
                  <a:pt x="479" y="127"/>
                  <a:pt x="475" y="129"/>
                  <a:pt x="471" y="129"/>
                </a:cubicBezTo>
                <a:cubicBezTo>
                  <a:pt x="468" y="128"/>
                  <a:pt x="464" y="129"/>
                  <a:pt x="464" y="126"/>
                </a:cubicBezTo>
                <a:cubicBezTo>
                  <a:pt x="467" y="126"/>
                  <a:pt x="471" y="128"/>
                  <a:pt x="473" y="125"/>
                </a:cubicBezTo>
                <a:cubicBezTo>
                  <a:pt x="474" y="126"/>
                  <a:pt x="477" y="128"/>
                  <a:pt x="478" y="126"/>
                </a:cubicBezTo>
                <a:cubicBezTo>
                  <a:pt x="476" y="126"/>
                  <a:pt x="475" y="127"/>
                  <a:pt x="475" y="125"/>
                </a:cubicBezTo>
                <a:cubicBezTo>
                  <a:pt x="485" y="125"/>
                  <a:pt x="496" y="126"/>
                  <a:pt x="505" y="128"/>
                </a:cubicBezTo>
                <a:cubicBezTo>
                  <a:pt x="505" y="129"/>
                  <a:pt x="502" y="127"/>
                  <a:pt x="502" y="129"/>
                </a:cubicBezTo>
                <a:cubicBezTo>
                  <a:pt x="510" y="130"/>
                  <a:pt x="518" y="131"/>
                  <a:pt x="525" y="131"/>
                </a:cubicBezTo>
                <a:cubicBezTo>
                  <a:pt x="529" y="131"/>
                  <a:pt x="532" y="133"/>
                  <a:pt x="535" y="133"/>
                </a:cubicBezTo>
                <a:cubicBezTo>
                  <a:pt x="540" y="134"/>
                  <a:pt x="545" y="133"/>
                  <a:pt x="548" y="136"/>
                </a:cubicBezTo>
                <a:cubicBezTo>
                  <a:pt x="543" y="135"/>
                  <a:pt x="539" y="134"/>
                  <a:pt x="535" y="135"/>
                </a:cubicBezTo>
                <a:cubicBezTo>
                  <a:pt x="544" y="136"/>
                  <a:pt x="549" y="138"/>
                  <a:pt x="558" y="137"/>
                </a:cubicBezTo>
                <a:cubicBezTo>
                  <a:pt x="555" y="135"/>
                  <a:pt x="552" y="137"/>
                  <a:pt x="550" y="135"/>
                </a:cubicBezTo>
                <a:cubicBezTo>
                  <a:pt x="553" y="134"/>
                  <a:pt x="560" y="135"/>
                  <a:pt x="563" y="135"/>
                </a:cubicBezTo>
                <a:cubicBezTo>
                  <a:pt x="567" y="135"/>
                  <a:pt x="567" y="135"/>
                  <a:pt x="567" y="135"/>
                </a:cubicBezTo>
                <a:cubicBezTo>
                  <a:pt x="567" y="134"/>
                  <a:pt x="564" y="135"/>
                  <a:pt x="564" y="135"/>
                </a:cubicBezTo>
                <a:cubicBezTo>
                  <a:pt x="554" y="133"/>
                  <a:pt x="548" y="133"/>
                  <a:pt x="542" y="131"/>
                </a:cubicBezTo>
                <a:cubicBezTo>
                  <a:pt x="541" y="131"/>
                  <a:pt x="541" y="132"/>
                  <a:pt x="540" y="132"/>
                </a:cubicBezTo>
                <a:cubicBezTo>
                  <a:pt x="529" y="130"/>
                  <a:pt x="515" y="131"/>
                  <a:pt x="505" y="128"/>
                </a:cubicBezTo>
                <a:cubicBezTo>
                  <a:pt x="511" y="127"/>
                  <a:pt x="522" y="130"/>
                  <a:pt x="529" y="128"/>
                </a:cubicBezTo>
                <a:cubicBezTo>
                  <a:pt x="527" y="128"/>
                  <a:pt x="526" y="127"/>
                  <a:pt x="525" y="126"/>
                </a:cubicBezTo>
                <a:cubicBezTo>
                  <a:pt x="521" y="128"/>
                  <a:pt x="510" y="127"/>
                  <a:pt x="509" y="123"/>
                </a:cubicBezTo>
                <a:cubicBezTo>
                  <a:pt x="503" y="123"/>
                  <a:pt x="499" y="120"/>
                  <a:pt x="494" y="123"/>
                </a:cubicBezTo>
                <a:cubicBezTo>
                  <a:pt x="489" y="120"/>
                  <a:pt x="477" y="120"/>
                  <a:pt x="471" y="118"/>
                </a:cubicBezTo>
                <a:cubicBezTo>
                  <a:pt x="478" y="117"/>
                  <a:pt x="488" y="120"/>
                  <a:pt x="495" y="119"/>
                </a:cubicBezTo>
                <a:cubicBezTo>
                  <a:pt x="496" y="120"/>
                  <a:pt x="493" y="121"/>
                  <a:pt x="495" y="121"/>
                </a:cubicBezTo>
                <a:cubicBezTo>
                  <a:pt x="500" y="120"/>
                  <a:pt x="504" y="120"/>
                  <a:pt x="507" y="122"/>
                </a:cubicBezTo>
                <a:cubicBezTo>
                  <a:pt x="508" y="122"/>
                  <a:pt x="508" y="120"/>
                  <a:pt x="509" y="121"/>
                </a:cubicBezTo>
                <a:cubicBezTo>
                  <a:pt x="533" y="122"/>
                  <a:pt x="572" y="129"/>
                  <a:pt x="594" y="129"/>
                </a:cubicBezTo>
                <a:cubicBezTo>
                  <a:pt x="590" y="128"/>
                  <a:pt x="584" y="128"/>
                  <a:pt x="578" y="126"/>
                </a:cubicBezTo>
                <a:cubicBezTo>
                  <a:pt x="579" y="125"/>
                  <a:pt x="579" y="125"/>
                  <a:pt x="579" y="125"/>
                </a:cubicBezTo>
                <a:cubicBezTo>
                  <a:pt x="570" y="124"/>
                  <a:pt x="563" y="122"/>
                  <a:pt x="554" y="120"/>
                </a:cubicBezTo>
                <a:cubicBezTo>
                  <a:pt x="553" y="122"/>
                  <a:pt x="552" y="121"/>
                  <a:pt x="552" y="123"/>
                </a:cubicBezTo>
                <a:cubicBezTo>
                  <a:pt x="539" y="121"/>
                  <a:pt x="518" y="121"/>
                  <a:pt x="504" y="117"/>
                </a:cubicBezTo>
                <a:cubicBezTo>
                  <a:pt x="505" y="115"/>
                  <a:pt x="508" y="116"/>
                  <a:pt x="510" y="116"/>
                </a:cubicBezTo>
                <a:cubicBezTo>
                  <a:pt x="539" y="118"/>
                  <a:pt x="567" y="122"/>
                  <a:pt x="595" y="125"/>
                </a:cubicBezTo>
                <a:cubicBezTo>
                  <a:pt x="613" y="127"/>
                  <a:pt x="631" y="128"/>
                  <a:pt x="649" y="130"/>
                </a:cubicBezTo>
                <a:cubicBezTo>
                  <a:pt x="664" y="133"/>
                  <a:pt x="680" y="135"/>
                  <a:pt x="695" y="137"/>
                </a:cubicBezTo>
                <a:cubicBezTo>
                  <a:pt x="698" y="138"/>
                  <a:pt x="698" y="138"/>
                  <a:pt x="698" y="138"/>
                </a:cubicBezTo>
                <a:cubicBezTo>
                  <a:pt x="698" y="138"/>
                  <a:pt x="699" y="137"/>
                  <a:pt x="698" y="137"/>
                </a:cubicBezTo>
                <a:close/>
                <a:moveTo>
                  <a:pt x="632" y="116"/>
                </a:moveTo>
                <a:cubicBezTo>
                  <a:pt x="632" y="117"/>
                  <a:pt x="630" y="116"/>
                  <a:pt x="630" y="116"/>
                </a:cubicBezTo>
                <a:cubicBezTo>
                  <a:pt x="630" y="115"/>
                  <a:pt x="632" y="116"/>
                  <a:pt x="632" y="116"/>
                </a:cubicBezTo>
                <a:close/>
                <a:moveTo>
                  <a:pt x="585" y="99"/>
                </a:moveTo>
                <a:cubicBezTo>
                  <a:pt x="585" y="100"/>
                  <a:pt x="583" y="100"/>
                  <a:pt x="582" y="100"/>
                </a:cubicBezTo>
                <a:cubicBezTo>
                  <a:pt x="582" y="98"/>
                  <a:pt x="585" y="99"/>
                  <a:pt x="585" y="99"/>
                </a:cubicBezTo>
                <a:close/>
                <a:moveTo>
                  <a:pt x="582" y="95"/>
                </a:moveTo>
                <a:cubicBezTo>
                  <a:pt x="578" y="95"/>
                  <a:pt x="570" y="95"/>
                  <a:pt x="569" y="93"/>
                </a:cubicBezTo>
                <a:cubicBezTo>
                  <a:pt x="572" y="94"/>
                  <a:pt x="579" y="93"/>
                  <a:pt x="582" y="95"/>
                </a:cubicBezTo>
                <a:close/>
                <a:moveTo>
                  <a:pt x="674" y="84"/>
                </a:moveTo>
                <a:cubicBezTo>
                  <a:pt x="673" y="85"/>
                  <a:pt x="671" y="85"/>
                  <a:pt x="670" y="84"/>
                </a:cubicBezTo>
                <a:cubicBezTo>
                  <a:pt x="670" y="82"/>
                  <a:pt x="673" y="84"/>
                  <a:pt x="674" y="84"/>
                </a:cubicBezTo>
                <a:close/>
                <a:moveTo>
                  <a:pt x="684" y="67"/>
                </a:moveTo>
                <a:cubicBezTo>
                  <a:pt x="685" y="68"/>
                  <a:pt x="686" y="68"/>
                  <a:pt x="686" y="69"/>
                </a:cubicBezTo>
                <a:cubicBezTo>
                  <a:pt x="684" y="69"/>
                  <a:pt x="684" y="69"/>
                  <a:pt x="684" y="69"/>
                </a:cubicBezTo>
                <a:cubicBezTo>
                  <a:pt x="683" y="68"/>
                  <a:pt x="684" y="68"/>
                  <a:pt x="684" y="67"/>
                </a:cubicBezTo>
                <a:close/>
                <a:moveTo>
                  <a:pt x="658" y="54"/>
                </a:moveTo>
                <a:cubicBezTo>
                  <a:pt x="657" y="55"/>
                  <a:pt x="656" y="55"/>
                  <a:pt x="655" y="55"/>
                </a:cubicBezTo>
                <a:cubicBezTo>
                  <a:pt x="656" y="53"/>
                  <a:pt x="657" y="54"/>
                  <a:pt x="658" y="54"/>
                </a:cubicBezTo>
                <a:close/>
                <a:moveTo>
                  <a:pt x="648" y="53"/>
                </a:moveTo>
                <a:cubicBezTo>
                  <a:pt x="648" y="54"/>
                  <a:pt x="646" y="53"/>
                  <a:pt x="645" y="53"/>
                </a:cubicBezTo>
                <a:cubicBezTo>
                  <a:pt x="645" y="51"/>
                  <a:pt x="647" y="53"/>
                  <a:pt x="648" y="53"/>
                </a:cubicBezTo>
                <a:close/>
                <a:moveTo>
                  <a:pt x="637" y="51"/>
                </a:moveTo>
                <a:cubicBezTo>
                  <a:pt x="638" y="53"/>
                  <a:pt x="637" y="53"/>
                  <a:pt x="637" y="54"/>
                </a:cubicBezTo>
                <a:cubicBezTo>
                  <a:pt x="635" y="54"/>
                  <a:pt x="634" y="53"/>
                  <a:pt x="632" y="53"/>
                </a:cubicBezTo>
                <a:cubicBezTo>
                  <a:pt x="633" y="52"/>
                  <a:pt x="635" y="52"/>
                  <a:pt x="637" y="51"/>
                </a:cubicBezTo>
                <a:close/>
                <a:moveTo>
                  <a:pt x="124" y="152"/>
                </a:moveTo>
                <a:cubicBezTo>
                  <a:pt x="127" y="154"/>
                  <a:pt x="131" y="152"/>
                  <a:pt x="132" y="155"/>
                </a:cubicBezTo>
                <a:cubicBezTo>
                  <a:pt x="130" y="159"/>
                  <a:pt x="115" y="157"/>
                  <a:pt x="124" y="152"/>
                </a:cubicBezTo>
                <a:close/>
                <a:moveTo>
                  <a:pt x="287" y="144"/>
                </a:moveTo>
                <a:cubicBezTo>
                  <a:pt x="277" y="143"/>
                  <a:pt x="266" y="143"/>
                  <a:pt x="256" y="143"/>
                </a:cubicBezTo>
                <a:cubicBezTo>
                  <a:pt x="251" y="143"/>
                  <a:pt x="244" y="144"/>
                  <a:pt x="240" y="142"/>
                </a:cubicBezTo>
                <a:cubicBezTo>
                  <a:pt x="240" y="139"/>
                  <a:pt x="243" y="141"/>
                  <a:pt x="243" y="140"/>
                </a:cubicBezTo>
                <a:cubicBezTo>
                  <a:pt x="261" y="143"/>
                  <a:pt x="278" y="142"/>
                  <a:pt x="296" y="143"/>
                </a:cubicBezTo>
                <a:cubicBezTo>
                  <a:pt x="294" y="144"/>
                  <a:pt x="291" y="144"/>
                  <a:pt x="287" y="144"/>
                </a:cubicBezTo>
                <a:close/>
                <a:moveTo>
                  <a:pt x="300" y="150"/>
                </a:moveTo>
                <a:cubicBezTo>
                  <a:pt x="308" y="147"/>
                  <a:pt x="318" y="150"/>
                  <a:pt x="327" y="150"/>
                </a:cubicBezTo>
                <a:cubicBezTo>
                  <a:pt x="320" y="153"/>
                  <a:pt x="311" y="150"/>
                  <a:pt x="300" y="150"/>
                </a:cubicBezTo>
                <a:close/>
                <a:moveTo>
                  <a:pt x="332" y="146"/>
                </a:moveTo>
                <a:cubicBezTo>
                  <a:pt x="333" y="146"/>
                  <a:pt x="334" y="145"/>
                  <a:pt x="335" y="146"/>
                </a:cubicBezTo>
                <a:cubicBezTo>
                  <a:pt x="335" y="147"/>
                  <a:pt x="333" y="146"/>
                  <a:pt x="332" y="146"/>
                </a:cubicBezTo>
                <a:close/>
                <a:moveTo>
                  <a:pt x="346" y="153"/>
                </a:moveTo>
                <a:cubicBezTo>
                  <a:pt x="347" y="152"/>
                  <a:pt x="347" y="152"/>
                  <a:pt x="347" y="152"/>
                </a:cubicBezTo>
                <a:cubicBezTo>
                  <a:pt x="350" y="152"/>
                  <a:pt x="350" y="152"/>
                  <a:pt x="350" y="152"/>
                </a:cubicBezTo>
                <a:cubicBezTo>
                  <a:pt x="350" y="155"/>
                  <a:pt x="348" y="153"/>
                  <a:pt x="346" y="153"/>
                </a:cubicBezTo>
                <a:close/>
                <a:moveTo>
                  <a:pt x="377" y="12"/>
                </a:moveTo>
                <a:cubicBezTo>
                  <a:pt x="378" y="11"/>
                  <a:pt x="381" y="11"/>
                  <a:pt x="381" y="13"/>
                </a:cubicBezTo>
                <a:cubicBezTo>
                  <a:pt x="379" y="13"/>
                  <a:pt x="379" y="12"/>
                  <a:pt x="377" y="12"/>
                </a:cubicBezTo>
                <a:close/>
                <a:moveTo>
                  <a:pt x="377" y="17"/>
                </a:moveTo>
                <a:cubicBezTo>
                  <a:pt x="379" y="15"/>
                  <a:pt x="382" y="17"/>
                  <a:pt x="384" y="17"/>
                </a:cubicBezTo>
                <a:cubicBezTo>
                  <a:pt x="384" y="19"/>
                  <a:pt x="378" y="17"/>
                  <a:pt x="377" y="17"/>
                </a:cubicBezTo>
                <a:close/>
                <a:moveTo>
                  <a:pt x="368" y="156"/>
                </a:moveTo>
                <a:cubicBezTo>
                  <a:pt x="369" y="154"/>
                  <a:pt x="374" y="156"/>
                  <a:pt x="377" y="156"/>
                </a:cubicBezTo>
                <a:cubicBezTo>
                  <a:pt x="376" y="159"/>
                  <a:pt x="371" y="156"/>
                  <a:pt x="368" y="156"/>
                </a:cubicBezTo>
                <a:close/>
                <a:moveTo>
                  <a:pt x="365" y="150"/>
                </a:moveTo>
                <a:cubicBezTo>
                  <a:pt x="371" y="149"/>
                  <a:pt x="376" y="150"/>
                  <a:pt x="382" y="150"/>
                </a:cubicBezTo>
                <a:cubicBezTo>
                  <a:pt x="378" y="153"/>
                  <a:pt x="371" y="149"/>
                  <a:pt x="365" y="150"/>
                </a:cubicBezTo>
                <a:close/>
                <a:moveTo>
                  <a:pt x="396" y="18"/>
                </a:moveTo>
                <a:cubicBezTo>
                  <a:pt x="398" y="16"/>
                  <a:pt x="403" y="19"/>
                  <a:pt x="396" y="18"/>
                </a:cubicBezTo>
                <a:close/>
                <a:moveTo>
                  <a:pt x="386" y="154"/>
                </a:moveTo>
                <a:cubicBezTo>
                  <a:pt x="387" y="152"/>
                  <a:pt x="389" y="153"/>
                  <a:pt x="391" y="153"/>
                </a:cubicBezTo>
                <a:cubicBezTo>
                  <a:pt x="391" y="155"/>
                  <a:pt x="388" y="154"/>
                  <a:pt x="386" y="154"/>
                </a:cubicBezTo>
                <a:close/>
                <a:moveTo>
                  <a:pt x="556" y="123"/>
                </a:moveTo>
                <a:cubicBezTo>
                  <a:pt x="555" y="123"/>
                  <a:pt x="554" y="123"/>
                  <a:pt x="553" y="123"/>
                </a:cubicBezTo>
                <a:cubicBezTo>
                  <a:pt x="553" y="121"/>
                  <a:pt x="556" y="122"/>
                  <a:pt x="556" y="123"/>
                </a:cubicBezTo>
                <a:close/>
                <a:moveTo>
                  <a:pt x="539" y="67"/>
                </a:moveTo>
                <a:cubicBezTo>
                  <a:pt x="538" y="65"/>
                  <a:pt x="542" y="66"/>
                  <a:pt x="542" y="67"/>
                </a:cubicBezTo>
                <a:cubicBezTo>
                  <a:pt x="542" y="69"/>
                  <a:pt x="539" y="67"/>
                  <a:pt x="539" y="67"/>
                </a:cubicBezTo>
                <a:close/>
                <a:moveTo>
                  <a:pt x="544" y="67"/>
                </a:moveTo>
                <a:cubicBezTo>
                  <a:pt x="546" y="66"/>
                  <a:pt x="548" y="67"/>
                  <a:pt x="550" y="67"/>
                </a:cubicBezTo>
                <a:cubicBezTo>
                  <a:pt x="549" y="70"/>
                  <a:pt x="547" y="67"/>
                  <a:pt x="544" y="67"/>
                </a:cubicBezTo>
                <a:close/>
                <a:moveTo>
                  <a:pt x="552" y="68"/>
                </a:moveTo>
                <a:cubicBezTo>
                  <a:pt x="552" y="67"/>
                  <a:pt x="554" y="68"/>
                  <a:pt x="555" y="68"/>
                </a:cubicBezTo>
                <a:cubicBezTo>
                  <a:pt x="555" y="69"/>
                  <a:pt x="553" y="68"/>
                  <a:pt x="552" y="68"/>
                </a:cubicBezTo>
                <a:close/>
                <a:moveTo>
                  <a:pt x="559" y="69"/>
                </a:moveTo>
                <a:cubicBezTo>
                  <a:pt x="560" y="67"/>
                  <a:pt x="563" y="69"/>
                  <a:pt x="564" y="69"/>
                </a:cubicBezTo>
                <a:cubicBezTo>
                  <a:pt x="563" y="70"/>
                  <a:pt x="561" y="69"/>
                  <a:pt x="559" y="69"/>
                </a:cubicBezTo>
                <a:close/>
                <a:moveTo>
                  <a:pt x="558" y="63"/>
                </a:moveTo>
                <a:cubicBezTo>
                  <a:pt x="559" y="62"/>
                  <a:pt x="561" y="62"/>
                  <a:pt x="561" y="63"/>
                </a:cubicBezTo>
                <a:cubicBezTo>
                  <a:pt x="559" y="63"/>
                  <a:pt x="559" y="63"/>
                  <a:pt x="558" y="63"/>
                </a:cubicBezTo>
                <a:close/>
                <a:moveTo>
                  <a:pt x="564" y="70"/>
                </a:moveTo>
                <a:cubicBezTo>
                  <a:pt x="565" y="68"/>
                  <a:pt x="567" y="70"/>
                  <a:pt x="568" y="69"/>
                </a:cubicBezTo>
                <a:cubicBezTo>
                  <a:pt x="569" y="70"/>
                  <a:pt x="566" y="70"/>
                  <a:pt x="564" y="70"/>
                </a:cubicBezTo>
                <a:close/>
                <a:moveTo>
                  <a:pt x="572" y="70"/>
                </a:moveTo>
                <a:cubicBezTo>
                  <a:pt x="573" y="68"/>
                  <a:pt x="576" y="71"/>
                  <a:pt x="578" y="71"/>
                </a:cubicBezTo>
                <a:cubicBezTo>
                  <a:pt x="577" y="72"/>
                  <a:pt x="573" y="71"/>
                  <a:pt x="572" y="70"/>
                </a:cubicBezTo>
                <a:close/>
                <a:moveTo>
                  <a:pt x="594" y="71"/>
                </a:moveTo>
                <a:cubicBezTo>
                  <a:pt x="594" y="70"/>
                  <a:pt x="596" y="69"/>
                  <a:pt x="597" y="70"/>
                </a:cubicBezTo>
                <a:cubicBezTo>
                  <a:pt x="596" y="72"/>
                  <a:pt x="595" y="71"/>
                  <a:pt x="594" y="71"/>
                </a:cubicBezTo>
                <a:close/>
                <a:moveTo>
                  <a:pt x="597" y="71"/>
                </a:moveTo>
                <a:cubicBezTo>
                  <a:pt x="597" y="69"/>
                  <a:pt x="600" y="70"/>
                  <a:pt x="600" y="70"/>
                </a:cubicBezTo>
                <a:cubicBezTo>
                  <a:pt x="599" y="72"/>
                  <a:pt x="599" y="70"/>
                  <a:pt x="597" y="71"/>
                </a:cubicBezTo>
                <a:close/>
                <a:moveTo>
                  <a:pt x="602" y="72"/>
                </a:moveTo>
                <a:cubicBezTo>
                  <a:pt x="602" y="71"/>
                  <a:pt x="603" y="71"/>
                  <a:pt x="603" y="71"/>
                </a:cubicBezTo>
                <a:cubicBezTo>
                  <a:pt x="605" y="71"/>
                  <a:pt x="607" y="71"/>
                  <a:pt x="607" y="72"/>
                </a:cubicBezTo>
                <a:lnTo>
                  <a:pt x="602" y="72"/>
                </a:lnTo>
                <a:close/>
                <a:moveTo>
                  <a:pt x="561" y="46"/>
                </a:moveTo>
                <a:cubicBezTo>
                  <a:pt x="579" y="47"/>
                  <a:pt x="593" y="50"/>
                  <a:pt x="612" y="52"/>
                </a:cubicBezTo>
                <a:cubicBezTo>
                  <a:pt x="613" y="53"/>
                  <a:pt x="614" y="54"/>
                  <a:pt x="614" y="54"/>
                </a:cubicBezTo>
                <a:cubicBezTo>
                  <a:pt x="611" y="54"/>
                  <a:pt x="603" y="53"/>
                  <a:pt x="599" y="52"/>
                </a:cubicBezTo>
                <a:cubicBezTo>
                  <a:pt x="598" y="52"/>
                  <a:pt x="600" y="52"/>
                  <a:pt x="599" y="53"/>
                </a:cubicBezTo>
                <a:cubicBezTo>
                  <a:pt x="590" y="54"/>
                  <a:pt x="581" y="51"/>
                  <a:pt x="573" y="49"/>
                </a:cubicBezTo>
                <a:cubicBezTo>
                  <a:pt x="569" y="49"/>
                  <a:pt x="564" y="50"/>
                  <a:pt x="561" y="47"/>
                </a:cubicBezTo>
                <a:cubicBezTo>
                  <a:pt x="561" y="46"/>
                  <a:pt x="561" y="46"/>
                  <a:pt x="561" y="46"/>
                </a:cubicBezTo>
                <a:close/>
                <a:moveTo>
                  <a:pt x="560" y="41"/>
                </a:moveTo>
                <a:cubicBezTo>
                  <a:pt x="557" y="43"/>
                  <a:pt x="549" y="40"/>
                  <a:pt x="542" y="40"/>
                </a:cubicBezTo>
                <a:cubicBezTo>
                  <a:pt x="548" y="38"/>
                  <a:pt x="555" y="41"/>
                  <a:pt x="560" y="41"/>
                </a:cubicBezTo>
                <a:close/>
                <a:moveTo>
                  <a:pt x="478" y="15"/>
                </a:moveTo>
                <a:cubicBezTo>
                  <a:pt x="475" y="16"/>
                  <a:pt x="472" y="15"/>
                  <a:pt x="469" y="14"/>
                </a:cubicBezTo>
                <a:cubicBezTo>
                  <a:pt x="471" y="13"/>
                  <a:pt x="475" y="14"/>
                  <a:pt x="478" y="15"/>
                </a:cubicBezTo>
                <a:close/>
                <a:moveTo>
                  <a:pt x="396" y="149"/>
                </a:moveTo>
                <a:cubicBezTo>
                  <a:pt x="396" y="148"/>
                  <a:pt x="398" y="149"/>
                  <a:pt x="399" y="149"/>
                </a:cubicBezTo>
                <a:cubicBezTo>
                  <a:pt x="398" y="150"/>
                  <a:pt x="397" y="149"/>
                  <a:pt x="396" y="149"/>
                </a:cubicBezTo>
                <a:close/>
                <a:moveTo>
                  <a:pt x="406" y="144"/>
                </a:moveTo>
                <a:cubicBezTo>
                  <a:pt x="406" y="143"/>
                  <a:pt x="408" y="143"/>
                  <a:pt x="409" y="143"/>
                </a:cubicBezTo>
                <a:cubicBezTo>
                  <a:pt x="408" y="144"/>
                  <a:pt x="407" y="145"/>
                  <a:pt x="406" y="144"/>
                </a:cubicBezTo>
                <a:close/>
                <a:moveTo>
                  <a:pt x="407" y="19"/>
                </a:moveTo>
                <a:cubicBezTo>
                  <a:pt x="412" y="18"/>
                  <a:pt x="420" y="19"/>
                  <a:pt x="425" y="20"/>
                </a:cubicBezTo>
                <a:cubicBezTo>
                  <a:pt x="420" y="22"/>
                  <a:pt x="414" y="19"/>
                  <a:pt x="407" y="19"/>
                </a:cubicBezTo>
                <a:close/>
                <a:moveTo>
                  <a:pt x="410" y="144"/>
                </a:moveTo>
                <a:cubicBezTo>
                  <a:pt x="411" y="143"/>
                  <a:pt x="415" y="143"/>
                  <a:pt x="418" y="143"/>
                </a:cubicBezTo>
                <a:cubicBezTo>
                  <a:pt x="421" y="143"/>
                  <a:pt x="426" y="143"/>
                  <a:pt x="427" y="145"/>
                </a:cubicBezTo>
                <a:cubicBezTo>
                  <a:pt x="421" y="144"/>
                  <a:pt x="416" y="146"/>
                  <a:pt x="410" y="144"/>
                </a:cubicBezTo>
                <a:close/>
                <a:moveTo>
                  <a:pt x="437" y="142"/>
                </a:moveTo>
                <a:cubicBezTo>
                  <a:pt x="436" y="143"/>
                  <a:pt x="437" y="143"/>
                  <a:pt x="438" y="144"/>
                </a:cubicBezTo>
                <a:cubicBezTo>
                  <a:pt x="438" y="144"/>
                  <a:pt x="437" y="143"/>
                  <a:pt x="438" y="142"/>
                </a:cubicBezTo>
                <a:cubicBezTo>
                  <a:pt x="439" y="142"/>
                  <a:pt x="438" y="144"/>
                  <a:pt x="438" y="145"/>
                </a:cubicBezTo>
                <a:cubicBezTo>
                  <a:pt x="436" y="145"/>
                  <a:pt x="436" y="145"/>
                  <a:pt x="436" y="145"/>
                </a:cubicBezTo>
                <a:cubicBezTo>
                  <a:pt x="438" y="143"/>
                  <a:pt x="436" y="143"/>
                  <a:pt x="433" y="143"/>
                </a:cubicBezTo>
                <a:cubicBezTo>
                  <a:pt x="434" y="141"/>
                  <a:pt x="436" y="142"/>
                  <a:pt x="437" y="142"/>
                </a:cubicBezTo>
                <a:close/>
                <a:moveTo>
                  <a:pt x="443" y="27"/>
                </a:moveTo>
                <a:cubicBezTo>
                  <a:pt x="444" y="26"/>
                  <a:pt x="447" y="27"/>
                  <a:pt x="449" y="26"/>
                </a:cubicBezTo>
                <a:cubicBezTo>
                  <a:pt x="447" y="28"/>
                  <a:pt x="446" y="27"/>
                  <a:pt x="443" y="27"/>
                </a:cubicBezTo>
                <a:close/>
                <a:moveTo>
                  <a:pt x="426" y="20"/>
                </a:moveTo>
                <a:cubicBezTo>
                  <a:pt x="432" y="18"/>
                  <a:pt x="443" y="23"/>
                  <a:pt x="447" y="20"/>
                </a:cubicBezTo>
                <a:cubicBezTo>
                  <a:pt x="445" y="18"/>
                  <a:pt x="442" y="20"/>
                  <a:pt x="440" y="18"/>
                </a:cubicBezTo>
                <a:cubicBezTo>
                  <a:pt x="447" y="18"/>
                  <a:pt x="452" y="19"/>
                  <a:pt x="461" y="20"/>
                </a:cubicBezTo>
                <a:cubicBezTo>
                  <a:pt x="461" y="22"/>
                  <a:pt x="457" y="21"/>
                  <a:pt x="457" y="20"/>
                </a:cubicBezTo>
                <a:cubicBezTo>
                  <a:pt x="454" y="21"/>
                  <a:pt x="452" y="21"/>
                  <a:pt x="449" y="21"/>
                </a:cubicBezTo>
                <a:cubicBezTo>
                  <a:pt x="448" y="24"/>
                  <a:pt x="453" y="21"/>
                  <a:pt x="453" y="24"/>
                </a:cubicBezTo>
                <a:cubicBezTo>
                  <a:pt x="443" y="22"/>
                  <a:pt x="434" y="21"/>
                  <a:pt x="426" y="20"/>
                </a:cubicBezTo>
                <a:close/>
                <a:moveTo>
                  <a:pt x="443" y="126"/>
                </a:moveTo>
                <a:cubicBezTo>
                  <a:pt x="444" y="124"/>
                  <a:pt x="448" y="125"/>
                  <a:pt x="450" y="126"/>
                </a:cubicBezTo>
                <a:cubicBezTo>
                  <a:pt x="448" y="127"/>
                  <a:pt x="446" y="126"/>
                  <a:pt x="443" y="126"/>
                </a:cubicBezTo>
                <a:close/>
                <a:moveTo>
                  <a:pt x="458" y="27"/>
                </a:moveTo>
                <a:cubicBezTo>
                  <a:pt x="458" y="26"/>
                  <a:pt x="461" y="26"/>
                  <a:pt x="462" y="28"/>
                </a:cubicBezTo>
                <a:cubicBezTo>
                  <a:pt x="461" y="27"/>
                  <a:pt x="459" y="27"/>
                  <a:pt x="458" y="27"/>
                </a:cubicBezTo>
                <a:close/>
                <a:moveTo>
                  <a:pt x="462" y="38"/>
                </a:moveTo>
                <a:cubicBezTo>
                  <a:pt x="462" y="37"/>
                  <a:pt x="463" y="37"/>
                  <a:pt x="464" y="37"/>
                </a:cubicBezTo>
                <a:cubicBezTo>
                  <a:pt x="464" y="39"/>
                  <a:pt x="463" y="38"/>
                  <a:pt x="462" y="38"/>
                </a:cubicBezTo>
                <a:close/>
                <a:moveTo>
                  <a:pt x="466" y="38"/>
                </a:moveTo>
                <a:cubicBezTo>
                  <a:pt x="469" y="38"/>
                  <a:pt x="472" y="38"/>
                  <a:pt x="474" y="38"/>
                </a:cubicBezTo>
                <a:cubicBezTo>
                  <a:pt x="473" y="41"/>
                  <a:pt x="468" y="39"/>
                  <a:pt x="466" y="38"/>
                </a:cubicBezTo>
                <a:close/>
                <a:moveTo>
                  <a:pt x="474" y="39"/>
                </a:moveTo>
                <a:cubicBezTo>
                  <a:pt x="475" y="37"/>
                  <a:pt x="478" y="39"/>
                  <a:pt x="479" y="39"/>
                </a:cubicBezTo>
                <a:cubicBezTo>
                  <a:pt x="479" y="40"/>
                  <a:pt x="476" y="39"/>
                  <a:pt x="474" y="39"/>
                </a:cubicBezTo>
                <a:close/>
                <a:moveTo>
                  <a:pt x="476" y="49"/>
                </a:moveTo>
                <a:cubicBezTo>
                  <a:pt x="488" y="47"/>
                  <a:pt x="505" y="52"/>
                  <a:pt x="517" y="50"/>
                </a:cubicBezTo>
                <a:cubicBezTo>
                  <a:pt x="531" y="53"/>
                  <a:pt x="547" y="53"/>
                  <a:pt x="562" y="53"/>
                </a:cubicBezTo>
                <a:cubicBezTo>
                  <a:pt x="563" y="52"/>
                  <a:pt x="560" y="53"/>
                  <a:pt x="560" y="52"/>
                </a:cubicBezTo>
                <a:cubicBezTo>
                  <a:pt x="573" y="52"/>
                  <a:pt x="586" y="54"/>
                  <a:pt x="599" y="56"/>
                </a:cubicBezTo>
                <a:cubicBezTo>
                  <a:pt x="597" y="59"/>
                  <a:pt x="586" y="55"/>
                  <a:pt x="585" y="58"/>
                </a:cubicBezTo>
                <a:cubicBezTo>
                  <a:pt x="587" y="58"/>
                  <a:pt x="589" y="59"/>
                  <a:pt x="592" y="60"/>
                </a:cubicBezTo>
                <a:cubicBezTo>
                  <a:pt x="574" y="60"/>
                  <a:pt x="552" y="53"/>
                  <a:pt x="533" y="54"/>
                </a:cubicBezTo>
                <a:cubicBezTo>
                  <a:pt x="530" y="55"/>
                  <a:pt x="529" y="56"/>
                  <a:pt x="526" y="55"/>
                </a:cubicBezTo>
                <a:cubicBezTo>
                  <a:pt x="524" y="55"/>
                  <a:pt x="524" y="53"/>
                  <a:pt x="522" y="55"/>
                </a:cubicBezTo>
                <a:cubicBezTo>
                  <a:pt x="520" y="54"/>
                  <a:pt x="521" y="53"/>
                  <a:pt x="521" y="53"/>
                </a:cubicBezTo>
                <a:cubicBezTo>
                  <a:pt x="518" y="56"/>
                  <a:pt x="514" y="51"/>
                  <a:pt x="509" y="52"/>
                </a:cubicBezTo>
                <a:cubicBezTo>
                  <a:pt x="506" y="52"/>
                  <a:pt x="503" y="55"/>
                  <a:pt x="502" y="51"/>
                </a:cubicBezTo>
                <a:cubicBezTo>
                  <a:pt x="495" y="51"/>
                  <a:pt x="485" y="50"/>
                  <a:pt x="476" y="49"/>
                </a:cubicBezTo>
                <a:close/>
                <a:moveTo>
                  <a:pt x="487" y="56"/>
                </a:moveTo>
                <a:cubicBezTo>
                  <a:pt x="504" y="55"/>
                  <a:pt x="524" y="58"/>
                  <a:pt x="541" y="60"/>
                </a:cubicBezTo>
                <a:cubicBezTo>
                  <a:pt x="543" y="60"/>
                  <a:pt x="540" y="60"/>
                  <a:pt x="541" y="59"/>
                </a:cubicBezTo>
                <a:cubicBezTo>
                  <a:pt x="545" y="59"/>
                  <a:pt x="545" y="59"/>
                  <a:pt x="545" y="59"/>
                </a:cubicBezTo>
                <a:cubicBezTo>
                  <a:pt x="544" y="61"/>
                  <a:pt x="543" y="59"/>
                  <a:pt x="542" y="60"/>
                </a:cubicBezTo>
                <a:cubicBezTo>
                  <a:pt x="545" y="62"/>
                  <a:pt x="553" y="59"/>
                  <a:pt x="554" y="63"/>
                </a:cubicBezTo>
                <a:cubicBezTo>
                  <a:pt x="530" y="60"/>
                  <a:pt x="510" y="60"/>
                  <a:pt x="487" y="56"/>
                </a:cubicBezTo>
                <a:close/>
                <a:moveTo>
                  <a:pt x="505" y="63"/>
                </a:moveTo>
                <a:cubicBezTo>
                  <a:pt x="514" y="62"/>
                  <a:pt x="527" y="65"/>
                  <a:pt x="536" y="66"/>
                </a:cubicBezTo>
                <a:cubicBezTo>
                  <a:pt x="526" y="67"/>
                  <a:pt x="513" y="65"/>
                  <a:pt x="505" y="63"/>
                </a:cubicBezTo>
                <a:close/>
                <a:moveTo>
                  <a:pt x="528" y="76"/>
                </a:moveTo>
                <a:cubicBezTo>
                  <a:pt x="528" y="74"/>
                  <a:pt x="530" y="75"/>
                  <a:pt x="531" y="75"/>
                </a:cubicBezTo>
                <a:cubicBezTo>
                  <a:pt x="531" y="76"/>
                  <a:pt x="529" y="75"/>
                  <a:pt x="528" y="76"/>
                </a:cubicBezTo>
                <a:close/>
                <a:moveTo>
                  <a:pt x="538" y="110"/>
                </a:moveTo>
                <a:cubicBezTo>
                  <a:pt x="540" y="109"/>
                  <a:pt x="546" y="110"/>
                  <a:pt x="548" y="111"/>
                </a:cubicBezTo>
                <a:cubicBezTo>
                  <a:pt x="545" y="112"/>
                  <a:pt x="541" y="111"/>
                  <a:pt x="538" y="110"/>
                </a:cubicBezTo>
                <a:close/>
                <a:moveTo>
                  <a:pt x="614" y="114"/>
                </a:moveTo>
                <a:cubicBezTo>
                  <a:pt x="614" y="113"/>
                  <a:pt x="616" y="113"/>
                  <a:pt x="617" y="114"/>
                </a:cubicBezTo>
                <a:cubicBezTo>
                  <a:pt x="616" y="116"/>
                  <a:pt x="615" y="114"/>
                  <a:pt x="614" y="114"/>
                </a:cubicBezTo>
                <a:close/>
                <a:moveTo>
                  <a:pt x="622" y="115"/>
                </a:moveTo>
                <a:cubicBezTo>
                  <a:pt x="623" y="114"/>
                  <a:pt x="625" y="115"/>
                  <a:pt x="626" y="115"/>
                </a:cubicBezTo>
                <a:cubicBezTo>
                  <a:pt x="625" y="116"/>
                  <a:pt x="624" y="115"/>
                  <a:pt x="622" y="115"/>
                </a:cubicBezTo>
                <a:close/>
                <a:moveTo>
                  <a:pt x="374" y="164"/>
                </a:moveTo>
                <a:cubicBezTo>
                  <a:pt x="380" y="163"/>
                  <a:pt x="386" y="165"/>
                  <a:pt x="390" y="164"/>
                </a:cubicBezTo>
                <a:cubicBezTo>
                  <a:pt x="389" y="162"/>
                  <a:pt x="385" y="163"/>
                  <a:pt x="383" y="162"/>
                </a:cubicBezTo>
                <a:cubicBezTo>
                  <a:pt x="382" y="161"/>
                  <a:pt x="384" y="161"/>
                  <a:pt x="383" y="161"/>
                </a:cubicBezTo>
                <a:cubicBezTo>
                  <a:pt x="377" y="159"/>
                  <a:pt x="367" y="160"/>
                  <a:pt x="362" y="158"/>
                </a:cubicBezTo>
                <a:cubicBezTo>
                  <a:pt x="362" y="156"/>
                  <a:pt x="364" y="158"/>
                  <a:pt x="364" y="157"/>
                </a:cubicBezTo>
                <a:cubicBezTo>
                  <a:pt x="361" y="156"/>
                  <a:pt x="359" y="156"/>
                  <a:pt x="357" y="157"/>
                </a:cubicBezTo>
                <a:cubicBezTo>
                  <a:pt x="358" y="158"/>
                  <a:pt x="359" y="158"/>
                  <a:pt x="360" y="159"/>
                </a:cubicBezTo>
                <a:cubicBezTo>
                  <a:pt x="334" y="158"/>
                  <a:pt x="308" y="156"/>
                  <a:pt x="285" y="157"/>
                </a:cubicBezTo>
                <a:cubicBezTo>
                  <a:pt x="293" y="158"/>
                  <a:pt x="302" y="157"/>
                  <a:pt x="307" y="159"/>
                </a:cubicBezTo>
                <a:cubicBezTo>
                  <a:pt x="297" y="161"/>
                  <a:pt x="286" y="157"/>
                  <a:pt x="278" y="160"/>
                </a:cubicBezTo>
                <a:cubicBezTo>
                  <a:pt x="279" y="160"/>
                  <a:pt x="282" y="160"/>
                  <a:pt x="281" y="162"/>
                </a:cubicBezTo>
                <a:cubicBezTo>
                  <a:pt x="281" y="163"/>
                  <a:pt x="277" y="161"/>
                  <a:pt x="278" y="162"/>
                </a:cubicBezTo>
                <a:cubicBezTo>
                  <a:pt x="288" y="163"/>
                  <a:pt x="296" y="165"/>
                  <a:pt x="304" y="165"/>
                </a:cubicBezTo>
                <a:cubicBezTo>
                  <a:pt x="308" y="165"/>
                  <a:pt x="309" y="165"/>
                  <a:pt x="312" y="166"/>
                </a:cubicBezTo>
                <a:cubicBezTo>
                  <a:pt x="319" y="167"/>
                  <a:pt x="327" y="165"/>
                  <a:pt x="333" y="167"/>
                </a:cubicBezTo>
                <a:cubicBezTo>
                  <a:pt x="349" y="167"/>
                  <a:pt x="371" y="169"/>
                  <a:pt x="387" y="169"/>
                </a:cubicBezTo>
                <a:cubicBezTo>
                  <a:pt x="386" y="168"/>
                  <a:pt x="384" y="169"/>
                  <a:pt x="384" y="168"/>
                </a:cubicBezTo>
                <a:cubicBezTo>
                  <a:pt x="386" y="168"/>
                  <a:pt x="388" y="167"/>
                  <a:pt x="391" y="167"/>
                </a:cubicBezTo>
                <a:cubicBezTo>
                  <a:pt x="393" y="167"/>
                  <a:pt x="396" y="170"/>
                  <a:pt x="397" y="167"/>
                </a:cubicBezTo>
                <a:cubicBezTo>
                  <a:pt x="391" y="166"/>
                  <a:pt x="379" y="166"/>
                  <a:pt x="374" y="164"/>
                </a:cubicBezTo>
                <a:close/>
                <a:moveTo>
                  <a:pt x="358" y="160"/>
                </a:moveTo>
                <a:cubicBezTo>
                  <a:pt x="364" y="159"/>
                  <a:pt x="367" y="160"/>
                  <a:pt x="372" y="161"/>
                </a:cubicBezTo>
                <a:cubicBezTo>
                  <a:pt x="372" y="162"/>
                  <a:pt x="368" y="162"/>
                  <a:pt x="370" y="163"/>
                </a:cubicBezTo>
                <a:cubicBezTo>
                  <a:pt x="367" y="163"/>
                  <a:pt x="363" y="161"/>
                  <a:pt x="358" y="161"/>
                </a:cubicBezTo>
                <a:lnTo>
                  <a:pt x="358" y="160"/>
                </a:lnTo>
                <a:close/>
                <a:moveTo>
                  <a:pt x="352" y="161"/>
                </a:moveTo>
                <a:cubicBezTo>
                  <a:pt x="346" y="162"/>
                  <a:pt x="335" y="161"/>
                  <a:pt x="331" y="160"/>
                </a:cubicBezTo>
                <a:cubicBezTo>
                  <a:pt x="337" y="158"/>
                  <a:pt x="345" y="160"/>
                  <a:pt x="352" y="161"/>
                </a:cubicBezTo>
                <a:close/>
                <a:moveTo>
                  <a:pt x="329" y="160"/>
                </a:moveTo>
                <a:cubicBezTo>
                  <a:pt x="328" y="160"/>
                  <a:pt x="327" y="160"/>
                  <a:pt x="327" y="160"/>
                </a:cubicBezTo>
                <a:cubicBezTo>
                  <a:pt x="327" y="158"/>
                  <a:pt x="329" y="159"/>
                  <a:pt x="329" y="160"/>
                </a:cubicBezTo>
                <a:close/>
                <a:moveTo>
                  <a:pt x="318" y="163"/>
                </a:moveTo>
                <a:cubicBezTo>
                  <a:pt x="318" y="161"/>
                  <a:pt x="320" y="162"/>
                  <a:pt x="321" y="163"/>
                </a:cubicBezTo>
                <a:cubicBezTo>
                  <a:pt x="320" y="163"/>
                  <a:pt x="319" y="163"/>
                  <a:pt x="318" y="163"/>
                </a:cubicBezTo>
                <a:close/>
                <a:moveTo>
                  <a:pt x="322" y="163"/>
                </a:moveTo>
                <a:cubicBezTo>
                  <a:pt x="322" y="162"/>
                  <a:pt x="322" y="162"/>
                  <a:pt x="322" y="162"/>
                </a:cubicBezTo>
                <a:cubicBezTo>
                  <a:pt x="326" y="163"/>
                  <a:pt x="334" y="160"/>
                  <a:pt x="337" y="165"/>
                </a:cubicBezTo>
                <a:cubicBezTo>
                  <a:pt x="332" y="165"/>
                  <a:pt x="327" y="163"/>
                  <a:pt x="322" y="163"/>
                </a:cubicBezTo>
                <a:close/>
                <a:moveTo>
                  <a:pt x="356" y="165"/>
                </a:moveTo>
                <a:cubicBezTo>
                  <a:pt x="352" y="165"/>
                  <a:pt x="346" y="163"/>
                  <a:pt x="344" y="164"/>
                </a:cubicBezTo>
                <a:cubicBezTo>
                  <a:pt x="342" y="164"/>
                  <a:pt x="342" y="163"/>
                  <a:pt x="341" y="163"/>
                </a:cubicBezTo>
                <a:cubicBezTo>
                  <a:pt x="344" y="162"/>
                  <a:pt x="349" y="163"/>
                  <a:pt x="353" y="164"/>
                </a:cubicBezTo>
                <a:cubicBezTo>
                  <a:pt x="354" y="164"/>
                  <a:pt x="351" y="162"/>
                  <a:pt x="353" y="161"/>
                </a:cubicBezTo>
                <a:cubicBezTo>
                  <a:pt x="355" y="161"/>
                  <a:pt x="353" y="163"/>
                  <a:pt x="354" y="163"/>
                </a:cubicBezTo>
                <a:cubicBezTo>
                  <a:pt x="360" y="163"/>
                  <a:pt x="362" y="163"/>
                  <a:pt x="368" y="164"/>
                </a:cubicBezTo>
                <a:cubicBezTo>
                  <a:pt x="366" y="168"/>
                  <a:pt x="360" y="162"/>
                  <a:pt x="356" y="165"/>
                </a:cubicBezTo>
                <a:close/>
                <a:moveTo>
                  <a:pt x="369" y="165"/>
                </a:moveTo>
                <a:cubicBezTo>
                  <a:pt x="369" y="165"/>
                  <a:pt x="370" y="164"/>
                  <a:pt x="369" y="164"/>
                </a:cubicBezTo>
                <a:cubicBezTo>
                  <a:pt x="370" y="163"/>
                  <a:pt x="371" y="165"/>
                  <a:pt x="372" y="165"/>
                </a:cubicBezTo>
                <a:cubicBezTo>
                  <a:pt x="372" y="165"/>
                  <a:pt x="370" y="165"/>
                  <a:pt x="369" y="165"/>
                </a:cubicBezTo>
                <a:close/>
                <a:moveTo>
                  <a:pt x="419" y="168"/>
                </a:moveTo>
                <a:cubicBezTo>
                  <a:pt x="423" y="169"/>
                  <a:pt x="429" y="170"/>
                  <a:pt x="431" y="168"/>
                </a:cubicBezTo>
                <a:cubicBezTo>
                  <a:pt x="427" y="169"/>
                  <a:pt x="423" y="167"/>
                  <a:pt x="419" y="168"/>
                </a:cubicBezTo>
                <a:close/>
                <a:moveTo>
                  <a:pt x="538" y="140"/>
                </a:moveTo>
                <a:cubicBezTo>
                  <a:pt x="543" y="142"/>
                  <a:pt x="551" y="141"/>
                  <a:pt x="554" y="142"/>
                </a:cubicBezTo>
                <a:cubicBezTo>
                  <a:pt x="555" y="139"/>
                  <a:pt x="558" y="144"/>
                  <a:pt x="560" y="141"/>
                </a:cubicBezTo>
                <a:cubicBezTo>
                  <a:pt x="550" y="140"/>
                  <a:pt x="547" y="139"/>
                  <a:pt x="538" y="140"/>
                </a:cubicBezTo>
                <a:close/>
                <a:moveTo>
                  <a:pt x="619" y="45"/>
                </a:moveTo>
                <a:cubicBezTo>
                  <a:pt x="619" y="43"/>
                  <a:pt x="618" y="46"/>
                  <a:pt x="618" y="45"/>
                </a:cubicBezTo>
                <a:cubicBezTo>
                  <a:pt x="612" y="43"/>
                  <a:pt x="599" y="44"/>
                  <a:pt x="594" y="41"/>
                </a:cubicBezTo>
                <a:cubicBezTo>
                  <a:pt x="594" y="43"/>
                  <a:pt x="591" y="40"/>
                  <a:pt x="591" y="43"/>
                </a:cubicBezTo>
                <a:cubicBezTo>
                  <a:pt x="599" y="44"/>
                  <a:pt x="610" y="45"/>
                  <a:pt x="620" y="47"/>
                </a:cubicBezTo>
                <a:cubicBezTo>
                  <a:pt x="621" y="45"/>
                  <a:pt x="617" y="46"/>
                  <a:pt x="619" y="45"/>
                </a:cubicBezTo>
                <a:close/>
                <a:moveTo>
                  <a:pt x="595" y="183"/>
                </a:moveTo>
                <a:cubicBezTo>
                  <a:pt x="595" y="184"/>
                  <a:pt x="594" y="184"/>
                  <a:pt x="594" y="184"/>
                </a:cubicBezTo>
                <a:cubicBezTo>
                  <a:pt x="594" y="184"/>
                  <a:pt x="593" y="182"/>
                  <a:pt x="593" y="184"/>
                </a:cubicBezTo>
                <a:cubicBezTo>
                  <a:pt x="594" y="185"/>
                  <a:pt x="593" y="185"/>
                  <a:pt x="593" y="187"/>
                </a:cubicBezTo>
                <a:cubicBezTo>
                  <a:pt x="597" y="187"/>
                  <a:pt x="597" y="187"/>
                  <a:pt x="597" y="187"/>
                </a:cubicBezTo>
                <a:cubicBezTo>
                  <a:pt x="597" y="186"/>
                  <a:pt x="598" y="184"/>
                  <a:pt x="597" y="184"/>
                </a:cubicBezTo>
                <a:cubicBezTo>
                  <a:pt x="596" y="185"/>
                  <a:pt x="595" y="183"/>
                  <a:pt x="595" y="183"/>
                </a:cubicBezTo>
                <a:close/>
                <a:moveTo>
                  <a:pt x="711" y="119"/>
                </a:moveTo>
                <a:cubicBezTo>
                  <a:pt x="712" y="118"/>
                  <a:pt x="712" y="118"/>
                  <a:pt x="712" y="118"/>
                </a:cubicBezTo>
                <a:cubicBezTo>
                  <a:pt x="711" y="118"/>
                  <a:pt x="711" y="117"/>
                  <a:pt x="711" y="118"/>
                </a:cubicBezTo>
                <a:cubicBezTo>
                  <a:pt x="711" y="118"/>
                  <a:pt x="711" y="118"/>
                  <a:pt x="711" y="118"/>
                </a:cubicBezTo>
                <a:cubicBezTo>
                  <a:pt x="710" y="118"/>
                  <a:pt x="709" y="118"/>
                  <a:pt x="709" y="117"/>
                </a:cubicBezTo>
                <a:cubicBezTo>
                  <a:pt x="706" y="117"/>
                  <a:pt x="701" y="116"/>
                  <a:pt x="698" y="115"/>
                </a:cubicBezTo>
                <a:cubicBezTo>
                  <a:pt x="702" y="118"/>
                  <a:pt x="706" y="118"/>
                  <a:pt x="711" y="119"/>
                </a:cubicBezTo>
                <a:close/>
                <a:moveTo>
                  <a:pt x="716" y="141"/>
                </a:moveTo>
                <a:cubicBezTo>
                  <a:pt x="719" y="140"/>
                  <a:pt x="722" y="143"/>
                  <a:pt x="724" y="141"/>
                </a:cubicBezTo>
                <a:cubicBezTo>
                  <a:pt x="720" y="141"/>
                  <a:pt x="718" y="140"/>
                  <a:pt x="716" y="141"/>
                </a:cubicBezTo>
                <a:close/>
                <a:moveTo>
                  <a:pt x="637" y="138"/>
                </a:moveTo>
                <a:cubicBezTo>
                  <a:pt x="630" y="137"/>
                  <a:pt x="626" y="136"/>
                  <a:pt x="621" y="138"/>
                </a:cubicBezTo>
                <a:cubicBezTo>
                  <a:pt x="627" y="138"/>
                  <a:pt x="632" y="140"/>
                  <a:pt x="637" y="138"/>
                </a:cubicBezTo>
                <a:close/>
                <a:moveTo>
                  <a:pt x="827" y="83"/>
                </a:moveTo>
                <a:cubicBezTo>
                  <a:pt x="826" y="81"/>
                  <a:pt x="824" y="81"/>
                  <a:pt x="822" y="81"/>
                </a:cubicBezTo>
                <a:cubicBezTo>
                  <a:pt x="811" y="79"/>
                  <a:pt x="795" y="77"/>
                  <a:pt x="784" y="73"/>
                </a:cubicBezTo>
                <a:cubicBezTo>
                  <a:pt x="784" y="71"/>
                  <a:pt x="784" y="69"/>
                  <a:pt x="785" y="68"/>
                </a:cubicBezTo>
                <a:cubicBezTo>
                  <a:pt x="783" y="67"/>
                  <a:pt x="780" y="68"/>
                  <a:pt x="778" y="67"/>
                </a:cubicBezTo>
                <a:cubicBezTo>
                  <a:pt x="771" y="68"/>
                  <a:pt x="760" y="65"/>
                  <a:pt x="752" y="64"/>
                </a:cubicBezTo>
                <a:cubicBezTo>
                  <a:pt x="750" y="64"/>
                  <a:pt x="747" y="61"/>
                  <a:pt x="745" y="64"/>
                </a:cubicBezTo>
                <a:cubicBezTo>
                  <a:pt x="748" y="66"/>
                  <a:pt x="755" y="65"/>
                  <a:pt x="760" y="66"/>
                </a:cubicBezTo>
                <a:cubicBezTo>
                  <a:pt x="763" y="67"/>
                  <a:pt x="767" y="67"/>
                  <a:pt x="768" y="70"/>
                </a:cubicBezTo>
                <a:cubicBezTo>
                  <a:pt x="760" y="70"/>
                  <a:pt x="752" y="67"/>
                  <a:pt x="743" y="66"/>
                </a:cubicBezTo>
                <a:cubicBezTo>
                  <a:pt x="734" y="64"/>
                  <a:pt x="725" y="64"/>
                  <a:pt x="717" y="60"/>
                </a:cubicBezTo>
                <a:cubicBezTo>
                  <a:pt x="717" y="60"/>
                  <a:pt x="717" y="60"/>
                  <a:pt x="717" y="61"/>
                </a:cubicBezTo>
                <a:cubicBezTo>
                  <a:pt x="723" y="65"/>
                  <a:pt x="731" y="64"/>
                  <a:pt x="736" y="68"/>
                </a:cubicBezTo>
                <a:cubicBezTo>
                  <a:pt x="734" y="69"/>
                  <a:pt x="728" y="66"/>
                  <a:pt x="726" y="68"/>
                </a:cubicBezTo>
                <a:cubicBezTo>
                  <a:pt x="729" y="69"/>
                  <a:pt x="734" y="69"/>
                  <a:pt x="735" y="72"/>
                </a:cubicBezTo>
                <a:cubicBezTo>
                  <a:pt x="730" y="73"/>
                  <a:pt x="728" y="69"/>
                  <a:pt x="723" y="69"/>
                </a:cubicBezTo>
                <a:cubicBezTo>
                  <a:pt x="724" y="70"/>
                  <a:pt x="724" y="71"/>
                  <a:pt x="723" y="72"/>
                </a:cubicBezTo>
                <a:cubicBezTo>
                  <a:pt x="729" y="73"/>
                  <a:pt x="737" y="75"/>
                  <a:pt x="742" y="77"/>
                </a:cubicBezTo>
                <a:cubicBezTo>
                  <a:pt x="742" y="78"/>
                  <a:pt x="743" y="80"/>
                  <a:pt x="744" y="79"/>
                </a:cubicBezTo>
                <a:cubicBezTo>
                  <a:pt x="745" y="78"/>
                  <a:pt x="743" y="78"/>
                  <a:pt x="743" y="77"/>
                </a:cubicBezTo>
                <a:cubicBezTo>
                  <a:pt x="748" y="74"/>
                  <a:pt x="753" y="72"/>
                  <a:pt x="759" y="72"/>
                </a:cubicBezTo>
                <a:cubicBezTo>
                  <a:pt x="770" y="73"/>
                  <a:pt x="782" y="75"/>
                  <a:pt x="791" y="77"/>
                </a:cubicBezTo>
                <a:cubicBezTo>
                  <a:pt x="803" y="79"/>
                  <a:pt x="815" y="81"/>
                  <a:pt x="827" y="83"/>
                </a:cubicBezTo>
                <a:close/>
                <a:moveTo>
                  <a:pt x="740" y="69"/>
                </a:moveTo>
                <a:cubicBezTo>
                  <a:pt x="741" y="67"/>
                  <a:pt x="746" y="69"/>
                  <a:pt x="748" y="70"/>
                </a:cubicBezTo>
                <a:cubicBezTo>
                  <a:pt x="747" y="74"/>
                  <a:pt x="741" y="71"/>
                  <a:pt x="740" y="69"/>
                </a:cubicBezTo>
                <a:close/>
              </a:path>
            </a:pathLst>
          </a:custGeom>
          <a:solidFill>
            <a:srgbClr val="2828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859155" y="1068705"/>
            <a:ext cx="42322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</a:rPr>
              <a:t>12</a:t>
            </a:r>
            <a:r>
              <a:rPr lang="zh-CN" altLang="en-US" sz="2800" dirty="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</a:rPr>
              <a:t>世纪的翻译活动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358140" y="1744980"/>
            <a:ext cx="11419840" cy="4938395"/>
            <a:chOff x="10619162" y="660982"/>
            <a:chExt cx="712200" cy="705850"/>
          </a:xfrm>
          <a:solidFill>
            <a:srgbClr val="242424"/>
          </a:solidFill>
        </p:grpSpPr>
        <p:sp>
          <p:nvSpPr>
            <p:cNvPr id="39" name="任意多边形: 形状 38"/>
            <p:cNvSpPr/>
            <p:nvPr/>
          </p:nvSpPr>
          <p:spPr>
            <a:xfrm>
              <a:off x="11115434" y="662153"/>
              <a:ext cx="76200" cy="9525"/>
            </a:xfrm>
            <a:custGeom>
              <a:avLst/>
              <a:gdLst>
                <a:gd name="connsiteX0" fmla="*/ 60979 w 76200"/>
                <a:gd name="connsiteY0" fmla="*/ 11049 h 9525"/>
                <a:gd name="connsiteX1" fmla="*/ 11287 w 76200"/>
                <a:gd name="connsiteY1" fmla="*/ 8487 h 9525"/>
                <a:gd name="connsiteX2" fmla="*/ 7144 w 76200"/>
                <a:gd name="connsiteY2" fmla="*/ 7144 h 9525"/>
                <a:gd name="connsiteX3" fmla="*/ 60979 w 76200"/>
                <a:gd name="connsiteY3" fmla="*/ 11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9525">
                  <a:moveTo>
                    <a:pt x="60979" y="11049"/>
                  </a:moveTo>
                  <a:cubicBezTo>
                    <a:pt x="40529" y="11659"/>
                    <a:pt x="5467" y="10678"/>
                    <a:pt x="11287" y="8487"/>
                  </a:cubicBezTo>
                  <a:lnTo>
                    <a:pt x="7144" y="7144"/>
                  </a:lnTo>
                  <a:cubicBezTo>
                    <a:pt x="24527" y="7363"/>
                    <a:pt x="97155" y="7401"/>
                    <a:pt x="60979" y="11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0" name="任意多边形: 形状 39"/>
            <p:cNvSpPr/>
            <p:nvPr/>
          </p:nvSpPr>
          <p:spPr>
            <a:xfrm>
              <a:off x="11165253" y="673669"/>
              <a:ext cx="47625" cy="9525"/>
            </a:xfrm>
            <a:custGeom>
              <a:avLst/>
              <a:gdLst>
                <a:gd name="connsiteX0" fmla="*/ 16065 w 47625"/>
                <a:gd name="connsiteY0" fmla="*/ 9306 h 9525"/>
                <a:gd name="connsiteX1" fmla="*/ 14989 w 47625"/>
                <a:gd name="connsiteY1" fmla="*/ 7144 h 9525"/>
                <a:gd name="connsiteX2" fmla="*/ 39306 w 47625"/>
                <a:gd name="connsiteY2" fmla="*/ 7344 h 9525"/>
                <a:gd name="connsiteX3" fmla="*/ 16065 w 47625"/>
                <a:gd name="connsiteY3" fmla="*/ 930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9525">
                  <a:moveTo>
                    <a:pt x="16065" y="9306"/>
                  </a:moveTo>
                  <a:cubicBezTo>
                    <a:pt x="-1613" y="8544"/>
                    <a:pt x="11912" y="7953"/>
                    <a:pt x="14989" y="7144"/>
                  </a:cubicBezTo>
                  <a:lnTo>
                    <a:pt x="39306" y="7344"/>
                  </a:lnTo>
                  <a:cubicBezTo>
                    <a:pt x="46698" y="8392"/>
                    <a:pt x="26266" y="9001"/>
                    <a:pt x="16065" y="93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1" name="任意多边形: 形状 40"/>
            <p:cNvSpPr/>
            <p:nvPr/>
          </p:nvSpPr>
          <p:spPr>
            <a:xfrm>
              <a:off x="11146476" y="694462"/>
              <a:ext cx="38100" cy="9525"/>
            </a:xfrm>
            <a:custGeom>
              <a:avLst/>
              <a:gdLst>
                <a:gd name="connsiteX0" fmla="*/ 24536 w 38100"/>
                <a:gd name="connsiteY0" fmla="*/ 9201 h 9525"/>
                <a:gd name="connsiteX1" fmla="*/ 31718 w 38100"/>
                <a:gd name="connsiteY1" fmla="*/ 9725 h 9525"/>
                <a:gd name="connsiteX2" fmla="*/ 7163 w 38100"/>
                <a:gd name="connsiteY2" fmla="*/ 8982 h 9525"/>
                <a:gd name="connsiteX3" fmla="*/ 33918 w 38100"/>
                <a:gd name="connsiteY3" fmla="*/ 7267 h 9525"/>
                <a:gd name="connsiteX4" fmla="*/ 24536 w 38100"/>
                <a:gd name="connsiteY4" fmla="*/ 92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9525">
                  <a:moveTo>
                    <a:pt x="24536" y="9201"/>
                  </a:moveTo>
                  <a:lnTo>
                    <a:pt x="31718" y="9725"/>
                  </a:lnTo>
                  <a:cubicBezTo>
                    <a:pt x="24536" y="9201"/>
                    <a:pt x="14040" y="8963"/>
                    <a:pt x="7163" y="8982"/>
                  </a:cubicBezTo>
                  <a:cubicBezTo>
                    <a:pt x="6572" y="7896"/>
                    <a:pt x="19850" y="6763"/>
                    <a:pt x="33918" y="7267"/>
                  </a:cubicBezTo>
                  <a:cubicBezTo>
                    <a:pt x="30899" y="8096"/>
                    <a:pt x="17097" y="8144"/>
                    <a:pt x="24536" y="92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" name="任意多边形: 形状 41"/>
            <p:cNvSpPr/>
            <p:nvPr/>
          </p:nvSpPr>
          <p:spPr>
            <a:xfrm>
              <a:off x="10626807" y="671507"/>
              <a:ext cx="685800" cy="695325"/>
            </a:xfrm>
            <a:custGeom>
              <a:avLst/>
              <a:gdLst>
                <a:gd name="connsiteX0" fmla="*/ 190618 w 685800"/>
                <a:gd name="connsiteY0" fmla="*/ 9611 h 695325"/>
                <a:gd name="connsiteX1" fmla="*/ 237776 w 685800"/>
                <a:gd name="connsiteY1" fmla="*/ 20879 h 695325"/>
                <a:gd name="connsiteX2" fmla="*/ 226737 w 685800"/>
                <a:gd name="connsiteY2" fmla="*/ 26356 h 695325"/>
                <a:gd name="connsiteX3" fmla="*/ 125905 w 685800"/>
                <a:gd name="connsiteY3" fmla="*/ 25308 h 695325"/>
                <a:gd name="connsiteX4" fmla="*/ 123971 w 685800"/>
                <a:gd name="connsiteY4" fmla="*/ 28299 h 695325"/>
                <a:gd name="connsiteX5" fmla="*/ 115723 w 685800"/>
                <a:gd name="connsiteY5" fmla="*/ 25603 h 695325"/>
                <a:gd name="connsiteX6" fmla="*/ 35056 w 685800"/>
                <a:gd name="connsiteY6" fmla="*/ 30204 h 695325"/>
                <a:gd name="connsiteX7" fmla="*/ 33703 w 685800"/>
                <a:gd name="connsiteY7" fmla="*/ 29908 h 695325"/>
                <a:gd name="connsiteX8" fmla="*/ 33055 w 685800"/>
                <a:gd name="connsiteY8" fmla="*/ 29604 h 695325"/>
                <a:gd name="connsiteX9" fmla="*/ 31512 w 685800"/>
                <a:gd name="connsiteY9" fmla="*/ 29003 h 695325"/>
                <a:gd name="connsiteX10" fmla="*/ 27483 w 685800"/>
                <a:gd name="connsiteY10" fmla="*/ 27803 h 695325"/>
                <a:gd name="connsiteX11" fmla="*/ 27236 w 685800"/>
                <a:gd name="connsiteY11" fmla="*/ 28289 h 695325"/>
                <a:gd name="connsiteX12" fmla="*/ 27940 w 685800"/>
                <a:gd name="connsiteY12" fmla="*/ 103556 h 695325"/>
                <a:gd name="connsiteX13" fmla="*/ 29207 w 685800"/>
                <a:gd name="connsiteY13" fmla="*/ 190090 h 695325"/>
                <a:gd name="connsiteX14" fmla="*/ 29121 w 685800"/>
                <a:gd name="connsiteY14" fmla="*/ 358654 h 695325"/>
                <a:gd name="connsiteX15" fmla="*/ 32722 w 685800"/>
                <a:gd name="connsiteY15" fmla="*/ 467468 h 695325"/>
                <a:gd name="connsiteX16" fmla="*/ 31093 w 685800"/>
                <a:gd name="connsiteY16" fmla="*/ 468268 h 695325"/>
                <a:gd name="connsiteX17" fmla="*/ 30788 w 685800"/>
                <a:gd name="connsiteY17" fmla="*/ 544497 h 695325"/>
                <a:gd name="connsiteX18" fmla="*/ 29226 w 685800"/>
                <a:gd name="connsiteY18" fmla="*/ 566023 h 695325"/>
                <a:gd name="connsiteX19" fmla="*/ 23930 w 685800"/>
                <a:gd name="connsiteY19" fmla="*/ 523742 h 695325"/>
                <a:gd name="connsiteX20" fmla="*/ 24835 w 685800"/>
                <a:gd name="connsiteY20" fmla="*/ 640804 h 695325"/>
                <a:gd name="connsiteX21" fmla="*/ 24702 w 685800"/>
                <a:gd name="connsiteY21" fmla="*/ 659016 h 695325"/>
                <a:gd name="connsiteX22" fmla="*/ 24997 w 685800"/>
                <a:gd name="connsiteY22" fmla="*/ 668988 h 695325"/>
                <a:gd name="connsiteX23" fmla="*/ 26245 w 685800"/>
                <a:gd name="connsiteY23" fmla="*/ 675380 h 695325"/>
                <a:gd name="connsiteX24" fmla="*/ 31388 w 685800"/>
                <a:gd name="connsiteY24" fmla="*/ 674703 h 695325"/>
                <a:gd name="connsiteX25" fmla="*/ 31703 w 685800"/>
                <a:gd name="connsiteY25" fmla="*/ 671189 h 695325"/>
                <a:gd name="connsiteX26" fmla="*/ 33208 w 685800"/>
                <a:gd name="connsiteY26" fmla="*/ 671112 h 695325"/>
                <a:gd name="connsiteX27" fmla="*/ 36894 w 685800"/>
                <a:gd name="connsiteY27" fmla="*/ 671093 h 695325"/>
                <a:gd name="connsiteX28" fmla="*/ 50391 w 685800"/>
                <a:gd name="connsiteY28" fmla="*/ 671198 h 695325"/>
                <a:gd name="connsiteX29" fmla="*/ 73232 w 685800"/>
                <a:gd name="connsiteY29" fmla="*/ 671903 h 695325"/>
                <a:gd name="connsiteX30" fmla="*/ 108512 w 685800"/>
                <a:gd name="connsiteY30" fmla="*/ 674484 h 695325"/>
                <a:gd name="connsiteX31" fmla="*/ 187637 w 685800"/>
                <a:gd name="connsiteY31" fmla="*/ 678008 h 695325"/>
                <a:gd name="connsiteX32" fmla="*/ 194552 w 685800"/>
                <a:gd name="connsiteY32" fmla="*/ 671189 h 695325"/>
                <a:gd name="connsiteX33" fmla="*/ 167777 w 685800"/>
                <a:gd name="connsiteY33" fmla="*/ 672903 h 695325"/>
                <a:gd name="connsiteX34" fmla="*/ 149546 w 685800"/>
                <a:gd name="connsiteY34" fmla="*/ 671055 h 695325"/>
                <a:gd name="connsiteX35" fmla="*/ 203953 w 685800"/>
                <a:gd name="connsiteY35" fmla="*/ 669255 h 695325"/>
                <a:gd name="connsiteX36" fmla="*/ 288716 w 685800"/>
                <a:gd name="connsiteY36" fmla="*/ 672798 h 695325"/>
                <a:gd name="connsiteX37" fmla="*/ 220203 w 685800"/>
                <a:gd name="connsiteY37" fmla="*/ 674103 h 695325"/>
                <a:gd name="connsiteX38" fmla="*/ 436134 w 685800"/>
                <a:gd name="connsiteY38" fmla="*/ 677237 h 695325"/>
                <a:gd name="connsiteX39" fmla="*/ 455451 w 685800"/>
                <a:gd name="connsiteY39" fmla="*/ 674456 h 695325"/>
                <a:gd name="connsiteX40" fmla="*/ 520307 w 685800"/>
                <a:gd name="connsiteY40" fmla="*/ 679694 h 695325"/>
                <a:gd name="connsiteX41" fmla="*/ 547082 w 685800"/>
                <a:gd name="connsiteY41" fmla="*/ 677980 h 695325"/>
                <a:gd name="connsiteX42" fmla="*/ 488874 w 685800"/>
                <a:gd name="connsiteY42" fmla="*/ 672179 h 695325"/>
                <a:gd name="connsiteX43" fmla="*/ 686251 w 685800"/>
                <a:gd name="connsiteY43" fmla="*/ 679723 h 695325"/>
                <a:gd name="connsiteX44" fmla="*/ 591249 w 685800"/>
                <a:gd name="connsiteY44" fmla="*/ 683285 h 695325"/>
                <a:gd name="connsiteX45" fmla="*/ 217097 w 685800"/>
                <a:gd name="connsiteY45" fmla="*/ 688524 h 695325"/>
                <a:gd name="connsiteX46" fmla="*/ 190627 w 685800"/>
                <a:gd name="connsiteY46" fmla="*/ 683981 h 695325"/>
                <a:gd name="connsiteX47" fmla="*/ 140935 w 685800"/>
                <a:gd name="connsiteY47" fmla="*/ 681418 h 695325"/>
                <a:gd name="connsiteX48" fmla="*/ 78966 w 685800"/>
                <a:gd name="connsiteY48" fmla="*/ 682647 h 695325"/>
                <a:gd name="connsiteX49" fmla="*/ 18587 w 685800"/>
                <a:gd name="connsiteY49" fmla="*/ 683000 h 695325"/>
                <a:gd name="connsiteX50" fmla="*/ 19292 w 685800"/>
                <a:gd name="connsiteY50" fmla="*/ 529504 h 695325"/>
                <a:gd name="connsiteX51" fmla="*/ 14167 w 685800"/>
                <a:gd name="connsiteY51" fmla="*/ 456057 h 695325"/>
                <a:gd name="connsiteX52" fmla="*/ 15253 w 685800"/>
                <a:gd name="connsiteY52" fmla="*/ 369075 h 695325"/>
                <a:gd name="connsiteX53" fmla="*/ 12758 w 685800"/>
                <a:gd name="connsiteY53" fmla="*/ 353063 h 695325"/>
                <a:gd name="connsiteX54" fmla="*/ 11824 w 685800"/>
                <a:gd name="connsiteY54" fmla="*/ 401907 h 695325"/>
                <a:gd name="connsiteX55" fmla="*/ 12129 w 685800"/>
                <a:gd name="connsiteY55" fmla="*/ 325707 h 695325"/>
                <a:gd name="connsiteX56" fmla="*/ 14082 w 685800"/>
                <a:gd name="connsiteY56" fmla="*/ 342005 h 695325"/>
                <a:gd name="connsiteX57" fmla="*/ 16844 w 685800"/>
                <a:gd name="connsiteY57" fmla="*/ 181575 h 695325"/>
                <a:gd name="connsiteX58" fmla="*/ 13434 w 685800"/>
                <a:gd name="connsiteY58" fmla="*/ 221332 h 695325"/>
                <a:gd name="connsiteX59" fmla="*/ 12357 w 685800"/>
                <a:gd name="connsiteY59" fmla="*/ 49035 h 695325"/>
                <a:gd name="connsiteX60" fmla="*/ 9138 w 685800"/>
                <a:gd name="connsiteY60" fmla="*/ 150914 h 695325"/>
                <a:gd name="connsiteX61" fmla="*/ 7833 w 685800"/>
                <a:gd name="connsiteY61" fmla="*/ 82429 h 695325"/>
                <a:gd name="connsiteX62" fmla="*/ 8948 w 685800"/>
                <a:gd name="connsiteY62" fmla="*/ 48025 h 695325"/>
                <a:gd name="connsiteX63" fmla="*/ 9090 w 685800"/>
                <a:gd name="connsiteY63" fmla="*/ 30594 h 695325"/>
                <a:gd name="connsiteX64" fmla="*/ 9024 w 685800"/>
                <a:gd name="connsiteY64" fmla="*/ 9372 h 695325"/>
                <a:gd name="connsiteX65" fmla="*/ 37904 w 685800"/>
                <a:gd name="connsiteY65" fmla="*/ 9001 h 695325"/>
                <a:gd name="connsiteX66" fmla="*/ 60259 w 685800"/>
                <a:gd name="connsiteY66" fmla="*/ 8439 h 695325"/>
                <a:gd name="connsiteX67" fmla="*/ 103855 w 685800"/>
                <a:gd name="connsiteY67" fmla="*/ 7353 h 695325"/>
                <a:gd name="connsiteX68" fmla="*/ 190618 w 685800"/>
                <a:gd name="connsiteY68" fmla="*/ 9611 h 695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685800" h="695325">
                  <a:moveTo>
                    <a:pt x="190618" y="9611"/>
                  </a:moveTo>
                  <a:cubicBezTo>
                    <a:pt x="185360" y="12887"/>
                    <a:pt x="208506" y="17716"/>
                    <a:pt x="237776" y="20879"/>
                  </a:cubicBezTo>
                  <a:lnTo>
                    <a:pt x="226737" y="26356"/>
                  </a:lnTo>
                  <a:cubicBezTo>
                    <a:pt x="204629" y="23708"/>
                    <a:pt x="160424" y="25203"/>
                    <a:pt x="125905" y="25308"/>
                  </a:cubicBezTo>
                  <a:cubicBezTo>
                    <a:pt x="112646" y="26432"/>
                    <a:pt x="157947" y="27108"/>
                    <a:pt x="123971" y="28299"/>
                  </a:cubicBezTo>
                  <a:cubicBezTo>
                    <a:pt x="120133" y="27499"/>
                    <a:pt x="122905" y="26127"/>
                    <a:pt x="115723" y="25603"/>
                  </a:cubicBezTo>
                  <a:cubicBezTo>
                    <a:pt x="85329" y="27060"/>
                    <a:pt x="101321" y="31356"/>
                    <a:pt x="35056" y="30204"/>
                  </a:cubicBezTo>
                  <a:cubicBezTo>
                    <a:pt x="33960" y="30108"/>
                    <a:pt x="33865" y="30004"/>
                    <a:pt x="33703" y="29908"/>
                  </a:cubicBezTo>
                  <a:lnTo>
                    <a:pt x="33055" y="29604"/>
                  </a:lnTo>
                  <a:lnTo>
                    <a:pt x="31512" y="29003"/>
                  </a:lnTo>
                  <a:cubicBezTo>
                    <a:pt x="30379" y="28603"/>
                    <a:pt x="29036" y="28203"/>
                    <a:pt x="27483" y="27803"/>
                  </a:cubicBezTo>
                  <a:lnTo>
                    <a:pt x="27236" y="28289"/>
                  </a:lnTo>
                  <a:cubicBezTo>
                    <a:pt x="27464" y="53178"/>
                    <a:pt x="27702" y="78324"/>
                    <a:pt x="27940" y="103556"/>
                  </a:cubicBezTo>
                  <a:cubicBezTo>
                    <a:pt x="28359" y="132407"/>
                    <a:pt x="28788" y="161344"/>
                    <a:pt x="29207" y="190090"/>
                  </a:cubicBezTo>
                  <a:cubicBezTo>
                    <a:pt x="29998" y="247593"/>
                    <a:pt x="30445" y="304400"/>
                    <a:pt x="29121" y="358654"/>
                  </a:cubicBezTo>
                  <a:cubicBezTo>
                    <a:pt x="31903" y="377980"/>
                    <a:pt x="30988" y="433787"/>
                    <a:pt x="32722" y="467468"/>
                  </a:cubicBezTo>
                  <a:lnTo>
                    <a:pt x="31093" y="468268"/>
                  </a:lnTo>
                  <a:cubicBezTo>
                    <a:pt x="33874" y="487623"/>
                    <a:pt x="30436" y="520474"/>
                    <a:pt x="30788" y="544497"/>
                  </a:cubicBezTo>
                  <a:lnTo>
                    <a:pt x="29226" y="566023"/>
                  </a:lnTo>
                  <a:cubicBezTo>
                    <a:pt x="26531" y="574262"/>
                    <a:pt x="27950" y="504434"/>
                    <a:pt x="23930" y="523742"/>
                  </a:cubicBezTo>
                  <a:cubicBezTo>
                    <a:pt x="21625" y="569842"/>
                    <a:pt x="27702" y="601380"/>
                    <a:pt x="24835" y="640804"/>
                  </a:cubicBezTo>
                  <a:cubicBezTo>
                    <a:pt x="24778" y="648367"/>
                    <a:pt x="24730" y="654234"/>
                    <a:pt x="24702" y="659016"/>
                  </a:cubicBezTo>
                  <a:cubicBezTo>
                    <a:pt x="24740" y="663473"/>
                    <a:pt x="24845" y="668388"/>
                    <a:pt x="24997" y="668988"/>
                  </a:cubicBezTo>
                  <a:cubicBezTo>
                    <a:pt x="25302" y="671884"/>
                    <a:pt x="25797" y="673379"/>
                    <a:pt x="26245" y="675380"/>
                  </a:cubicBezTo>
                  <a:cubicBezTo>
                    <a:pt x="27750" y="675132"/>
                    <a:pt x="29417" y="674894"/>
                    <a:pt x="31388" y="674703"/>
                  </a:cubicBezTo>
                  <a:cubicBezTo>
                    <a:pt x="33855" y="673055"/>
                    <a:pt x="29588" y="673094"/>
                    <a:pt x="31703" y="671189"/>
                  </a:cubicBezTo>
                  <a:lnTo>
                    <a:pt x="33208" y="671112"/>
                  </a:lnTo>
                  <a:cubicBezTo>
                    <a:pt x="34475" y="671103"/>
                    <a:pt x="35703" y="671103"/>
                    <a:pt x="36894" y="671093"/>
                  </a:cubicBezTo>
                  <a:cubicBezTo>
                    <a:pt x="41656" y="671131"/>
                    <a:pt x="46143" y="671169"/>
                    <a:pt x="50391" y="671198"/>
                  </a:cubicBezTo>
                  <a:cubicBezTo>
                    <a:pt x="58878" y="671331"/>
                    <a:pt x="66393" y="671579"/>
                    <a:pt x="73232" y="671903"/>
                  </a:cubicBezTo>
                  <a:cubicBezTo>
                    <a:pt x="86900" y="672551"/>
                    <a:pt x="97873" y="673513"/>
                    <a:pt x="108512" y="674484"/>
                  </a:cubicBezTo>
                  <a:cubicBezTo>
                    <a:pt x="129801" y="676418"/>
                    <a:pt x="149813" y="678399"/>
                    <a:pt x="187637" y="678008"/>
                  </a:cubicBezTo>
                  <a:cubicBezTo>
                    <a:pt x="190399" y="676637"/>
                    <a:pt x="250854" y="673189"/>
                    <a:pt x="194552" y="671189"/>
                  </a:cubicBezTo>
                  <a:lnTo>
                    <a:pt x="167777" y="672903"/>
                  </a:lnTo>
                  <a:lnTo>
                    <a:pt x="149546" y="671055"/>
                  </a:lnTo>
                  <a:cubicBezTo>
                    <a:pt x="170263" y="670989"/>
                    <a:pt x="208363" y="671141"/>
                    <a:pt x="203953" y="669255"/>
                  </a:cubicBezTo>
                  <a:cubicBezTo>
                    <a:pt x="231242" y="675418"/>
                    <a:pt x="346209" y="663378"/>
                    <a:pt x="288716" y="672798"/>
                  </a:cubicBezTo>
                  <a:cubicBezTo>
                    <a:pt x="253369" y="671274"/>
                    <a:pt x="243120" y="671589"/>
                    <a:pt x="220203" y="674103"/>
                  </a:cubicBezTo>
                  <a:cubicBezTo>
                    <a:pt x="300022" y="674665"/>
                    <a:pt x="370383" y="677170"/>
                    <a:pt x="436134" y="677237"/>
                  </a:cubicBezTo>
                  <a:lnTo>
                    <a:pt x="455451" y="674456"/>
                  </a:lnTo>
                  <a:cubicBezTo>
                    <a:pt x="456842" y="677170"/>
                    <a:pt x="488874" y="678970"/>
                    <a:pt x="520307" y="679694"/>
                  </a:cubicBezTo>
                  <a:cubicBezTo>
                    <a:pt x="533832" y="679104"/>
                    <a:pt x="551253" y="679323"/>
                    <a:pt x="547082" y="677980"/>
                  </a:cubicBezTo>
                  <a:cubicBezTo>
                    <a:pt x="553187" y="676332"/>
                    <a:pt x="432515" y="676980"/>
                    <a:pt x="488874" y="672179"/>
                  </a:cubicBezTo>
                  <a:cubicBezTo>
                    <a:pt x="562026" y="673313"/>
                    <a:pt x="639350" y="675789"/>
                    <a:pt x="686251" y="679723"/>
                  </a:cubicBezTo>
                  <a:cubicBezTo>
                    <a:pt x="651999" y="680371"/>
                    <a:pt x="627434" y="679637"/>
                    <a:pt x="591249" y="683285"/>
                  </a:cubicBezTo>
                  <a:cubicBezTo>
                    <a:pt x="468653" y="686924"/>
                    <a:pt x="335874" y="684076"/>
                    <a:pt x="217097" y="688524"/>
                  </a:cubicBezTo>
                  <a:cubicBezTo>
                    <a:pt x="212687" y="686638"/>
                    <a:pt x="181198" y="685914"/>
                    <a:pt x="190627" y="683981"/>
                  </a:cubicBezTo>
                  <a:cubicBezTo>
                    <a:pt x="179588" y="682657"/>
                    <a:pt x="149175" y="684114"/>
                    <a:pt x="140935" y="681418"/>
                  </a:cubicBezTo>
                  <a:cubicBezTo>
                    <a:pt x="120895" y="682018"/>
                    <a:pt x="100092" y="682409"/>
                    <a:pt x="78966" y="682647"/>
                  </a:cubicBezTo>
                  <a:cubicBezTo>
                    <a:pt x="59001" y="682761"/>
                    <a:pt x="38761" y="682885"/>
                    <a:pt x="18587" y="683000"/>
                  </a:cubicBezTo>
                  <a:cubicBezTo>
                    <a:pt x="18834" y="628888"/>
                    <a:pt x="19082" y="575329"/>
                    <a:pt x="19292" y="529504"/>
                  </a:cubicBezTo>
                  <a:cubicBezTo>
                    <a:pt x="14472" y="552688"/>
                    <a:pt x="16148" y="479231"/>
                    <a:pt x="14167" y="456057"/>
                  </a:cubicBezTo>
                  <a:cubicBezTo>
                    <a:pt x="16272" y="434235"/>
                    <a:pt x="15339" y="396688"/>
                    <a:pt x="15253" y="369075"/>
                  </a:cubicBezTo>
                  <a:cubicBezTo>
                    <a:pt x="14424" y="366046"/>
                    <a:pt x="14101" y="348910"/>
                    <a:pt x="12758" y="353063"/>
                  </a:cubicBezTo>
                  <a:cubicBezTo>
                    <a:pt x="13367" y="373494"/>
                    <a:pt x="12300" y="380933"/>
                    <a:pt x="11824" y="401907"/>
                  </a:cubicBezTo>
                  <a:cubicBezTo>
                    <a:pt x="8262" y="393335"/>
                    <a:pt x="11957" y="356902"/>
                    <a:pt x="12129" y="325707"/>
                  </a:cubicBezTo>
                  <a:lnTo>
                    <a:pt x="14082" y="342005"/>
                  </a:lnTo>
                  <a:cubicBezTo>
                    <a:pt x="14196" y="290093"/>
                    <a:pt x="20254" y="228286"/>
                    <a:pt x="16844" y="181575"/>
                  </a:cubicBezTo>
                  <a:lnTo>
                    <a:pt x="13434" y="221332"/>
                  </a:lnTo>
                  <a:cubicBezTo>
                    <a:pt x="11891" y="163344"/>
                    <a:pt x="16568" y="91878"/>
                    <a:pt x="12357" y="49035"/>
                  </a:cubicBezTo>
                  <a:cubicBezTo>
                    <a:pt x="11119" y="87716"/>
                    <a:pt x="13767" y="152057"/>
                    <a:pt x="9138" y="150914"/>
                  </a:cubicBezTo>
                  <a:cubicBezTo>
                    <a:pt x="6681" y="148714"/>
                    <a:pt x="6814" y="103708"/>
                    <a:pt x="7833" y="82429"/>
                  </a:cubicBezTo>
                  <a:cubicBezTo>
                    <a:pt x="8424" y="70637"/>
                    <a:pt x="8776" y="59188"/>
                    <a:pt x="8948" y="48025"/>
                  </a:cubicBezTo>
                  <a:cubicBezTo>
                    <a:pt x="8995" y="42138"/>
                    <a:pt x="9043" y="36338"/>
                    <a:pt x="9090" y="30594"/>
                  </a:cubicBezTo>
                  <a:cubicBezTo>
                    <a:pt x="9071" y="23441"/>
                    <a:pt x="9043" y="16373"/>
                    <a:pt x="9024" y="9372"/>
                  </a:cubicBezTo>
                  <a:cubicBezTo>
                    <a:pt x="18777" y="9249"/>
                    <a:pt x="28388" y="9125"/>
                    <a:pt x="37904" y="9001"/>
                  </a:cubicBezTo>
                  <a:cubicBezTo>
                    <a:pt x="45428" y="8810"/>
                    <a:pt x="52877" y="8629"/>
                    <a:pt x="60259" y="8439"/>
                  </a:cubicBezTo>
                  <a:cubicBezTo>
                    <a:pt x="75022" y="8068"/>
                    <a:pt x="89510" y="7715"/>
                    <a:pt x="103855" y="7353"/>
                  </a:cubicBezTo>
                  <a:cubicBezTo>
                    <a:pt x="132649" y="6867"/>
                    <a:pt x="161052" y="7077"/>
                    <a:pt x="190618" y="961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3" name="任意多边形: 形状 42"/>
            <p:cNvSpPr/>
            <p:nvPr/>
          </p:nvSpPr>
          <p:spPr>
            <a:xfrm>
              <a:off x="10619162" y="664372"/>
              <a:ext cx="76200" cy="219075"/>
            </a:xfrm>
            <a:custGeom>
              <a:avLst/>
              <a:gdLst>
                <a:gd name="connsiteX0" fmla="*/ 73219 w 76200"/>
                <a:gd name="connsiteY0" fmla="*/ 8706 h 219075"/>
                <a:gd name="connsiteX1" fmla="*/ 53816 w 76200"/>
                <a:gd name="connsiteY1" fmla="*/ 8944 h 219075"/>
                <a:gd name="connsiteX2" fmla="*/ 38481 w 76200"/>
                <a:gd name="connsiteY2" fmla="*/ 9468 h 219075"/>
                <a:gd name="connsiteX3" fmla="*/ 11268 w 76200"/>
                <a:gd name="connsiteY3" fmla="*/ 11068 h 219075"/>
                <a:gd name="connsiteX4" fmla="*/ 13945 w 76200"/>
                <a:gd name="connsiteY4" fmla="*/ 40757 h 219075"/>
                <a:gd name="connsiteX5" fmla="*/ 14964 w 76200"/>
                <a:gd name="connsiteY5" fmla="*/ 82963 h 219075"/>
                <a:gd name="connsiteX6" fmla="*/ 10230 w 76200"/>
                <a:gd name="connsiteY6" fmla="*/ 133731 h 219075"/>
                <a:gd name="connsiteX7" fmla="*/ 10735 w 76200"/>
                <a:gd name="connsiteY7" fmla="*/ 206054 h 219075"/>
                <a:gd name="connsiteX8" fmla="*/ 7144 w 76200"/>
                <a:gd name="connsiteY8" fmla="*/ 190576 h 219075"/>
                <a:gd name="connsiteX9" fmla="*/ 8630 w 76200"/>
                <a:gd name="connsiteY9" fmla="*/ 107785 h 219075"/>
                <a:gd name="connsiteX10" fmla="*/ 7820 w 76200"/>
                <a:gd name="connsiteY10" fmla="*/ 64656 h 219075"/>
                <a:gd name="connsiteX11" fmla="*/ 7477 w 76200"/>
                <a:gd name="connsiteY11" fmla="*/ 43348 h 219075"/>
                <a:gd name="connsiteX12" fmla="*/ 7344 w 76200"/>
                <a:gd name="connsiteY12" fmla="*/ 7144 h 219075"/>
                <a:gd name="connsiteX13" fmla="*/ 31147 w 76200"/>
                <a:gd name="connsiteY13" fmla="*/ 7229 h 219075"/>
                <a:gd name="connsiteX14" fmla="*/ 48692 w 76200"/>
                <a:gd name="connsiteY14" fmla="*/ 7496 h 219075"/>
                <a:gd name="connsiteX15" fmla="*/ 73219 w 76200"/>
                <a:gd name="connsiteY15" fmla="*/ 8706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6200" h="219075">
                  <a:moveTo>
                    <a:pt x="73219" y="8706"/>
                  </a:moveTo>
                  <a:cubicBezTo>
                    <a:pt x="65723" y="8801"/>
                    <a:pt x="59331" y="8877"/>
                    <a:pt x="53816" y="8944"/>
                  </a:cubicBezTo>
                  <a:cubicBezTo>
                    <a:pt x="47844" y="9144"/>
                    <a:pt x="42824" y="9315"/>
                    <a:pt x="38481" y="9468"/>
                  </a:cubicBezTo>
                  <a:cubicBezTo>
                    <a:pt x="25308" y="9896"/>
                    <a:pt x="17278" y="10458"/>
                    <a:pt x="11268" y="11068"/>
                  </a:cubicBezTo>
                  <a:cubicBezTo>
                    <a:pt x="12192" y="22193"/>
                    <a:pt x="13202" y="29013"/>
                    <a:pt x="13945" y="40757"/>
                  </a:cubicBezTo>
                  <a:cubicBezTo>
                    <a:pt x="14678" y="49244"/>
                    <a:pt x="15145" y="60827"/>
                    <a:pt x="14964" y="82963"/>
                  </a:cubicBezTo>
                  <a:cubicBezTo>
                    <a:pt x="12487" y="73828"/>
                    <a:pt x="10420" y="109414"/>
                    <a:pt x="10230" y="133731"/>
                  </a:cubicBezTo>
                  <a:cubicBezTo>
                    <a:pt x="11668" y="157210"/>
                    <a:pt x="10668" y="185376"/>
                    <a:pt x="10735" y="206054"/>
                  </a:cubicBezTo>
                  <a:cubicBezTo>
                    <a:pt x="10230" y="220161"/>
                    <a:pt x="7239" y="218227"/>
                    <a:pt x="7144" y="190576"/>
                  </a:cubicBezTo>
                  <a:cubicBezTo>
                    <a:pt x="9020" y="164802"/>
                    <a:pt x="9058" y="136503"/>
                    <a:pt x="8630" y="107785"/>
                  </a:cubicBezTo>
                  <a:cubicBezTo>
                    <a:pt x="8363" y="93440"/>
                    <a:pt x="8087" y="78962"/>
                    <a:pt x="7820" y="64656"/>
                  </a:cubicBezTo>
                  <a:cubicBezTo>
                    <a:pt x="7706" y="57493"/>
                    <a:pt x="7591" y="50378"/>
                    <a:pt x="7477" y="43348"/>
                  </a:cubicBezTo>
                  <a:cubicBezTo>
                    <a:pt x="7429" y="31128"/>
                    <a:pt x="7391" y="19040"/>
                    <a:pt x="7344" y="7144"/>
                  </a:cubicBezTo>
                  <a:cubicBezTo>
                    <a:pt x="15364" y="7172"/>
                    <a:pt x="23298" y="7201"/>
                    <a:pt x="31147" y="7229"/>
                  </a:cubicBezTo>
                  <a:cubicBezTo>
                    <a:pt x="37062" y="7315"/>
                    <a:pt x="42901" y="7410"/>
                    <a:pt x="48692" y="7496"/>
                  </a:cubicBezTo>
                  <a:cubicBezTo>
                    <a:pt x="57131" y="7753"/>
                    <a:pt x="65332" y="8134"/>
                    <a:pt x="73219" y="87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4" name="任意多边形: 形状 43"/>
            <p:cNvSpPr/>
            <p:nvPr/>
          </p:nvSpPr>
          <p:spPr>
            <a:xfrm>
              <a:off x="10690190" y="674335"/>
              <a:ext cx="66675" cy="19050"/>
            </a:xfrm>
            <a:custGeom>
              <a:avLst/>
              <a:gdLst>
                <a:gd name="connsiteX0" fmla="*/ 67866 w 66675"/>
                <a:gd name="connsiteY0" fmla="*/ 12402 h 19050"/>
                <a:gd name="connsiteX1" fmla="*/ 7144 w 66675"/>
                <a:gd name="connsiteY1" fmla="*/ 8516 h 19050"/>
                <a:gd name="connsiteX2" fmla="*/ 62351 w 66675"/>
                <a:gd name="connsiteY2" fmla="*/ 8344 h 19050"/>
                <a:gd name="connsiteX3" fmla="*/ 42453 w 66675"/>
                <a:gd name="connsiteY3" fmla="*/ 10040 h 19050"/>
                <a:gd name="connsiteX4" fmla="*/ 67866 w 66675"/>
                <a:gd name="connsiteY4" fmla="*/ 12402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19050">
                  <a:moveTo>
                    <a:pt x="67866" y="12402"/>
                  </a:moveTo>
                  <a:cubicBezTo>
                    <a:pt x="30004" y="12793"/>
                    <a:pt x="44415" y="7039"/>
                    <a:pt x="7144" y="8516"/>
                  </a:cubicBezTo>
                  <a:cubicBezTo>
                    <a:pt x="22889" y="5477"/>
                    <a:pt x="27823" y="8449"/>
                    <a:pt x="62351" y="8344"/>
                  </a:cubicBezTo>
                  <a:lnTo>
                    <a:pt x="42453" y="10040"/>
                  </a:lnTo>
                  <a:lnTo>
                    <a:pt x="67866" y="1240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5" name="任意多边形: 形状 44"/>
            <p:cNvSpPr/>
            <p:nvPr/>
          </p:nvSpPr>
          <p:spPr>
            <a:xfrm>
              <a:off x="10621026" y="871608"/>
              <a:ext cx="19050" cy="104775"/>
            </a:xfrm>
            <a:custGeom>
              <a:avLst/>
              <a:gdLst>
                <a:gd name="connsiteX0" fmla="*/ 12957 w 19050"/>
                <a:gd name="connsiteY0" fmla="*/ 7144 h 104775"/>
                <a:gd name="connsiteX1" fmla="*/ 8595 w 19050"/>
                <a:gd name="connsiteY1" fmla="*/ 88849 h 104775"/>
                <a:gd name="connsiteX2" fmla="*/ 7271 w 19050"/>
                <a:gd name="connsiteY2" fmla="*/ 99889 h 104775"/>
                <a:gd name="connsiteX3" fmla="*/ 12957 w 19050"/>
                <a:gd name="connsiteY3" fmla="*/ 714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" h="104775">
                  <a:moveTo>
                    <a:pt x="12957" y="7144"/>
                  </a:moveTo>
                  <a:cubicBezTo>
                    <a:pt x="13300" y="31185"/>
                    <a:pt x="11852" y="87192"/>
                    <a:pt x="8595" y="88849"/>
                  </a:cubicBezTo>
                  <a:cubicBezTo>
                    <a:pt x="8328" y="92421"/>
                    <a:pt x="6680" y="86344"/>
                    <a:pt x="7271" y="99889"/>
                  </a:cubicBezTo>
                  <a:cubicBezTo>
                    <a:pt x="8280" y="78619"/>
                    <a:pt x="8633" y="16240"/>
                    <a:pt x="1295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6" name="任意多边形: 形状 45"/>
            <p:cNvSpPr/>
            <p:nvPr/>
          </p:nvSpPr>
          <p:spPr>
            <a:xfrm>
              <a:off x="10639287" y="764823"/>
              <a:ext cx="9525" cy="57150"/>
            </a:xfrm>
            <a:custGeom>
              <a:avLst/>
              <a:gdLst>
                <a:gd name="connsiteX0" fmla="*/ 7679 w 9525"/>
                <a:gd name="connsiteY0" fmla="*/ 7144 h 57150"/>
                <a:gd name="connsiteX1" fmla="*/ 8374 w 9525"/>
                <a:gd name="connsiteY1" fmla="*/ 55159 h 57150"/>
                <a:gd name="connsiteX2" fmla="*/ 7679 w 9525"/>
                <a:gd name="connsiteY2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57150">
                  <a:moveTo>
                    <a:pt x="7679" y="7144"/>
                  </a:moveTo>
                  <a:cubicBezTo>
                    <a:pt x="8260" y="20669"/>
                    <a:pt x="8308" y="34481"/>
                    <a:pt x="8374" y="55159"/>
                  </a:cubicBezTo>
                  <a:cubicBezTo>
                    <a:pt x="7793" y="41634"/>
                    <a:pt x="6374" y="25089"/>
                    <a:pt x="767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7" name="任意多边形: 形状 46"/>
            <p:cNvSpPr/>
            <p:nvPr/>
          </p:nvSpPr>
          <p:spPr>
            <a:xfrm>
              <a:off x="10631993" y="902536"/>
              <a:ext cx="9525" cy="47625"/>
            </a:xfrm>
            <a:custGeom>
              <a:avLst/>
              <a:gdLst>
                <a:gd name="connsiteX0" fmla="*/ 8067 w 9525"/>
                <a:gd name="connsiteY0" fmla="*/ 7724 h 47625"/>
                <a:gd name="connsiteX1" fmla="*/ 8695 w 9525"/>
                <a:gd name="connsiteY1" fmla="*/ 35051 h 47625"/>
                <a:gd name="connsiteX2" fmla="*/ 7657 w 9525"/>
                <a:gd name="connsiteY2" fmla="*/ 49434 h 47625"/>
                <a:gd name="connsiteX3" fmla="*/ 8067 w 9525"/>
                <a:gd name="connsiteY3" fmla="*/ 772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" h="47625">
                  <a:moveTo>
                    <a:pt x="8067" y="7724"/>
                  </a:moveTo>
                  <a:cubicBezTo>
                    <a:pt x="10496" y="3028"/>
                    <a:pt x="8676" y="28174"/>
                    <a:pt x="8695" y="35051"/>
                  </a:cubicBezTo>
                  <a:lnTo>
                    <a:pt x="7657" y="49434"/>
                  </a:lnTo>
                  <a:cubicBezTo>
                    <a:pt x="7067" y="35870"/>
                    <a:pt x="6743" y="18744"/>
                    <a:pt x="8067" y="772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8" name="任意多边形: 形状 47"/>
            <p:cNvSpPr/>
            <p:nvPr/>
          </p:nvSpPr>
          <p:spPr>
            <a:xfrm>
              <a:off x="10621810" y="1083091"/>
              <a:ext cx="9525" cy="47625"/>
            </a:xfrm>
            <a:custGeom>
              <a:avLst/>
              <a:gdLst>
                <a:gd name="connsiteX0" fmla="*/ 11011 w 9525"/>
                <a:gd name="connsiteY0" fmla="*/ 34747 h 47625"/>
                <a:gd name="connsiteX1" fmla="*/ 7487 w 9525"/>
                <a:gd name="connsiteY1" fmla="*/ 39995 h 47625"/>
                <a:gd name="connsiteX2" fmla="*/ 7144 w 9525"/>
                <a:gd name="connsiteY2" fmla="*/ 15973 h 47625"/>
                <a:gd name="connsiteX3" fmla="*/ 10916 w 9525"/>
                <a:gd name="connsiteY3" fmla="*/ 7144 h 47625"/>
                <a:gd name="connsiteX4" fmla="*/ 11011 w 9525"/>
                <a:gd name="connsiteY4" fmla="*/ 34747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" h="47625">
                  <a:moveTo>
                    <a:pt x="11011" y="34747"/>
                  </a:moveTo>
                  <a:cubicBezTo>
                    <a:pt x="10030" y="69818"/>
                    <a:pt x="7906" y="-1715"/>
                    <a:pt x="7487" y="39995"/>
                  </a:cubicBezTo>
                  <a:lnTo>
                    <a:pt x="7144" y="15973"/>
                  </a:lnTo>
                  <a:lnTo>
                    <a:pt x="10916" y="7144"/>
                  </a:lnTo>
                  <a:lnTo>
                    <a:pt x="11011" y="3474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9" name="任意多边形: 形状 48"/>
            <p:cNvSpPr/>
            <p:nvPr/>
          </p:nvSpPr>
          <p:spPr>
            <a:xfrm>
              <a:off x="10621195" y="1164244"/>
              <a:ext cx="9525" cy="47625"/>
            </a:xfrm>
            <a:custGeom>
              <a:avLst/>
              <a:gdLst>
                <a:gd name="connsiteX0" fmla="*/ 8264 w 9525"/>
                <a:gd name="connsiteY0" fmla="*/ 7144 h 47625"/>
                <a:gd name="connsiteX1" fmla="*/ 8654 w 9525"/>
                <a:gd name="connsiteY1" fmla="*/ 45006 h 47625"/>
                <a:gd name="connsiteX2" fmla="*/ 7264 w 9525"/>
                <a:gd name="connsiteY2" fmla="*/ 35309 h 47625"/>
                <a:gd name="connsiteX3" fmla="*/ 8264 w 9525"/>
                <a:gd name="connsiteY3" fmla="*/ 71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" h="47625">
                  <a:moveTo>
                    <a:pt x="8264" y="7144"/>
                  </a:moveTo>
                  <a:cubicBezTo>
                    <a:pt x="9111" y="17126"/>
                    <a:pt x="9416" y="27337"/>
                    <a:pt x="8654" y="45006"/>
                  </a:cubicBezTo>
                  <a:lnTo>
                    <a:pt x="7264" y="35309"/>
                  </a:lnTo>
                  <a:cubicBezTo>
                    <a:pt x="6702" y="28718"/>
                    <a:pt x="8302" y="20945"/>
                    <a:pt x="826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0" name="任意多边形: 形状 49"/>
            <p:cNvSpPr/>
            <p:nvPr/>
          </p:nvSpPr>
          <p:spPr>
            <a:xfrm>
              <a:off x="10628769" y="1113881"/>
              <a:ext cx="9525" cy="38100"/>
            </a:xfrm>
            <a:custGeom>
              <a:avLst/>
              <a:gdLst>
                <a:gd name="connsiteX0" fmla="*/ 9244 w 9525"/>
                <a:gd name="connsiteY0" fmla="*/ 11720 h 38100"/>
                <a:gd name="connsiteX1" fmla="*/ 7415 w 9525"/>
                <a:gd name="connsiteY1" fmla="*/ 36866 h 38100"/>
                <a:gd name="connsiteX2" fmla="*/ 9244 w 9525"/>
                <a:gd name="connsiteY2" fmla="*/ 1172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38100">
                  <a:moveTo>
                    <a:pt x="9244" y="11720"/>
                  </a:moveTo>
                  <a:cubicBezTo>
                    <a:pt x="10110" y="28608"/>
                    <a:pt x="8205" y="26093"/>
                    <a:pt x="7415" y="36866"/>
                  </a:cubicBezTo>
                  <a:cubicBezTo>
                    <a:pt x="6310" y="30475"/>
                    <a:pt x="8920" y="-5377"/>
                    <a:pt x="9244" y="117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1" name="任意多边形: 形状 50"/>
            <p:cNvSpPr/>
            <p:nvPr/>
          </p:nvSpPr>
          <p:spPr>
            <a:xfrm>
              <a:off x="10651538" y="1208298"/>
              <a:ext cx="9525" cy="85725"/>
            </a:xfrm>
            <a:custGeom>
              <a:avLst/>
              <a:gdLst>
                <a:gd name="connsiteX0" fmla="*/ 9287 w 9525"/>
                <a:gd name="connsiteY0" fmla="*/ 85582 h 85725"/>
                <a:gd name="connsiteX1" fmla="*/ 7144 w 9525"/>
                <a:gd name="connsiteY1" fmla="*/ 7144 h 85725"/>
                <a:gd name="connsiteX2" fmla="*/ 9287 w 9525"/>
                <a:gd name="connsiteY2" fmla="*/ 85582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85725">
                  <a:moveTo>
                    <a:pt x="9287" y="85582"/>
                  </a:moveTo>
                  <a:cubicBezTo>
                    <a:pt x="6248" y="69837"/>
                    <a:pt x="8049" y="37814"/>
                    <a:pt x="7144" y="7144"/>
                  </a:cubicBezTo>
                  <a:cubicBezTo>
                    <a:pt x="8058" y="37805"/>
                    <a:pt x="9725" y="50778"/>
                    <a:pt x="9287" y="855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2" name="任意多边形: 形状 51"/>
            <p:cNvSpPr/>
            <p:nvPr/>
          </p:nvSpPr>
          <p:spPr>
            <a:xfrm>
              <a:off x="11321802" y="794027"/>
              <a:ext cx="9525" cy="47625"/>
            </a:xfrm>
            <a:custGeom>
              <a:avLst/>
              <a:gdLst>
                <a:gd name="connsiteX0" fmla="*/ 7621 w 9525"/>
                <a:gd name="connsiteY0" fmla="*/ 7144 h 47625"/>
                <a:gd name="connsiteX1" fmla="*/ 8288 w 9525"/>
                <a:gd name="connsiteY1" fmla="*/ 48273 h 47625"/>
                <a:gd name="connsiteX2" fmla="*/ 9354 w 9525"/>
                <a:gd name="connsiteY2" fmla="*/ 40796 h 47625"/>
                <a:gd name="connsiteX3" fmla="*/ 7621 w 9525"/>
                <a:gd name="connsiteY3" fmla="*/ 71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" h="47625">
                  <a:moveTo>
                    <a:pt x="7621" y="7144"/>
                  </a:moveTo>
                  <a:cubicBezTo>
                    <a:pt x="6583" y="21488"/>
                    <a:pt x="7440" y="38338"/>
                    <a:pt x="8288" y="48273"/>
                  </a:cubicBezTo>
                  <a:lnTo>
                    <a:pt x="9354" y="40796"/>
                  </a:lnTo>
                  <a:lnTo>
                    <a:pt x="7621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3" name="任意多边形: 形状 52"/>
            <p:cNvSpPr/>
            <p:nvPr/>
          </p:nvSpPr>
          <p:spPr>
            <a:xfrm>
              <a:off x="11207537" y="660982"/>
              <a:ext cx="123825" cy="114300"/>
            </a:xfrm>
            <a:custGeom>
              <a:avLst/>
              <a:gdLst>
                <a:gd name="connsiteX0" fmla="*/ 11672 w 123825"/>
                <a:gd name="connsiteY0" fmla="*/ 8011 h 114300"/>
                <a:gd name="connsiteX1" fmla="*/ 51972 w 123825"/>
                <a:gd name="connsiteY1" fmla="*/ 12506 h 114300"/>
                <a:gd name="connsiteX2" fmla="*/ 78623 w 123825"/>
                <a:gd name="connsiteY2" fmla="*/ 12506 h 114300"/>
                <a:gd name="connsiteX3" fmla="*/ 119562 w 123825"/>
                <a:gd name="connsiteY3" fmla="*/ 11859 h 114300"/>
                <a:gd name="connsiteX4" fmla="*/ 120505 w 123825"/>
                <a:gd name="connsiteY4" fmla="*/ 57569 h 114300"/>
                <a:gd name="connsiteX5" fmla="*/ 120905 w 123825"/>
                <a:gd name="connsiteY5" fmla="*/ 88849 h 114300"/>
                <a:gd name="connsiteX6" fmla="*/ 122876 w 123825"/>
                <a:gd name="connsiteY6" fmla="*/ 112043 h 114300"/>
                <a:gd name="connsiteX7" fmla="*/ 123724 w 123825"/>
                <a:gd name="connsiteY7" fmla="*/ 72581 h 114300"/>
                <a:gd name="connsiteX8" fmla="*/ 124048 w 123825"/>
                <a:gd name="connsiteY8" fmla="*/ 49787 h 114300"/>
                <a:gd name="connsiteX9" fmla="*/ 124267 w 123825"/>
                <a:gd name="connsiteY9" fmla="*/ 7144 h 114300"/>
                <a:gd name="connsiteX10" fmla="*/ 56611 w 123825"/>
                <a:gd name="connsiteY10" fmla="*/ 7153 h 114300"/>
                <a:gd name="connsiteX11" fmla="*/ 11672 w 123825"/>
                <a:gd name="connsiteY11" fmla="*/ 8011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3825" h="114300">
                  <a:moveTo>
                    <a:pt x="11672" y="8011"/>
                  </a:moveTo>
                  <a:cubicBezTo>
                    <a:pt x="-3787" y="11592"/>
                    <a:pt x="22988" y="9877"/>
                    <a:pt x="51972" y="12506"/>
                  </a:cubicBezTo>
                  <a:cubicBezTo>
                    <a:pt x="60783" y="12668"/>
                    <a:pt x="69679" y="12640"/>
                    <a:pt x="78623" y="12506"/>
                  </a:cubicBezTo>
                  <a:cubicBezTo>
                    <a:pt x="92187" y="12297"/>
                    <a:pt x="105855" y="12078"/>
                    <a:pt x="119562" y="11859"/>
                  </a:cubicBezTo>
                  <a:cubicBezTo>
                    <a:pt x="119876" y="27127"/>
                    <a:pt x="120190" y="42424"/>
                    <a:pt x="120505" y="57569"/>
                  </a:cubicBezTo>
                  <a:cubicBezTo>
                    <a:pt x="120771" y="68085"/>
                    <a:pt x="120952" y="78543"/>
                    <a:pt x="120905" y="88849"/>
                  </a:cubicBezTo>
                  <a:lnTo>
                    <a:pt x="122876" y="112043"/>
                  </a:lnTo>
                  <a:cubicBezTo>
                    <a:pt x="123114" y="100689"/>
                    <a:pt x="123410" y="87230"/>
                    <a:pt x="123724" y="72581"/>
                  </a:cubicBezTo>
                  <a:cubicBezTo>
                    <a:pt x="123829" y="65237"/>
                    <a:pt x="123943" y="57607"/>
                    <a:pt x="124048" y="49787"/>
                  </a:cubicBezTo>
                  <a:cubicBezTo>
                    <a:pt x="124124" y="35833"/>
                    <a:pt x="124191" y="21546"/>
                    <a:pt x="124267" y="7144"/>
                  </a:cubicBezTo>
                  <a:cubicBezTo>
                    <a:pt x="101674" y="7144"/>
                    <a:pt x="78690" y="7153"/>
                    <a:pt x="56611" y="7153"/>
                  </a:cubicBezTo>
                  <a:cubicBezTo>
                    <a:pt x="40647" y="7287"/>
                    <a:pt x="25350" y="7563"/>
                    <a:pt x="11672" y="801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4" name="任意多边形: 形状 53"/>
            <p:cNvSpPr/>
            <p:nvPr/>
          </p:nvSpPr>
          <p:spPr>
            <a:xfrm>
              <a:off x="11164362" y="677765"/>
              <a:ext cx="114300" cy="9525"/>
            </a:xfrm>
            <a:custGeom>
              <a:avLst/>
              <a:gdLst>
                <a:gd name="connsiteX0" fmla="*/ 25786 w 114300"/>
                <a:gd name="connsiteY0" fmla="*/ 8992 h 9525"/>
                <a:gd name="connsiteX1" fmla="*/ 111654 w 114300"/>
                <a:gd name="connsiteY1" fmla="*/ 7906 h 9525"/>
                <a:gd name="connsiteX2" fmla="*/ 7574 w 114300"/>
                <a:gd name="connsiteY2" fmla="*/ 7144 h 9525"/>
                <a:gd name="connsiteX3" fmla="*/ 25786 w 114300"/>
                <a:gd name="connsiteY3" fmla="*/ 8992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300" h="9525">
                  <a:moveTo>
                    <a:pt x="25786" y="8992"/>
                  </a:moveTo>
                  <a:cubicBezTo>
                    <a:pt x="54199" y="10535"/>
                    <a:pt x="90965" y="7972"/>
                    <a:pt x="111654" y="7906"/>
                  </a:cubicBezTo>
                  <a:cubicBezTo>
                    <a:pt x="76840" y="7649"/>
                    <a:pt x="31863" y="7325"/>
                    <a:pt x="7574" y="7144"/>
                  </a:cubicBezTo>
                  <a:cubicBezTo>
                    <a:pt x="4507" y="7972"/>
                    <a:pt x="18595" y="8468"/>
                    <a:pt x="25786" y="899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5" name="任意多边形: 形状 54"/>
            <p:cNvSpPr/>
            <p:nvPr/>
          </p:nvSpPr>
          <p:spPr>
            <a:xfrm>
              <a:off x="10796726" y="661653"/>
              <a:ext cx="533400" cy="695325"/>
            </a:xfrm>
            <a:custGeom>
              <a:avLst/>
              <a:gdLst>
                <a:gd name="connsiteX0" fmla="*/ 534658 w 533400"/>
                <a:gd name="connsiteY0" fmla="*/ 508392 h 695325"/>
                <a:gd name="connsiteX1" fmla="*/ 532772 w 533400"/>
                <a:gd name="connsiteY1" fmla="*/ 339971 h 695325"/>
                <a:gd name="connsiteX2" fmla="*/ 530248 w 533400"/>
                <a:gd name="connsiteY2" fmla="*/ 403455 h 695325"/>
                <a:gd name="connsiteX3" fmla="*/ 530772 w 533400"/>
                <a:gd name="connsiteY3" fmla="*/ 309853 h 695325"/>
                <a:gd name="connsiteX4" fmla="*/ 527410 w 533400"/>
                <a:gd name="connsiteY4" fmla="*/ 276982 h 695325"/>
                <a:gd name="connsiteX5" fmla="*/ 527934 w 533400"/>
                <a:gd name="connsiteY5" fmla="*/ 96950 h 695325"/>
                <a:gd name="connsiteX6" fmla="*/ 527286 w 533400"/>
                <a:gd name="connsiteY6" fmla="*/ 64851 h 695325"/>
                <a:gd name="connsiteX7" fmla="*/ 527181 w 533400"/>
                <a:gd name="connsiteY7" fmla="*/ 14368 h 695325"/>
                <a:gd name="connsiteX8" fmla="*/ 486224 w 533400"/>
                <a:gd name="connsiteY8" fmla="*/ 17197 h 695325"/>
                <a:gd name="connsiteX9" fmla="*/ 414996 w 533400"/>
                <a:gd name="connsiteY9" fmla="*/ 13073 h 695325"/>
                <a:gd name="connsiteX10" fmla="*/ 174794 w 533400"/>
                <a:gd name="connsiteY10" fmla="*/ 9749 h 695325"/>
                <a:gd name="connsiteX11" fmla="*/ 118216 w 533400"/>
                <a:gd name="connsiteY11" fmla="*/ 7205 h 695325"/>
                <a:gd name="connsiteX12" fmla="*/ 9964 w 533400"/>
                <a:gd name="connsiteY12" fmla="*/ 11892 h 695325"/>
                <a:gd name="connsiteX13" fmla="*/ 128122 w 533400"/>
                <a:gd name="connsiteY13" fmla="*/ 13149 h 695325"/>
                <a:gd name="connsiteX14" fmla="*/ 55484 w 533400"/>
                <a:gd name="connsiteY14" fmla="*/ 19902 h 695325"/>
                <a:gd name="connsiteX15" fmla="*/ 101299 w 533400"/>
                <a:gd name="connsiteY15" fmla="*/ 21664 h 695325"/>
                <a:gd name="connsiteX16" fmla="*/ 94918 w 533400"/>
                <a:gd name="connsiteY16" fmla="*/ 29570 h 695325"/>
                <a:gd name="connsiteX17" fmla="*/ 199531 w 533400"/>
                <a:gd name="connsiteY17" fmla="*/ 38209 h 695325"/>
                <a:gd name="connsiteX18" fmla="*/ 244298 w 533400"/>
                <a:gd name="connsiteY18" fmla="*/ 30999 h 695325"/>
                <a:gd name="connsiteX19" fmla="*/ 369657 w 533400"/>
                <a:gd name="connsiteY19" fmla="*/ 32780 h 695325"/>
                <a:gd name="connsiteX20" fmla="*/ 486414 w 533400"/>
                <a:gd name="connsiteY20" fmla="*/ 38124 h 695325"/>
                <a:gd name="connsiteX21" fmla="*/ 496625 w 533400"/>
                <a:gd name="connsiteY21" fmla="*/ 38114 h 695325"/>
                <a:gd name="connsiteX22" fmla="*/ 499797 w 533400"/>
                <a:gd name="connsiteY22" fmla="*/ 37971 h 695325"/>
                <a:gd name="connsiteX23" fmla="*/ 504197 w 533400"/>
                <a:gd name="connsiteY23" fmla="*/ 37352 h 695325"/>
                <a:gd name="connsiteX24" fmla="*/ 507465 w 533400"/>
                <a:gd name="connsiteY24" fmla="*/ 43029 h 695325"/>
                <a:gd name="connsiteX25" fmla="*/ 507855 w 533400"/>
                <a:gd name="connsiteY25" fmla="*/ 44315 h 695325"/>
                <a:gd name="connsiteX26" fmla="*/ 508217 w 533400"/>
                <a:gd name="connsiteY26" fmla="*/ 47153 h 695325"/>
                <a:gd name="connsiteX27" fmla="*/ 508798 w 533400"/>
                <a:gd name="connsiteY27" fmla="*/ 54868 h 695325"/>
                <a:gd name="connsiteX28" fmla="*/ 509141 w 533400"/>
                <a:gd name="connsiteY28" fmla="*/ 82262 h 695325"/>
                <a:gd name="connsiteX29" fmla="*/ 500911 w 533400"/>
                <a:gd name="connsiteY29" fmla="*/ 58736 h 695325"/>
                <a:gd name="connsiteX30" fmla="*/ 502359 w 533400"/>
                <a:gd name="connsiteY30" fmla="*/ 89101 h 695325"/>
                <a:gd name="connsiteX31" fmla="*/ 510693 w 533400"/>
                <a:gd name="connsiteY31" fmla="*/ 147147 h 695325"/>
                <a:gd name="connsiteX32" fmla="*/ 509712 w 533400"/>
                <a:gd name="connsiteY32" fmla="*/ 182199 h 695325"/>
                <a:gd name="connsiteX33" fmla="*/ 504302 w 533400"/>
                <a:gd name="connsiteY33" fmla="*/ 191867 h 695325"/>
                <a:gd name="connsiteX34" fmla="*/ 506817 w 533400"/>
                <a:gd name="connsiteY34" fmla="*/ 214765 h 695325"/>
                <a:gd name="connsiteX35" fmla="*/ 511741 w 533400"/>
                <a:gd name="connsiteY35" fmla="*/ 312501 h 695325"/>
                <a:gd name="connsiteX36" fmla="*/ 506026 w 533400"/>
                <a:gd name="connsiteY36" fmla="*/ 484779 h 695325"/>
                <a:gd name="connsiteX37" fmla="*/ 512084 w 533400"/>
                <a:gd name="connsiteY37" fmla="*/ 595812 h 695325"/>
                <a:gd name="connsiteX38" fmla="*/ 507931 w 533400"/>
                <a:gd name="connsiteY38" fmla="*/ 660125 h 695325"/>
                <a:gd name="connsiteX39" fmla="*/ 510341 w 533400"/>
                <a:gd name="connsiteY39" fmla="*/ 696434 h 695325"/>
                <a:gd name="connsiteX40" fmla="*/ 535173 w 533400"/>
                <a:gd name="connsiteY40" fmla="*/ 513050 h 695325"/>
                <a:gd name="connsiteX41" fmla="*/ 534658 w 533400"/>
                <a:gd name="connsiteY41" fmla="*/ 508392 h 695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533400" h="695325">
                  <a:moveTo>
                    <a:pt x="534658" y="508392"/>
                  </a:moveTo>
                  <a:cubicBezTo>
                    <a:pt x="534506" y="460091"/>
                    <a:pt x="537287" y="393016"/>
                    <a:pt x="532772" y="339971"/>
                  </a:cubicBezTo>
                  <a:cubicBezTo>
                    <a:pt x="532030" y="364555"/>
                    <a:pt x="530944" y="365107"/>
                    <a:pt x="530248" y="403455"/>
                  </a:cubicBezTo>
                  <a:cubicBezTo>
                    <a:pt x="525534" y="374728"/>
                    <a:pt x="530877" y="344371"/>
                    <a:pt x="530772" y="309853"/>
                  </a:cubicBezTo>
                  <a:cubicBezTo>
                    <a:pt x="529772" y="338037"/>
                    <a:pt x="527753" y="301042"/>
                    <a:pt x="527410" y="276982"/>
                  </a:cubicBezTo>
                  <a:cubicBezTo>
                    <a:pt x="528629" y="231443"/>
                    <a:pt x="528134" y="159091"/>
                    <a:pt x="527934" y="96950"/>
                  </a:cubicBezTo>
                  <a:cubicBezTo>
                    <a:pt x="527467" y="89673"/>
                    <a:pt x="527324" y="77890"/>
                    <a:pt x="527286" y="64851"/>
                  </a:cubicBezTo>
                  <a:cubicBezTo>
                    <a:pt x="527258" y="48249"/>
                    <a:pt x="527219" y="30046"/>
                    <a:pt x="527181" y="14368"/>
                  </a:cubicBezTo>
                  <a:cubicBezTo>
                    <a:pt x="490624" y="14530"/>
                    <a:pt x="481728" y="15102"/>
                    <a:pt x="486224" y="17197"/>
                  </a:cubicBezTo>
                  <a:cubicBezTo>
                    <a:pt x="448362" y="17588"/>
                    <a:pt x="443142" y="14073"/>
                    <a:pt x="414996" y="13073"/>
                  </a:cubicBezTo>
                  <a:cubicBezTo>
                    <a:pt x="331319" y="18502"/>
                    <a:pt x="264863" y="3205"/>
                    <a:pt x="174794" y="9749"/>
                  </a:cubicBezTo>
                  <a:cubicBezTo>
                    <a:pt x="180338" y="7015"/>
                    <a:pt x="135628" y="7424"/>
                    <a:pt x="118216" y="7205"/>
                  </a:cubicBezTo>
                  <a:cubicBezTo>
                    <a:pt x="80135" y="7053"/>
                    <a:pt x="-9876" y="6786"/>
                    <a:pt x="9964" y="11892"/>
                  </a:cubicBezTo>
                  <a:cubicBezTo>
                    <a:pt x="35910" y="15349"/>
                    <a:pt x="88365" y="9749"/>
                    <a:pt x="128122" y="13149"/>
                  </a:cubicBezTo>
                  <a:cubicBezTo>
                    <a:pt x="196578" y="18645"/>
                    <a:pt x="56627" y="15273"/>
                    <a:pt x="55484" y="19902"/>
                  </a:cubicBezTo>
                  <a:cubicBezTo>
                    <a:pt x="65438" y="19054"/>
                    <a:pt x="70934" y="23122"/>
                    <a:pt x="101299" y="21664"/>
                  </a:cubicBezTo>
                  <a:cubicBezTo>
                    <a:pt x="36672" y="23769"/>
                    <a:pt x="128046" y="26751"/>
                    <a:pt x="94918" y="29570"/>
                  </a:cubicBezTo>
                  <a:cubicBezTo>
                    <a:pt x="168898" y="32332"/>
                    <a:pt x="162012" y="32351"/>
                    <a:pt x="199531" y="38209"/>
                  </a:cubicBezTo>
                  <a:cubicBezTo>
                    <a:pt x="243994" y="37257"/>
                    <a:pt x="231582" y="33218"/>
                    <a:pt x="244298" y="30999"/>
                  </a:cubicBezTo>
                  <a:cubicBezTo>
                    <a:pt x="291504" y="28675"/>
                    <a:pt x="328718" y="33999"/>
                    <a:pt x="369657" y="32780"/>
                  </a:cubicBezTo>
                  <a:cubicBezTo>
                    <a:pt x="338701" y="39943"/>
                    <a:pt x="438104" y="38276"/>
                    <a:pt x="486414" y="38124"/>
                  </a:cubicBezTo>
                  <a:cubicBezTo>
                    <a:pt x="490186" y="38124"/>
                    <a:pt x="493568" y="38114"/>
                    <a:pt x="496625" y="38114"/>
                  </a:cubicBezTo>
                  <a:cubicBezTo>
                    <a:pt x="498559" y="38085"/>
                    <a:pt x="498759" y="38038"/>
                    <a:pt x="499797" y="37971"/>
                  </a:cubicBezTo>
                  <a:cubicBezTo>
                    <a:pt x="501445" y="37838"/>
                    <a:pt x="502873" y="37619"/>
                    <a:pt x="504197" y="37352"/>
                  </a:cubicBezTo>
                  <a:cubicBezTo>
                    <a:pt x="505036" y="39971"/>
                    <a:pt x="506379" y="40238"/>
                    <a:pt x="507465" y="43029"/>
                  </a:cubicBezTo>
                  <a:cubicBezTo>
                    <a:pt x="507598" y="43410"/>
                    <a:pt x="507731" y="43762"/>
                    <a:pt x="507855" y="44315"/>
                  </a:cubicBezTo>
                  <a:cubicBezTo>
                    <a:pt x="507969" y="45201"/>
                    <a:pt x="508084" y="46134"/>
                    <a:pt x="508217" y="47153"/>
                  </a:cubicBezTo>
                  <a:cubicBezTo>
                    <a:pt x="508446" y="49239"/>
                    <a:pt x="508636" y="51754"/>
                    <a:pt x="508798" y="54868"/>
                  </a:cubicBezTo>
                  <a:cubicBezTo>
                    <a:pt x="509112" y="61098"/>
                    <a:pt x="509255" y="69756"/>
                    <a:pt x="509141" y="82262"/>
                  </a:cubicBezTo>
                  <a:cubicBezTo>
                    <a:pt x="505712" y="115095"/>
                    <a:pt x="504588" y="15425"/>
                    <a:pt x="500911" y="58736"/>
                  </a:cubicBezTo>
                  <a:lnTo>
                    <a:pt x="502359" y="89101"/>
                  </a:lnTo>
                  <a:cubicBezTo>
                    <a:pt x="505140" y="108466"/>
                    <a:pt x="508722" y="123934"/>
                    <a:pt x="510693" y="147147"/>
                  </a:cubicBezTo>
                  <a:cubicBezTo>
                    <a:pt x="510741" y="160958"/>
                    <a:pt x="510798" y="181665"/>
                    <a:pt x="509712" y="182199"/>
                  </a:cubicBezTo>
                  <a:cubicBezTo>
                    <a:pt x="508541" y="155110"/>
                    <a:pt x="505845" y="163396"/>
                    <a:pt x="504302" y="191867"/>
                  </a:cubicBezTo>
                  <a:cubicBezTo>
                    <a:pt x="505426" y="205116"/>
                    <a:pt x="505712" y="208411"/>
                    <a:pt x="506817" y="214765"/>
                  </a:cubicBezTo>
                  <a:cubicBezTo>
                    <a:pt x="514523" y="159043"/>
                    <a:pt x="507264" y="273324"/>
                    <a:pt x="511741" y="312501"/>
                  </a:cubicBezTo>
                  <a:cubicBezTo>
                    <a:pt x="518075" y="426858"/>
                    <a:pt x="502683" y="372394"/>
                    <a:pt x="506026" y="484779"/>
                  </a:cubicBezTo>
                  <a:cubicBezTo>
                    <a:pt x="512713" y="450308"/>
                    <a:pt x="509522" y="559084"/>
                    <a:pt x="512084" y="595812"/>
                  </a:cubicBezTo>
                  <a:cubicBezTo>
                    <a:pt x="511913" y="627007"/>
                    <a:pt x="510036" y="638332"/>
                    <a:pt x="507931" y="660125"/>
                  </a:cubicBezTo>
                  <a:cubicBezTo>
                    <a:pt x="508665" y="668698"/>
                    <a:pt x="509046" y="692786"/>
                    <a:pt x="510341" y="696434"/>
                  </a:cubicBezTo>
                  <a:cubicBezTo>
                    <a:pt x="519304" y="679023"/>
                    <a:pt x="527743" y="606709"/>
                    <a:pt x="535173" y="513050"/>
                  </a:cubicBezTo>
                  <a:cubicBezTo>
                    <a:pt x="535020" y="510525"/>
                    <a:pt x="534849" y="508316"/>
                    <a:pt x="534658" y="50839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1030605" y="2045970"/>
            <a:ext cx="10280650" cy="43999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 fontAlgn="auto">
              <a:lnSpc>
                <a:spcPct val="125000"/>
              </a:lnSpc>
              <a:buClrTx/>
              <a:buSzTx/>
              <a:buFont typeface="Arial" panose="020B0604020202020204" pitchFamily="34" charset="0"/>
            </a:pPr>
            <a:r>
              <a:rPr lang="zh-CN" altLang="en-US" sz="2800" u="sng" dirty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背景</a:t>
            </a:r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：社会文化环境受教会统治，</a:t>
            </a:r>
            <a:r>
              <a:rPr lang="zh-CN" altLang="en-US" sz="2800" dirty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基督教和伊斯兰教</a:t>
            </a:r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两大阵营、两种文明在这里短兵相接。源语文化与接受方文化严重不平衡。</a:t>
            </a:r>
            <a:endParaRPr lang="zh-CN" altLang="en-US" sz="2800" dirty="0">
              <a:solidFill>
                <a:srgbClr val="C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algn="l" fontAlgn="auto">
              <a:lnSpc>
                <a:spcPct val="125000"/>
              </a:lnSpc>
              <a:buClrTx/>
              <a:buSzTx/>
              <a:buFont typeface="Arial" panose="020B0604020202020204" pitchFamily="34" charset="0"/>
            </a:pPr>
            <a:r>
              <a:rPr lang="zh-CN" altLang="en-US" sz="2800" u="sng" dirty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华文楷体" panose="02010600040101010101" charset="-122"/>
                <a:sym typeface="+mn-ea"/>
              </a:rPr>
              <a:t>特点</a:t>
            </a:r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华文楷体" panose="02010600040101010101" charset="-122"/>
                <a:sym typeface="+mn-ea"/>
              </a:rPr>
              <a:t>：</a:t>
            </a: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华文楷体" panose="02010600040101010101" charset="-122"/>
                <a:sym typeface="+mn-ea"/>
              </a:rPr>
              <a:t>1.</a:t>
            </a:r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华文楷体" panose="02010600040101010101" charset="-122"/>
                <a:sym typeface="+mn-ea"/>
              </a:rPr>
              <a:t>翻译活动始终在基督教会的赞助之下进行。</a:t>
            </a:r>
          </a:p>
          <a:p>
            <a:pPr algn="l" fontAlgn="auto">
              <a:lnSpc>
                <a:spcPct val="125000"/>
              </a:lnSpc>
              <a:buClrTx/>
              <a:buSzTx/>
              <a:buFont typeface="Arial" panose="020B0604020202020204" pitchFamily="34" charset="0"/>
            </a:pP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华文楷体" panose="02010600040101010101" charset="-122"/>
                <a:sym typeface="+mn-ea"/>
              </a:rPr>
              <a:t>2.</a:t>
            </a:r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华文楷体" panose="02010600040101010101" charset="-122"/>
                <a:sym typeface="+mn-ea"/>
              </a:rPr>
              <a:t>翻译的作品中，主要是希腊著作的阿拉伯语译本，其次才是阿拉伯原著和希腊语原著。</a:t>
            </a:r>
          </a:p>
          <a:p>
            <a:pPr algn="l" fontAlgn="auto">
              <a:lnSpc>
                <a:spcPct val="125000"/>
              </a:lnSpc>
              <a:buClrTx/>
              <a:buSzTx/>
              <a:buFont typeface="Arial" panose="020B0604020202020204" pitchFamily="34" charset="0"/>
            </a:pPr>
            <a:r>
              <a:rPr lang="zh-CN" altLang="en-US" sz="2800" u="sng" dirty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华文楷体" panose="02010600040101010101" charset="-122"/>
                <a:sym typeface="+mn-ea"/>
              </a:rPr>
              <a:t>译者倾向</a:t>
            </a:r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华文楷体" panose="02010600040101010101" charset="-122"/>
                <a:sym typeface="+mn-ea"/>
              </a:rPr>
              <a:t>：</a:t>
            </a:r>
            <a:r>
              <a:rPr lang="zh-CN" altLang="en-US" sz="2800" dirty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华文楷体" panose="02010600040101010101" charset="-122"/>
                <a:sym typeface="+mn-ea"/>
              </a:rPr>
              <a:t>直译，语义借用，以及大量没有说明的缩写</a:t>
            </a:r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华文楷体" panose="02010600040101010101" charset="-122"/>
                <a:sym typeface="+mn-ea"/>
              </a:rPr>
              <a:t>。译者并不力求使知识更加易懂，而更关心自己的学识。翻译更多的是学者间的信息交换，而非知识普及。</a:t>
            </a:r>
          </a:p>
        </p:txBody>
      </p:sp>
    </p:spTree>
    <p:custDataLst>
      <p:tags r:id="rId1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0090" y="2199005"/>
            <a:ext cx="4782820" cy="2469515"/>
          </a:xfrm>
        </p:spPr>
        <p:txBody>
          <a:bodyPr>
            <a:normAutofit/>
          </a:bodyPr>
          <a:lstStyle/>
          <a:p>
            <a:pPr algn="ctr"/>
            <a:r>
              <a:rPr lang="zh-CN" altLang="en-US" sz="480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</a:rPr>
              <a:t>托莱多翻译学院的影响</a:t>
            </a:r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173470" y="1119505"/>
            <a:ext cx="5292725" cy="464058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508</Words>
  <Application>Microsoft Office PowerPoint</Application>
  <PresentationFormat>宽屏</PresentationFormat>
  <Paragraphs>44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7" baseType="lpstr">
      <vt:lpstr>Arial</vt:lpstr>
      <vt:lpstr>宋体</vt:lpstr>
      <vt:lpstr>Wingdings</vt:lpstr>
      <vt:lpstr>华文行楷</vt:lpstr>
      <vt:lpstr>方正粗黑宋简体</vt:lpstr>
      <vt:lpstr>楷体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托莱多翻译学院的影响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Lenovo</cp:lastModifiedBy>
  <cp:revision>172</cp:revision>
  <dcterms:created xsi:type="dcterms:W3CDTF">2019-06-19T02:08:00Z</dcterms:created>
  <dcterms:modified xsi:type="dcterms:W3CDTF">2023-03-19T05:04:34Z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2052-11.1.0.10314</vt:lpwstr>
  </property>
</Properties>
</file>