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 id="2147483684" r:id="rId3"/>
    <p:sldMasterId id="2147483696" r:id="rId4"/>
    <p:sldMasterId id="2147483732" r:id="rId5"/>
  </p:sldMasterIdLst>
  <p:notesMasterIdLst>
    <p:notesMasterId r:id="rId17"/>
  </p:notesMasterIdLst>
  <p:sldIdLst>
    <p:sldId id="256" r:id="rId6"/>
    <p:sldId id="280" r:id="rId7"/>
    <p:sldId id="281" r:id="rId8"/>
    <p:sldId id="283" r:id="rId9"/>
    <p:sldId id="284" r:id="rId10"/>
    <p:sldId id="285" r:id="rId11"/>
    <p:sldId id="286" r:id="rId12"/>
    <p:sldId id="287" r:id="rId13"/>
    <p:sldId id="288" r:id="rId14"/>
    <p:sldId id="289" r:id="rId15"/>
    <p:sldId id="323" r:id="rId16"/>
  </p:sldIdLst>
  <p:sldSz cx="12192000" cy="6858000"/>
  <p:notesSz cx="6858000" cy="9144000"/>
  <p:defaultTextStyle>
    <a:defPPr>
      <a:defRPr lang="zh-TW"/>
    </a:defPPr>
    <a:lvl1pPr algn="l" rtl="0" eaLnBrk="0" fontAlgn="base" hangingPunct="0">
      <a:spcBef>
        <a:spcPct val="0"/>
      </a:spcBef>
      <a:spcAft>
        <a:spcPct val="0"/>
      </a:spcAft>
      <a:buFont typeface="Arial" panose="020B0604020202020204" pitchFamily="34" charset="0"/>
      <a:defRPr kern="1200">
        <a:solidFill>
          <a:schemeClr val="tx1"/>
        </a:solidFill>
        <a:latin typeface="Segoe UI" panose="020B0502040204020203" pitchFamily="34" charset="0"/>
        <a:ea typeface="微软雅黑" panose="020B0503020204020204" pitchFamily="34" charset="-122"/>
        <a:cs typeface="+mn-cs"/>
      </a:defRPr>
    </a:lvl1pPr>
    <a:lvl2pPr marL="457200" algn="l" rtl="0" eaLnBrk="0" fontAlgn="base" hangingPunct="0">
      <a:spcBef>
        <a:spcPct val="0"/>
      </a:spcBef>
      <a:spcAft>
        <a:spcPct val="0"/>
      </a:spcAft>
      <a:buFont typeface="Arial" panose="020B0604020202020204" pitchFamily="34" charset="0"/>
      <a:defRPr kern="1200">
        <a:solidFill>
          <a:schemeClr val="tx1"/>
        </a:solidFill>
        <a:latin typeface="Segoe UI" panose="020B0502040204020203" pitchFamily="34" charset="0"/>
        <a:ea typeface="微软雅黑" panose="020B0503020204020204" pitchFamily="34" charset="-122"/>
        <a:cs typeface="+mn-cs"/>
      </a:defRPr>
    </a:lvl2pPr>
    <a:lvl3pPr marL="914400" algn="l" rtl="0" eaLnBrk="0" fontAlgn="base" hangingPunct="0">
      <a:spcBef>
        <a:spcPct val="0"/>
      </a:spcBef>
      <a:spcAft>
        <a:spcPct val="0"/>
      </a:spcAft>
      <a:buFont typeface="Arial" panose="020B0604020202020204" pitchFamily="34" charset="0"/>
      <a:defRPr kern="1200">
        <a:solidFill>
          <a:schemeClr val="tx1"/>
        </a:solidFill>
        <a:latin typeface="Segoe UI" panose="020B0502040204020203" pitchFamily="34" charset="0"/>
        <a:ea typeface="微软雅黑" panose="020B0503020204020204" pitchFamily="34" charset="-122"/>
        <a:cs typeface="+mn-cs"/>
      </a:defRPr>
    </a:lvl3pPr>
    <a:lvl4pPr marL="1371600" algn="l" rtl="0" eaLnBrk="0" fontAlgn="base" hangingPunct="0">
      <a:spcBef>
        <a:spcPct val="0"/>
      </a:spcBef>
      <a:spcAft>
        <a:spcPct val="0"/>
      </a:spcAft>
      <a:buFont typeface="Arial" panose="020B0604020202020204" pitchFamily="34" charset="0"/>
      <a:defRPr kern="1200">
        <a:solidFill>
          <a:schemeClr val="tx1"/>
        </a:solidFill>
        <a:latin typeface="Segoe UI" panose="020B0502040204020203" pitchFamily="34" charset="0"/>
        <a:ea typeface="微软雅黑" panose="020B0503020204020204" pitchFamily="34" charset="-122"/>
        <a:cs typeface="+mn-cs"/>
      </a:defRPr>
    </a:lvl4pPr>
    <a:lvl5pPr marL="1828800" algn="l" rtl="0" eaLnBrk="0" fontAlgn="base" hangingPunct="0">
      <a:spcBef>
        <a:spcPct val="0"/>
      </a:spcBef>
      <a:spcAft>
        <a:spcPct val="0"/>
      </a:spcAft>
      <a:buFont typeface="Arial" panose="020B0604020202020204" pitchFamily="34" charset="0"/>
      <a:defRPr kern="1200">
        <a:solidFill>
          <a:schemeClr val="tx1"/>
        </a:solidFill>
        <a:latin typeface="Segoe UI" panose="020B0502040204020203" pitchFamily="34" charset="0"/>
        <a:ea typeface="微软雅黑" panose="020B0503020204020204" pitchFamily="34" charset="-122"/>
        <a:cs typeface="+mn-cs"/>
      </a:defRPr>
    </a:lvl5pPr>
    <a:lvl6pPr marL="2286000" algn="l" defTabSz="914400" rtl="0" eaLnBrk="1" latinLnBrk="0" hangingPunct="1">
      <a:defRPr kern="1200">
        <a:solidFill>
          <a:schemeClr val="tx1"/>
        </a:solidFill>
        <a:latin typeface="Segoe UI" panose="020B0502040204020203" pitchFamily="34" charset="0"/>
        <a:ea typeface="微软雅黑" panose="020B0503020204020204" pitchFamily="34" charset="-122"/>
        <a:cs typeface="+mn-cs"/>
      </a:defRPr>
    </a:lvl6pPr>
    <a:lvl7pPr marL="2743200" algn="l" defTabSz="914400" rtl="0" eaLnBrk="1" latinLnBrk="0" hangingPunct="1">
      <a:defRPr kern="1200">
        <a:solidFill>
          <a:schemeClr val="tx1"/>
        </a:solidFill>
        <a:latin typeface="Segoe UI" panose="020B0502040204020203" pitchFamily="34" charset="0"/>
        <a:ea typeface="微软雅黑" panose="020B0503020204020204" pitchFamily="34" charset="-122"/>
        <a:cs typeface="+mn-cs"/>
      </a:defRPr>
    </a:lvl7pPr>
    <a:lvl8pPr marL="3200400" algn="l" defTabSz="914400" rtl="0" eaLnBrk="1" latinLnBrk="0" hangingPunct="1">
      <a:defRPr kern="1200">
        <a:solidFill>
          <a:schemeClr val="tx1"/>
        </a:solidFill>
        <a:latin typeface="Segoe UI" panose="020B0502040204020203" pitchFamily="34" charset="0"/>
        <a:ea typeface="微软雅黑" panose="020B0503020204020204" pitchFamily="34" charset="-122"/>
        <a:cs typeface="+mn-cs"/>
      </a:defRPr>
    </a:lvl8pPr>
    <a:lvl9pPr marL="3657600" algn="l" defTabSz="914400" rtl="0" eaLnBrk="1" latinLnBrk="0" hangingPunct="1">
      <a:defRPr kern="1200">
        <a:solidFill>
          <a:schemeClr val="tx1"/>
        </a:solidFill>
        <a:latin typeface="Segoe UI" panose="020B0502040204020203" pitchFamily="34" charset="0"/>
        <a:ea typeface="微软雅黑" panose="020B0503020204020204" pitchFamily="34" charset="-122"/>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07" y="45"/>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59D0F1-1971-40E2-A9A0-53083675B8A9}" type="datetimeFigureOut">
              <a:rPr lang="zh-CN" altLang="en-US" smtClean="0"/>
              <a:pPr/>
              <a:t>2023/4/16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199012-A2E5-4FB8-8F79-4787F9FC57AE}"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5"/>
            <a:ext cx="10363200" cy="1470025"/>
          </a:xfrm>
        </p:spPr>
        <p:txBody>
          <a:bodyPr/>
          <a:lstStyle/>
          <a:p>
            <a:r>
              <a:rPr lang="zh-CN" altLang="en-US"/>
              <a:t>单击此处编辑母版标题样式</a:t>
            </a:r>
          </a:p>
        </p:txBody>
      </p:sp>
      <p:sp>
        <p:nvSpPr>
          <p:cNvPr id="3" name="副标题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p>
        </p:txBody>
      </p:sp>
      <p:sp>
        <p:nvSpPr>
          <p:cNvPr id="4" name="日期占位符 3"/>
          <p:cNvSpPr>
            <a:spLocks noGrp="1" noChangeArrowheads="1"/>
          </p:cNvSpPr>
          <p:nvPr>
            <p:ph type="dt" sz="half" idx="10"/>
          </p:nvPr>
        </p:nvSpPr>
        <p:spPr/>
        <p:txBody>
          <a:bodyPr/>
          <a:lstStyle>
            <a:lvl1pPr>
              <a:defRPr/>
            </a:lvl1pPr>
          </a:lstStyle>
          <a:p>
            <a:pPr>
              <a:defRPr/>
            </a:pPr>
            <a:fld id="{83F74ACA-53ED-47CF-BD5A-9F77440D18D2}" type="datetimeFigureOut">
              <a:rPr lang="zh-TW" altLang="en-US"/>
              <a:pPr>
                <a:defRPr/>
              </a:pPr>
              <a:t>2023/4/16</a:t>
            </a:fld>
            <a:endParaRPr lang="zh-TW" altLang="en-US"/>
          </a:p>
        </p:txBody>
      </p:sp>
      <p:sp>
        <p:nvSpPr>
          <p:cNvPr id="5" name="页脚占位符 4"/>
          <p:cNvSpPr>
            <a:spLocks noGrp="1" noChangeArrowheads="1"/>
          </p:cNvSpPr>
          <p:nvPr>
            <p:ph type="ftr" sz="quarter" idx="11"/>
          </p:nvPr>
        </p:nvSpPr>
        <p:spPr/>
        <p:txBody>
          <a:bodyPr/>
          <a:lstStyle>
            <a:lvl1pPr>
              <a:defRPr/>
            </a:lvl1pPr>
          </a:lstStyle>
          <a:p>
            <a:pPr>
              <a:defRPr/>
            </a:pPr>
            <a:endParaRPr lang="zh-TW" altLang="en-US"/>
          </a:p>
        </p:txBody>
      </p:sp>
      <p:sp>
        <p:nvSpPr>
          <p:cNvPr id="6" name="灯片编号占位符 5"/>
          <p:cNvSpPr>
            <a:spLocks noGrp="1" noChangeArrowheads="1"/>
          </p:cNvSpPr>
          <p:nvPr>
            <p:ph type="sldNum" sz="quarter" idx="12"/>
          </p:nvPr>
        </p:nvSpPr>
        <p:spPr/>
        <p:txBody>
          <a:bodyPr/>
          <a:lstStyle>
            <a:lvl1pPr>
              <a:defRPr/>
            </a:lvl1pPr>
          </a:lstStyle>
          <a:p>
            <a:fld id="{44A5790A-EA8F-444A-9ED5-29BEF2F8A1A2}" type="slidenum">
              <a:rPr lang="zh-TW" altLang="en-US"/>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noChangeArrowheads="1"/>
          </p:cNvSpPr>
          <p:nvPr>
            <p:ph type="dt" sz="half" idx="10"/>
          </p:nvPr>
        </p:nvSpPr>
        <p:spPr/>
        <p:txBody>
          <a:bodyPr/>
          <a:lstStyle>
            <a:lvl1pPr>
              <a:defRPr/>
            </a:lvl1pPr>
          </a:lstStyle>
          <a:p>
            <a:pPr>
              <a:defRPr/>
            </a:pPr>
            <a:fld id="{6746C915-C98B-40DC-9998-ABB6AB6E312C}" type="datetimeFigureOut">
              <a:rPr lang="zh-TW" altLang="en-US"/>
              <a:pPr>
                <a:defRPr/>
              </a:pPr>
              <a:t>2023/4/16</a:t>
            </a:fld>
            <a:endParaRPr lang="zh-TW" altLang="en-US"/>
          </a:p>
        </p:txBody>
      </p:sp>
      <p:sp>
        <p:nvSpPr>
          <p:cNvPr id="5" name="页脚占位符 4"/>
          <p:cNvSpPr>
            <a:spLocks noGrp="1" noChangeArrowheads="1"/>
          </p:cNvSpPr>
          <p:nvPr>
            <p:ph type="ftr" sz="quarter" idx="11"/>
          </p:nvPr>
        </p:nvSpPr>
        <p:spPr/>
        <p:txBody>
          <a:bodyPr/>
          <a:lstStyle>
            <a:lvl1pPr>
              <a:defRPr/>
            </a:lvl1pPr>
          </a:lstStyle>
          <a:p>
            <a:pPr>
              <a:defRPr/>
            </a:pPr>
            <a:endParaRPr lang="zh-TW" altLang="en-US"/>
          </a:p>
        </p:txBody>
      </p:sp>
      <p:sp>
        <p:nvSpPr>
          <p:cNvPr id="6" name="灯片编号占位符 5"/>
          <p:cNvSpPr>
            <a:spLocks noGrp="1" noChangeArrowheads="1"/>
          </p:cNvSpPr>
          <p:nvPr>
            <p:ph type="sldNum" sz="quarter" idx="12"/>
          </p:nvPr>
        </p:nvSpPr>
        <p:spPr/>
        <p:txBody>
          <a:bodyPr/>
          <a:lstStyle>
            <a:lvl1pPr>
              <a:defRPr/>
            </a:lvl1pPr>
          </a:lstStyle>
          <a:p>
            <a:fld id="{1FAA892D-5385-42F9-86AA-DEA6EFBF417A}" type="slidenum">
              <a:rPr lang="zh-TW" altLang="en-US"/>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noChangeArrowheads="1"/>
          </p:cNvSpPr>
          <p:nvPr>
            <p:ph type="dt" sz="half" idx="10"/>
          </p:nvPr>
        </p:nvSpPr>
        <p:spPr/>
        <p:txBody>
          <a:bodyPr/>
          <a:lstStyle>
            <a:lvl1pPr>
              <a:defRPr/>
            </a:lvl1pPr>
          </a:lstStyle>
          <a:p>
            <a:pPr>
              <a:defRPr/>
            </a:pPr>
            <a:fld id="{FAF7E5B9-D2DD-4D88-A753-7C09A115C592}" type="datetimeFigureOut">
              <a:rPr lang="zh-TW" altLang="en-US"/>
              <a:pPr>
                <a:defRPr/>
              </a:pPr>
              <a:t>2023/4/16</a:t>
            </a:fld>
            <a:endParaRPr lang="zh-TW" altLang="en-US"/>
          </a:p>
        </p:txBody>
      </p:sp>
      <p:sp>
        <p:nvSpPr>
          <p:cNvPr id="5" name="页脚占位符 4"/>
          <p:cNvSpPr>
            <a:spLocks noGrp="1" noChangeArrowheads="1"/>
          </p:cNvSpPr>
          <p:nvPr>
            <p:ph type="ftr" sz="quarter" idx="11"/>
          </p:nvPr>
        </p:nvSpPr>
        <p:spPr/>
        <p:txBody>
          <a:bodyPr/>
          <a:lstStyle>
            <a:lvl1pPr>
              <a:defRPr/>
            </a:lvl1pPr>
          </a:lstStyle>
          <a:p>
            <a:pPr>
              <a:defRPr/>
            </a:pPr>
            <a:endParaRPr lang="zh-TW" altLang="en-US"/>
          </a:p>
        </p:txBody>
      </p:sp>
      <p:sp>
        <p:nvSpPr>
          <p:cNvPr id="6" name="灯片编号占位符 5"/>
          <p:cNvSpPr>
            <a:spLocks noGrp="1" noChangeArrowheads="1"/>
          </p:cNvSpPr>
          <p:nvPr>
            <p:ph type="sldNum" sz="quarter" idx="12"/>
          </p:nvPr>
        </p:nvSpPr>
        <p:spPr/>
        <p:txBody>
          <a:bodyPr/>
          <a:lstStyle>
            <a:lvl1pPr>
              <a:defRPr/>
            </a:lvl1pPr>
          </a:lstStyle>
          <a:p>
            <a:fld id="{E3F08812-54BD-48D8-8A23-F646B97610B1}" type="slidenum">
              <a:rPr lang="zh-TW" altLang="en-US"/>
              <a:pPr/>
              <a:t>‹#›</a:t>
            </a:fld>
            <a:endParaRPr lang="zh-TW"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5"/>
            <a:ext cx="10363200" cy="1470025"/>
          </a:xfrm>
        </p:spPr>
        <p:txBody>
          <a:bodyPr/>
          <a:lstStyle/>
          <a:p>
            <a:r>
              <a:rPr lang="zh-CN" altLang="en-US"/>
              <a:t>单击此处编辑母版标题样式</a:t>
            </a:r>
          </a:p>
        </p:txBody>
      </p:sp>
      <p:sp>
        <p:nvSpPr>
          <p:cNvPr id="3" name="副标题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613" y="4406900"/>
            <a:ext cx="103632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3613"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619250"/>
            <a:ext cx="5181600" cy="4557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619250"/>
            <a:ext cx="5181600" cy="4557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3050"/>
            <a:ext cx="40116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noChangeArrowheads="1"/>
          </p:cNvSpPr>
          <p:nvPr>
            <p:ph type="dt" sz="half" idx="10"/>
          </p:nvPr>
        </p:nvSpPr>
        <p:spPr/>
        <p:txBody>
          <a:bodyPr/>
          <a:lstStyle>
            <a:lvl1pPr>
              <a:defRPr/>
            </a:lvl1pPr>
          </a:lstStyle>
          <a:p>
            <a:pPr>
              <a:defRPr/>
            </a:pPr>
            <a:fld id="{A42DAF5E-3FFB-490C-BDE1-9C271A11709F}" type="datetimeFigureOut">
              <a:rPr lang="zh-TW" altLang="en-US"/>
              <a:pPr>
                <a:defRPr/>
              </a:pPr>
              <a:t>2023/4/16</a:t>
            </a:fld>
            <a:endParaRPr lang="zh-TW" altLang="en-US"/>
          </a:p>
        </p:txBody>
      </p:sp>
      <p:sp>
        <p:nvSpPr>
          <p:cNvPr id="5" name="页脚占位符 4"/>
          <p:cNvSpPr>
            <a:spLocks noGrp="1" noChangeArrowheads="1"/>
          </p:cNvSpPr>
          <p:nvPr>
            <p:ph type="ftr" sz="quarter" idx="11"/>
          </p:nvPr>
        </p:nvSpPr>
        <p:spPr/>
        <p:txBody>
          <a:bodyPr/>
          <a:lstStyle>
            <a:lvl1pPr>
              <a:defRPr/>
            </a:lvl1pPr>
          </a:lstStyle>
          <a:p>
            <a:pPr>
              <a:defRPr/>
            </a:pPr>
            <a:endParaRPr lang="zh-TW" altLang="en-US"/>
          </a:p>
        </p:txBody>
      </p:sp>
      <p:sp>
        <p:nvSpPr>
          <p:cNvPr id="6" name="灯片编号占位符 5"/>
          <p:cNvSpPr>
            <a:spLocks noGrp="1" noChangeArrowheads="1"/>
          </p:cNvSpPr>
          <p:nvPr>
            <p:ph type="sldNum" sz="quarter" idx="12"/>
          </p:nvPr>
        </p:nvSpPr>
        <p:spPr/>
        <p:txBody>
          <a:bodyPr/>
          <a:lstStyle>
            <a:lvl1pPr>
              <a:defRPr/>
            </a:lvl1pPr>
          </a:lstStyle>
          <a:p>
            <a:fld id="{FC78D1B9-E284-46BD-9503-7624203496C9}" type="slidenum">
              <a:rPr lang="zh-TW" altLang="en-US"/>
              <a:pPr/>
              <a:t>‹#›</a:t>
            </a:fld>
            <a:endParaRPr lang="zh-TW"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188" y="4800600"/>
            <a:ext cx="73152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5"/>
            <a:ext cx="10363200" cy="1470025"/>
          </a:xfrm>
        </p:spPr>
        <p:txBody>
          <a:bodyPr/>
          <a:lstStyle/>
          <a:p>
            <a:r>
              <a:rPr lang="zh-CN" altLang="en-US"/>
              <a:t>单击此处编辑母版标题样式</a:t>
            </a:r>
          </a:p>
        </p:txBody>
      </p:sp>
      <p:sp>
        <p:nvSpPr>
          <p:cNvPr id="3" name="副标题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613" y="4406900"/>
            <a:ext cx="103632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3613"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619250"/>
            <a:ext cx="5181600" cy="4557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619250"/>
            <a:ext cx="5181600" cy="4557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613" y="4406900"/>
            <a:ext cx="103632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3613"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日期占位符 3"/>
          <p:cNvSpPr>
            <a:spLocks noGrp="1" noChangeArrowheads="1"/>
          </p:cNvSpPr>
          <p:nvPr>
            <p:ph type="dt" sz="half" idx="10"/>
          </p:nvPr>
        </p:nvSpPr>
        <p:spPr/>
        <p:txBody>
          <a:bodyPr/>
          <a:lstStyle>
            <a:lvl1pPr>
              <a:defRPr/>
            </a:lvl1pPr>
          </a:lstStyle>
          <a:p>
            <a:pPr>
              <a:defRPr/>
            </a:pPr>
            <a:fld id="{A202BC6E-7EF1-4DFE-AEC1-14CD6DF6E4D9}" type="datetimeFigureOut">
              <a:rPr lang="zh-TW" altLang="en-US"/>
              <a:pPr>
                <a:defRPr/>
              </a:pPr>
              <a:t>2023/4/16</a:t>
            </a:fld>
            <a:endParaRPr lang="zh-TW" altLang="en-US"/>
          </a:p>
        </p:txBody>
      </p:sp>
      <p:sp>
        <p:nvSpPr>
          <p:cNvPr id="5" name="页脚占位符 4"/>
          <p:cNvSpPr>
            <a:spLocks noGrp="1" noChangeArrowheads="1"/>
          </p:cNvSpPr>
          <p:nvPr>
            <p:ph type="ftr" sz="quarter" idx="11"/>
          </p:nvPr>
        </p:nvSpPr>
        <p:spPr/>
        <p:txBody>
          <a:bodyPr/>
          <a:lstStyle>
            <a:lvl1pPr>
              <a:defRPr/>
            </a:lvl1pPr>
          </a:lstStyle>
          <a:p>
            <a:pPr>
              <a:defRPr/>
            </a:pPr>
            <a:endParaRPr lang="zh-TW" altLang="en-US"/>
          </a:p>
        </p:txBody>
      </p:sp>
      <p:sp>
        <p:nvSpPr>
          <p:cNvPr id="6" name="灯片编号占位符 5"/>
          <p:cNvSpPr>
            <a:spLocks noGrp="1" noChangeArrowheads="1"/>
          </p:cNvSpPr>
          <p:nvPr>
            <p:ph type="sldNum" sz="quarter" idx="12"/>
          </p:nvPr>
        </p:nvSpPr>
        <p:spPr/>
        <p:txBody>
          <a:bodyPr/>
          <a:lstStyle>
            <a:lvl1pPr>
              <a:defRPr/>
            </a:lvl1pPr>
          </a:lstStyle>
          <a:p>
            <a:fld id="{34E95535-C044-42C9-A051-DD0C33CC3D61}" type="slidenum">
              <a:rPr lang="zh-TW" altLang="en-US"/>
              <a:pPr/>
              <a:t>‹#›</a:t>
            </a:fld>
            <a:endParaRPr lang="zh-TW"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3050"/>
            <a:ext cx="40116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188" y="4800600"/>
            <a:ext cx="73152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5"/>
            <a:ext cx="10363200" cy="1470025"/>
          </a:xfrm>
        </p:spPr>
        <p:txBody>
          <a:bodyPr/>
          <a:lstStyle/>
          <a:p>
            <a:r>
              <a:rPr lang="zh-CN" altLang="en-US"/>
              <a:t>单击此处编辑母版标题样式</a:t>
            </a:r>
          </a:p>
        </p:txBody>
      </p:sp>
      <p:sp>
        <p:nvSpPr>
          <p:cNvPr id="3" name="副标题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613" y="4406900"/>
            <a:ext cx="103632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3613"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619250"/>
            <a:ext cx="5181600" cy="4557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619250"/>
            <a:ext cx="5181600" cy="4557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619250"/>
            <a:ext cx="5181600" cy="4557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619250"/>
            <a:ext cx="5181600" cy="4557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p:cNvSpPr>
            <a:spLocks noGrp="1" noChangeArrowheads="1"/>
          </p:cNvSpPr>
          <p:nvPr>
            <p:ph type="dt" sz="half" idx="10"/>
          </p:nvPr>
        </p:nvSpPr>
        <p:spPr/>
        <p:txBody>
          <a:bodyPr/>
          <a:lstStyle>
            <a:lvl1pPr>
              <a:defRPr/>
            </a:lvl1pPr>
          </a:lstStyle>
          <a:p>
            <a:pPr>
              <a:defRPr/>
            </a:pPr>
            <a:fld id="{0FEA9E49-7DEF-4922-93BD-C0532FA87C8D}" type="datetimeFigureOut">
              <a:rPr lang="zh-TW" altLang="en-US"/>
              <a:pPr>
                <a:defRPr/>
              </a:pPr>
              <a:t>2023/4/16</a:t>
            </a:fld>
            <a:endParaRPr lang="zh-TW" altLang="en-US"/>
          </a:p>
        </p:txBody>
      </p:sp>
      <p:sp>
        <p:nvSpPr>
          <p:cNvPr id="6" name="页脚占位符 4"/>
          <p:cNvSpPr>
            <a:spLocks noGrp="1" noChangeArrowheads="1"/>
          </p:cNvSpPr>
          <p:nvPr>
            <p:ph type="ftr" sz="quarter" idx="11"/>
          </p:nvPr>
        </p:nvSpPr>
        <p:spPr/>
        <p:txBody>
          <a:bodyPr/>
          <a:lstStyle>
            <a:lvl1pPr>
              <a:defRPr/>
            </a:lvl1pPr>
          </a:lstStyle>
          <a:p>
            <a:pPr>
              <a:defRPr/>
            </a:pPr>
            <a:endParaRPr lang="zh-TW" altLang="en-US"/>
          </a:p>
        </p:txBody>
      </p:sp>
      <p:sp>
        <p:nvSpPr>
          <p:cNvPr id="7" name="灯片编号占位符 5"/>
          <p:cNvSpPr>
            <a:spLocks noGrp="1" noChangeArrowheads="1"/>
          </p:cNvSpPr>
          <p:nvPr>
            <p:ph type="sldNum" sz="quarter" idx="12"/>
          </p:nvPr>
        </p:nvSpPr>
        <p:spPr/>
        <p:txBody>
          <a:bodyPr/>
          <a:lstStyle>
            <a:lvl1pPr>
              <a:defRPr/>
            </a:lvl1pPr>
          </a:lstStyle>
          <a:p>
            <a:fld id="{0AF6CF7E-A459-432B-B18E-998B46CEF9A2}" type="slidenum">
              <a:rPr lang="zh-TW" altLang="en-US"/>
              <a:pPr/>
              <a:t>‹#›</a:t>
            </a:fld>
            <a:endParaRPr lang="zh-TW" alt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3050"/>
            <a:ext cx="40116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188" y="4800600"/>
            <a:ext cx="73152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5"/>
            <a:ext cx="10363200" cy="1470025"/>
          </a:xfrm>
        </p:spPr>
        <p:txBody>
          <a:bodyPr/>
          <a:lstStyle/>
          <a:p>
            <a:r>
              <a:rPr lang="zh-CN" altLang="en-US"/>
              <a:t>单击此处编辑母版标题样式</a:t>
            </a:r>
          </a:p>
        </p:txBody>
      </p:sp>
      <p:sp>
        <p:nvSpPr>
          <p:cNvPr id="3" name="副标题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613" y="4406900"/>
            <a:ext cx="103632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3613"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619250"/>
            <a:ext cx="5181600" cy="4557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619250"/>
            <a:ext cx="5181600" cy="4557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p:cNvSpPr>
            <a:spLocks noGrp="1" noChangeArrowheads="1"/>
          </p:cNvSpPr>
          <p:nvPr>
            <p:ph type="dt" sz="half" idx="10"/>
          </p:nvPr>
        </p:nvSpPr>
        <p:spPr/>
        <p:txBody>
          <a:bodyPr/>
          <a:lstStyle>
            <a:lvl1pPr>
              <a:defRPr/>
            </a:lvl1pPr>
          </a:lstStyle>
          <a:p>
            <a:pPr>
              <a:defRPr/>
            </a:pPr>
            <a:fld id="{67F0E0E2-9ED8-450F-BA52-8D687A7D254C}" type="datetimeFigureOut">
              <a:rPr lang="zh-TW" altLang="en-US"/>
              <a:pPr>
                <a:defRPr/>
              </a:pPr>
              <a:t>2023/4/16</a:t>
            </a:fld>
            <a:endParaRPr lang="zh-TW" altLang="en-US"/>
          </a:p>
        </p:txBody>
      </p:sp>
      <p:sp>
        <p:nvSpPr>
          <p:cNvPr id="8" name="页脚占位符 4"/>
          <p:cNvSpPr>
            <a:spLocks noGrp="1" noChangeArrowheads="1"/>
          </p:cNvSpPr>
          <p:nvPr>
            <p:ph type="ftr" sz="quarter" idx="11"/>
          </p:nvPr>
        </p:nvSpPr>
        <p:spPr/>
        <p:txBody>
          <a:bodyPr/>
          <a:lstStyle>
            <a:lvl1pPr>
              <a:defRPr/>
            </a:lvl1pPr>
          </a:lstStyle>
          <a:p>
            <a:pPr>
              <a:defRPr/>
            </a:pPr>
            <a:endParaRPr lang="zh-TW" altLang="en-US"/>
          </a:p>
        </p:txBody>
      </p:sp>
      <p:sp>
        <p:nvSpPr>
          <p:cNvPr id="9" name="灯片编号占位符 5"/>
          <p:cNvSpPr>
            <a:spLocks noGrp="1" noChangeArrowheads="1"/>
          </p:cNvSpPr>
          <p:nvPr>
            <p:ph type="sldNum" sz="quarter" idx="12"/>
          </p:nvPr>
        </p:nvSpPr>
        <p:spPr/>
        <p:txBody>
          <a:bodyPr/>
          <a:lstStyle>
            <a:lvl1pPr>
              <a:defRPr/>
            </a:lvl1pPr>
          </a:lstStyle>
          <a:p>
            <a:fld id="{DC538160-2FC8-400C-9BE5-DB6C4D25C523}" type="slidenum">
              <a:rPr lang="zh-TW" altLang="en-US"/>
              <a:pPr/>
              <a:t>‹#›</a:t>
            </a:fld>
            <a:endParaRPr lang="zh-TW" alt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3050"/>
            <a:ext cx="40116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188" y="4800600"/>
            <a:ext cx="73152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p:cNvSpPr>
            <a:spLocks noGrp="1" noChangeArrowheads="1"/>
          </p:cNvSpPr>
          <p:nvPr>
            <p:ph type="dt" sz="half" idx="10"/>
          </p:nvPr>
        </p:nvSpPr>
        <p:spPr/>
        <p:txBody>
          <a:bodyPr/>
          <a:lstStyle>
            <a:lvl1pPr>
              <a:defRPr/>
            </a:lvl1pPr>
          </a:lstStyle>
          <a:p>
            <a:pPr>
              <a:defRPr/>
            </a:pPr>
            <a:fld id="{FEA225C3-A7D6-4E91-96A6-0BCF3ADC6FA4}" type="datetimeFigureOut">
              <a:rPr lang="zh-TW" altLang="en-US"/>
              <a:pPr>
                <a:defRPr/>
              </a:pPr>
              <a:t>2023/4/16</a:t>
            </a:fld>
            <a:endParaRPr lang="zh-TW" altLang="en-US"/>
          </a:p>
        </p:txBody>
      </p:sp>
      <p:sp>
        <p:nvSpPr>
          <p:cNvPr id="4" name="页脚占位符 4"/>
          <p:cNvSpPr>
            <a:spLocks noGrp="1" noChangeArrowheads="1"/>
          </p:cNvSpPr>
          <p:nvPr>
            <p:ph type="ftr" sz="quarter" idx="11"/>
          </p:nvPr>
        </p:nvSpPr>
        <p:spPr/>
        <p:txBody>
          <a:bodyPr/>
          <a:lstStyle>
            <a:lvl1pPr>
              <a:defRPr/>
            </a:lvl1pPr>
          </a:lstStyle>
          <a:p>
            <a:pPr>
              <a:defRPr/>
            </a:pPr>
            <a:endParaRPr lang="zh-TW" altLang="en-US"/>
          </a:p>
        </p:txBody>
      </p:sp>
      <p:sp>
        <p:nvSpPr>
          <p:cNvPr id="5" name="灯片编号占位符 5"/>
          <p:cNvSpPr>
            <a:spLocks noGrp="1" noChangeArrowheads="1"/>
          </p:cNvSpPr>
          <p:nvPr>
            <p:ph type="sldNum" sz="quarter" idx="12"/>
          </p:nvPr>
        </p:nvSpPr>
        <p:spPr/>
        <p:txBody>
          <a:bodyPr/>
          <a:lstStyle>
            <a:lvl1pPr>
              <a:defRPr/>
            </a:lvl1pPr>
          </a:lstStyle>
          <a:p>
            <a:fld id="{FB803174-507C-486E-A03A-DAC52B8A3A6F}" type="slidenum">
              <a:rPr lang="zh-TW" altLang="en-US"/>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noChangeArrowheads="1"/>
          </p:cNvSpPr>
          <p:nvPr>
            <p:ph type="dt" sz="half" idx="10"/>
          </p:nvPr>
        </p:nvSpPr>
        <p:spPr/>
        <p:txBody>
          <a:bodyPr/>
          <a:lstStyle>
            <a:lvl1pPr>
              <a:defRPr/>
            </a:lvl1pPr>
          </a:lstStyle>
          <a:p>
            <a:pPr>
              <a:defRPr/>
            </a:pPr>
            <a:fld id="{CD0DC5E5-3C76-4737-B373-D5302FD80F52}" type="datetimeFigureOut">
              <a:rPr lang="zh-TW" altLang="en-US"/>
              <a:pPr>
                <a:defRPr/>
              </a:pPr>
              <a:t>2023/4/16</a:t>
            </a:fld>
            <a:endParaRPr lang="zh-TW" altLang="en-US"/>
          </a:p>
        </p:txBody>
      </p:sp>
      <p:sp>
        <p:nvSpPr>
          <p:cNvPr id="3" name="页脚占位符 4"/>
          <p:cNvSpPr>
            <a:spLocks noGrp="1" noChangeArrowheads="1"/>
          </p:cNvSpPr>
          <p:nvPr>
            <p:ph type="ftr" sz="quarter" idx="11"/>
          </p:nvPr>
        </p:nvSpPr>
        <p:spPr/>
        <p:txBody>
          <a:bodyPr/>
          <a:lstStyle>
            <a:lvl1pPr>
              <a:defRPr/>
            </a:lvl1pPr>
          </a:lstStyle>
          <a:p>
            <a:pPr>
              <a:defRPr/>
            </a:pPr>
            <a:endParaRPr lang="zh-TW" altLang="en-US"/>
          </a:p>
        </p:txBody>
      </p:sp>
      <p:sp>
        <p:nvSpPr>
          <p:cNvPr id="4" name="灯片编号占位符 5"/>
          <p:cNvSpPr>
            <a:spLocks noGrp="1" noChangeArrowheads="1"/>
          </p:cNvSpPr>
          <p:nvPr>
            <p:ph type="sldNum" sz="quarter" idx="12"/>
          </p:nvPr>
        </p:nvSpPr>
        <p:spPr/>
        <p:txBody>
          <a:bodyPr/>
          <a:lstStyle>
            <a:lvl1pPr>
              <a:defRPr/>
            </a:lvl1pPr>
          </a:lstStyle>
          <a:p>
            <a:fld id="{F7D1657B-4BA8-497A-B2D8-EE31D2C52087}" type="slidenum">
              <a:rPr lang="zh-TW" altLang="en-US"/>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3050"/>
            <a:ext cx="40116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p:cNvSpPr>
            <a:spLocks noGrp="1" noChangeArrowheads="1"/>
          </p:cNvSpPr>
          <p:nvPr>
            <p:ph type="dt" sz="half" idx="10"/>
          </p:nvPr>
        </p:nvSpPr>
        <p:spPr/>
        <p:txBody>
          <a:bodyPr/>
          <a:lstStyle>
            <a:lvl1pPr>
              <a:defRPr/>
            </a:lvl1pPr>
          </a:lstStyle>
          <a:p>
            <a:pPr>
              <a:defRPr/>
            </a:pPr>
            <a:fld id="{A0882C7E-B11C-4BEA-A652-0E434FCFCED9}" type="datetimeFigureOut">
              <a:rPr lang="zh-TW" altLang="en-US"/>
              <a:pPr>
                <a:defRPr/>
              </a:pPr>
              <a:t>2023/4/16</a:t>
            </a:fld>
            <a:endParaRPr lang="zh-TW" altLang="en-US"/>
          </a:p>
        </p:txBody>
      </p:sp>
      <p:sp>
        <p:nvSpPr>
          <p:cNvPr id="6" name="页脚占位符 4"/>
          <p:cNvSpPr>
            <a:spLocks noGrp="1" noChangeArrowheads="1"/>
          </p:cNvSpPr>
          <p:nvPr>
            <p:ph type="ftr" sz="quarter" idx="11"/>
          </p:nvPr>
        </p:nvSpPr>
        <p:spPr/>
        <p:txBody>
          <a:bodyPr/>
          <a:lstStyle>
            <a:lvl1pPr>
              <a:defRPr/>
            </a:lvl1pPr>
          </a:lstStyle>
          <a:p>
            <a:pPr>
              <a:defRPr/>
            </a:pPr>
            <a:endParaRPr lang="zh-TW" altLang="en-US"/>
          </a:p>
        </p:txBody>
      </p:sp>
      <p:sp>
        <p:nvSpPr>
          <p:cNvPr id="7" name="灯片编号占位符 5"/>
          <p:cNvSpPr>
            <a:spLocks noGrp="1" noChangeArrowheads="1"/>
          </p:cNvSpPr>
          <p:nvPr>
            <p:ph type="sldNum" sz="quarter" idx="12"/>
          </p:nvPr>
        </p:nvSpPr>
        <p:spPr/>
        <p:txBody>
          <a:bodyPr/>
          <a:lstStyle>
            <a:lvl1pPr>
              <a:defRPr/>
            </a:lvl1pPr>
          </a:lstStyle>
          <a:p>
            <a:fld id="{5FEB5681-40EC-4E47-B50C-3B2BD7D99F5A}" type="slidenum">
              <a:rPr lang="zh-TW" altLang="en-US"/>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188" y="4800600"/>
            <a:ext cx="73152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p:cNvSpPr>
            <a:spLocks noGrp="1" noChangeArrowheads="1"/>
          </p:cNvSpPr>
          <p:nvPr>
            <p:ph type="dt" sz="half" idx="10"/>
          </p:nvPr>
        </p:nvSpPr>
        <p:spPr/>
        <p:txBody>
          <a:bodyPr/>
          <a:lstStyle>
            <a:lvl1pPr>
              <a:defRPr/>
            </a:lvl1pPr>
          </a:lstStyle>
          <a:p>
            <a:pPr>
              <a:defRPr/>
            </a:pPr>
            <a:fld id="{6EFFB9EF-1B24-486B-89DA-C56D5C788C70}" type="datetimeFigureOut">
              <a:rPr lang="zh-TW" altLang="en-US"/>
              <a:pPr>
                <a:defRPr/>
              </a:pPr>
              <a:t>2023/4/16</a:t>
            </a:fld>
            <a:endParaRPr lang="zh-TW" altLang="en-US"/>
          </a:p>
        </p:txBody>
      </p:sp>
      <p:sp>
        <p:nvSpPr>
          <p:cNvPr id="6" name="页脚占位符 4"/>
          <p:cNvSpPr>
            <a:spLocks noGrp="1" noChangeArrowheads="1"/>
          </p:cNvSpPr>
          <p:nvPr>
            <p:ph type="ftr" sz="quarter" idx="11"/>
          </p:nvPr>
        </p:nvSpPr>
        <p:spPr/>
        <p:txBody>
          <a:bodyPr/>
          <a:lstStyle>
            <a:lvl1pPr>
              <a:defRPr/>
            </a:lvl1pPr>
          </a:lstStyle>
          <a:p>
            <a:pPr>
              <a:defRPr/>
            </a:pPr>
            <a:endParaRPr lang="zh-TW" altLang="en-US"/>
          </a:p>
        </p:txBody>
      </p:sp>
      <p:sp>
        <p:nvSpPr>
          <p:cNvPr id="7" name="灯片编号占位符 5"/>
          <p:cNvSpPr>
            <a:spLocks noGrp="1" noChangeArrowheads="1"/>
          </p:cNvSpPr>
          <p:nvPr>
            <p:ph type="sldNum" sz="quarter" idx="12"/>
          </p:nvPr>
        </p:nvSpPr>
        <p:spPr/>
        <p:txBody>
          <a:bodyPr/>
          <a:lstStyle>
            <a:lvl1pPr>
              <a:defRPr/>
            </a:lvl1pPr>
          </a:lstStyle>
          <a:p>
            <a:fld id="{FA5C7D64-FCEA-4382-9FA2-21B573A68D91}" type="slidenum">
              <a:rPr lang="zh-TW" altLang="en-US"/>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hyperlink" Target="http://chn.docer.com/works?userid=25324357"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标题占位符 1"/>
          <p:cNvSpPr>
            <a:spLocks noGrp="1" noChangeArrowheads="1"/>
          </p:cNvSpPr>
          <p:nvPr>
            <p:ph type="title"/>
          </p:nvPr>
        </p:nvSpPr>
        <p:spPr bwMode="auto">
          <a:xfrm>
            <a:off x="838200" y="365125"/>
            <a:ext cx="105156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TW" altLang="zh-CN"/>
              <a:t>单击此处编辑母版标题样式</a:t>
            </a:r>
          </a:p>
        </p:txBody>
      </p:sp>
      <p:sp>
        <p:nvSpPr>
          <p:cNvPr id="2051" name="文本占位符 2"/>
          <p:cNvSpPr>
            <a:spLocks noGrp="1" noChangeArrowheads="1"/>
          </p:cNvSpPr>
          <p:nvPr>
            <p:ph type="body" idx="1"/>
          </p:nvPr>
        </p:nvSpPr>
        <p:spPr bwMode="auto">
          <a:xfrm>
            <a:off x="838200" y="1619250"/>
            <a:ext cx="10515600" cy="455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TW" altLang="zh-CN"/>
              <a:t>单击此处编辑母版文本样式</a:t>
            </a:r>
          </a:p>
          <a:p>
            <a:pPr lvl="1"/>
            <a:r>
              <a:rPr lang="zh-TW" altLang="zh-CN"/>
              <a:t>第二级</a:t>
            </a:r>
          </a:p>
          <a:p>
            <a:pPr lvl="2"/>
            <a:r>
              <a:rPr lang="zh-TW" altLang="zh-CN"/>
              <a:t>第三级</a:t>
            </a:r>
          </a:p>
          <a:p>
            <a:pPr lvl="3"/>
            <a:r>
              <a:rPr lang="zh-TW" altLang="zh-CN"/>
              <a:t>第四级</a:t>
            </a:r>
          </a:p>
          <a:p>
            <a:pPr lvl="4"/>
            <a:r>
              <a:rPr lang="zh-TW" altLang="zh-CN"/>
              <a:t>第五级</a:t>
            </a:r>
          </a:p>
        </p:txBody>
      </p:sp>
      <p:sp>
        <p:nvSpPr>
          <p:cNvPr id="1028" name="日期占位符 3"/>
          <p:cNvSpPr>
            <a:spLocks noGrp="1" noChangeArrowheads="1"/>
          </p:cNvSpPr>
          <p:nvPr>
            <p:ph type="dt" sz="half" idx="2"/>
          </p:nvPr>
        </p:nvSpPr>
        <p:spPr bwMode="auto">
          <a:xfrm>
            <a:off x="838200" y="6356350"/>
            <a:ext cx="2743200" cy="365125"/>
          </a:xfrm>
          <a:prstGeom prst="rect">
            <a:avLst/>
          </a:prstGeom>
          <a:noFill/>
          <a:ln w="9525">
            <a:noFill/>
            <a:miter lim="800000"/>
          </a:ln>
        </p:spPr>
        <p:txBody>
          <a:bodyPr vert="horz" wrap="square" lIns="91440" tIns="45720" rIns="91440" bIns="45720" numCol="1" anchor="ctr" anchorCtr="0" compatLnSpc="1"/>
          <a:lstStyle>
            <a:lvl1pPr eaLnBrk="1" hangingPunct="1">
              <a:defRPr sz="1200" smtClean="0">
                <a:solidFill>
                  <a:srgbClr val="898989"/>
                </a:solidFill>
              </a:defRPr>
            </a:lvl1pPr>
          </a:lstStyle>
          <a:p>
            <a:pPr>
              <a:defRPr/>
            </a:pPr>
            <a:fld id="{0E1AE4D9-1887-43CD-90C1-5CDFF2038F92}" type="datetimeFigureOut">
              <a:rPr lang="zh-TW" altLang="en-US"/>
              <a:pPr>
                <a:defRPr/>
              </a:pPr>
              <a:t>2023/4/16</a:t>
            </a:fld>
            <a:endParaRPr lang="zh-TW" altLang="en-US"/>
          </a:p>
        </p:txBody>
      </p:sp>
      <p:sp>
        <p:nvSpPr>
          <p:cNvPr id="1029" name="页脚占位符 4"/>
          <p:cNvSpPr>
            <a:spLocks noGrp="1" noChangeArrowheads="1"/>
          </p:cNvSpPr>
          <p:nvPr>
            <p:ph type="ftr" sz="quarter" idx="3"/>
          </p:nvPr>
        </p:nvSpPr>
        <p:spPr bwMode="auto">
          <a:xfrm>
            <a:off x="4038600" y="6356350"/>
            <a:ext cx="4114800" cy="365125"/>
          </a:xfrm>
          <a:prstGeom prst="rect">
            <a:avLst/>
          </a:prstGeom>
          <a:noFill/>
          <a:ln w="9525">
            <a:noFill/>
            <a:miter lim="800000"/>
          </a:ln>
        </p:spPr>
        <p:txBody>
          <a:bodyPr vert="horz" wrap="square" lIns="91440" tIns="45720" rIns="91440" bIns="45720" numCol="1" anchor="ctr" anchorCtr="0" compatLnSpc="1"/>
          <a:lstStyle>
            <a:lvl1pPr algn="ctr" eaLnBrk="1" hangingPunct="1">
              <a:defRPr sz="1200" smtClean="0">
                <a:solidFill>
                  <a:srgbClr val="898989"/>
                </a:solidFill>
              </a:defRPr>
            </a:lvl1pPr>
          </a:lstStyle>
          <a:p>
            <a:pPr>
              <a:defRPr/>
            </a:pPr>
            <a:endParaRPr lang="zh-TW" altLang="en-US"/>
          </a:p>
        </p:txBody>
      </p:sp>
      <p:sp>
        <p:nvSpPr>
          <p:cNvPr id="1030" name="灯片编号占位符 5"/>
          <p:cNvSpPr>
            <a:spLocks noGrp="1" noChangeArrowheads="1"/>
          </p:cNvSpPr>
          <p:nvPr>
            <p:ph type="sldNum" sz="quarter" idx="4"/>
          </p:nvPr>
        </p:nvSpPr>
        <p:spPr bwMode="auto">
          <a:xfrm>
            <a:off x="8610600" y="6356350"/>
            <a:ext cx="2743200" cy="365125"/>
          </a:xfrm>
          <a:prstGeom prst="rect">
            <a:avLst/>
          </a:prstGeom>
          <a:noFill/>
          <a:ln w="9525">
            <a:noFill/>
            <a:miter lim="800000"/>
          </a:ln>
        </p:spPr>
        <p:txBody>
          <a:bodyPr vert="horz" wrap="square" lIns="91440" tIns="45720" rIns="91440" bIns="45720" numCol="1" anchor="ctr" anchorCtr="0" compatLnSpc="1"/>
          <a:lstStyle>
            <a:lvl1pPr algn="r" eaLnBrk="1" hangingPunct="1">
              <a:defRPr sz="1200">
                <a:solidFill>
                  <a:srgbClr val="898989"/>
                </a:solidFill>
              </a:defRPr>
            </a:lvl1pPr>
          </a:lstStyle>
          <a:p>
            <a:fld id="{ADDC30FC-75F9-4958-8076-23A14C2D9985}" type="slidenum">
              <a:rPr lang="zh-TW" altLang="en-US"/>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000">
          <a:solidFill>
            <a:schemeClr val="tx1"/>
          </a:solidFill>
          <a:latin typeface="+mj-lt"/>
          <a:ea typeface="+mj-ea"/>
          <a:cs typeface="+mj-cs"/>
        </a:defRPr>
      </a:lvl1pPr>
      <a:lvl2pPr algn="l" rtl="0" eaLnBrk="0" fontAlgn="base" hangingPunct="0">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2pPr>
      <a:lvl3pPr algn="l" rtl="0" eaLnBrk="0" fontAlgn="base" hangingPunct="0">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3pPr>
      <a:lvl4pPr algn="l" rtl="0" eaLnBrk="0" fontAlgn="base" hangingPunct="0">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4pPr>
      <a:lvl5pPr algn="l" rtl="0" eaLnBrk="0" fontAlgn="base" hangingPunct="0">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5pPr>
      <a:lvl6pPr marL="457200" algn="l" rtl="0" fontAlgn="base">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6pPr>
      <a:lvl7pPr marL="914400" algn="l" rtl="0" fontAlgn="base">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7pPr>
      <a:lvl8pPr marL="1371600" algn="l" rtl="0" fontAlgn="base">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8pPr>
      <a:lvl9pPr marL="1828800" algn="l" rtl="0" fontAlgn="base">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9pPr>
    </p:titleStyle>
    <p:bodyStyle>
      <a:lvl1pPr marL="228600" indent="-228600" algn="l" rtl="0" eaLnBrk="0" fontAlgn="base" hangingPunct="0">
        <a:lnSpc>
          <a:spcPct val="125000"/>
        </a:lnSpc>
        <a:spcBef>
          <a:spcPts val="1000"/>
        </a:spcBef>
        <a:spcAft>
          <a:spcPct val="0"/>
        </a:spcAft>
        <a:buFont typeface="Arial" panose="020B0604020202020204" pitchFamily="34" charset="0"/>
        <a:buChar char="•"/>
        <a:defRPr sz="2000">
          <a:solidFill>
            <a:schemeClr val="tx1"/>
          </a:solidFill>
          <a:latin typeface="+mn-lt"/>
          <a:ea typeface="+mn-ea"/>
          <a:cs typeface="+mn-cs"/>
        </a:defRPr>
      </a:lvl1pPr>
      <a:lvl2pPr marL="685800" indent="-228600" algn="l" rtl="0" eaLnBrk="0" fontAlgn="base" hangingPunct="0">
        <a:lnSpc>
          <a:spcPct val="125000"/>
        </a:lnSpc>
        <a:spcBef>
          <a:spcPts val="500"/>
        </a:spcBef>
        <a:spcAft>
          <a:spcPct val="0"/>
        </a:spcAft>
        <a:buFont typeface="Arial" panose="020B0604020202020204" pitchFamily="34" charset="0"/>
        <a:buChar char="•"/>
        <a:defRPr sz="2800">
          <a:solidFill>
            <a:schemeClr val="tx1"/>
          </a:solidFill>
          <a:latin typeface="+mn-lt"/>
          <a:ea typeface="+mn-ea"/>
        </a:defRPr>
      </a:lvl2pPr>
      <a:lvl3pPr marL="1143000" indent="-228600" algn="l" rtl="0" eaLnBrk="0" fontAlgn="base" hangingPunct="0">
        <a:lnSpc>
          <a:spcPct val="125000"/>
        </a:lnSpc>
        <a:spcBef>
          <a:spcPts val="500"/>
        </a:spcBef>
        <a:spcAft>
          <a:spcPct val="0"/>
        </a:spcAft>
        <a:buFont typeface="Arial" panose="020B0604020202020204" pitchFamily="34" charset="0"/>
        <a:buChar char="•"/>
        <a:defRPr sz="1600">
          <a:solidFill>
            <a:schemeClr val="tx1"/>
          </a:solidFill>
          <a:latin typeface="+mn-lt"/>
          <a:ea typeface="+mn-ea"/>
        </a:defRPr>
      </a:lvl3pPr>
      <a:lvl4pPr marL="1600200" indent="-228600" algn="l" rtl="0" eaLnBrk="0" fontAlgn="base" hangingPunct="0">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4pPr>
      <a:lvl5pPr marL="2057400" indent="-228600" algn="l" rtl="0" eaLnBrk="0" fontAlgn="base" hangingPunct="0">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5pPr>
      <a:lvl6pPr marL="2514600" indent="-228600" algn="l" rtl="0" fontAlgn="base">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6pPr>
      <a:lvl7pPr marL="2971800" indent="-228600" algn="l" rtl="0" fontAlgn="base">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7pPr>
      <a:lvl8pPr marL="3429000" indent="-228600" algn="l" rtl="0" fontAlgn="base">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8pPr>
      <a:lvl9pPr marL="3886200" indent="-228600" algn="l" rtl="0" fontAlgn="base">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3"/>
          <a:srcRect/>
          <a:stretch>
            <a:fillRect/>
          </a:stretch>
        </a:blipFill>
        <a:effectLst/>
      </p:bgPr>
    </p:bg>
    <p:spTree>
      <p:nvGrpSpPr>
        <p:cNvPr id="1" name=""/>
        <p:cNvGrpSpPr/>
        <p:nvPr/>
      </p:nvGrpSpPr>
      <p:grpSpPr>
        <a:xfrm>
          <a:off x="0" y="0"/>
          <a:ext cx="0" cy="0"/>
          <a:chOff x="0" y="0"/>
          <a:chExt cx="0" cy="0"/>
        </a:xfrm>
      </p:grpSpPr>
      <p:pic>
        <p:nvPicPr>
          <p:cNvPr id="3074" name="图片 6"/>
          <p:cNvPicPr>
            <a:picLocks noChangeAspect="1" noChangeArrowheads="1"/>
          </p:cNvPicPr>
          <p:nvPr userDrawn="1"/>
        </p:nvPicPr>
        <p:blipFill>
          <a:blip r:embed="rId14">
            <a:extLst>
              <a:ext uri="{28A0092B-C50C-407E-A947-70E740481C1C}">
                <a14:useLocalDpi xmlns:a14="http://schemas.microsoft.com/office/drawing/2010/main" val="0"/>
              </a:ext>
            </a:extLst>
          </a:blip>
          <a:srcRect t="-2" b="39320"/>
          <a:stretch>
            <a:fillRect/>
          </a:stretch>
        </p:blipFill>
        <p:spPr bwMode="auto">
          <a:xfrm>
            <a:off x="0" y="0"/>
            <a:ext cx="12192000" cy="415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矩形 7"/>
          <p:cNvSpPr>
            <a:spLocks noChangeArrowheads="1"/>
          </p:cNvSpPr>
          <p:nvPr userDrawn="1"/>
        </p:nvSpPr>
        <p:spPr bwMode="auto">
          <a:xfrm>
            <a:off x="0" y="0"/>
            <a:ext cx="12192000" cy="4159250"/>
          </a:xfrm>
          <a:prstGeom prst="rect">
            <a:avLst/>
          </a:prstGeom>
          <a:solidFill>
            <a:srgbClr val="354B5E">
              <a:alpha val="79999"/>
            </a:srgbClr>
          </a:solidFill>
          <a:ln w="9525">
            <a:noFill/>
            <a:miter lim="800000"/>
          </a:ln>
        </p:spPr>
        <p:txBody>
          <a:bodyPr anchor="ctr"/>
          <a:lstStyle/>
          <a:p>
            <a:pPr algn="ctr" eaLnBrk="1" hangingPunct="1">
              <a:defRPr/>
            </a:pPr>
            <a:endParaRPr lang="zh-CN" altLang="en-US">
              <a:solidFill>
                <a:srgbClr val="FFFFFF"/>
              </a:solidFill>
            </a:endParaRPr>
          </a:p>
        </p:txBody>
      </p:sp>
      <p:sp>
        <p:nvSpPr>
          <p:cNvPr id="2052" name="矩形 8"/>
          <p:cNvSpPr>
            <a:spLocks noChangeArrowheads="1"/>
          </p:cNvSpPr>
          <p:nvPr userDrawn="1"/>
        </p:nvSpPr>
        <p:spPr bwMode="auto">
          <a:xfrm>
            <a:off x="0" y="4087813"/>
            <a:ext cx="12192000" cy="71437"/>
          </a:xfrm>
          <a:prstGeom prst="rect">
            <a:avLst/>
          </a:prstGeom>
          <a:solidFill>
            <a:schemeClr val="accent2"/>
          </a:solidFill>
          <a:ln w="9525">
            <a:noFill/>
            <a:miter lim="800000"/>
          </a:ln>
        </p:spPr>
        <p:txBody>
          <a:bodyPr anchor="ctr"/>
          <a:lstStyle/>
          <a:p>
            <a:pPr algn="ctr" eaLnBrk="1" hangingPunct="1">
              <a:defRPr/>
            </a:pPr>
            <a:endParaRPr lang="zh-CN" altLang="en-US">
              <a:solidFill>
                <a:srgbClr val="FFFFFF"/>
              </a:solidFill>
            </a:endParaRPr>
          </a:p>
        </p:txBody>
      </p:sp>
      <p:sp>
        <p:nvSpPr>
          <p:cNvPr id="2053" name="圆角矩形 9"/>
          <p:cNvSpPr>
            <a:spLocks noChangeAspect="1" noChangeArrowheads="1"/>
          </p:cNvSpPr>
          <p:nvPr userDrawn="1"/>
        </p:nvSpPr>
        <p:spPr bwMode="auto">
          <a:xfrm>
            <a:off x="5556250" y="3586163"/>
            <a:ext cx="1079500" cy="1079500"/>
          </a:xfrm>
          <a:prstGeom prst="roundRect">
            <a:avLst>
              <a:gd name="adj" fmla="val 50000"/>
            </a:avLst>
          </a:prstGeom>
          <a:solidFill>
            <a:schemeClr val="accent2"/>
          </a:solidFill>
          <a:ln w="9525">
            <a:noFill/>
            <a:round/>
          </a:ln>
        </p:spPr>
        <p:txBody>
          <a:bodyPr anchor="ctr"/>
          <a:lstStyle/>
          <a:p>
            <a:pPr algn="ctr" eaLnBrk="1" hangingPunct="1">
              <a:defRPr/>
            </a:pPr>
            <a:endParaRPr lang="zh-CN" altLang="en-US">
              <a:solidFill>
                <a:srgbClr val="FFFFFF"/>
              </a:solidFill>
            </a:endParaRPr>
          </a:p>
        </p:txBody>
      </p:sp>
      <p:sp>
        <p:nvSpPr>
          <p:cNvPr id="3078" name="标题占位符 1"/>
          <p:cNvSpPr>
            <a:spLocks noGrp="1" noChangeArrowheads="1"/>
          </p:cNvSpPr>
          <p:nvPr>
            <p:ph type="title"/>
          </p:nvPr>
        </p:nvSpPr>
        <p:spPr bwMode="auto">
          <a:xfrm>
            <a:off x="838200" y="365125"/>
            <a:ext cx="105156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TW" altLang="zh-CN"/>
              <a:t>单击此处编辑母版标题样式</a:t>
            </a:r>
          </a:p>
        </p:txBody>
      </p:sp>
      <p:sp>
        <p:nvSpPr>
          <p:cNvPr id="3079" name="文本占位符 2"/>
          <p:cNvSpPr>
            <a:spLocks noGrp="1" noChangeArrowheads="1"/>
          </p:cNvSpPr>
          <p:nvPr>
            <p:ph type="body" idx="1"/>
          </p:nvPr>
        </p:nvSpPr>
        <p:spPr bwMode="auto">
          <a:xfrm>
            <a:off x="838200" y="1619250"/>
            <a:ext cx="10515600" cy="455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TW" altLang="zh-CN"/>
              <a:t>单击此处编辑母版文本样式</a:t>
            </a:r>
          </a:p>
          <a:p>
            <a:pPr lvl="1"/>
            <a:r>
              <a:rPr lang="zh-TW" altLang="zh-CN"/>
              <a:t>第二级</a:t>
            </a:r>
          </a:p>
          <a:p>
            <a:pPr lvl="2"/>
            <a:r>
              <a:rPr lang="zh-TW" altLang="zh-CN"/>
              <a:t>第三级</a:t>
            </a:r>
          </a:p>
          <a:p>
            <a:pPr lvl="3"/>
            <a:r>
              <a:rPr lang="zh-TW" altLang="zh-CN"/>
              <a:t>第四级</a:t>
            </a:r>
          </a:p>
          <a:p>
            <a:pPr lvl="4"/>
            <a:r>
              <a:rPr lang="zh-TW" altLang="zh-CN"/>
              <a:t>第五级</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lnSpc>
          <a:spcPct val="90000"/>
        </a:lnSpc>
        <a:spcBef>
          <a:spcPct val="0"/>
        </a:spcBef>
        <a:spcAft>
          <a:spcPct val="0"/>
        </a:spcAft>
        <a:defRPr sz="4000">
          <a:solidFill>
            <a:schemeClr val="tx1"/>
          </a:solidFill>
          <a:latin typeface="+mj-lt"/>
          <a:ea typeface="+mj-ea"/>
          <a:cs typeface="+mj-cs"/>
        </a:defRPr>
      </a:lvl1pPr>
      <a:lvl2pPr algn="l" rtl="0" eaLnBrk="0" fontAlgn="base" hangingPunct="0">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2pPr>
      <a:lvl3pPr algn="l" rtl="0" eaLnBrk="0" fontAlgn="base" hangingPunct="0">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3pPr>
      <a:lvl4pPr algn="l" rtl="0" eaLnBrk="0" fontAlgn="base" hangingPunct="0">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4pPr>
      <a:lvl5pPr algn="l" rtl="0" eaLnBrk="0" fontAlgn="base" hangingPunct="0">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5pPr>
      <a:lvl6pPr marL="457200" algn="l" rtl="0" fontAlgn="base">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6pPr>
      <a:lvl7pPr marL="914400" algn="l" rtl="0" fontAlgn="base">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7pPr>
      <a:lvl8pPr marL="1371600" algn="l" rtl="0" fontAlgn="base">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8pPr>
      <a:lvl9pPr marL="1828800" algn="l" rtl="0" fontAlgn="base">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9pPr>
    </p:titleStyle>
    <p:bodyStyle>
      <a:lvl1pPr marL="228600" indent="-228600" algn="l" rtl="0" eaLnBrk="0" fontAlgn="base" hangingPunct="0">
        <a:lnSpc>
          <a:spcPct val="125000"/>
        </a:lnSpc>
        <a:spcBef>
          <a:spcPts val="1000"/>
        </a:spcBef>
        <a:spcAft>
          <a:spcPct val="0"/>
        </a:spcAft>
        <a:buFont typeface="Arial" panose="020B0604020202020204" pitchFamily="34" charset="0"/>
        <a:buChar char="•"/>
        <a:defRPr sz="2000">
          <a:solidFill>
            <a:schemeClr val="tx1"/>
          </a:solidFill>
          <a:latin typeface="+mn-lt"/>
          <a:ea typeface="+mn-ea"/>
          <a:cs typeface="+mn-cs"/>
        </a:defRPr>
      </a:lvl1pPr>
      <a:lvl2pPr marL="685800" indent="-228600" algn="l" rtl="0" eaLnBrk="0" fontAlgn="base" hangingPunct="0">
        <a:lnSpc>
          <a:spcPct val="125000"/>
        </a:lnSpc>
        <a:spcBef>
          <a:spcPts val="500"/>
        </a:spcBef>
        <a:spcAft>
          <a:spcPct val="0"/>
        </a:spcAft>
        <a:buFont typeface="Arial" panose="020B0604020202020204" pitchFamily="34" charset="0"/>
        <a:buChar char="•"/>
        <a:defRPr sz="2800">
          <a:solidFill>
            <a:schemeClr val="tx1"/>
          </a:solidFill>
          <a:latin typeface="+mn-lt"/>
          <a:ea typeface="+mn-ea"/>
        </a:defRPr>
      </a:lvl2pPr>
      <a:lvl3pPr marL="1143000" indent="-228600" algn="l" rtl="0" eaLnBrk="0" fontAlgn="base" hangingPunct="0">
        <a:lnSpc>
          <a:spcPct val="125000"/>
        </a:lnSpc>
        <a:spcBef>
          <a:spcPts val="500"/>
        </a:spcBef>
        <a:spcAft>
          <a:spcPct val="0"/>
        </a:spcAft>
        <a:buFont typeface="Arial" panose="020B0604020202020204" pitchFamily="34" charset="0"/>
        <a:buChar char="•"/>
        <a:defRPr sz="1600">
          <a:solidFill>
            <a:schemeClr val="tx1"/>
          </a:solidFill>
          <a:latin typeface="+mn-lt"/>
          <a:ea typeface="+mn-ea"/>
        </a:defRPr>
      </a:lvl3pPr>
      <a:lvl4pPr marL="1600200" indent="-228600" algn="l" rtl="0" eaLnBrk="0" fontAlgn="base" hangingPunct="0">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4pPr>
      <a:lvl5pPr marL="2057400" indent="-228600" algn="l" rtl="0" eaLnBrk="0" fontAlgn="base" hangingPunct="0">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5pPr>
      <a:lvl6pPr marL="2514600" indent="-228600" algn="l" rtl="0" fontAlgn="base">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6pPr>
      <a:lvl7pPr marL="2971800" indent="-228600" algn="l" rtl="0" fontAlgn="base">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7pPr>
      <a:lvl8pPr marL="3429000" indent="-228600" algn="l" rtl="0" fontAlgn="base">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8pPr>
      <a:lvl9pPr marL="3886200" indent="-228600" algn="l" rtl="0" fontAlgn="base">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3"/>
          <a:srcRect/>
          <a:stretch>
            <a:fillRect/>
          </a:stretch>
        </a:blipFill>
        <a:effectLst/>
      </p:bgPr>
    </p:bg>
    <p:spTree>
      <p:nvGrpSpPr>
        <p:cNvPr id="1" name=""/>
        <p:cNvGrpSpPr/>
        <p:nvPr/>
      </p:nvGrpSpPr>
      <p:grpSpPr>
        <a:xfrm>
          <a:off x="0" y="0"/>
          <a:ext cx="0" cy="0"/>
          <a:chOff x="0" y="0"/>
          <a:chExt cx="0" cy="0"/>
        </a:xfrm>
      </p:grpSpPr>
      <p:grpSp>
        <p:nvGrpSpPr>
          <p:cNvPr id="6146" name="组合 6"/>
          <p:cNvGrpSpPr/>
          <p:nvPr userDrawn="1"/>
        </p:nvGrpSpPr>
        <p:grpSpPr bwMode="auto">
          <a:xfrm>
            <a:off x="479425" y="692150"/>
            <a:ext cx="179388" cy="630238"/>
            <a:chOff x="0" y="0"/>
            <a:chExt cx="180000" cy="630000"/>
          </a:xfrm>
        </p:grpSpPr>
        <p:sp>
          <p:nvSpPr>
            <p:cNvPr id="5123" name="圆角矩形 7"/>
            <p:cNvSpPr>
              <a:spLocks noChangeArrowheads="1"/>
            </p:cNvSpPr>
            <p:nvPr userDrawn="1"/>
          </p:nvSpPr>
          <p:spPr bwMode="auto">
            <a:xfrm>
              <a:off x="0" y="0"/>
              <a:ext cx="180000" cy="179320"/>
            </a:xfrm>
            <a:prstGeom prst="roundRect">
              <a:avLst>
                <a:gd name="adj" fmla="val 16667"/>
              </a:avLst>
            </a:prstGeom>
            <a:solidFill>
              <a:schemeClr val="accent1"/>
            </a:solidFill>
            <a:ln w="9525">
              <a:noFill/>
              <a:round/>
            </a:ln>
          </p:spPr>
          <p:txBody>
            <a:bodyPr anchor="ctr"/>
            <a:lstStyle/>
            <a:p>
              <a:pPr algn="ctr" eaLnBrk="1" hangingPunct="1">
                <a:defRPr/>
              </a:pPr>
              <a:endParaRPr lang="zh-CN" altLang="en-US">
                <a:solidFill>
                  <a:srgbClr val="FFFFFF"/>
                </a:solidFill>
              </a:endParaRPr>
            </a:p>
          </p:txBody>
        </p:sp>
        <p:sp>
          <p:nvSpPr>
            <p:cNvPr id="5124" name="圆角矩形 8"/>
            <p:cNvSpPr>
              <a:spLocks noChangeArrowheads="1"/>
            </p:cNvSpPr>
            <p:nvPr userDrawn="1"/>
          </p:nvSpPr>
          <p:spPr bwMode="auto">
            <a:xfrm>
              <a:off x="0" y="225340"/>
              <a:ext cx="180000" cy="179320"/>
            </a:xfrm>
            <a:prstGeom prst="roundRect">
              <a:avLst>
                <a:gd name="adj" fmla="val 16667"/>
              </a:avLst>
            </a:prstGeom>
            <a:solidFill>
              <a:schemeClr val="accent2"/>
            </a:solidFill>
            <a:ln w="9525">
              <a:noFill/>
              <a:round/>
            </a:ln>
          </p:spPr>
          <p:txBody>
            <a:bodyPr anchor="ctr"/>
            <a:lstStyle/>
            <a:p>
              <a:pPr algn="ctr" eaLnBrk="1" hangingPunct="1">
                <a:defRPr/>
              </a:pPr>
              <a:endParaRPr lang="zh-CN" altLang="en-US">
                <a:solidFill>
                  <a:srgbClr val="FFFFFF"/>
                </a:solidFill>
              </a:endParaRPr>
            </a:p>
          </p:txBody>
        </p:sp>
        <p:sp>
          <p:nvSpPr>
            <p:cNvPr id="5125" name="圆角矩形 9"/>
            <p:cNvSpPr>
              <a:spLocks noChangeArrowheads="1"/>
            </p:cNvSpPr>
            <p:nvPr userDrawn="1"/>
          </p:nvSpPr>
          <p:spPr bwMode="auto">
            <a:xfrm>
              <a:off x="0" y="450680"/>
              <a:ext cx="180000" cy="179320"/>
            </a:xfrm>
            <a:prstGeom prst="roundRect">
              <a:avLst>
                <a:gd name="adj" fmla="val 16667"/>
              </a:avLst>
            </a:prstGeom>
            <a:solidFill>
              <a:schemeClr val="accent1"/>
            </a:solidFill>
            <a:ln w="9525">
              <a:noFill/>
              <a:round/>
            </a:ln>
          </p:spPr>
          <p:txBody>
            <a:bodyPr anchor="ctr"/>
            <a:lstStyle/>
            <a:p>
              <a:pPr algn="ctr" eaLnBrk="1" hangingPunct="1">
                <a:defRPr/>
              </a:pPr>
              <a:endParaRPr lang="zh-CN" altLang="en-US">
                <a:solidFill>
                  <a:srgbClr val="FFFFFF"/>
                </a:solidFill>
              </a:endParaRPr>
            </a:p>
          </p:txBody>
        </p:sp>
      </p:grpSp>
      <p:sp>
        <p:nvSpPr>
          <p:cNvPr id="6147" name="标题占位符 1"/>
          <p:cNvSpPr>
            <a:spLocks noGrp="1" noChangeArrowheads="1"/>
          </p:cNvSpPr>
          <p:nvPr>
            <p:ph type="title"/>
          </p:nvPr>
        </p:nvSpPr>
        <p:spPr bwMode="auto">
          <a:xfrm>
            <a:off x="838200" y="365125"/>
            <a:ext cx="105156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TW" altLang="zh-CN"/>
              <a:t>单击此处编辑母版标题样式</a:t>
            </a:r>
          </a:p>
        </p:txBody>
      </p:sp>
      <p:sp>
        <p:nvSpPr>
          <p:cNvPr id="6148" name="文本占位符 2"/>
          <p:cNvSpPr>
            <a:spLocks noGrp="1" noChangeArrowheads="1"/>
          </p:cNvSpPr>
          <p:nvPr>
            <p:ph type="body" idx="1"/>
          </p:nvPr>
        </p:nvSpPr>
        <p:spPr bwMode="auto">
          <a:xfrm>
            <a:off x="838200" y="1619250"/>
            <a:ext cx="10515600" cy="455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TW" altLang="zh-CN"/>
              <a:t>单击此处编辑母版文本样式</a:t>
            </a:r>
          </a:p>
          <a:p>
            <a:pPr lvl="1"/>
            <a:r>
              <a:rPr lang="zh-TW" altLang="zh-CN"/>
              <a:t>第二级</a:t>
            </a:r>
          </a:p>
          <a:p>
            <a:pPr lvl="2"/>
            <a:r>
              <a:rPr lang="zh-TW" altLang="zh-CN"/>
              <a:t>第三级</a:t>
            </a:r>
          </a:p>
          <a:p>
            <a:pPr lvl="3"/>
            <a:r>
              <a:rPr lang="zh-TW" altLang="zh-CN"/>
              <a:t>第四级</a:t>
            </a:r>
          </a:p>
          <a:p>
            <a:pPr lvl="4"/>
            <a:r>
              <a:rPr lang="zh-TW" altLang="zh-CN"/>
              <a:t>第五级</a:t>
            </a: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0" fontAlgn="base" hangingPunct="0">
        <a:lnSpc>
          <a:spcPct val="90000"/>
        </a:lnSpc>
        <a:spcBef>
          <a:spcPct val="0"/>
        </a:spcBef>
        <a:spcAft>
          <a:spcPct val="0"/>
        </a:spcAft>
        <a:defRPr sz="4000">
          <a:solidFill>
            <a:schemeClr val="tx1"/>
          </a:solidFill>
          <a:latin typeface="+mj-lt"/>
          <a:ea typeface="+mj-ea"/>
          <a:cs typeface="+mj-cs"/>
        </a:defRPr>
      </a:lvl1pPr>
      <a:lvl2pPr algn="l" rtl="0" eaLnBrk="0" fontAlgn="base" hangingPunct="0">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2pPr>
      <a:lvl3pPr algn="l" rtl="0" eaLnBrk="0" fontAlgn="base" hangingPunct="0">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3pPr>
      <a:lvl4pPr algn="l" rtl="0" eaLnBrk="0" fontAlgn="base" hangingPunct="0">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4pPr>
      <a:lvl5pPr algn="l" rtl="0" eaLnBrk="0" fontAlgn="base" hangingPunct="0">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5pPr>
      <a:lvl6pPr marL="457200" algn="l" rtl="0" fontAlgn="base">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6pPr>
      <a:lvl7pPr marL="914400" algn="l" rtl="0" fontAlgn="base">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7pPr>
      <a:lvl8pPr marL="1371600" algn="l" rtl="0" fontAlgn="base">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8pPr>
      <a:lvl9pPr marL="1828800" algn="l" rtl="0" fontAlgn="base">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9pPr>
    </p:titleStyle>
    <p:bodyStyle>
      <a:lvl1pPr marL="228600" indent="-228600" algn="l" rtl="0" eaLnBrk="0" fontAlgn="base" hangingPunct="0">
        <a:lnSpc>
          <a:spcPct val="125000"/>
        </a:lnSpc>
        <a:spcBef>
          <a:spcPts val="1000"/>
        </a:spcBef>
        <a:spcAft>
          <a:spcPct val="0"/>
        </a:spcAft>
        <a:buFont typeface="Arial" panose="020B0604020202020204" pitchFamily="34" charset="0"/>
        <a:buChar char="•"/>
        <a:defRPr sz="2000">
          <a:solidFill>
            <a:schemeClr val="tx1"/>
          </a:solidFill>
          <a:latin typeface="+mn-lt"/>
          <a:ea typeface="+mn-ea"/>
          <a:cs typeface="+mn-cs"/>
        </a:defRPr>
      </a:lvl1pPr>
      <a:lvl2pPr marL="685800" indent="-228600" algn="l" rtl="0" eaLnBrk="0" fontAlgn="base" hangingPunct="0">
        <a:lnSpc>
          <a:spcPct val="125000"/>
        </a:lnSpc>
        <a:spcBef>
          <a:spcPts val="500"/>
        </a:spcBef>
        <a:spcAft>
          <a:spcPct val="0"/>
        </a:spcAft>
        <a:buFont typeface="Arial" panose="020B0604020202020204" pitchFamily="34" charset="0"/>
        <a:buChar char="•"/>
        <a:defRPr sz="2800">
          <a:solidFill>
            <a:schemeClr val="tx1"/>
          </a:solidFill>
          <a:latin typeface="+mn-lt"/>
          <a:ea typeface="+mn-ea"/>
        </a:defRPr>
      </a:lvl2pPr>
      <a:lvl3pPr marL="1143000" indent="-228600" algn="l" rtl="0" eaLnBrk="0" fontAlgn="base" hangingPunct="0">
        <a:lnSpc>
          <a:spcPct val="125000"/>
        </a:lnSpc>
        <a:spcBef>
          <a:spcPts val="500"/>
        </a:spcBef>
        <a:spcAft>
          <a:spcPct val="0"/>
        </a:spcAft>
        <a:buFont typeface="Arial" panose="020B0604020202020204" pitchFamily="34" charset="0"/>
        <a:buChar char="•"/>
        <a:defRPr sz="1600">
          <a:solidFill>
            <a:schemeClr val="tx1"/>
          </a:solidFill>
          <a:latin typeface="+mn-lt"/>
          <a:ea typeface="+mn-ea"/>
        </a:defRPr>
      </a:lvl3pPr>
      <a:lvl4pPr marL="1600200" indent="-228600" algn="l" rtl="0" eaLnBrk="0" fontAlgn="base" hangingPunct="0">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4pPr>
      <a:lvl5pPr marL="2057400" indent="-228600" algn="l" rtl="0" eaLnBrk="0" fontAlgn="base" hangingPunct="0">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5pPr>
      <a:lvl6pPr marL="2514600" indent="-228600" algn="l" rtl="0" fontAlgn="base">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6pPr>
      <a:lvl7pPr marL="2971800" indent="-228600" algn="l" rtl="0" fontAlgn="base">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7pPr>
      <a:lvl8pPr marL="3429000" indent="-228600" algn="l" rtl="0" fontAlgn="base">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8pPr>
      <a:lvl9pPr marL="3886200" indent="-228600" algn="l" rtl="0" fontAlgn="base">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8194" name="标题占位符 1"/>
          <p:cNvSpPr>
            <a:spLocks noGrp="1" noChangeArrowheads="1"/>
          </p:cNvSpPr>
          <p:nvPr>
            <p:ph type="title"/>
          </p:nvPr>
        </p:nvSpPr>
        <p:spPr bwMode="auto">
          <a:xfrm>
            <a:off x="838200" y="365125"/>
            <a:ext cx="105156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TW" altLang="zh-CN"/>
              <a:t>单击此处编辑母版标题样式</a:t>
            </a:r>
          </a:p>
        </p:txBody>
      </p:sp>
      <p:sp>
        <p:nvSpPr>
          <p:cNvPr id="8195" name="文本占位符 2"/>
          <p:cNvSpPr>
            <a:spLocks noGrp="1" noChangeArrowheads="1"/>
          </p:cNvSpPr>
          <p:nvPr>
            <p:ph type="body" idx="1"/>
          </p:nvPr>
        </p:nvSpPr>
        <p:spPr bwMode="auto">
          <a:xfrm>
            <a:off x="838200" y="1619250"/>
            <a:ext cx="10515600" cy="455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TW" altLang="zh-CN"/>
              <a:t>单击此处编辑母版文本样式</a:t>
            </a:r>
          </a:p>
          <a:p>
            <a:pPr lvl="1"/>
            <a:r>
              <a:rPr lang="zh-TW" altLang="zh-CN"/>
              <a:t>第二级</a:t>
            </a:r>
          </a:p>
          <a:p>
            <a:pPr lvl="2"/>
            <a:r>
              <a:rPr lang="zh-TW" altLang="zh-CN"/>
              <a:t>第三级</a:t>
            </a:r>
          </a:p>
          <a:p>
            <a:pPr lvl="3"/>
            <a:r>
              <a:rPr lang="zh-TW" altLang="zh-CN"/>
              <a:t>第四级</a:t>
            </a:r>
          </a:p>
          <a:p>
            <a:pPr lvl="4"/>
            <a:r>
              <a:rPr lang="zh-TW" altLang="zh-CN"/>
              <a:t>第五级</a:t>
            </a: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0" fontAlgn="base" hangingPunct="0">
        <a:lnSpc>
          <a:spcPct val="90000"/>
        </a:lnSpc>
        <a:spcBef>
          <a:spcPct val="0"/>
        </a:spcBef>
        <a:spcAft>
          <a:spcPct val="0"/>
        </a:spcAft>
        <a:defRPr sz="4000">
          <a:solidFill>
            <a:schemeClr val="tx1"/>
          </a:solidFill>
          <a:latin typeface="+mj-lt"/>
          <a:ea typeface="+mj-ea"/>
          <a:cs typeface="+mj-cs"/>
        </a:defRPr>
      </a:lvl1pPr>
      <a:lvl2pPr algn="l" rtl="0" eaLnBrk="0" fontAlgn="base" hangingPunct="0">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2pPr>
      <a:lvl3pPr algn="l" rtl="0" eaLnBrk="0" fontAlgn="base" hangingPunct="0">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3pPr>
      <a:lvl4pPr algn="l" rtl="0" eaLnBrk="0" fontAlgn="base" hangingPunct="0">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4pPr>
      <a:lvl5pPr algn="l" rtl="0" eaLnBrk="0" fontAlgn="base" hangingPunct="0">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5pPr>
      <a:lvl6pPr marL="457200" algn="l" rtl="0" fontAlgn="base">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6pPr>
      <a:lvl7pPr marL="914400" algn="l" rtl="0" fontAlgn="base">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7pPr>
      <a:lvl8pPr marL="1371600" algn="l" rtl="0" fontAlgn="base">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8pPr>
      <a:lvl9pPr marL="1828800" algn="l" rtl="0" fontAlgn="base">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9pPr>
    </p:titleStyle>
    <p:bodyStyle>
      <a:lvl1pPr marL="228600" indent="-228600" algn="l" rtl="0" eaLnBrk="0" fontAlgn="base" hangingPunct="0">
        <a:lnSpc>
          <a:spcPct val="125000"/>
        </a:lnSpc>
        <a:spcBef>
          <a:spcPts val="1000"/>
        </a:spcBef>
        <a:spcAft>
          <a:spcPct val="0"/>
        </a:spcAft>
        <a:buFont typeface="Arial" panose="020B0604020202020204" pitchFamily="34" charset="0"/>
        <a:buChar char="•"/>
        <a:defRPr sz="2000">
          <a:solidFill>
            <a:schemeClr val="tx1"/>
          </a:solidFill>
          <a:latin typeface="+mn-lt"/>
          <a:ea typeface="+mn-ea"/>
          <a:cs typeface="+mn-cs"/>
        </a:defRPr>
      </a:lvl1pPr>
      <a:lvl2pPr marL="685800" indent="-228600" algn="l" rtl="0" eaLnBrk="0" fontAlgn="base" hangingPunct="0">
        <a:lnSpc>
          <a:spcPct val="125000"/>
        </a:lnSpc>
        <a:spcBef>
          <a:spcPts val="500"/>
        </a:spcBef>
        <a:spcAft>
          <a:spcPct val="0"/>
        </a:spcAft>
        <a:buFont typeface="Arial" panose="020B0604020202020204" pitchFamily="34" charset="0"/>
        <a:buChar char="•"/>
        <a:defRPr sz="2800">
          <a:solidFill>
            <a:schemeClr val="tx1"/>
          </a:solidFill>
          <a:latin typeface="+mn-lt"/>
          <a:ea typeface="+mn-ea"/>
        </a:defRPr>
      </a:lvl2pPr>
      <a:lvl3pPr marL="1143000" indent="-228600" algn="l" rtl="0" eaLnBrk="0" fontAlgn="base" hangingPunct="0">
        <a:lnSpc>
          <a:spcPct val="125000"/>
        </a:lnSpc>
        <a:spcBef>
          <a:spcPts val="500"/>
        </a:spcBef>
        <a:spcAft>
          <a:spcPct val="0"/>
        </a:spcAft>
        <a:buFont typeface="Arial" panose="020B0604020202020204" pitchFamily="34" charset="0"/>
        <a:buChar char="•"/>
        <a:defRPr sz="1600">
          <a:solidFill>
            <a:schemeClr val="tx1"/>
          </a:solidFill>
          <a:latin typeface="+mn-lt"/>
          <a:ea typeface="+mn-ea"/>
        </a:defRPr>
      </a:lvl3pPr>
      <a:lvl4pPr marL="1600200" indent="-228600" algn="l" rtl="0" eaLnBrk="0" fontAlgn="base" hangingPunct="0">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4pPr>
      <a:lvl5pPr marL="2057400" indent="-228600" algn="l" rtl="0" eaLnBrk="0" fontAlgn="base" hangingPunct="0">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5pPr>
      <a:lvl6pPr marL="2514600" indent="-228600" algn="l" rtl="0" fontAlgn="base">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6pPr>
      <a:lvl7pPr marL="2971800" indent="-228600" algn="l" rtl="0" fontAlgn="base">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7pPr>
      <a:lvl8pPr marL="3429000" indent="-228600" algn="l" rtl="0" fontAlgn="base">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8pPr>
      <a:lvl9pPr marL="3886200" indent="-228600" algn="l" rtl="0" fontAlgn="base">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2290" name="矩形 6"/>
          <p:cNvSpPr>
            <a:spLocks noChangeArrowheads="1"/>
          </p:cNvSpPr>
          <p:nvPr userDrawn="1"/>
        </p:nvSpPr>
        <p:spPr bwMode="auto">
          <a:xfrm>
            <a:off x="0" y="0"/>
            <a:ext cx="12192000" cy="6858000"/>
          </a:xfrm>
          <a:prstGeom prst="rect">
            <a:avLst/>
          </a:prstGeom>
          <a:solidFill>
            <a:srgbClr val="354B5E"/>
          </a:solidFill>
          <a:ln w="9525">
            <a:noFill/>
            <a:miter lim="800000"/>
          </a:ln>
        </p:spPr>
        <p:txBody>
          <a:bodyPr anchor="ctr"/>
          <a:lstStyle/>
          <a:p>
            <a:pPr algn="ctr" eaLnBrk="1" hangingPunct="1">
              <a:defRPr/>
            </a:pPr>
            <a:endParaRPr lang="zh-CN" altLang="en-US">
              <a:solidFill>
                <a:srgbClr val="FFFFFF"/>
              </a:solidFill>
            </a:endParaRPr>
          </a:p>
        </p:txBody>
      </p:sp>
      <p:sp>
        <p:nvSpPr>
          <p:cNvPr id="12291" name="圆角矩形 7"/>
          <p:cNvSpPr>
            <a:spLocks noChangeArrowheads="1"/>
          </p:cNvSpPr>
          <p:nvPr userDrawn="1"/>
        </p:nvSpPr>
        <p:spPr bwMode="auto">
          <a:xfrm>
            <a:off x="3967163" y="2979738"/>
            <a:ext cx="4257675" cy="898525"/>
          </a:xfrm>
          <a:prstGeom prst="roundRect">
            <a:avLst>
              <a:gd name="adj" fmla="val 50000"/>
            </a:avLst>
          </a:prstGeom>
          <a:solidFill>
            <a:schemeClr val="accent2"/>
          </a:solidFill>
          <a:ln w="9525">
            <a:noFill/>
            <a:round/>
          </a:ln>
        </p:spPr>
        <p:txBody>
          <a:bodyPr anchor="ctr"/>
          <a:lstStyle/>
          <a:p>
            <a:pPr algn="ctr" eaLnBrk="1" hangingPunct="1">
              <a:defRPr/>
            </a:pPr>
            <a:r>
              <a:rPr lang="en-US" sz="3200">
                <a:solidFill>
                  <a:srgbClr val="FFFFFF"/>
                </a:solidFill>
                <a:latin typeface="Segoe UI Light" panose="020B0502040204020203" pitchFamily="2" charset="0"/>
              </a:rPr>
              <a:t>MORE THAN PPT</a:t>
            </a:r>
            <a:endParaRPr lang="zh-CN" altLang="en-US" sz="3200">
              <a:solidFill>
                <a:srgbClr val="FFFFFF"/>
              </a:solidFill>
              <a:latin typeface="Segoe UI Light" panose="020B0502040204020203" pitchFamily="2" charset="0"/>
            </a:endParaRPr>
          </a:p>
        </p:txBody>
      </p:sp>
      <p:sp>
        <p:nvSpPr>
          <p:cNvPr id="12292" name="文本框 8"/>
          <p:cNvSpPr txBox="1">
            <a:spLocks noChangeArrowheads="1"/>
          </p:cNvSpPr>
          <p:nvPr userDrawn="1"/>
        </p:nvSpPr>
        <p:spPr bwMode="auto">
          <a:xfrm>
            <a:off x="5129213" y="4114800"/>
            <a:ext cx="1933575" cy="404813"/>
          </a:xfrm>
          <a:prstGeom prst="rect">
            <a:avLst/>
          </a:prstGeom>
          <a:noFill/>
          <a:ln w="9525">
            <a:noFill/>
            <a:miter lim="800000"/>
          </a:ln>
        </p:spPr>
        <p:txBody>
          <a:bodyPr wrap="none">
            <a:spAutoFit/>
          </a:bodyPr>
          <a:lstStyle/>
          <a:p>
            <a:pPr algn="ctr" eaLnBrk="1" hangingPunct="1">
              <a:lnSpc>
                <a:spcPct val="125000"/>
              </a:lnSpc>
              <a:spcAft>
                <a:spcPts val="800"/>
              </a:spcAft>
              <a:defRPr/>
            </a:pPr>
            <a:r>
              <a:rPr lang="en-US">
                <a:solidFill>
                  <a:schemeClr val="bg1"/>
                </a:solidFill>
                <a:latin typeface="Segoe UI Light" panose="020B0502040204020203" pitchFamily="2" charset="0"/>
              </a:rPr>
              <a:t>@x-Studio Design</a:t>
            </a:r>
            <a:endParaRPr lang="zh-CN" altLang="en-US">
              <a:solidFill>
                <a:schemeClr val="bg1"/>
              </a:solidFill>
              <a:latin typeface="Segoe UI Light" panose="020B0502040204020203" pitchFamily="2" charset="0"/>
            </a:endParaRPr>
          </a:p>
        </p:txBody>
      </p:sp>
      <p:sp>
        <p:nvSpPr>
          <p:cNvPr id="12293" name="矩形 9">
            <a:hlinkClick r:id="rId14"/>
          </p:cNvPr>
          <p:cNvSpPr>
            <a:spLocks noChangeArrowheads="1"/>
          </p:cNvSpPr>
          <p:nvPr userDrawn="1"/>
        </p:nvSpPr>
        <p:spPr bwMode="auto">
          <a:xfrm>
            <a:off x="0" y="0"/>
            <a:ext cx="12192000" cy="6858000"/>
          </a:xfrm>
          <a:prstGeom prst="rect">
            <a:avLst/>
          </a:prstGeom>
          <a:noFill/>
          <a:ln w="9525">
            <a:noFill/>
            <a:miter lim="800000"/>
          </a:ln>
        </p:spPr>
        <p:txBody>
          <a:bodyPr anchor="ctr"/>
          <a:lstStyle/>
          <a:p>
            <a:pPr algn="ctr" eaLnBrk="1" hangingPunct="1">
              <a:defRPr/>
            </a:pPr>
            <a:endParaRPr lang="zh-CN" altLang="en-US">
              <a:solidFill>
                <a:srgbClr val="FFFFFF"/>
              </a:solidFill>
            </a:endParaRPr>
          </a:p>
        </p:txBody>
      </p:sp>
      <p:sp>
        <p:nvSpPr>
          <p:cNvPr id="13318" name="标题占位符 1"/>
          <p:cNvSpPr>
            <a:spLocks noGrp="1" noChangeArrowheads="1"/>
          </p:cNvSpPr>
          <p:nvPr>
            <p:ph type="title"/>
          </p:nvPr>
        </p:nvSpPr>
        <p:spPr bwMode="auto">
          <a:xfrm>
            <a:off x="838200" y="365125"/>
            <a:ext cx="105156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TW" altLang="zh-CN"/>
              <a:t>单击此处编辑母版标题样式</a:t>
            </a:r>
          </a:p>
        </p:txBody>
      </p:sp>
      <p:sp>
        <p:nvSpPr>
          <p:cNvPr id="13319" name="文本占位符 2"/>
          <p:cNvSpPr>
            <a:spLocks noGrp="1" noChangeArrowheads="1"/>
          </p:cNvSpPr>
          <p:nvPr>
            <p:ph type="body" idx="1"/>
          </p:nvPr>
        </p:nvSpPr>
        <p:spPr bwMode="auto">
          <a:xfrm>
            <a:off x="838200" y="1619250"/>
            <a:ext cx="10515600" cy="455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TW" altLang="zh-CN"/>
              <a:t>单击此处编辑母版文本样式</a:t>
            </a:r>
          </a:p>
          <a:p>
            <a:pPr lvl="1"/>
            <a:r>
              <a:rPr lang="zh-TW" altLang="zh-CN"/>
              <a:t>第二级</a:t>
            </a:r>
          </a:p>
          <a:p>
            <a:pPr lvl="2"/>
            <a:r>
              <a:rPr lang="zh-TW" altLang="zh-CN"/>
              <a:t>第三级</a:t>
            </a:r>
          </a:p>
          <a:p>
            <a:pPr lvl="3"/>
            <a:r>
              <a:rPr lang="zh-TW" altLang="zh-CN"/>
              <a:t>第四级</a:t>
            </a:r>
          </a:p>
          <a:p>
            <a:pPr lvl="4"/>
            <a:r>
              <a:rPr lang="zh-TW" altLang="zh-CN"/>
              <a:t>第五级</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0" fontAlgn="base" hangingPunct="0">
        <a:lnSpc>
          <a:spcPct val="90000"/>
        </a:lnSpc>
        <a:spcBef>
          <a:spcPct val="0"/>
        </a:spcBef>
        <a:spcAft>
          <a:spcPct val="0"/>
        </a:spcAft>
        <a:defRPr sz="4000">
          <a:solidFill>
            <a:schemeClr val="tx1"/>
          </a:solidFill>
          <a:latin typeface="+mj-lt"/>
          <a:ea typeface="+mj-ea"/>
          <a:cs typeface="+mj-cs"/>
        </a:defRPr>
      </a:lvl1pPr>
      <a:lvl2pPr algn="l" rtl="0" eaLnBrk="0" fontAlgn="base" hangingPunct="0">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2pPr>
      <a:lvl3pPr algn="l" rtl="0" eaLnBrk="0" fontAlgn="base" hangingPunct="0">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3pPr>
      <a:lvl4pPr algn="l" rtl="0" eaLnBrk="0" fontAlgn="base" hangingPunct="0">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4pPr>
      <a:lvl5pPr algn="l" rtl="0" eaLnBrk="0" fontAlgn="base" hangingPunct="0">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5pPr>
      <a:lvl6pPr marL="457200" algn="l" rtl="0" fontAlgn="base">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6pPr>
      <a:lvl7pPr marL="914400" algn="l" rtl="0" fontAlgn="base">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7pPr>
      <a:lvl8pPr marL="1371600" algn="l" rtl="0" fontAlgn="base">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8pPr>
      <a:lvl9pPr marL="1828800" algn="l" rtl="0" fontAlgn="base">
        <a:lnSpc>
          <a:spcPct val="90000"/>
        </a:lnSpc>
        <a:spcBef>
          <a:spcPct val="0"/>
        </a:spcBef>
        <a:spcAft>
          <a:spcPct val="0"/>
        </a:spcAft>
        <a:defRPr sz="4000">
          <a:solidFill>
            <a:schemeClr val="tx1"/>
          </a:solidFill>
          <a:latin typeface="Segoe UI Light" panose="020B0502040204020203" pitchFamily="2" charset="0"/>
          <a:ea typeface="微软雅黑 Light" panose="020B0502040204020203" pitchFamily="2" charset="-122"/>
        </a:defRPr>
      </a:lvl9pPr>
    </p:titleStyle>
    <p:bodyStyle>
      <a:lvl1pPr marL="228600" indent="-228600" algn="l" rtl="0" eaLnBrk="0" fontAlgn="base" hangingPunct="0">
        <a:lnSpc>
          <a:spcPct val="125000"/>
        </a:lnSpc>
        <a:spcBef>
          <a:spcPts val="1000"/>
        </a:spcBef>
        <a:spcAft>
          <a:spcPct val="0"/>
        </a:spcAft>
        <a:buFont typeface="Arial" panose="020B0604020202020204" pitchFamily="34" charset="0"/>
        <a:buChar char="•"/>
        <a:defRPr sz="2000">
          <a:solidFill>
            <a:schemeClr val="tx1"/>
          </a:solidFill>
          <a:latin typeface="+mn-lt"/>
          <a:ea typeface="+mn-ea"/>
          <a:cs typeface="+mn-cs"/>
        </a:defRPr>
      </a:lvl1pPr>
      <a:lvl2pPr marL="685800" indent="-228600" algn="l" rtl="0" eaLnBrk="0" fontAlgn="base" hangingPunct="0">
        <a:lnSpc>
          <a:spcPct val="125000"/>
        </a:lnSpc>
        <a:spcBef>
          <a:spcPts val="500"/>
        </a:spcBef>
        <a:spcAft>
          <a:spcPct val="0"/>
        </a:spcAft>
        <a:buFont typeface="Arial" panose="020B0604020202020204" pitchFamily="34" charset="0"/>
        <a:buChar char="•"/>
        <a:defRPr sz="2800">
          <a:solidFill>
            <a:schemeClr val="tx1"/>
          </a:solidFill>
          <a:latin typeface="+mn-lt"/>
          <a:ea typeface="+mn-ea"/>
        </a:defRPr>
      </a:lvl2pPr>
      <a:lvl3pPr marL="1143000" indent="-228600" algn="l" rtl="0" eaLnBrk="0" fontAlgn="base" hangingPunct="0">
        <a:lnSpc>
          <a:spcPct val="125000"/>
        </a:lnSpc>
        <a:spcBef>
          <a:spcPts val="500"/>
        </a:spcBef>
        <a:spcAft>
          <a:spcPct val="0"/>
        </a:spcAft>
        <a:buFont typeface="Arial" panose="020B0604020202020204" pitchFamily="34" charset="0"/>
        <a:buChar char="•"/>
        <a:defRPr sz="1600">
          <a:solidFill>
            <a:schemeClr val="tx1"/>
          </a:solidFill>
          <a:latin typeface="+mn-lt"/>
          <a:ea typeface="+mn-ea"/>
        </a:defRPr>
      </a:lvl3pPr>
      <a:lvl4pPr marL="1600200" indent="-228600" algn="l" rtl="0" eaLnBrk="0" fontAlgn="base" hangingPunct="0">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4pPr>
      <a:lvl5pPr marL="2057400" indent="-228600" algn="l" rtl="0" eaLnBrk="0" fontAlgn="base" hangingPunct="0">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5pPr>
      <a:lvl6pPr marL="2514600" indent="-228600" algn="l" rtl="0" fontAlgn="base">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6pPr>
      <a:lvl7pPr marL="2971800" indent="-228600" algn="l" rtl="0" fontAlgn="base">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7pPr>
      <a:lvl8pPr marL="3429000" indent="-228600" algn="l" rtl="0" fontAlgn="base">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8pPr>
      <a:lvl9pPr marL="3886200" indent="-228600" algn="l" rtl="0" fontAlgn="base">
        <a:lnSpc>
          <a:spcPct val="125000"/>
        </a:lnSpc>
        <a:spcBef>
          <a:spcPts val="500"/>
        </a:spcBef>
        <a:spcAft>
          <a:spcPct val="0"/>
        </a:spcAft>
        <a:buFont typeface="Arial" panose="020B0604020202020204" pitchFamily="34" charset="0"/>
        <a:buChar char="•"/>
        <a:defRPr sz="14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8.xml"/><Relationship Id="rId5" Type="http://schemas.openxmlformats.org/officeDocument/2006/relationships/image" Target="../media/image6.jpe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daffccb67fe0723b"/>
          <p:cNvPicPr>
            <a:picLocks noChangeAspect="1"/>
          </p:cNvPicPr>
          <p:nvPr/>
        </p:nvPicPr>
        <p:blipFill>
          <a:blip r:embed="rId2"/>
          <a:stretch>
            <a:fillRect/>
          </a:stretch>
        </p:blipFill>
        <p:spPr>
          <a:xfrm>
            <a:off x="-36194" y="111759"/>
            <a:ext cx="3105094" cy="4145281"/>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a:outerShdw blurRad="1270000" dist="50800" dir="5400000" algn="ctr" rotWithShape="0">
              <a:srgbClr val="000000">
                <a:alpha val="43137"/>
              </a:srgbClr>
            </a:outerShdw>
            <a:softEdge rad="381000"/>
          </a:effectLst>
        </p:spPr>
      </p:pic>
      <p:pic>
        <p:nvPicPr>
          <p:cNvPr id="4" name="图片 3" descr="92f3a468d739d9a2"/>
          <p:cNvPicPr>
            <a:picLocks noChangeAspect="1"/>
          </p:cNvPicPr>
          <p:nvPr/>
        </p:nvPicPr>
        <p:blipFill>
          <a:blip r:embed="rId3"/>
          <a:stretch>
            <a:fillRect/>
          </a:stretch>
        </p:blipFill>
        <p:spPr>
          <a:xfrm>
            <a:off x="3068900" y="137030"/>
            <a:ext cx="2859532" cy="4174490"/>
          </a:xfrm>
          <a:prstGeom prst="rect">
            <a:avLst/>
          </a:prstGeom>
          <a:effectLst>
            <a:outerShdw blurRad="1270000" dist="50800" dir="5400000" algn="ctr" rotWithShape="0">
              <a:srgbClr val="000000">
                <a:alpha val="43137"/>
              </a:srgbClr>
            </a:outerShdw>
            <a:softEdge rad="381000"/>
          </a:effectLst>
        </p:spPr>
      </p:pic>
      <p:pic>
        <p:nvPicPr>
          <p:cNvPr id="5" name="图片 4" descr="c5beac2a8c7805a1"/>
          <p:cNvPicPr>
            <a:picLocks noChangeAspect="1"/>
          </p:cNvPicPr>
          <p:nvPr/>
        </p:nvPicPr>
        <p:blipFill>
          <a:blip r:embed="rId4"/>
          <a:stretch>
            <a:fillRect/>
          </a:stretch>
        </p:blipFill>
        <p:spPr>
          <a:xfrm>
            <a:off x="5928432" y="197733"/>
            <a:ext cx="3149924" cy="4174489"/>
          </a:xfrm>
          <a:prstGeom prst="rect">
            <a:avLst/>
          </a:prstGeom>
          <a:effectLst>
            <a:outerShdw blurRad="1270000" dist="50800" dir="5400000" algn="ctr" rotWithShape="0">
              <a:srgbClr val="000000">
                <a:alpha val="43137"/>
              </a:srgbClr>
            </a:outerShdw>
            <a:softEdge rad="635000"/>
          </a:effectLst>
        </p:spPr>
      </p:pic>
      <p:pic>
        <p:nvPicPr>
          <p:cNvPr id="6" name="图片 5" descr="f61d955e981cd701"/>
          <p:cNvPicPr>
            <a:picLocks noChangeAspect="1"/>
          </p:cNvPicPr>
          <p:nvPr/>
        </p:nvPicPr>
        <p:blipFill>
          <a:blip r:embed="rId5"/>
          <a:stretch>
            <a:fillRect/>
          </a:stretch>
        </p:blipFill>
        <p:spPr>
          <a:xfrm>
            <a:off x="9015857" y="-9526"/>
            <a:ext cx="3176143" cy="4153915"/>
          </a:xfrm>
          <a:prstGeom prst="rect">
            <a:avLst/>
          </a:prstGeom>
          <a:effectLst>
            <a:outerShdw blurRad="1270000" dist="50800" dir="5400000" algn="ctr" rotWithShape="0">
              <a:srgbClr val="000000">
                <a:alpha val="43137"/>
              </a:srgbClr>
            </a:outerShdw>
            <a:softEdge rad="381000"/>
          </a:effectLst>
        </p:spPr>
      </p:pic>
      <p:sp>
        <p:nvSpPr>
          <p:cNvPr id="3" name="文本框 2"/>
          <p:cNvSpPr txBox="1"/>
          <p:nvPr/>
        </p:nvSpPr>
        <p:spPr>
          <a:xfrm>
            <a:off x="2454274" y="4371844"/>
            <a:ext cx="7588885" cy="1569660"/>
          </a:xfrm>
          <a:prstGeom prst="rect">
            <a:avLst/>
          </a:prstGeom>
          <a:noFill/>
        </p:spPr>
        <p:txBody>
          <a:bodyPr wrap="square" rtlCol="0">
            <a:spAutoFit/>
          </a:bodyPr>
          <a:lstStyle/>
          <a:p>
            <a:pPr algn="ctr">
              <a:lnSpc>
                <a:spcPct val="150000"/>
              </a:lnSpc>
            </a:pPr>
            <a:r>
              <a:rPr lang="zh-CN" altLang="en-US" sz="3200" b="1" dirty="0"/>
              <a:t>我国对西方社科经典的翻译</a:t>
            </a:r>
          </a:p>
          <a:p>
            <a:pPr algn="ctr">
              <a:lnSpc>
                <a:spcPct val="150000"/>
              </a:lnSpc>
            </a:pPr>
            <a:r>
              <a:rPr lang="zh-CN" altLang="en-US" sz="3200" b="1" dirty="0"/>
              <a:t>翻译与文化价值的传递（下）  </a:t>
            </a:r>
            <a:r>
              <a:rPr lang="en-US" altLang="zh-CN" sz="3200" b="1" dirty="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云形 1"/>
          <p:cNvSpPr/>
          <p:nvPr/>
        </p:nvSpPr>
        <p:spPr bwMode="auto">
          <a:xfrm>
            <a:off x="171255" y="1459394"/>
            <a:ext cx="3996965" cy="1615403"/>
          </a:xfrm>
          <a:prstGeom prst="cloud">
            <a:avLst/>
          </a:prstGeom>
          <a:solidFill>
            <a:schemeClr val="bg2"/>
          </a:solidFill>
          <a:ln w="9525" cap="flat" cmpd="sng" algn="ctr">
            <a:solidFill>
              <a:schemeClr val="tx1"/>
            </a:solid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tx1"/>
              </a:solidFill>
              <a:effectLst/>
              <a:latin typeface="Segoe UI" panose="020B0502040204020203" pitchFamily="34" charset="0"/>
              <a:ea typeface="微软雅黑" panose="020B0503020204020204" pitchFamily="34" charset="-122"/>
            </a:endParaRPr>
          </a:p>
        </p:txBody>
      </p:sp>
      <p:sp>
        <p:nvSpPr>
          <p:cNvPr id="3" name="文本框 2"/>
          <p:cNvSpPr txBox="1"/>
          <p:nvPr/>
        </p:nvSpPr>
        <p:spPr>
          <a:xfrm>
            <a:off x="970961" y="1805430"/>
            <a:ext cx="3440784" cy="922020"/>
          </a:xfrm>
          <a:prstGeom prst="rect">
            <a:avLst/>
          </a:prstGeom>
          <a:noFill/>
        </p:spPr>
        <p:txBody>
          <a:bodyPr wrap="square" rtlCol="0">
            <a:spAutoFit/>
          </a:bodyPr>
          <a:lstStyle/>
          <a:p>
            <a:r>
              <a:rPr lang="zh-CN" altLang="en-US" dirty="0"/>
              <a:t>懦夫使自己成为懦夫</a:t>
            </a:r>
            <a:endParaRPr lang="en-US" altLang="zh-CN" dirty="0"/>
          </a:p>
          <a:p>
            <a:r>
              <a:rPr lang="zh-CN" altLang="en-US" dirty="0"/>
              <a:t>英雄使自己成为英雄</a:t>
            </a:r>
            <a:endParaRPr lang="en-US" altLang="zh-CN" dirty="0"/>
          </a:p>
          <a:p>
            <a:r>
              <a:rPr lang="en-US" altLang="zh-CN" dirty="0"/>
              <a:t>                  ——</a:t>
            </a:r>
            <a:r>
              <a:rPr lang="zh-CN" altLang="en-US" dirty="0"/>
              <a:t>萨特</a:t>
            </a:r>
          </a:p>
        </p:txBody>
      </p:sp>
      <p:sp>
        <p:nvSpPr>
          <p:cNvPr id="11" name="云形 10"/>
          <p:cNvSpPr/>
          <p:nvPr/>
        </p:nvSpPr>
        <p:spPr bwMode="auto">
          <a:xfrm>
            <a:off x="1065229" y="3320490"/>
            <a:ext cx="3996965" cy="1615403"/>
          </a:xfrm>
          <a:prstGeom prst="cloud">
            <a:avLst/>
          </a:prstGeom>
          <a:solidFill>
            <a:schemeClr val="bg2"/>
          </a:solidFill>
          <a:ln w="9525" cap="flat" cmpd="sng" algn="ctr">
            <a:solidFill>
              <a:schemeClr val="tx1"/>
            </a:solid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tx1"/>
              </a:solidFill>
              <a:effectLst/>
              <a:latin typeface="Segoe UI" panose="020B0502040204020203" pitchFamily="34" charset="0"/>
              <a:ea typeface="微软雅黑" panose="020B0503020204020204" pitchFamily="34" charset="-122"/>
            </a:endParaRPr>
          </a:p>
        </p:txBody>
      </p:sp>
      <p:sp>
        <p:nvSpPr>
          <p:cNvPr id="4" name="文本框 3"/>
          <p:cNvSpPr txBox="1"/>
          <p:nvPr/>
        </p:nvSpPr>
        <p:spPr>
          <a:xfrm>
            <a:off x="1688967" y="3764016"/>
            <a:ext cx="3035431" cy="646331"/>
          </a:xfrm>
          <a:prstGeom prst="rect">
            <a:avLst/>
          </a:prstGeom>
          <a:noFill/>
        </p:spPr>
        <p:txBody>
          <a:bodyPr wrap="square" rtlCol="0">
            <a:spAutoFit/>
          </a:bodyPr>
          <a:lstStyle/>
          <a:p>
            <a:r>
              <a:rPr lang="zh-CN" altLang="en-US" dirty="0"/>
              <a:t>我就是尼采，我就是太阳！</a:t>
            </a:r>
            <a:endParaRPr lang="en-US" altLang="zh-CN" dirty="0"/>
          </a:p>
          <a:p>
            <a:r>
              <a:rPr lang="en-US" altLang="zh-CN" dirty="0"/>
              <a:t>                        ——</a:t>
            </a:r>
            <a:r>
              <a:rPr lang="zh-CN" altLang="en-US" dirty="0"/>
              <a:t>尼采</a:t>
            </a:r>
            <a:endParaRPr lang="en-US" altLang="zh-CN" dirty="0"/>
          </a:p>
        </p:txBody>
      </p:sp>
      <p:sp>
        <p:nvSpPr>
          <p:cNvPr id="12" name="文本框 11"/>
          <p:cNvSpPr txBox="1"/>
          <p:nvPr/>
        </p:nvSpPr>
        <p:spPr>
          <a:xfrm>
            <a:off x="970961" y="690481"/>
            <a:ext cx="3016577" cy="523220"/>
          </a:xfrm>
          <a:prstGeom prst="rect">
            <a:avLst/>
          </a:prstGeom>
          <a:noFill/>
        </p:spPr>
        <p:txBody>
          <a:bodyPr wrap="square" rtlCol="0">
            <a:spAutoFit/>
          </a:bodyPr>
          <a:lstStyle/>
          <a:p>
            <a:r>
              <a:rPr lang="zh-CN" altLang="en-US" sz="2800" dirty="0"/>
              <a:t>人本主义精神</a:t>
            </a:r>
          </a:p>
        </p:txBody>
      </p:sp>
      <p:sp>
        <p:nvSpPr>
          <p:cNvPr id="13" name="文本框 12"/>
          <p:cNvSpPr txBox="1"/>
          <p:nvPr/>
        </p:nvSpPr>
        <p:spPr>
          <a:xfrm>
            <a:off x="103695" y="5416710"/>
            <a:ext cx="4958499" cy="646331"/>
          </a:xfrm>
          <a:prstGeom prst="rect">
            <a:avLst/>
          </a:prstGeom>
          <a:noFill/>
        </p:spPr>
        <p:txBody>
          <a:bodyPr wrap="square" rtlCol="0">
            <a:spAutoFit/>
          </a:bodyPr>
          <a:lstStyle/>
          <a:p>
            <a:r>
              <a:rPr lang="zh-CN" altLang="en-US" dirty="0"/>
              <a:t>尼采的“超人哲学”某种程度上催生了</a:t>
            </a:r>
            <a:r>
              <a:rPr lang="en-US" altLang="zh-CN" dirty="0"/>
              <a:t>《</a:t>
            </a:r>
            <a:r>
              <a:rPr lang="zh-CN" altLang="en-US" dirty="0"/>
              <a:t>狂人日记</a:t>
            </a:r>
            <a:r>
              <a:rPr lang="en-US" altLang="zh-CN" dirty="0"/>
              <a:t>》《</a:t>
            </a:r>
            <a:r>
              <a:rPr lang="zh-CN" altLang="en-US" dirty="0"/>
              <a:t>雷雨</a:t>
            </a:r>
            <a:r>
              <a:rPr lang="en-US" altLang="zh-CN" dirty="0"/>
              <a:t>》</a:t>
            </a:r>
            <a:r>
              <a:rPr lang="zh-CN" altLang="en-US" dirty="0"/>
              <a:t>等中国现代文学史上的名篇。</a:t>
            </a:r>
          </a:p>
        </p:txBody>
      </p:sp>
      <p:sp>
        <p:nvSpPr>
          <p:cNvPr id="14" name="文本框 13"/>
          <p:cNvSpPr txBox="1"/>
          <p:nvPr/>
        </p:nvSpPr>
        <p:spPr>
          <a:xfrm>
            <a:off x="5976593" y="690482"/>
            <a:ext cx="3214541" cy="523220"/>
          </a:xfrm>
          <a:prstGeom prst="rect">
            <a:avLst/>
          </a:prstGeom>
          <a:noFill/>
        </p:spPr>
        <p:txBody>
          <a:bodyPr wrap="square" rtlCol="0">
            <a:spAutoFit/>
          </a:bodyPr>
          <a:lstStyle/>
          <a:p>
            <a:r>
              <a:rPr lang="zh-CN" altLang="en-US" sz="2800" dirty="0"/>
              <a:t>个性解放意识</a:t>
            </a:r>
          </a:p>
        </p:txBody>
      </p:sp>
      <p:sp>
        <p:nvSpPr>
          <p:cNvPr id="15" name="文本框 14"/>
          <p:cNvSpPr txBox="1"/>
          <p:nvPr/>
        </p:nvSpPr>
        <p:spPr>
          <a:xfrm>
            <a:off x="5976593" y="1500325"/>
            <a:ext cx="5750351" cy="369332"/>
          </a:xfrm>
          <a:prstGeom prst="rect">
            <a:avLst/>
          </a:prstGeom>
          <a:noFill/>
        </p:spPr>
        <p:txBody>
          <a:bodyPr wrap="square" rtlCol="0">
            <a:spAutoFit/>
          </a:bodyPr>
          <a:lstStyle/>
          <a:p>
            <a:r>
              <a:rPr lang="zh-CN" altLang="en-US" b="1" dirty="0"/>
              <a:t>自由</a:t>
            </a:r>
            <a:r>
              <a:rPr lang="zh-CN" altLang="en-US" dirty="0"/>
              <a:t>是存在主义、权力意志和弗罗伊德主义的核心内容</a:t>
            </a:r>
          </a:p>
        </p:txBody>
      </p:sp>
      <p:sp>
        <p:nvSpPr>
          <p:cNvPr id="16" name="云形 15"/>
          <p:cNvSpPr/>
          <p:nvPr/>
        </p:nvSpPr>
        <p:spPr bwMode="auto">
          <a:xfrm>
            <a:off x="6864283" y="2994269"/>
            <a:ext cx="4091233" cy="1239925"/>
          </a:xfrm>
          <a:prstGeom prst="cloud">
            <a:avLst/>
          </a:prstGeom>
          <a:solidFill>
            <a:schemeClr val="bg2"/>
          </a:solidFill>
          <a:ln w="9525" cap="flat" cmpd="sng" algn="ctr">
            <a:solidFill>
              <a:schemeClr val="tx1"/>
            </a:solid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dirty="0">
              <a:ln>
                <a:noFill/>
              </a:ln>
              <a:solidFill>
                <a:schemeClr val="tx1"/>
              </a:solidFill>
              <a:effectLst/>
              <a:latin typeface="Segoe UI" panose="020B0502040204020203" pitchFamily="34" charset="0"/>
              <a:ea typeface="微软雅黑" panose="020B0503020204020204" pitchFamily="34" charset="-122"/>
            </a:endParaRPr>
          </a:p>
        </p:txBody>
      </p:sp>
      <p:sp>
        <p:nvSpPr>
          <p:cNvPr id="17" name="文本框 16"/>
          <p:cNvSpPr txBox="1"/>
          <p:nvPr/>
        </p:nvSpPr>
        <p:spPr>
          <a:xfrm>
            <a:off x="7388256" y="3244977"/>
            <a:ext cx="2927024" cy="646331"/>
          </a:xfrm>
          <a:prstGeom prst="rect">
            <a:avLst/>
          </a:prstGeom>
          <a:noFill/>
        </p:spPr>
        <p:txBody>
          <a:bodyPr wrap="square" rtlCol="0">
            <a:spAutoFit/>
          </a:bodyPr>
          <a:lstStyle/>
          <a:p>
            <a:r>
              <a:rPr lang="zh-CN" altLang="en-US" dirty="0"/>
              <a:t>人是自由的，人就是自由。</a:t>
            </a:r>
            <a:endParaRPr lang="en-US" altLang="zh-CN" dirty="0"/>
          </a:p>
          <a:p>
            <a:r>
              <a:rPr lang="en-US" altLang="zh-CN" dirty="0"/>
              <a:t>                       ——</a:t>
            </a:r>
            <a:r>
              <a:rPr lang="zh-CN" altLang="en-US" dirty="0"/>
              <a:t>萨特</a:t>
            </a:r>
          </a:p>
        </p:txBody>
      </p:sp>
      <p:sp>
        <p:nvSpPr>
          <p:cNvPr id="18" name="文本框 17"/>
          <p:cNvSpPr txBox="1"/>
          <p:nvPr/>
        </p:nvSpPr>
        <p:spPr>
          <a:xfrm>
            <a:off x="5976593" y="5257800"/>
            <a:ext cx="5866614" cy="923330"/>
          </a:xfrm>
          <a:prstGeom prst="rect">
            <a:avLst/>
          </a:prstGeom>
          <a:noFill/>
        </p:spPr>
        <p:txBody>
          <a:bodyPr wrap="square" rtlCol="0">
            <a:spAutoFit/>
          </a:bodyPr>
          <a:lstStyle/>
          <a:p>
            <a:r>
              <a:rPr lang="zh-CN" altLang="en-US" dirty="0"/>
              <a:t>莫言在</a:t>
            </a:r>
            <a:r>
              <a:rPr lang="en-US" altLang="zh-CN" dirty="0"/>
              <a:t>《</a:t>
            </a:r>
            <a:r>
              <a:rPr lang="zh-CN" altLang="en-US" dirty="0"/>
              <a:t>人民文学</a:t>
            </a:r>
            <a:r>
              <a:rPr lang="en-US" altLang="zh-CN" dirty="0"/>
              <a:t>》</a:t>
            </a:r>
            <a:r>
              <a:rPr lang="zh-CN" altLang="en-US" dirty="0"/>
              <a:t>上发表的后来被改编为电影的</a:t>
            </a:r>
            <a:r>
              <a:rPr lang="en-US" altLang="zh-CN" dirty="0"/>
              <a:t>《</a:t>
            </a:r>
            <a:r>
              <a:rPr lang="zh-CN" altLang="en-US" dirty="0"/>
              <a:t>红高粱</a:t>
            </a:r>
            <a:r>
              <a:rPr lang="en-US" altLang="zh-CN" dirty="0"/>
              <a:t>》</a:t>
            </a:r>
            <a:r>
              <a:rPr lang="zh-CN" altLang="en-US" dirty="0"/>
              <a:t>，在描写某村民英勇抗击倭寇时，也充分展现了人的本能冲动。</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1722755"/>
            <a:ext cx="12237085" cy="2942590"/>
          </a:xfrm>
          <a:prstGeom prst="rect">
            <a:avLst/>
          </a:prstGeom>
          <a:solidFill>
            <a:schemeClr val="accent2"/>
          </a:solidFill>
          <a:ln w="9525" cap="flat" cmpd="sng" algn="ctr">
            <a:noFill/>
            <a:prstDash val="solid"/>
            <a:round/>
            <a:headEnd type="none" w="med" len="med"/>
            <a:tailEnd type="none" w="med" len="med"/>
          </a:ln>
        </p:spPr>
        <p:txBody>
          <a:bodyPr vert="horz" wrap="square" lIns="91440" tIns="45720" rIns="91440" bIns="45720" numCol="1" anchor="t" anchorCtr="0" compatLnSpc="1"/>
          <a:lstStyle/>
          <a:p>
            <a:pPr marL="0" marR="0" indent="0" algn="ctr" defTabSz="914400" rtl="0" eaLnBrk="0" fontAlgn="base" latinLnBrk="0" hangingPunct="0">
              <a:lnSpc>
                <a:spcPct val="100000"/>
              </a:lnSpc>
              <a:spcBef>
                <a:spcPct val="0"/>
              </a:spcBef>
              <a:spcAft>
                <a:spcPct val="0"/>
              </a:spcAft>
              <a:buClrTx/>
              <a:buSzTx/>
              <a:buFont typeface="Arial" panose="020B0604020202020204" pitchFamily="34" charset="0"/>
              <a:buNone/>
            </a:pPr>
            <a:r>
              <a:rPr kumimoji="0" lang="en-US" altLang="zh-CN" sz="11500" b="0" i="0" u="none" strike="noStrike" cap="none" normalizeH="0" baseline="0" dirty="0">
                <a:ln>
                  <a:noFill/>
                </a:ln>
                <a:solidFill>
                  <a:schemeClr val="tx1"/>
                </a:solidFill>
                <a:effectLst/>
                <a:latin typeface="Segoe UI" panose="020B0502040204020203" pitchFamily="34" charset="0"/>
                <a:ea typeface="微软雅黑" panose="020B0503020204020204" pitchFamily="34" charset="-122"/>
              </a:rPr>
              <a:t>  </a:t>
            </a:r>
            <a:r>
              <a:rPr kumimoji="0" lang="en-US" altLang="zh-CN" sz="11500" b="0" i="0" u="none" strike="noStrike" cap="none" normalizeH="0" baseline="0" dirty="0">
                <a:ln>
                  <a:noFill/>
                </a:ln>
                <a:solidFill>
                  <a:schemeClr val="bg1"/>
                </a:solidFill>
                <a:effectLst/>
                <a:latin typeface="Segoe UI" panose="020B0502040204020203" pitchFamily="34" charset="0"/>
                <a:ea typeface="微软雅黑" panose="020B0503020204020204" pitchFamily="34" charset="-122"/>
              </a:rPr>
              <a:t>Thanks</a:t>
            </a:r>
            <a:endParaRPr kumimoji="0" lang="zh-CN" altLang="zh-TW" sz="11500" b="0" i="0" u="none" strike="noStrike" cap="none" normalizeH="0" baseline="0" dirty="0">
              <a:ln>
                <a:noFill/>
              </a:ln>
              <a:solidFill>
                <a:schemeClr val="bg1"/>
              </a:solidFill>
              <a:effectLst/>
              <a:latin typeface="Segoe UI" panose="020B0502040204020203" pitchFamily="34" charset="0"/>
              <a:ea typeface="微软雅黑" panose="020B0503020204020204" pitchFamily="34"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标题 1"/>
          <p:cNvSpPr>
            <a:spLocks noGrp="1"/>
          </p:cNvSpPr>
          <p:nvPr>
            <p:ph type="title" idx="4294967295"/>
          </p:nvPr>
        </p:nvSpPr>
        <p:spPr/>
        <p:txBody>
          <a:bodyPr/>
          <a:lstStyle/>
          <a:p>
            <a:pPr algn="ctr" eaLnBrk="1" hangingPunct="1"/>
            <a:r>
              <a:rPr lang="zh-CN" altLang="en-US" sz="2800" dirty="0">
                <a:latin typeface="+mn-ea"/>
                <a:ea typeface="+mn-ea"/>
              </a:rPr>
              <a:t>一、清末民初对西方社科名著的翻译</a:t>
            </a:r>
          </a:p>
        </p:txBody>
      </p:sp>
      <p:sp>
        <p:nvSpPr>
          <p:cNvPr id="2" name="文本框 1"/>
          <p:cNvSpPr txBox="1"/>
          <p:nvPr/>
        </p:nvSpPr>
        <p:spPr>
          <a:xfrm>
            <a:off x="1488332" y="1819072"/>
            <a:ext cx="9416374" cy="1200329"/>
          </a:xfrm>
          <a:prstGeom prst="rect">
            <a:avLst/>
          </a:prstGeom>
          <a:noFill/>
        </p:spPr>
        <p:txBody>
          <a:bodyPr wrap="square" rtlCol="0">
            <a:spAutoFit/>
          </a:bodyPr>
          <a:lstStyle/>
          <a:p>
            <a:r>
              <a:rPr lang="zh-CN" altLang="en-US" sz="2400" dirty="0"/>
              <a:t>在鸦片战争之后，尤其是甲午海战之后，中国先进的知识分子意识到：中国之所以落后，不仅仅是因为科学技术的落后，同时也是社会观念的陈旧所致。</a:t>
            </a:r>
          </a:p>
        </p:txBody>
      </p:sp>
      <p:sp>
        <p:nvSpPr>
          <p:cNvPr id="3" name="箭头: 下 2"/>
          <p:cNvSpPr/>
          <p:nvPr/>
        </p:nvSpPr>
        <p:spPr bwMode="auto">
          <a:xfrm>
            <a:off x="5556114" y="3204068"/>
            <a:ext cx="766865" cy="1163652"/>
          </a:xfrm>
          <a:prstGeom prst="downArrow">
            <a:avLst/>
          </a:prstGeom>
          <a:solidFill>
            <a:schemeClr val="accent1"/>
          </a:solidFill>
          <a:ln w="9525" cap="flat" cmpd="sng" algn="ctr">
            <a:solidFill>
              <a:schemeClr val="tx1"/>
            </a:solid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tx1"/>
              </a:solidFill>
              <a:effectLst/>
              <a:latin typeface="Segoe UI" panose="020B0502040204020203" pitchFamily="34" charset="0"/>
              <a:ea typeface="微软雅黑" panose="020B0503020204020204" pitchFamily="34" charset="-122"/>
            </a:endParaRPr>
          </a:p>
        </p:txBody>
      </p:sp>
      <p:sp>
        <p:nvSpPr>
          <p:cNvPr id="4" name="文本框 3"/>
          <p:cNvSpPr txBox="1"/>
          <p:nvPr/>
        </p:nvSpPr>
        <p:spPr>
          <a:xfrm>
            <a:off x="2091446" y="4591456"/>
            <a:ext cx="8210145" cy="1261884"/>
          </a:xfrm>
          <a:prstGeom prst="rect">
            <a:avLst/>
          </a:prstGeom>
          <a:noFill/>
        </p:spPr>
        <p:txBody>
          <a:bodyPr wrap="square" rtlCol="0">
            <a:spAutoFit/>
          </a:bodyPr>
          <a:lstStyle/>
          <a:p>
            <a:r>
              <a:rPr lang="zh-CN" altLang="en-US" sz="2400" dirty="0"/>
              <a:t>翻译，作为一种“师夷长技以制夷”的手段，其对象也不仅仅局限于早期的自然科学著作。</a:t>
            </a:r>
            <a:endParaRPr lang="en-US" altLang="zh-CN" sz="2400" dirty="0"/>
          </a:p>
          <a:p>
            <a:r>
              <a:rPr lang="zh-CN" altLang="en-US" sz="2400" dirty="0"/>
              <a:t>翻译重心</a:t>
            </a:r>
            <a:r>
              <a:rPr lang="zh-CN" altLang="en-US" sz="2800" b="1" dirty="0"/>
              <a:t>向社科文献乃至社科经典</a:t>
            </a:r>
            <a:r>
              <a:rPr lang="zh-CN" altLang="en-US" sz="2400" dirty="0"/>
              <a:t>的转移。</a:t>
            </a:r>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标题 1"/>
          <p:cNvSpPr>
            <a:spLocks noGrp="1"/>
          </p:cNvSpPr>
          <p:nvPr>
            <p:ph type="title" idx="4294967295"/>
          </p:nvPr>
        </p:nvSpPr>
        <p:spPr/>
        <p:txBody>
          <a:bodyPr/>
          <a:lstStyle/>
          <a:p>
            <a:pPr eaLnBrk="1" hangingPunct="1"/>
            <a:r>
              <a:rPr lang="zh-CN" altLang="en-US" sz="2800" dirty="0">
                <a:latin typeface="+mn-ea"/>
                <a:ea typeface="+mn-ea"/>
              </a:rPr>
              <a:t>熊月之曾做过系统的分类论述，他认为：西学东渐的历史也是中国造就自己翻译人才的历史。晚清翻译人才可以分为三类：     </a:t>
            </a:r>
          </a:p>
        </p:txBody>
      </p:sp>
      <p:sp>
        <p:nvSpPr>
          <p:cNvPr id="16388" name="圆角矩形 3"/>
          <p:cNvSpPr>
            <a:spLocks noChangeAspect="1" noChangeArrowheads="1"/>
          </p:cNvSpPr>
          <p:nvPr/>
        </p:nvSpPr>
        <p:spPr bwMode="auto">
          <a:xfrm>
            <a:off x="839788" y="2103438"/>
            <a:ext cx="539750" cy="539750"/>
          </a:xfrm>
          <a:prstGeom prst="roundRect">
            <a:avLst>
              <a:gd name="adj" fmla="val 16667"/>
            </a:avLst>
          </a:prstGeom>
          <a:solidFill>
            <a:schemeClr val="accent2"/>
          </a:solidFill>
          <a:ln>
            <a:noFill/>
          </a:ln>
          <a:extLst>
            <a:ext uri="{91240B29-F687-4F45-9708-019B960494DF}">
              <a14:hiddenLine xmlns:a14="http://schemas.microsoft.com/office/drawing/2010/main" w="9525">
                <a:solidFill>
                  <a:srgbClr val="000000"/>
                </a:solidFill>
                <a:round/>
              </a14:hiddenLine>
            </a:ext>
          </a:extLst>
        </p:spPr>
        <p:txBody>
          <a:bodyPr anchor="ct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9pPr>
          </a:lstStyle>
          <a:p>
            <a:pPr algn="ctr" eaLnBrk="1" hangingPunct="1"/>
            <a:r>
              <a:rPr lang="en-US" altLang="zh-CN" sz="2800">
                <a:solidFill>
                  <a:srgbClr val="FFFFFF"/>
                </a:solidFill>
              </a:rPr>
              <a:t>1</a:t>
            </a:r>
            <a:endParaRPr lang="zh-CN" altLang="en-US" sz="2800">
              <a:solidFill>
                <a:srgbClr val="FFFFFF"/>
              </a:solidFill>
            </a:endParaRPr>
          </a:p>
        </p:txBody>
      </p:sp>
      <p:sp>
        <p:nvSpPr>
          <p:cNvPr id="16389" name="圆角矩形 4"/>
          <p:cNvSpPr>
            <a:spLocks noChangeAspect="1" noChangeArrowheads="1"/>
          </p:cNvSpPr>
          <p:nvPr/>
        </p:nvSpPr>
        <p:spPr bwMode="auto">
          <a:xfrm>
            <a:off x="839788" y="3441700"/>
            <a:ext cx="539750" cy="541338"/>
          </a:xfrm>
          <a:prstGeom prst="roundRect">
            <a:avLst>
              <a:gd name="adj" fmla="val 16667"/>
            </a:avLst>
          </a:prstGeom>
          <a:solidFill>
            <a:schemeClr val="accent2"/>
          </a:solidFill>
          <a:ln>
            <a:noFill/>
          </a:ln>
          <a:extLst>
            <a:ext uri="{91240B29-F687-4F45-9708-019B960494DF}">
              <a14:hiddenLine xmlns:a14="http://schemas.microsoft.com/office/drawing/2010/main" w="9525">
                <a:solidFill>
                  <a:srgbClr val="000000"/>
                </a:solidFill>
                <a:round/>
              </a14:hiddenLine>
            </a:ext>
          </a:extLst>
        </p:spPr>
        <p:txBody>
          <a:bodyPr anchor="ct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9pPr>
          </a:lstStyle>
          <a:p>
            <a:pPr algn="ctr" eaLnBrk="1" hangingPunct="1"/>
            <a:r>
              <a:rPr lang="en-US" altLang="zh-CN" sz="2800">
                <a:solidFill>
                  <a:srgbClr val="FFFFFF"/>
                </a:solidFill>
              </a:rPr>
              <a:t>2</a:t>
            </a:r>
            <a:endParaRPr lang="zh-CN" altLang="en-US" sz="2800">
              <a:solidFill>
                <a:srgbClr val="FFFFFF"/>
              </a:solidFill>
            </a:endParaRPr>
          </a:p>
        </p:txBody>
      </p:sp>
      <p:sp>
        <p:nvSpPr>
          <p:cNvPr id="16390" name="圆角矩形 5"/>
          <p:cNvSpPr>
            <a:spLocks noChangeAspect="1" noChangeArrowheads="1"/>
          </p:cNvSpPr>
          <p:nvPr/>
        </p:nvSpPr>
        <p:spPr bwMode="auto">
          <a:xfrm>
            <a:off x="839788" y="4781550"/>
            <a:ext cx="539750" cy="539750"/>
          </a:xfrm>
          <a:prstGeom prst="roundRect">
            <a:avLst>
              <a:gd name="adj" fmla="val 16667"/>
            </a:avLst>
          </a:prstGeom>
          <a:solidFill>
            <a:schemeClr val="accent2"/>
          </a:solidFill>
          <a:ln>
            <a:noFill/>
          </a:ln>
          <a:extLst>
            <a:ext uri="{91240B29-F687-4F45-9708-019B960494DF}">
              <a14:hiddenLine xmlns:a14="http://schemas.microsoft.com/office/drawing/2010/main" w="9525">
                <a:solidFill>
                  <a:srgbClr val="000000"/>
                </a:solidFill>
                <a:round/>
              </a14:hiddenLine>
            </a:ext>
          </a:extLst>
        </p:spPr>
        <p:txBody>
          <a:bodyPr anchor="ct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9pPr>
          </a:lstStyle>
          <a:p>
            <a:pPr algn="ctr" eaLnBrk="1" hangingPunct="1"/>
            <a:r>
              <a:rPr lang="en-US" altLang="zh-CN" sz="2800">
                <a:solidFill>
                  <a:srgbClr val="FFFFFF"/>
                </a:solidFill>
              </a:rPr>
              <a:t>3</a:t>
            </a:r>
            <a:endParaRPr lang="zh-CN" altLang="en-US" sz="2800">
              <a:solidFill>
                <a:srgbClr val="FFFFFF"/>
              </a:solidFill>
            </a:endParaRPr>
          </a:p>
        </p:txBody>
      </p:sp>
      <p:sp>
        <p:nvSpPr>
          <p:cNvPr id="2" name="文本框 1"/>
          <p:cNvSpPr txBox="1"/>
          <p:nvPr/>
        </p:nvSpPr>
        <p:spPr>
          <a:xfrm>
            <a:off x="1760706" y="2103438"/>
            <a:ext cx="7373566" cy="400110"/>
          </a:xfrm>
          <a:prstGeom prst="rect">
            <a:avLst/>
          </a:prstGeom>
          <a:noFill/>
        </p:spPr>
        <p:txBody>
          <a:bodyPr wrap="square" rtlCol="0">
            <a:spAutoFit/>
          </a:bodyPr>
          <a:lstStyle/>
          <a:p>
            <a:r>
              <a:rPr lang="zh-CN" altLang="en-US" sz="2000" b="1" dirty="0"/>
              <a:t>中述人才</a:t>
            </a:r>
            <a:r>
              <a:rPr lang="zh-CN" altLang="en-US" sz="2000" dirty="0"/>
              <a:t>，即与传教士等西人合作翻译时担任笔述工作的人。</a:t>
            </a:r>
          </a:p>
        </p:txBody>
      </p:sp>
      <p:sp>
        <p:nvSpPr>
          <p:cNvPr id="3" name="文本框 2"/>
          <p:cNvSpPr txBox="1"/>
          <p:nvPr/>
        </p:nvSpPr>
        <p:spPr>
          <a:xfrm>
            <a:off x="1760706" y="3527703"/>
            <a:ext cx="6342434" cy="400110"/>
          </a:xfrm>
          <a:prstGeom prst="rect">
            <a:avLst/>
          </a:prstGeom>
          <a:noFill/>
        </p:spPr>
        <p:txBody>
          <a:bodyPr wrap="square" rtlCol="0">
            <a:spAutoFit/>
          </a:bodyPr>
          <a:lstStyle/>
          <a:p>
            <a:r>
              <a:rPr lang="zh-CN" altLang="en-US" sz="2000" b="1" dirty="0"/>
              <a:t>西译人才</a:t>
            </a:r>
            <a:r>
              <a:rPr lang="zh-CN" altLang="en-US" sz="2000" dirty="0"/>
              <a:t>，即自己通晓西文，独立进行翻译工作。</a:t>
            </a:r>
          </a:p>
        </p:txBody>
      </p:sp>
      <p:sp>
        <p:nvSpPr>
          <p:cNvPr id="4" name="文本框 3"/>
          <p:cNvSpPr txBox="1"/>
          <p:nvPr/>
        </p:nvSpPr>
        <p:spPr>
          <a:xfrm>
            <a:off x="1760706" y="4704605"/>
            <a:ext cx="9503924" cy="646331"/>
          </a:xfrm>
          <a:prstGeom prst="rect">
            <a:avLst/>
          </a:prstGeom>
          <a:noFill/>
        </p:spPr>
        <p:txBody>
          <a:bodyPr wrap="square" rtlCol="0">
            <a:spAutoFit/>
          </a:bodyPr>
          <a:lstStyle/>
          <a:p>
            <a:r>
              <a:rPr lang="zh-CN" altLang="en-US" sz="2000" b="1" dirty="0"/>
              <a:t>日译人才</a:t>
            </a:r>
            <a:r>
              <a:rPr lang="zh-CN" altLang="en-US" sz="2000" dirty="0"/>
              <a:t>，即从日文转译西学。                                               </a:t>
            </a:r>
            <a:r>
              <a:rPr lang="zh-CN" altLang="en-US" sz="3600" dirty="0"/>
              <a:t>√</a:t>
            </a:r>
            <a:endParaRPr lang="zh-CN" alt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标题 1"/>
          <p:cNvSpPr>
            <a:spLocks noGrp="1"/>
          </p:cNvSpPr>
          <p:nvPr>
            <p:ph type="title" idx="4294967295"/>
          </p:nvPr>
        </p:nvSpPr>
        <p:spPr>
          <a:xfrm>
            <a:off x="659091" y="365125"/>
            <a:ext cx="10515600" cy="1079500"/>
          </a:xfrm>
        </p:spPr>
        <p:txBody>
          <a:bodyPr/>
          <a:lstStyle/>
          <a:p>
            <a:pPr algn="ctr" eaLnBrk="1" hangingPunct="1"/>
            <a:r>
              <a:rPr lang="zh-CN" altLang="en-US" sz="2800" dirty="0">
                <a:latin typeface="+mn-ea"/>
                <a:ea typeface="+mn-ea"/>
              </a:rPr>
              <a:t>二、马克思主义著作在中国的翻译与传播</a:t>
            </a:r>
          </a:p>
        </p:txBody>
      </p:sp>
      <p:sp>
        <p:nvSpPr>
          <p:cNvPr id="2" name="文本框 1"/>
          <p:cNvSpPr txBox="1"/>
          <p:nvPr/>
        </p:nvSpPr>
        <p:spPr>
          <a:xfrm>
            <a:off x="1488332" y="1819072"/>
            <a:ext cx="9416374" cy="461665"/>
          </a:xfrm>
          <a:prstGeom prst="rect">
            <a:avLst/>
          </a:prstGeom>
          <a:noFill/>
        </p:spPr>
        <p:txBody>
          <a:bodyPr wrap="square" rtlCol="0">
            <a:spAutoFit/>
          </a:bodyPr>
          <a:lstStyle/>
          <a:p>
            <a:r>
              <a:rPr lang="zh-CN" altLang="en-US" sz="2400" dirty="0"/>
              <a:t>马克思主义著作在中国的译介主要分为三个阶段：</a:t>
            </a:r>
          </a:p>
        </p:txBody>
      </p:sp>
      <p:sp>
        <p:nvSpPr>
          <p:cNvPr id="4" name="文本框 3"/>
          <p:cNvSpPr txBox="1"/>
          <p:nvPr/>
        </p:nvSpPr>
        <p:spPr>
          <a:xfrm>
            <a:off x="1488332" y="2655184"/>
            <a:ext cx="9314786" cy="2400657"/>
          </a:xfrm>
          <a:prstGeom prst="rect">
            <a:avLst/>
          </a:prstGeom>
          <a:noFill/>
        </p:spPr>
        <p:txBody>
          <a:bodyPr wrap="square" rtlCol="0">
            <a:spAutoFit/>
          </a:bodyPr>
          <a:lstStyle/>
          <a:p>
            <a:r>
              <a:rPr lang="zh-CN" altLang="en-US" sz="2000" dirty="0"/>
              <a:t>一、旧民主主义革命时期（</a:t>
            </a:r>
            <a:r>
              <a:rPr lang="en-US" altLang="zh-CN" sz="2000" dirty="0"/>
              <a:t>1899-1919)     </a:t>
            </a:r>
            <a:r>
              <a:rPr lang="zh-CN" altLang="en-US" sz="2000" dirty="0"/>
              <a:t>第一篇有关马克思主义译作的产生</a:t>
            </a:r>
            <a:endParaRPr lang="en-US" altLang="zh-CN" sz="2000" dirty="0"/>
          </a:p>
          <a:p>
            <a:endParaRPr lang="en-US" altLang="zh-CN" sz="2000" dirty="0"/>
          </a:p>
          <a:p>
            <a:r>
              <a:rPr lang="en-US" altLang="zh-CN" sz="2400" dirty="0">
                <a:solidFill>
                  <a:schemeClr val="accent1"/>
                </a:solidFill>
              </a:rPr>
              <a:t>1899</a:t>
            </a:r>
            <a:r>
              <a:rPr lang="zh-CN" altLang="en-US" sz="2400" dirty="0">
                <a:solidFill>
                  <a:schemeClr val="accent1"/>
                </a:solidFill>
              </a:rPr>
              <a:t>年</a:t>
            </a:r>
            <a:r>
              <a:rPr lang="en-US" altLang="zh-CN" sz="2400" dirty="0">
                <a:solidFill>
                  <a:schemeClr val="accent1"/>
                </a:solidFill>
              </a:rPr>
              <a:t>2</a:t>
            </a:r>
            <a:r>
              <a:rPr lang="zh-CN" altLang="en-US" sz="2400" dirty="0">
                <a:solidFill>
                  <a:schemeClr val="accent1"/>
                </a:solidFill>
              </a:rPr>
              <a:t>月至</a:t>
            </a:r>
            <a:r>
              <a:rPr lang="en-US" altLang="zh-CN" sz="2400" dirty="0">
                <a:solidFill>
                  <a:schemeClr val="accent1"/>
                </a:solidFill>
              </a:rPr>
              <a:t>5</a:t>
            </a:r>
            <a:r>
              <a:rPr lang="zh-CN" altLang="en-US" sz="2400" dirty="0">
                <a:solidFill>
                  <a:schemeClr val="accent1"/>
                </a:solidFill>
              </a:rPr>
              <a:t>月，</a:t>
            </a:r>
            <a:r>
              <a:rPr lang="en-US" altLang="zh-CN" sz="2400" dirty="0">
                <a:solidFill>
                  <a:schemeClr val="accent1"/>
                </a:solidFill>
              </a:rPr>
              <a:t>《</a:t>
            </a:r>
            <a:r>
              <a:rPr lang="zh-CN" altLang="en-US" sz="2400" dirty="0">
                <a:solidFill>
                  <a:schemeClr val="accent1"/>
                </a:solidFill>
              </a:rPr>
              <a:t>万国公报</a:t>
            </a:r>
            <a:r>
              <a:rPr lang="en-US" altLang="zh-CN" sz="2400" dirty="0">
                <a:solidFill>
                  <a:schemeClr val="accent1"/>
                </a:solidFill>
              </a:rPr>
              <a:t>》</a:t>
            </a:r>
            <a:r>
              <a:rPr lang="zh-CN" altLang="en-US" sz="2400" dirty="0">
                <a:solidFill>
                  <a:schemeClr val="accent1"/>
                </a:solidFill>
              </a:rPr>
              <a:t>上连载了一篇名为</a:t>
            </a:r>
            <a:r>
              <a:rPr lang="en-US" altLang="zh-CN" sz="2400" dirty="0">
                <a:solidFill>
                  <a:schemeClr val="accent1"/>
                </a:solidFill>
              </a:rPr>
              <a:t>《</a:t>
            </a:r>
            <a:r>
              <a:rPr lang="zh-CN" altLang="en-US" sz="2400" dirty="0">
                <a:solidFill>
                  <a:schemeClr val="accent1"/>
                </a:solidFill>
              </a:rPr>
              <a:t>大同学</a:t>
            </a:r>
            <a:r>
              <a:rPr lang="en-US" altLang="zh-CN" sz="2400" dirty="0">
                <a:solidFill>
                  <a:schemeClr val="accent1"/>
                </a:solidFill>
              </a:rPr>
              <a:t>》</a:t>
            </a:r>
            <a:r>
              <a:rPr lang="zh-CN" altLang="en-US" sz="2400" dirty="0">
                <a:solidFill>
                  <a:schemeClr val="accent1"/>
                </a:solidFill>
              </a:rPr>
              <a:t>的文章。该文由李提摩太翻译、蔡尔康撰文。</a:t>
            </a:r>
            <a:endParaRPr lang="en-US" altLang="zh-CN" sz="2400" dirty="0">
              <a:solidFill>
                <a:schemeClr val="accent1"/>
              </a:solidFill>
            </a:endParaRPr>
          </a:p>
          <a:p>
            <a:r>
              <a:rPr lang="zh-CN" altLang="en-US" sz="2400" dirty="0">
                <a:solidFill>
                  <a:schemeClr val="accent1"/>
                </a:solidFill>
              </a:rPr>
              <a:t>该译文中首次提及了马克思其人。</a:t>
            </a:r>
            <a:endParaRPr lang="en-US" altLang="zh-CN" sz="2400" dirty="0">
              <a:solidFill>
                <a:schemeClr val="accent1"/>
              </a:solidFill>
            </a:endParaRPr>
          </a:p>
          <a:p>
            <a:endParaRPr lang="en-US" altLang="zh-CN" sz="2000" dirty="0"/>
          </a:p>
          <a:p>
            <a:endParaRPr lang="zh-CN" altLang="en-US" dirty="0"/>
          </a:p>
        </p:txBody>
      </p:sp>
      <p:pic>
        <p:nvPicPr>
          <p:cNvPr id="5" name="图片 4"/>
          <p:cNvPicPr>
            <a:picLocks noChangeAspect="1"/>
          </p:cNvPicPr>
          <p:nvPr/>
        </p:nvPicPr>
        <p:blipFill>
          <a:blip r:embed="rId2"/>
          <a:stretch>
            <a:fillRect/>
          </a:stretch>
        </p:blipFill>
        <p:spPr>
          <a:xfrm>
            <a:off x="8629719" y="3950272"/>
            <a:ext cx="3562281" cy="290772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标题 1"/>
          <p:cNvSpPr>
            <a:spLocks noGrp="1"/>
          </p:cNvSpPr>
          <p:nvPr>
            <p:ph type="title" idx="4294967295"/>
          </p:nvPr>
        </p:nvSpPr>
        <p:spPr>
          <a:xfrm>
            <a:off x="659091" y="365125"/>
            <a:ext cx="10515600" cy="1079500"/>
          </a:xfrm>
        </p:spPr>
        <p:txBody>
          <a:bodyPr/>
          <a:lstStyle/>
          <a:p>
            <a:pPr algn="ctr" eaLnBrk="1" hangingPunct="1"/>
            <a:r>
              <a:rPr lang="zh-CN" altLang="en-US" sz="2800" dirty="0">
                <a:latin typeface="+mn-ea"/>
                <a:ea typeface="+mn-ea"/>
              </a:rPr>
              <a:t>二、马克思主义著作在中国的翻译与传播</a:t>
            </a:r>
          </a:p>
        </p:txBody>
      </p:sp>
      <p:sp>
        <p:nvSpPr>
          <p:cNvPr id="4" name="文本框 3"/>
          <p:cNvSpPr txBox="1"/>
          <p:nvPr/>
        </p:nvSpPr>
        <p:spPr>
          <a:xfrm>
            <a:off x="1488332" y="1819072"/>
            <a:ext cx="9314786" cy="4401205"/>
          </a:xfrm>
          <a:prstGeom prst="rect">
            <a:avLst/>
          </a:prstGeom>
          <a:noFill/>
        </p:spPr>
        <p:txBody>
          <a:bodyPr wrap="square" rtlCol="0">
            <a:spAutoFit/>
          </a:bodyPr>
          <a:lstStyle/>
          <a:p>
            <a:pPr>
              <a:lnSpc>
                <a:spcPct val="110000"/>
              </a:lnSpc>
            </a:pPr>
            <a:r>
              <a:rPr lang="zh-CN" altLang="en-US" sz="2000" dirty="0"/>
              <a:t>二、新民主主义革命时期（</a:t>
            </a:r>
            <a:r>
              <a:rPr lang="en-US" altLang="zh-CN" sz="2000" dirty="0"/>
              <a:t>1919-1949</a:t>
            </a:r>
            <a:r>
              <a:rPr lang="zh-CN" altLang="en-US" sz="2000" dirty="0"/>
              <a:t>）   五四运动</a:t>
            </a:r>
            <a:endParaRPr lang="en-US" altLang="zh-CN" sz="2000" dirty="0"/>
          </a:p>
          <a:p>
            <a:pPr>
              <a:lnSpc>
                <a:spcPct val="110000"/>
              </a:lnSpc>
            </a:pPr>
            <a:r>
              <a:rPr lang="zh-CN" altLang="en-US" sz="2000" dirty="0">
                <a:solidFill>
                  <a:schemeClr val="accent1"/>
                </a:solidFill>
              </a:rPr>
              <a:t>在李大钊、陈独秀等人的倡导下，以</a:t>
            </a:r>
            <a:r>
              <a:rPr lang="en-US" altLang="zh-CN" sz="2000" dirty="0">
                <a:solidFill>
                  <a:schemeClr val="accent1"/>
                </a:solidFill>
              </a:rPr>
              <a:t>《</a:t>
            </a:r>
            <a:r>
              <a:rPr lang="zh-CN" altLang="en-US" sz="2000" dirty="0">
                <a:solidFill>
                  <a:schemeClr val="accent1"/>
                </a:solidFill>
              </a:rPr>
              <a:t>新青年</a:t>
            </a:r>
            <a:r>
              <a:rPr lang="en-US" altLang="zh-CN" sz="2000" dirty="0">
                <a:solidFill>
                  <a:schemeClr val="accent1"/>
                </a:solidFill>
              </a:rPr>
              <a:t>》</a:t>
            </a:r>
            <a:r>
              <a:rPr lang="zh-CN" altLang="en-US" sz="2000" dirty="0">
                <a:solidFill>
                  <a:schemeClr val="accent1"/>
                </a:solidFill>
              </a:rPr>
              <a:t>为代表的一批新文化刊物开始摘登大量的科学社会主义著作，陈望道、李达等人开始翻译马克思主义著作。</a:t>
            </a:r>
            <a:endParaRPr lang="en-US" altLang="zh-CN" sz="2000" dirty="0">
              <a:solidFill>
                <a:schemeClr val="accent1"/>
              </a:solidFill>
            </a:endParaRPr>
          </a:p>
          <a:p>
            <a:pPr>
              <a:lnSpc>
                <a:spcPct val="110000"/>
              </a:lnSpc>
            </a:pPr>
            <a:r>
              <a:rPr lang="zh-CN" altLang="en-US" sz="2000" dirty="0">
                <a:solidFill>
                  <a:schemeClr val="accent1"/>
                </a:solidFill>
              </a:rPr>
              <a:t>李达相继翻译了</a:t>
            </a:r>
            <a:r>
              <a:rPr lang="en-US" altLang="zh-CN" sz="2000" dirty="0">
                <a:solidFill>
                  <a:schemeClr val="accent1"/>
                </a:solidFill>
              </a:rPr>
              <a:t>《</a:t>
            </a:r>
            <a:r>
              <a:rPr lang="zh-CN" altLang="en-US" sz="2000" dirty="0">
                <a:solidFill>
                  <a:schemeClr val="accent1"/>
                </a:solidFill>
              </a:rPr>
              <a:t>唯物史观</a:t>
            </a:r>
            <a:r>
              <a:rPr lang="en-US" altLang="zh-CN" sz="2000" dirty="0">
                <a:solidFill>
                  <a:schemeClr val="accent1"/>
                </a:solidFill>
              </a:rPr>
              <a:t>》《</a:t>
            </a:r>
            <a:r>
              <a:rPr lang="zh-CN" altLang="en-US" sz="2000" dirty="0">
                <a:solidFill>
                  <a:schemeClr val="accent1"/>
                </a:solidFill>
              </a:rPr>
              <a:t>马克思经济学说</a:t>
            </a:r>
            <a:r>
              <a:rPr lang="en-US" altLang="zh-CN" sz="2000" dirty="0">
                <a:solidFill>
                  <a:schemeClr val="accent1"/>
                </a:solidFill>
              </a:rPr>
              <a:t>》</a:t>
            </a:r>
            <a:r>
              <a:rPr lang="zh-CN" altLang="en-US" sz="2000" dirty="0">
                <a:solidFill>
                  <a:schemeClr val="accent1"/>
                </a:solidFill>
              </a:rPr>
              <a:t>等篇。</a:t>
            </a:r>
            <a:endParaRPr lang="en-US" altLang="zh-CN" sz="2000" dirty="0">
              <a:solidFill>
                <a:schemeClr val="accent1"/>
              </a:solidFill>
            </a:endParaRPr>
          </a:p>
          <a:p>
            <a:pPr>
              <a:lnSpc>
                <a:spcPct val="110000"/>
              </a:lnSpc>
            </a:pPr>
            <a:r>
              <a:rPr lang="zh-CN" altLang="en-US" sz="2000" dirty="0">
                <a:solidFill>
                  <a:schemeClr val="accent1"/>
                </a:solidFill>
              </a:rPr>
              <a:t>上海社会主义研究社在</a:t>
            </a:r>
            <a:r>
              <a:rPr lang="en-US" altLang="zh-CN" sz="2000" dirty="0">
                <a:solidFill>
                  <a:schemeClr val="accent1"/>
                </a:solidFill>
              </a:rPr>
              <a:t>1920</a:t>
            </a:r>
            <a:r>
              <a:rPr lang="zh-CN" altLang="en-US" sz="2000" dirty="0">
                <a:solidFill>
                  <a:schemeClr val="accent1"/>
                </a:solidFill>
              </a:rPr>
              <a:t>年出版了陈望道翻译的</a:t>
            </a:r>
            <a:r>
              <a:rPr lang="en-US" altLang="zh-CN" sz="2000" dirty="0">
                <a:solidFill>
                  <a:schemeClr val="accent1"/>
                </a:solidFill>
              </a:rPr>
              <a:t>《</a:t>
            </a:r>
            <a:r>
              <a:rPr lang="zh-CN" altLang="en-US" sz="2000" dirty="0">
                <a:solidFill>
                  <a:schemeClr val="accent1"/>
                </a:solidFill>
              </a:rPr>
              <a:t>共产党宣言</a:t>
            </a:r>
            <a:r>
              <a:rPr lang="en-US" altLang="zh-CN" sz="2000" dirty="0">
                <a:solidFill>
                  <a:schemeClr val="accent1"/>
                </a:solidFill>
              </a:rPr>
              <a:t>》</a:t>
            </a:r>
            <a:r>
              <a:rPr lang="zh-CN" altLang="en-US" sz="2000" dirty="0">
                <a:solidFill>
                  <a:schemeClr val="accent1"/>
                </a:solidFill>
              </a:rPr>
              <a:t>的全译本。</a:t>
            </a:r>
            <a:endParaRPr lang="en-US" altLang="zh-CN" sz="2000" dirty="0">
              <a:solidFill>
                <a:schemeClr val="accent1"/>
              </a:solidFill>
            </a:endParaRPr>
          </a:p>
          <a:p>
            <a:pPr>
              <a:lnSpc>
                <a:spcPct val="110000"/>
              </a:lnSpc>
            </a:pPr>
            <a:endParaRPr lang="en-US" altLang="zh-CN" sz="2000" dirty="0"/>
          </a:p>
          <a:p>
            <a:pPr>
              <a:lnSpc>
                <a:spcPct val="110000"/>
              </a:lnSpc>
            </a:pPr>
            <a:r>
              <a:rPr lang="zh-CN" altLang="en-US" sz="2000" dirty="0"/>
              <a:t>三、新中国成立之后（</a:t>
            </a:r>
            <a:r>
              <a:rPr lang="en-US" altLang="zh-CN" sz="2000" dirty="0"/>
              <a:t>1949-</a:t>
            </a:r>
            <a:r>
              <a:rPr lang="zh-CN" altLang="en-US" sz="2000" dirty="0"/>
              <a:t>至今）           新中国成立</a:t>
            </a:r>
            <a:endParaRPr lang="en-US" altLang="zh-CN" sz="2000" dirty="0"/>
          </a:p>
          <a:p>
            <a:pPr>
              <a:lnSpc>
                <a:spcPct val="110000"/>
              </a:lnSpc>
            </a:pPr>
            <a:r>
              <a:rPr lang="zh-CN" altLang="en-US" sz="2000" dirty="0">
                <a:solidFill>
                  <a:schemeClr val="accent1"/>
                </a:solidFill>
              </a:rPr>
              <a:t>我国翻译马列著作的高潮期</a:t>
            </a:r>
            <a:endParaRPr lang="en-US" altLang="zh-CN" sz="2000" dirty="0">
              <a:solidFill>
                <a:schemeClr val="accent1"/>
              </a:solidFill>
            </a:endParaRPr>
          </a:p>
          <a:p>
            <a:pPr>
              <a:lnSpc>
                <a:spcPct val="110000"/>
              </a:lnSpc>
            </a:pPr>
            <a:r>
              <a:rPr lang="zh-CN" altLang="en-US" sz="2000" dirty="0">
                <a:solidFill>
                  <a:schemeClr val="accent1"/>
                </a:solidFill>
              </a:rPr>
              <a:t>马克思主义三个组成部分的译著已基本形成了体系，有计划地出版马列经典著作。中共中央编译局和人民出版社等主流出版社机构对于马克思主义著作的翻译给予大力支持。</a:t>
            </a:r>
            <a:endParaRPr lang="en-US" altLang="zh-CN" sz="2000" dirty="0">
              <a:solidFill>
                <a:schemeClr val="accent1"/>
              </a:solidFill>
            </a:endParaRPr>
          </a:p>
          <a:p>
            <a:endParaRPr lang="en-US" altLang="zh-CN" sz="2000" dirty="0"/>
          </a:p>
          <a:p>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标题 1"/>
          <p:cNvSpPr>
            <a:spLocks noGrp="1"/>
          </p:cNvSpPr>
          <p:nvPr>
            <p:ph type="title" idx="4294967295"/>
          </p:nvPr>
        </p:nvSpPr>
        <p:spPr>
          <a:xfrm>
            <a:off x="659091" y="365125"/>
            <a:ext cx="10515600" cy="1079500"/>
          </a:xfrm>
        </p:spPr>
        <p:txBody>
          <a:bodyPr/>
          <a:lstStyle/>
          <a:p>
            <a:pPr algn="ctr" eaLnBrk="1" hangingPunct="1"/>
            <a:r>
              <a:rPr lang="zh-CN" altLang="en-US" sz="2800" dirty="0">
                <a:latin typeface="+mn-ea"/>
                <a:ea typeface="+mn-ea"/>
              </a:rPr>
              <a:t>三、新中国初期对俄苏、东欧社会主义国家文学的翻译</a:t>
            </a:r>
          </a:p>
        </p:txBody>
      </p:sp>
      <p:sp>
        <p:nvSpPr>
          <p:cNvPr id="4" name="文本框 3"/>
          <p:cNvSpPr txBox="1"/>
          <p:nvPr/>
        </p:nvSpPr>
        <p:spPr>
          <a:xfrm>
            <a:off x="1342417" y="1712068"/>
            <a:ext cx="9931940" cy="1292662"/>
          </a:xfrm>
          <a:prstGeom prst="rect">
            <a:avLst/>
          </a:prstGeom>
          <a:noFill/>
        </p:spPr>
        <p:txBody>
          <a:bodyPr wrap="square" rtlCol="0">
            <a:spAutoFit/>
          </a:bodyPr>
          <a:lstStyle/>
          <a:p>
            <a:r>
              <a:rPr lang="zh-CN" altLang="en-US" sz="2000" dirty="0">
                <a:solidFill>
                  <a:schemeClr val="accent1"/>
                </a:solidFill>
              </a:rPr>
              <a:t>由于前苏联及当时的几个东欧社会主义国家和中国属于同一政治阵营，这一意识形态上的高度契合使得新中国初期的外国文学译介的重心以俄苏文学和东欧社会主义国家文学为主。</a:t>
            </a:r>
            <a:endParaRPr lang="en-US" altLang="zh-CN" sz="2000" dirty="0">
              <a:solidFill>
                <a:schemeClr val="accent1"/>
              </a:solidFill>
            </a:endParaRPr>
          </a:p>
          <a:p>
            <a:endParaRPr lang="zh-CN" altLang="en-US" dirty="0"/>
          </a:p>
        </p:txBody>
      </p:sp>
      <p:sp>
        <p:nvSpPr>
          <p:cNvPr id="5" name="圆角矩形 13"/>
          <p:cNvSpPr>
            <a:spLocks noChangeAspect="1" noChangeArrowheads="1"/>
          </p:cNvSpPr>
          <p:nvPr/>
        </p:nvSpPr>
        <p:spPr bwMode="auto">
          <a:xfrm>
            <a:off x="1342417" y="3013965"/>
            <a:ext cx="1306515" cy="516415"/>
          </a:xfrm>
          <a:prstGeom prst="roundRect">
            <a:avLst>
              <a:gd name="adj" fmla="val 16667"/>
            </a:avLst>
          </a:prstGeom>
          <a:solidFill>
            <a:srgbClr val="354B5E"/>
          </a:solidFill>
          <a:ln>
            <a:noFill/>
          </a:ln>
          <a:extLst>
            <a:ext uri="{91240B29-F687-4F45-9708-019B960494DF}">
              <a14:hiddenLine xmlns:a14="http://schemas.microsoft.com/office/drawing/2010/main" w="9525">
                <a:solidFill>
                  <a:srgbClr val="000000"/>
                </a:solidFill>
                <a:round/>
              </a14:hiddenLine>
            </a:ext>
          </a:extLst>
        </p:spPr>
        <p:txBody>
          <a:bodyPr anchor="ct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9pPr>
          </a:lstStyle>
          <a:p>
            <a:pPr algn="ctr" eaLnBrk="1" hangingPunct="1"/>
            <a:r>
              <a:rPr lang="zh-CN" altLang="en-US" sz="2000" dirty="0">
                <a:solidFill>
                  <a:srgbClr val="FFFFFF"/>
                </a:solidFill>
              </a:rPr>
              <a:t>苏联文学</a:t>
            </a:r>
          </a:p>
        </p:txBody>
      </p:sp>
      <p:sp>
        <p:nvSpPr>
          <p:cNvPr id="6" name="文本框 5"/>
          <p:cNvSpPr txBox="1"/>
          <p:nvPr/>
        </p:nvSpPr>
        <p:spPr>
          <a:xfrm>
            <a:off x="2865747" y="2762054"/>
            <a:ext cx="8408609" cy="1930528"/>
          </a:xfrm>
          <a:prstGeom prst="rect">
            <a:avLst/>
          </a:prstGeom>
          <a:noFill/>
        </p:spPr>
        <p:txBody>
          <a:bodyPr wrap="square" rtlCol="0">
            <a:spAutoFit/>
          </a:bodyPr>
          <a:lstStyle/>
          <a:p>
            <a:pPr>
              <a:lnSpc>
                <a:spcPct val="112000"/>
              </a:lnSpc>
            </a:pPr>
            <a:r>
              <a:rPr lang="zh-CN" altLang="en-US" dirty="0"/>
              <a:t>当时译界对于苏联文学采取的是全盘接受的态度。</a:t>
            </a:r>
            <a:endParaRPr lang="en-US" altLang="zh-CN" dirty="0"/>
          </a:p>
          <a:p>
            <a:pPr>
              <a:lnSpc>
                <a:spcPct val="112000"/>
              </a:lnSpc>
            </a:pPr>
            <a:r>
              <a:rPr lang="zh-CN" altLang="en-US" dirty="0"/>
              <a:t>高尔基的作品</a:t>
            </a:r>
            <a:r>
              <a:rPr lang="en-US" altLang="zh-CN" dirty="0"/>
              <a:t>《</a:t>
            </a:r>
            <a:r>
              <a:rPr lang="zh-CN" altLang="en-US" dirty="0"/>
              <a:t>高尔基选集</a:t>
            </a:r>
            <a:r>
              <a:rPr lang="en-US" altLang="zh-CN" dirty="0"/>
              <a:t>》</a:t>
            </a:r>
            <a:r>
              <a:rPr lang="zh-CN" altLang="en-US" dirty="0"/>
              <a:t>，自传体小说三部曲</a:t>
            </a:r>
            <a:r>
              <a:rPr lang="en-US" altLang="zh-CN" dirty="0"/>
              <a:t>《</a:t>
            </a:r>
            <a:r>
              <a:rPr lang="zh-CN" altLang="en-US" dirty="0"/>
              <a:t>童年</a:t>
            </a:r>
            <a:r>
              <a:rPr lang="en-US" altLang="zh-CN" dirty="0"/>
              <a:t>》《</a:t>
            </a:r>
            <a:r>
              <a:rPr lang="zh-CN" altLang="en-US" dirty="0"/>
              <a:t>在人间</a:t>
            </a:r>
            <a:r>
              <a:rPr lang="en-US" altLang="zh-CN" dirty="0"/>
              <a:t>》《</a:t>
            </a:r>
            <a:r>
              <a:rPr lang="zh-CN" altLang="en-US" dirty="0"/>
              <a:t>我的大学</a:t>
            </a:r>
            <a:r>
              <a:rPr lang="en-US" altLang="zh-CN" dirty="0"/>
              <a:t>》</a:t>
            </a:r>
            <a:r>
              <a:rPr lang="zh-CN" altLang="en-US" dirty="0"/>
              <a:t>一版再版。</a:t>
            </a:r>
            <a:endParaRPr lang="en-US" altLang="zh-CN" dirty="0"/>
          </a:p>
          <a:p>
            <a:pPr>
              <a:lnSpc>
                <a:spcPct val="112000"/>
              </a:lnSpc>
            </a:pPr>
            <a:r>
              <a:rPr lang="zh-CN" altLang="en-US" dirty="0"/>
              <a:t>奥斯特洛夫斯基的</a:t>
            </a:r>
            <a:r>
              <a:rPr lang="en-US" altLang="zh-CN" dirty="0"/>
              <a:t>《</a:t>
            </a:r>
            <a:r>
              <a:rPr lang="zh-CN" altLang="en-US" dirty="0"/>
              <a:t>钢铁是怎样炼成的</a:t>
            </a:r>
            <a:r>
              <a:rPr lang="en-US" altLang="zh-CN" dirty="0"/>
              <a:t>》</a:t>
            </a:r>
            <a:r>
              <a:rPr lang="zh-CN" altLang="en-US" dirty="0"/>
              <a:t>在中国的发行量达几百万册，堪称出版发行史上的奇迹。</a:t>
            </a:r>
            <a:endParaRPr lang="en-US" altLang="zh-CN" dirty="0"/>
          </a:p>
          <a:p>
            <a:pPr>
              <a:lnSpc>
                <a:spcPct val="112000"/>
              </a:lnSpc>
            </a:pPr>
            <a:r>
              <a:rPr lang="zh-CN" altLang="en-US" dirty="0"/>
              <a:t>据统计，</a:t>
            </a:r>
            <a:r>
              <a:rPr lang="en-US" altLang="zh-CN" dirty="0"/>
              <a:t>20</a:t>
            </a:r>
            <a:r>
              <a:rPr lang="zh-CN" altLang="en-US" dirty="0"/>
              <a:t>世纪</a:t>
            </a:r>
            <a:r>
              <a:rPr lang="en-US" altLang="zh-CN" dirty="0"/>
              <a:t>50</a:t>
            </a:r>
            <a:r>
              <a:rPr lang="zh-CN" altLang="en-US" dirty="0"/>
              <a:t>年代总共有</a:t>
            </a:r>
            <a:r>
              <a:rPr lang="en-US" altLang="zh-CN" dirty="0"/>
              <a:t>100</a:t>
            </a:r>
            <a:r>
              <a:rPr lang="zh-CN" altLang="en-US" dirty="0"/>
              <a:t>多位苏联作家的作品在中国翻译出版。</a:t>
            </a:r>
            <a:endParaRPr lang="en-US" altLang="zh-CN" dirty="0"/>
          </a:p>
        </p:txBody>
      </p:sp>
      <p:sp>
        <p:nvSpPr>
          <p:cNvPr id="7" name="文本框 6"/>
          <p:cNvSpPr txBox="1"/>
          <p:nvPr/>
        </p:nvSpPr>
        <p:spPr>
          <a:xfrm>
            <a:off x="1313468" y="5465295"/>
            <a:ext cx="10878532" cy="646331"/>
          </a:xfrm>
          <a:prstGeom prst="rect">
            <a:avLst/>
          </a:prstGeom>
          <a:noFill/>
        </p:spPr>
        <p:txBody>
          <a:bodyPr wrap="square" rtlCol="0">
            <a:spAutoFit/>
          </a:bodyPr>
          <a:lstStyle/>
          <a:p>
            <a:r>
              <a:rPr lang="zh-CN" altLang="en-US" dirty="0"/>
              <a:t>苏联文学是以</a:t>
            </a:r>
            <a:r>
              <a:rPr lang="zh-CN" altLang="en-US" b="1" dirty="0"/>
              <a:t>爱国主义、革命英雄主义和牺牲奉献精神</a:t>
            </a:r>
            <a:r>
              <a:rPr lang="zh-CN" altLang="en-US" dirty="0"/>
              <a:t>为主要特征的。</a:t>
            </a:r>
            <a:endParaRPr lang="en-US" altLang="zh-CN" dirty="0"/>
          </a:p>
          <a:p>
            <a:r>
              <a:rPr lang="zh-CN" altLang="en-US" dirty="0"/>
              <a:t>书中人物所代表的革命英雄主义，爱国主义理想和牺牲奉献精神成了无数中国青年的人生价值取向。</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圆角矩形 13"/>
          <p:cNvSpPr>
            <a:spLocks noChangeAspect="1" noChangeArrowheads="1"/>
          </p:cNvSpPr>
          <p:nvPr/>
        </p:nvSpPr>
        <p:spPr bwMode="auto">
          <a:xfrm>
            <a:off x="1172065" y="1472198"/>
            <a:ext cx="1573021" cy="646331"/>
          </a:xfrm>
          <a:prstGeom prst="roundRect">
            <a:avLst>
              <a:gd name="adj" fmla="val 16667"/>
            </a:avLst>
          </a:prstGeom>
          <a:solidFill>
            <a:srgbClr val="354B5E"/>
          </a:solidFill>
          <a:ln>
            <a:noFill/>
          </a:ln>
          <a:extLst>
            <a:ext uri="{91240B29-F687-4F45-9708-019B960494DF}">
              <a14:hiddenLine xmlns:a14="http://schemas.microsoft.com/office/drawing/2010/main" w="9525">
                <a:solidFill>
                  <a:srgbClr val="000000"/>
                </a:solidFill>
                <a:round/>
              </a14:hiddenLine>
            </a:ext>
          </a:extLst>
        </p:spPr>
        <p:txBody>
          <a:bodyPr anchor="ct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9pPr>
          </a:lstStyle>
          <a:p>
            <a:pPr algn="ctr" eaLnBrk="1" hangingPunct="1"/>
            <a:r>
              <a:rPr lang="zh-CN" altLang="en-US" sz="2000" dirty="0">
                <a:solidFill>
                  <a:srgbClr val="FFFFFF"/>
                </a:solidFill>
              </a:rPr>
              <a:t>俄罗斯文学</a:t>
            </a:r>
          </a:p>
        </p:txBody>
      </p:sp>
      <p:sp>
        <p:nvSpPr>
          <p:cNvPr id="6" name="文本框 5"/>
          <p:cNvSpPr txBox="1"/>
          <p:nvPr/>
        </p:nvSpPr>
        <p:spPr>
          <a:xfrm>
            <a:off x="2978869" y="1140313"/>
            <a:ext cx="8408609" cy="1310102"/>
          </a:xfrm>
          <a:prstGeom prst="rect">
            <a:avLst/>
          </a:prstGeom>
          <a:noFill/>
        </p:spPr>
        <p:txBody>
          <a:bodyPr wrap="square" rtlCol="0">
            <a:spAutoFit/>
          </a:bodyPr>
          <a:lstStyle/>
          <a:p>
            <a:pPr>
              <a:lnSpc>
                <a:spcPct val="112000"/>
              </a:lnSpc>
            </a:pPr>
            <a:r>
              <a:rPr lang="zh-CN" altLang="en-US" dirty="0"/>
              <a:t>鲁迅翻译的果戈理的长篇小说</a:t>
            </a:r>
            <a:r>
              <a:rPr lang="en-US" altLang="zh-CN" dirty="0"/>
              <a:t>《</a:t>
            </a:r>
            <a:r>
              <a:rPr lang="zh-CN" altLang="en-US" dirty="0"/>
              <a:t>死魂灵</a:t>
            </a:r>
            <a:r>
              <a:rPr lang="en-US" altLang="zh-CN" dirty="0"/>
              <a:t>》</a:t>
            </a:r>
            <a:r>
              <a:rPr lang="zh-CN" altLang="en-US" dirty="0"/>
              <a:t>于</a:t>
            </a:r>
            <a:r>
              <a:rPr lang="en-US" altLang="zh-CN" dirty="0"/>
              <a:t>1952</a:t>
            </a:r>
            <a:r>
              <a:rPr lang="zh-CN" altLang="en-US" dirty="0"/>
              <a:t>年果戈理逝世</a:t>
            </a:r>
            <a:r>
              <a:rPr lang="en-US" altLang="zh-CN" dirty="0"/>
              <a:t>100</a:t>
            </a:r>
            <a:r>
              <a:rPr lang="zh-CN" altLang="en-US" dirty="0"/>
              <a:t>周年之际，由人民文学出版社再版。</a:t>
            </a:r>
            <a:endParaRPr lang="en-US" altLang="zh-CN" dirty="0"/>
          </a:p>
          <a:p>
            <a:pPr>
              <a:lnSpc>
                <a:spcPct val="112000"/>
              </a:lnSpc>
            </a:pPr>
            <a:r>
              <a:rPr lang="zh-CN" altLang="en-US" dirty="0"/>
              <a:t>列夫</a:t>
            </a:r>
            <a:r>
              <a:rPr lang="en-US" altLang="zh-CN" dirty="0"/>
              <a:t>·</a:t>
            </a:r>
            <a:r>
              <a:rPr lang="zh-CN" altLang="en-US" dirty="0"/>
              <a:t>托尔斯泰的三大著作</a:t>
            </a:r>
            <a:r>
              <a:rPr lang="en-US" altLang="zh-CN" dirty="0"/>
              <a:t>《</a:t>
            </a:r>
            <a:r>
              <a:rPr lang="zh-CN" altLang="en-US" dirty="0"/>
              <a:t>战争与和平</a:t>
            </a:r>
            <a:r>
              <a:rPr lang="en-US" altLang="zh-CN" dirty="0"/>
              <a:t>》《</a:t>
            </a:r>
            <a:r>
              <a:rPr lang="zh-CN" altLang="en-US" dirty="0"/>
              <a:t>安娜</a:t>
            </a:r>
            <a:r>
              <a:rPr lang="en-US" altLang="zh-CN" dirty="0"/>
              <a:t>·</a:t>
            </a:r>
            <a:r>
              <a:rPr lang="zh-CN" altLang="en-US" dirty="0"/>
              <a:t>卡列尼娜</a:t>
            </a:r>
            <a:r>
              <a:rPr lang="en-US" altLang="zh-CN" dirty="0"/>
              <a:t>》《</a:t>
            </a:r>
            <a:r>
              <a:rPr lang="zh-CN" altLang="en-US" dirty="0"/>
              <a:t>复活</a:t>
            </a:r>
            <a:r>
              <a:rPr lang="en-US" altLang="zh-CN" dirty="0"/>
              <a:t>》</a:t>
            </a:r>
            <a:r>
              <a:rPr lang="zh-CN" altLang="en-US" dirty="0"/>
              <a:t>也均有译本问世。</a:t>
            </a:r>
            <a:endParaRPr lang="en-US" altLang="zh-CN" dirty="0"/>
          </a:p>
        </p:txBody>
      </p:sp>
      <p:sp>
        <p:nvSpPr>
          <p:cNvPr id="7" name="文本框 6"/>
          <p:cNvSpPr txBox="1"/>
          <p:nvPr/>
        </p:nvSpPr>
        <p:spPr>
          <a:xfrm>
            <a:off x="1068371" y="3334838"/>
            <a:ext cx="10878532" cy="2030095"/>
          </a:xfrm>
          <a:prstGeom prst="rect">
            <a:avLst/>
          </a:prstGeom>
          <a:noFill/>
        </p:spPr>
        <p:txBody>
          <a:bodyPr wrap="square" rtlCol="0">
            <a:spAutoFit/>
          </a:bodyPr>
          <a:lstStyle/>
          <a:p>
            <a:r>
              <a:rPr lang="zh-CN" altLang="en-US" b="1" dirty="0"/>
              <a:t>批判精神和人道主义精神</a:t>
            </a:r>
            <a:r>
              <a:rPr lang="zh-CN" altLang="en-US" dirty="0"/>
              <a:t>在俄国作家果戈理和契诃夫等作品中有较为集中的体现。</a:t>
            </a:r>
            <a:endParaRPr lang="en-US" altLang="zh-CN" dirty="0"/>
          </a:p>
          <a:p>
            <a:r>
              <a:rPr lang="zh-CN" altLang="en-US" dirty="0"/>
              <a:t>新中国成立之初，也译介了相当数量的批判现实主义作品，以此来暴露现实生活中的问题。鲁迅极力推崇果戈理的讽刺艺术，评价他是“以不可见之泪痕悲色，振其帮人”。</a:t>
            </a:r>
            <a:endParaRPr lang="en-US" altLang="zh-CN" dirty="0"/>
          </a:p>
          <a:p>
            <a:endParaRPr lang="en-US" altLang="zh-CN" dirty="0"/>
          </a:p>
          <a:p>
            <a:r>
              <a:rPr lang="zh-CN" altLang="en-US" dirty="0"/>
              <a:t>人道主义精神始终贯穿俄国文学。</a:t>
            </a:r>
            <a:endParaRPr lang="en-US" altLang="zh-CN" dirty="0"/>
          </a:p>
          <a:p>
            <a:r>
              <a:rPr lang="zh-CN" altLang="en-US" dirty="0"/>
              <a:t>在这思潮影响下，中国文学短暂地出现了“百花文学”。巴人主张文学“必须从人出发，必须以人为中心”。</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圆角矩形 13"/>
          <p:cNvSpPr>
            <a:spLocks noChangeAspect="1" noChangeArrowheads="1"/>
          </p:cNvSpPr>
          <p:nvPr/>
        </p:nvSpPr>
        <p:spPr bwMode="auto">
          <a:xfrm>
            <a:off x="1172065" y="1362989"/>
            <a:ext cx="1573021" cy="646331"/>
          </a:xfrm>
          <a:prstGeom prst="roundRect">
            <a:avLst>
              <a:gd name="adj" fmla="val 16667"/>
            </a:avLst>
          </a:prstGeom>
          <a:solidFill>
            <a:srgbClr val="354B5E"/>
          </a:solidFill>
          <a:ln>
            <a:noFill/>
          </a:ln>
          <a:extLst>
            <a:ext uri="{91240B29-F687-4F45-9708-019B960494DF}">
              <a14:hiddenLine xmlns:a14="http://schemas.microsoft.com/office/drawing/2010/main" w="9525">
                <a:solidFill>
                  <a:srgbClr val="000000"/>
                </a:solidFill>
                <a:round/>
              </a14:hiddenLine>
            </a:ext>
          </a:extLst>
        </p:spPr>
        <p:txBody>
          <a:bodyPr anchor="ct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9pPr>
          </a:lstStyle>
          <a:p>
            <a:pPr algn="ctr" eaLnBrk="1" hangingPunct="1"/>
            <a:r>
              <a:rPr lang="zh-CN" altLang="en-US" sz="2000" dirty="0">
                <a:solidFill>
                  <a:srgbClr val="FFFFFF"/>
                </a:solidFill>
              </a:rPr>
              <a:t>东欧社会主义国家文学</a:t>
            </a:r>
          </a:p>
        </p:txBody>
      </p:sp>
      <p:sp>
        <p:nvSpPr>
          <p:cNvPr id="6" name="文本框 5"/>
          <p:cNvSpPr txBox="1"/>
          <p:nvPr/>
        </p:nvSpPr>
        <p:spPr>
          <a:xfrm>
            <a:off x="3016577" y="1281715"/>
            <a:ext cx="8408609" cy="687496"/>
          </a:xfrm>
          <a:prstGeom prst="rect">
            <a:avLst/>
          </a:prstGeom>
          <a:noFill/>
        </p:spPr>
        <p:txBody>
          <a:bodyPr wrap="square" rtlCol="0">
            <a:spAutoFit/>
          </a:bodyPr>
          <a:lstStyle/>
          <a:p>
            <a:pPr>
              <a:lnSpc>
                <a:spcPct val="112000"/>
              </a:lnSpc>
            </a:pPr>
            <a:r>
              <a:rPr lang="zh-CN" altLang="en-US" dirty="0"/>
              <a:t>反映民族独立、体现爱国主义精神。</a:t>
            </a:r>
            <a:endParaRPr lang="en-US" altLang="zh-CN" dirty="0"/>
          </a:p>
          <a:p>
            <a:pPr>
              <a:lnSpc>
                <a:spcPct val="112000"/>
              </a:lnSpc>
            </a:pPr>
            <a:r>
              <a:rPr lang="zh-CN" altLang="en-US" dirty="0"/>
              <a:t>孙用译的</a:t>
            </a:r>
            <a:r>
              <a:rPr lang="en-US" altLang="zh-CN" dirty="0"/>
              <a:t>《</a:t>
            </a:r>
            <a:r>
              <a:rPr lang="zh-CN" altLang="en-US" dirty="0"/>
              <a:t>密茨凯维支诗选</a:t>
            </a:r>
            <a:r>
              <a:rPr lang="en-US" altLang="zh-CN" dirty="0"/>
              <a:t>》</a:t>
            </a:r>
            <a:r>
              <a:rPr lang="zh-CN" altLang="en-US" dirty="0"/>
              <a:t>在</a:t>
            </a:r>
            <a:r>
              <a:rPr lang="en-US" altLang="zh-CN" dirty="0"/>
              <a:t>1954</a:t>
            </a:r>
            <a:r>
              <a:rPr lang="zh-CN" altLang="en-US" dirty="0"/>
              <a:t>年和</a:t>
            </a:r>
            <a:r>
              <a:rPr lang="en-US" altLang="zh-CN" dirty="0"/>
              <a:t>1958</a:t>
            </a:r>
            <a:r>
              <a:rPr lang="zh-CN" altLang="en-US" dirty="0"/>
              <a:t>年先后两次出版和再版。</a:t>
            </a:r>
            <a:endParaRPr lang="en-US" altLang="zh-CN" dirty="0"/>
          </a:p>
        </p:txBody>
      </p:sp>
      <p:sp>
        <p:nvSpPr>
          <p:cNvPr id="7" name="文本框 6"/>
          <p:cNvSpPr txBox="1"/>
          <p:nvPr/>
        </p:nvSpPr>
        <p:spPr>
          <a:xfrm>
            <a:off x="1068371" y="2817356"/>
            <a:ext cx="10878532" cy="1477328"/>
          </a:xfrm>
          <a:prstGeom prst="rect">
            <a:avLst/>
          </a:prstGeom>
          <a:noFill/>
        </p:spPr>
        <p:txBody>
          <a:bodyPr wrap="square" rtlCol="0">
            <a:spAutoFit/>
          </a:bodyPr>
          <a:lstStyle/>
          <a:p>
            <a:r>
              <a:rPr lang="zh-CN" altLang="en-US" dirty="0"/>
              <a:t>民族自由意识的传播主要有赖于东欧社会主义国家文学在中国的译介。</a:t>
            </a:r>
            <a:endParaRPr lang="en-US" altLang="zh-CN" dirty="0"/>
          </a:p>
          <a:p>
            <a:r>
              <a:rPr lang="zh-CN" altLang="en-US" dirty="0"/>
              <a:t>匈牙利诗人裴多菲的著名诗作</a:t>
            </a:r>
            <a:r>
              <a:rPr lang="en-US" altLang="zh-CN" dirty="0"/>
              <a:t>《</a:t>
            </a:r>
            <a:r>
              <a:rPr lang="zh-CN" altLang="en-US" dirty="0"/>
              <a:t>自由与爱情</a:t>
            </a:r>
            <a:r>
              <a:rPr lang="en-US" altLang="zh-CN" dirty="0"/>
              <a:t>》</a:t>
            </a:r>
            <a:r>
              <a:rPr lang="zh-CN" altLang="en-US" dirty="0"/>
              <a:t>中写道“生命诚可贵，爱情价更高，若为自由故，两者皆可抛”。</a:t>
            </a:r>
            <a:endParaRPr lang="en-US" altLang="zh-CN" dirty="0"/>
          </a:p>
          <a:p>
            <a:endParaRPr lang="en-US" altLang="zh-CN" dirty="0"/>
          </a:p>
          <a:p>
            <a:r>
              <a:rPr lang="zh-CN" altLang="en-US" dirty="0"/>
              <a:t>东欧社会主义国家的文学作品被鲁迅、周作人等新文学作家归入“被损害民族的文学”之列。</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标题 1"/>
          <p:cNvSpPr>
            <a:spLocks noGrp="1"/>
          </p:cNvSpPr>
          <p:nvPr>
            <p:ph type="title" idx="4294967295"/>
          </p:nvPr>
        </p:nvSpPr>
        <p:spPr/>
        <p:txBody>
          <a:bodyPr/>
          <a:lstStyle/>
          <a:p>
            <a:pPr algn="ctr" eaLnBrk="1" hangingPunct="1"/>
            <a:r>
              <a:rPr lang="zh-CN" altLang="en-US" sz="2800" dirty="0">
                <a:latin typeface="+mn-ea"/>
                <a:ea typeface="+mn-ea"/>
              </a:rPr>
              <a:t>四、新时期对现代西方各种思潮流派著作的翻译</a:t>
            </a:r>
          </a:p>
        </p:txBody>
      </p:sp>
      <p:sp>
        <p:nvSpPr>
          <p:cNvPr id="6" name="圆角矩形 3"/>
          <p:cNvSpPr>
            <a:spLocks noChangeAspect="1" noChangeArrowheads="1"/>
          </p:cNvSpPr>
          <p:nvPr/>
        </p:nvSpPr>
        <p:spPr bwMode="auto">
          <a:xfrm>
            <a:off x="1160300" y="1650950"/>
            <a:ext cx="539750" cy="539750"/>
          </a:xfrm>
          <a:prstGeom prst="roundRect">
            <a:avLst>
              <a:gd name="adj" fmla="val 16667"/>
            </a:avLst>
          </a:prstGeom>
          <a:solidFill>
            <a:schemeClr val="accent2"/>
          </a:solidFill>
          <a:ln>
            <a:noFill/>
          </a:ln>
          <a:extLst>
            <a:ext uri="{91240B29-F687-4F45-9708-019B960494DF}">
              <a14:hiddenLine xmlns:a14="http://schemas.microsoft.com/office/drawing/2010/main" w="9525">
                <a:solidFill>
                  <a:srgbClr val="000000"/>
                </a:solidFill>
                <a:round/>
              </a14:hiddenLine>
            </a:ext>
          </a:extLst>
        </p:spPr>
        <p:txBody>
          <a:bodyPr anchor="ct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9pPr>
          </a:lstStyle>
          <a:p>
            <a:pPr algn="ctr" eaLnBrk="1" hangingPunct="1"/>
            <a:r>
              <a:rPr lang="en-US" altLang="zh-CN" sz="2800">
                <a:solidFill>
                  <a:srgbClr val="FFFFFF"/>
                </a:solidFill>
              </a:rPr>
              <a:t>1</a:t>
            </a:r>
            <a:endParaRPr lang="zh-CN" altLang="en-US" sz="2800">
              <a:solidFill>
                <a:srgbClr val="FFFFFF"/>
              </a:solidFill>
            </a:endParaRPr>
          </a:p>
        </p:txBody>
      </p:sp>
      <p:sp>
        <p:nvSpPr>
          <p:cNvPr id="5" name="文本框 4"/>
          <p:cNvSpPr txBox="1"/>
          <p:nvPr/>
        </p:nvSpPr>
        <p:spPr>
          <a:xfrm>
            <a:off x="2036191" y="1577860"/>
            <a:ext cx="9317609" cy="1477328"/>
          </a:xfrm>
          <a:prstGeom prst="rect">
            <a:avLst/>
          </a:prstGeom>
          <a:noFill/>
        </p:spPr>
        <p:txBody>
          <a:bodyPr wrap="square" rtlCol="0">
            <a:spAutoFit/>
          </a:bodyPr>
          <a:lstStyle/>
          <a:p>
            <a:r>
              <a:rPr lang="zh-CN" altLang="en-US" dirty="0"/>
              <a:t>存在主义  代表人物：萨特 </a:t>
            </a:r>
            <a:r>
              <a:rPr lang="en-US" altLang="zh-CN" dirty="0"/>
              <a:t>《</a:t>
            </a:r>
            <a:r>
              <a:rPr lang="zh-CN" altLang="en-US" dirty="0"/>
              <a:t>存在与虚无</a:t>
            </a:r>
            <a:r>
              <a:rPr lang="en-US" altLang="zh-CN" dirty="0"/>
              <a:t>》</a:t>
            </a:r>
            <a:r>
              <a:rPr lang="zh-CN" altLang="en-US" dirty="0"/>
              <a:t>和</a:t>
            </a:r>
            <a:r>
              <a:rPr lang="en-US" altLang="zh-CN" dirty="0"/>
              <a:t>《</a:t>
            </a:r>
            <a:r>
              <a:rPr lang="zh-CN" altLang="en-US" dirty="0"/>
              <a:t>辨证理性批判</a:t>
            </a:r>
            <a:r>
              <a:rPr lang="en-US" altLang="zh-CN" dirty="0"/>
              <a:t>》</a:t>
            </a:r>
          </a:p>
          <a:p>
            <a:r>
              <a:rPr lang="en-US" altLang="zh-CN" dirty="0"/>
              <a:t>1981</a:t>
            </a:r>
            <a:r>
              <a:rPr lang="zh-CN" altLang="en-US" dirty="0"/>
              <a:t>年</a:t>
            </a:r>
            <a:r>
              <a:rPr lang="en-US" altLang="zh-CN" dirty="0"/>
              <a:t>10</a:t>
            </a:r>
            <a:r>
              <a:rPr lang="zh-CN" altLang="en-US" dirty="0"/>
              <a:t>月，柳九鸣编选的厚达</a:t>
            </a:r>
            <a:r>
              <a:rPr lang="en-US" altLang="zh-CN" dirty="0"/>
              <a:t>562</a:t>
            </a:r>
            <a:r>
              <a:rPr lang="zh-CN" altLang="en-US" dirty="0"/>
              <a:t>页的</a:t>
            </a:r>
            <a:r>
              <a:rPr lang="en-US" altLang="zh-CN" dirty="0"/>
              <a:t>《</a:t>
            </a:r>
            <a:r>
              <a:rPr lang="zh-CN" altLang="en-US" dirty="0"/>
              <a:t>萨特研究</a:t>
            </a:r>
            <a:r>
              <a:rPr lang="en-US" altLang="zh-CN" dirty="0"/>
              <a:t>》</a:t>
            </a:r>
            <a:r>
              <a:rPr lang="zh-CN" altLang="en-US" dirty="0"/>
              <a:t>由中国社会科学出版社印行</a:t>
            </a:r>
            <a:r>
              <a:rPr lang="en-US" altLang="zh-CN" dirty="0"/>
              <a:t>7</a:t>
            </a:r>
            <a:r>
              <a:rPr lang="zh-CN" altLang="en-US" dirty="0"/>
              <a:t>千册。</a:t>
            </a:r>
            <a:endParaRPr lang="en-US" altLang="zh-CN" dirty="0"/>
          </a:p>
          <a:p>
            <a:r>
              <a:rPr lang="zh-CN" altLang="en-US" dirty="0"/>
              <a:t>萨特的代表作</a:t>
            </a:r>
            <a:r>
              <a:rPr lang="en-US" altLang="zh-CN" dirty="0"/>
              <a:t>《</a:t>
            </a:r>
            <a:r>
              <a:rPr lang="zh-CN" altLang="en-US" dirty="0"/>
              <a:t>存在与虚无</a:t>
            </a:r>
            <a:r>
              <a:rPr lang="en-US" altLang="zh-CN" dirty="0"/>
              <a:t>》</a:t>
            </a:r>
            <a:r>
              <a:rPr lang="zh-CN" altLang="en-US" dirty="0"/>
              <a:t>和</a:t>
            </a:r>
            <a:r>
              <a:rPr lang="en-US" altLang="zh-CN" dirty="0"/>
              <a:t>《</a:t>
            </a:r>
            <a:r>
              <a:rPr lang="zh-CN" altLang="en-US" dirty="0"/>
              <a:t>辨证理性批判</a:t>
            </a:r>
            <a:r>
              <a:rPr lang="en-US" altLang="zh-CN" dirty="0"/>
              <a:t>》</a:t>
            </a:r>
            <a:r>
              <a:rPr lang="zh-CN" altLang="en-US" dirty="0"/>
              <a:t>中译本分别于</a:t>
            </a:r>
            <a:r>
              <a:rPr lang="en-US" altLang="zh-CN" dirty="0"/>
              <a:t>1987</a:t>
            </a:r>
            <a:r>
              <a:rPr lang="zh-CN" altLang="en-US" dirty="0"/>
              <a:t>年和</a:t>
            </a:r>
            <a:r>
              <a:rPr lang="en-US" altLang="zh-CN" dirty="0"/>
              <a:t>1998</a:t>
            </a:r>
            <a:r>
              <a:rPr lang="zh-CN" altLang="en-US" dirty="0"/>
              <a:t>年问世。</a:t>
            </a:r>
            <a:endParaRPr lang="en-US" altLang="zh-CN" dirty="0"/>
          </a:p>
          <a:p>
            <a:endParaRPr lang="en-US" altLang="zh-CN" dirty="0"/>
          </a:p>
          <a:p>
            <a:endParaRPr lang="en-US" altLang="zh-CN" dirty="0"/>
          </a:p>
        </p:txBody>
      </p:sp>
      <p:sp>
        <p:nvSpPr>
          <p:cNvPr id="8" name="圆角矩形 3"/>
          <p:cNvSpPr>
            <a:spLocks noChangeAspect="1" noChangeArrowheads="1"/>
          </p:cNvSpPr>
          <p:nvPr/>
        </p:nvSpPr>
        <p:spPr bwMode="auto">
          <a:xfrm>
            <a:off x="1160300" y="2969442"/>
            <a:ext cx="539750" cy="539750"/>
          </a:xfrm>
          <a:prstGeom prst="roundRect">
            <a:avLst>
              <a:gd name="adj" fmla="val 16667"/>
            </a:avLst>
          </a:prstGeom>
          <a:solidFill>
            <a:schemeClr val="accent2"/>
          </a:solidFill>
          <a:ln>
            <a:noFill/>
          </a:ln>
          <a:extLst>
            <a:ext uri="{91240B29-F687-4F45-9708-019B960494DF}">
              <a14:hiddenLine xmlns:a14="http://schemas.microsoft.com/office/drawing/2010/main" w="9525">
                <a:solidFill>
                  <a:srgbClr val="000000"/>
                </a:solidFill>
                <a:round/>
              </a14:hiddenLine>
            </a:ext>
          </a:extLst>
        </p:spPr>
        <p:txBody>
          <a:bodyPr anchor="ct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9pPr>
          </a:lstStyle>
          <a:p>
            <a:pPr algn="ctr" eaLnBrk="1" hangingPunct="1"/>
            <a:r>
              <a:rPr lang="en-US" altLang="zh-CN" sz="2800" dirty="0">
                <a:solidFill>
                  <a:srgbClr val="FFFFFF"/>
                </a:solidFill>
              </a:rPr>
              <a:t>2</a:t>
            </a:r>
            <a:endParaRPr lang="zh-CN" altLang="en-US" sz="2800" dirty="0">
              <a:solidFill>
                <a:srgbClr val="FFFFFF"/>
              </a:solidFill>
            </a:endParaRPr>
          </a:p>
        </p:txBody>
      </p:sp>
      <p:sp>
        <p:nvSpPr>
          <p:cNvPr id="7" name="文本框 6"/>
          <p:cNvSpPr txBox="1"/>
          <p:nvPr/>
        </p:nvSpPr>
        <p:spPr>
          <a:xfrm>
            <a:off x="2196445" y="2969442"/>
            <a:ext cx="7824248" cy="646331"/>
          </a:xfrm>
          <a:prstGeom prst="rect">
            <a:avLst/>
          </a:prstGeom>
          <a:noFill/>
        </p:spPr>
        <p:txBody>
          <a:bodyPr wrap="square" rtlCol="0">
            <a:spAutoFit/>
          </a:bodyPr>
          <a:lstStyle/>
          <a:p>
            <a:r>
              <a:rPr lang="zh-CN" altLang="en-US" dirty="0"/>
              <a:t>“弗洛伊德热”是在</a:t>
            </a:r>
            <a:r>
              <a:rPr lang="en-US" altLang="zh-CN" dirty="0"/>
              <a:t>20</a:t>
            </a:r>
            <a:r>
              <a:rPr lang="zh-CN" altLang="en-US" dirty="0"/>
              <a:t>世纪</a:t>
            </a:r>
            <a:r>
              <a:rPr lang="en-US" altLang="zh-CN" dirty="0"/>
              <a:t>80</a:t>
            </a:r>
            <a:r>
              <a:rPr lang="zh-CN" altLang="en-US" dirty="0"/>
              <a:t>年代中期以后出现的。</a:t>
            </a:r>
            <a:endParaRPr lang="en-US" altLang="zh-CN" dirty="0"/>
          </a:p>
          <a:p>
            <a:r>
              <a:rPr lang="en-US" altLang="zh-CN" dirty="0"/>
              <a:t>1984</a:t>
            </a:r>
            <a:r>
              <a:rPr lang="zh-CN" altLang="en-US" dirty="0"/>
              <a:t>年商务印书馆出版了</a:t>
            </a:r>
            <a:r>
              <a:rPr lang="en-US" altLang="zh-CN" dirty="0"/>
              <a:t>《</a:t>
            </a:r>
            <a:r>
              <a:rPr lang="zh-CN" altLang="en-US" dirty="0"/>
              <a:t>精神分析引论</a:t>
            </a:r>
            <a:r>
              <a:rPr lang="en-US" altLang="zh-CN" dirty="0"/>
              <a:t>》</a:t>
            </a:r>
            <a:endParaRPr lang="zh-CN" altLang="en-US" dirty="0"/>
          </a:p>
        </p:txBody>
      </p:sp>
      <p:sp>
        <p:nvSpPr>
          <p:cNvPr id="10" name="圆角矩形 3"/>
          <p:cNvSpPr>
            <a:spLocks noChangeAspect="1" noChangeArrowheads="1"/>
          </p:cNvSpPr>
          <p:nvPr/>
        </p:nvSpPr>
        <p:spPr bwMode="auto">
          <a:xfrm>
            <a:off x="1160300" y="4526435"/>
            <a:ext cx="539750" cy="539750"/>
          </a:xfrm>
          <a:prstGeom prst="roundRect">
            <a:avLst>
              <a:gd name="adj" fmla="val 16667"/>
            </a:avLst>
          </a:prstGeom>
          <a:solidFill>
            <a:schemeClr val="accent2"/>
          </a:solidFill>
          <a:ln>
            <a:noFill/>
          </a:ln>
          <a:extLst>
            <a:ext uri="{91240B29-F687-4F45-9708-019B960494DF}">
              <a14:hiddenLine xmlns:a14="http://schemas.microsoft.com/office/drawing/2010/main" w="9525">
                <a:solidFill>
                  <a:srgbClr val="000000"/>
                </a:solidFill>
                <a:round/>
              </a14:hiddenLine>
            </a:ext>
          </a:extLst>
        </p:spPr>
        <p:txBody>
          <a:bodyPr anchor="ct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9pPr>
          </a:lstStyle>
          <a:p>
            <a:pPr algn="ctr" eaLnBrk="1" hangingPunct="1"/>
            <a:r>
              <a:rPr lang="en-US" altLang="zh-CN" sz="2800" dirty="0">
                <a:solidFill>
                  <a:srgbClr val="FFFFFF"/>
                </a:solidFill>
              </a:rPr>
              <a:t>3</a:t>
            </a:r>
            <a:endParaRPr lang="zh-CN" altLang="en-US" sz="2800" dirty="0">
              <a:solidFill>
                <a:srgbClr val="FFFFFF"/>
              </a:solidFill>
            </a:endParaRPr>
          </a:p>
        </p:txBody>
      </p:sp>
      <p:sp>
        <p:nvSpPr>
          <p:cNvPr id="9" name="文本框 8"/>
          <p:cNvSpPr txBox="1"/>
          <p:nvPr/>
        </p:nvSpPr>
        <p:spPr>
          <a:xfrm>
            <a:off x="2196444" y="4526434"/>
            <a:ext cx="9483365" cy="1200329"/>
          </a:xfrm>
          <a:prstGeom prst="rect">
            <a:avLst/>
          </a:prstGeom>
          <a:noFill/>
        </p:spPr>
        <p:txBody>
          <a:bodyPr wrap="square" rtlCol="0">
            <a:spAutoFit/>
          </a:bodyPr>
          <a:lstStyle/>
          <a:p>
            <a:r>
              <a:rPr lang="zh-CN" altLang="en-US" dirty="0"/>
              <a:t>意志主义 代表人物：叔本华和尼采</a:t>
            </a:r>
            <a:endParaRPr lang="en-US" altLang="zh-CN" dirty="0"/>
          </a:p>
          <a:p>
            <a:r>
              <a:rPr lang="zh-CN" altLang="en-US" dirty="0"/>
              <a:t>叔本华</a:t>
            </a:r>
            <a:r>
              <a:rPr lang="en-US" altLang="zh-CN" dirty="0"/>
              <a:t>《</a:t>
            </a:r>
            <a:r>
              <a:rPr lang="zh-CN" altLang="en-US" dirty="0"/>
              <a:t>作为意志和表象的世界</a:t>
            </a:r>
            <a:r>
              <a:rPr lang="en-US" altLang="zh-CN" dirty="0"/>
              <a:t>》</a:t>
            </a:r>
            <a:r>
              <a:rPr lang="zh-CN" altLang="en-US" dirty="0"/>
              <a:t>（石冲白译）在</a:t>
            </a:r>
            <a:r>
              <a:rPr lang="en-US" altLang="zh-CN" dirty="0"/>
              <a:t>1982</a:t>
            </a:r>
            <a:r>
              <a:rPr lang="zh-CN" altLang="en-US" dirty="0"/>
              <a:t>年由商务印书馆出版。尼采的主要著作</a:t>
            </a:r>
            <a:r>
              <a:rPr lang="en-US" altLang="zh-CN" dirty="0"/>
              <a:t>《</a:t>
            </a:r>
            <a:r>
              <a:rPr lang="zh-CN" altLang="en-US" dirty="0"/>
              <a:t>悲剧的诞生</a:t>
            </a:r>
            <a:r>
              <a:rPr lang="en-US" altLang="zh-CN" dirty="0"/>
              <a:t>》《</a:t>
            </a:r>
            <a:r>
              <a:rPr lang="zh-CN" altLang="en-US" dirty="0"/>
              <a:t>查拉图斯特拉如是说</a:t>
            </a:r>
            <a:r>
              <a:rPr lang="en-US" altLang="zh-CN" dirty="0"/>
              <a:t>》</a:t>
            </a:r>
            <a:r>
              <a:rPr lang="zh-CN" altLang="en-US" dirty="0"/>
              <a:t>每部著作至少有两种译本。新一代学者中，周国平、刘小枫等人译介最勤。</a:t>
            </a:r>
          </a:p>
        </p:txBody>
      </p:sp>
    </p:spTree>
  </p:cSld>
  <p:clrMapOvr>
    <a:masterClrMapping/>
  </p:clrMapOvr>
</p:sld>
</file>

<file path=ppt/theme/theme1.xml><?xml version="1.0" encoding="utf-8"?>
<a:theme xmlns:a="http://schemas.openxmlformats.org/drawingml/2006/main" name="Office 主题">
  <a:themeElements>
    <a:clrScheme name="Office 主题 1">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6BD"/>
      </a:accent5>
      <a:accent6>
        <a:srgbClr val="C34343"/>
      </a:accent6>
      <a:hlink>
        <a:srgbClr val="D74B4B"/>
      </a:hlink>
      <a:folHlink>
        <a:srgbClr val="869FB7"/>
      </a:folHlink>
    </a:clrScheme>
    <a:fontScheme name="Office 主题">
      <a:majorFont>
        <a:latin typeface="Segoe UI Light"/>
        <a:ea typeface="微软雅黑 Light"/>
        <a:cs typeface=""/>
      </a:majorFont>
      <a:minorFont>
        <a:latin typeface="Segoe UI"/>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defRPr kumimoji="0" lang="zh-TW" sz="1800" b="0" i="0" u="none" strike="noStrike" cap="none" normalizeH="0" baseline="0" smtClean="0">
            <a:ln>
              <a:noFill/>
            </a:ln>
            <a:solidFill>
              <a:schemeClr val="tx1"/>
            </a:solidFill>
            <a:effectLst/>
            <a:latin typeface="Segoe UI" panose="020B0502040204020203" pitchFamily="34" charset="0"/>
            <a:ea typeface="微软雅黑" panose="020B0503020204020204" pitchFamily="34"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defRPr kumimoji="0" lang="zh-TW" sz="1800" b="0" i="0" u="none" strike="noStrike" cap="none" normalizeH="0" baseline="0" smtClean="0">
            <a:ln>
              <a:noFill/>
            </a:ln>
            <a:solidFill>
              <a:schemeClr val="tx1"/>
            </a:solidFill>
            <a:effectLst/>
            <a:latin typeface="Segoe UI" panose="020B0502040204020203" pitchFamily="34" charset="0"/>
            <a:ea typeface="微软雅黑" panose="020B0503020204020204" pitchFamily="34" charset="-122"/>
          </a:defRPr>
        </a:defPPr>
      </a:lstStyle>
    </a:lnDef>
  </a:objectDefaults>
  <a:extraClrSchemeLst>
    <a:extraClrScheme>
      <a:clrScheme name="Office 主题 1">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6BD"/>
        </a:accent5>
        <a:accent6>
          <a:srgbClr val="C34343"/>
        </a:accent6>
        <a:hlink>
          <a:srgbClr val="D74B4B"/>
        </a:hlink>
        <a:folHlink>
          <a:srgbClr val="869FB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1_Office 主题 1">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6BD"/>
      </a:accent5>
      <a:accent6>
        <a:srgbClr val="C34343"/>
      </a:accent6>
      <a:hlink>
        <a:srgbClr val="D74B4B"/>
      </a:hlink>
      <a:folHlink>
        <a:srgbClr val="869FB7"/>
      </a:folHlink>
    </a:clrScheme>
    <a:fontScheme name="1_Office 主题">
      <a:majorFont>
        <a:latin typeface="Segoe UI Light"/>
        <a:ea typeface="微软雅黑 Light"/>
        <a:cs typeface=""/>
      </a:majorFont>
      <a:minorFont>
        <a:latin typeface="Segoe UI"/>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defRPr kumimoji="0" lang="zh-TW" sz="1800" b="0" i="0" u="none" strike="noStrike" cap="none" normalizeH="0" baseline="0" smtClean="0">
            <a:ln>
              <a:noFill/>
            </a:ln>
            <a:solidFill>
              <a:schemeClr val="tx1"/>
            </a:solidFill>
            <a:effectLst/>
            <a:latin typeface="Segoe UI" panose="020B0502040204020203" pitchFamily="34" charset="0"/>
            <a:ea typeface="微软雅黑" panose="020B0503020204020204" pitchFamily="34"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defRPr kumimoji="0" lang="zh-TW" sz="1800" b="0" i="0" u="none" strike="noStrike" cap="none" normalizeH="0" baseline="0" smtClean="0">
            <a:ln>
              <a:noFill/>
            </a:ln>
            <a:solidFill>
              <a:schemeClr val="tx1"/>
            </a:solidFill>
            <a:effectLst/>
            <a:latin typeface="Segoe UI" panose="020B0502040204020203" pitchFamily="34" charset="0"/>
            <a:ea typeface="微软雅黑" panose="020B0503020204020204" pitchFamily="34" charset="-122"/>
          </a:defRPr>
        </a:defPPr>
      </a:lstStyle>
    </a:lnDef>
  </a:objectDefaults>
  <a:extraClrSchemeLst>
    <a:extraClrScheme>
      <a:clrScheme name="1_Office 主题 1">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6BD"/>
        </a:accent5>
        <a:accent6>
          <a:srgbClr val="C34343"/>
        </a:accent6>
        <a:hlink>
          <a:srgbClr val="D74B4B"/>
        </a:hlink>
        <a:folHlink>
          <a:srgbClr val="869FB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Office 主题">
  <a:themeElements>
    <a:clrScheme name="4_Office 主题 1">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6BD"/>
      </a:accent5>
      <a:accent6>
        <a:srgbClr val="C34343"/>
      </a:accent6>
      <a:hlink>
        <a:srgbClr val="D74B4B"/>
      </a:hlink>
      <a:folHlink>
        <a:srgbClr val="869FB7"/>
      </a:folHlink>
    </a:clrScheme>
    <a:fontScheme name="4_Office 主题">
      <a:majorFont>
        <a:latin typeface="Segoe UI Light"/>
        <a:ea typeface="微软雅黑 Light"/>
        <a:cs typeface=""/>
      </a:majorFont>
      <a:minorFont>
        <a:latin typeface="Segoe UI"/>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defRPr kumimoji="0" lang="zh-TW" sz="1800" b="0" i="0" u="none" strike="noStrike" cap="none" normalizeH="0" baseline="0" smtClean="0">
            <a:ln>
              <a:noFill/>
            </a:ln>
            <a:solidFill>
              <a:schemeClr val="tx1"/>
            </a:solidFill>
            <a:effectLst/>
            <a:latin typeface="Segoe UI" panose="020B0502040204020203" pitchFamily="34" charset="0"/>
            <a:ea typeface="微软雅黑" panose="020B0503020204020204" pitchFamily="34"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defRPr kumimoji="0" lang="zh-TW" sz="1800" b="0" i="0" u="none" strike="noStrike" cap="none" normalizeH="0" baseline="0" smtClean="0">
            <a:ln>
              <a:noFill/>
            </a:ln>
            <a:solidFill>
              <a:schemeClr val="tx1"/>
            </a:solidFill>
            <a:effectLst/>
            <a:latin typeface="Segoe UI" panose="020B0502040204020203" pitchFamily="34" charset="0"/>
            <a:ea typeface="微软雅黑" panose="020B0503020204020204" pitchFamily="34" charset="-122"/>
          </a:defRPr>
        </a:defPPr>
      </a:lstStyle>
    </a:lnDef>
  </a:objectDefaults>
  <a:extraClrSchemeLst>
    <a:extraClrScheme>
      <a:clrScheme name="4_Office 主题 1">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6BD"/>
        </a:accent5>
        <a:accent6>
          <a:srgbClr val="C34343"/>
        </a:accent6>
        <a:hlink>
          <a:srgbClr val="D74B4B"/>
        </a:hlink>
        <a:folHlink>
          <a:srgbClr val="869FB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6_Office 主题">
  <a:themeElements>
    <a:clrScheme name="6_Office 主题 1">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6BD"/>
      </a:accent5>
      <a:accent6>
        <a:srgbClr val="C34343"/>
      </a:accent6>
      <a:hlink>
        <a:srgbClr val="D74B4B"/>
      </a:hlink>
      <a:folHlink>
        <a:srgbClr val="869FB7"/>
      </a:folHlink>
    </a:clrScheme>
    <a:fontScheme name="6_Office 主题">
      <a:majorFont>
        <a:latin typeface="Segoe UI Light"/>
        <a:ea typeface="微软雅黑 Light"/>
        <a:cs typeface=""/>
      </a:majorFont>
      <a:minorFont>
        <a:latin typeface="Segoe UI"/>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defRPr kumimoji="0" lang="zh-TW" sz="1800" b="0" i="0" u="none" strike="noStrike" cap="none" normalizeH="0" baseline="0" smtClean="0">
            <a:ln>
              <a:noFill/>
            </a:ln>
            <a:solidFill>
              <a:schemeClr val="tx1"/>
            </a:solidFill>
            <a:effectLst/>
            <a:latin typeface="Segoe UI" panose="020B0502040204020203" pitchFamily="34" charset="0"/>
            <a:ea typeface="微软雅黑" panose="020B0503020204020204" pitchFamily="34"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defRPr kumimoji="0" lang="zh-TW" sz="1800" b="0" i="0" u="none" strike="noStrike" cap="none" normalizeH="0" baseline="0" smtClean="0">
            <a:ln>
              <a:noFill/>
            </a:ln>
            <a:solidFill>
              <a:schemeClr val="tx1"/>
            </a:solidFill>
            <a:effectLst/>
            <a:latin typeface="Segoe UI" panose="020B0502040204020203" pitchFamily="34" charset="0"/>
            <a:ea typeface="微软雅黑" panose="020B0503020204020204" pitchFamily="34" charset="-122"/>
          </a:defRPr>
        </a:defPPr>
      </a:lstStyle>
    </a:lnDef>
  </a:objectDefaults>
  <a:extraClrSchemeLst>
    <a:extraClrScheme>
      <a:clrScheme name="6_Office 主题 1">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6BD"/>
        </a:accent5>
        <a:accent6>
          <a:srgbClr val="C34343"/>
        </a:accent6>
        <a:hlink>
          <a:srgbClr val="D74B4B"/>
        </a:hlink>
        <a:folHlink>
          <a:srgbClr val="869FB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Office 主题">
  <a:themeElements>
    <a:clrScheme name="11_Office 主题 1">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6BD"/>
      </a:accent5>
      <a:accent6>
        <a:srgbClr val="C34343"/>
      </a:accent6>
      <a:hlink>
        <a:srgbClr val="D74B4B"/>
      </a:hlink>
      <a:folHlink>
        <a:srgbClr val="869FB7"/>
      </a:folHlink>
    </a:clrScheme>
    <a:fontScheme name="11_Office 主题">
      <a:majorFont>
        <a:latin typeface="Segoe UI Light"/>
        <a:ea typeface="微软雅黑 Light"/>
        <a:cs typeface=""/>
      </a:majorFont>
      <a:minorFont>
        <a:latin typeface="Segoe UI"/>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defRPr kumimoji="0" lang="zh-TW" sz="1800" b="0" i="0" u="none" strike="noStrike" cap="none" normalizeH="0" baseline="0" smtClean="0">
            <a:ln>
              <a:noFill/>
            </a:ln>
            <a:solidFill>
              <a:schemeClr val="tx1"/>
            </a:solidFill>
            <a:effectLst/>
            <a:latin typeface="Segoe UI" panose="020B0502040204020203" pitchFamily="34" charset="0"/>
            <a:ea typeface="微软雅黑" panose="020B0503020204020204" pitchFamily="34"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defRPr kumimoji="0" lang="zh-TW" sz="1800" b="0" i="0" u="none" strike="noStrike" cap="none" normalizeH="0" baseline="0" smtClean="0">
            <a:ln>
              <a:noFill/>
            </a:ln>
            <a:solidFill>
              <a:schemeClr val="tx1"/>
            </a:solidFill>
            <a:effectLst/>
            <a:latin typeface="Segoe UI" panose="020B0502040204020203" pitchFamily="34" charset="0"/>
            <a:ea typeface="微软雅黑" panose="020B0503020204020204" pitchFamily="34" charset="-122"/>
          </a:defRPr>
        </a:defPPr>
      </a:lstStyle>
    </a:lnDef>
  </a:objectDefaults>
  <a:extraClrSchemeLst>
    <a:extraClrScheme>
      <a:clrScheme name="11_Office 主题 1">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6BD"/>
        </a:accent5>
        <a:accent6>
          <a:srgbClr val="C34343"/>
        </a:accent6>
        <a:hlink>
          <a:srgbClr val="D74B4B"/>
        </a:hlink>
        <a:folHlink>
          <a:srgbClr val="869FB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1162</Words>
  <Application>Microsoft Office PowerPoint</Application>
  <PresentationFormat>宽屏</PresentationFormat>
  <Paragraphs>76</Paragraphs>
  <Slides>11</Slides>
  <Notes>0</Notes>
  <HiddenSlides>0</HiddenSlides>
  <MMClips>0</MMClips>
  <ScaleCrop>false</ScaleCrop>
  <HeadingPairs>
    <vt:vector size="6" baseType="variant">
      <vt:variant>
        <vt:lpstr>已用的字体</vt:lpstr>
      </vt:variant>
      <vt:variant>
        <vt:i4>5</vt:i4>
      </vt:variant>
      <vt:variant>
        <vt:lpstr>主题</vt:lpstr>
      </vt:variant>
      <vt:variant>
        <vt:i4>5</vt:i4>
      </vt:variant>
      <vt:variant>
        <vt:lpstr>幻灯片标题</vt:lpstr>
      </vt:variant>
      <vt:variant>
        <vt:i4>11</vt:i4>
      </vt:variant>
    </vt:vector>
  </HeadingPairs>
  <TitlesOfParts>
    <vt:vector size="21" baseType="lpstr">
      <vt:lpstr>微软雅黑</vt:lpstr>
      <vt:lpstr>Arial</vt:lpstr>
      <vt:lpstr>Calibri</vt:lpstr>
      <vt:lpstr>Segoe UI</vt:lpstr>
      <vt:lpstr>Segoe UI Light</vt:lpstr>
      <vt:lpstr>Office 主题</vt:lpstr>
      <vt:lpstr>1_Office 主题</vt:lpstr>
      <vt:lpstr>4_Office 主题</vt:lpstr>
      <vt:lpstr>6_Office 主题</vt:lpstr>
      <vt:lpstr>3_Office 主题</vt:lpstr>
      <vt:lpstr>PowerPoint 演示文稿</vt:lpstr>
      <vt:lpstr>一、清末民初对西方社科名著的翻译</vt:lpstr>
      <vt:lpstr>熊月之曾做过系统的分类论述，他认为：西学东渐的历史也是中国造就自己翻译人才的历史。晚清翻译人才可以分为三类：     </vt:lpstr>
      <vt:lpstr>二、马克思主义著作在中国的翻译与传播</vt:lpstr>
      <vt:lpstr>二、马克思主义著作在中国的翻译与传播</vt:lpstr>
      <vt:lpstr>三、新中国初期对俄苏、东欧社会主义国家文学的翻译</vt:lpstr>
      <vt:lpstr>PowerPoint 演示文稿</vt:lpstr>
      <vt:lpstr>PowerPoint 演示文稿</vt:lpstr>
      <vt:lpstr>四、新时期对现代西方各种思潮流派著作的翻译</vt:lpstr>
      <vt:lpstr>PowerPoint 演示文稿</vt:lpstr>
      <vt:lpstr>PowerPoint 演示文稿</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PowerPoint Template</dc:title>
  <dc:creator>Administrator</dc:creator>
  <cp:lastModifiedBy>Lenovo</cp:lastModifiedBy>
  <cp:revision>104</cp:revision>
  <dcterms:created xsi:type="dcterms:W3CDTF">2014-05-23T07:15:00Z</dcterms:created>
  <dcterms:modified xsi:type="dcterms:W3CDTF">2023-04-16T09:55:00Z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2052-11.1.0.10495</vt:lpwstr>
  </property>
  <property fmtid="{D5CDD505-2E9C-101B-9397-08002B2CF9AE}" pid="3" name="ICV">
    <vt:lpwstr>2639BCCAD9B94A6BB38C94F9D6AA2FD7</vt:lpwstr>
  </property>
</Properties>
</file>