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slideLayouts/slideLayout16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2.xml" ContentType="application/vnd.openxmlformats-officedocument.theme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4.xml" ContentType="application/vnd.openxmlformats-officedocument.theme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98" r:id="rId3"/>
    <p:sldMasterId id="2147483810" r:id="rId4"/>
    <p:sldMasterId id="2147483814" r:id="rId5"/>
  </p:sldMasterIdLst>
  <p:notesMasterIdLst>
    <p:notesMasterId r:id="rId19"/>
  </p:notesMasterIdLst>
  <p:sldIdLst>
    <p:sldId id="266" r:id="rId6"/>
    <p:sldId id="269" r:id="rId7"/>
    <p:sldId id="256" r:id="rId8"/>
    <p:sldId id="265" r:id="rId9"/>
    <p:sldId id="274" r:id="rId10"/>
    <p:sldId id="270" r:id="rId11"/>
    <p:sldId id="305" r:id="rId12"/>
    <p:sldId id="306" r:id="rId13"/>
    <p:sldId id="308" r:id="rId14"/>
    <p:sldId id="307" r:id="rId15"/>
    <p:sldId id="309" r:id="rId16"/>
    <p:sldId id="310" r:id="rId17"/>
    <p:sldId id="85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5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7321" autoAdjust="0"/>
  </p:normalViewPr>
  <p:slideViewPr>
    <p:cSldViewPr snapToGrid="0">
      <p:cViewPr varScale="1">
        <p:scale>
          <a:sx n="54" d="100"/>
          <a:sy n="54" d="100"/>
        </p:scale>
        <p:origin x="-1320" y="-7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9E66C-E2CF-4C56-9E84-6D113F8F4BB0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28F3-C981-4A95-8A2D-A720304A3B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2583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6D9E6-0B16-A746-945E-7DA629C1F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60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s://federation-sts.accenture.com/adfs/ls/?wa=wsignin1.0&amp;wtrealm=https://bspaceext.accenture.com/&amp;wctx=https://bspaceext.accenture.com/sites/brandspace/_layouts/Authenticate.aspx?Source=/sites/brandspace" TargetMode="Externa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s://federation-sts.accenture.com/adfs/ls/?wa=wsignin1.0&amp;wtrealm=https://bspaceext.accenture.com/&amp;wctx=https://bspaceext.accenture.com/sites/brandspace/_layouts/Authenticate.aspx?Source=/sites/brandspace" TargetMode="Externa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s://federation-sts.accenture.com/adfs/ls/?wa=wsignin1.0&amp;wtrealm=https://bspaceext.accenture.com/&amp;wctx=https://bspaceext.accenture.com/sites/brandspace/_layouts/Authenticate.aspx?Source=/sites/brandspace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s://federation-sts.accenture.com/adfs/ls/?wa=wsignin1.0&amp;wtrealm=https://bspaceext.accenture.com/&amp;wctx=https://bspaceext.accenture.com/sites/brandspace/_layouts/Authenticate.aspx?Source=/sites/brandspace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7CEEBD1-6E0C-4838-94A1-FE892475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CBE7686-65C7-4702-B262-2C0E6FBC2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0EE50C7-B8B7-4FD1-B638-178BC2E9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76B-627A-436F-AACC-DF6DA93E58BF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650DB07-C99C-4853-90B0-6119FBA5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6F11A52-009A-4AC8-AC83-B8C4B650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C575-F601-477C-9B95-A413E8F75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974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B024ABB-4346-4B98-909E-5CC6791B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A3CA75B-F643-401D-96E5-54A511301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B4EB482-1F17-46C7-BC78-A63977D9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76B-627A-436F-AACC-DF6DA93E58BF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91537EC-89FF-4372-BCC2-0D353F1E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5AA0023-C464-4116-857F-B2B9DB34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C575-F601-477C-9B95-A413E8F75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033088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Statements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340725" y="2664123"/>
            <a:ext cx="3619414" cy="2166698"/>
          </a:xfr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3199" kern="1200" cap="none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199" dirty="0"/>
              <a:t>Insert statement text max 4 lines at 32pt minimum 30pt. As </a:t>
            </a:r>
            <a:r>
              <a:rPr lang="en-US" sz="3199" dirty="0" err="1"/>
              <a:t>dolestot</a:t>
            </a:r>
            <a:r>
              <a:rPr lang="en-US" sz="3199" dirty="0"/>
              <a:t> </a:t>
            </a:r>
            <a:r>
              <a:rPr lang="en-US" sz="3199" dirty="0" err="1"/>
              <a:t>raerum</a:t>
            </a:r>
            <a:r>
              <a:rPr lang="en-US" sz="3199" dirty="0"/>
              <a:t>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7225202" y="2664123"/>
            <a:ext cx="3619414" cy="2166698"/>
          </a:xfr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3199" kern="1200" cap="none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199" dirty="0"/>
              <a:t>Insert statement text max 4 lines at 32pt minimum 30pt. As </a:t>
            </a:r>
            <a:r>
              <a:rPr lang="en-US" sz="3199" dirty="0" err="1"/>
              <a:t>dolestot</a:t>
            </a:r>
            <a:r>
              <a:rPr lang="en-US" sz="3199" dirty="0"/>
              <a:t> </a:t>
            </a:r>
            <a:r>
              <a:rPr lang="en-US" sz="3199" dirty="0" err="1"/>
              <a:t>raerum</a:t>
            </a:r>
            <a:r>
              <a:rPr lang="en-US" sz="3199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08588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Statements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340725" y="2664123"/>
            <a:ext cx="3619414" cy="2166698"/>
          </a:xfr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3199" kern="1200" cap="none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199" dirty="0"/>
              <a:t>Insert statement text max 4 lines at 32pt minimum 30pt. As </a:t>
            </a:r>
            <a:r>
              <a:rPr lang="en-US" sz="3199" dirty="0" err="1"/>
              <a:t>dolestot</a:t>
            </a:r>
            <a:r>
              <a:rPr lang="en-US" sz="3199" dirty="0"/>
              <a:t> </a:t>
            </a:r>
            <a:r>
              <a:rPr lang="en-US" sz="3199" dirty="0" err="1"/>
              <a:t>raerum</a:t>
            </a:r>
            <a:r>
              <a:rPr lang="en-US" sz="3199" dirty="0"/>
              <a:t>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7225202" y="2664123"/>
            <a:ext cx="3619414" cy="2166698"/>
          </a:xfr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3199" kern="1200" cap="none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199" dirty="0"/>
              <a:t>Insert statement text max 4 lines at 32pt minimum 30pt. As </a:t>
            </a:r>
            <a:r>
              <a:rPr lang="en-US" sz="3199" dirty="0" err="1"/>
              <a:t>dolestot</a:t>
            </a:r>
            <a:r>
              <a:rPr lang="en-US" sz="3199" dirty="0"/>
              <a:t> </a:t>
            </a:r>
            <a:r>
              <a:rPr lang="en-US" sz="3199" dirty="0" err="1"/>
              <a:t>raerum</a:t>
            </a:r>
            <a:r>
              <a:rPr lang="en-US" sz="3199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3978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Keypoint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2331879"/>
            <a:ext cx="11474082" cy="1096328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3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MAIN TITLE at </a:t>
            </a:r>
            <a:br>
              <a:rPr lang="en-US" dirty="0"/>
            </a:br>
            <a:r>
              <a:rPr lang="en-US" dirty="0"/>
              <a:t>44pt min 36pt MAX 3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5739" y="3496772"/>
            <a:ext cx="11474082" cy="1421599"/>
          </a:xfrm>
        </p:spPr>
        <p:txBody>
          <a:bodyPr>
            <a:spAutoFit/>
          </a:bodyPr>
          <a:lstStyle>
            <a:lvl1pPr algn="ctr">
              <a:spcBef>
                <a:spcPts val="1200"/>
              </a:spcBef>
              <a:defRPr sz="2799" cap="none" baseline="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Insert sub-title maximum 3 lines to support </a:t>
            </a:r>
            <a:br>
              <a:rPr lang="en-US" dirty="0"/>
            </a:br>
            <a:r>
              <a:rPr lang="en-US" dirty="0"/>
              <a:t>main title. Text here should be 28pt, </a:t>
            </a:r>
            <a:br>
              <a:rPr lang="en-US" dirty="0"/>
            </a:br>
            <a:r>
              <a:rPr lang="en-US" dirty="0"/>
              <a:t>minimum 20pt and sentence case.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279486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Keypoint_White_APink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2331879"/>
            <a:ext cx="11474082" cy="1096328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399" b="1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MAIN TITLE at </a:t>
            </a:r>
            <a:br>
              <a:rPr lang="en-US" dirty="0"/>
            </a:br>
            <a:r>
              <a:rPr lang="en-US" dirty="0"/>
              <a:t>44pt min 36pt MAX 3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5739" y="3496772"/>
            <a:ext cx="11474082" cy="1421599"/>
          </a:xfrm>
        </p:spPr>
        <p:txBody>
          <a:bodyPr>
            <a:spAutoFit/>
          </a:bodyPr>
          <a:lstStyle>
            <a:lvl1pPr algn="ctr">
              <a:defRPr sz="2799" cap="none" baseline="0">
                <a:solidFill>
                  <a:schemeClr val="accent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Insert sub-title maximum 3 lines to support </a:t>
            </a:r>
            <a:br>
              <a:rPr lang="en-US" dirty="0"/>
            </a:br>
            <a:r>
              <a:rPr lang="en-US" dirty="0"/>
              <a:t>main title. Text here should be 28pt, </a:t>
            </a:r>
            <a:br>
              <a:rPr lang="en-US" dirty="0"/>
            </a:br>
            <a:r>
              <a:rPr lang="en-US" dirty="0"/>
              <a:t>minimum 20pt and sentence case.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1165112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Keypoint_White_SBlue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2331879"/>
            <a:ext cx="11474082" cy="1096328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399" b="1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MAIN TITLE at </a:t>
            </a:r>
            <a:br>
              <a:rPr lang="en-US" dirty="0"/>
            </a:br>
            <a:r>
              <a:rPr lang="en-US" dirty="0"/>
              <a:t>44pt min 36pt MAX 3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5739" y="3496772"/>
            <a:ext cx="11474082" cy="1421599"/>
          </a:xfrm>
        </p:spPr>
        <p:txBody>
          <a:bodyPr>
            <a:spAutoFit/>
          </a:bodyPr>
          <a:lstStyle>
            <a:lvl1pPr algn="ctr">
              <a:defRPr sz="2799" cap="none" baseline="0">
                <a:solidFill>
                  <a:schemeClr val="accent5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Insert sub-title maximum 3 lines to support </a:t>
            </a:r>
            <a:br>
              <a:rPr lang="en-US" dirty="0"/>
            </a:br>
            <a:r>
              <a:rPr lang="en-US" dirty="0"/>
              <a:t>main title. Text here should be 28pt, </a:t>
            </a:r>
            <a:br>
              <a:rPr lang="en-US" dirty="0"/>
            </a:br>
            <a:r>
              <a:rPr lang="en-US" dirty="0"/>
              <a:t>minimum 20pt and sentence case.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9198377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Keypoint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2331879"/>
            <a:ext cx="11474082" cy="1096328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3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MAIN TITLE at </a:t>
            </a:r>
            <a:br>
              <a:rPr lang="en-US" dirty="0"/>
            </a:br>
            <a:r>
              <a:rPr lang="en-US" dirty="0"/>
              <a:t>44pt min 36pt MAX 3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5739" y="3496772"/>
            <a:ext cx="11474082" cy="1421599"/>
          </a:xfrm>
        </p:spPr>
        <p:txBody>
          <a:bodyPr>
            <a:spAutoFit/>
          </a:bodyPr>
          <a:lstStyle>
            <a:lvl1pPr algn="ctr">
              <a:defRPr sz="2799" cap="none" baseline="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Insert sub-title maximum 3 lines to support </a:t>
            </a:r>
            <a:br>
              <a:rPr lang="en-US" dirty="0"/>
            </a:br>
            <a:r>
              <a:rPr lang="en-US" dirty="0"/>
              <a:t>main title. Text here should be 28pt, </a:t>
            </a:r>
            <a:br>
              <a:rPr lang="en-US" dirty="0"/>
            </a:br>
            <a:r>
              <a:rPr lang="en-US" dirty="0"/>
              <a:t>minimum 20pt and sentence case.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4418160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Keypoint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2331879"/>
            <a:ext cx="11474082" cy="1096328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3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MAIN TITLE at </a:t>
            </a:r>
            <a:br>
              <a:rPr lang="en-US" dirty="0"/>
            </a:br>
            <a:r>
              <a:rPr lang="en-US" dirty="0"/>
              <a:t>44pt min 36pt MAX 3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5739" y="3496772"/>
            <a:ext cx="11474082" cy="1421599"/>
          </a:xfrm>
        </p:spPr>
        <p:txBody>
          <a:bodyPr>
            <a:spAutoFit/>
          </a:bodyPr>
          <a:lstStyle>
            <a:lvl1pPr algn="ctr">
              <a:defRPr sz="2799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Insert sub-title maximum 3 lines to support </a:t>
            </a:r>
            <a:br>
              <a:rPr lang="en-US" dirty="0"/>
            </a:br>
            <a:r>
              <a:rPr lang="en-US" dirty="0"/>
              <a:t>main title. Text here should be 28pt, </a:t>
            </a:r>
            <a:br>
              <a:rPr lang="en-US" dirty="0"/>
            </a:br>
            <a:r>
              <a:rPr lang="en-US" dirty="0"/>
              <a:t>minimum 20pt and sentence case.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6156788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Keypoint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2331879"/>
            <a:ext cx="11474082" cy="1096328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3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MAIN TITLE at </a:t>
            </a:r>
            <a:br>
              <a:rPr lang="en-US" dirty="0"/>
            </a:br>
            <a:r>
              <a:rPr lang="en-US" dirty="0"/>
              <a:t>44pt min 36pt MAX 3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5739" y="3496772"/>
            <a:ext cx="11474082" cy="1421599"/>
          </a:xfrm>
        </p:spPr>
        <p:txBody>
          <a:bodyPr>
            <a:spAutoFit/>
          </a:bodyPr>
          <a:lstStyle>
            <a:lvl1pPr algn="ctr">
              <a:defRPr sz="2799" cap="none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Insert sub-title maximum 3 lines to support </a:t>
            </a:r>
            <a:br>
              <a:rPr lang="en-US" dirty="0"/>
            </a:br>
            <a:r>
              <a:rPr lang="en-US" dirty="0"/>
              <a:t>main title. Text here should be 28pt, </a:t>
            </a:r>
            <a:br>
              <a:rPr lang="en-US" dirty="0"/>
            </a:br>
            <a:r>
              <a:rPr lang="en-US" dirty="0"/>
              <a:t>minimum 20pt and sentence case.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9110447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_LargeFo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2681505"/>
            <a:ext cx="11474082" cy="1495000"/>
          </a:xfrm>
        </p:spPr>
        <p:txBody>
          <a:bodyPr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5999" b="1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MAIN TITLE 60PT MIN 36PT MAX 3 LINES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1209780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_LargeFont_S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2681504"/>
            <a:ext cx="11474082" cy="1495000"/>
          </a:xfrm>
        </p:spPr>
        <p:txBody>
          <a:bodyPr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59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MAIN TITLE 60PT MIN 36PT MAX 3 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19445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545ABEA-713A-4742-A261-86A9BAEA9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0E27480-2F04-466B-9AE9-400F9FDC7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E693874-39DE-446C-8D99-CE4603BA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76B-627A-436F-AACC-DF6DA93E58BF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81B5F3E-72C3-488A-835C-8C1CA7AC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987B027-EF69-48B2-A256-0C308D1D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C575-F601-477C-9B95-A413E8F75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646010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_LargeFont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2681505"/>
            <a:ext cx="11474082" cy="1495000"/>
          </a:xfrm>
        </p:spPr>
        <p:txBody>
          <a:bodyPr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59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MAIN TITLE 60PT MIN 36PT MAX 3 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0136591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_LargeFont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2681505"/>
            <a:ext cx="11474082" cy="1495000"/>
          </a:xfrm>
        </p:spPr>
        <p:txBody>
          <a:bodyPr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59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MAIN TITLE 60PT MIN 36PT MAX 3 LINES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886970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c_Divider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618028"/>
            <a:ext cx="7544947" cy="163789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399" b="1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TEXT at 44pt minimum 36pt AS DOLESTOTATE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0288010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c_Divider_S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618028"/>
            <a:ext cx="7544947" cy="163789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3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TEXT at 44pt minimum 36pt AS DOLESTOTATE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1736246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c_Divider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618028"/>
            <a:ext cx="7544947" cy="163789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3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TEXT at 44pt minimum 36pt AS DOLESTOTATE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4050727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c_Divider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618028"/>
            <a:ext cx="7544947" cy="163789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3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TEXT at 44pt minimum 36pt AS DOLESTOTATE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1374444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Phone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929407" y="1343757"/>
            <a:ext cx="2268886" cy="4013071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accent4"/>
                </a:solidFill>
              </a:defRPr>
            </a:lvl1pPr>
          </a:lstStyle>
          <a:p>
            <a:r>
              <a:rPr lang="en-AU" dirty="0"/>
              <a:t>INSERT 11.15 x 6.3CM</a:t>
            </a:r>
            <a:br>
              <a:rPr lang="en-AU" dirty="0"/>
            </a:br>
            <a:r>
              <a:rPr lang="en-AU" dirty="0"/>
              <a:t>OR 4.39” X 2.48”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287165"/>
            <a:ext cx="5589383" cy="2076241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AT 28PT AND UPPERCASE, MINIMUM 20PT. AS SE ENI OLESTOTATE CON RAERUM ES INI EREPUDI ODIT EHENDIAM EUM.</a:t>
            </a:r>
          </a:p>
        </p:txBody>
      </p:sp>
      <p:pic>
        <p:nvPicPr>
          <p:cNvPr id="11" name="Picture 2" descr="\\Dloaudata01\dlohq\StudioJobs\Clients\Presentations\Accenture\Ellen C Marks - 15-4605 - Accenture Interactive template design Ph 1\Working Files\Final Images\Versions\Other Images\iPhone6s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77" t="8237" r="37277" b="14015"/>
          <a:stretch/>
        </p:blipFill>
        <p:spPr bwMode="auto">
          <a:xfrm>
            <a:off x="6239726" y="1"/>
            <a:ext cx="3635207" cy="624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2294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Phone_White_APink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287165"/>
            <a:ext cx="5589383" cy="2076241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AT 28PT AND UPPERCASE, MINIMUM 20PT. AS SE ENI OLESTOTATE CON RAERUM ES INI EREPUDI ODIT EHENDIAM EUM.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929407" y="1343757"/>
            <a:ext cx="2268886" cy="4013071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INSERT 11.15 x 6.3CM</a:t>
            </a:r>
            <a:br>
              <a:rPr lang="en-AU" dirty="0"/>
            </a:br>
            <a:r>
              <a:rPr lang="en-AU" dirty="0"/>
              <a:t>OR 4.39” X 2.48”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8" name="Picture 2" descr="\\Dloaudata01\dlohq\StudioJobs\Clients\Presentations\Accenture\Ellen C Marks - 15-4605 - Accenture Interactive template design Ph 1\Working Files\Final Images\Versions\Other Images\iPhone6s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77" t="8237" r="37277" b="14015"/>
          <a:stretch/>
        </p:blipFill>
        <p:spPr bwMode="auto">
          <a:xfrm>
            <a:off x="6239726" y="1"/>
            <a:ext cx="3635207" cy="624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960612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Phone_White_SBlue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287165"/>
            <a:ext cx="5589383" cy="2076241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AT 28PT AND UPPERCASE, MINIMUM 20PT. AS SE ENI OLESTOTATE CON RAERUM ES INI EREPUDI ODIT EHENDIAM EUM.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929407" y="1343757"/>
            <a:ext cx="2268886" cy="4013071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INSERT 11.15 x 6.3CM</a:t>
            </a:r>
            <a:br>
              <a:rPr lang="en-AU" dirty="0"/>
            </a:br>
            <a:r>
              <a:rPr lang="en-AU" dirty="0"/>
              <a:t>OR 4.39” X 2.48”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8" name="Picture 2" descr="\\Dloaudata01\dlohq\StudioJobs\Clients\Presentations\Accenture\Ellen C Marks - 15-4605 - Accenture Interactive template design Ph 1\Working Files\Final Images\Versions\Other Images\iPhone6s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77" t="8237" r="37277" b="14015"/>
          <a:stretch/>
        </p:blipFill>
        <p:spPr bwMode="auto">
          <a:xfrm>
            <a:off x="6239726" y="1"/>
            <a:ext cx="3635207" cy="624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839426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Phone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287165"/>
            <a:ext cx="5589383" cy="2076241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AT 28PT AND UPPERCASE, MINIMUM 20PT. AS SE ENI OLESTOTATE CON RAERUM ES INI EREPUDI ODIT EHENDIAM EUM.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929407" y="1343757"/>
            <a:ext cx="2268886" cy="4013071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en-AU" dirty="0"/>
              <a:t>INSERT 11.15 x 6.3CM</a:t>
            </a:r>
            <a:br>
              <a:rPr lang="en-AU" dirty="0"/>
            </a:br>
            <a:r>
              <a:rPr lang="en-AU" dirty="0"/>
              <a:t>OR 4.39” X 2.48”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1" name="Picture 2" descr="\\Dloaudata01\dlohq\StudioJobs\Clients\Presentations\Accenture\Ellen C Marks - 15-4605 - Accenture Interactive template design Ph 1\Working Files\Final Images\Versions\Other Images\iPhone6s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77" t="8237" r="37277" b="14015"/>
          <a:stretch/>
        </p:blipFill>
        <p:spPr bwMode="auto">
          <a:xfrm>
            <a:off x="6239726" y="1"/>
            <a:ext cx="3635207" cy="624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023848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I Slide Design Pac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411" y="3325224"/>
            <a:ext cx="8139179" cy="747724"/>
          </a:xfrm>
          <a:prstGeom prst="rect">
            <a:avLst/>
          </a:prstGeom>
        </p:spPr>
        <p:txBody>
          <a:bodyPr wrap="square" lIns="0" tIns="0" anchor="b" anchorCtr="0">
            <a:spAutoFit/>
          </a:bodyPr>
          <a:lstStyle>
            <a:lvl1pPr algn="ctr">
              <a:lnSpc>
                <a:spcPct val="90000"/>
              </a:lnSpc>
              <a:defRPr sz="5399" b="1" cap="all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AI SLIDE DESIGN PACK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026411" y="4116313"/>
            <a:ext cx="8139179" cy="281103"/>
          </a:xfrm>
        </p:spPr>
        <p:txBody>
          <a:bodyPr>
            <a:spAutoFit/>
          </a:bodyPr>
          <a:lstStyle>
            <a:lvl1pPr algn="ctr">
              <a:defRPr sz="1800" b="1" cap="all" baseline="0">
                <a:solidFill>
                  <a:sysClr val="windowText" lastClr="000000">
                    <a:alpha val="35000"/>
                  </a:sysClr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VERSION 1.0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016355" y="2148492"/>
            <a:ext cx="882344" cy="881796"/>
            <a:chOff x="4014786" y="2148990"/>
            <a:chExt cx="881999" cy="882000"/>
          </a:xfrm>
        </p:grpSpPr>
        <p:sp>
          <p:nvSpPr>
            <p:cNvPr id="118" name="Oval 117"/>
            <p:cNvSpPr>
              <a:spLocks noChangeArrowheads="1"/>
            </p:cNvSpPr>
            <p:nvPr userDrawn="1"/>
          </p:nvSpPr>
          <p:spPr bwMode="auto">
            <a:xfrm>
              <a:off x="4014786" y="2148990"/>
              <a:ext cx="881999" cy="882000"/>
            </a:xfrm>
            <a:prstGeom prst="ellipse">
              <a:avLst/>
            </a:prstGeom>
            <a:noFill/>
            <a:ln w="57150" cap="rnd">
              <a:solidFill>
                <a:schemeClr val="accent2"/>
              </a:solidFill>
              <a:prstDash val="solid"/>
              <a:miter lim="800000"/>
              <a:headEnd type="none" w="sm" len="sm"/>
              <a:tailEnd type="none"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r>
                <a:rPr lang="en-AU" sz="1800" dirty="0">
                  <a:solidFill>
                    <a:schemeClr val="bg1"/>
                  </a:solidFill>
                  <a:latin typeface="+mn-lt"/>
                  <a:cs typeface="Gotham Medium" pitchFamily="2" charset="0"/>
                </a:rPr>
                <a:t>  </a:t>
              </a:r>
            </a:p>
          </p:txBody>
        </p:sp>
        <p:pic>
          <p:nvPicPr>
            <p:cNvPr id="123" name="Picture 7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129" y="2334334"/>
              <a:ext cx="511313" cy="51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2924039" y="2148492"/>
            <a:ext cx="882344" cy="881796"/>
            <a:chOff x="2922897" y="2148990"/>
            <a:chExt cx="881999" cy="882000"/>
          </a:xfrm>
        </p:grpSpPr>
        <p:sp>
          <p:nvSpPr>
            <p:cNvPr id="117" name="Oval 116"/>
            <p:cNvSpPr>
              <a:spLocks noChangeArrowheads="1"/>
            </p:cNvSpPr>
            <p:nvPr userDrawn="1"/>
          </p:nvSpPr>
          <p:spPr bwMode="auto">
            <a:xfrm>
              <a:off x="2922897" y="2148990"/>
              <a:ext cx="881999" cy="882000"/>
            </a:xfrm>
            <a:prstGeom prst="ellipse">
              <a:avLst/>
            </a:prstGeom>
            <a:noFill/>
            <a:ln w="57150" cap="rnd">
              <a:solidFill>
                <a:schemeClr val="tx1">
                  <a:alpha val="35000"/>
                </a:schemeClr>
              </a:solidFill>
              <a:prstDash val="solid"/>
              <a:miter lim="800000"/>
              <a:headEnd type="none" w="sm" len="sm"/>
              <a:tailEnd type="none"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r>
                <a:rPr lang="en-AU" sz="1800" dirty="0">
                  <a:solidFill>
                    <a:schemeClr val="bg1"/>
                  </a:solidFill>
                  <a:latin typeface="+mn-lt"/>
                  <a:cs typeface="Gotham Medium" pitchFamily="2" charset="0"/>
                </a:rPr>
                <a:t>  </a:t>
              </a:r>
            </a:p>
          </p:txBody>
        </p:sp>
        <p:pic>
          <p:nvPicPr>
            <p:cNvPr id="124" name="Picture 2"/>
            <p:cNvPicPr>
              <a:picLocks noChangeAspect="1" noChangeArrowheads="1"/>
            </p:cNvPicPr>
            <p:nvPr userDrawn="1"/>
          </p:nvPicPr>
          <p:blipFill>
            <a:blip r:embed="rId3" cstate="screen">
              <a:alphaModFix amt="35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240" y="2334334"/>
              <a:ext cx="511313" cy="51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 userDrawn="1"/>
        </p:nvGrpSpPr>
        <p:grpSpPr>
          <a:xfrm>
            <a:off x="5108671" y="2148492"/>
            <a:ext cx="882344" cy="881796"/>
            <a:chOff x="5106675" y="2148990"/>
            <a:chExt cx="881999" cy="882000"/>
          </a:xfrm>
        </p:grpSpPr>
        <p:sp>
          <p:nvSpPr>
            <p:cNvPr id="119" name="Oval 118"/>
            <p:cNvSpPr>
              <a:spLocks noChangeArrowheads="1"/>
            </p:cNvSpPr>
            <p:nvPr userDrawn="1"/>
          </p:nvSpPr>
          <p:spPr bwMode="auto">
            <a:xfrm>
              <a:off x="5106675" y="2148990"/>
              <a:ext cx="881999" cy="882000"/>
            </a:xfrm>
            <a:prstGeom prst="ellipse">
              <a:avLst/>
            </a:prstGeom>
            <a:noFill/>
            <a:ln w="57150" cap="rnd">
              <a:solidFill>
                <a:schemeClr val="tx1">
                  <a:alpha val="35000"/>
                </a:schemeClr>
              </a:solidFill>
              <a:prstDash val="solid"/>
              <a:miter lim="800000"/>
              <a:headEnd type="none" w="sm" len="sm"/>
              <a:tailEnd type="none"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r>
                <a:rPr lang="en-AU" sz="1800" dirty="0">
                  <a:solidFill>
                    <a:schemeClr val="bg1"/>
                  </a:solidFill>
                  <a:latin typeface="+mn-lt"/>
                  <a:cs typeface="Gotham Medium" pitchFamily="2" charset="0"/>
                </a:rPr>
                <a:t>  </a:t>
              </a:r>
            </a:p>
          </p:txBody>
        </p:sp>
        <p:pic>
          <p:nvPicPr>
            <p:cNvPr id="125" name="Picture 124"/>
            <p:cNvPicPr>
              <a:picLocks noChangeAspect="1" noChangeArrowheads="1"/>
            </p:cNvPicPr>
            <p:nvPr userDrawn="1"/>
          </p:nvPicPr>
          <p:blipFill>
            <a:blip r:embed="rId4" cstate="screen">
              <a:alphaModFix amt="35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487" y="2334334"/>
              <a:ext cx="516375" cy="51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 userDrawn="1"/>
        </p:nvGrpSpPr>
        <p:grpSpPr>
          <a:xfrm>
            <a:off x="6200986" y="2148492"/>
            <a:ext cx="882344" cy="881796"/>
            <a:chOff x="6198564" y="2148990"/>
            <a:chExt cx="881999" cy="882000"/>
          </a:xfrm>
        </p:grpSpPr>
        <p:sp>
          <p:nvSpPr>
            <p:cNvPr id="120" name="Oval 119"/>
            <p:cNvSpPr>
              <a:spLocks noChangeArrowheads="1"/>
            </p:cNvSpPr>
            <p:nvPr userDrawn="1"/>
          </p:nvSpPr>
          <p:spPr bwMode="auto">
            <a:xfrm>
              <a:off x="6198564" y="2148990"/>
              <a:ext cx="881999" cy="882000"/>
            </a:xfrm>
            <a:prstGeom prst="ellipse">
              <a:avLst/>
            </a:prstGeom>
            <a:noFill/>
            <a:ln w="57150" cap="rnd">
              <a:solidFill>
                <a:schemeClr val="tx1">
                  <a:alpha val="35000"/>
                </a:schemeClr>
              </a:solidFill>
              <a:prstDash val="solid"/>
              <a:miter lim="800000"/>
              <a:headEnd type="none" w="sm" len="sm"/>
              <a:tailEnd type="none"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r>
                <a:rPr lang="en-AU" sz="1800" dirty="0">
                  <a:solidFill>
                    <a:schemeClr val="bg1"/>
                  </a:solidFill>
                  <a:latin typeface="+mn-lt"/>
                  <a:cs typeface="Gotham Medium" pitchFamily="2" charset="0"/>
                </a:rPr>
                <a:t>  </a:t>
              </a:r>
            </a:p>
          </p:txBody>
        </p:sp>
        <p:pic>
          <p:nvPicPr>
            <p:cNvPr id="126" name="Picture 125"/>
            <p:cNvPicPr>
              <a:picLocks noChangeAspect="1" noChangeArrowheads="1"/>
            </p:cNvPicPr>
            <p:nvPr userDrawn="1"/>
          </p:nvPicPr>
          <p:blipFill>
            <a:blip r:embed="rId5" cstate="screen">
              <a:alphaModFix amt="35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3907" y="2334334"/>
              <a:ext cx="511313" cy="51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7293302" y="2148492"/>
            <a:ext cx="882344" cy="881796"/>
            <a:chOff x="7290453" y="2148990"/>
            <a:chExt cx="881999" cy="882000"/>
          </a:xfrm>
        </p:grpSpPr>
        <p:sp>
          <p:nvSpPr>
            <p:cNvPr id="121" name="Oval 120"/>
            <p:cNvSpPr>
              <a:spLocks noChangeArrowheads="1"/>
            </p:cNvSpPr>
            <p:nvPr userDrawn="1"/>
          </p:nvSpPr>
          <p:spPr bwMode="auto">
            <a:xfrm>
              <a:off x="7290453" y="2148990"/>
              <a:ext cx="881999" cy="882000"/>
            </a:xfrm>
            <a:prstGeom prst="ellipse">
              <a:avLst/>
            </a:prstGeom>
            <a:noFill/>
            <a:ln w="57150" cap="rnd">
              <a:solidFill>
                <a:schemeClr val="tx1">
                  <a:alpha val="35000"/>
                </a:schemeClr>
              </a:solidFill>
              <a:prstDash val="solid"/>
              <a:miter lim="800000"/>
              <a:headEnd type="none" w="sm" len="sm"/>
              <a:tailEnd type="none"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r>
                <a:rPr lang="en-AU" sz="1800" dirty="0">
                  <a:solidFill>
                    <a:schemeClr val="bg1"/>
                  </a:solidFill>
                  <a:latin typeface="+mn-lt"/>
                  <a:cs typeface="Gotham Medium" pitchFamily="2" charset="0"/>
                </a:rPr>
                <a:t>  </a:t>
              </a:r>
            </a:p>
          </p:txBody>
        </p:sp>
        <p:pic>
          <p:nvPicPr>
            <p:cNvPr id="127" name="Picture 126"/>
            <p:cNvPicPr>
              <a:picLocks noChangeAspect="1" noChangeArrowheads="1"/>
            </p:cNvPicPr>
            <p:nvPr userDrawn="1"/>
          </p:nvPicPr>
          <p:blipFill>
            <a:blip r:embed="rId6" cstate="screen">
              <a:alphaModFix amt="35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5796" y="2334334"/>
              <a:ext cx="511313" cy="51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 userDrawn="1"/>
        </p:nvGrpSpPr>
        <p:grpSpPr>
          <a:xfrm>
            <a:off x="8385619" y="2148492"/>
            <a:ext cx="882344" cy="881796"/>
            <a:chOff x="8382343" y="2148990"/>
            <a:chExt cx="881999" cy="882000"/>
          </a:xfrm>
        </p:grpSpPr>
        <p:sp>
          <p:nvSpPr>
            <p:cNvPr id="122" name="Oval 121"/>
            <p:cNvSpPr>
              <a:spLocks noChangeArrowheads="1"/>
            </p:cNvSpPr>
            <p:nvPr userDrawn="1"/>
          </p:nvSpPr>
          <p:spPr bwMode="auto">
            <a:xfrm>
              <a:off x="8382343" y="2148990"/>
              <a:ext cx="881999" cy="882000"/>
            </a:xfrm>
            <a:prstGeom prst="ellipse">
              <a:avLst/>
            </a:prstGeom>
            <a:noFill/>
            <a:ln w="57150" cap="rnd">
              <a:solidFill>
                <a:schemeClr val="tx1">
                  <a:alpha val="35000"/>
                </a:schemeClr>
              </a:solidFill>
              <a:prstDash val="solid"/>
              <a:miter lim="800000"/>
              <a:headEnd type="none" w="sm" len="sm"/>
              <a:tailEnd type="none"/>
            </a:ln>
          </p:spPr>
          <p:txBody>
            <a:bodyPr vert="horz" wrap="square" lIns="91432" tIns="45717" rIns="91432" bIns="45717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0000"/>
                </a:lnSpc>
              </a:pPr>
              <a:r>
                <a:rPr lang="en-AU" sz="1800" dirty="0">
                  <a:solidFill>
                    <a:schemeClr val="bg1"/>
                  </a:solidFill>
                  <a:latin typeface="+mn-lt"/>
                  <a:cs typeface="Gotham Medium" pitchFamily="2" charset="0"/>
                </a:rPr>
                <a:t>  </a:t>
              </a:r>
            </a:p>
          </p:txBody>
        </p:sp>
        <p:pic>
          <p:nvPicPr>
            <p:cNvPr id="128" name="Picture 127"/>
            <p:cNvPicPr>
              <a:picLocks noChangeAspect="1" noChangeArrowheads="1"/>
            </p:cNvPicPr>
            <p:nvPr userDrawn="1"/>
          </p:nvPicPr>
          <p:blipFill>
            <a:blip r:embed="rId7" cstate="screen">
              <a:alphaModFix amt="35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4836" y="2334334"/>
              <a:ext cx="511313" cy="51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9" name="Text Placeholder 2"/>
          <p:cNvSpPr txBox="1">
            <a:spLocks/>
          </p:cNvSpPr>
          <p:nvPr userDrawn="1"/>
        </p:nvSpPr>
        <p:spPr>
          <a:xfrm>
            <a:off x="2909632" y="1738224"/>
            <a:ext cx="911156" cy="338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2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74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45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18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490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100" b="0" cap="none" dirty="0">
                <a:solidFill>
                  <a:schemeClr val="tx1">
                    <a:alpha val="35000"/>
                  </a:schemeClr>
                </a:solidFill>
              </a:rPr>
              <a:t>MASTER TEMPLATE</a:t>
            </a:r>
          </a:p>
        </p:txBody>
      </p:sp>
      <p:sp>
        <p:nvSpPr>
          <p:cNvPr id="130" name="Text Placeholder 2"/>
          <p:cNvSpPr txBox="1">
            <a:spLocks/>
          </p:cNvSpPr>
          <p:nvPr userDrawn="1"/>
        </p:nvSpPr>
        <p:spPr>
          <a:xfrm>
            <a:off x="5094264" y="1738224"/>
            <a:ext cx="911156" cy="338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2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74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45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18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490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100" b="0" cap="none" dirty="0">
                <a:solidFill>
                  <a:schemeClr val="tx1">
                    <a:alpha val="35000"/>
                  </a:schemeClr>
                </a:solidFill>
              </a:rPr>
              <a:t>ICON LIBRARY</a:t>
            </a:r>
          </a:p>
        </p:txBody>
      </p:sp>
      <p:sp>
        <p:nvSpPr>
          <p:cNvPr id="131" name="Text Placeholder 2"/>
          <p:cNvSpPr txBox="1">
            <a:spLocks/>
          </p:cNvSpPr>
          <p:nvPr userDrawn="1"/>
        </p:nvSpPr>
        <p:spPr>
          <a:xfrm>
            <a:off x="6186579" y="1738224"/>
            <a:ext cx="911156" cy="338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2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74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45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18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490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100" b="0" cap="none" dirty="0">
                <a:solidFill>
                  <a:schemeClr val="tx1">
                    <a:alpha val="35000"/>
                  </a:schemeClr>
                </a:solidFill>
              </a:rPr>
              <a:t>IMAGE LIBRARY</a:t>
            </a:r>
          </a:p>
        </p:txBody>
      </p:sp>
      <p:sp>
        <p:nvSpPr>
          <p:cNvPr id="132" name="Text Placeholder 2"/>
          <p:cNvSpPr txBox="1">
            <a:spLocks/>
          </p:cNvSpPr>
          <p:nvPr userDrawn="1"/>
        </p:nvSpPr>
        <p:spPr>
          <a:xfrm>
            <a:off x="7278895" y="1738224"/>
            <a:ext cx="911156" cy="338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2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74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45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18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490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100" b="0" cap="none" dirty="0">
                <a:solidFill>
                  <a:schemeClr val="tx1">
                    <a:alpha val="35000"/>
                  </a:schemeClr>
                </a:solidFill>
              </a:rPr>
              <a:t>CREDENTIAL LIBRARY</a:t>
            </a:r>
          </a:p>
        </p:txBody>
      </p:sp>
      <p:sp>
        <p:nvSpPr>
          <p:cNvPr id="133" name="Text Placeholder 2"/>
          <p:cNvSpPr txBox="1">
            <a:spLocks/>
          </p:cNvSpPr>
          <p:nvPr userDrawn="1"/>
        </p:nvSpPr>
        <p:spPr>
          <a:xfrm>
            <a:off x="8371212" y="1738224"/>
            <a:ext cx="911156" cy="338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None/>
              <a:defRPr sz="2800" kern="1200" cap="all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9374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358745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538118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717490" indent="-179374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100" b="0" cap="none" dirty="0">
                <a:solidFill>
                  <a:schemeClr val="tx1">
                    <a:alpha val="35000"/>
                  </a:schemeClr>
                </a:solidFill>
              </a:rPr>
              <a:t>STYLE GUIDE</a:t>
            </a:r>
          </a:p>
        </p:txBody>
      </p:sp>
      <p:pic>
        <p:nvPicPr>
          <p:cNvPr id="28" name="Picture 2" descr="\\Dloaudata01\dlohq\StudioJobs\Clients\Presentations\Accenture\Ellen C Marks - 15-4605 - Accenture Interactive template design Ph 1\Working Files\Illustrator\Acc Wordmark\Acc Interactive RGB White_48px_H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63" y="6044912"/>
            <a:ext cx="3470043" cy="633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78036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Phone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287165"/>
            <a:ext cx="5589383" cy="2076241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AT 28PT AND UPPERCASE, MINIMUM 20PT. AS SE ENI OLESTOTATE CON RAERUM ES INI EREPUDI ODIT EHENDIAM EUM.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929407" y="1343757"/>
            <a:ext cx="2268886" cy="4013071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AU" dirty="0"/>
              <a:t>INSERT 11.15 x 6.3CM</a:t>
            </a:r>
            <a:br>
              <a:rPr lang="en-AU" dirty="0"/>
            </a:br>
            <a:r>
              <a:rPr lang="en-AU" dirty="0"/>
              <a:t>OR 4.39” X 2.48”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1" name="Picture 2" descr="\\Dloaudata01\dlohq\StudioJobs\Clients\Presentations\Accenture\Ellen C Marks - 15-4605 - Accenture Interactive template design Ph 1\Working Files\Final Images\Versions\Other Images\iPhone6s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77" t="8237" r="37277" b="14015"/>
          <a:stretch/>
        </p:blipFill>
        <p:spPr bwMode="auto">
          <a:xfrm>
            <a:off x="6239726" y="1"/>
            <a:ext cx="3635207" cy="624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2526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Phone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287165"/>
            <a:ext cx="5589383" cy="2076241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AT 28PT AND UPPERCASE, MINIMUM 20PT. AS SE ENI OLESTOTATE CON RAERUM ES INI EREPUDI ODIT EHENDIAM EUM.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929407" y="1343757"/>
            <a:ext cx="2268886" cy="4013071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INSERT 11.15 x 6.3CM</a:t>
            </a:r>
            <a:br>
              <a:rPr lang="en-AU" dirty="0"/>
            </a:br>
            <a:r>
              <a:rPr lang="en-AU" dirty="0"/>
              <a:t>OR 4.39” X 2.48”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1" name="Picture 2" descr="\\Dloaudata01\dlohq\StudioJobs\Clients\Presentations\Accenture\Ellen C Marks - 15-4605 - Accenture Interactive template design Ph 1\Working Files\Final Images\Versions\Other Images\iPhone6s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77" t="8237" r="37277" b="14015"/>
          <a:stretch/>
        </p:blipFill>
        <p:spPr bwMode="auto">
          <a:xfrm>
            <a:off x="6239726" y="1"/>
            <a:ext cx="3635207" cy="6246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57471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a_iPadH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0" y="1287165"/>
            <a:ext cx="3636795" cy="310167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</a:t>
            </a:r>
            <a:br>
              <a:rPr lang="en-US" dirty="0"/>
            </a:br>
            <a:r>
              <a:rPr lang="en-US" dirty="0"/>
              <a:t>AT 28PT AND UPPERCASE, MINIMUM 20PT. AS SE ENI OLESTOTATE CON RAERUM ES INI EREPUDI ODIT.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402316" y="1438985"/>
            <a:ext cx="5312075" cy="3977079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accent4"/>
                </a:solidFill>
              </a:defRPr>
            </a:lvl1pPr>
          </a:lstStyle>
          <a:p>
            <a:r>
              <a:rPr lang="en-AU" dirty="0"/>
              <a:t>INSERT 11.05 x 14.75CM</a:t>
            </a:r>
            <a:br>
              <a:rPr lang="en-AU" dirty="0"/>
            </a:br>
            <a:r>
              <a:rPr lang="en-AU" dirty="0"/>
              <a:t>OR 4.35” X 5.81”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1" name="Picture 2" descr="\\Dloaudata01\dlohq\StudioJobs\Clients\Presentations\Accenture\Ellen C Marks - 15-4605 - Accenture Interactive template design Ph 1\Working Files\Final Images\Versions\Other Images\iPadAir2_H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54" r="16072"/>
          <a:stretch/>
        </p:blipFill>
        <p:spPr bwMode="auto">
          <a:xfrm>
            <a:off x="4281572" y="0"/>
            <a:ext cx="79104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73438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a_iPadH_White_APink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0" y="1287165"/>
            <a:ext cx="3636795" cy="310167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</a:t>
            </a:r>
            <a:br>
              <a:rPr lang="en-US" dirty="0"/>
            </a:br>
            <a:r>
              <a:rPr lang="en-US" dirty="0"/>
              <a:t>AT 28PT AND UPPERCASE, MINIMUM 20PT. AS SE ENI OLESTOTATE CON RAERUM ES INI EREPUDI ODIT.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402316" y="1438985"/>
            <a:ext cx="5312075" cy="3977079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INSERT 11.05 x 14.75CM</a:t>
            </a:r>
            <a:br>
              <a:rPr lang="en-AU" dirty="0"/>
            </a:br>
            <a:r>
              <a:rPr lang="en-AU" dirty="0"/>
              <a:t>OR 4.35” X 5.81”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8" name="Picture 2" descr="\\Dloaudata01\dlohq\StudioJobs\Clients\Presentations\Accenture\Ellen C Marks - 15-4605 - Accenture Interactive template design Ph 1\Working Files\Final Images\Versions\Other Images\iPadAir2_H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54" r="16072"/>
          <a:stretch/>
        </p:blipFill>
        <p:spPr bwMode="auto">
          <a:xfrm>
            <a:off x="4281572" y="0"/>
            <a:ext cx="79104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80542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a_iPadH_White_SBlue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0" y="1287165"/>
            <a:ext cx="3636795" cy="310167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</a:t>
            </a:r>
            <a:br>
              <a:rPr lang="en-US" dirty="0"/>
            </a:br>
            <a:r>
              <a:rPr lang="en-US" dirty="0"/>
              <a:t>AT 28PT AND UPPERCASE, MINIMUM 20PT. AS SE ENI OLESTOTATE CON RAERUM ES INI EREPUDI ODIT.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402316" y="1438985"/>
            <a:ext cx="5312075" cy="3977079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INSERT 11.05 x 14.75CM</a:t>
            </a:r>
            <a:br>
              <a:rPr lang="en-AU" dirty="0"/>
            </a:br>
            <a:r>
              <a:rPr lang="en-AU" dirty="0"/>
              <a:t>OR 4.35” X 5.81”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8" name="Picture 2" descr="\\Dloaudata01\dlohq\StudioJobs\Clients\Presentations\Accenture\Ellen C Marks - 15-4605 - Accenture Interactive template design Ph 1\Working Files\Final Images\Versions\Other Images\iPadAir2_H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54" r="16072"/>
          <a:stretch/>
        </p:blipFill>
        <p:spPr bwMode="auto">
          <a:xfrm>
            <a:off x="4281572" y="0"/>
            <a:ext cx="79104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538874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a_iPadH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0" y="1287165"/>
            <a:ext cx="3636795" cy="310167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</a:t>
            </a:r>
            <a:br>
              <a:rPr lang="en-US" dirty="0"/>
            </a:br>
            <a:r>
              <a:rPr lang="en-US" dirty="0"/>
              <a:t>AT 28PT AND UPPERCASE, MINIMUM 20PT. AS SE ENI OLESTOTATE CON RAERUM ES INI EREPUDI ODIT.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402316" y="1438985"/>
            <a:ext cx="5312075" cy="3977079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en-AU" dirty="0"/>
              <a:t>INSERT 11.05 x 14.75CM</a:t>
            </a:r>
            <a:br>
              <a:rPr lang="en-AU" dirty="0"/>
            </a:br>
            <a:r>
              <a:rPr lang="en-AU" dirty="0"/>
              <a:t>OR 4.35” X 5.81”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1" name="Picture 2" descr="\\Dloaudata01\dlohq\StudioJobs\Clients\Presentations\Accenture\Ellen C Marks - 15-4605 - Accenture Interactive template design Ph 1\Working Files\Final Images\Versions\Other Images\iPadAir2_H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54" r="16072"/>
          <a:stretch/>
        </p:blipFill>
        <p:spPr bwMode="auto">
          <a:xfrm>
            <a:off x="4281572" y="0"/>
            <a:ext cx="79104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263537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a_iPadH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0" y="1287165"/>
            <a:ext cx="3636795" cy="310167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</a:t>
            </a:r>
            <a:br>
              <a:rPr lang="en-US" dirty="0"/>
            </a:br>
            <a:r>
              <a:rPr lang="en-US" dirty="0"/>
              <a:t>AT 28PT AND UPPERCASE, MINIMUM 20PT. AS SE ENI OLESTOTATE CON RAERUM ES INI EREPUDI ODIT.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402316" y="1438985"/>
            <a:ext cx="5312075" cy="3977079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AU" dirty="0"/>
              <a:t>INSERT 11.05 x 14.75CM</a:t>
            </a:r>
            <a:br>
              <a:rPr lang="en-AU" dirty="0"/>
            </a:br>
            <a:r>
              <a:rPr lang="en-AU" dirty="0"/>
              <a:t>OR 4.35” X 5.81”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1" name="Picture 2" descr="\\Dloaudata01\dlohq\StudioJobs\Clients\Presentations\Accenture\Ellen C Marks - 15-4605 - Accenture Interactive template design Ph 1\Working Files\Final Images\Versions\Other Images\iPadAir2_H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54" r="16072"/>
          <a:stretch/>
        </p:blipFill>
        <p:spPr bwMode="auto">
          <a:xfrm>
            <a:off x="4281572" y="0"/>
            <a:ext cx="79104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636641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a_iPadH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0" y="1287165"/>
            <a:ext cx="3636795" cy="310167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</a:t>
            </a:r>
            <a:br>
              <a:rPr lang="en-US" dirty="0"/>
            </a:br>
            <a:r>
              <a:rPr lang="en-US" dirty="0"/>
              <a:t>AT 28PT AND UPPERCASE, MINIMUM 20PT. AS SE ENI OLESTOTATE CON RAERUM ES INI EREPUDI ODIT.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402316" y="1438985"/>
            <a:ext cx="5312075" cy="3977079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INSERT 11.05 x 14.75CM</a:t>
            </a:r>
            <a:br>
              <a:rPr lang="en-AU" dirty="0"/>
            </a:br>
            <a:r>
              <a:rPr lang="en-AU" dirty="0"/>
              <a:t>OR 4.35” X 5.81”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3" name="Picture 2" descr="\\Dloaudata01\dlohq\StudioJobs\Clients\Presentations\Accenture\Ellen C Marks - 15-4605 - Accenture Interactive template design Ph 1\Working Files\Final Images\Versions\Other Images\iPadAir2_H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054" r="16072"/>
          <a:stretch/>
        </p:blipFill>
        <p:spPr bwMode="auto">
          <a:xfrm>
            <a:off x="4281572" y="0"/>
            <a:ext cx="791042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373689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b_iPadV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287165"/>
            <a:ext cx="4933927" cy="2076241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AT 28PT AND UPPERCASE, MINIMUM 20PT. AS SE ENI OLESTOTATE CON RAERUM ES INI EREPUDI ODIT EHENDIAM EUM.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346210" y="1073798"/>
            <a:ext cx="3439343" cy="4552946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accent4"/>
                </a:solidFill>
              </a:defRPr>
            </a:lvl1pPr>
          </a:lstStyle>
          <a:p>
            <a:r>
              <a:rPr lang="en-AU" dirty="0"/>
              <a:t>INSERT 12.65 x 9.55CM</a:t>
            </a:r>
            <a:br>
              <a:rPr lang="en-AU" dirty="0"/>
            </a:br>
            <a:r>
              <a:rPr lang="en-AU" dirty="0"/>
              <a:t>OR 4.98” X 3.76”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1" name="Picture 3" descr="\\Dloaudata01\dlohq\StudioJobs\Clients\Presentations\Accenture\Ellen C Marks - 15-4605 - Accenture Interactive template design Ph 1\Working Files\Final Images\Versions\Other Images\iPadAir2_V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44" t="-1131" r="29854" b="1131"/>
          <a:stretch/>
        </p:blipFill>
        <p:spPr bwMode="auto">
          <a:xfrm>
            <a:off x="5950687" y="346549"/>
            <a:ext cx="4211695" cy="589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88175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b_iPadV_White_APink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287165"/>
            <a:ext cx="4933927" cy="2076241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AT 28PT AND UPPERCASE, MINIMUM 20PT. AS SE ENI OLESTOTATE CON RAERUM ES INI EREPUDI ODIT EHENDIAM EUM.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346210" y="1073798"/>
            <a:ext cx="3439343" cy="4552946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INSERT 12.65 x 9.55CM</a:t>
            </a:r>
            <a:br>
              <a:rPr lang="en-AU" dirty="0"/>
            </a:br>
            <a:r>
              <a:rPr lang="en-AU" dirty="0"/>
              <a:t>OR 4.98” X 3.76”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5" name="Picture 3" descr="\\Dloaudata01\dlohq\StudioJobs\Clients\Presentations\Accenture\Ellen C Marks - 15-4605 - Accenture Interactive template design Ph 1\Working Files\Final Images\Versions\Other Images\iPadAir2_V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44" t="-1131" r="29854" b="1131"/>
          <a:stretch/>
        </p:blipFill>
        <p:spPr bwMode="auto">
          <a:xfrm>
            <a:off x="5950687" y="346549"/>
            <a:ext cx="4211695" cy="589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20669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a_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1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14527" y="2165078"/>
            <a:ext cx="7562953" cy="1514261"/>
          </a:xfrm>
          <a:prstGeom prst="rect">
            <a:avLst/>
          </a:prstGeom>
        </p:spPr>
        <p:txBody>
          <a:bodyPr wrap="square" lIns="0" tIns="0" anchor="b" anchorCtr="0">
            <a:spAutoFit/>
          </a:bodyPr>
          <a:lstStyle>
            <a:lvl1pPr algn="ctr">
              <a:lnSpc>
                <a:spcPct val="90000"/>
              </a:lnSpc>
              <a:defRPr sz="5399" b="1" cap="all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54pt MIN 48PT</a:t>
            </a:r>
            <a:br>
              <a:rPr lang="en-US" dirty="0"/>
            </a:br>
            <a:r>
              <a:rPr lang="en-US" dirty="0"/>
              <a:t>maximum 2 lines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14527" y="4139802"/>
            <a:ext cx="7562953" cy="387708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799" cap="all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SUB-TITLE 28PT MINIMUM 24PT</a:t>
            </a:r>
          </a:p>
        </p:txBody>
      </p:sp>
      <p:pic>
        <p:nvPicPr>
          <p:cNvPr id="7" name="Picture 2" descr="\\Dloaudata01\dlohq\StudioJobs\Clients\Presentations\Accenture\Ellen C Marks - 15-4605 - Accenture Interactive template design Ph 1\Working Files\Illustrator\Acc Wordmark\Acc Interactive RGB White_48px_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63" y="6044912"/>
            <a:ext cx="3470043" cy="633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5" y="6231287"/>
            <a:ext cx="3639209" cy="177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875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b_iPadV_White_SBlue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287165"/>
            <a:ext cx="4933927" cy="2076241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AT 28PT AND UPPERCASE, MINIMUM 20PT. AS SE ENI OLESTOTATE CON RAERUM ES INI EREPUDI ODIT EHENDIAM EUM.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346210" y="1073798"/>
            <a:ext cx="3439343" cy="4552946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INSERT 12.65 x 9.55CM</a:t>
            </a:r>
            <a:br>
              <a:rPr lang="en-AU" dirty="0"/>
            </a:br>
            <a:r>
              <a:rPr lang="en-AU" dirty="0"/>
              <a:t>OR 4.98” X 3.76”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5" name="Picture 3" descr="\\Dloaudata01\dlohq\StudioJobs\Clients\Presentations\Accenture\Ellen C Marks - 15-4605 - Accenture Interactive template design Ph 1\Working Files\Final Images\Versions\Other Images\iPadAir2_V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44" t="-1131" r="29854" b="1131"/>
          <a:stretch/>
        </p:blipFill>
        <p:spPr bwMode="auto">
          <a:xfrm>
            <a:off x="5950687" y="346549"/>
            <a:ext cx="4211695" cy="589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096230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b_iPadV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287165"/>
            <a:ext cx="4933927" cy="2076241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AT 28PT AND UPPERCASE, MINIMUM 20PT. AS SE ENI OLESTOTATE CON RAERUM ES INI EREPUDI ODIT EHENDIAM EUM.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346210" y="1073798"/>
            <a:ext cx="3439343" cy="4552946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en-AU" dirty="0"/>
              <a:t>INSERT 12.65 x 9.55CM</a:t>
            </a:r>
            <a:br>
              <a:rPr lang="en-AU" dirty="0"/>
            </a:br>
            <a:r>
              <a:rPr lang="en-AU" dirty="0"/>
              <a:t>OR 4.98” X 3.76”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4" name="Picture 3" descr="\\Dloaudata01\dlohq\StudioJobs\Clients\Presentations\Accenture\Ellen C Marks - 15-4605 - Accenture Interactive template design Ph 1\Working Files\Final Images\Versions\Other Images\iPadAir2_V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44" t="-1131" r="29854" b="1131"/>
          <a:stretch/>
        </p:blipFill>
        <p:spPr bwMode="auto">
          <a:xfrm>
            <a:off x="5950687" y="346549"/>
            <a:ext cx="4211695" cy="589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551514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b_iPadV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287165"/>
            <a:ext cx="4933927" cy="2076241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AT 28PT AND UPPERCASE, MINIMUM 20PT. AS SE ENI OLESTOTATE CON RAERUM ES INI EREPUDI ODIT EHENDIAM EUM.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346210" y="1073798"/>
            <a:ext cx="3439343" cy="4552946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AU" dirty="0"/>
              <a:t>INSERT 12.65 x 9.55CM</a:t>
            </a:r>
            <a:br>
              <a:rPr lang="en-AU" dirty="0"/>
            </a:br>
            <a:r>
              <a:rPr lang="en-AU" dirty="0"/>
              <a:t>OR 4.98” X 3.76”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4" name="Picture 3" descr="\\Dloaudata01\dlohq\StudioJobs\Clients\Presentations\Accenture\Ellen C Marks - 15-4605 - Accenture Interactive template design Ph 1\Working Files\Final Images\Versions\Other Images\iPadAir2_V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44" t="-1131" r="29854" b="1131"/>
          <a:stretch/>
        </p:blipFill>
        <p:spPr bwMode="auto">
          <a:xfrm>
            <a:off x="5950687" y="346549"/>
            <a:ext cx="4211695" cy="589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181888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b_iPadV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287165"/>
            <a:ext cx="4933927" cy="2076241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AT 28PT AND UPPERCASE, MINIMUM 20PT. AS SE ENI OLESTOTATE CON RAERUM ES INI EREPUDI ODIT EHENDIAM EUM.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6346210" y="1073798"/>
            <a:ext cx="3439343" cy="4552946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108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INSERT 12.65 x 9.55CM</a:t>
            </a:r>
            <a:br>
              <a:rPr lang="en-AU" dirty="0"/>
            </a:br>
            <a:r>
              <a:rPr lang="en-AU" dirty="0"/>
              <a:t>OR 4.98” X 3.76”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4" name="Picture 3" descr="\\Dloaudata01\dlohq\StudioJobs\Clients\Presentations\Accenture\Ellen C Marks - 15-4605 - Accenture Interactive template design Ph 1\Working Files\Final Images\Versions\Other Images\iPadAir2_V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944" t="-1131" r="29854" b="1131"/>
          <a:stretch/>
        </p:blipFill>
        <p:spPr bwMode="auto">
          <a:xfrm>
            <a:off x="5950687" y="346549"/>
            <a:ext cx="4211695" cy="589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37181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c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0" y="1287165"/>
            <a:ext cx="3636795" cy="310167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</a:t>
            </a:r>
            <a:br>
              <a:rPr lang="en-US" dirty="0"/>
            </a:br>
            <a:r>
              <a:rPr lang="en-US" dirty="0"/>
              <a:t>AT 28PT AND UPPERCASE, MINIMUM 20PT. AS SE ENI OLESTOTATE CON RAERUM ES INI EREPUDI ODIT.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004016" y="932265"/>
            <a:ext cx="6104384" cy="3653154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90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accent4"/>
                </a:solidFill>
              </a:defRPr>
            </a:lvl1pPr>
          </a:lstStyle>
          <a:p>
            <a:r>
              <a:rPr lang="en-AU" dirty="0"/>
              <a:t>INSERT 10.15 x 16.95CM</a:t>
            </a:r>
            <a:br>
              <a:rPr lang="en-AU" dirty="0"/>
            </a:br>
            <a:r>
              <a:rPr lang="en-AU" dirty="0"/>
              <a:t>OR 4” X 6.67”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3" name="Picture 2" descr="\\Dloaudata01\dlohq\StudioJobs\Clients\Presentations\Accenture\Ellen C Marks - 15-4605 - Accenture Interactive template design Ph 1\Working Files\Final Images\Versions\Other Images\iMac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56" r="10137"/>
          <a:stretch/>
        </p:blipFill>
        <p:spPr bwMode="auto">
          <a:xfrm>
            <a:off x="4281572" y="482885"/>
            <a:ext cx="7910429" cy="589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107433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c_White_APink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0" y="1287165"/>
            <a:ext cx="3636795" cy="310167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</a:t>
            </a:r>
            <a:br>
              <a:rPr lang="en-US" dirty="0"/>
            </a:br>
            <a:r>
              <a:rPr lang="en-US" dirty="0"/>
              <a:t>AT 28PT AND UPPERCASE, MINIMUM 20PT. AS SE ENI OLESTOTATE CON RAERUM ES INI EREPUDI ODIT.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004016" y="932265"/>
            <a:ext cx="6104384" cy="3653154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90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INSERT 10.15 x 16.95CM</a:t>
            </a:r>
            <a:br>
              <a:rPr lang="en-AU" dirty="0"/>
            </a:br>
            <a:r>
              <a:rPr lang="en-AU" dirty="0"/>
              <a:t>OR 4” X 6.67”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5" name="Picture 2" descr="\\Dloaudata01\dlohq\StudioJobs\Clients\Presentations\Accenture\Ellen C Marks - 15-4605 - Accenture Interactive template design Ph 1\Working Files\Final Images\Versions\Other Images\iMac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56" r="10137"/>
          <a:stretch/>
        </p:blipFill>
        <p:spPr bwMode="auto">
          <a:xfrm>
            <a:off x="4281572" y="482885"/>
            <a:ext cx="7910429" cy="589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17583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c_White_SBlue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0" y="1287165"/>
            <a:ext cx="3636795" cy="310167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</a:t>
            </a:r>
            <a:br>
              <a:rPr lang="en-US" dirty="0"/>
            </a:br>
            <a:r>
              <a:rPr lang="en-US" dirty="0"/>
              <a:t>AT 28PT AND UPPERCASE, MINIMUM 20PT. AS SE ENI OLESTOTATE CON RAERUM ES INI EREPUDI ODIT.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004016" y="932265"/>
            <a:ext cx="6104384" cy="3653154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90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INSERT 10.15 x 16.95CM</a:t>
            </a:r>
            <a:br>
              <a:rPr lang="en-AU" dirty="0"/>
            </a:br>
            <a:r>
              <a:rPr lang="en-AU" dirty="0"/>
              <a:t>OR 4” X 6.67”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5" name="Picture 2" descr="\\Dloaudata01\dlohq\StudioJobs\Clients\Presentations\Accenture\Ellen C Marks - 15-4605 - Accenture Interactive template design Ph 1\Working Files\Final Images\Versions\Other Images\iMac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56" r="10137"/>
          <a:stretch/>
        </p:blipFill>
        <p:spPr bwMode="auto">
          <a:xfrm>
            <a:off x="4281572" y="482885"/>
            <a:ext cx="7910429" cy="589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803548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c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0" y="1287165"/>
            <a:ext cx="3636795" cy="310167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</a:t>
            </a:r>
            <a:br>
              <a:rPr lang="en-US" dirty="0"/>
            </a:br>
            <a:r>
              <a:rPr lang="en-US" dirty="0"/>
              <a:t>AT 28PT AND UPPERCASE, MINIMUM 20PT. AS SE ENI OLESTOTATE CON RAERUM ES INI EREPUDI ODIT.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004016" y="932265"/>
            <a:ext cx="6104384" cy="3653154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90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accent5"/>
                </a:solidFill>
              </a:defRPr>
            </a:lvl1pPr>
          </a:lstStyle>
          <a:p>
            <a:r>
              <a:rPr lang="en-AU" dirty="0"/>
              <a:t>INSERT 10.15 x 16.95CM</a:t>
            </a:r>
            <a:br>
              <a:rPr lang="en-AU" dirty="0"/>
            </a:br>
            <a:r>
              <a:rPr lang="en-AU" dirty="0"/>
              <a:t>OR 4” X 6.67”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3" name="Picture 2" descr="\\Dloaudata01\dlohq\StudioJobs\Clients\Presentations\Accenture\Ellen C Marks - 15-4605 - Accenture Interactive template design Ph 1\Working Files\Final Images\Versions\Other Images\iMac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56" r="10137"/>
          <a:stretch/>
        </p:blipFill>
        <p:spPr bwMode="auto">
          <a:xfrm>
            <a:off x="4281572" y="482885"/>
            <a:ext cx="7910429" cy="589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69720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c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0" y="1287165"/>
            <a:ext cx="3636795" cy="310167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</a:t>
            </a:r>
            <a:br>
              <a:rPr lang="en-US" dirty="0"/>
            </a:br>
            <a:r>
              <a:rPr lang="en-US" dirty="0"/>
              <a:t>AT 28PT AND UPPERCASE, MINIMUM 20PT. AS SE ENI OLESTOTATE CON RAERUM ES INI EREPUDI ODIT.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004016" y="932265"/>
            <a:ext cx="6104384" cy="3653154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90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</a:defRPr>
            </a:lvl1pPr>
          </a:lstStyle>
          <a:p>
            <a:r>
              <a:rPr lang="en-AU" dirty="0"/>
              <a:t>INSERT 10.15 x 16.95CM</a:t>
            </a:r>
            <a:br>
              <a:rPr lang="en-AU" dirty="0"/>
            </a:br>
            <a:r>
              <a:rPr lang="en-AU" dirty="0"/>
              <a:t>OR 4” X 6.67”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3" name="Picture 2" descr="\\Dloaudata01\dlohq\StudioJobs\Clients\Presentations\Accenture\Ellen C Marks - 15-4605 - Accenture Interactive template design Ph 1\Working Files\Final Images\Versions\Other Images\iMac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56" r="10137"/>
          <a:stretch/>
        </p:blipFill>
        <p:spPr bwMode="auto">
          <a:xfrm>
            <a:off x="4281572" y="482885"/>
            <a:ext cx="7910429" cy="589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61281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c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0" y="1287165"/>
            <a:ext cx="3636795" cy="3101670"/>
          </a:xfrm>
        </p:spPr>
        <p:txBody>
          <a:bodyPr wrap="square" anchor="t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27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STATEMENT </a:t>
            </a:r>
            <a:br>
              <a:rPr lang="en-US" dirty="0"/>
            </a:br>
            <a:r>
              <a:rPr lang="en-US" dirty="0"/>
              <a:t>AT 28PT AND UPPERCASE, MINIMUM 20PT. AS SE ENI OLESTOTATE CON RAERUM ES INI EREPUDI ODIT.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3" hasCustomPrompt="1"/>
          </p:nvPr>
        </p:nvSpPr>
        <p:spPr>
          <a:xfrm>
            <a:off x="5004016" y="932265"/>
            <a:ext cx="6104384" cy="3653154"/>
          </a:xfrm>
          <a:solidFill>
            <a:schemeClr val="bg2">
              <a:lumMod val="20000"/>
              <a:lumOff val="80000"/>
            </a:schemeClr>
          </a:solidFill>
        </p:spPr>
        <p:txBody>
          <a:bodyPr lIns="0" tIns="900000" anchor="t"/>
          <a:lstStyle>
            <a:lvl1pPr algn="ctr">
              <a:lnSpc>
                <a:spcPct val="11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INSERT 10.15 x 16.95CM</a:t>
            </a:r>
            <a:br>
              <a:rPr lang="en-AU" dirty="0"/>
            </a:br>
            <a:r>
              <a:rPr lang="en-AU" dirty="0"/>
              <a:t>OR 4” X 6.67” </a:t>
            </a:r>
            <a:br>
              <a:rPr lang="en-AU" dirty="0"/>
            </a:br>
            <a:r>
              <a:rPr lang="en-AU" dirty="0"/>
              <a:t>SCREENSHOT HERE</a:t>
            </a:r>
          </a:p>
        </p:txBody>
      </p:sp>
      <p:pic>
        <p:nvPicPr>
          <p:cNvPr id="13" name="Picture 2" descr="\\Dloaudata01\dlohq\StudioJobs\Clients\Presentations\Accenture\Ellen C Marks - 15-4605 - Accenture Interactive template design Ph 1\Working Files\Final Images\Versions\Other Images\iMac_high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56" r="10137"/>
          <a:stretch/>
        </p:blipFill>
        <p:spPr bwMode="auto">
          <a:xfrm>
            <a:off x="4281572" y="482885"/>
            <a:ext cx="7910429" cy="5892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67731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b_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8" cy="68571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14527" y="2165078"/>
            <a:ext cx="7562953" cy="1514261"/>
          </a:xfrm>
          <a:prstGeom prst="rect">
            <a:avLst/>
          </a:prstGeom>
        </p:spPr>
        <p:txBody>
          <a:bodyPr lIns="0" tIns="0" anchor="b" anchorCtr="0">
            <a:spAutoFit/>
          </a:bodyPr>
          <a:lstStyle>
            <a:lvl1pPr algn="ctr">
              <a:lnSpc>
                <a:spcPct val="90000"/>
              </a:lnSpc>
              <a:defRPr sz="5399" b="1" cap="all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54pt MIN 48PT</a:t>
            </a:r>
            <a:br>
              <a:rPr lang="en-US" dirty="0"/>
            </a:br>
            <a:r>
              <a:rPr lang="en-US" dirty="0"/>
              <a:t>maximum 2 lines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14527" y="4139802"/>
            <a:ext cx="7562953" cy="387708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799" cap="all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SUB-TITLE 28PT MINIMUM 24PT</a:t>
            </a:r>
          </a:p>
        </p:txBody>
      </p:sp>
      <p:pic>
        <p:nvPicPr>
          <p:cNvPr id="7" name="Picture 2" descr="\\Dloaudata01\dlohq\StudioJobs\Clients\Presentations\Accenture\Ellen C Marks - 15-4605 - Accenture Interactive template design Ph 1\Working Files\Illustrator\Acc Wordmark\Acc Interactive RGB White_48px_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63" y="6044912"/>
            <a:ext cx="3470043" cy="633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5" y="6231287"/>
            <a:ext cx="3639209" cy="177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61927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Quote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1287578"/>
            <a:ext cx="5582180" cy="1731199"/>
          </a:xfrm>
        </p:spPr>
        <p:txBody>
          <a:bodyPr tIns="0" anchor="b" anchorCtr="0"/>
          <a:lstStyle>
            <a:lvl1pPr marL="0" indent="0" algn="l" rtl="0" eaLnBrk="1" fontAlgn="base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lang="en-AU" sz="2799" b="0" kern="1200" cap="all" baseline="0" dirty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YOUR QUOTE </a:t>
            </a:r>
            <a:br>
              <a:rPr lang="en-US" dirty="0"/>
            </a:br>
            <a:r>
              <a:rPr lang="en-US" dirty="0"/>
              <a:t>at 28pt min 36pt MAX 3 LINES AS OLESTOTATE CON RAERUM ES INI EREPUDI ODIT EHENDIAM EUM.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792702" y="3276929"/>
            <a:ext cx="4145219" cy="664643"/>
          </a:xfrm>
        </p:spPr>
        <p:txBody>
          <a:bodyPr>
            <a:spAutoFit/>
          </a:bodyPr>
          <a:lstStyle>
            <a:lvl1pPr marL="0" marR="0" indent="0" algn="l" defTabSz="91421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b="0" kern="1200" cap="all" baseline="0" dirty="0">
                <a:solidFill>
                  <a:schemeClr val="bg1">
                    <a:alpha val="50000"/>
                  </a:schemeClr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AUTHOR’S DETAILS HERE. UPPERCASE, maximum 3 lines </a:t>
            </a:r>
            <a:br>
              <a:rPr lang="en-US" dirty="0"/>
            </a:br>
            <a:r>
              <a:rPr lang="en-US" dirty="0"/>
              <a:t>AT 16PT, MINIMUM 14PT. 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374733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Quote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7289" y="2272934"/>
            <a:ext cx="10430983" cy="1969314"/>
          </a:xfrm>
        </p:spPr>
        <p:txBody>
          <a:bodyPr anchor="t">
            <a:spAutoFit/>
          </a:bodyPr>
          <a:lstStyle>
            <a:lvl1pPr marL="0" marR="0" indent="0" algn="l" defTabSz="914217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9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YOUR QUOTE at 40pt </a:t>
            </a:r>
            <a:br>
              <a:rPr lang="en-US" dirty="0"/>
            </a:br>
            <a:r>
              <a:rPr lang="en-US" dirty="0"/>
              <a:t>min 36pt MAX 3 LINES AS SE ENI OLESTOTATE CON RAERUM ES INI EREPUDI ODIT EHENDIAM EUM.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4905116" y="4543961"/>
            <a:ext cx="6403156" cy="443095"/>
          </a:xfrm>
        </p:spPr>
        <p:txBody>
          <a:bodyPr wrap="square" anchor="t">
            <a:spAutoFit/>
          </a:bodyPr>
          <a:lstStyle>
            <a:lvl1pPr marL="0" marR="0" indent="0" algn="l" defTabSz="91421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 b="0" cap="all" baseline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AUTHOR’S DETAILS HERE.</a:t>
            </a:r>
            <a:br>
              <a:rPr lang="en-US" dirty="0"/>
            </a:br>
            <a:r>
              <a:rPr lang="en-US" dirty="0"/>
              <a:t>UPPERCASE, maximum 3 lines at 16pt, MINIMUM 14PT.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5414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Quote_White_APinkAuth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7289" y="2272934"/>
            <a:ext cx="10430983" cy="1969314"/>
          </a:xfrm>
        </p:spPr>
        <p:txBody>
          <a:bodyPr anchor="t">
            <a:spAutoFit/>
          </a:bodyPr>
          <a:lstStyle>
            <a:lvl1pPr marL="0" marR="0" indent="0" algn="l" defTabSz="914217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999" b="1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YOUR QUOTE at 40pt </a:t>
            </a:r>
            <a:br>
              <a:rPr lang="en-US" dirty="0"/>
            </a:br>
            <a:r>
              <a:rPr lang="en-US" dirty="0"/>
              <a:t>min 36pt MAX 3 LINES AS SE ENI OLESTOTATE CON RAERUM ES INI EREPUDI ODIT EHENDIAM EUM.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4905116" y="4543961"/>
            <a:ext cx="6403301" cy="443095"/>
          </a:xfrm>
        </p:spPr>
        <p:txBody>
          <a:bodyPr wrap="square" anchor="t">
            <a:spAutoFit/>
          </a:bodyPr>
          <a:lstStyle>
            <a:lvl1pPr marL="0" marR="0" indent="0" algn="l" defTabSz="91421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 b="0" cap="all" baseline="0">
                <a:solidFill>
                  <a:schemeClr val="accent1"/>
                </a:solidFill>
                <a:latin typeface="+mj-lt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AUTHOR’S DETAILS HERE.</a:t>
            </a:r>
            <a:br>
              <a:rPr lang="en-US" dirty="0"/>
            </a:br>
            <a:r>
              <a:rPr lang="en-US" dirty="0"/>
              <a:t>UPPERCASE, maximum 3 lines at 16pt, MINIMUM 14PT.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6823511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Quote_White_SBlueAuth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7289" y="2272934"/>
            <a:ext cx="10430983" cy="1969314"/>
          </a:xfrm>
        </p:spPr>
        <p:txBody>
          <a:bodyPr anchor="t">
            <a:spAutoFit/>
          </a:bodyPr>
          <a:lstStyle>
            <a:lvl1pPr marL="0" marR="0" indent="0" algn="l" defTabSz="914217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999" b="1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YOUR QUOTE at 40pt </a:t>
            </a:r>
            <a:br>
              <a:rPr lang="en-US" dirty="0"/>
            </a:br>
            <a:r>
              <a:rPr lang="en-US" dirty="0"/>
              <a:t>min 36pt MAX 3 LINES AS SE ENI OLESTOTATE CON RAERUM ES INI EREPUDI ODIT EHENDIAM EUM.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4905116" y="4543961"/>
            <a:ext cx="6403301" cy="443095"/>
          </a:xfrm>
        </p:spPr>
        <p:txBody>
          <a:bodyPr wrap="square" anchor="t">
            <a:spAutoFit/>
          </a:bodyPr>
          <a:lstStyle>
            <a:lvl1pPr marL="0" marR="0" indent="0" algn="l" defTabSz="91421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 b="0" cap="all" baseline="0">
                <a:solidFill>
                  <a:schemeClr val="accent5"/>
                </a:solidFill>
                <a:latin typeface="+mj-lt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AUTHOR’S DETAILS HERE.</a:t>
            </a:r>
            <a:br>
              <a:rPr lang="en-US" dirty="0"/>
            </a:br>
            <a:r>
              <a:rPr lang="en-US" dirty="0"/>
              <a:t>UPPERCASE, maximum 3 lines at 16pt, MINIMUM 14PT. 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030501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Quote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7289" y="2272934"/>
            <a:ext cx="10430983" cy="1969314"/>
          </a:xfrm>
        </p:spPr>
        <p:txBody>
          <a:bodyPr anchor="t">
            <a:spAutoFit/>
          </a:bodyPr>
          <a:lstStyle>
            <a:lvl1pPr marL="0" marR="0" indent="0" algn="l" defTabSz="914217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9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YOUR QUOTE at 40pt </a:t>
            </a:r>
            <a:br>
              <a:rPr lang="en-US" dirty="0"/>
            </a:br>
            <a:r>
              <a:rPr lang="en-US" dirty="0"/>
              <a:t>min 36pt MAX 3 LINES AS SE ENI OLESTOTATE CON RAERUM ES INI EREPUDI ODIT EHENDIAM EUM.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4905116" y="4543961"/>
            <a:ext cx="6403301" cy="443095"/>
          </a:xfrm>
        </p:spPr>
        <p:txBody>
          <a:bodyPr wrap="square" anchor="t">
            <a:spAutoFit/>
          </a:bodyPr>
          <a:lstStyle>
            <a:lvl1pPr marL="0" marR="0" indent="0" algn="l" defTabSz="91421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 b="0" cap="all" baseline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AUTHOR’S DETAILS HERE.</a:t>
            </a:r>
            <a:br>
              <a:rPr lang="en-US" dirty="0"/>
            </a:br>
            <a:r>
              <a:rPr lang="en-US" dirty="0"/>
              <a:t>UPPERCASE, maximum 3 lines at 16pt, MINIMUM 14PT.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6952037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Quote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7289" y="2272934"/>
            <a:ext cx="10430983" cy="1969314"/>
          </a:xfrm>
        </p:spPr>
        <p:txBody>
          <a:bodyPr anchor="t">
            <a:spAutoFit/>
          </a:bodyPr>
          <a:lstStyle>
            <a:lvl1pPr marL="0" marR="0" indent="0" algn="l" defTabSz="914217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9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YOUR QUOTE at 40pt </a:t>
            </a:r>
            <a:br>
              <a:rPr lang="en-US" dirty="0"/>
            </a:br>
            <a:r>
              <a:rPr lang="en-US" dirty="0"/>
              <a:t>min 36pt MAX 3 LINES AS SE ENI OLESTOTATE CON RAERUM ES INI EREPUDI ODIT EHENDIAM EUM.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4905116" y="4543961"/>
            <a:ext cx="6403301" cy="443095"/>
          </a:xfrm>
        </p:spPr>
        <p:txBody>
          <a:bodyPr wrap="square" anchor="t">
            <a:spAutoFit/>
          </a:bodyPr>
          <a:lstStyle>
            <a:lvl1pPr marL="0" marR="0" indent="0" algn="l" defTabSz="91421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 b="0" cap="all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AUTHOR’S DETAILS HERE.</a:t>
            </a:r>
            <a:br>
              <a:rPr lang="en-US" dirty="0"/>
            </a:br>
            <a:r>
              <a:rPr lang="en-US" dirty="0"/>
              <a:t>UPPERCASE, maximum 3 lines at 16pt, MINIMUM 14PT.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1139139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Quote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7289" y="2272934"/>
            <a:ext cx="10430983" cy="1969314"/>
          </a:xfrm>
        </p:spPr>
        <p:txBody>
          <a:bodyPr anchor="t">
            <a:spAutoFit/>
          </a:bodyPr>
          <a:lstStyle>
            <a:lvl1pPr marL="0" marR="0" indent="0" algn="l" defTabSz="914217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3999" b="1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YOUR QUOTE at 40pt </a:t>
            </a:r>
            <a:br>
              <a:rPr lang="en-US" dirty="0"/>
            </a:br>
            <a:r>
              <a:rPr lang="en-US" dirty="0"/>
              <a:t>min 36pt MAX 3 LINES AS SE ENI OLESTOTATE CON RAERUM ES INI EREPUDI ODIT EHENDIAM EUM.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4905116" y="4545748"/>
            <a:ext cx="6403301" cy="443095"/>
          </a:xfrm>
        </p:spPr>
        <p:txBody>
          <a:bodyPr wrap="square" anchor="t">
            <a:spAutoFit/>
          </a:bodyPr>
          <a:lstStyle>
            <a:lvl1pPr marL="0" marR="0" indent="0" algn="l" defTabSz="91421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 b="0" cap="all" baseline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INSERT AUTHOR’S DETAILS HERE.</a:t>
            </a:r>
            <a:br>
              <a:rPr lang="en-US" dirty="0"/>
            </a:br>
            <a:r>
              <a:rPr lang="en-US" dirty="0"/>
              <a:t>UPPERCASE, maximum 3 lines at 16pt, MINIMUM 14PT.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1063913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tandardCredential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>
                <a:solidFill>
                  <a:srgbClr val="FFFFFF">
                    <a:alpha val="50000"/>
                  </a:srgbClr>
                </a:solidFill>
              </a:rPr>
              <a:t>Copyright © 2016  Accenture. All rights reserved. Accenture Confidential Information    |</a:t>
            </a:r>
            <a:endParaRPr lang="en-AU" dirty="0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>
                    <a:alpha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356540" y="6342465"/>
            <a:ext cx="1928232" cy="314610"/>
          </a:xfrm>
          <a:ln>
            <a:solidFill>
              <a:schemeClr val="bg1"/>
            </a:solidFill>
          </a:ln>
        </p:spPr>
        <p:txBody>
          <a:bodyPr wrap="none" lIns="144000" tIns="72000" rIns="144000" bIns="72000" anchor="ctr">
            <a:sp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6539" y="300893"/>
            <a:ext cx="4141618" cy="553870"/>
          </a:xfrm>
        </p:spPr>
        <p:txBody>
          <a:bodyPr anchor="b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lang="en-US" sz="1800" kern="1200" cap="all" baseline="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AU" dirty="0"/>
              <a:t>INSERT CLIENT NAME </a:t>
            </a:r>
            <a:br>
              <a:rPr lang="en-AU" dirty="0"/>
            </a:br>
            <a:r>
              <a:rPr lang="en-AU" dirty="0"/>
              <a:t>OR DESCRIPTION</a:t>
            </a:r>
            <a:endParaRPr lang="en-GB" dirty="0"/>
          </a:p>
        </p:txBody>
      </p:sp>
      <p:sp>
        <p:nvSpPr>
          <p:cNvPr id="18" name="Content Placeholder 14"/>
          <p:cNvSpPr>
            <a:spLocks noGrp="1"/>
          </p:cNvSpPr>
          <p:nvPr>
            <p:ph sz="quarter" idx="24" hasCustomPrompt="1"/>
          </p:nvPr>
        </p:nvSpPr>
        <p:spPr>
          <a:xfrm>
            <a:off x="356539" y="2780239"/>
            <a:ext cx="4141618" cy="812342"/>
          </a:xfrm>
        </p:spPr>
        <p:txBody>
          <a:bodyPr>
            <a:spAutoFit/>
          </a:bodyPr>
          <a:lstStyle>
            <a:lvl1pPr algn="l" rtl="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 lang="en-US" sz="1600" kern="1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1pPr>
            <a:lvl2pPr algn="l" rtl="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 lang="en-US" sz="1600" kern="1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 lang="en-US" sz="1600" kern="1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 lang="en-US" sz="1600" kern="1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defRPr lang="en-US" sz="1600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AU" dirty="0"/>
              <a:t>Insert short description of client challenge, solution provided, outcomes delivered, min 14pt font with paragraph spacing 1.1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56539" y="1299411"/>
            <a:ext cx="4141618" cy="1378520"/>
          </a:xfrm>
        </p:spPr>
        <p:txBody>
          <a:bodyPr tIns="0">
            <a:spAutoFit/>
          </a:bodyPr>
          <a:lstStyle>
            <a:lvl1pPr algn="l">
              <a:defRPr sz="2799"/>
            </a:lvl1pPr>
          </a:lstStyle>
          <a:p>
            <a:r>
              <a:rPr lang="en-US" dirty="0"/>
              <a:t>SHORT HEADLINE OF VALUE/SOLUTION DELIVERED AT 28PT, MAX 4 LINES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14791812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etailedCredential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>
                <a:solidFill>
                  <a:srgbClr val="FFFFFF">
                    <a:alpha val="50000"/>
                  </a:srgbClr>
                </a:solidFill>
              </a:rPr>
              <a:t>Copyright © 2016  Accenture. All rights reserved. Accenture Confidential Information    |</a:t>
            </a:r>
            <a:endParaRPr lang="en-AU" dirty="0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>
                    <a:alpha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60144" y="2357455"/>
            <a:ext cx="2647033" cy="3599167"/>
          </a:xfrm>
        </p:spPr>
        <p:txBody>
          <a:bodyPr/>
          <a:lstStyle>
            <a:lvl1pPr>
              <a:lnSpc>
                <a:spcPct val="110000"/>
              </a:lnSpc>
              <a:defRPr sz="2000" baseline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AU" dirty="0"/>
              <a:t>Insert text maximum lines to the bottom of this text box, minimum 14pt font size with paragraph spacing 1.1</a:t>
            </a:r>
          </a:p>
          <a:p>
            <a:r>
              <a:rPr lang="en-AU" dirty="0" err="1"/>
              <a:t>Sequisit</a:t>
            </a:r>
            <a:r>
              <a:rPr lang="en-AU" dirty="0"/>
              <a:t> as </a:t>
            </a:r>
            <a:r>
              <a:rPr lang="en-AU" dirty="0" err="1"/>
              <a:t>quatem</a:t>
            </a:r>
            <a:r>
              <a:rPr lang="en-AU" dirty="0"/>
              <a:t> quam, </a:t>
            </a:r>
            <a:r>
              <a:rPr lang="en-AU" dirty="0" err="1"/>
              <a:t>expliamet</a:t>
            </a:r>
            <a:r>
              <a:rPr lang="en-AU" dirty="0"/>
              <a:t> </a:t>
            </a:r>
            <a:r>
              <a:rPr lang="en-AU" dirty="0" err="1"/>
              <a:t>porepud</a:t>
            </a:r>
            <a:r>
              <a:rPr lang="en-AU" dirty="0"/>
              <a:t> </a:t>
            </a:r>
            <a:r>
              <a:rPr lang="en-AU" dirty="0" err="1"/>
              <a:t>aestibuste</a:t>
            </a:r>
            <a:r>
              <a:rPr lang="en-AU" dirty="0"/>
              <a:t> </a:t>
            </a:r>
            <a:r>
              <a:rPr lang="en-AU" dirty="0" err="1"/>
              <a:t>cuptat</a:t>
            </a:r>
            <a:r>
              <a:rPr lang="en-AU" dirty="0"/>
              <a:t> </a:t>
            </a:r>
            <a:r>
              <a:rPr lang="en-AU" dirty="0" err="1"/>
              <a:t>ellaborit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as </a:t>
            </a:r>
            <a:r>
              <a:rPr lang="en-AU" dirty="0" err="1"/>
              <a:t>dolo</a:t>
            </a:r>
            <a:r>
              <a:rPr lang="en-AU" dirty="0"/>
              <a:t> </a:t>
            </a:r>
            <a:r>
              <a:rPr lang="en-AU" dirty="0" err="1"/>
              <a:t>duci</a:t>
            </a:r>
            <a:r>
              <a:rPr lang="en-AU" dirty="0"/>
              <a:t> unto.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2442" y="2357455"/>
            <a:ext cx="2647033" cy="3599167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AU" dirty="0"/>
              <a:t>Insert text maximum lines to the bottom of this text box, minimum 14pt font size with paragraph spacing 1.1</a:t>
            </a:r>
          </a:p>
          <a:p>
            <a:r>
              <a:rPr lang="en-AU" dirty="0" err="1"/>
              <a:t>Sequisit</a:t>
            </a:r>
            <a:r>
              <a:rPr lang="en-AU" dirty="0"/>
              <a:t> as </a:t>
            </a:r>
            <a:r>
              <a:rPr lang="en-AU" dirty="0" err="1"/>
              <a:t>quatem</a:t>
            </a:r>
            <a:r>
              <a:rPr lang="en-AU" dirty="0"/>
              <a:t> quam, </a:t>
            </a:r>
            <a:r>
              <a:rPr lang="en-AU" dirty="0" err="1"/>
              <a:t>expliamet</a:t>
            </a:r>
            <a:r>
              <a:rPr lang="en-AU" dirty="0"/>
              <a:t> </a:t>
            </a:r>
            <a:r>
              <a:rPr lang="en-AU" dirty="0" err="1"/>
              <a:t>porepud</a:t>
            </a:r>
            <a:r>
              <a:rPr lang="en-AU" dirty="0"/>
              <a:t> </a:t>
            </a:r>
            <a:r>
              <a:rPr lang="en-AU" dirty="0" err="1"/>
              <a:t>aestibuste</a:t>
            </a:r>
            <a:r>
              <a:rPr lang="en-AU" dirty="0"/>
              <a:t> </a:t>
            </a:r>
            <a:r>
              <a:rPr lang="en-AU" dirty="0" err="1"/>
              <a:t>cuptat</a:t>
            </a:r>
            <a:r>
              <a:rPr lang="en-AU" dirty="0"/>
              <a:t> </a:t>
            </a:r>
            <a:r>
              <a:rPr lang="en-AU" dirty="0" err="1"/>
              <a:t>ellaborit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as </a:t>
            </a:r>
            <a:r>
              <a:rPr lang="en-AU" dirty="0" err="1"/>
              <a:t>dolo</a:t>
            </a:r>
            <a:r>
              <a:rPr lang="en-AU" dirty="0"/>
              <a:t> </a:t>
            </a:r>
            <a:r>
              <a:rPr lang="en-AU" dirty="0" err="1"/>
              <a:t>duci</a:t>
            </a:r>
            <a:r>
              <a:rPr lang="en-AU" dirty="0"/>
              <a:t> unto.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301292" y="2357455"/>
            <a:ext cx="2647033" cy="3599167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Insert text maximum lines to the bottom of this text box, minimum 14pt font size with paragraph spacing 1.1</a:t>
            </a:r>
          </a:p>
          <a:p>
            <a:r>
              <a:rPr lang="en-AU" dirty="0" err="1"/>
              <a:t>Sequisit</a:t>
            </a:r>
            <a:r>
              <a:rPr lang="en-AU" dirty="0"/>
              <a:t> as </a:t>
            </a:r>
            <a:r>
              <a:rPr lang="en-AU" dirty="0" err="1"/>
              <a:t>quatem</a:t>
            </a:r>
            <a:r>
              <a:rPr lang="en-AU" dirty="0"/>
              <a:t> quam, </a:t>
            </a:r>
            <a:r>
              <a:rPr lang="en-AU" dirty="0" err="1"/>
              <a:t>expliamet</a:t>
            </a:r>
            <a:r>
              <a:rPr lang="en-AU" dirty="0"/>
              <a:t> </a:t>
            </a:r>
            <a:r>
              <a:rPr lang="en-AU" dirty="0" err="1"/>
              <a:t>porepud</a:t>
            </a:r>
            <a:r>
              <a:rPr lang="en-AU" dirty="0"/>
              <a:t> </a:t>
            </a:r>
            <a:r>
              <a:rPr lang="en-AU" dirty="0" err="1"/>
              <a:t>aestibuste</a:t>
            </a:r>
            <a:r>
              <a:rPr lang="en-AU" dirty="0"/>
              <a:t> </a:t>
            </a:r>
            <a:r>
              <a:rPr lang="en-AU" dirty="0" err="1"/>
              <a:t>cuptat</a:t>
            </a:r>
            <a:r>
              <a:rPr lang="en-AU" dirty="0"/>
              <a:t> </a:t>
            </a:r>
            <a:r>
              <a:rPr lang="en-AU" dirty="0" err="1"/>
              <a:t>ellaborit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as </a:t>
            </a:r>
            <a:r>
              <a:rPr lang="en-AU" dirty="0" err="1"/>
              <a:t>dolo</a:t>
            </a:r>
            <a:r>
              <a:rPr lang="en-AU" dirty="0"/>
              <a:t> </a:t>
            </a:r>
            <a:r>
              <a:rPr lang="en-AU" dirty="0" err="1"/>
              <a:t>duci</a:t>
            </a:r>
            <a:r>
              <a:rPr lang="en-AU" dirty="0"/>
              <a:t> unto.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2357455"/>
            <a:ext cx="2647033" cy="3599167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Insert text maximum lines to the bottom of this text box, minimum 14pt font size with paragraph spacing 1.1</a:t>
            </a:r>
          </a:p>
          <a:p>
            <a:r>
              <a:rPr lang="en-AU" dirty="0" err="1"/>
              <a:t>Sequisit</a:t>
            </a:r>
            <a:r>
              <a:rPr lang="en-AU" dirty="0"/>
              <a:t> as </a:t>
            </a:r>
            <a:r>
              <a:rPr lang="en-AU" dirty="0" err="1"/>
              <a:t>quatem</a:t>
            </a:r>
            <a:r>
              <a:rPr lang="en-AU" dirty="0"/>
              <a:t> quam, </a:t>
            </a:r>
            <a:r>
              <a:rPr lang="en-AU" dirty="0" err="1"/>
              <a:t>expliamet</a:t>
            </a:r>
            <a:r>
              <a:rPr lang="en-AU" dirty="0"/>
              <a:t> </a:t>
            </a:r>
            <a:r>
              <a:rPr lang="en-AU" dirty="0" err="1"/>
              <a:t>porepud</a:t>
            </a:r>
            <a:r>
              <a:rPr lang="en-AU" dirty="0"/>
              <a:t> </a:t>
            </a:r>
            <a:r>
              <a:rPr lang="en-AU" dirty="0" err="1"/>
              <a:t>aestibuste</a:t>
            </a:r>
            <a:r>
              <a:rPr lang="en-AU" dirty="0"/>
              <a:t> </a:t>
            </a:r>
            <a:r>
              <a:rPr lang="en-AU" dirty="0" err="1"/>
              <a:t>cuptat</a:t>
            </a:r>
            <a:r>
              <a:rPr lang="en-AU" dirty="0"/>
              <a:t> </a:t>
            </a:r>
            <a:r>
              <a:rPr lang="en-AU" dirty="0" err="1"/>
              <a:t>ellaborit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</a:t>
            </a:r>
            <a:r>
              <a:rPr lang="en-AU" dirty="0" err="1"/>
              <a:t>ut</a:t>
            </a:r>
            <a:r>
              <a:rPr lang="en-AU" dirty="0"/>
              <a:t> as </a:t>
            </a:r>
            <a:r>
              <a:rPr lang="en-AU" dirty="0" err="1"/>
              <a:t>dolo</a:t>
            </a:r>
            <a:r>
              <a:rPr lang="en-AU" dirty="0"/>
              <a:t> </a:t>
            </a:r>
            <a:r>
              <a:rPr lang="en-AU" dirty="0" err="1"/>
              <a:t>duci</a:t>
            </a:r>
            <a:r>
              <a:rPr lang="en-AU" dirty="0"/>
              <a:t> unto.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55739" y="1687576"/>
            <a:ext cx="2647034" cy="498483"/>
          </a:xfrm>
        </p:spPr>
        <p:txBody>
          <a:bodyPr wrap="square" anchor="ctr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HEADING AT 18PT </a:t>
            </a:r>
            <a:br>
              <a:rPr lang="en-US" dirty="0"/>
            </a:br>
            <a:r>
              <a:rPr lang="en-US" dirty="0"/>
              <a:t>MIN 16PT MAX 2 LINES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3301291" y="1687576"/>
            <a:ext cx="2647034" cy="498483"/>
          </a:xfrm>
        </p:spPr>
        <p:txBody>
          <a:bodyPr wrap="square" anchor="ctr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HEADING AT 18PT </a:t>
            </a:r>
            <a:br>
              <a:rPr lang="en-US" dirty="0"/>
            </a:br>
            <a:r>
              <a:rPr lang="en-US" dirty="0"/>
              <a:t>MIN 16PT MAX 2 LINES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6242440" y="1687576"/>
            <a:ext cx="2647034" cy="498483"/>
          </a:xfrm>
        </p:spPr>
        <p:txBody>
          <a:bodyPr wrap="square" anchor="ctr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HEADING AT 18PT </a:t>
            </a:r>
            <a:br>
              <a:rPr lang="en-US" dirty="0"/>
            </a:br>
            <a:r>
              <a:rPr lang="en-US" dirty="0"/>
              <a:t>MIN 16PT MAX 2 LINES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9183588" y="1687576"/>
            <a:ext cx="2647034" cy="498483"/>
          </a:xfrm>
        </p:spPr>
        <p:txBody>
          <a:bodyPr wrap="square" anchor="ctr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1800" b="1" cap="all" baseline="0">
                <a:solidFill>
                  <a:schemeClr val="bg1"/>
                </a:solidFill>
                <a:latin typeface="+mj-lt"/>
              </a:defRPr>
            </a:lvl1pPr>
            <a:lvl2pPr algn="ctr">
              <a:defRPr sz="4399" b="1">
                <a:latin typeface="Arial Black" panose="020B0A04020102020204" pitchFamily="34" charset="0"/>
              </a:defRPr>
            </a:lvl2pPr>
            <a:lvl3pPr algn="ctr">
              <a:defRPr sz="4399" b="1">
                <a:latin typeface="Arial Black" panose="020B0A04020102020204" pitchFamily="34" charset="0"/>
              </a:defRPr>
            </a:lvl3pPr>
            <a:lvl4pPr algn="ctr">
              <a:defRPr sz="4399" b="1">
                <a:latin typeface="Arial Black" panose="020B0A04020102020204" pitchFamily="34" charset="0"/>
              </a:defRPr>
            </a:lvl4pPr>
            <a:lvl5pPr algn="ctr">
              <a:defRPr sz="4399" b="1">
                <a:latin typeface="Arial Black" panose="020B0A04020102020204" pitchFamily="34" charset="0"/>
              </a:defRPr>
            </a:lvl5pPr>
          </a:lstStyle>
          <a:p>
            <a:r>
              <a:rPr lang="en-US" dirty="0"/>
              <a:t>HEADING AT 18PT </a:t>
            </a:r>
            <a:br>
              <a:rPr lang="en-US" dirty="0"/>
            </a:br>
            <a:r>
              <a:rPr lang="en-US" dirty="0"/>
              <a:t>MIN 16PT MAX 2 LINES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360141" y="6342465"/>
            <a:ext cx="1928232" cy="314610"/>
          </a:xfrm>
          <a:ln>
            <a:solidFill>
              <a:schemeClr val="bg1"/>
            </a:solidFill>
          </a:ln>
        </p:spPr>
        <p:txBody>
          <a:bodyPr wrap="none" lIns="144000" tIns="72000" rIns="144000" bIns="72000" anchor="ctr">
            <a:sp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1396051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2681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c_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121934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14527" y="2165078"/>
            <a:ext cx="7562953" cy="1514261"/>
          </a:xfrm>
          <a:prstGeom prst="rect">
            <a:avLst/>
          </a:prstGeom>
        </p:spPr>
        <p:txBody>
          <a:bodyPr lIns="0" tIns="0" anchor="b" anchorCtr="0">
            <a:spAutoFit/>
          </a:bodyPr>
          <a:lstStyle>
            <a:lvl1pPr algn="ctr">
              <a:lnSpc>
                <a:spcPct val="90000"/>
              </a:lnSpc>
              <a:defRPr sz="5399" b="1" cap="all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54pt MIN 48PT</a:t>
            </a:r>
            <a:br>
              <a:rPr lang="en-US" dirty="0"/>
            </a:br>
            <a:r>
              <a:rPr lang="en-US" dirty="0"/>
              <a:t>maximum 2 lines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14527" y="4139802"/>
            <a:ext cx="7562953" cy="387708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799" cap="all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SUB-TITLE 28PT MINIMUM 24PT</a:t>
            </a:r>
          </a:p>
        </p:txBody>
      </p:sp>
      <p:pic>
        <p:nvPicPr>
          <p:cNvPr id="7" name="Picture 2" descr="\\Dloaudata01\dlohq\StudioJobs\Clients\Presentations\Accenture\Ellen C Marks - 15-4605 - Accenture Interactive template design Ph 1\Working Files\Illustrator\Acc Wordmark\Acc Interactive RGB White_48px_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63" y="6044912"/>
            <a:ext cx="3470043" cy="633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5" y="6231287"/>
            <a:ext cx="3639209" cy="177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561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ACD3-1BB6-405E-9894-CE2049C8B81D}" type="datetimeFigureOut">
              <a:rPr lang="en-CA" smtClean="0"/>
              <a:pPr/>
              <a:t>22/05/2022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9273-1D21-4C40-A13F-F561C805B0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3937702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ACD3-1BB6-405E-9894-CE2049C8B81D}" type="datetimeFigureOut">
              <a:rPr lang="en-CA" smtClean="0"/>
              <a:pPr/>
              <a:t>22/05/2022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9273-1D21-4C40-A13F-F561C805B0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494657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ACD3-1BB6-405E-9894-CE2049C8B81D}" type="datetimeFigureOut">
              <a:rPr lang="en-CA" smtClean="0"/>
              <a:pPr/>
              <a:t>22/05/2022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9273-1D21-4C40-A13F-F561C805B0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8509262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ACD3-1BB6-405E-9894-CE2049C8B81D}" type="datetimeFigureOut">
              <a:rPr lang="en-CA" smtClean="0"/>
              <a:pPr/>
              <a:t>22/05/2022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9273-1D21-4C40-A13F-F561C805B0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889636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ACD3-1BB6-405E-9894-CE2049C8B81D}" type="datetimeFigureOut">
              <a:rPr lang="en-CA" smtClean="0"/>
              <a:pPr/>
              <a:t>22/05/2022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9273-1D21-4C40-A13F-F561C805B0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63730781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ACD3-1BB6-405E-9894-CE2049C8B81D}" type="datetimeFigureOut">
              <a:rPr lang="en-CA" smtClean="0"/>
              <a:pPr/>
              <a:t>22/05/2022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9273-1D21-4C40-A13F-F561C805B0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4854490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ACD3-1BB6-405E-9894-CE2049C8B81D}" type="datetimeFigureOut">
              <a:rPr lang="en-CA" smtClean="0"/>
              <a:pPr/>
              <a:t>22/05/2022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9273-1D21-4C40-A13F-F561C805B0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6722270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ACD3-1BB6-405E-9894-CE2049C8B81D}" type="datetimeFigureOut">
              <a:rPr lang="en-CA" smtClean="0"/>
              <a:pPr/>
              <a:t>22/05/2022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9273-1D21-4C40-A13F-F561C805B0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6691858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ACD3-1BB6-405E-9894-CE2049C8B81D}" type="datetimeFigureOut">
              <a:rPr lang="en-CA" smtClean="0"/>
              <a:pPr/>
              <a:t>22/05/2022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9273-1D21-4C40-A13F-F561C805B0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3735144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ACD3-1BB6-405E-9894-CE2049C8B81D}" type="datetimeFigureOut">
              <a:rPr lang="en-CA" smtClean="0"/>
              <a:pPr/>
              <a:t>22/05/2022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9273-1D21-4C40-A13F-F561C805B0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04057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d_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121934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14527" y="2165078"/>
            <a:ext cx="7562953" cy="1514261"/>
          </a:xfrm>
          <a:prstGeom prst="rect">
            <a:avLst/>
          </a:prstGeom>
        </p:spPr>
        <p:txBody>
          <a:bodyPr lIns="0" tIns="0" anchor="b" anchorCtr="0">
            <a:spAutoFit/>
          </a:bodyPr>
          <a:lstStyle>
            <a:lvl1pPr algn="ctr">
              <a:lnSpc>
                <a:spcPct val="90000"/>
              </a:lnSpc>
              <a:defRPr sz="5399" b="1" cap="all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54pt MIN 48PT</a:t>
            </a:r>
            <a:br>
              <a:rPr lang="en-US" dirty="0"/>
            </a:br>
            <a:r>
              <a:rPr lang="en-US" dirty="0"/>
              <a:t>maximum 2 lines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14527" y="4139802"/>
            <a:ext cx="7562953" cy="387708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799" cap="all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SUB-TITLE 28PT MINIMUM 24PT</a:t>
            </a:r>
          </a:p>
        </p:txBody>
      </p:sp>
      <p:pic>
        <p:nvPicPr>
          <p:cNvPr id="7" name="Picture 2" descr="\\Dloaudata01\dlohq\StudioJobs\Clients\Presentations\Accenture\Ellen C Marks - 15-4605 - Accenture Interactive template design Ph 1\Working Files\Illustrator\Acc Wordmark\Acc Interactive RGB White_48px_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63" y="6044912"/>
            <a:ext cx="3470043" cy="633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5" y="6231287"/>
            <a:ext cx="3639209" cy="177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93072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95302"/>
            <a:ext cx="8953500" cy="6172199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12000" b="1" spc="-200" baseline="0">
                <a:latin typeface="+mj-lt"/>
              </a:defRPr>
            </a:lvl1pPr>
            <a:lvl2pPr marL="55561" indent="0">
              <a:lnSpc>
                <a:spcPct val="65000"/>
              </a:lnSpc>
              <a:spcAft>
                <a:spcPts val="0"/>
              </a:spcAft>
              <a:defRPr sz="6000" b="1" cap="all" spc="-150" baseline="0">
                <a:latin typeface="+mj-lt"/>
              </a:defRPr>
            </a:lvl2pPr>
            <a:lvl3pPr marL="55561" indent="0">
              <a:lnSpc>
                <a:spcPct val="70000"/>
              </a:lnSpc>
              <a:spcAft>
                <a:spcPts val="0"/>
              </a:spcAft>
              <a:defRPr sz="4000" b="1" cap="all" baseline="0">
                <a:latin typeface="+mj-lt"/>
              </a:defRPr>
            </a:lvl3pPr>
            <a:lvl4pPr marL="55561" indent="0">
              <a:lnSpc>
                <a:spcPct val="80000"/>
              </a:lnSpc>
              <a:buNone/>
              <a:defRPr sz="3000" b="1" cap="all" baseline="0">
                <a:latin typeface="+mj-lt"/>
              </a:defRPr>
            </a:lvl4pPr>
            <a:lvl5pPr marL="55561" indent="0">
              <a:lnSpc>
                <a:spcPct val="80000"/>
              </a:lnSpc>
              <a:buNone/>
              <a:defRPr sz="2000" b="1" cap="all" baseline="0">
                <a:latin typeface="+mj-lt"/>
              </a:defRPr>
            </a:lvl5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831349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: Dark">
    <p:bg>
      <p:bgPr>
        <a:gradFill>
          <a:gsLst>
            <a:gs pos="7000">
              <a:schemeClr val="accent1"/>
            </a:gs>
            <a:gs pos="100000">
              <a:srgbClr val="000088"/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495302"/>
            <a:ext cx="8953500" cy="6172199"/>
          </a:xfrm>
        </p:spPr>
        <p:txBody>
          <a:bodyPr>
            <a:noAutofit/>
          </a:bodyPr>
          <a:lstStyle>
            <a:lvl1pPr marL="0" indent="0">
              <a:lnSpc>
                <a:spcPct val="65000"/>
              </a:lnSpc>
              <a:defRPr sz="12000" b="1" spc="-200" baseline="0">
                <a:solidFill>
                  <a:schemeClr val="bg1"/>
                </a:solidFill>
                <a:latin typeface="+mn-lt"/>
              </a:defRPr>
            </a:lvl1pPr>
            <a:lvl2pPr marL="55561" indent="0">
              <a:lnSpc>
                <a:spcPct val="65000"/>
              </a:lnSpc>
              <a:spcAft>
                <a:spcPts val="0"/>
              </a:spcAft>
              <a:defRPr sz="6000" b="1" cap="all" spc="-150" baseline="0">
                <a:solidFill>
                  <a:schemeClr val="bg1"/>
                </a:solidFill>
                <a:latin typeface="+mn-lt"/>
              </a:defRPr>
            </a:lvl2pPr>
            <a:lvl3pPr marL="55561" indent="0">
              <a:lnSpc>
                <a:spcPct val="70000"/>
              </a:lnSpc>
              <a:spcAft>
                <a:spcPts val="0"/>
              </a:spcAft>
              <a:defRPr sz="4000" b="1" cap="all" baseline="0">
                <a:solidFill>
                  <a:schemeClr val="bg1"/>
                </a:solidFill>
                <a:latin typeface="+mn-lt"/>
              </a:defRPr>
            </a:lvl3pPr>
            <a:lvl4pPr marL="55561" indent="0">
              <a:lnSpc>
                <a:spcPct val="80000"/>
              </a:lnSpc>
              <a:buNone/>
              <a:defRPr sz="3000" b="1" cap="all" baseline="0">
                <a:solidFill>
                  <a:schemeClr val="bg1"/>
                </a:solidFill>
                <a:latin typeface="+mn-lt"/>
              </a:defRPr>
            </a:lvl4pPr>
            <a:lvl5pPr marL="55561" indent="0">
              <a:lnSpc>
                <a:spcPct val="80000"/>
              </a:lnSpc>
              <a:buNone/>
              <a:defRPr sz="2000" b="1" cap="all" baseline="0">
                <a:solidFill>
                  <a:schemeClr val="bg1"/>
                </a:solidFill>
                <a:latin typeface="+mn-lt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err="1"/>
              <a:t>fIrst</a:t>
            </a:r>
            <a:r>
              <a:rPr lang="en-US" dirty="0"/>
              <a:t>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687785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043" y="2130426"/>
            <a:ext cx="10363914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086" y="3886200"/>
            <a:ext cx="853582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17" indent="0" algn="ctr">
              <a:buNone/>
              <a:defRPr/>
            </a:lvl2pPr>
            <a:lvl3pPr marL="914034" indent="0" algn="ctr">
              <a:buNone/>
              <a:defRPr/>
            </a:lvl3pPr>
            <a:lvl4pPr marL="1371051" indent="0" algn="ctr">
              <a:buNone/>
              <a:defRPr/>
            </a:lvl4pPr>
            <a:lvl5pPr marL="1828068" indent="0" algn="ctr">
              <a:buNone/>
              <a:defRPr/>
            </a:lvl5pPr>
            <a:lvl6pPr marL="2285086" indent="0" algn="ctr">
              <a:buNone/>
              <a:defRPr/>
            </a:lvl6pPr>
            <a:lvl7pPr marL="2742103" indent="0" algn="ctr">
              <a:buNone/>
              <a:defRPr/>
            </a:lvl7pPr>
            <a:lvl8pPr marL="3199120" indent="0" algn="ctr">
              <a:buNone/>
              <a:defRPr/>
            </a:lvl8pPr>
            <a:lvl9pPr marL="3656137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634200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="" xmlns:p14="http://schemas.microsoft.com/office/powerpoint/2010/main" val="682791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37" y="4406901"/>
            <a:ext cx="10362327" cy="1362075"/>
          </a:xfrm>
        </p:spPr>
        <p:txBody>
          <a:bodyPr anchor="t"/>
          <a:lstStyle>
            <a:lvl1pPr algn="l">
              <a:defRPr sz="3998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37" y="2906713"/>
            <a:ext cx="10362327" cy="1500187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17" indent="0">
              <a:buNone/>
              <a:defRPr sz="1799"/>
            </a:lvl2pPr>
            <a:lvl3pPr marL="914034" indent="0">
              <a:buNone/>
              <a:defRPr sz="1599"/>
            </a:lvl3pPr>
            <a:lvl4pPr marL="1371051" indent="0">
              <a:buNone/>
              <a:defRPr sz="1399"/>
            </a:lvl4pPr>
            <a:lvl5pPr marL="1828068" indent="0">
              <a:buNone/>
              <a:defRPr sz="1399"/>
            </a:lvl5pPr>
            <a:lvl6pPr marL="2285086" indent="0">
              <a:buNone/>
              <a:defRPr sz="1399"/>
            </a:lvl6pPr>
            <a:lvl7pPr marL="2742103" indent="0">
              <a:buNone/>
              <a:defRPr sz="1399"/>
            </a:lvl7pPr>
            <a:lvl8pPr marL="3199120" indent="0">
              <a:buNone/>
              <a:defRPr sz="1399"/>
            </a:lvl8pPr>
            <a:lvl9pPr marL="3656137" indent="0">
              <a:buNone/>
              <a:defRPr sz="139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1257918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362" y="1600201"/>
            <a:ext cx="5409675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78" y="1600201"/>
            <a:ext cx="5411261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="" xmlns:p14="http://schemas.microsoft.com/office/powerpoint/2010/main" val="2029364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62" y="274638"/>
            <a:ext cx="109732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363" y="1535113"/>
            <a:ext cx="538745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17" indent="0">
              <a:buNone/>
              <a:defRPr sz="1999" b="1"/>
            </a:lvl2pPr>
            <a:lvl3pPr marL="914034" indent="0">
              <a:buNone/>
              <a:defRPr sz="1799" b="1"/>
            </a:lvl3pPr>
            <a:lvl4pPr marL="1371051" indent="0">
              <a:buNone/>
              <a:defRPr sz="1599" b="1"/>
            </a:lvl4pPr>
            <a:lvl5pPr marL="1828068" indent="0">
              <a:buNone/>
              <a:defRPr sz="1599" b="1"/>
            </a:lvl5pPr>
            <a:lvl6pPr marL="2285086" indent="0">
              <a:buNone/>
              <a:defRPr sz="1599" b="1"/>
            </a:lvl6pPr>
            <a:lvl7pPr marL="2742103" indent="0">
              <a:buNone/>
              <a:defRPr sz="1599" b="1"/>
            </a:lvl7pPr>
            <a:lvl8pPr marL="3199120" indent="0">
              <a:buNone/>
              <a:defRPr sz="1599" b="1"/>
            </a:lvl8pPr>
            <a:lvl9pPr marL="3656137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363" y="2174875"/>
            <a:ext cx="5387458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93" y="1535113"/>
            <a:ext cx="538904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17" indent="0">
              <a:buNone/>
              <a:defRPr sz="1999" b="1"/>
            </a:lvl2pPr>
            <a:lvl3pPr marL="914034" indent="0">
              <a:buNone/>
              <a:defRPr sz="1799" b="1"/>
            </a:lvl3pPr>
            <a:lvl4pPr marL="1371051" indent="0">
              <a:buNone/>
              <a:defRPr sz="1599" b="1"/>
            </a:lvl4pPr>
            <a:lvl5pPr marL="1828068" indent="0">
              <a:buNone/>
              <a:defRPr sz="1599" b="1"/>
            </a:lvl5pPr>
            <a:lvl6pPr marL="2285086" indent="0">
              <a:buNone/>
              <a:defRPr sz="1599" b="1"/>
            </a:lvl6pPr>
            <a:lvl7pPr marL="2742103" indent="0">
              <a:buNone/>
              <a:defRPr sz="1599" b="1"/>
            </a:lvl7pPr>
            <a:lvl8pPr marL="3199120" indent="0">
              <a:buNone/>
              <a:defRPr sz="1599" b="1"/>
            </a:lvl8pPr>
            <a:lvl9pPr marL="3656137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93" y="2174875"/>
            <a:ext cx="5389045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="" xmlns:p14="http://schemas.microsoft.com/office/powerpoint/2010/main" val="4040744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0000923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23027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62" y="273050"/>
            <a:ext cx="4011633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988" y="273051"/>
            <a:ext cx="6815650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362" y="1435101"/>
            <a:ext cx="4011633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017" indent="0">
              <a:buNone/>
              <a:defRPr sz="1200"/>
            </a:lvl2pPr>
            <a:lvl3pPr marL="914034" indent="0">
              <a:buNone/>
              <a:defRPr sz="1000"/>
            </a:lvl3pPr>
            <a:lvl4pPr marL="1371051" indent="0">
              <a:buNone/>
              <a:defRPr sz="900"/>
            </a:lvl4pPr>
            <a:lvl5pPr marL="1828068" indent="0">
              <a:buNone/>
              <a:defRPr sz="900"/>
            </a:lvl5pPr>
            <a:lvl6pPr marL="2285086" indent="0">
              <a:buNone/>
              <a:defRPr sz="900"/>
            </a:lvl6pPr>
            <a:lvl7pPr marL="2742103" indent="0">
              <a:buNone/>
              <a:defRPr sz="900"/>
            </a:lvl7pPr>
            <a:lvl8pPr marL="3199120" indent="0">
              <a:buNone/>
              <a:defRPr sz="900"/>
            </a:lvl8pPr>
            <a:lvl9pPr marL="365613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37811756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e_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121934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14527" y="2165078"/>
            <a:ext cx="7562953" cy="1514261"/>
          </a:xfrm>
          <a:prstGeom prst="rect">
            <a:avLst/>
          </a:prstGeom>
        </p:spPr>
        <p:txBody>
          <a:bodyPr lIns="0" tIns="0" anchor="b" anchorCtr="0">
            <a:spAutoFit/>
          </a:bodyPr>
          <a:lstStyle>
            <a:lvl1pPr algn="ctr">
              <a:lnSpc>
                <a:spcPct val="90000"/>
              </a:lnSpc>
              <a:defRPr sz="5399" b="1" cap="all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54pt MIN 48PT</a:t>
            </a:r>
            <a:br>
              <a:rPr lang="en-US" dirty="0"/>
            </a:br>
            <a:r>
              <a:rPr lang="en-US" dirty="0"/>
              <a:t>maximum 2 lines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14527" y="4139802"/>
            <a:ext cx="7562953" cy="387708"/>
          </a:xfrm>
        </p:spPr>
        <p:txBody>
          <a:bodyPr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2799" cap="all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SUB-TITLE 28PT MINIMUM 24PT</a:t>
            </a:r>
          </a:p>
        </p:txBody>
      </p:sp>
      <p:pic>
        <p:nvPicPr>
          <p:cNvPr id="7" name="Picture 2" descr="\\Dloaudata01\dlohq\StudioJobs\Clients\Presentations\Accenture\Ellen C Marks - 15-4605 - Accenture Interactive template design Ph 1\Working Files\Illustrator\Acc Wordmark\Acc Interactive RGB White_48px_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63" y="6044912"/>
            <a:ext cx="3470043" cy="633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5" y="6231287"/>
            <a:ext cx="3639209" cy="177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020577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842" y="4800600"/>
            <a:ext cx="7315517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842" y="612775"/>
            <a:ext cx="7315517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199"/>
            </a:lvl1pPr>
            <a:lvl2pPr marL="457017" indent="0">
              <a:buNone/>
              <a:defRPr sz="2799"/>
            </a:lvl2pPr>
            <a:lvl3pPr marL="914034" indent="0">
              <a:buNone/>
              <a:defRPr sz="2399"/>
            </a:lvl3pPr>
            <a:lvl4pPr marL="1371051" indent="0">
              <a:buNone/>
              <a:defRPr sz="1999"/>
            </a:lvl4pPr>
            <a:lvl5pPr marL="1828068" indent="0">
              <a:buNone/>
              <a:defRPr sz="1999"/>
            </a:lvl5pPr>
            <a:lvl6pPr marL="2285086" indent="0">
              <a:buNone/>
              <a:defRPr sz="1999"/>
            </a:lvl6pPr>
            <a:lvl7pPr marL="2742103" indent="0">
              <a:buNone/>
              <a:defRPr sz="1999"/>
            </a:lvl7pPr>
            <a:lvl8pPr marL="3199120" indent="0">
              <a:buNone/>
              <a:defRPr sz="1999"/>
            </a:lvl8pPr>
            <a:lvl9pPr marL="3656137" indent="0">
              <a:buNone/>
              <a:defRPr sz="1999"/>
            </a:lvl9pPr>
          </a:lstStyle>
          <a:p>
            <a:pPr marL="0" marR="0" lvl="0" indent="0" algn="l" defTabSz="91403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199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842" y="5367338"/>
            <a:ext cx="7315517" cy="804862"/>
          </a:xfrm>
        </p:spPr>
        <p:txBody>
          <a:bodyPr/>
          <a:lstStyle>
            <a:lvl1pPr marL="0" indent="0">
              <a:buNone/>
              <a:defRPr sz="1399"/>
            </a:lvl1pPr>
            <a:lvl2pPr marL="457017" indent="0">
              <a:buNone/>
              <a:defRPr sz="1200"/>
            </a:lvl2pPr>
            <a:lvl3pPr marL="914034" indent="0">
              <a:buNone/>
              <a:defRPr sz="1000"/>
            </a:lvl3pPr>
            <a:lvl4pPr marL="1371051" indent="0">
              <a:buNone/>
              <a:defRPr sz="900"/>
            </a:lvl4pPr>
            <a:lvl5pPr marL="1828068" indent="0">
              <a:buNone/>
              <a:defRPr sz="900"/>
            </a:lvl5pPr>
            <a:lvl6pPr marL="2285086" indent="0">
              <a:buNone/>
              <a:defRPr sz="900"/>
            </a:lvl6pPr>
            <a:lvl7pPr marL="2742103" indent="0">
              <a:buNone/>
              <a:defRPr sz="900"/>
            </a:lvl7pPr>
            <a:lvl8pPr marL="3199120" indent="0">
              <a:buNone/>
              <a:defRPr sz="900"/>
            </a:lvl8pPr>
            <a:lvl9pPr marL="365613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="" xmlns:p14="http://schemas.microsoft.com/office/powerpoint/2010/main" val="2061612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="" xmlns:p14="http://schemas.microsoft.com/office/powerpoint/2010/main" val="2433406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509" y="908050"/>
            <a:ext cx="2742129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362" y="908050"/>
            <a:ext cx="8078807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="" xmlns:p14="http://schemas.microsoft.com/office/powerpoint/2010/main" val="2291789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f_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" y="0"/>
            <a:ext cx="121934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14527" y="2165078"/>
            <a:ext cx="7562953" cy="1514261"/>
          </a:xfrm>
          <a:prstGeom prst="rect">
            <a:avLst/>
          </a:prstGeom>
        </p:spPr>
        <p:txBody>
          <a:bodyPr lIns="0" tIns="0" anchor="b" anchorCtr="0">
            <a:spAutoFit/>
          </a:bodyPr>
          <a:lstStyle>
            <a:lvl1pPr algn="ctr">
              <a:lnSpc>
                <a:spcPct val="90000"/>
              </a:lnSpc>
              <a:defRPr sz="5399" b="1" cap="all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54pt MIN 48PT</a:t>
            </a:r>
            <a:br>
              <a:rPr lang="en-US" dirty="0"/>
            </a:br>
            <a:r>
              <a:rPr lang="en-US" dirty="0"/>
              <a:t>maximum 2 lines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14527" y="4094092"/>
            <a:ext cx="7562953" cy="437135"/>
          </a:xfrm>
        </p:spPr>
        <p:txBody>
          <a:bodyPr>
            <a:spAutoFit/>
          </a:bodyPr>
          <a:lstStyle>
            <a:lvl1pPr algn="ctr">
              <a:defRPr sz="2799" cap="all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SUB-TITLE 28PT MINIMUM 24PT</a:t>
            </a:r>
          </a:p>
        </p:txBody>
      </p:sp>
      <p:pic>
        <p:nvPicPr>
          <p:cNvPr id="7" name="Picture 2" descr="\\Dloaudata01\dlohq\StudioJobs\Clients\Presentations\Accenture\Ellen C Marks - 15-4605 - Accenture Interactive template design Ph 1\Working Files\Illustrator\Acc Wordmark\Acc Interactive RGB White_48px_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63" y="6044912"/>
            <a:ext cx="3470043" cy="633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5" y="6231287"/>
            <a:ext cx="3639209" cy="177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115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f_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0"/>
            <a:ext cx="121934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14527" y="2165078"/>
            <a:ext cx="7562953" cy="1514261"/>
          </a:xfrm>
          <a:prstGeom prst="rect">
            <a:avLst/>
          </a:prstGeom>
        </p:spPr>
        <p:txBody>
          <a:bodyPr lIns="0" tIns="0" anchor="b" anchorCtr="0">
            <a:spAutoFit/>
          </a:bodyPr>
          <a:lstStyle>
            <a:lvl1pPr algn="ctr">
              <a:lnSpc>
                <a:spcPct val="90000"/>
              </a:lnSpc>
              <a:defRPr sz="5399" b="1" cap="all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54pt MIN 48PT</a:t>
            </a:r>
            <a:br>
              <a:rPr lang="en-US" dirty="0"/>
            </a:br>
            <a:r>
              <a:rPr lang="en-US" dirty="0"/>
              <a:t>maximum 2 lines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14527" y="4094092"/>
            <a:ext cx="7562953" cy="437135"/>
          </a:xfrm>
        </p:spPr>
        <p:txBody>
          <a:bodyPr>
            <a:spAutoFit/>
          </a:bodyPr>
          <a:lstStyle>
            <a:lvl1pPr algn="ctr">
              <a:defRPr sz="2799" cap="all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SUB-TITLE 28PT MINIMUM 24PT</a:t>
            </a:r>
          </a:p>
        </p:txBody>
      </p:sp>
      <p:pic>
        <p:nvPicPr>
          <p:cNvPr id="9" name="Picture 2" descr="\\Dloaudata01\dlohq\StudioJobs\Clients\Presentations\Accenture\Ellen C Marks - 15-4605 - Accenture Interactive template design Ph 1\Working Files\Illustrator\Acc Wordmark\Acc Interactive RGB White_48px_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63" y="6044912"/>
            <a:ext cx="3470043" cy="633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5" y="6231287"/>
            <a:ext cx="3639209" cy="177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547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0489938-8F9B-4C98-8BD5-92594A44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7505C91-C809-4DFA-A5A3-38513EA80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F9C12DF-BC6C-4EED-B7A7-812FC774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76B-627A-436F-AACC-DF6DA93E58BF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C791B5F-289B-41F2-ADB0-77FF6710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555FF0C-C290-4D6A-9539-135DF70E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C575-F601-477C-9B95-A413E8F75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439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f_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" y="1"/>
            <a:ext cx="1219348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14527" y="2165078"/>
            <a:ext cx="7562953" cy="1514261"/>
          </a:xfrm>
          <a:prstGeom prst="rect">
            <a:avLst/>
          </a:prstGeom>
        </p:spPr>
        <p:txBody>
          <a:bodyPr lIns="0" tIns="0" anchor="b" anchorCtr="0">
            <a:spAutoFit/>
          </a:bodyPr>
          <a:lstStyle>
            <a:lvl1pPr algn="ctr">
              <a:lnSpc>
                <a:spcPct val="90000"/>
              </a:lnSpc>
              <a:defRPr sz="5399" b="1" cap="all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54pt MIN 48PT</a:t>
            </a:r>
            <a:br>
              <a:rPr lang="en-US" dirty="0"/>
            </a:br>
            <a:r>
              <a:rPr lang="en-US" dirty="0"/>
              <a:t>maximum 2 lines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14527" y="4094092"/>
            <a:ext cx="7562953" cy="437135"/>
          </a:xfrm>
        </p:spPr>
        <p:txBody>
          <a:bodyPr>
            <a:spAutoFit/>
          </a:bodyPr>
          <a:lstStyle>
            <a:lvl1pPr algn="ctr">
              <a:defRPr sz="2799" cap="all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SUB-TITLE 28PT MINIMUM 24PT</a:t>
            </a:r>
          </a:p>
        </p:txBody>
      </p:sp>
      <p:pic>
        <p:nvPicPr>
          <p:cNvPr id="9" name="Picture 2" descr="\\Dloaudata01\dlohq\StudioJobs\Clients\Presentations\Accenture\Ellen C Marks - 15-4605 - Accenture Interactive template design Ph 1\Working Files\Illustrator\Acc Wordmark\Acc Interactive RGB White_48px_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63" y="6044912"/>
            <a:ext cx="3470043" cy="633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5" y="6231287"/>
            <a:ext cx="3639209" cy="177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9125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_1Column_S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318658" y="1269500"/>
            <a:ext cx="9514604" cy="4319000"/>
          </a:xfrm>
        </p:spPr>
        <p:txBody>
          <a:bodyPr numCol="1" spcCol="179984" anchor="ctr">
            <a:noAutofit/>
          </a:bodyPr>
          <a:lstStyle>
            <a:lvl1pPr marL="359928" indent="-359928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█"/>
              <a:defRPr sz="1800" b="1" cap="all" baseline="0">
                <a:solidFill>
                  <a:schemeClr val="bg1"/>
                </a:solidFill>
              </a:defRPr>
            </a:lvl1pPr>
            <a:lvl2pPr marL="355500" indent="-355500">
              <a:buFont typeface="Arial" panose="020B0604020202020204" pitchFamily="34" charset="0"/>
              <a:buChar char="█"/>
              <a:defRPr sz="1800" b="1" baseline="0">
                <a:solidFill>
                  <a:schemeClr val="bg1"/>
                </a:solidFill>
              </a:defRPr>
            </a:lvl2pPr>
          </a:lstStyle>
          <a:p>
            <a:r>
              <a:rPr lang="en-US" sz="1800" dirty="0"/>
              <a:t>INSERT ITEM AT 18PT MINIMUM 16PT, </a:t>
            </a:r>
            <a:r>
              <a:rPr lang="en-AU" sz="1800" dirty="0"/>
              <a:t>CURRENT AT 100% WHITE, OTHERS RIGHT CLICK &gt; FORMAT TEXT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071132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_2Columns_S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318658" y="1269500"/>
            <a:ext cx="9514604" cy="4319000"/>
          </a:xfrm>
        </p:spPr>
        <p:txBody>
          <a:bodyPr numCol="2" spcCol="287976" anchor="ctr"/>
          <a:lstStyle>
            <a:lvl1pPr marL="359928" indent="-359928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█"/>
              <a:defRPr sz="1800" b="1" cap="all" baseline="0">
                <a:solidFill>
                  <a:schemeClr val="bg1"/>
                </a:solidFill>
              </a:defRPr>
            </a:lvl1pPr>
            <a:lvl2pPr marL="355500" indent="-355500">
              <a:buFont typeface="Arial" panose="020B0604020202020204" pitchFamily="34" charset="0"/>
              <a:buChar char="█"/>
              <a:defRPr sz="1900" b="1" baseline="0">
                <a:solidFill>
                  <a:schemeClr val="bg1"/>
                </a:solidFill>
              </a:defRPr>
            </a:lvl2pPr>
          </a:lstStyle>
          <a:p>
            <a:r>
              <a:rPr lang="en-US" sz="1800" dirty="0"/>
              <a:t>INSERT ITEM AT 18PT MINIMUM 16PT, </a:t>
            </a:r>
            <a:r>
              <a:rPr lang="en-AU" sz="1800" dirty="0"/>
              <a:t>CURRENT AT 100% WHITE, OTHERS RIGHT CLICK &gt; FORMAT TEXT &gt; 50% TRANSP</a:t>
            </a: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15568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_1Column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/>
          </p:cNvPr>
          <p:cNvSpPr/>
          <p:nvPr userDrawn="1"/>
        </p:nvSpPr>
        <p:spPr>
          <a:xfrm>
            <a:off x="11616531" y="2"/>
            <a:ext cx="575471" cy="575114"/>
          </a:xfrm>
          <a:prstGeom prst="rect">
            <a:avLst/>
          </a:prstGeom>
          <a:solidFill>
            <a:srgbClr val="FFB500">
              <a:alpha val="0"/>
            </a:srgbClr>
          </a:solidFill>
          <a:ln w="12700" cmpd="sng">
            <a:noFill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1" tIns="45706" rIns="91411" bIns="45706" rtlCol="0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318657" y="1269500"/>
            <a:ext cx="9514602" cy="4319000"/>
          </a:xfrm>
        </p:spPr>
        <p:txBody>
          <a:bodyPr numCol="1" spcCol="179984" anchor="ctr">
            <a:noAutofit/>
          </a:bodyPr>
          <a:lstStyle>
            <a:lvl1pPr marL="359928" indent="-359928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█"/>
              <a:defRPr sz="1800" b="1" cap="all" baseline="0">
                <a:solidFill>
                  <a:schemeClr val="bg1"/>
                </a:solidFill>
              </a:defRPr>
            </a:lvl1pPr>
            <a:lvl2pPr marL="355500" indent="-355500">
              <a:buFont typeface="Arial" panose="020B0604020202020204" pitchFamily="34" charset="0"/>
              <a:buChar char="█"/>
              <a:defRPr sz="1900" b="1" baseline="0">
                <a:solidFill>
                  <a:schemeClr val="bg1"/>
                </a:solidFill>
              </a:defRPr>
            </a:lvl2pPr>
          </a:lstStyle>
          <a:p>
            <a:r>
              <a:rPr lang="en-US" sz="1800" dirty="0"/>
              <a:t>INSERT ITEM AT 18PT MINIMUM 16PT, </a:t>
            </a:r>
            <a:r>
              <a:rPr lang="en-AU" sz="1800" dirty="0"/>
              <a:t>CURRENT AT 100% WHITE, OTHERS RIGHT CLICK &gt; FORMAT TEXT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046025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_2Columns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/>
          </p:cNvPr>
          <p:cNvSpPr/>
          <p:nvPr userDrawn="1"/>
        </p:nvSpPr>
        <p:spPr>
          <a:xfrm>
            <a:off x="11616531" y="2"/>
            <a:ext cx="575471" cy="575114"/>
          </a:xfrm>
          <a:prstGeom prst="rect">
            <a:avLst/>
          </a:prstGeom>
          <a:solidFill>
            <a:srgbClr val="FFB500">
              <a:alpha val="0"/>
            </a:srgbClr>
          </a:solidFill>
          <a:ln w="12700" cmpd="sng">
            <a:noFill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1" tIns="45706" rIns="91411" bIns="45706"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318658" y="1269500"/>
            <a:ext cx="9514604" cy="4319000"/>
          </a:xfrm>
        </p:spPr>
        <p:txBody>
          <a:bodyPr numCol="2" spcCol="287976" anchor="ctr"/>
          <a:lstStyle>
            <a:lvl1pPr marL="359928" indent="-359928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█"/>
              <a:defRPr sz="1800" b="1" cap="all" baseline="0">
                <a:solidFill>
                  <a:schemeClr val="bg1"/>
                </a:solidFill>
              </a:defRPr>
            </a:lvl1pPr>
            <a:lvl2pPr marL="355500" indent="-355500">
              <a:buFont typeface="Arial" panose="020B0604020202020204" pitchFamily="34" charset="0"/>
              <a:buChar char="█"/>
              <a:defRPr sz="1900" b="1" baseline="0">
                <a:solidFill>
                  <a:schemeClr val="bg1"/>
                </a:solidFill>
              </a:defRPr>
            </a:lvl2pPr>
          </a:lstStyle>
          <a:p>
            <a:r>
              <a:rPr lang="en-US" sz="1800" dirty="0"/>
              <a:t>INSERT ITEM AT 18PT MINIMUM 16PT, </a:t>
            </a:r>
            <a:r>
              <a:rPr lang="en-AU" sz="1800" dirty="0"/>
              <a:t>CURRENT AT 100% WHITE, OTHERS RIGHT CLICK &gt; FORMAT TEXT &gt; 50% TRANSP</a:t>
            </a: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495063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_1Column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/>
          </p:cNvPr>
          <p:cNvSpPr/>
          <p:nvPr userDrawn="1"/>
        </p:nvSpPr>
        <p:spPr>
          <a:xfrm>
            <a:off x="11616531" y="2"/>
            <a:ext cx="575471" cy="575114"/>
          </a:xfrm>
          <a:prstGeom prst="rect">
            <a:avLst/>
          </a:prstGeom>
          <a:solidFill>
            <a:srgbClr val="FFB500">
              <a:alpha val="0"/>
            </a:srgbClr>
          </a:solidFill>
          <a:ln w="12700" cmpd="sng">
            <a:noFill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1" tIns="45706" rIns="91411" bIns="45706" rtlCol="0" anchor="ctr"/>
          <a:lstStyle/>
          <a:p>
            <a:pPr algn="ctr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318657" y="1269500"/>
            <a:ext cx="9514602" cy="4319000"/>
          </a:xfrm>
        </p:spPr>
        <p:txBody>
          <a:bodyPr numCol="1" spcCol="179984" anchor="ctr">
            <a:noAutofit/>
          </a:bodyPr>
          <a:lstStyle>
            <a:lvl1pPr marL="359928" indent="-359928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█"/>
              <a:defRPr sz="1800" b="1" cap="all" baseline="0">
                <a:solidFill>
                  <a:schemeClr val="bg1"/>
                </a:solidFill>
              </a:defRPr>
            </a:lvl1pPr>
            <a:lvl2pPr marL="355500" indent="-355500">
              <a:buFont typeface="Arial" panose="020B0604020202020204" pitchFamily="34" charset="0"/>
              <a:buChar char="█"/>
              <a:defRPr sz="1900" b="1" baseline="0">
                <a:solidFill>
                  <a:schemeClr val="bg1"/>
                </a:solidFill>
              </a:defRPr>
            </a:lvl2pPr>
          </a:lstStyle>
          <a:p>
            <a:r>
              <a:rPr lang="en-US" sz="1800" dirty="0"/>
              <a:t>INSERT ITEM AT 18PT MINIMUM 16PT, </a:t>
            </a:r>
            <a:r>
              <a:rPr lang="en-AU" sz="1800" dirty="0"/>
              <a:t>CURRENT AT 100% WHITE, OTHERS RIGHT CLICK &gt; FORMAT TEXT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  <a:p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OTHER ITEM right-click &gt; Format Text Effects &gt; 50% TRANSP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66731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_2Columns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/>
          </p:cNvPr>
          <p:cNvSpPr/>
          <p:nvPr userDrawn="1"/>
        </p:nvSpPr>
        <p:spPr>
          <a:xfrm>
            <a:off x="11616531" y="2"/>
            <a:ext cx="575471" cy="575114"/>
          </a:xfrm>
          <a:prstGeom prst="rect">
            <a:avLst/>
          </a:prstGeom>
          <a:solidFill>
            <a:srgbClr val="FFB500">
              <a:alpha val="0"/>
            </a:srgbClr>
          </a:solidFill>
          <a:ln w="12700" cmpd="sng">
            <a:noFill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1" tIns="45706" rIns="91411" bIns="45706"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318657" y="1269500"/>
            <a:ext cx="9514602" cy="4319000"/>
          </a:xfrm>
        </p:spPr>
        <p:txBody>
          <a:bodyPr numCol="2" spcCol="287976" anchor="ctr"/>
          <a:lstStyle>
            <a:lvl1pPr marL="359928" indent="-359928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█"/>
              <a:defRPr sz="1800" b="1" cap="all" baseline="0">
                <a:solidFill>
                  <a:schemeClr val="bg1"/>
                </a:solidFill>
              </a:defRPr>
            </a:lvl1pPr>
            <a:lvl2pPr marL="355500" indent="-355500">
              <a:buFont typeface="Arial" panose="020B0604020202020204" pitchFamily="34" charset="0"/>
              <a:buChar char="█"/>
              <a:defRPr sz="1900" b="1" baseline="0">
                <a:solidFill>
                  <a:schemeClr val="bg1"/>
                </a:solidFill>
              </a:defRPr>
            </a:lvl2pPr>
          </a:lstStyle>
          <a:p>
            <a:r>
              <a:rPr lang="en-US" sz="1800" dirty="0"/>
              <a:t>INSERT ITEM AT 18PT MINIMUM 16PT, </a:t>
            </a:r>
            <a:r>
              <a:rPr lang="en-AU" sz="1800" dirty="0"/>
              <a:t>CURRENT AT 100% WHITE, OTHERS RIGHT CLICK &gt; FORMAT TEXT &gt; 50% TRANSP</a:t>
            </a: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OTHER ITEM AT </a:t>
            </a:r>
            <a:r>
              <a:rPr lang="en-AU" dirty="0">
                <a:solidFill>
                  <a:schemeClr val="bg1">
                    <a:alpha val="50000"/>
                  </a:schemeClr>
                </a:solidFill>
              </a:rPr>
              <a:t>50% TRANSP</a:t>
            </a:r>
            <a:endParaRPr lang="en-US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676487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Column_I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39" y="1774415"/>
            <a:ext cx="7526940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800"/>
              </a:spcBef>
              <a:defRPr sz="2000" baseline="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8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  <a:p>
            <a:pPr lvl="2"/>
            <a:r>
              <a:rPr lang="pt-BR" dirty="0"/>
              <a:t>Pudae dolores sedita qui con nempos inullitae esciet que</a:t>
            </a:r>
          </a:p>
        </p:txBody>
      </p:sp>
    </p:spTree>
    <p:extLst>
      <p:ext uri="{BB962C8B-B14F-4D97-AF65-F5344CB8AC3E}">
        <p14:creationId xmlns="" xmlns:p14="http://schemas.microsoft.com/office/powerpoint/2010/main" val="992754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Column_White_APink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39" y="1774415"/>
            <a:ext cx="7526940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 baseline="0">
                <a:solidFill>
                  <a:sysClr val="windowText" lastClr="000000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  <a:p>
            <a:pPr lvl="2"/>
            <a:r>
              <a:rPr lang="pt-BR" dirty="0"/>
              <a:t>Pudae dolores sedita qui con nempos inullitae esciet que</a:t>
            </a:r>
          </a:p>
        </p:txBody>
      </p:sp>
    </p:spTree>
    <p:extLst>
      <p:ext uri="{BB962C8B-B14F-4D97-AF65-F5344CB8AC3E}">
        <p14:creationId xmlns="" xmlns:p14="http://schemas.microsoft.com/office/powerpoint/2010/main" val="1382972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Column_White_SBlue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39" y="1774415"/>
            <a:ext cx="7526940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 baseline="0">
                <a:solidFill>
                  <a:sysClr val="windowText" lastClr="000000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  <a:p>
            <a:pPr lvl="2"/>
            <a:r>
              <a:rPr lang="pt-BR" dirty="0"/>
              <a:t>Pudae dolores sedita qui con nempos inullitae esciet que</a:t>
            </a:r>
          </a:p>
        </p:txBody>
      </p:sp>
    </p:spTree>
    <p:extLst>
      <p:ext uri="{BB962C8B-B14F-4D97-AF65-F5344CB8AC3E}">
        <p14:creationId xmlns="" xmlns:p14="http://schemas.microsoft.com/office/powerpoint/2010/main" val="373554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31A86B-0A7C-4C46-BAF2-C969D5607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4B167F0-CD80-4B0C-A419-F2DB19E01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07E8FAB-8D59-4340-A8B4-48BDCD3D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76B-627A-436F-AACC-DF6DA93E58BF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E90A711-974A-40B5-B9ED-A5EE43C96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3809A88-BBBB-444E-B547-8D98CE5A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C575-F601-477C-9B95-A413E8F75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1008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Column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39" y="1774415"/>
            <a:ext cx="7526940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 baseline="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  <a:p>
            <a:pPr lvl="2"/>
            <a:r>
              <a:rPr lang="pt-BR" dirty="0"/>
              <a:t>Pudae dolores sedita qui con nempos inullitae esciet que</a:t>
            </a:r>
          </a:p>
        </p:txBody>
      </p:sp>
    </p:spTree>
    <p:extLst>
      <p:ext uri="{BB962C8B-B14F-4D97-AF65-F5344CB8AC3E}">
        <p14:creationId xmlns="" xmlns:p14="http://schemas.microsoft.com/office/powerpoint/2010/main" val="535905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Column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39" y="1774415"/>
            <a:ext cx="7526940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 baseline="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  <a:p>
            <a:pPr lvl="2"/>
            <a:r>
              <a:rPr lang="pt-BR" dirty="0"/>
              <a:t>Pudae dolores sedita qui con nempos inullitae esciet que</a:t>
            </a:r>
          </a:p>
        </p:txBody>
      </p:sp>
    </p:spTree>
    <p:extLst>
      <p:ext uri="{BB962C8B-B14F-4D97-AF65-F5344CB8AC3E}">
        <p14:creationId xmlns="" xmlns:p14="http://schemas.microsoft.com/office/powerpoint/2010/main" val="3485407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Column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39" y="1774415"/>
            <a:ext cx="7526940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 baseline="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  <a:p>
            <a:pPr lvl="2"/>
            <a:r>
              <a:rPr lang="pt-BR" dirty="0"/>
              <a:t>Pudae dolores sedita qui con nempos inullitae esciet que</a:t>
            </a:r>
          </a:p>
        </p:txBody>
      </p:sp>
    </p:spTree>
    <p:extLst>
      <p:ext uri="{BB962C8B-B14F-4D97-AF65-F5344CB8AC3E}">
        <p14:creationId xmlns="" xmlns:p14="http://schemas.microsoft.com/office/powerpoint/2010/main" val="2942455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2Columns_I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39" y="1774415"/>
            <a:ext cx="7526940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 baseline="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  <a:p>
            <a:pPr lvl="2"/>
            <a:r>
              <a:rPr lang="pt-BR" dirty="0"/>
              <a:t>Pudae dolores sedita qui con nempos inullitae esciet 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8192319" y="1774415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 marL="215957" indent="0">
              <a:lnSpc>
                <a:spcPct val="110000"/>
              </a:lnSpc>
              <a:spcBef>
                <a:spcPts val="10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Qui deni dictiis dit qui sitae et as sant incitatet, vendios dolore prest, as aut eost, nonsend?</a:t>
            </a:r>
          </a:p>
          <a:p>
            <a:pPr lvl="1"/>
            <a:r>
              <a:rPr lang="pt-BR" dirty="0"/>
              <a:t>As se eni dolestotate con reseque peles aut que.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55367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2Columns_White_APink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39" y="1774415"/>
            <a:ext cx="7526940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  <a:p>
            <a:pPr lvl="2"/>
            <a:r>
              <a:rPr lang="pt-BR" dirty="0"/>
              <a:t>Pudae dolores sedita qui con nempos inullitae esciet que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8192319" y="1774415"/>
            <a:ext cx="3619414" cy="417503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Qui deni dictiis dit qui sitae et as sant incitatet, vendios dolore prest, as aut eost, nonsend?</a:t>
            </a:r>
          </a:p>
          <a:p>
            <a:pPr lvl="1"/>
            <a:r>
              <a:rPr lang="pt-BR" dirty="0"/>
              <a:t>As se eni dolestotate con reseque peles aut que.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289625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2Columns_White_SBlue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39" y="1774415"/>
            <a:ext cx="7526940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  <a:p>
            <a:pPr lvl="2"/>
            <a:r>
              <a:rPr lang="pt-BR" dirty="0"/>
              <a:t>Pudae dolores sedita qui con nempos inullitae esciet que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8192319" y="1774415"/>
            <a:ext cx="3619414" cy="417503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Qui deni dictiis dit qui sitae et as sant incitatet, vendios dolore prest, as aut eost, nonsend?</a:t>
            </a:r>
          </a:p>
          <a:p>
            <a:pPr lvl="1"/>
            <a:r>
              <a:rPr lang="pt-BR" dirty="0"/>
              <a:t>As se eni dolestotate con reseque peles aut que.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49123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2Columns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39" y="1774415"/>
            <a:ext cx="7526940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  <a:p>
            <a:pPr lvl="2"/>
            <a:r>
              <a:rPr lang="pt-BR" dirty="0"/>
              <a:t>Pudae dolores sedita qui con nempos inullitae esciet 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8192319" y="1774415"/>
            <a:ext cx="3619414" cy="417503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Qui deni dictiis dit qui sitae et as sant incitatet, vendios dolore prest, as aut eost, nonsend?</a:t>
            </a:r>
          </a:p>
          <a:p>
            <a:pPr lvl="1"/>
            <a:r>
              <a:rPr lang="pt-BR" dirty="0"/>
              <a:t>As se eni dolestotate con reseque peles aut que.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285654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2Columns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39" y="1774415"/>
            <a:ext cx="7526940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  <a:p>
            <a:pPr lvl="2"/>
            <a:r>
              <a:rPr lang="pt-BR" dirty="0"/>
              <a:t>Pudae dolores sedita qui con nempos inullitae esciet 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8192319" y="1774415"/>
            <a:ext cx="3619414" cy="417503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Qui deni dictiis dit qui sitae et as sant incitatet, vendios dolore prest, as aut eost, nonsend?</a:t>
            </a:r>
          </a:p>
          <a:p>
            <a:pPr lvl="1"/>
            <a:r>
              <a:rPr lang="pt-BR" dirty="0"/>
              <a:t>As se eni dolestotate con reseque peles aut que.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3926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_2Columns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39" y="1774415"/>
            <a:ext cx="7526940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  <a:p>
            <a:pPr lvl="2"/>
            <a:r>
              <a:rPr lang="pt-BR" dirty="0"/>
              <a:t>Pudae dolores sedita qui con nempos inullitae esciet 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33" hasCustomPrompt="1"/>
          </p:nvPr>
        </p:nvSpPr>
        <p:spPr>
          <a:xfrm>
            <a:off x="8192319" y="1774415"/>
            <a:ext cx="3619414" cy="417503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0" indent="0">
              <a:lnSpc>
                <a:spcPct val="11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Qui deni dictiis dit qui sitae et as sant incitatet, vendios dolore prest, as aut eost, nonsend?</a:t>
            </a:r>
          </a:p>
          <a:p>
            <a:pPr lvl="1"/>
            <a:r>
              <a:rPr lang="pt-BR" dirty="0"/>
              <a:t>As se eni dolestotate con reseque peles aut que.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980009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2Columns_I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40" y="1774415"/>
            <a:ext cx="559054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239727" y="1774395"/>
            <a:ext cx="558938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14919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00827A7-612D-4062-85B7-CAD1DE4E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8931A86-3BD5-4D21-AEB7-16E03CE97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CCDB370-4C5A-4B14-84E5-BE13D7DF0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E32CF9C-AD33-4843-A53D-EAD0BF65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76B-627A-436F-AACC-DF6DA93E58BF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C158BBB-309B-4F1C-A157-8334D8E5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0D91D21-BEBC-446C-BD45-61B5AF01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C575-F601-477C-9B95-A413E8F75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37649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2Columns_White_APink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40" y="1774415"/>
            <a:ext cx="559054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239727" y="1774395"/>
            <a:ext cx="558938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157918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2Columns_White_SBlue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40" y="1774415"/>
            <a:ext cx="559054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239727" y="1774395"/>
            <a:ext cx="558938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019110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2Columns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40" y="1774415"/>
            <a:ext cx="559054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239727" y="1774395"/>
            <a:ext cx="558938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990078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2Columns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40" y="1774415"/>
            <a:ext cx="559054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239727" y="1774395"/>
            <a:ext cx="558938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99080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_2Columns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40" y="1774415"/>
            <a:ext cx="559054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239727" y="1774395"/>
            <a:ext cx="558938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346381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2Columns_2Subtitles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40" y="1774415"/>
            <a:ext cx="559054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239727" y="1774395"/>
            <a:ext cx="558938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1098295"/>
            <a:ext cx="5589383" cy="407894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239727" y="1098295"/>
            <a:ext cx="5589383" cy="407894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994942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2Columns_2Subtitles_White_APink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1098295"/>
            <a:ext cx="5589383" cy="407894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9727" y="1098295"/>
            <a:ext cx="5589383" cy="407894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40" y="1774415"/>
            <a:ext cx="559054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239727" y="1774395"/>
            <a:ext cx="558938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808679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2Columns_2Subtitles_White_SBlue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1098295"/>
            <a:ext cx="5589383" cy="407894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9727" y="1098295"/>
            <a:ext cx="5589383" cy="407894"/>
          </a:xfr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40" y="1774415"/>
            <a:ext cx="559054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239727" y="1774395"/>
            <a:ext cx="558938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02310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2Columns_2Subtitles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40" y="1774415"/>
            <a:ext cx="559054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239727" y="1774395"/>
            <a:ext cx="558938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1098298"/>
            <a:ext cx="5589383" cy="369246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239727" y="1098298"/>
            <a:ext cx="5589383" cy="369246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88911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2Columns_2Subtitles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40" y="1774415"/>
            <a:ext cx="559054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239727" y="1774395"/>
            <a:ext cx="558938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1098298"/>
            <a:ext cx="5589383" cy="369246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239727" y="1098298"/>
            <a:ext cx="5589383" cy="369246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048629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3826966-28A6-48D6-8295-3D8122AF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10ABB07-C5F8-45A0-8DDC-08A833A74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E0DCCAD-77E0-4362-ACAF-6F70EA872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79768B7-DDCC-4ACB-9E50-47DF49896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69C58033-CF6A-4B01-9440-2E396B4AE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4F3A2E76-F3B5-4979-A287-D177B975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76B-627A-436F-AACC-DF6DA93E58BF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05CEA41-A57C-446E-88BC-F10772C4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F1D428C-06FD-4077-B8B1-9090929B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C575-F601-477C-9B95-A413E8F75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544404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c_2Columns_2Subtitles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40" y="1774415"/>
            <a:ext cx="559054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6239727" y="1774395"/>
            <a:ext cx="558938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dictiis dit qui sitae et as sant incitatet, as aut eost, nonsend?</a:t>
            </a:r>
          </a:p>
          <a:p>
            <a:pPr lvl="1"/>
            <a:r>
              <a:rPr lang="pt-BR" dirty="0"/>
              <a:t>As se eni dolestotate con raerum es ini officiis eos reseque peles aut que perferepudi odit perror mo blaborrum et reium as sum.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1098298"/>
            <a:ext cx="5589383" cy="369246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239727" y="1098298"/>
            <a:ext cx="5589383" cy="369246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7544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Columns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8199465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/>
            </a:lvl1pPr>
            <a:lvl2pPr>
              <a:lnSpc>
                <a:spcPct val="110000"/>
              </a:lnSpc>
              <a:spcBef>
                <a:spcPts val="1200"/>
              </a:spcBef>
              <a:defRPr sz="2000"/>
            </a:lvl2pPr>
            <a:lvl3pPr>
              <a:lnSpc>
                <a:spcPct val="110000"/>
              </a:lnSpc>
              <a:spcBef>
                <a:spcPts val="1200"/>
              </a:spcBef>
              <a:defRPr sz="20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39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 baseline="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281572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3092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Columns_White_APink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8199465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39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281572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9790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Columns_White_SBluek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8199465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39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281572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80115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Columns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8199465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/>
            </a:lvl1pPr>
            <a:lvl2pPr>
              <a:lnSpc>
                <a:spcPct val="110000"/>
              </a:lnSpc>
              <a:spcBef>
                <a:spcPts val="1200"/>
              </a:spcBef>
              <a:defRPr sz="2000"/>
            </a:lvl2pPr>
            <a:lvl3pPr>
              <a:lnSpc>
                <a:spcPct val="110000"/>
              </a:lnSpc>
              <a:spcBef>
                <a:spcPts val="1200"/>
              </a:spcBef>
              <a:defRPr sz="20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39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281572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4830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Columns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8199465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/>
            </a:lvl1pPr>
            <a:lvl2pPr>
              <a:lnSpc>
                <a:spcPct val="110000"/>
              </a:lnSpc>
              <a:spcBef>
                <a:spcPts val="1200"/>
              </a:spcBef>
              <a:defRPr sz="2000"/>
            </a:lvl2pPr>
            <a:lvl3pPr>
              <a:lnSpc>
                <a:spcPct val="110000"/>
              </a:lnSpc>
              <a:spcBef>
                <a:spcPts val="1200"/>
              </a:spcBef>
              <a:defRPr sz="20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39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281572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621437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Columns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0" hasCustomPrompt="1"/>
          </p:nvPr>
        </p:nvSpPr>
        <p:spPr>
          <a:xfrm>
            <a:off x="8199465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/>
            </a:lvl1pPr>
            <a:lvl2pPr>
              <a:lnSpc>
                <a:spcPct val="110000"/>
              </a:lnSpc>
              <a:spcBef>
                <a:spcPts val="1200"/>
              </a:spcBef>
              <a:defRPr sz="2000"/>
            </a:lvl2pPr>
            <a:lvl3pPr>
              <a:lnSpc>
                <a:spcPct val="110000"/>
              </a:lnSpc>
              <a:spcBef>
                <a:spcPts val="1200"/>
              </a:spcBef>
              <a:defRPr sz="20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355739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4281572" y="1773687"/>
            <a:ext cx="3619414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1"/>
            <a:r>
              <a:rPr lang="pt-BR" dirty="0"/>
              <a:t>As se eni dolestotate con raerum es ini officiis eos reseque peles aut que.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797055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_4Columns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41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0973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98358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787159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_4Columns_White_APink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41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0975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9835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704934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_4Columns_White_SBlue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41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0975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9835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596899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0F582A6-428E-42A5-9BB3-F00DEEBD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5B8ACE2-64DD-4A22-B43C-607FCA9F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76B-627A-436F-AACC-DF6DA93E58BF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4EE1F4B-4DEE-4A63-9144-878E673C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611CA5EC-F1B7-4B80-820E-6BEEF31E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C575-F601-477C-9B95-A413E8F75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648814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_4Columns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41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0975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9835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834763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_4Columns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41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0973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98358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612102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_4Columns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41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0973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98358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0347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_4Columns_2Subtitles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1098295"/>
            <a:ext cx="5589383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239727" y="1098295"/>
            <a:ext cx="5589383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41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0973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98358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26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223277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_4Columns_2Subtitles_White_APink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1098295"/>
            <a:ext cx="5589383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239727" y="1098295"/>
            <a:ext cx="5589383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41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0975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9835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30327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_4Columns_2Subtitles_White_SBlue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1098295"/>
            <a:ext cx="5589383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239727" y="1098295"/>
            <a:ext cx="5589383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41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0975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9835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67348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_4Columns_2Subtitles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1098298"/>
            <a:ext cx="5589383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239727" y="1098298"/>
            <a:ext cx="5589383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41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0975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9835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07394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_4Columns_2Subtitles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1098298"/>
            <a:ext cx="5589383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239727" y="1098298"/>
            <a:ext cx="5589383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41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0973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98358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757340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_4Columns_2Subtitles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39" y="1098298"/>
            <a:ext cx="5589383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6239727" y="1098298"/>
            <a:ext cx="5589383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355741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240973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8" hasCustomPrompt="1"/>
          </p:nvPr>
        </p:nvSpPr>
        <p:spPr>
          <a:xfrm>
            <a:off x="3298358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9183589" y="1774415"/>
            <a:ext cx="2647033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 aut aute nonestr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00016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5Columns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24" hasCustomPrompt="1"/>
          </p:nvPr>
        </p:nvSpPr>
        <p:spPr>
          <a:xfrm>
            <a:off x="355741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2709176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2612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7" hasCustomPrompt="1"/>
          </p:nvPr>
        </p:nvSpPr>
        <p:spPr>
          <a:xfrm>
            <a:off x="7416046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8" hasCustomPrompt="1"/>
          </p:nvPr>
        </p:nvSpPr>
        <p:spPr>
          <a:xfrm>
            <a:off x="9769481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58692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5289ECF9-87A3-4DAE-9386-2D57538D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76B-627A-436F-AACC-DF6DA93E58BF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D9E6B76-492E-491D-88FD-F04DA04C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8571438-7E30-4E3C-939D-5488E7F1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C575-F601-477C-9B95-A413E8F75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556466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5Columns_White_APink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24" hasCustomPrompt="1"/>
          </p:nvPr>
        </p:nvSpPr>
        <p:spPr>
          <a:xfrm>
            <a:off x="355741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2708559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378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7" hasCustomPrompt="1"/>
          </p:nvPr>
        </p:nvSpPr>
        <p:spPr>
          <a:xfrm>
            <a:off x="7414198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8" hasCustomPrompt="1"/>
          </p:nvPr>
        </p:nvSpPr>
        <p:spPr>
          <a:xfrm>
            <a:off x="9767017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55726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5Columns_White_SBlue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24" hasCustomPrompt="1"/>
          </p:nvPr>
        </p:nvSpPr>
        <p:spPr>
          <a:xfrm>
            <a:off x="355741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2708559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1378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7" hasCustomPrompt="1"/>
          </p:nvPr>
        </p:nvSpPr>
        <p:spPr>
          <a:xfrm>
            <a:off x="7414198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8" hasCustomPrompt="1"/>
          </p:nvPr>
        </p:nvSpPr>
        <p:spPr>
          <a:xfrm>
            <a:off x="9767017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35596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5Columns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24" hasCustomPrompt="1"/>
          </p:nvPr>
        </p:nvSpPr>
        <p:spPr>
          <a:xfrm>
            <a:off x="355741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2709176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2612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7" hasCustomPrompt="1"/>
          </p:nvPr>
        </p:nvSpPr>
        <p:spPr>
          <a:xfrm>
            <a:off x="7416046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8" hasCustomPrompt="1"/>
          </p:nvPr>
        </p:nvSpPr>
        <p:spPr>
          <a:xfrm>
            <a:off x="9769481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9818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5Columns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24" hasCustomPrompt="1"/>
          </p:nvPr>
        </p:nvSpPr>
        <p:spPr>
          <a:xfrm>
            <a:off x="355741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2709176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2612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7" hasCustomPrompt="1"/>
          </p:nvPr>
        </p:nvSpPr>
        <p:spPr>
          <a:xfrm>
            <a:off x="7416046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8" hasCustomPrompt="1"/>
          </p:nvPr>
        </p:nvSpPr>
        <p:spPr>
          <a:xfrm>
            <a:off x="9769481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50774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5Columns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24" hasCustomPrompt="1"/>
          </p:nvPr>
        </p:nvSpPr>
        <p:spPr>
          <a:xfrm>
            <a:off x="355741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2709176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6" hasCustomPrompt="1"/>
          </p:nvPr>
        </p:nvSpPr>
        <p:spPr>
          <a:xfrm>
            <a:off x="5062612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27" hasCustomPrompt="1"/>
          </p:nvPr>
        </p:nvSpPr>
        <p:spPr>
          <a:xfrm>
            <a:off x="7416046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28" hasCustomPrompt="1"/>
          </p:nvPr>
        </p:nvSpPr>
        <p:spPr>
          <a:xfrm>
            <a:off x="9769481" y="1774415"/>
            <a:ext cx="2063607" cy="417503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defRPr/>
            </a:lvl1pPr>
            <a:lvl2pPr>
              <a:lnSpc>
                <a:spcPct val="110000"/>
              </a:lnSpc>
              <a:spcBef>
                <a:spcPts val="1200"/>
              </a:spcBef>
              <a:defRPr/>
            </a:lvl2pPr>
            <a:lvl3pPr>
              <a:lnSpc>
                <a:spcPct val="110000"/>
              </a:lnSpc>
              <a:spcBef>
                <a:spcPts val="1200"/>
              </a:spcBef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r>
              <a:rPr lang="en-US" dirty="0"/>
              <a:t>Minimum font size 14pt and line spacing of at least Multiple 1.1</a:t>
            </a:r>
          </a:p>
          <a:p>
            <a:pPr lvl="1"/>
            <a:r>
              <a:rPr lang="pt-BR" dirty="0"/>
              <a:t>Apita imentemqui te sunte cuptia sam cus dem qui deni incitatet nonsend?</a:t>
            </a:r>
          </a:p>
          <a:p>
            <a:pPr lvl="2"/>
            <a:r>
              <a:rPr lang="pt-BR" dirty="0"/>
              <a:t>Nimi, qui restis sinihilla verum quatis estrum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/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43253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&amp;Subtitle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28652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&amp;Subtitle_White_APink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682914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&amp;Subtitle_White_SBlueSu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5"/>
            <a:ext cx="11474881" cy="407894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30027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&amp;Subtitle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330223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&amp;Subtitle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17711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3E7F00-ADAD-467B-884C-97672143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2C9D55A-E30A-4C81-8307-AC3713B3E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02C8027-3152-43D4-9DED-DFDCF559F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D6A8EB-B98F-4212-A175-DD4B1CCA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76B-627A-436F-AACC-DF6DA93E58BF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DD76977-F25A-4E7D-8029-E94A94C7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EB48C49-F375-4D5F-AA5D-3736B098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C575-F601-477C-9B95-A413E8F75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90963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&amp;Subtitle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1" y="1098298"/>
            <a:ext cx="11474881" cy="369246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Insert sub-title here at 24pt, min 20pt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027993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668815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49946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48624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273595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28818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6826880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7653423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3405547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13526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82E0B79-4E09-4920-9307-487B3691F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9BAFE070-44DA-4D92-B2E7-049E54D8D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B7A7C3F-35DD-429D-8D25-BC22F4CA8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D2D0D69-5C5C-4D2B-BC3A-F7B88762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576B-627A-436F-AACC-DF6DA93E58BF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DA525EF3-4EEA-4CC7-880E-3F049CA3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FA4F7DB-36EF-4BBB-8594-5B9D6ADA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EC575-F601-477C-9B95-A413E8F75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925437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7724007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Statement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5739" y="3056435"/>
            <a:ext cx="11474082" cy="1895465"/>
          </a:xfrm>
        </p:spPr>
        <p:txBody>
          <a:bodyPr>
            <a:spAutoFit/>
          </a:bodyPr>
          <a:lstStyle>
            <a:lvl1pPr algn="ctr">
              <a:defRPr sz="2799" cap="none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Insert sub-title here 28pt, minimum 20pt and in sentence case. </a:t>
            </a:r>
            <a:br>
              <a:rPr lang="en-US" dirty="0"/>
            </a:br>
            <a:r>
              <a:rPr lang="en-US" dirty="0"/>
              <a:t>Pit as et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aliqui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que mi, </a:t>
            </a:r>
            <a:r>
              <a:rPr lang="en-US" dirty="0" err="1"/>
              <a:t>consequatiae</a:t>
            </a:r>
            <a:r>
              <a:rPr lang="en-US" dirty="0"/>
              <a:t>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sitis</a:t>
            </a:r>
            <a:r>
              <a:rPr lang="en-US" dirty="0"/>
              <a:t> </a:t>
            </a:r>
            <a:r>
              <a:rPr lang="en-US" dirty="0" err="1"/>
              <a:t>apictur</a:t>
            </a:r>
            <a:r>
              <a:rPr lang="en-US" dirty="0"/>
              <a:t>, qui </a:t>
            </a:r>
            <a:r>
              <a:rPr lang="en-US" dirty="0" err="1"/>
              <a:t>dolupti</a:t>
            </a:r>
            <a:r>
              <a:rPr lang="en-US" dirty="0"/>
              <a:t> </a:t>
            </a:r>
            <a:r>
              <a:rPr lang="en-US" dirty="0" err="1"/>
              <a:t>asitatia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volecusda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cum </a:t>
            </a:r>
            <a:r>
              <a:rPr lang="en-US" dirty="0" err="1"/>
              <a:t>esedit</a:t>
            </a:r>
            <a:r>
              <a:rPr lang="en-US" dirty="0"/>
              <a:t> </a:t>
            </a:r>
            <a:r>
              <a:rPr lang="en-US" dirty="0" err="1"/>
              <a:t>volorrum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que ma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simollu</a:t>
            </a:r>
            <a:r>
              <a:rPr lang="en-US" dirty="0"/>
              <a:t> </a:t>
            </a:r>
            <a:r>
              <a:rPr lang="en-US" dirty="0" err="1"/>
              <a:t>ptaestia</a:t>
            </a:r>
            <a:r>
              <a:rPr lang="en-US" dirty="0"/>
              <a:t> </a:t>
            </a:r>
            <a:r>
              <a:rPr lang="en-US" dirty="0" err="1"/>
              <a:t>doluptias</a:t>
            </a:r>
            <a:r>
              <a:rPr lang="en-US" dirty="0"/>
              <a:t> </a:t>
            </a:r>
            <a:r>
              <a:rPr lang="en-US" dirty="0" err="1"/>
              <a:t>dios</a:t>
            </a:r>
            <a:r>
              <a:rPr lang="en-US" dirty="0"/>
              <a:t> </a:t>
            </a:r>
            <a:r>
              <a:rPr lang="en-US" dirty="0" err="1"/>
              <a:t>exerro</a:t>
            </a:r>
            <a:r>
              <a:rPr lang="en-US" dirty="0"/>
              <a:t> </a:t>
            </a:r>
            <a:r>
              <a:rPr lang="en-US" dirty="0" err="1"/>
              <a:t>magnat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9707502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Statem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5739" y="3056435"/>
            <a:ext cx="11474082" cy="1895465"/>
          </a:xfrm>
        </p:spPr>
        <p:txBody>
          <a:bodyPr>
            <a:spAutoFit/>
          </a:bodyPr>
          <a:lstStyle>
            <a:lvl1pPr algn="ctr">
              <a:defRPr sz="2799" cap="none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Insert sub-title here 28pt, minimum 20pt and in sentence case. </a:t>
            </a:r>
            <a:br>
              <a:rPr lang="en-US" dirty="0"/>
            </a:br>
            <a:r>
              <a:rPr lang="en-US" dirty="0"/>
              <a:t>Pit as et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aliqui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que mi, </a:t>
            </a:r>
            <a:r>
              <a:rPr lang="en-US" dirty="0" err="1"/>
              <a:t>consequatiae</a:t>
            </a:r>
            <a:r>
              <a:rPr lang="en-US" dirty="0"/>
              <a:t>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sitis</a:t>
            </a:r>
            <a:r>
              <a:rPr lang="en-US" dirty="0"/>
              <a:t> </a:t>
            </a:r>
            <a:r>
              <a:rPr lang="en-US" dirty="0" err="1"/>
              <a:t>apictur</a:t>
            </a:r>
            <a:r>
              <a:rPr lang="en-US" dirty="0"/>
              <a:t>, qui </a:t>
            </a:r>
            <a:r>
              <a:rPr lang="en-US" dirty="0" err="1"/>
              <a:t>dolupti</a:t>
            </a:r>
            <a:r>
              <a:rPr lang="en-US" dirty="0"/>
              <a:t> </a:t>
            </a:r>
            <a:r>
              <a:rPr lang="en-US" dirty="0" err="1"/>
              <a:t>asitatia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volecusda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cum </a:t>
            </a:r>
            <a:r>
              <a:rPr lang="en-US" dirty="0" err="1"/>
              <a:t>esedit</a:t>
            </a:r>
            <a:r>
              <a:rPr lang="en-US" dirty="0"/>
              <a:t> </a:t>
            </a:r>
            <a:r>
              <a:rPr lang="en-US" dirty="0" err="1"/>
              <a:t>volorrum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que ma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simollu</a:t>
            </a:r>
            <a:r>
              <a:rPr lang="en-US" dirty="0"/>
              <a:t> </a:t>
            </a:r>
            <a:r>
              <a:rPr lang="en-US" dirty="0" err="1"/>
              <a:t>ptaestia</a:t>
            </a:r>
            <a:r>
              <a:rPr lang="en-US" dirty="0"/>
              <a:t> </a:t>
            </a:r>
            <a:r>
              <a:rPr lang="en-US" dirty="0" err="1"/>
              <a:t>doluptias</a:t>
            </a:r>
            <a:r>
              <a:rPr lang="en-US" dirty="0"/>
              <a:t> </a:t>
            </a:r>
            <a:r>
              <a:rPr lang="en-US" dirty="0" err="1"/>
              <a:t>dios</a:t>
            </a:r>
            <a:r>
              <a:rPr lang="en-US" dirty="0"/>
              <a:t> </a:t>
            </a:r>
            <a:r>
              <a:rPr lang="en-US" dirty="0" err="1"/>
              <a:t>exerro</a:t>
            </a:r>
            <a:r>
              <a:rPr lang="en-US" dirty="0"/>
              <a:t> </a:t>
            </a:r>
            <a:r>
              <a:rPr lang="en-US" dirty="0" err="1"/>
              <a:t>magnat</a:t>
            </a:r>
            <a:r>
              <a:rPr lang="en-US" dirty="0"/>
              <a:t>.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7271652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Statement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5739" y="3056435"/>
            <a:ext cx="11474082" cy="1895465"/>
          </a:xfrm>
        </p:spPr>
        <p:txBody>
          <a:bodyPr>
            <a:spAutoFit/>
          </a:bodyPr>
          <a:lstStyle>
            <a:lvl1pPr algn="ctr">
              <a:defRPr sz="2799" cap="none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Insert sub-title here 28pt, minimum 20pt and in sentence case. </a:t>
            </a:r>
            <a:br>
              <a:rPr lang="en-US" dirty="0"/>
            </a:br>
            <a:r>
              <a:rPr lang="en-US" dirty="0"/>
              <a:t>Pit as et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aliqui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que mi, </a:t>
            </a:r>
            <a:r>
              <a:rPr lang="en-US" dirty="0" err="1"/>
              <a:t>consequatiae</a:t>
            </a:r>
            <a:r>
              <a:rPr lang="en-US" dirty="0"/>
              <a:t>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sitis</a:t>
            </a:r>
            <a:r>
              <a:rPr lang="en-US" dirty="0"/>
              <a:t> </a:t>
            </a:r>
            <a:r>
              <a:rPr lang="en-US" dirty="0" err="1"/>
              <a:t>apictur</a:t>
            </a:r>
            <a:r>
              <a:rPr lang="en-US" dirty="0"/>
              <a:t>, qui </a:t>
            </a:r>
            <a:r>
              <a:rPr lang="en-US" dirty="0" err="1"/>
              <a:t>dolupti</a:t>
            </a:r>
            <a:r>
              <a:rPr lang="en-US" dirty="0"/>
              <a:t> </a:t>
            </a:r>
            <a:r>
              <a:rPr lang="en-US" dirty="0" err="1"/>
              <a:t>asitatia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volecusda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cum </a:t>
            </a:r>
            <a:r>
              <a:rPr lang="en-US" dirty="0" err="1"/>
              <a:t>esedit</a:t>
            </a:r>
            <a:r>
              <a:rPr lang="en-US" dirty="0"/>
              <a:t> </a:t>
            </a:r>
            <a:r>
              <a:rPr lang="en-US" dirty="0" err="1"/>
              <a:t>volorrum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que ma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simollu</a:t>
            </a:r>
            <a:r>
              <a:rPr lang="en-US" dirty="0"/>
              <a:t> </a:t>
            </a:r>
            <a:r>
              <a:rPr lang="en-US" dirty="0" err="1"/>
              <a:t>ptaestia</a:t>
            </a:r>
            <a:r>
              <a:rPr lang="en-US" dirty="0"/>
              <a:t> </a:t>
            </a:r>
            <a:r>
              <a:rPr lang="en-US" dirty="0" err="1"/>
              <a:t>doluptias</a:t>
            </a:r>
            <a:r>
              <a:rPr lang="en-US" dirty="0"/>
              <a:t> </a:t>
            </a:r>
            <a:r>
              <a:rPr lang="en-US" dirty="0" err="1"/>
              <a:t>dios</a:t>
            </a:r>
            <a:r>
              <a:rPr lang="en-US" dirty="0"/>
              <a:t> </a:t>
            </a:r>
            <a:r>
              <a:rPr lang="en-US" dirty="0" err="1"/>
              <a:t>exerro</a:t>
            </a:r>
            <a:r>
              <a:rPr lang="en-US" dirty="0"/>
              <a:t> </a:t>
            </a:r>
            <a:r>
              <a:rPr lang="en-US" dirty="0" err="1"/>
              <a:t>magnat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3058462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Statement_APi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5739" y="3056435"/>
            <a:ext cx="11474082" cy="1895465"/>
          </a:xfrm>
        </p:spPr>
        <p:txBody>
          <a:bodyPr>
            <a:spAutoFit/>
          </a:bodyPr>
          <a:lstStyle>
            <a:lvl1pPr algn="ctr">
              <a:defRPr sz="2799" cap="none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Insert sub-title here 28pt, minimum 20pt and in sentence case. </a:t>
            </a:r>
            <a:br>
              <a:rPr lang="en-US" dirty="0"/>
            </a:br>
            <a:r>
              <a:rPr lang="en-US" dirty="0"/>
              <a:t>Pit as et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aliqui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que mi, </a:t>
            </a:r>
            <a:r>
              <a:rPr lang="en-US" dirty="0" err="1"/>
              <a:t>consequatiae</a:t>
            </a:r>
            <a:r>
              <a:rPr lang="en-US" dirty="0"/>
              <a:t>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sitis</a:t>
            </a:r>
            <a:r>
              <a:rPr lang="en-US" dirty="0"/>
              <a:t> </a:t>
            </a:r>
            <a:r>
              <a:rPr lang="en-US" dirty="0" err="1"/>
              <a:t>apictur</a:t>
            </a:r>
            <a:r>
              <a:rPr lang="en-US" dirty="0"/>
              <a:t>, qui </a:t>
            </a:r>
            <a:r>
              <a:rPr lang="en-US" dirty="0" err="1"/>
              <a:t>dolupti</a:t>
            </a:r>
            <a:r>
              <a:rPr lang="en-US" dirty="0"/>
              <a:t> </a:t>
            </a:r>
            <a:r>
              <a:rPr lang="en-US" dirty="0" err="1"/>
              <a:t>asitatia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volecusda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cum </a:t>
            </a:r>
            <a:r>
              <a:rPr lang="en-US" dirty="0" err="1"/>
              <a:t>esedit</a:t>
            </a:r>
            <a:r>
              <a:rPr lang="en-US" dirty="0"/>
              <a:t> </a:t>
            </a:r>
            <a:r>
              <a:rPr lang="en-US" dirty="0" err="1"/>
              <a:t>volorrum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que ma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simollu</a:t>
            </a:r>
            <a:r>
              <a:rPr lang="en-US" dirty="0"/>
              <a:t> </a:t>
            </a:r>
            <a:r>
              <a:rPr lang="en-US" dirty="0" err="1"/>
              <a:t>ptaestia</a:t>
            </a:r>
            <a:r>
              <a:rPr lang="en-US" dirty="0"/>
              <a:t> </a:t>
            </a:r>
            <a:r>
              <a:rPr lang="en-US" dirty="0" err="1"/>
              <a:t>doluptias</a:t>
            </a:r>
            <a:r>
              <a:rPr lang="en-US" dirty="0"/>
              <a:t> </a:t>
            </a:r>
            <a:r>
              <a:rPr lang="en-US" dirty="0" err="1"/>
              <a:t>dios</a:t>
            </a:r>
            <a:r>
              <a:rPr lang="en-US" dirty="0"/>
              <a:t> </a:t>
            </a:r>
            <a:r>
              <a:rPr lang="en-US" dirty="0" err="1"/>
              <a:t>exerro</a:t>
            </a:r>
            <a:r>
              <a:rPr lang="en-US" dirty="0"/>
              <a:t> </a:t>
            </a:r>
            <a:r>
              <a:rPr lang="en-US" dirty="0" err="1"/>
              <a:t>magnat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0817094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1Statement_C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5739" y="3056435"/>
            <a:ext cx="11474082" cy="1895465"/>
          </a:xfrm>
        </p:spPr>
        <p:txBody>
          <a:bodyPr>
            <a:spAutoFit/>
          </a:bodyPr>
          <a:lstStyle>
            <a:lvl1pPr algn="ctr">
              <a:defRPr sz="2799" cap="none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Insert sub-title here 28pt, minimum 20pt and in sentence case. </a:t>
            </a:r>
            <a:br>
              <a:rPr lang="en-US" dirty="0"/>
            </a:br>
            <a:r>
              <a:rPr lang="en-US" dirty="0"/>
              <a:t>Pit as et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aliqui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que mi, </a:t>
            </a:r>
            <a:r>
              <a:rPr lang="en-US" dirty="0" err="1"/>
              <a:t>consequatiae</a:t>
            </a:r>
            <a:r>
              <a:rPr lang="en-US" dirty="0"/>
              <a:t> </a:t>
            </a:r>
            <a:r>
              <a:rPr lang="en-US" dirty="0" err="1"/>
              <a:t>nim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sitis</a:t>
            </a:r>
            <a:r>
              <a:rPr lang="en-US" dirty="0"/>
              <a:t> </a:t>
            </a:r>
            <a:r>
              <a:rPr lang="en-US" dirty="0" err="1"/>
              <a:t>apictur</a:t>
            </a:r>
            <a:r>
              <a:rPr lang="en-US" dirty="0"/>
              <a:t>, qui </a:t>
            </a:r>
            <a:r>
              <a:rPr lang="en-US" dirty="0" err="1"/>
              <a:t>dolupti</a:t>
            </a:r>
            <a:r>
              <a:rPr lang="en-US" dirty="0"/>
              <a:t> </a:t>
            </a:r>
            <a:r>
              <a:rPr lang="en-US" dirty="0" err="1"/>
              <a:t>asitatia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volecusda</a:t>
            </a:r>
            <a:r>
              <a:rPr lang="en-US" dirty="0"/>
              <a:t> </a:t>
            </a:r>
            <a:r>
              <a:rPr lang="en-US" dirty="0" err="1"/>
              <a:t>consequi</a:t>
            </a:r>
            <a:r>
              <a:rPr lang="en-US" dirty="0"/>
              <a:t> cum </a:t>
            </a:r>
            <a:r>
              <a:rPr lang="en-US" dirty="0" err="1"/>
              <a:t>esedit</a:t>
            </a:r>
            <a:r>
              <a:rPr lang="en-US" dirty="0"/>
              <a:t> </a:t>
            </a:r>
            <a:r>
              <a:rPr lang="en-US" dirty="0" err="1"/>
              <a:t>volorrum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que ma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</a:t>
            </a:r>
            <a:r>
              <a:rPr lang="en-US" dirty="0" err="1"/>
              <a:t>simollu</a:t>
            </a:r>
            <a:r>
              <a:rPr lang="en-US" dirty="0"/>
              <a:t> </a:t>
            </a:r>
            <a:r>
              <a:rPr lang="en-US" dirty="0" err="1"/>
              <a:t>ptaestia</a:t>
            </a:r>
            <a:r>
              <a:rPr lang="en-US" dirty="0"/>
              <a:t> </a:t>
            </a:r>
            <a:r>
              <a:rPr lang="en-US" dirty="0" err="1"/>
              <a:t>doluptias</a:t>
            </a:r>
            <a:r>
              <a:rPr lang="en-US" dirty="0"/>
              <a:t> </a:t>
            </a:r>
            <a:r>
              <a:rPr lang="en-US" dirty="0" err="1"/>
              <a:t>dios</a:t>
            </a:r>
            <a:r>
              <a:rPr lang="en-US" dirty="0"/>
              <a:t> </a:t>
            </a:r>
            <a:r>
              <a:rPr lang="en-US" dirty="0" err="1"/>
              <a:t>exerro</a:t>
            </a:r>
            <a:r>
              <a:rPr lang="en-US" dirty="0"/>
              <a:t> </a:t>
            </a:r>
            <a:r>
              <a:rPr lang="en-US" dirty="0" err="1"/>
              <a:t>magnat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5854239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Statements_I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340725" y="2664123"/>
            <a:ext cx="3619414" cy="2166698"/>
          </a:xfr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3199" kern="1200" cap="non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199" dirty="0"/>
              <a:t>Insert statement text max 4 lines at 32pt minimum 30pt. As </a:t>
            </a:r>
            <a:r>
              <a:rPr lang="en-US" sz="3199" dirty="0" err="1"/>
              <a:t>dolestot</a:t>
            </a:r>
            <a:r>
              <a:rPr lang="en-US" sz="3199" dirty="0"/>
              <a:t> </a:t>
            </a:r>
            <a:r>
              <a:rPr lang="en-US" sz="3199" dirty="0" err="1"/>
              <a:t>raerum</a:t>
            </a:r>
            <a:r>
              <a:rPr lang="en-US" sz="3199" dirty="0"/>
              <a:t>.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7225202" y="2664123"/>
            <a:ext cx="3619414" cy="2166698"/>
          </a:xfr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3199" kern="1200" cap="none" baseline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199" dirty="0"/>
              <a:t>Insert statement text max 4 lines at 32pt minimum 30pt. As </a:t>
            </a:r>
            <a:r>
              <a:rPr lang="en-US" sz="3199" dirty="0" err="1"/>
              <a:t>dolestot</a:t>
            </a:r>
            <a:r>
              <a:rPr lang="en-US" sz="3199" dirty="0"/>
              <a:t> </a:t>
            </a:r>
            <a:r>
              <a:rPr lang="en-US" sz="3199" dirty="0" err="1"/>
              <a:t>raerum</a:t>
            </a:r>
            <a:r>
              <a:rPr lang="en-US" sz="3199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05646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Statements_White_APink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340725" y="2664123"/>
            <a:ext cx="3619414" cy="2166698"/>
          </a:xfr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3199" kern="1200" cap="none" baseline="0" dirty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199" dirty="0"/>
              <a:t>Insert statement text max 4 lines at 32pt minimum 30pt. As </a:t>
            </a:r>
            <a:r>
              <a:rPr lang="en-US" sz="3199" dirty="0" err="1"/>
              <a:t>dolestot</a:t>
            </a:r>
            <a:r>
              <a:rPr lang="en-US" sz="3199" dirty="0"/>
              <a:t> </a:t>
            </a:r>
            <a:r>
              <a:rPr lang="en-US" sz="3199" dirty="0" err="1"/>
              <a:t>raerum</a:t>
            </a:r>
            <a:r>
              <a:rPr lang="en-US" sz="3199" dirty="0"/>
              <a:t>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7225202" y="2664123"/>
            <a:ext cx="3619414" cy="2166698"/>
          </a:xfr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3199" kern="1200" cap="none" baseline="0" dirty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199" dirty="0"/>
              <a:t>Insert statement text max 4 lines at 32pt minimum 30pt. As </a:t>
            </a:r>
            <a:r>
              <a:rPr lang="en-US" sz="3199" dirty="0" err="1"/>
              <a:t>dolestot</a:t>
            </a:r>
            <a:r>
              <a:rPr lang="en-US" sz="3199" dirty="0"/>
              <a:t> </a:t>
            </a:r>
            <a:r>
              <a:rPr lang="en-US" sz="3199" dirty="0" err="1"/>
              <a:t>raerum</a:t>
            </a:r>
            <a:r>
              <a:rPr lang="en-US" sz="3199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76197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Statements_White_SBlue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1"/>
          </p:nvPr>
        </p:nvSpPr>
        <p:spPr>
          <a:xfrm>
            <a:off x="7495798" y="6537399"/>
            <a:ext cx="4141956" cy="161962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32"/>
          </p:nvPr>
        </p:nvSpPr>
        <p:spPr>
          <a:xfrm flipH="1">
            <a:off x="11617001" y="6537400"/>
            <a:ext cx="216084" cy="161888"/>
          </a:xfrm>
        </p:spPr>
        <p:txBody>
          <a:bodyPr/>
          <a:lstStyle>
            <a:lvl1pPr>
              <a:defRPr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tx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340725" y="2664123"/>
            <a:ext cx="3619414" cy="2166698"/>
          </a:xfr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3199" kern="1200" cap="none" baseline="0" dirty="0">
                <a:solidFill>
                  <a:schemeClr val="accent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199" dirty="0"/>
              <a:t>Insert statement text max 4 lines at 32pt minimum 30pt. As </a:t>
            </a:r>
            <a:r>
              <a:rPr lang="en-US" sz="3199" dirty="0" err="1"/>
              <a:t>dolestot</a:t>
            </a:r>
            <a:r>
              <a:rPr lang="en-US" sz="3199" dirty="0"/>
              <a:t> </a:t>
            </a:r>
            <a:r>
              <a:rPr lang="en-US" sz="3199" dirty="0" err="1"/>
              <a:t>raerum</a:t>
            </a:r>
            <a:r>
              <a:rPr lang="en-US" sz="3199" dirty="0"/>
              <a:t>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7225202" y="2664123"/>
            <a:ext cx="3619414" cy="2166698"/>
          </a:xfr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3199" kern="1200" cap="none" baseline="0" dirty="0">
                <a:solidFill>
                  <a:schemeClr val="accent5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199" dirty="0"/>
              <a:t>Insert statement text max 4 lines at 32pt minimum 30pt. As </a:t>
            </a:r>
            <a:r>
              <a:rPr lang="en-US" sz="3199" dirty="0" err="1"/>
              <a:t>dolestot</a:t>
            </a:r>
            <a:r>
              <a:rPr lang="en-US" sz="3199" dirty="0"/>
              <a:t> </a:t>
            </a:r>
            <a:r>
              <a:rPr lang="en-US" sz="3199" dirty="0" err="1"/>
              <a:t>raerum</a:t>
            </a:r>
            <a:r>
              <a:rPr lang="en-US" sz="3199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57987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Statements_S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AU"/>
              <a:t>Copyright © 2016  Accenture. All rights reserved. Accenture Confidential Information    |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554272"/>
            <a:ext cx="11474881" cy="5434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355741" y="6341185"/>
            <a:ext cx="1927453" cy="317172"/>
          </a:xfrm>
          <a:ln>
            <a:solidFill>
              <a:schemeClr val="bg1"/>
            </a:solidFill>
          </a:ln>
        </p:spPr>
        <p:txBody>
          <a:bodyPr wrap="none" lIns="143987" tIns="71994" rIns="143987" bIns="71994" anchor="ctr">
            <a:spAutoFit/>
          </a:bodyPr>
          <a:lstStyle>
            <a:lvl1pPr>
              <a:spcBef>
                <a:spcPts val="0"/>
              </a:spcBef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Key Point if Needed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340725" y="2664123"/>
            <a:ext cx="3619414" cy="2166698"/>
          </a:xfr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3199" kern="1200" cap="non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199" dirty="0"/>
              <a:t>Insert statement text max 4 lines at 32pt minimum 30pt. As </a:t>
            </a:r>
            <a:r>
              <a:rPr lang="en-US" sz="3199" dirty="0" err="1"/>
              <a:t>dolestot</a:t>
            </a:r>
            <a:r>
              <a:rPr lang="en-US" sz="3199" dirty="0"/>
              <a:t> </a:t>
            </a:r>
            <a:r>
              <a:rPr lang="en-US" sz="3199" dirty="0" err="1"/>
              <a:t>raerum</a:t>
            </a:r>
            <a:r>
              <a:rPr lang="en-US" sz="3199" dirty="0"/>
              <a:t>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7225202" y="2664123"/>
            <a:ext cx="3619414" cy="2166698"/>
          </a:xfr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None/>
              <a:defRPr lang="en-US" sz="3199" kern="1200" cap="none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3199" dirty="0"/>
              <a:t>Insert statement text max 4 lines at 32pt minimum 30pt. As </a:t>
            </a:r>
            <a:r>
              <a:rPr lang="en-US" sz="3199" dirty="0" err="1"/>
              <a:t>dolestot</a:t>
            </a:r>
            <a:r>
              <a:rPr lang="en-US" sz="3199" dirty="0"/>
              <a:t> </a:t>
            </a:r>
            <a:r>
              <a:rPr lang="en-US" sz="3199" dirty="0" err="1"/>
              <a:t>raerum</a:t>
            </a:r>
            <a:r>
              <a:rPr lang="en-US" sz="3199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732690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117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slideLayout" Target="../slideLayouts/slideLayout100.xml"/><Relationship Id="rId112" Type="http://schemas.openxmlformats.org/officeDocument/2006/relationships/slideLayout" Target="../slideLayouts/slideLayout123.xml"/><Relationship Id="rId133" Type="http://schemas.openxmlformats.org/officeDocument/2006/relationships/slideLayout" Target="../slideLayouts/slideLayout144.xml"/><Relationship Id="rId138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107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123" Type="http://schemas.openxmlformats.org/officeDocument/2006/relationships/slideLayout" Target="../slideLayouts/slideLayout134.xml"/><Relationship Id="rId128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95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113" Type="http://schemas.openxmlformats.org/officeDocument/2006/relationships/slideLayout" Target="../slideLayouts/slideLayout124.xml"/><Relationship Id="rId118" Type="http://schemas.openxmlformats.org/officeDocument/2006/relationships/slideLayout" Target="../slideLayouts/slideLayout129.xml"/><Relationship Id="rId126" Type="http://schemas.openxmlformats.org/officeDocument/2006/relationships/slideLayout" Target="../slideLayouts/slideLayout137.xml"/><Relationship Id="rId134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121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103" Type="http://schemas.openxmlformats.org/officeDocument/2006/relationships/slideLayout" Target="../slideLayouts/slideLayout114.xml"/><Relationship Id="rId108" Type="http://schemas.openxmlformats.org/officeDocument/2006/relationships/slideLayout" Target="../slideLayouts/slideLayout119.xml"/><Relationship Id="rId116" Type="http://schemas.openxmlformats.org/officeDocument/2006/relationships/slideLayout" Target="../slideLayouts/slideLayout127.xml"/><Relationship Id="rId124" Type="http://schemas.openxmlformats.org/officeDocument/2006/relationships/slideLayout" Target="../slideLayouts/slideLayout135.xml"/><Relationship Id="rId129" Type="http://schemas.openxmlformats.org/officeDocument/2006/relationships/slideLayout" Target="../slideLayouts/slideLayout140.xml"/><Relationship Id="rId137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91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07.xml"/><Relationship Id="rId111" Type="http://schemas.openxmlformats.org/officeDocument/2006/relationships/slideLayout" Target="../slideLayouts/slideLayout122.xml"/><Relationship Id="rId13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14" Type="http://schemas.openxmlformats.org/officeDocument/2006/relationships/slideLayout" Target="../slideLayouts/slideLayout125.xml"/><Relationship Id="rId119" Type="http://schemas.openxmlformats.org/officeDocument/2006/relationships/slideLayout" Target="../slideLayouts/slideLayout130.xml"/><Relationship Id="rId127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122" Type="http://schemas.openxmlformats.org/officeDocument/2006/relationships/slideLayout" Target="../slideLayouts/slideLayout133.xml"/><Relationship Id="rId130" Type="http://schemas.openxmlformats.org/officeDocument/2006/relationships/slideLayout" Target="../slideLayouts/slideLayout141.xml"/><Relationship Id="rId135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109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04" Type="http://schemas.openxmlformats.org/officeDocument/2006/relationships/slideLayout" Target="../slideLayouts/slideLayout115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110" Type="http://schemas.openxmlformats.org/officeDocument/2006/relationships/slideLayout" Target="../slideLayouts/slideLayout121.xml"/><Relationship Id="rId115" Type="http://schemas.openxmlformats.org/officeDocument/2006/relationships/slideLayout" Target="../slideLayouts/slideLayout126.xml"/><Relationship Id="rId131" Type="http://schemas.openxmlformats.org/officeDocument/2006/relationships/slideLayout" Target="../slideLayouts/slideLayout142.xml"/><Relationship Id="rId136" Type="http://schemas.openxmlformats.org/officeDocument/2006/relationships/slideLayout" Target="../slideLayouts/slideLayout147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1059362F-241C-4645-8C3C-4C47D799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252DFDF-BBE9-4182-A99B-2134FD932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249EA4D-EA20-4B69-B9A9-CDB6D8594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576B-627A-436F-AACC-DF6DA93E58BF}" type="datetimeFigureOut">
              <a:rPr lang="zh-CN" altLang="en-US" smtClean="0"/>
              <a:pPr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B979F26-1143-426E-A090-74704ECC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F53E2E7-FEEB-416F-B51E-AE36F2F33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EC575-F601-477C-9B95-A413E8F755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7534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739" y="1283994"/>
            <a:ext cx="11474082" cy="49486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739" y="554272"/>
            <a:ext cx="11474082" cy="543475"/>
          </a:xfrm>
          <a:prstGeom prst="rect">
            <a:avLst/>
          </a:prstGeom>
        </p:spPr>
        <p:txBody>
          <a:bodyPr vert="horz" lIns="0" tIns="60944" rIns="0" bIns="0" rtlCol="0" anchor="t" anchorCtr="0">
            <a:noAutofit/>
          </a:bodyPr>
          <a:lstStyle/>
          <a:p>
            <a:pPr lvl="0"/>
            <a:r>
              <a:rPr lang="en-US" dirty="0"/>
              <a:t>INSERT MAIN TITLE AT 36PT MIN 30PT</a:t>
            </a:r>
            <a:endParaRPr lang="en-A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 flipH="1">
            <a:off x="11617001" y="6537400"/>
            <a:ext cx="216084" cy="161888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800">
                <a:solidFill>
                  <a:schemeClr val="bg1">
                    <a:alpha val="50000"/>
                  </a:schemeClr>
                </a:solidFill>
                <a:latin typeface="+mn-lt"/>
                <a:ea typeface="Roboto Light" panose="02000000000000000000" pitchFamily="2" charset="0"/>
                <a:cs typeface="Gotham Medium" pitchFamily="2" charset="0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495798" y="6537399"/>
            <a:ext cx="4141956" cy="161962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lang="en-US" sz="800">
                <a:solidFill>
                  <a:schemeClr val="bg1">
                    <a:alpha val="50000"/>
                  </a:schemeClr>
                </a:solidFill>
                <a:latin typeface="+mn-lt"/>
                <a:ea typeface="Roboto Light" panose="02000000000000000000" pitchFamily="2" charset="0"/>
                <a:cs typeface="Gotham Medium" pitchFamily="2" charset="0"/>
              </a:defRPr>
            </a:lvl1pPr>
          </a:lstStyle>
          <a:p>
            <a:r>
              <a:rPr lang="en-AU" dirty="0"/>
              <a:t>Copyright © 2016  Accenture. All rights reserved. Accenture Confidential Information    |</a:t>
            </a:r>
          </a:p>
        </p:txBody>
      </p:sp>
    </p:spTree>
    <p:extLst>
      <p:ext uri="{BB962C8B-B14F-4D97-AF65-F5344CB8AC3E}">
        <p14:creationId xmlns="" xmlns:p14="http://schemas.microsoft.com/office/powerpoint/2010/main" val="392031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</p:sldLayoutIdLst>
  <p:hf hdr="0" dt="0"/>
  <p:txStyles>
    <p:titleStyle>
      <a:lvl1pPr algn="ctr" rtl="0" eaLnBrk="1" fontAlgn="base" hangingPunct="1">
        <a:lnSpc>
          <a:spcPct val="80000"/>
        </a:lnSpc>
        <a:spcBef>
          <a:spcPct val="0"/>
        </a:spcBef>
        <a:spcAft>
          <a:spcPct val="0"/>
        </a:spcAft>
        <a:buFont typeface="Arial" charset="0"/>
        <a:defRPr lang="en-AU" sz="3599" kern="1200" cap="all" spc="0" baseline="0" dirty="0" smtClean="0">
          <a:solidFill>
            <a:schemeClr val="bg1"/>
          </a:solidFill>
          <a:latin typeface="Arial Black" panose="020B0A04020102020204" pitchFamily="34" charset="0"/>
          <a:ea typeface="Roboto Black" panose="02000000000000000000" pitchFamily="2" charset="0"/>
          <a:cs typeface="Arial" panose="020B0604020202020204" pitchFamily="34" charset="0"/>
        </a:defRPr>
      </a:lvl1pPr>
      <a:lvl2pPr algn="l" rtl="0" eaLnBrk="1" fontAlgn="base" hangingPunct="1">
        <a:lnSpc>
          <a:spcPts val="3465"/>
        </a:lnSpc>
        <a:spcBef>
          <a:spcPct val="0"/>
        </a:spcBef>
        <a:spcAft>
          <a:spcPct val="0"/>
        </a:spcAft>
        <a:buFont typeface="Arial" charset="0"/>
        <a:defRPr sz="31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3465"/>
        </a:lnSpc>
        <a:spcBef>
          <a:spcPct val="0"/>
        </a:spcBef>
        <a:spcAft>
          <a:spcPct val="0"/>
        </a:spcAft>
        <a:buFont typeface="Arial" charset="0"/>
        <a:defRPr sz="31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3465"/>
        </a:lnSpc>
        <a:spcBef>
          <a:spcPct val="0"/>
        </a:spcBef>
        <a:spcAft>
          <a:spcPct val="0"/>
        </a:spcAft>
        <a:buFont typeface="Arial" charset="0"/>
        <a:defRPr sz="31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3465"/>
        </a:lnSpc>
        <a:spcBef>
          <a:spcPct val="0"/>
        </a:spcBef>
        <a:spcAft>
          <a:spcPct val="0"/>
        </a:spcAft>
        <a:buFont typeface="Arial" charset="0"/>
        <a:defRPr sz="31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609321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4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1218641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4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827962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4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2437283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3499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Font typeface="Arial" pitchFamily="34" charset="0"/>
        <a:buNone/>
        <a:defRPr sz="1800" kern="1200">
          <a:solidFill>
            <a:schemeClr val="bg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215957" indent="-215957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431914" indent="-215957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pitchFamily="34" charset="0"/>
        <a:buChar char="‒"/>
        <a:tabLst/>
        <a:defRPr sz="1800" kern="1200">
          <a:solidFill>
            <a:schemeClr val="bg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11878" indent="-215957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63827" indent="-215957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Font typeface="Arial" pitchFamily="34" charset="0"/>
        <a:buChar char="‒"/>
        <a:defRPr sz="1800" kern="1200">
          <a:solidFill>
            <a:schemeClr val="bg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3351263" indent="-304662" algn="l" defTabSz="121864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0584" indent="-304662" algn="l" defTabSz="121864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69905" indent="-304662" algn="l" defTabSz="121864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79225" indent="-304662" algn="l" defTabSz="121864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21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41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62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283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04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925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244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566" algn="l" defTabSz="12186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119">
          <p15:clr>
            <a:srgbClr val="F26B43"/>
          </p15:clr>
        </p15:guide>
        <p15:guide id="2" pos="225">
          <p15:clr>
            <a:srgbClr val="F26B43"/>
          </p15:clr>
        </p15:guide>
        <p15:guide id="3" pos="7452">
          <p15:clr>
            <a:srgbClr val="F26B43"/>
          </p15:clr>
        </p15:guide>
        <p15:guide id="4" pos="1277">
          <p15:clr>
            <a:srgbClr val="F26B43"/>
          </p15:clr>
        </p15:guide>
        <p15:guide id="5" pos="1460">
          <p15:clr>
            <a:srgbClr val="F26B43"/>
          </p15:clr>
        </p15:guide>
        <p15:guide id="6" pos="2514">
          <p15:clr>
            <a:srgbClr val="F26B43"/>
          </p15:clr>
        </p15:guide>
        <p15:guide id="7" pos="2696">
          <p15:clr>
            <a:srgbClr val="F26B43"/>
          </p15:clr>
        </p15:guide>
        <p15:guide id="8" pos="3929">
          <p15:clr>
            <a:srgbClr val="F26B43"/>
          </p15:clr>
        </p15:guide>
        <p15:guide id="9" pos="3748">
          <p15:clr>
            <a:srgbClr val="F26B43"/>
          </p15:clr>
        </p15:guide>
        <p15:guide id="10" pos="4982">
          <p15:clr>
            <a:srgbClr val="F26B43"/>
          </p15:clr>
        </p15:guide>
        <p15:guide id="11" pos="5162">
          <p15:clr>
            <a:srgbClr val="F26B43"/>
          </p15:clr>
        </p15:guide>
        <p15:guide id="12" pos="6218">
          <p15:clr>
            <a:srgbClr val="F26B43"/>
          </p15:clr>
        </p15:guide>
        <p15:guide id="13" pos="6399">
          <p15:clr>
            <a:srgbClr val="F26B43"/>
          </p15:clr>
        </p15:guide>
        <p15:guide id="14" orient="horz" pos="807">
          <p15:clr>
            <a:srgbClr val="F26B43"/>
          </p15:clr>
        </p15:guide>
        <p15:guide id="15" orient="horz" pos="876">
          <p15:clr>
            <a:srgbClr val="F26B43"/>
          </p15:clr>
        </p15:guide>
        <p15:guide id="16" orient="horz" pos="4031">
          <p15:clr>
            <a:srgbClr val="F26B43"/>
          </p15:clr>
        </p15:guide>
        <p15:guide id="17" orient="horz" pos="597">
          <p15:clr>
            <a:srgbClr val="F26B43"/>
          </p15:clr>
        </p15:guide>
        <p15:guide id="18" orient="horz" pos="2435">
          <p15:clr>
            <a:srgbClr val="F26B43"/>
          </p15:clr>
        </p15:guide>
        <p15:guide id="19" orient="horz" pos="3756">
          <p15:clr>
            <a:srgbClr val="F26B43"/>
          </p15:clr>
        </p15:guide>
        <p15:guide id="20" orient="horz" pos="41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CACD3-1BB6-405E-9894-CE2049C8B81D}" type="datetimeFigureOut">
              <a:rPr lang="en-CA" smtClean="0"/>
              <a:pPr/>
              <a:t>22/05/2022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D9273-1D21-4C40-A13F-F561C805B03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3033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1"/>
            <a:ext cx="11430000" cy="1295401"/>
          </a:xfrm>
          <a:prstGeom prst="rect">
            <a:avLst/>
          </a:prstGeom>
        </p:spPr>
        <p:txBody>
          <a:bodyPr vert="horz" lIns="0" tIns="4572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76401"/>
            <a:ext cx="11430000" cy="4842607"/>
          </a:xfrm>
          <a:prstGeom prst="rect">
            <a:avLst/>
          </a:prstGeom>
        </p:spPr>
        <p:txBody>
          <a:bodyPr vert="horz" lIns="0" tIns="9144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Copyright © 2017 Accenture.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130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</p:sldLayoutIdLst>
  <p:hf hdr="0"/>
  <p:txStyles>
    <p:titleStyle>
      <a:lvl1pPr marL="0" indent="0" algn="l" defTabSz="914377" rtl="0" eaLnBrk="1" latinLnBrk="0" hangingPunct="1">
        <a:lnSpc>
          <a:spcPct val="70000"/>
        </a:lnSpc>
        <a:spcBef>
          <a:spcPct val="0"/>
        </a:spcBef>
        <a:buNone/>
        <a:defRPr sz="6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49" indent="0" algn="l" defTabSz="914377" rtl="0" eaLnBrk="1" latinLnBrk="0" hangingPunct="1">
        <a:lnSpc>
          <a:spcPct val="85000"/>
        </a:lnSpc>
        <a:spcBef>
          <a:spcPts val="0"/>
        </a:spcBef>
        <a:buFont typeface="Arial" panose="020B0604020202020204" pitchFamily="34" charset="0"/>
        <a:buNone/>
        <a:defRPr sz="1800" b="1" kern="1200" cap="all" baseline="0">
          <a:solidFill>
            <a:schemeClr val="tx1"/>
          </a:solidFill>
          <a:latin typeface="+mn-lt"/>
          <a:ea typeface="Graphik" panose="02010609060101010101" pitchFamily="49" charset="-122"/>
          <a:cs typeface="+mn-cs"/>
        </a:defRPr>
      </a:lvl1pPr>
      <a:lvl2pPr marL="57149" indent="0" algn="l" defTabSz="914377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9" indent="0" algn="l" defTabSz="914377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4" indent="-169858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00041" indent="-177796" algn="l" defTabSz="914377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Graphik" panose="020B050303020206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71486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55561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200" b="1" kern="1200" cap="all" baseline="0">
          <a:solidFill>
            <a:schemeClr val="tx1"/>
          </a:solidFill>
          <a:latin typeface="+mj-lt"/>
          <a:ea typeface="+mn-ea"/>
          <a:cs typeface="+mn-cs"/>
        </a:defRPr>
      </a:lvl7pPr>
      <a:lvl8pPr marL="55561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5561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248">
          <p15:clr>
            <a:srgbClr val="F26B43"/>
          </p15:clr>
        </p15:guide>
        <p15:guide id="2" pos="5640">
          <p15:clr>
            <a:srgbClr val="F26B43"/>
          </p15:clr>
        </p15:guide>
        <p15:guide id="4">
          <p15:clr>
            <a:srgbClr val="F26B43"/>
          </p15:clr>
        </p15:guide>
        <p15:guide id="5" orient="horz" pos="240">
          <p15:clr>
            <a:srgbClr val="F26B43"/>
          </p15:clr>
        </p15:guide>
        <p15:guide id="6" orient="horz">
          <p15:clr>
            <a:srgbClr val="F26B43"/>
          </p15:clr>
        </p15:guide>
        <p15:guide id="7" pos="7680">
          <p15:clr>
            <a:srgbClr val="F26B43"/>
          </p15:clr>
        </p15:guide>
        <p15:guide id="9" pos="240">
          <p15:clr>
            <a:srgbClr val="F26B43"/>
          </p15:clr>
        </p15:guide>
        <p15:guide id="10" orient="horz" pos="4224">
          <p15:clr>
            <a:srgbClr val="F26B43"/>
          </p15:clr>
        </p15:guide>
        <p15:guide id="11" pos="3840">
          <p15:clr>
            <a:srgbClr val="F26B43"/>
          </p15:clr>
        </p15:guide>
        <p15:guide id="13" pos="2040">
          <p15:clr>
            <a:srgbClr val="F26B43"/>
          </p15:clr>
        </p15:guide>
        <p15:guide id="14" orient="horz" pos="2232">
          <p15:clr>
            <a:srgbClr val="F26B43"/>
          </p15:clr>
        </p15:guide>
        <p15:guide id="15" pos="7440">
          <p15:clr>
            <a:srgbClr val="F26B43"/>
          </p15:clr>
        </p15:guide>
        <p15:guide id="16" orient="horz" pos="4104">
          <p15:clr>
            <a:srgbClr val="F26B43"/>
          </p15:clr>
        </p15:guide>
        <p15:guide id="17" orient="horz" pos="3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09362" y="908050"/>
            <a:ext cx="10973276" cy="635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609362" y="1600201"/>
            <a:ext cx="10973276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  <p:extLst>
      <p:ext uri="{BB962C8B-B14F-4D97-AF65-F5344CB8AC3E}">
        <p14:creationId xmlns="" xmlns:p14="http://schemas.microsoft.com/office/powerpoint/2010/main" val="30536396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017"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034"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051"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068" algn="l" rtl="0" eaLnBrk="0" fontAlgn="base" hangingPunct="0">
        <a:spcBef>
          <a:spcPct val="0"/>
        </a:spcBef>
        <a:spcAft>
          <a:spcPct val="0"/>
        </a:spcAft>
        <a:defRPr sz="2399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763" indent="-342763" algn="l" rtl="0" eaLnBrk="0" fontAlgn="base" hangingPunct="0">
        <a:spcBef>
          <a:spcPct val="20000"/>
        </a:spcBef>
        <a:spcAft>
          <a:spcPct val="0"/>
        </a:spcAft>
        <a:buChar char="•"/>
        <a:defRPr sz="1999">
          <a:solidFill>
            <a:schemeClr val="tx1"/>
          </a:solidFill>
          <a:latin typeface="+mn-lt"/>
          <a:ea typeface="+mn-ea"/>
          <a:cs typeface="+mn-cs"/>
        </a:defRPr>
      </a:lvl1pPr>
      <a:lvl2pPr marL="742653" indent="-285636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仿宋_GB2312" panose="02010609030101010101" pitchFamily="1" charset="-122"/>
        </a:defRPr>
      </a:lvl2pPr>
      <a:lvl3pPr marL="1142543" indent="-228509" algn="l" rtl="0" eaLnBrk="0" fontAlgn="base" hangingPunct="0">
        <a:spcBef>
          <a:spcPct val="20000"/>
        </a:spcBef>
        <a:spcAft>
          <a:spcPct val="0"/>
        </a:spcAft>
        <a:buChar char="•"/>
        <a:defRPr sz="2399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560" indent="-228509" algn="l" rtl="0" eaLnBrk="0" fontAlgn="base" hangingPunct="0">
        <a:spcBef>
          <a:spcPct val="20000"/>
        </a:spcBef>
        <a:spcAft>
          <a:spcPct val="0"/>
        </a:spcAft>
        <a:buChar char="–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577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594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611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628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646" indent="-228509" algn="l" rtl="0" eaLnBrk="0" fontAlgn="base" hangingPunct="0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30D12D84-009B-4A20-B33C-A4AA68561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418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defTabSz="914217" fontAlgn="base">
              <a:spcBef>
                <a:spcPct val="0"/>
              </a:spcBef>
              <a:spcAft>
                <a:spcPct val="0"/>
              </a:spcAft>
              <a:defRPr/>
            </a:pPr>
            <a:fld id="{90CBDC3A-D49F-4631-A8C7-55D59B33E5FA}" type="slidenum">
              <a:rPr lang="en-US">
                <a:solidFill>
                  <a:srgbClr val="FFFFFF">
                    <a:alpha val="50000"/>
                  </a:srgbClr>
                </a:solidFill>
                <a:latin typeface="Arial"/>
              </a:rPr>
              <a:pPr defTabSz="914217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FFFFFF">
                  <a:alpha val="50000"/>
                </a:srgbClr>
              </a:solidFill>
              <a:latin typeface="Arial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2108199"/>
            <a:ext cx="12184418" cy="2780323"/>
          </a:xfrm>
          <a:prstGeom prst="rect">
            <a:avLst/>
          </a:prstGeom>
        </p:spPr>
        <p:txBody>
          <a:bodyPr lIns="121871" tIns="60935" rIns="121871" bIns="60935"/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500" kern="1200" cap="all" dirty="0" smtClean="0">
                <a:solidFill>
                  <a:schemeClr val="bg1"/>
                </a:solidFill>
                <a:latin typeface="Gotham Bold"/>
                <a:ea typeface="+mj-ea"/>
                <a:cs typeface="Gotham Bold"/>
              </a:defRPr>
            </a:lvl1pPr>
          </a:lstStyle>
          <a:p>
            <a:pPr algn="ctr" defTabSz="457109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5300" b="1" dirty="0" smtClean="0">
                <a:latin typeface="Arial Black" panose="020B0A04020102020204" pitchFamily="34" charset="0"/>
                <a:ea typeface="+mn-ea"/>
                <a:cs typeface="Arial"/>
              </a:rPr>
              <a:t>翻译</a:t>
            </a:r>
            <a:r>
              <a:rPr lang="zh-CN" altLang="en-US" sz="5300" b="1" dirty="0">
                <a:latin typeface="Arial Black" panose="020B0A04020102020204" pitchFamily="34" charset="0"/>
                <a:ea typeface="+mn-ea"/>
                <a:cs typeface="Arial"/>
              </a:rPr>
              <a:t>与当代各国的文化交流</a:t>
            </a:r>
            <a:r>
              <a:rPr lang="zh-CN" altLang="en-US" sz="5300" b="1" dirty="0" smtClean="0">
                <a:latin typeface="Arial Black" panose="020B0A04020102020204" pitchFamily="34" charset="0"/>
                <a:ea typeface="+mn-ea"/>
                <a:cs typeface="Arial"/>
              </a:rPr>
              <a:t>（上）</a:t>
            </a:r>
            <a:endParaRPr lang="en-GB" sz="5300" b="1" dirty="0">
              <a:latin typeface="Arial Black" panose="020B0A040201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344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4AF8C78-3FB8-438B-8E98-F32563CAB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7703FCF0-43AC-4438-A73A-BFD624D5FFC8}"/>
              </a:ext>
            </a:extLst>
          </p:cNvPr>
          <p:cNvSpPr txBox="1"/>
          <p:nvPr/>
        </p:nvSpPr>
        <p:spPr>
          <a:xfrm>
            <a:off x="585535" y="562355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理雅各</a:t>
            </a:r>
            <a:r>
              <a:rPr lang="zh-CN" altLang="en-US" sz="2400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亚瑟·韦利</a:t>
            </a:r>
            <a:r>
              <a:rPr lang="en-US" altLang="zh-CN" sz="2400" dirty="0">
                <a:solidFill>
                  <a:srgbClr val="FF0000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…………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0FAF97C5-A334-4FC9-B904-CF55998E05B4}"/>
              </a:ext>
            </a:extLst>
          </p:cNvPr>
          <p:cNvSpPr txBox="1"/>
          <p:nvPr/>
        </p:nvSpPr>
        <p:spPr>
          <a:xfrm>
            <a:off x="344905" y="535087"/>
            <a:ext cx="11502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sz="2800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zh-CN" sz="2800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世纪初开始，汉语典籍外译中心由在华殖民圈转移到欧美两国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C11C781-CC4C-406F-957C-992749EC8095}"/>
              </a:ext>
            </a:extLst>
          </p:cNvPr>
          <p:cNvSpPr txBox="1"/>
          <p:nvPr/>
        </p:nvSpPr>
        <p:spPr>
          <a:xfrm>
            <a:off x="176462" y="2467561"/>
            <a:ext cx="48768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1929</a:t>
            </a:r>
            <a:r>
              <a:rPr lang="zh-CN" altLang="zh-CN" sz="2400" dirty="0">
                <a:solidFill>
                  <a:schemeClr val="accent5">
                    <a:lumMod val="50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王良志的《红楼梦》节译本</a:t>
            </a:r>
            <a:endParaRPr lang="en-US" altLang="zh-CN" sz="2400" dirty="0">
              <a:solidFill>
                <a:schemeClr val="accent5">
                  <a:lumMod val="50000"/>
                </a:schemeClr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schemeClr val="accent5">
                  <a:lumMod val="50000"/>
                </a:schemeClr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solidFill>
                  <a:schemeClr val="accent5">
                    <a:lumMod val="50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赛珍珠的《水浒》节译本</a:t>
            </a:r>
            <a:endParaRPr lang="en-US" altLang="zh-CN" sz="2400" dirty="0">
              <a:solidFill>
                <a:schemeClr val="accent5">
                  <a:lumMod val="50000"/>
                </a:schemeClr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400" dirty="0">
              <a:solidFill>
                <a:schemeClr val="accent5">
                  <a:lumMod val="50000"/>
                </a:schemeClr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accent5">
                    <a:lumMod val="50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1933</a:t>
            </a:r>
            <a:r>
              <a:rPr lang="zh-CN" altLang="zh-CN" sz="2400" dirty="0">
                <a:solidFill>
                  <a:schemeClr val="accent5">
                    <a:lumMod val="50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年伯纳德·米奥尔的《金瓶梅》节译本</a:t>
            </a:r>
            <a:endParaRPr lang="en-US" altLang="zh-CN" sz="2400" dirty="0">
              <a:solidFill>
                <a:schemeClr val="accent5">
                  <a:lumMod val="50000"/>
                </a:schemeClr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400" dirty="0">
                <a:solidFill>
                  <a:schemeClr val="accent5">
                    <a:lumMod val="50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A13140B-A530-4BDC-BB05-39C200194664}"/>
              </a:ext>
            </a:extLst>
          </p:cNvPr>
          <p:cNvSpPr txBox="1"/>
          <p:nvPr/>
        </p:nvSpPr>
        <p:spPr>
          <a:xfrm>
            <a:off x="473241" y="1593394"/>
            <a:ext cx="6208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dirty="0">
                <a:solidFill>
                  <a:schemeClr val="accent5">
                    <a:lumMod val="50000"/>
                  </a:schemeClr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中国古典小说的翻译和改写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859F6D3D-AE78-4E0D-8181-49DA97914EE6}"/>
              </a:ext>
            </a:extLst>
          </p:cNvPr>
          <p:cNvSpPr txBox="1"/>
          <p:nvPr/>
        </p:nvSpPr>
        <p:spPr>
          <a:xfrm>
            <a:off x="7267073" y="3173323"/>
            <a:ext cx="62082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译本语言简洁，情景生动</a:t>
            </a:r>
            <a:endParaRPr lang="en-US" altLang="zh-CN" sz="3200" dirty="0">
              <a:solidFill>
                <a:schemeClr val="bg1"/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3200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针对普通读者</a:t>
            </a:r>
            <a:endParaRPr lang="en-US" altLang="zh-CN" sz="3200" dirty="0">
              <a:solidFill>
                <a:schemeClr val="bg1"/>
              </a:solidFill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3200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具有市场化倾向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56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F889C78-3480-4EF1-8504-EC36C3A78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2CED01E-58E1-4A0D-85EC-06F6CDAB0C8D}"/>
              </a:ext>
            </a:extLst>
          </p:cNvPr>
          <p:cNvSpPr txBox="1"/>
          <p:nvPr/>
        </p:nvSpPr>
        <p:spPr>
          <a:xfrm>
            <a:off x="818147" y="1836639"/>
            <a:ext cx="10555705" cy="1446550"/>
          </a:xfrm>
          <a:prstGeom prst="rect">
            <a:avLst/>
          </a:prstGeom>
          <a:solidFill>
            <a:schemeClr val="bg1">
              <a:lumMod val="65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chemeClr val="bg1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4400" dirty="0">
                <a:solidFill>
                  <a:schemeClr val="bg1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4400" dirty="0">
                <a:solidFill>
                  <a:schemeClr val="bg1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en-US" sz="4400" dirty="0">
                <a:solidFill>
                  <a:schemeClr val="bg1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年代以来</a:t>
            </a:r>
            <a:endParaRPr lang="en-US" altLang="zh-CN" sz="4400" dirty="0">
              <a:solidFill>
                <a:schemeClr val="bg1"/>
              </a:solidFill>
              <a:effectLst/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4400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中国文化典籍的翻译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67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ople sitting on chair in front of computer">
            <a:extLst>
              <a:ext uri="{FF2B5EF4-FFF2-40B4-BE49-F238E27FC236}">
                <a16:creationId xmlns="" xmlns:a16="http://schemas.microsoft.com/office/drawing/2014/main" id="{0C9AD756-04DC-4B81-BB9C-0B279CEBD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82" t="20513" r="11743"/>
          <a:stretch/>
        </p:blipFill>
        <p:spPr bwMode="auto">
          <a:xfrm>
            <a:off x="211015" y="0"/>
            <a:ext cx="11980985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D8B6368B-5F51-41D4-AC90-CA2B1540F0FB}"/>
              </a:ext>
            </a:extLst>
          </p:cNvPr>
          <p:cNvSpPr txBox="1"/>
          <p:nvPr/>
        </p:nvSpPr>
        <p:spPr>
          <a:xfrm>
            <a:off x="2813538" y="5219672"/>
            <a:ext cx="73620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5400" b="1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学术激增，市场下降</a:t>
            </a:r>
            <a:endParaRPr lang="zh-CN" altLang="en-US" sz="54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43C93DB3-0489-4504-94D2-4502FFE52973}"/>
              </a:ext>
            </a:extLst>
          </p:cNvPr>
          <p:cNvSpPr txBox="1"/>
          <p:nvPr/>
        </p:nvSpPr>
        <p:spPr>
          <a:xfrm>
            <a:off x="1266092" y="793954"/>
            <a:ext cx="8557846" cy="2246769"/>
          </a:xfrm>
          <a:prstGeom prst="rect">
            <a:avLst/>
          </a:prstGeom>
          <a:solidFill>
            <a:schemeClr val="bg1">
              <a:lumMod val="5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zh-CN" sz="2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二战爆发，大量亚洲有关的教育机构成立</a:t>
            </a:r>
            <a:endParaRPr lang="en-US" altLang="zh-CN" sz="2800" b="1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2800" b="1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sz="2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zh-CN" sz="2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lang="en-US" altLang="zh-CN" sz="2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60</a:t>
            </a:r>
            <a:r>
              <a:rPr lang="zh-CN" altLang="zh-CN" sz="2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年代，中美建交，建立与中国的联系，全译本出现，进入全译时代</a:t>
            </a:r>
            <a:endParaRPr lang="en-US" altLang="zh-CN" sz="2800" b="1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2800" b="1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7037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1"/>
          <p:cNvSpPr txBox="1"/>
          <p:nvPr/>
        </p:nvSpPr>
        <p:spPr>
          <a:xfrm>
            <a:off x="5303989" y="2228050"/>
            <a:ext cx="1586245" cy="8296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914034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798" dirty="0">
                <a:solidFill>
                  <a:srgbClr val="C4271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  <p:cxnSp>
        <p:nvCxnSpPr>
          <p:cNvPr id="9222" name="直接连接符 18"/>
          <p:cNvCxnSpPr/>
          <p:nvPr/>
        </p:nvCxnSpPr>
        <p:spPr>
          <a:xfrm>
            <a:off x="3600632" y="3057670"/>
            <a:ext cx="5915889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A682063-D72E-4E11-BB73-A5A535451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0"/>
            <a:ext cx="4572000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8AAFF3F6-9B9D-487A-8E33-CF1DB3C0E0B1}"/>
              </a:ext>
            </a:extLst>
          </p:cNvPr>
          <p:cNvSpPr txBox="1">
            <a:spLocks/>
          </p:cNvSpPr>
          <p:nvPr/>
        </p:nvSpPr>
        <p:spPr>
          <a:xfrm>
            <a:off x="142239" y="1730418"/>
            <a:ext cx="3667760" cy="37394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6000" b="1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216000" indent="-21600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4400" b="1" kern="120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864000" indent="-21600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4400" b="1" kern="120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3000" dirty="0">
                <a:solidFill>
                  <a:srgbClr val="FF3366"/>
                </a:solidFill>
              </a:rPr>
              <a:t>question 1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3000" dirty="0">
              <a:solidFill>
                <a:srgbClr val="FF3366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3000" dirty="0">
                <a:solidFill>
                  <a:srgbClr val="000000"/>
                </a:solidFill>
              </a:rPr>
              <a:t>西方各国对中国文化典籍的翻译大致分为哪几个阶段</a:t>
            </a:r>
            <a:r>
              <a:rPr lang="zh-CN" altLang="en-US" sz="3000" dirty="0">
                <a:solidFill>
                  <a:srgbClr val="000000"/>
                </a:solidFill>
                <a:latin typeface="Arial" panose="020B0604020202020204" pitchFamily="34" charset="0"/>
              </a:rPr>
              <a:t>？</a:t>
            </a:r>
            <a:endParaRPr lang="en-US" altLang="zh-CN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3000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0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每个阶段的主要翻译对象和翻译特点是什么？</a:t>
            </a:r>
            <a:endParaRPr kumimoji="0" lang="en-AU" sz="30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="" xmlns:a16="http://schemas.microsoft.com/office/drawing/2014/main" id="{1EB92D09-472C-47F9-817C-F7F1B1EB6C1C}"/>
              </a:ext>
            </a:extLst>
          </p:cNvPr>
          <p:cNvSpPr txBox="1">
            <a:spLocks/>
          </p:cNvSpPr>
          <p:nvPr/>
        </p:nvSpPr>
        <p:spPr>
          <a:xfrm>
            <a:off x="8495211" y="1730418"/>
            <a:ext cx="3696789" cy="457048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6000" b="1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216000" indent="-21600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4400" b="1" kern="120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864000" indent="-21600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4400" b="1" kern="120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CN" sz="3000" dirty="0">
                <a:solidFill>
                  <a:srgbClr val="FF3366"/>
                </a:solidFill>
              </a:rPr>
              <a:t>question 2</a:t>
            </a: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3000" dirty="0">
              <a:solidFill>
                <a:srgbClr val="FF3366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3000" dirty="0">
                <a:solidFill>
                  <a:srgbClr val="000000"/>
                </a:solidFill>
              </a:rPr>
              <a:t>儒家经典在西方各国的翻译始于何时？</a:t>
            </a:r>
            <a:endParaRPr lang="en-US" altLang="zh-CN" sz="3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3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3000" dirty="0">
                <a:solidFill>
                  <a:srgbClr val="000000"/>
                </a:solidFill>
              </a:rPr>
              <a:t>传教士翻译了哪些重要的儒家经典？</a:t>
            </a:r>
            <a:endParaRPr lang="en-US" altLang="zh-CN" sz="3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3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3000" dirty="0">
                <a:solidFill>
                  <a:srgbClr val="000000"/>
                </a:solidFill>
              </a:rPr>
              <a:t>他们的主要翻译目的和翻译方法是什么？</a:t>
            </a:r>
            <a:endParaRPr lang="en-US" altLang="zh-CN" sz="3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3000" b="1" i="0" u="none" strike="noStrike" kern="1200" cap="all" spc="0" normalizeH="0" baseline="0" noProof="0" dirty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14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16" b="7373"/>
          <a:stretch/>
        </p:blipFill>
        <p:spPr>
          <a:xfrm>
            <a:off x="12842" y="-1"/>
            <a:ext cx="12192000" cy="54388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2842" y="-1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4173861"/>
            <a:ext cx="12192000" cy="2684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9236" y="1385439"/>
            <a:ext cx="7600950" cy="277335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最早可追溯到</a:t>
            </a:r>
            <a:r>
              <a:rPr lang="zh-CN" altLang="zh-CN" sz="2400" b="1" kern="1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南北朝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zh-CN" sz="2400" b="1" kern="1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北魏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时代，标志性的事件是汉文佛教典籍的梵文和突厥文翻译，但翻译和流传范围仅限于东方</a:t>
            </a:r>
            <a:endParaRPr lang="en-US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endParaRPr lang="en-US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4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西方各国对中国文化典籍和文学作品的翻译，始于</a:t>
            </a:r>
            <a:r>
              <a:rPr lang="zh-CN" altLang="zh-CN" sz="2400" b="1" kern="100" dirty="0">
                <a:solidFill>
                  <a:schemeClr val="accent3">
                    <a:lumMod val="60000"/>
                    <a:lumOff val="4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明末清初的传教士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913120" y="4505097"/>
            <a:ext cx="365760" cy="2382680"/>
            <a:chOff x="5913120" y="4505097"/>
            <a:chExt cx="365760" cy="238268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096000" y="4770823"/>
              <a:ext cx="0" cy="2116954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5913120" y="4505097"/>
              <a:ext cx="365760" cy="3657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Freeform 25"/>
            <p:cNvSpPr>
              <a:spLocks noChangeArrowheads="1"/>
            </p:cNvSpPr>
            <p:nvPr/>
          </p:nvSpPr>
          <p:spPr bwMode="auto">
            <a:xfrm>
              <a:off x="6010849" y="4657942"/>
              <a:ext cx="170302" cy="107691"/>
            </a:xfrm>
            <a:custGeom>
              <a:avLst/>
              <a:gdLst>
                <a:gd name="T0" fmla="*/ 266 w 300"/>
                <a:gd name="T1" fmla="*/ 0 h 189"/>
                <a:gd name="T2" fmla="*/ 150 w 300"/>
                <a:gd name="T3" fmla="*/ 116 h 189"/>
                <a:gd name="T4" fmla="*/ 34 w 300"/>
                <a:gd name="T5" fmla="*/ 0 h 189"/>
                <a:gd name="T6" fmla="*/ 0 w 300"/>
                <a:gd name="T7" fmla="*/ 38 h 189"/>
                <a:gd name="T8" fmla="*/ 150 w 300"/>
                <a:gd name="T9" fmla="*/ 188 h 189"/>
                <a:gd name="T10" fmla="*/ 299 w 300"/>
                <a:gd name="T11" fmla="*/ 38 h 189"/>
                <a:gd name="T12" fmla="*/ 266 w 300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89">
                  <a:moveTo>
                    <a:pt x="266" y="0"/>
                  </a:moveTo>
                  <a:lnTo>
                    <a:pt x="150" y="116"/>
                  </a:lnTo>
                  <a:lnTo>
                    <a:pt x="34" y="0"/>
                  </a:lnTo>
                  <a:lnTo>
                    <a:pt x="0" y="38"/>
                  </a:lnTo>
                  <a:lnTo>
                    <a:pt x="150" y="188"/>
                  </a:lnTo>
                  <a:lnTo>
                    <a:pt x="299" y="38"/>
                  </a:lnTo>
                  <a:lnTo>
                    <a:pt x="2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38050" y="6040003"/>
            <a:ext cx="1843101" cy="365760"/>
            <a:chOff x="4338050" y="6001903"/>
            <a:chExt cx="1843101" cy="36576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4694184" y="6184783"/>
              <a:ext cx="138897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flipH="1">
              <a:off x="5998271" y="6093343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4338050" y="6001903"/>
              <a:ext cx="365760" cy="36576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Freeform 16"/>
            <p:cNvSpPr>
              <a:spLocks noChangeArrowheads="1"/>
            </p:cNvSpPr>
            <p:nvPr/>
          </p:nvSpPr>
          <p:spPr bwMode="auto">
            <a:xfrm>
              <a:off x="4444290" y="6076748"/>
              <a:ext cx="153281" cy="216070"/>
            </a:xfrm>
            <a:custGeom>
              <a:avLst/>
              <a:gdLst>
                <a:gd name="T0" fmla="*/ 261 w 522"/>
                <a:gd name="T1" fmla="*/ 0 h 741"/>
                <a:gd name="T2" fmla="*/ 0 w 522"/>
                <a:gd name="T3" fmla="*/ 261 h 741"/>
                <a:gd name="T4" fmla="*/ 261 w 522"/>
                <a:gd name="T5" fmla="*/ 740 h 741"/>
                <a:gd name="T6" fmla="*/ 521 w 522"/>
                <a:gd name="T7" fmla="*/ 261 h 741"/>
                <a:gd name="T8" fmla="*/ 261 w 522"/>
                <a:gd name="T9" fmla="*/ 0 h 741"/>
                <a:gd name="T10" fmla="*/ 261 w 522"/>
                <a:gd name="T11" fmla="*/ 353 h 741"/>
                <a:gd name="T12" fmla="*/ 169 w 522"/>
                <a:gd name="T13" fmla="*/ 261 h 741"/>
                <a:gd name="T14" fmla="*/ 261 w 522"/>
                <a:gd name="T15" fmla="*/ 170 h 741"/>
                <a:gd name="T16" fmla="*/ 352 w 522"/>
                <a:gd name="T17" fmla="*/ 261 h 741"/>
                <a:gd name="T18" fmla="*/ 261 w 522"/>
                <a:gd name="T19" fmla="*/ 353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2" h="741">
                  <a:moveTo>
                    <a:pt x="261" y="0"/>
                  </a:moveTo>
                  <a:cubicBezTo>
                    <a:pt x="120" y="0"/>
                    <a:pt x="0" y="113"/>
                    <a:pt x="0" y="261"/>
                  </a:cubicBezTo>
                  <a:cubicBezTo>
                    <a:pt x="0" y="451"/>
                    <a:pt x="261" y="740"/>
                    <a:pt x="261" y="740"/>
                  </a:cubicBezTo>
                  <a:cubicBezTo>
                    <a:pt x="261" y="740"/>
                    <a:pt x="521" y="451"/>
                    <a:pt x="521" y="261"/>
                  </a:cubicBezTo>
                  <a:cubicBezTo>
                    <a:pt x="521" y="113"/>
                    <a:pt x="402" y="0"/>
                    <a:pt x="261" y="0"/>
                  </a:cubicBezTo>
                  <a:close/>
                  <a:moveTo>
                    <a:pt x="261" y="353"/>
                  </a:moveTo>
                  <a:cubicBezTo>
                    <a:pt x="211" y="353"/>
                    <a:pt x="169" y="314"/>
                    <a:pt x="169" y="261"/>
                  </a:cubicBezTo>
                  <a:cubicBezTo>
                    <a:pt x="169" y="208"/>
                    <a:pt x="211" y="170"/>
                    <a:pt x="261" y="170"/>
                  </a:cubicBezTo>
                  <a:cubicBezTo>
                    <a:pt x="310" y="170"/>
                    <a:pt x="352" y="208"/>
                    <a:pt x="352" y="261"/>
                  </a:cubicBezTo>
                  <a:cubicBezTo>
                    <a:pt x="352" y="314"/>
                    <a:pt x="310" y="353"/>
                    <a:pt x="261" y="3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04560" y="5146222"/>
            <a:ext cx="1843101" cy="365760"/>
            <a:chOff x="6004560" y="5146222"/>
            <a:chExt cx="1843101" cy="36576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102553" y="5329102"/>
              <a:ext cx="138897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004560" y="5237662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481901" y="5146222"/>
              <a:ext cx="365760" cy="36576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Freeform 20"/>
            <p:cNvSpPr>
              <a:spLocks noChangeArrowheads="1"/>
            </p:cNvSpPr>
            <p:nvPr/>
          </p:nvSpPr>
          <p:spPr bwMode="auto">
            <a:xfrm>
              <a:off x="7558120" y="5261444"/>
              <a:ext cx="213323" cy="135317"/>
            </a:xfrm>
            <a:custGeom>
              <a:avLst/>
              <a:gdLst>
                <a:gd name="T0" fmla="*/ 401 w 592"/>
                <a:gd name="T1" fmla="*/ 159 h 376"/>
                <a:gd name="T2" fmla="*/ 483 w 592"/>
                <a:gd name="T3" fmla="*/ 82 h 376"/>
                <a:gd name="T4" fmla="*/ 401 w 592"/>
                <a:gd name="T5" fmla="*/ 0 h 376"/>
                <a:gd name="T6" fmla="*/ 319 w 592"/>
                <a:gd name="T7" fmla="*/ 82 h 376"/>
                <a:gd name="T8" fmla="*/ 401 w 592"/>
                <a:gd name="T9" fmla="*/ 159 h 376"/>
                <a:gd name="T10" fmla="*/ 185 w 592"/>
                <a:gd name="T11" fmla="*/ 159 h 376"/>
                <a:gd name="T12" fmla="*/ 268 w 592"/>
                <a:gd name="T13" fmla="*/ 82 h 376"/>
                <a:gd name="T14" fmla="*/ 185 w 592"/>
                <a:gd name="T15" fmla="*/ 0 h 376"/>
                <a:gd name="T16" fmla="*/ 108 w 592"/>
                <a:gd name="T17" fmla="*/ 82 h 376"/>
                <a:gd name="T18" fmla="*/ 185 w 592"/>
                <a:gd name="T19" fmla="*/ 159 h 376"/>
                <a:gd name="T20" fmla="*/ 185 w 592"/>
                <a:gd name="T21" fmla="*/ 216 h 376"/>
                <a:gd name="T22" fmla="*/ 0 w 592"/>
                <a:gd name="T23" fmla="*/ 308 h 376"/>
                <a:gd name="T24" fmla="*/ 0 w 592"/>
                <a:gd name="T25" fmla="*/ 375 h 376"/>
                <a:gd name="T26" fmla="*/ 376 w 592"/>
                <a:gd name="T27" fmla="*/ 375 h 376"/>
                <a:gd name="T28" fmla="*/ 376 w 592"/>
                <a:gd name="T29" fmla="*/ 308 h 376"/>
                <a:gd name="T30" fmla="*/ 185 w 592"/>
                <a:gd name="T31" fmla="*/ 216 h 376"/>
                <a:gd name="T32" fmla="*/ 401 w 592"/>
                <a:gd name="T33" fmla="*/ 216 h 376"/>
                <a:gd name="T34" fmla="*/ 376 w 592"/>
                <a:gd name="T35" fmla="*/ 216 h 376"/>
                <a:gd name="T36" fmla="*/ 427 w 592"/>
                <a:gd name="T37" fmla="*/ 308 h 376"/>
                <a:gd name="T38" fmla="*/ 427 w 592"/>
                <a:gd name="T39" fmla="*/ 375 h 376"/>
                <a:gd name="T40" fmla="*/ 591 w 592"/>
                <a:gd name="T41" fmla="*/ 375 h 376"/>
                <a:gd name="T42" fmla="*/ 591 w 592"/>
                <a:gd name="T43" fmla="*/ 308 h 376"/>
                <a:gd name="T44" fmla="*/ 401 w 592"/>
                <a:gd name="T45" fmla="*/ 21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2" h="376">
                  <a:moveTo>
                    <a:pt x="401" y="159"/>
                  </a:moveTo>
                  <a:cubicBezTo>
                    <a:pt x="447" y="159"/>
                    <a:pt x="483" y="128"/>
                    <a:pt x="483" y="82"/>
                  </a:cubicBezTo>
                  <a:cubicBezTo>
                    <a:pt x="483" y="36"/>
                    <a:pt x="447" y="0"/>
                    <a:pt x="401" y="0"/>
                  </a:cubicBezTo>
                  <a:cubicBezTo>
                    <a:pt x="355" y="0"/>
                    <a:pt x="319" y="36"/>
                    <a:pt x="319" y="82"/>
                  </a:cubicBezTo>
                  <a:cubicBezTo>
                    <a:pt x="319" y="128"/>
                    <a:pt x="355" y="159"/>
                    <a:pt x="401" y="159"/>
                  </a:cubicBezTo>
                  <a:close/>
                  <a:moveTo>
                    <a:pt x="185" y="159"/>
                  </a:moveTo>
                  <a:cubicBezTo>
                    <a:pt x="232" y="159"/>
                    <a:pt x="268" y="128"/>
                    <a:pt x="268" y="82"/>
                  </a:cubicBezTo>
                  <a:cubicBezTo>
                    <a:pt x="268" y="36"/>
                    <a:pt x="232" y="0"/>
                    <a:pt x="185" y="0"/>
                  </a:cubicBezTo>
                  <a:cubicBezTo>
                    <a:pt x="139" y="0"/>
                    <a:pt x="108" y="36"/>
                    <a:pt x="108" y="82"/>
                  </a:cubicBezTo>
                  <a:cubicBezTo>
                    <a:pt x="108" y="128"/>
                    <a:pt x="139" y="159"/>
                    <a:pt x="185" y="159"/>
                  </a:cubicBezTo>
                  <a:close/>
                  <a:moveTo>
                    <a:pt x="185" y="216"/>
                  </a:moveTo>
                  <a:cubicBezTo>
                    <a:pt x="124" y="216"/>
                    <a:pt x="0" y="247"/>
                    <a:pt x="0" y="308"/>
                  </a:cubicBezTo>
                  <a:lnTo>
                    <a:pt x="0" y="375"/>
                  </a:lnTo>
                  <a:lnTo>
                    <a:pt x="376" y="375"/>
                  </a:lnTo>
                  <a:lnTo>
                    <a:pt x="376" y="308"/>
                  </a:lnTo>
                  <a:cubicBezTo>
                    <a:pt x="376" y="247"/>
                    <a:pt x="247" y="216"/>
                    <a:pt x="185" y="216"/>
                  </a:cubicBezTo>
                  <a:close/>
                  <a:moveTo>
                    <a:pt x="401" y="216"/>
                  </a:moveTo>
                  <a:cubicBezTo>
                    <a:pt x="396" y="216"/>
                    <a:pt x="386" y="216"/>
                    <a:pt x="376" y="216"/>
                  </a:cubicBezTo>
                  <a:cubicBezTo>
                    <a:pt x="406" y="241"/>
                    <a:pt x="427" y="272"/>
                    <a:pt x="427" y="308"/>
                  </a:cubicBezTo>
                  <a:lnTo>
                    <a:pt x="427" y="375"/>
                  </a:lnTo>
                  <a:lnTo>
                    <a:pt x="591" y="375"/>
                  </a:lnTo>
                  <a:lnTo>
                    <a:pt x="591" y="308"/>
                  </a:lnTo>
                  <a:cubicBezTo>
                    <a:pt x="591" y="247"/>
                    <a:pt x="463" y="216"/>
                    <a:pt x="401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866793" y="5146222"/>
            <a:ext cx="4299521" cy="1221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罗明坚（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Michele Ruggieri,1543-1607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zh-CN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《大学》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的部分内容翻译为拉丁文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3700" y="5610347"/>
            <a:ext cx="3954127" cy="1009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利玛窦</a:t>
            </a:r>
            <a:r>
              <a:rPr lang="zh-CN" altLang="it-IT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it-IT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MatteoRicci</a:t>
            </a:r>
            <a:r>
              <a:rPr lang="zh-CN" altLang="it-IT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it-IT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1552</a:t>
            </a:r>
            <a:r>
              <a:rPr lang="en-US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it-IT" altLang="zh-CN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1610</a:t>
            </a:r>
            <a:r>
              <a:rPr lang="zh-CN" altLang="it-IT" sz="20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zh-CN" altLang="zh-CN" sz="1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“四书”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（《大学》、《中庸》、《论语》、《孟子》）翻译为拉丁文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2E3957F-016D-4AEC-9A6F-57A19D95F3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50" t="15962" r="27700" b="8333"/>
          <a:stretch/>
        </p:blipFill>
        <p:spPr>
          <a:xfrm>
            <a:off x="6657729" y="4710588"/>
            <a:ext cx="536763" cy="535208"/>
          </a:xfrm>
          <a:prstGeom prst="ellipse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76ADF7B4-3200-4D46-A7BA-20F302362D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50" t="15962" r="27700" b="8333"/>
          <a:stretch/>
        </p:blipFill>
        <p:spPr>
          <a:xfrm>
            <a:off x="4984798" y="5511982"/>
            <a:ext cx="536763" cy="535208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329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>
            <a:off x="6096000" y="0"/>
            <a:ext cx="6553" cy="6858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923880" y="1098958"/>
            <a:ext cx="4268120" cy="1789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传教士金尼阁（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Nicolas </a:t>
            </a:r>
            <a:r>
              <a:rPr lang="en-US" altLang="zh-CN" sz="1800" dirty="0" err="1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Trigault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, 1577-1628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将“五经”（《诗经》《尚书》《礼记》《周易》《春秋》）翻译为拉丁文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238" y="1982932"/>
            <a:ext cx="4775199" cy="498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1658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年，传教士卫匡国（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Martino Martini</a:t>
            </a: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出版了《中国上古史》，首次向西方介绍了《易经》及卦图</a:t>
            </a:r>
            <a: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46600" y="2389914"/>
            <a:ext cx="1634551" cy="365760"/>
            <a:chOff x="4338050" y="2389914"/>
            <a:chExt cx="1843101" cy="36576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4694184" y="2572794"/>
              <a:ext cx="138897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flipH="1">
              <a:off x="5998271" y="2481354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4338050" y="2389914"/>
              <a:ext cx="365760" cy="36576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ChangeArrowheads="1"/>
            </p:cNvSpPr>
            <p:nvPr/>
          </p:nvSpPr>
          <p:spPr bwMode="auto">
            <a:xfrm>
              <a:off x="4422573" y="2482990"/>
              <a:ext cx="196715" cy="179609"/>
            </a:xfrm>
            <a:custGeom>
              <a:avLst/>
              <a:gdLst>
                <a:gd name="T0" fmla="*/ 256 w 509"/>
                <a:gd name="T1" fmla="*/ 464 h 465"/>
                <a:gd name="T2" fmla="*/ 218 w 509"/>
                <a:gd name="T3" fmla="*/ 430 h 465"/>
                <a:gd name="T4" fmla="*/ 0 w 509"/>
                <a:gd name="T5" fmla="*/ 135 h 465"/>
                <a:gd name="T6" fmla="*/ 140 w 509"/>
                <a:gd name="T7" fmla="*/ 0 h 465"/>
                <a:gd name="T8" fmla="*/ 256 w 509"/>
                <a:gd name="T9" fmla="*/ 53 h 465"/>
                <a:gd name="T10" fmla="*/ 368 w 509"/>
                <a:gd name="T11" fmla="*/ 0 h 465"/>
                <a:gd name="T12" fmla="*/ 508 w 509"/>
                <a:gd name="T13" fmla="*/ 135 h 465"/>
                <a:gd name="T14" fmla="*/ 290 w 509"/>
                <a:gd name="T15" fmla="*/ 430 h 465"/>
                <a:gd name="T16" fmla="*/ 256 w 509"/>
                <a:gd name="T17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65">
                  <a:moveTo>
                    <a:pt x="256" y="464"/>
                  </a:moveTo>
                  <a:lnTo>
                    <a:pt x="218" y="430"/>
                  </a:lnTo>
                  <a:cubicBezTo>
                    <a:pt x="87" y="314"/>
                    <a:pt x="0" y="232"/>
                    <a:pt x="0" y="135"/>
                  </a:cubicBezTo>
                  <a:cubicBezTo>
                    <a:pt x="0" y="58"/>
                    <a:pt x="63" y="0"/>
                    <a:pt x="140" y="0"/>
                  </a:cubicBezTo>
                  <a:cubicBezTo>
                    <a:pt x="184" y="0"/>
                    <a:pt x="227" y="19"/>
                    <a:pt x="256" y="53"/>
                  </a:cubicBezTo>
                  <a:cubicBezTo>
                    <a:pt x="285" y="19"/>
                    <a:pt x="324" y="0"/>
                    <a:pt x="368" y="0"/>
                  </a:cubicBezTo>
                  <a:cubicBezTo>
                    <a:pt x="450" y="0"/>
                    <a:pt x="508" y="58"/>
                    <a:pt x="508" y="135"/>
                  </a:cubicBezTo>
                  <a:cubicBezTo>
                    <a:pt x="508" y="232"/>
                    <a:pt x="421" y="314"/>
                    <a:pt x="290" y="430"/>
                  </a:cubicBezTo>
                  <a:lnTo>
                    <a:pt x="256" y="46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04560" y="1098959"/>
            <a:ext cx="1843101" cy="365760"/>
            <a:chOff x="6004560" y="1098959"/>
            <a:chExt cx="1843101" cy="36576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102553" y="1281839"/>
              <a:ext cx="138897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004560" y="1190399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481901" y="1098959"/>
              <a:ext cx="365760" cy="36576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 noChangeArrowheads="1"/>
            </p:cNvSpPr>
            <p:nvPr/>
          </p:nvSpPr>
          <p:spPr bwMode="auto">
            <a:xfrm>
              <a:off x="7566383" y="1183441"/>
              <a:ext cx="196797" cy="196797"/>
            </a:xfrm>
            <a:custGeom>
              <a:avLst/>
              <a:gdLst>
                <a:gd name="T0" fmla="*/ 641 w 663"/>
                <a:gd name="T1" fmla="*/ 0 h 663"/>
                <a:gd name="T2" fmla="*/ 634 w 663"/>
                <a:gd name="T3" fmla="*/ 0 h 663"/>
                <a:gd name="T4" fmla="*/ 437 w 663"/>
                <a:gd name="T5" fmla="*/ 77 h 663"/>
                <a:gd name="T6" fmla="*/ 218 w 663"/>
                <a:gd name="T7" fmla="*/ 0 h 663"/>
                <a:gd name="T8" fmla="*/ 14 w 663"/>
                <a:gd name="T9" fmla="*/ 70 h 663"/>
                <a:gd name="T10" fmla="*/ 0 w 663"/>
                <a:gd name="T11" fmla="*/ 91 h 663"/>
                <a:gd name="T12" fmla="*/ 0 w 663"/>
                <a:gd name="T13" fmla="*/ 648 h 663"/>
                <a:gd name="T14" fmla="*/ 14 w 663"/>
                <a:gd name="T15" fmla="*/ 662 h 663"/>
                <a:gd name="T16" fmla="*/ 21 w 663"/>
                <a:gd name="T17" fmla="*/ 662 h 663"/>
                <a:gd name="T18" fmla="*/ 218 w 663"/>
                <a:gd name="T19" fmla="*/ 585 h 663"/>
                <a:gd name="T20" fmla="*/ 437 w 663"/>
                <a:gd name="T21" fmla="*/ 662 h 663"/>
                <a:gd name="T22" fmla="*/ 648 w 663"/>
                <a:gd name="T23" fmla="*/ 599 h 663"/>
                <a:gd name="T24" fmla="*/ 662 w 663"/>
                <a:gd name="T25" fmla="*/ 578 h 663"/>
                <a:gd name="T26" fmla="*/ 662 w 663"/>
                <a:gd name="T27" fmla="*/ 21 h 663"/>
                <a:gd name="T28" fmla="*/ 641 w 663"/>
                <a:gd name="T29" fmla="*/ 0 h 663"/>
                <a:gd name="T30" fmla="*/ 437 w 663"/>
                <a:gd name="T31" fmla="*/ 592 h 663"/>
                <a:gd name="T32" fmla="*/ 218 w 663"/>
                <a:gd name="T33" fmla="*/ 514 h 663"/>
                <a:gd name="T34" fmla="*/ 218 w 663"/>
                <a:gd name="T35" fmla="*/ 77 h 663"/>
                <a:gd name="T36" fmla="*/ 437 w 663"/>
                <a:gd name="T37" fmla="*/ 155 h 663"/>
                <a:gd name="T38" fmla="*/ 437 w 663"/>
                <a:gd name="T39" fmla="*/ 59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663">
                  <a:moveTo>
                    <a:pt x="641" y="0"/>
                  </a:moveTo>
                  <a:lnTo>
                    <a:pt x="634" y="0"/>
                  </a:lnTo>
                  <a:lnTo>
                    <a:pt x="437" y="77"/>
                  </a:lnTo>
                  <a:lnTo>
                    <a:pt x="218" y="0"/>
                  </a:lnTo>
                  <a:lnTo>
                    <a:pt x="14" y="70"/>
                  </a:lnTo>
                  <a:cubicBezTo>
                    <a:pt x="7" y="77"/>
                    <a:pt x="0" y="77"/>
                    <a:pt x="0" y="91"/>
                  </a:cubicBezTo>
                  <a:lnTo>
                    <a:pt x="0" y="648"/>
                  </a:lnTo>
                  <a:cubicBezTo>
                    <a:pt x="0" y="655"/>
                    <a:pt x="7" y="662"/>
                    <a:pt x="14" y="662"/>
                  </a:cubicBezTo>
                  <a:lnTo>
                    <a:pt x="21" y="662"/>
                  </a:lnTo>
                  <a:lnTo>
                    <a:pt x="218" y="585"/>
                  </a:lnTo>
                  <a:lnTo>
                    <a:pt x="437" y="662"/>
                  </a:lnTo>
                  <a:lnTo>
                    <a:pt x="648" y="599"/>
                  </a:lnTo>
                  <a:cubicBezTo>
                    <a:pt x="655" y="592"/>
                    <a:pt x="662" y="585"/>
                    <a:pt x="662" y="578"/>
                  </a:cubicBezTo>
                  <a:lnTo>
                    <a:pt x="662" y="21"/>
                  </a:lnTo>
                  <a:cubicBezTo>
                    <a:pt x="662" y="7"/>
                    <a:pt x="655" y="0"/>
                    <a:pt x="641" y="0"/>
                  </a:cubicBezTo>
                  <a:close/>
                  <a:moveTo>
                    <a:pt x="437" y="592"/>
                  </a:moveTo>
                  <a:lnTo>
                    <a:pt x="218" y="514"/>
                  </a:lnTo>
                  <a:lnTo>
                    <a:pt x="218" y="77"/>
                  </a:lnTo>
                  <a:lnTo>
                    <a:pt x="437" y="155"/>
                  </a:lnTo>
                  <a:lnTo>
                    <a:pt x="437" y="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84E2243-982C-4127-9035-8A1DDC19C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221" t="5022" r="17956" b="8367"/>
          <a:stretch/>
        </p:blipFill>
        <p:spPr>
          <a:xfrm>
            <a:off x="6619974" y="705636"/>
            <a:ext cx="545206" cy="530483"/>
          </a:xfrm>
          <a:prstGeom prst="ellipse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8872408-3701-40E1-B022-44E17B8A60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50" t="15962" r="27700" b="8333"/>
          <a:stretch/>
        </p:blipFill>
        <p:spPr>
          <a:xfrm>
            <a:off x="5053854" y="1829445"/>
            <a:ext cx="536763" cy="535208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9910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6094246" y="0"/>
            <a:ext cx="1754" cy="68580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19673" y="3312519"/>
            <a:ext cx="365760" cy="3657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23880" y="1098958"/>
            <a:ext cx="4268120" cy="1789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传教士金尼阁（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Nicolas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Trigault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, 1577-1628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将“五经”（《诗经》《尚书》《礼记》《周易》《春秋》）翻译为拉丁文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238" y="1982932"/>
            <a:ext cx="4775199" cy="498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1658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年，传教士卫匡国（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Martino Martini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出版了《中国上古史》，首次向西方介绍了《易经》及卦图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/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46600" y="2389914"/>
            <a:ext cx="1634551" cy="365760"/>
            <a:chOff x="4338050" y="2389914"/>
            <a:chExt cx="1843101" cy="365760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4694184" y="2572794"/>
              <a:ext cx="138897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flipH="1">
              <a:off x="5998271" y="2481354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4338050" y="2389914"/>
              <a:ext cx="365760" cy="36576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Freeform 29"/>
            <p:cNvSpPr>
              <a:spLocks noChangeArrowheads="1"/>
            </p:cNvSpPr>
            <p:nvPr/>
          </p:nvSpPr>
          <p:spPr bwMode="auto">
            <a:xfrm>
              <a:off x="4422573" y="2482990"/>
              <a:ext cx="196715" cy="179609"/>
            </a:xfrm>
            <a:custGeom>
              <a:avLst/>
              <a:gdLst>
                <a:gd name="T0" fmla="*/ 256 w 509"/>
                <a:gd name="T1" fmla="*/ 464 h 465"/>
                <a:gd name="T2" fmla="*/ 218 w 509"/>
                <a:gd name="T3" fmla="*/ 430 h 465"/>
                <a:gd name="T4" fmla="*/ 0 w 509"/>
                <a:gd name="T5" fmla="*/ 135 h 465"/>
                <a:gd name="T6" fmla="*/ 140 w 509"/>
                <a:gd name="T7" fmla="*/ 0 h 465"/>
                <a:gd name="T8" fmla="*/ 256 w 509"/>
                <a:gd name="T9" fmla="*/ 53 h 465"/>
                <a:gd name="T10" fmla="*/ 368 w 509"/>
                <a:gd name="T11" fmla="*/ 0 h 465"/>
                <a:gd name="T12" fmla="*/ 508 w 509"/>
                <a:gd name="T13" fmla="*/ 135 h 465"/>
                <a:gd name="T14" fmla="*/ 290 w 509"/>
                <a:gd name="T15" fmla="*/ 430 h 465"/>
                <a:gd name="T16" fmla="*/ 256 w 509"/>
                <a:gd name="T17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65">
                  <a:moveTo>
                    <a:pt x="256" y="464"/>
                  </a:moveTo>
                  <a:lnTo>
                    <a:pt x="218" y="430"/>
                  </a:lnTo>
                  <a:cubicBezTo>
                    <a:pt x="87" y="314"/>
                    <a:pt x="0" y="232"/>
                    <a:pt x="0" y="135"/>
                  </a:cubicBezTo>
                  <a:cubicBezTo>
                    <a:pt x="0" y="58"/>
                    <a:pt x="63" y="0"/>
                    <a:pt x="140" y="0"/>
                  </a:cubicBezTo>
                  <a:cubicBezTo>
                    <a:pt x="184" y="0"/>
                    <a:pt x="227" y="19"/>
                    <a:pt x="256" y="53"/>
                  </a:cubicBezTo>
                  <a:cubicBezTo>
                    <a:pt x="285" y="19"/>
                    <a:pt x="324" y="0"/>
                    <a:pt x="368" y="0"/>
                  </a:cubicBezTo>
                  <a:cubicBezTo>
                    <a:pt x="450" y="0"/>
                    <a:pt x="508" y="58"/>
                    <a:pt x="508" y="135"/>
                  </a:cubicBezTo>
                  <a:cubicBezTo>
                    <a:pt x="508" y="232"/>
                    <a:pt x="421" y="314"/>
                    <a:pt x="290" y="430"/>
                  </a:cubicBezTo>
                  <a:lnTo>
                    <a:pt x="256" y="46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04560" y="1098959"/>
            <a:ext cx="1843101" cy="365760"/>
            <a:chOff x="6004560" y="1098959"/>
            <a:chExt cx="1843101" cy="36576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102553" y="1281839"/>
              <a:ext cx="138897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004560" y="1190399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481901" y="1098959"/>
              <a:ext cx="365760" cy="36576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 noChangeArrowheads="1"/>
            </p:cNvSpPr>
            <p:nvPr/>
          </p:nvSpPr>
          <p:spPr bwMode="auto">
            <a:xfrm>
              <a:off x="7566383" y="1183441"/>
              <a:ext cx="196797" cy="196797"/>
            </a:xfrm>
            <a:custGeom>
              <a:avLst/>
              <a:gdLst>
                <a:gd name="T0" fmla="*/ 641 w 663"/>
                <a:gd name="T1" fmla="*/ 0 h 663"/>
                <a:gd name="T2" fmla="*/ 634 w 663"/>
                <a:gd name="T3" fmla="*/ 0 h 663"/>
                <a:gd name="T4" fmla="*/ 437 w 663"/>
                <a:gd name="T5" fmla="*/ 77 h 663"/>
                <a:gd name="T6" fmla="*/ 218 w 663"/>
                <a:gd name="T7" fmla="*/ 0 h 663"/>
                <a:gd name="T8" fmla="*/ 14 w 663"/>
                <a:gd name="T9" fmla="*/ 70 h 663"/>
                <a:gd name="T10" fmla="*/ 0 w 663"/>
                <a:gd name="T11" fmla="*/ 91 h 663"/>
                <a:gd name="T12" fmla="*/ 0 w 663"/>
                <a:gd name="T13" fmla="*/ 648 h 663"/>
                <a:gd name="T14" fmla="*/ 14 w 663"/>
                <a:gd name="T15" fmla="*/ 662 h 663"/>
                <a:gd name="T16" fmla="*/ 21 w 663"/>
                <a:gd name="T17" fmla="*/ 662 h 663"/>
                <a:gd name="T18" fmla="*/ 218 w 663"/>
                <a:gd name="T19" fmla="*/ 585 h 663"/>
                <a:gd name="T20" fmla="*/ 437 w 663"/>
                <a:gd name="T21" fmla="*/ 662 h 663"/>
                <a:gd name="T22" fmla="*/ 648 w 663"/>
                <a:gd name="T23" fmla="*/ 599 h 663"/>
                <a:gd name="T24" fmla="*/ 662 w 663"/>
                <a:gd name="T25" fmla="*/ 578 h 663"/>
                <a:gd name="T26" fmla="*/ 662 w 663"/>
                <a:gd name="T27" fmla="*/ 21 h 663"/>
                <a:gd name="T28" fmla="*/ 641 w 663"/>
                <a:gd name="T29" fmla="*/ 0 h 663"/>
                <a:gd name="T30" fmla="*/ 437 w 663"/>
                <a:gd name="T31" fmla="*/ 592 h 663"/>
                <a:gd name="T32" fmla="*/ 218 w 663"/>
                <a:gd name="T33" fmla="*/ 514 h 663"/>
                <a:gd name="T34" fmla="*/ 218 w 663"/>
                <a:gd name="T35" fmla="*/ 77 h 663"/>
                <a:gd name="T36" fmla="*/ 437 w 663"/>
                <a:gd name="T37" fmla="*/ 155 h 663"/>
                <a:gd name="T38" fmla="*/ 437 w 663"/>
                <a:gd name="T39" fmla="*/ 59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663">
                  <a:moveTo>
                    <a:pt x="641" y="0"/>
                  </a:moveTo>
                  <a:lnTo>
                    <a:pt x="634" y="0"/>
                  </a:lnTo>
                  <a:lnTo>
                    <a:pt x="437" y="77"/>
                  </a:lnTo>
                  <a:lnTo>
                    <a:pt x="218" y="0"/>
                  </a:lnTo>
                  <a:lnTo>
                    <a:pt x="14" y="70"/>
                  </a:lnTo>
                  <a:cubicBezTo>
                    <a:pt x="7" y="77"/>
                    <a:pt x="0" y="77"/>
                    <a:pt x="0" y="91"/>
                  </a:cubicBezTo>
                  <a:lnTo>
                    <a:pt x="0" y="648"/>
                  </a:lnTo>
                  <a:cubicBezTo>
                    <a:pt x="0" y="655"/>
                    <a:pt x="7" y="662"/>
                    <a:pt x="14" y="662"/>
                  </a:cubicBezTo>
                  <a:lnTo>
                    <a:pt x="21" y="662"/>
                  </a:lnTo>
                  <a:lnTo>
                    <a:pt x="218" y="585"/>
                  </a:lnTo>
                  <a:lnTo>
                    <a:pt x="437" y="662"/>
                  </a:lnTo>
                  <a:lnTo>
                    <a:pt x="648" y="599"/>
                  </a:lnTo>
                  <a:cubicBezTo>
                    <a:pt x="655" y="592"/>
                    <a:pt x="662" y="585"/>
                    <a:pt x="662" y="578"/>
                  </a:cubicBezTo>
                  <a:lnTo>
                    <a:pt x="662" y="21"/>
                  </a:lnTo>
                  <a:cubicBezTo>
                    <a:pt x="662" y="7"/>
                    <a:pt x="655" y="0"/>
                    <a:pt x="641" y="0"/>
                  </a:cubicBezTo>
                  <a:close/>
                  <a:moveTo>
                    <a:pt x="437" y="592"/>
                  </a:moveTo>
                  <a:lnTo>
                    <a:pt x="218" y="514"/>
                  </a:lnTo>
                  <a:lnTo>
                    <a:pt x="218" y="77"/>
                  </a:lnTo>
                  <a:lnTo>
                    <a:pt x="437" y="155"/>
                  </a:lnTo>
                  <a:lnTo>
                    <a:pt x="437" y="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2" name="Freeform 34"/>
          <p:cNvSpPr>
            <a:spLocks noChangeArrowheads="1"/>
          </p:cNvSpPr>
          <p:nvPr/>
        </p:nvSpPr>
        <p:spPr bwMode="auto">
          <a:xfrm>
            <a:off x="5984039" y="3495399"/>
            <a:ext cx="220413" cy="29933"/>
          </a:xfrm>
          <a:custGeom>
            <a:avLst/>
            <a:gdLst>
              <a:gd name="T0" fmla="*/ 357 w 358"/>
              <a:gd name="T1" fmla="*/ 49 h 50"/>
              <a:gd name="T2" fmla="*/ 0 w 358"/>
              <a:gd name="T3" fmla="*/ 49 h 50"/>
              <a:gd name="T4" fmla="*/ 0 w 358"/>
              <a:gd name="T5" fmla="*/ 0 h 50"/>
              <a:gd name="T6" fmla="*/ 357 w 358"/>
              <a:gd name="T7" fmla="*/ 0 h 50"/>
              <a:gd name="T8" fmla="*/ 357 w 358"/>
              <a:gd name="T9" fmla="*/ 4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50">
                <a:moveTo>
                  <a:pt x="357" y="49"/>
                </a:moveTo>
                <a:lnTo>
                  <a:pt x="0" y="49"/>
                </a:lnTo>
                <a:lnTo>
                  <a:pt x="0" y="0"/>
                </a:lnTo>
                <a:lnTo>
                  <a:pt x="357" y="0"/>
                </a:lnTo>
                <a:lnTo>
                  <a:pt x="357" y="4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84E2243-982C-4127-9035-8A1DDC19C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221" t="5022" r="17956" b="8367"/>
          <a:stretch/>
        </p:blipFill>
        <p:spPr>
          <a:xfrm>
            <a:off x="6619974" y="705636"/>
            <a:ext cx="545206" cy="530483"/>
          </a:xfrm>
          <a:prstGeom prst="ellipse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98872408-3701-40E1-B022-44E17B8A60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50" t="15962" r="27700" b="8333"/>
          <a:stretch/>
        </p:blipFill>
        <p:spPr>
          <a:xfrm>
            <a:off x="5053854" y="1829445"/>
            <a:ext cx="536763" cy="535208"/>
          </a:xfrm>
          <a:prstGeom prst="ellipse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092C223F-7D6E-49CA-81D2-3CA240B73D33}"/>
              </a:ext>
            </a:extLst>
          </p:cNvPr>
          <p:cNvSpPr txBox="1"/>
          <p:nvPr/>
        </p:nvSpPr>
        <p:spPr>
          <a:xfrm>
            <a:off x="6510593" y="331369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其他文学作品的翻译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Rectangle 35">
            <a:extLst>
              <a:ext uri="{FF2B5EF4-FFF2-40B4-BE49-F238E27FC236}">
                <a16:creationId xmlns="" xmlns:a16="http://schemas.microsoft.com/office/drawing/2014/main" id="{1CD30C2A-2574-45FB-ADF5-B2C5E8FED370}"/>
              </a:ext>
            </a:extLst>
          </p:cNvPr>
          <p:cNvSpPr/>
          <p:nvPr/>
        </p:nvSpPr>
        <p:spPr>
          <a:xfrm>
            <a:off x="7922126" y="4369030"/>
            <a:ext cx="4268120" cy="1789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法国传教士，马若瑟（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1666-1736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）翻译了元杂剧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赵氏孤儿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（法文），欧洲人首次将中国戏剧翻译为西方文字。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solidFill>
                <a:srgbClr val="FFFFFF"/>
              </a:solidFill>
              <a:latin typeface="Segoe UI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引起伏尔泰、歌德等兴趣，后译为英、德、俄等语言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3" name="Group 1">
            <a:extLst>
              <a:ext uri="{FF2B5EF4-FFF2-40B4-BE49-F238E27FC236}">
                <a16:creationId xmlns="" xmlns:a16="http://schemas.microsoft.com/office/drawing/2014/main" id="{AF97CE80-C306-4383-9557-0A9BDCB049F7}"/>
              </a:ext>
            </a:extLst>
          </p:cNvPr>
          <p:cNvGrpSpPr/>
          <p:nvPr/>
        </p:nvGrpSpPr>
        <p:grpSpPr>
          <a:xfrm>
            <a:off x="6032558" y="4384790"/>
            <a:ext cx="1843101" cy="365760"/>
            <a:chOff x="6004560" y="1098959"/>
            <a:chExt cx="1843101" cy="365760"/>
          </a:xfrm>
        </p:grpSpPr>
        <p:cxnSp>
          <p:nvCxnSpPr>
            <p:cNvPr id="35" name="Straight Connector 14">
              <a:extLst>
                <a:ext uri="{FF2B5EF4-FFF2-40B4-BE49-F238E27FC236}">
                  <a16:creationId xmlns="" xmlns:a16="http://schemas.microsoft.com/office/drawing/2014/main" id="{9A5E7AD4-50D7-4942-A0F8-0854F36EA077}"/>
                </a:ext>
              </a:extLst>
            </p:cNvPr>
            <p:cNvCxnSpPr/>
            <p:nvPr/>
          </p:nvCxnSpPr>
          <p:spPr>
            <a:xfrm>
              <a:off x="6102553" y="1281839"/>
              <a:ext cx="138897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18">
              <a:extLst>
                <a:ext uri="{FF2B5EF4-FFF2-40B4-BE49-F238E27FC236}">
                  <a16:creationId xmlns="" xmlns:a16="http://schemas.microsoft.com/office/drawing/2014/main" id="{6F3B2615-82F2-447C-A0BC-953789801798}"/>
                </a:ext>
              </a:extLst>
            </p:cNvPr>
            <p:cNvSpPr/>
            <p:nvPr/>
          </p:nvSpPr>
          <p:spPr>
            <a:xfrm>
              <a:off x="6004560" y="1190399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" name="Oval 21">
              <a:extLst>
                <a:ext uri="{FF2B5EF4-FFF2-40B4-BE49-F238E27FC236}">
                  <a16:creationId xmlns="" xmlns:a16="http://schemas.microsoft.com/office/drawing/2014/main" id="{82689C4A-290C-4BDA-8A57-6D368CAEB9B8}"/>
                </a:ext>
              </a:extLst>
            </p:cNvPr>
            <p:cNvSpPr/>
            <p:nvPr/>
          </p:nvSpPr>
          <p:spPr>
            <a:xfrm>
              <a:off x="7481901" y="1098959"/>
              <a:ext cx="365760" cy="36576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="" xmlns:a16="http://schemas.microsoft.com/office/drawing/2014/main" id="{0D6DFBCB-8707-40A3-B4B7-139DED6F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6383" y="1183441"/>
              <a:ext cx="196797" cy="196797"/>
            </a:xfrm>
            <a:custGeom>
              <a:avLst/>
              <a:gdLst>
                <a:gd name="T0" fmla="*/ 641 w 663"/>
                <a:gd name="T1" fmla="*/ 0 h 663"/>
                <a:gd name="T2" fmla="*/ 634 w 663"/>
                <a:gd name="T3" fmla="*/ 0 h 663"/>
                <a:gd name="T4" fmla="*/ 437 w 663"/>
                <a:gd name="T5" fmla="*/ 77 h 663"/>
                <a:gd name="T6" fmla="*/ 218 w 663"/>
                <a:gd name="T7" fmla="*/ 0 h 663"/>
                <a:gd name="T8" fmla="*/ 14 w 663"/>
                <a:gd name="T9" fmla="*/ 70 h 663"/>
                <a:gd name="T10" fmla="*/ 0 w 663"/>
                <a:gd name="T11" fmla="*/ 91 h 663"/>
                <a:gd name="T12" fmla="*/ 0 w 663"/>
                <a:gd name="T13" fmla="*/ 648 h 663"/>
                <a:gd name="T14" fmla="*/ 14 w 663"/>
                <a:gd name="T15" fmla="*/ 662 h 663"/>
                <a:gd name="T16" fmla="*/ 21 w 663"/>
                <a:gd name="T17" fmla="*/ 662 h 663"/>
                <a:gd name="T18" fmla="*/ 218 w 663"/>
                <a:gd name="T19" fmla="*/ 585 h 663"/>
                <a:gd name="T20" fmla="*/ 437 w 663"/>
                <a:gd name="T21" fmla="*/ 662 h 663"/>
                <a:gd name="T22" fmla="*/ 648 w 663"/>
                <a:gd name="T23" fmla="*/ 599 h 663"/>
                <a:gd name="T24" fmla="*/ 662 w 663"/>
                <a:gd name="T25" fmla="*/ 578 h 663"/>
                <a:gd name="T26" fmla="*/ 662 w 663"/>
                <a:gd name="T27" fmla="*/ 21 h 663"/>
                <a:gd name="T28" fmla="*/ 641 w 663"/>
                <a:gd name="T29" fmla="*/ 0 h 663"/>
                <a:gd name="T30" fmla="*/ 437 w 663"/>
                <a:gd name="T31" fmla="*/ 592 h 663"/>
                <a:gd name="T32" fmla="*/ 218 w 663"/>
                <a:gd name="T33" fmla="*/ 514 h 663"/>
                <a:gd name="T34" fmla="*/ 218 w 663"/>
                <a:gd name="T35" fmla="*/ 77 h 663"/>
                <a:gd name="T36" fmla="*/ 437 w 663"/>
                <a:gd name="T37" fmla="*/ 155 h 663"/>
                <a:gd name="T38" fmla="*/ 437 w 663"/>
                <a:gd name="T39" fmla="*/ 592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3" h="663">
                  <a:moveTo>
                    <a:pt x="641" y="0"/>
                  </a:moveTo>
                  <a:lnTo>
                    <a:pt x="634" y="0"/>
                  </a:lnTo>
                  <a:lnTo>
                    <a:pt x="437" y="77"/>
                  </a:lnTo>
                  <a:lnTo>
                    <a:pt x="218" y="0"/>
                  </a:lnTo>
                  <a:lnTo>
                    <a:pt x="14" y="70"/>
                  </a:lnTo>
                  <a:cubicBezTo>
                    <a:pt x="7" y="77"/>
                    <a:pt x="0" y="77"/>
                    <a:pt x="0" y="91"/>
                  </a:cubicBezTo>
                  <a:lnTo>
                    <a:pt x="0" y="648"/>
                  </a:lnTo>
                  <a:cubicBezTo>
                    <a:pt x="0" y="655"/>
                    <a:pt x="7" y="662"/>
                    <a:pt x="14" y="662"/>
                  </a:cubicBezTo>
                  <a:lnTo>
                    <a:pt x="21" y="662"/>
                  </a:lnTo>
                  <a:lnTo>
                    <a:pt x="218" y="585"/>
                  </a:lnTo>
                  <a:lnTo>
                    <a:pt x="437" y="662"/>
                  </a:lnTo>
                  <a:lnTo>
                    <a:pt x="648" y="599"/>
                  </a:lnTo>
                  <a:cubicBezTo>
                    <a:pt x="655" y="592"/>
                    <a:pt x="662" y="585"/>
                    <a:pt x="662" y="578"/>
                  </a:cubicBezTo>
                  <a:lnTo>
                    <a:pt x="662" y="21"/>
                  </a:lnTo>
                  <a:cubicBezTo>
                    <a:pt x="662" y="7"/>
                    <a:pt x="655" y="0"/>
                    <a:pt x="641" y="0"/>
                  </a:cubicBezTo>
                  <a:close/>
                  <a:moveTo>
                    <a:pt x="437" y="592"/>
                  </a:moveTo>
                  <a:lnTo>
                    <a:pt x="218" y="514"/>
                  </a:lnTo>
                  <a:lnTo>
                    <a:pt x="218" y="77"/>
                  </a:lnTo>
                  <a:lnTo>
                    <a:pt x="437" y="155"/>
                  </a:lnTo>
                  <a:lnTo>
                    <a:pt x="437" y="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6D98505D-D52A-4857-8944-A1CB7FF90E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221" t="5022" r="17956" b="8367"/>
          <a:stretch/>
        </p:blipFill>
        <p:spPr>
          <a:xfrm>
            <a:off x="6647972" y="3991467"/>
            <a:ext cx="545206" cy="530483"/>
          </a:xfrm>
          <a:prstGeom prst="ellipse">
            <a:avLst/>
          </a:prstGeom>
        </p:spPr>
      </p:pic>
      <p:sp>
        <p:nvSpPr>
          <p:cNvPr id="41" name="Rectangle 22">
            <a:extLst>
              <a:ext uri="{FF2B5EF4-FFF2-40B4-BE49-F238E27FC236}">
                <a16:creationId xmlns="" xmlns:a16="http://schemas.microsoft.com/office/drawing/2014/main" id="{85D87841-D215-47E4-BC2D-4CB9F2B002EB}"/>
              </a:ext>
            </a:extLst>
          </p:cNvPr>
          <p:cNvSpPr/>
          <p:nvPr/>
        </p:nvSpPr>
        <p:spPr>
          <a:xfrm>
            <a:off x="231322" y="5471401"/>
            <a:ext cx="4775199" cy="498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1722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年，法国传教士傅圣泽回国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800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傅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圣泽对欧洲汉学发展真正重大的贡献是带去数量巨大的中文书籍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（将近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4000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UI"/>
                <a:ea typeface="等线" panose="02010600030101010101" pitchFamily="2" charset="-122"/>
                <a:cs typeface="Times New Roman" panose="02020603050405020304" pitchFamily="18" charset="0"/>
              </a:rPr>
              <a:t>多种）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42" name="Group 3">
            <a:extLst>
              <a:ext uri="{FF2B5EF4-FFF2-40B4-BE49-F238E27FC236}">
                <a16:creationId xmlns="" xmlns:a16="http://schemas.microsoft.com/office/drawing/2014/main" id="{9B9FF1E5-F72B-490A-9C36-2F3512EF3921}"/>
              </a:ext>
            </a:extLst>
          </p:cNvPr>
          <p:cNvGrpSpPr/>
          <p:nvPr/>
        </p:nvGrpSpPr>
        <p:grpSpPr>
          <a:xfrm>
            <a:off x="4522965" y="5786943"/>
            <a:ext cx="1634551" cy="365760"/>
            <a:chOff x="4338050" y="2389914"/>
            <a:chExt cx="1843101" cy="365760"/>
          </a:xfrm>
        </p:grpSpPr>
        <p:cxnSp>
          <p:nvCxnSpPr>
            <p:cNvPr id="43" name="Straight Connector 27">
              <a:extLst>
                <a:ext uri="{FF2B5EF4-FFF2-40B4-BE49-F238E27FC236}">
                  <a16:creationId xmlns="" xmlns:a16="http://schemas.microsoft.com/office/drawing/2014/main" id="{66EAF53B-9C30-4955-AEC6-7CE86A5BE8FF}"/>
                </a:ext>
              </a:extLst>
            </p:cNvPr>
            <p:cNvCxnSpPr/>
            <p:nvPr/>
          </p:nvCxnSpPr>
          <p:spPr>
            <a:xfrm flipH="1">
              <a:off x="4694184" y="2572794"/>
              <a:ext cx="1388974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28">
              <a:extLst>
                <a:ext uri="{FF2B5EF4-FFF2-40B4-BE49-F238E27FC236}">
                  <a16:creationId xmlns="" xmlns:a16="http://schemas.microsoft.com/office/drawing/2014/main" id="{E7760D8B-7765-41F5-866D-434DA45E2542}"/>
                </a:ext>
              </a:extLst>
            </p:cNvPr>
            <p:cNvSpPr/>
            <p:nvPr/>
          </p:nvSpPr>
          <p:spPr>
            <a:xfrm flipH="1">
              <a:off x="5998271" y="2481354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5" name="Oval 29">
              <a:extLst>
                <a:ext uri="{FF2B5EF4-FFF2-40B4-BE49-F238E27FC236}">
                  <a16:creationId xmlns="" xmlns:a16="http://schemas.microsoft.com/office/drawing/2014/main" id="{5F74F574-28F2-465C-8219-18107822C1B7}"/>
                </a:ext>
              </a:extLst>
            </p:cNvPr>
            <p:cNvSpPr/>
            <p:nvPr/>
          </p:nvSpPr>
          <p:spPr>
            <a:xfrm flipH="1">
              <a:off x="4338050" y="2389914"/>
              <a:ext cx="365760" cy="36576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="" xmlns:a16="http://schemas.microsoft.com/office/drawing/2014/main" id="{4791514E-A5F2-46A8-8622-8F2CAEE02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573" y="2482990"/>
              <a:ext cx="196715" cy="179609"/>
            </a:xfrm>
            <a:custGeom>
              <a:avLst/>
              <a:gdLst>
                <a:gd name="T0" fmla="*/ 256 w 509"/>
                <a:gd name="T1" fmla="*/ 464 h 465"/>
                <a:gd name="T2" fmla="*/ 218 w 509"/>
                <a:gd name="T3" fmla="*/ 430 h 465"/>
                <a:gd name="T4" fmla="*/ 0 w 509"/>
                <a:gd name="T5" fmla="*/ 135 h 465"/>
                <a:gd name="T6" fmla="*/ 140 w 509"/>
                <a:gd name="T7" fmla="*/ 0 h 465"/>
                <a:gd name="T8" fmla="*/ 256 w 509"/>
                <a:gd name="T9" fmla="*/ 53 h 465"/>
                <a:gd name="T10" fmla="*/ 368 w 509"/>
                <a:gd name="T11" fmla="*/ 0 h 465"/>
                <a:gd name="T12" fmla="*/ 508 w 509"/>
                <a:gd name="T13" fmla="*/ 135 h 465"/>
                <a:gd name="T14" fmla="*/ 290 w 509"/>
                <a:gd name="T15" fmla="*/ 430 h 465"/>
                <a:gd name="T16" fmla="*/ 256 w 509"/>
                <a:gd name="T17" fmla="*/ 46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465">
                  <a:moveTo>
                    <a:pt x="256" y="464"/>
                  </a:moveTo>
                  <a:lnTo>
                    <a:pt x="218" y="430"/>
                  </a:lnTo>
                  <a:cubicBezTo>
                    <a:pt x="87" y="314"/>
                    <a:pt x="0" y="232"/>
                    <a:pt x="0" y="135"/>
                  </a:cubicBezTo>
                  <a:cubicBezTo>
                    <a:pt x="0" y="58"/>
                    <a:pt x="63" y="0"/>
                    <a:pt x="140" y="0"/>
                  </a:cubicBezTo>
                  <a:cubicBezTo>
                    <a:pt x="184" y="0"/>
                    <a:pt x="227" y="19"/>
                    <a:pt x="256" y="53"/>
                  </a:cubicBezTo>
                  <a:cubicBezTo>
                    <a:pt x="285" y="19"/>
                    <a:pt x="324" y="0"/>
                    <a:pt x="368" y="0"/>
                  </a:cubicBezTo>
                  <a:cubicBezTo>
                    <a:pt x="450" y="0"/>
                    <a:pt x="508" y="58"/>
                    <a:pt x="508" y="135"/>
                  </a:cubicBezTo>
                  <a:cubicBezTo>
                    <a:pt x="508" y="232"/>
                    <a:pt x="421" y="314"/>
                    <a:pt x="290" y="430"/>
                  </a:cubicBezTo>
                  <a:lnTo>
                    <a:pt x="256" y="46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55A95C9D-DEE0-48F2-B88B-1B4F89B9E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221" t="5022" r="17956" b="8367"/>
          <a:stretch/>
        </p:blipFill>
        <p:spPr>
          <a:xfrm>
            <a:off x="5165703" y="5363930"/>
            <a:ext cx="545206" cy="530483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31865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4573D16-5B64-4FBE-AD5F-FEBA47A61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5AEC29C-B088-4C0B-BCAC-965AD011F25E}"/>
              </a:ext>
            </a:extLst>
          </p:cNvPr>
          <p:cNvSpPr txBox="1"/>
          <p:nvPr/>
        </p:nvSpPr>
        <p:spPr>
          <a:xfrm>
            <a:off x="577514" y="1836639"/>
            <a:ext cx="105557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chemeClr val="bg1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zh-CN" altLang="zh-CN" sz="4400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世纪在华殖民圈对中国文化典籍的翻译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504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E4D7FCF-C4ED-4A46-B1C5-FAE642270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4" r="13510"/>
          <a:stretch/>
        </p:blipFill>
        <p:spPr>
          <a:xfrm>
            <a:off x="4122821" y="0"/>
            <a:ext cx="8069179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65AEC393-2C78-4851-AA00-A244AB26DB37}"/>
              </a:ext>
            </a:extLst>
          </p:cNvPr>
          <p:cNvSpPr txBox="1">
            <a:spLocks/>
          </p:cNvSpPr>
          <p:nvPr/>
        </p:nvSpPr>
        <p:spPr>
          <a:xfrm>
            <a:off x="142238" y="1522669"/>
            <a:ext cx="4157045" cy="415498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ctr" rtl="0" eaLnBrk="1" fontAlgn="base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sz="6000" b="1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216000" indent="-21600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432000" indent="-21600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tabLst/>
              <a:defRPr sz="4400" b="1" kern="120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12000" indent="-21600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 sz="4400" b="1" kern="120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864000" indent="-216000" algn="ctr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‒"/>
              <a:defRPr sz="4400" b="1" kern="120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3351933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76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819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261" indent="-304723" algn="l" defTabSz="12188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翻译特点</a:t>
            </a:r>
            <a:endParaRPr lang="en-US" altLang="zh-CN" kern="1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3000" dirty="0">
              <a:solidFill>
                <a:srgbClr val="FF3366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3000" dirty="0">
                <a:solidFill>
                  <a:srgbClr val="000000"/>
                </a:solidFill>
              </a:rPr>
              <a:t>文学作品翻译增多，实用主义很强，但仅限于在华殖民圈</a:t>
            </a:r>
            <a:endParaRPr lang="en-US" altLang="zh-CN" sz="300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3000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0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儒家经典则更加系统化和专业化</a:t>
            </a:r>
            <a:endParaRPr kumimoji="0" lang="en-AU" sz="30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71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17B6674-1A22-47B7-BFAD-15BDCFF58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4808E1A8-B823-4E19-A6BF-AB5880A14C8B}"/>
              </a:ext>
            </a:extLst>
          </p:cNvPr>
          <p:cNvSpPr txBox="1"/>
          <p:nvPr/>
        </p:nvSpPr>
        <p:spPr>
          <a:xfrm>
            <a:off x="850232" y="105770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32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汉学家和译者</a:t>
            </a:r>
            <a:endParaRPr lang="zh-CN" altLang="en-US" sz="3200" b="1" dirty="0"/>
          </a:p>
        </p:txBody>
      </p:sp>
      <p:graphicFrame>
        <p:nvGraphicFramePr>
          <p:cNvPr id="8" name="表格 8">
            <a:extLst>
              <a:ext uri="{FF2B5EF4-FFF2-40B4-BE49-F238E27FC236}">
                <a16:creationId xmlns="" xmlns:a16="http://schemas.microsoft.com/office/drawing/2014/main" id="{CF164E93-9373-48B3-BAAB-AF5C561FA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8139270"/>
              </p:ext>
            </p:extLst>
          </p:nvPr>
        </p:nvGraphicFramePr>
        <p:xfrm>
          <a:off x="3898232" y="352926"/>
          <a:ext cx="8293768" cy="35661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392097">
                  <a:extLst>
                    <a:ext uri="{9D8B030D-6E8A-4147-A177-3AD203B41FA5}">
                      <a16:colId xmlns="" xmlns:a16="http://schemas.microsoft.com/office/drawing/2014/main" val="2099433870"/>
                    </a:ext>
                  </a:extLst>
                </a:gridCol>
                <a:gridCol w="2841900">
                  <a:extLst>
                    <a:ext uri="{9D8B030D-6E8A-4147-A177-3AD203B41FA5}">
                      <a16:colId xmlns="" xmlns:a16="http://schemas.microsoft.com/office/drawing/2014/main" val="2376810205"/>
                    </a:ext>
                  </a:extLst>
                </a:gridCol>
                <a:gridCol w="3059771">
                  <a:extLst>
                    <a:ext uri="{9D8B030D-6E8A-4147-A177-3AD203B41FA5}">
                      <a16:colId xmlns="" xmlns:a16="http://schemas.microsoft.com/office/drawing/2014/main" val="3600727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/>
                        <a:t>类别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/>
                        <a:t>代表人物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/>
                        <a:t>翻译内容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8512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zh-CN" sz="2400" b="0" kern="1200" dirty="0">
                          <a:solidFill>
                            <a:schemeClr val="tx1"/>
                          </a:solidFill>
                          <a:effectLst/>
                        </a:rPr>
                        <a:t>传教士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400" b="0" kern="1200" dirty="0">
                          <a:solidFill>
                            <a:schemeClr val="tx1"/>
                          </a:solidFill>
                          <a:effectLst/>
                        </a:rPr>
                        <a:t>理雅各、德庇时、卫三畏、卫礼贤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400" b="0" kern="1200" dirty="0">
                          <a:solidFill>
                            <a:schemeClr val="tx1"/>
                          </a:solidFill>
                          <a:effectLst/>
                        </a:rPr>
                        <a:t>对儒家经典和古典诗词进行了严肃认真的翻译、成名已久的元明小说和戏剧</a:t>
                      </a:r>
                      <a:endParaRPr lang="zh-CN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177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zh-CN" sz="2400" b="0" kern="1200" dirty="0">
                          <a:solidFill>
                            <a:schemeClr val="tx1"/>
                          </a:solidFill>
                          <a:effectLst/>
                        </a:rPr>
                        <a:t>驻华外交官员和海关职员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400" b="0" kern="1200" dirty="0">
                          <a:solidFill>
                            <a:schemeClr val="tx1"/>
                          </a:solidFill>
                          <a:effectLst/>
                        </a:rPr>
                        <a:t>郭实腊、鲍拉、乔立</a:t>
                      </a:r>
                      <a:endParaRPr lang="zh-CN" altLang="en-US" sz="2400" b="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zh-CN" sz="2400" b="0" kern="1200" dirty="0">
                          <a:solidFill>
                            <a:schemeClr val="tx1"/>
                          </a:solidFill>
                          <a:effectLst/>
                        </a:rPr>
                        <a:t>对叙述类作品特别是流行小说，《红楼梦》、《聊斋志异》等</a:t>
                      </a:r>
                      <a:endParaRPr lang="zh-CN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1377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zh-CN" sz="2400" b="0" kern="1200" dirty="0">
                          <a:solidFill>
                            <a:schemeClr val="tx1"/>
                          </a:solidFill>
                          <a:effectLst/>
                        </a:rPr>
                        <a:t>洋行</a:t>
                      </a:r>
                      <a:endParaRPr lang="zh-CN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2400" b="0" kern="1200" dirty="0">
                          <a:solidFill>
                            <a:schemeClr val="tx1"/>
                          </a:solidFill>
                          <a:effectLst/>
                        </a:rPr>
                        <a:t>英国洋行</a:t>
                      </a:r>
                      <a:endParaRPr lang="zh-CN" altLang="en-US" sz="2400" b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4315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2771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4573D16-5B64-4FBE-AD5F-FEBA47A61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5AEC29C-B088-4C0B-BCAC-965AD011F25E}"/>
              </a:ext>
            </a:extLst>
          </p:cNvPr>
          <p:cNvSpPr txBox="1"/>
          <p:nvPr/>
        </p:nvSpPr>
        <p:spPr>
          <a:xfrm>
            <a:off x="978568" y="2943544"/>
            <a:ext cx="105557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>
                <a:solidFill>
                  <a:schemeClr val="bg1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en-US" sz="4400" b="1" dirty="0">
                <a:solidFill>
                  <a:schemeClr val="bg1"/>
                </a:solidFill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世纪上半叶</a:t>
            </a:r>
            <a:endParaRPr lang="en-US" altLang="zh-CN" sz="4400" b="1" dirty="0">
              <a:solidFill>
                <a:schemeClr val="bg1"/>
              </a:solidFill>
              <a:effectLst/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4400" b="1" dirty="0">
                <a:solidFill>
                  <a:schemeClr val="bg1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中国文化典籍的翻译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38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I Master">
  <a:themeElements>
    <a:clrScheme name="Custom 7">
      <a:dk1>
        <a:srgbClr val="000000"/>
      </a:dk1>
      <a:lt1>
        <a:srgbClr val="FFFFFF"/>
      </a:lt1>
      <a:dk2>
        <a:srgbClr val="AA1133"/>
      </a:dk2>
      <a:lt2>
        <a:srgbClr val="778888"/>
      </a:lt2>
      <a:accent1>
        <a:srgbClr val="FF3366"/>
      </a:accent1>
      <a:accent2>
        <a:srgbClr val="FFB500"/>
      </a:accent2>
      <a:accent3>
        <a:srgbClr val="00BBEE"/>
      </a:accent3>
      <a:accent4>
        <a:srgbClr val="003344"/>
      </a:accent4>
      <a:accent5>
        <a:srgbClr val="408FCD"/>
      </a:accent5>
      <a:accent6>
        <a:srgbClr val="2F539C"/>
      </a:accent6>
      <a:hlink>
        <a:srgbClr val="666666"/>
      </a:hlink>
      <a:folHlink>
        <a:srgbClr val="7788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19050">
          <a:noFill/>
          <a:prstDash val="sysDot"/>
          <a:headEnd type="none" w="med" len="med"/>
          <a:tailEnd type="oval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bg1"/>
          </a:solidFill>
          <a:prstDash val="dot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Design Thinking">
      <a:dk1>
        <a:srgbClr val="212121"/>
      </a:dk1>
      <a:lt1>
        <a:srgbClr val="FFFFFF"/>
      </a:lt1>
      <a:dk2>
        <a:srgbClr val="727272"/>
      </a:dk2>
      <a:lt2>
        <a:srgbClr val="607D8B"/>
      </a:lt2>
      <a:accent1>
        <a:srgbClr val="455A64"/>
      </a:accent1>
      <a:accent2>
        <a:srgbClr val="CFD8DC"/>
      </a:accent2>
      <a:accent3>
        <a:srgbClr val="00BCD4"/>
      </a:accent3>
      <a:accent4>
        <a:srgbClr val="B6B6B6"/>
      </a:accent4>
      <a:accent5>
        <a:srgbClr val="FFFFFF"/>
      </a:accent5>
      <a:accent6>
        <a:srgbClr val="FFFFFF"/>
      </a:accent6>
      <a:hlink>
        <a:srgbClr val="B6B6B6"/>
      </a:hlink>
      <a:folHlink>
        <a:srgbClr val="B6B6B6"/>
      </a:folHlink>
    </a:clrScheme>
    <a:fontScheme name="Design Thinking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Dividers">
  <a:themeElements>
    <a:clrScheme name="Accenture MasterBrand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7E00FF"/>
      </a:accent1>
      <a:accent2>
        <a:srgbClr val="FF0000"/>
      </a:accent2>
      <a:accent3>
        <a:srgbClr val="2800FF"/>
      </a:accent3>
      <a:accent4>
        <a:srgbClr val="00BAFF"/>
      </a:accent4>
      <a:accent5>
        <a:srgbClr val="00FF7D"/>
      </a:accent5>
      <a:accent6>
        <a:srgbClr val="FFEA00"/>
      </a:accent6>
      <a:hlink>
        <a:srgbClr val="2800FF"/>
      </a:hlink>
      <a:folHlink>
        <a:srgbClr val="7E00FF"/>
      </a:folHlink>
    </a:clrScheme>
    <a:fontScheme name="Accenture_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45720" rtlCol="0">
        <a:noAutofit/>
      </a:bodyPr>
      <a:lstStyle>
        <a:defPPr>
          <a:defRPr sz="1600" dirty="0" smtClean="0"/>
        </a:defPPr>
      </a:lstStyle>
    </a:txDef>
  </a:objectDefaults>
  <a:extraClrSchemeLst/>
  <a:custClrLst>
    <a:custClr name="Strategy-Orange">
      <a:srgbClr val="FF9128"/>
    </a:custClr>
    <a:custClr name="Strategy-Carmine">
      <a:srgbClr val="BD001D"/>
    </a:custClr>
    <a:custClr name="Consulting-Light Aqua">
      <a:srgbClr val="00F3FF"/>
    </a:custClr>
    <a:custClr name="Consulting-Dark Violet">
      <a:srgbClr val="7500C0"/>
    </a:custClr>
    <a:custClr name="Digital-Lime">
      <a:srgbClr val="00FF00"/>
    </a:custClr>
    <a:custClr name="Digital-Sunglow">
      <a:srgbClr val="FFD42E"/>
    </a:custClr>
    <a:custClr name="Technology-Aqua">
      <a:srgbClr val="00F3FF"/>
    </a:custClr>
    <a:custClr name="Technology-Lime">
      <a:srgbClr val="00FF00"/>
    </a:custClr>
    <a:custClr name="Operations-Aqua">
      <a:srgbClr val="00F3FF"/>
    </a:custClr>
    <a:custClr name="Operations-Navy Blue">
      <a:srgbClr val="004DFF"/>
    </a:custClr>
    <a:custClr name="Strategy-Orange Red">
      <a:srgbClr val="FF3C0F"/>
    </a:custClr>
    <a:custClr name="Strategy-Dark Carmine">
      <a:srgbClr val="920026"/>
    </a:custClr>
    <a:custClr name="Consulting-Electric Purple">
      <a:srgbClr val="A100FF"/>
    </a:custClr>
    <a:custClr name="Consulting-Indigo">
      <a:srgbClr val="5F0095"/>
    </a:custClr>
    <a:custClr name="Digital-Yellow">
      <a:srgbClr val="FFFF00"/>
    </a:custClr>
    <a:custClr name="Digital-Selective Yellow">
      <a:srgbClr val="FFB600"/>
    </a:custClr>
    <a:custClr name="Technology-Spring Green">
      <a:srgbClr val="00FF7D"/>
    </a:custClr>
    <a:custClr name="Technology-Dark Lime">
      <a:srgbClr val="00D700"/>
    </a:custClr>
    <a:custClr name="Operations-Deep Sky Blue">
      <a:srgbClr val="00BAFF"/>
    </a:custClr>
    <a:custClr name="Operations-Blue">
      <a:srgbClr val="2800FF"/>
    </a:custClr>
    <a:custClr name="Strategy-Red">
      <a:srgbClr val="FF0000"/>
    </a:custClr>
    <a:custClr name="Strategy-Burgundy">
      <a:srgbClr val="710012"/>
    </a:custClr>
    <a:custClr name="Consulting-Electric Indigo">
      <a:srgbClr val="7E00FF"/>
    </a:custClr>
    <a:custClr name="Consulting-Dark Indigo">
      <a:srgbClr val="380089"/>
    </a:custClr>
    <a:custClr name="Digital-Golden Yellow">
      <a:srgbClr val="FFEA00"/>
    </a:custClr>
    <a:custClr name="Digital-Dark Orange">
      <a:srgbClr val="FF9500"/>
    </a:custClr>
    <a:custClr name="Technology-Spring Bud">
      <a:srgbClr val="B9FF00"/>
    </a:custClr>
    <a:custClr name="Technology-British Racing Green">
      <a:srgbClr val="00530A"/>
    </a:custClr>
    <a:custClr name="Operations-Dodger Blue">
      <a:srgbClr val="008EFF"/>
    </a:custClr>
    <a:custClr name="Operations-Dark Blue">
      <a:srgbClr val="000088"/>
    </a:custClr>
  </a:custClrLst>
  <a:extLst>
    <a:ext uri="{05A4C25C-085E-4340-85A3-A5531E510DB2}">
      <thm15:themeFamily xmlns="" xmlns:thm15="http://schemas.microsoft.com/office/thememl/2012/main" name="Presentation1" id="{3AF425F2-D110-4AD7-9186-046FD1A1BA59}" vid="{1AD00407-CA2A-4F95-9CC2-A1685F536058}"/>
    </a:ext>
  </a:extLst>
</a:theme>
</file>

<file path=ppt/theme/theme5.xml><?xml version="1.0" encoding="utf-8"?>
<a:theme xmlns:a="http://schemas.openxmlformats.org/drawingml/2006/main" name="4_默认设计模板">
  <a:themeElements>
    <a:clrScheme name="">
      <a:dk1>
        <a:srgbClr val="957F66"/>
      </a:dk1>
      <a:lt1>
        <a:srgbClr val="4D4D4D"/>
      </a:lt1>
      <a:dk2>
        <a:srgbClr val="C4271D"/>
      </a:dk2>
      <a:lt2>
        <a:srgbClr val="DDDDDD"/>
      </a:lt2>
      <a:accent1>
        <a:srgbClr val="000000"/>
      </a:accent1>
      <a:accent2>
        <a:srgbClr val="FFFFFF"/>
      </a:accent2>
      <a:accent3>
        <a:srgbClr val="DEACAB"/>
      </a:accent3>
      <a:accent4>
        <a:srgbClr val="404040"/>
      </a:accent4>
      <a:accent5>
        <a:srgbClr val="AAAAAA"/>
      </a:accent5>
      <a:accent6>
        <a:srgbClr val="E7E7E7"/>
      </a:accent6>
      <a:hlink>
        <a:srgbClr val="B3B3B3"/>
      </a:hlink>
      <a:folHlink>
        <a:srgbClr val="404040"/>
      </a:folHlink>
    </a:clrScheme>
    <a:fontScheme name="4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557</Words>
  <Application>Microsoft Office PowerPoint</Application>
  <PresentationFormat>自定义</PresentationFormat>
  <Paragraphs>83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Office 主题​​</vt:lpstr>
      <vt:lpstr>AI Master</vt:lpstr>
      <vt:lpstr>Office Theme</vt:lpstr>
      <vt:lpstr>Section Dividers</vt:lpstr>
      <vt:lpstr>4_默认设计模板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shaofeng wang</dc:creator>
  <cp:lastModifiedBy>Microsoft</cp:lastModifiedBy>
  <cp:revision>37</cp:revision>
  <dcterms:created xsi:type="dcterms:W3CDTF">2021-04-03T08:58:17Z</dcterms:created>
  <dcterms:modified xsi:type="dcterms:W3CDTF">2022-05-22T09:04:12Z</dcterms:modified>
</cp:coreProperties>
</file>