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328" r:id="rId2"/>
    <p:sldId id="258" r:id="rId3"/>
    <p:sldId id="263" r:id="rId4"/>
    <p:sldId id="257" r:id="rId5"/>
    <p:sldId id="276" r:id="rId6"/>
    <p:sldId id="293" r:id="rId7"/>
    <p:sldId id="297" r:id="rId8"/>
    <p:sldId id="369" r:id="rId9"/>
    <p:sldId id="370" r:id="rId10"/>
    <p:sldId id="363" r:id="rId11"/>
    <p:sldId id="302" r:id="rId12"/>
    <p:sldId id="305" r:id="rId13"/>
    <p:sldId id="371" r:id="rId14"/>
    <p:sldId id="372" r:id="rId15"/>
    <p:sldId id="375" r:id="rId16"/>
    <p:sldId id="364" r:id="rId17"/>
    <p:sldId id="315" r:id="rId18"/>
    <p:sldId id="376" r:id="rId19"/>
    <p:sldId id="365" r:id="rId20"/>
    <p:sldId id="319" r:id="rId21"/>
    <p:sldId id="377" r:id="rId22"/>
    <p:sldId id="379" r:id="rId23"/>
    <p:sldId id="362" r:id="rId24"/>
    <p:sldId id="323" r:id="rId25"/>
    <p:sldId id="326" r:id="rId26"/>
    <p:sldId id="330" r:id="rId27"/>
    <p:sldId id="331" r:id="rId28"/>
    <p:sldId id="381" r:id="rId29"/>
    <p:sldId id="382" r:id="rId30"/>
    <p:sldId id="380" r:id="rId31"/>
    <p:sldId id="384" r:id="rId32"/>
    <p:sldId id="339" r:id="rId33"/>
    <p:sldId id="341" r:id="rId34"/>
    <p:sldId id="343" r:id="rId35"/>
    <p:sldId id="386" r:id="rId36"/>
    <p:sldId id="346" r:id="rId37"/>
    <p:sldId id="390" r:id="rId38"/>
    <p:sldId id="348" r:id="rId39"/>
    <p:sldId id="389" r:id="rId40"/>
    <p:sldId id="350" r:id="rId41"/>
    <p:sldId id="391" r:id="rId42"/>
    <p:sldId id="392" r:id="rId43"/>
    <p:sldId id="355" r:id="rId44"/>
    <p:sldId id="358" r:id="rId45"/>
    <p:sldId id="366" r:id="rId46"/>
    <p:sldId id="289" r:id="rId47"/>
    <p:sldId id="360" r:id="rId48"/>
    <p:sldId id="361" r:id="rId49"/>
  </p:sldIdLst>
  <p:sldSz cx="12192000" cy="6858000"/>
  <p:notesSz cx="6858000" cy="9144000"/>
  <p:embeddedFontLst>
    <p:embeddedFont>
      <p:font typeface="Cambria Math" panose="02040503050406030204" pitchFamily="18" charset="0"/>
      <p:regular r:id="rId51"/>
    </p:embeddedFont>
    <p:embeddedFont>
      <p:font typeface="FuturaBookC" charset="-52"/>
      <p:regular r:id="rId52"/>
    </p:embeddedFont>
    <p:embeddedFont>
      <p:font typeface="Trebuchet MS" panose="020B0603020202020204" pitchFamily="34" charset="0"/>
      <p:regular r:id="rId53"/>
      <p:bold r:id="rId54"/>
      <p:italic r:id="rId55"/>
      <p:boldItalic r:id="rId56"/>
    </p:embeddedFont>
    <p:embeddedFont>
      <p:font typeface="华文彩云" panose="02010800040101010101" pitchFamily="2" charset="-122"/>
      <p:regular r:id="rId57"/>
    </p:embeddedFont>
    <p:embeddedFont>
      <p:font typeface="等线" panose="02010600030101010101" pitchFamily="2" charset="-122"/>
      <p:regular r:id="rId58"/>
      <p:bold r:id="rId59"/>
    </p:embeddedFont>
    <p:embeddedFont>
      <p:font typeface="等线 Light" panose="02010600030101010101" pitchFamily="2" charset="-122"/>
      <p:regular r:id="rId60"/>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CE4CBC-AD69-41E6-8593-9FED0E3F3416}" name="Yuchen Xu" initials="YX" userId="51fb718f315d163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CFD5"/>
    <a:srgbClr val="858C95"/>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41" autoAdjust="0"/>
    <p:restoredTop sz="94832" autoAdjust="0"/>
  </p:normalViewPr>
  <p:slideViewPr>
    <p:cSldViewPr snapToGrid="0">
      <p:cViewPr varScale="1">
        <p:scale>
          <a:sx n="73" d="100"/>
          <a:sy n="73" d="100"/>
        </p:scale>
        <p:origin x="586"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8/10/relationships/authors" Target="authors.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chen Xu" userId="51fb718f315d163e" providerId="LiveId" clId="{A6EEB52F-D6A9-42F5-A969-6FB1C3F99D2D}"/>
    <pc:docChg chg="undo redo custSel modSld">
      <pc:chgData name="Yuchen Xu" userId="51fb718f315d163e" providerId="LiveId" clId="{A6EEB52F-D6A9-42F5-A969-6FB1C3F99D2D}" dt="2024-06-18T12:43:10.197" v="368" actId="20577"/>
      <pc:docMkLst>
        <pc:docMk/>
      </pc:docMkLst>
      <pc:sldChg chg="addCm delCm">
        <pc:chgData name="Yuchen Xu" userId="51fb718f315d163e" providerId="LiveId" clId="{A6EEB52F-D6A9-42F5-A969-6FB1C3F99D2D}" dt="2024-06-18T12:12:29.620" v="216"/>
        <pc:sldMkLst>
          <pc:docMk/>
          <pc:sldMk cId="0" sldId="257"/>
        </pc:sldMkLst>
      </pc:sldChg>
      <pc:sldChg chg="modSp mod">
        <pc:chgData name="Yuchen Xu" userId="51fb718f315d163e" providerId="LiveId" clId="{A6EEB52F-D6A9-42F5-A969-6FB1C3F99D2D}" dt="2024-06-18T11:11:10.079" v="1" actId="14100"/>
        <pc:sldMkLst>
          <pc:docMk/>
          <pc:sldMk cId="0" sldId="263"/>
        </pc:sldMkLst>
        <pc:picChg chg="mod">
          <ac:chgData name="Yuchen Xu" userId="51fb718f315d163e" providerId="LiveId" clId="{A6EEB52F-D6A9-42F5-A969-6FB1C3F99D2D}" dt="2024-06-18T11:11:10.079" v="1" actId="14100"/>
          <ac:picMkLst>
            <pc:docMk/>
            <pc:sldMk cId="0" sldId="263"/>
            <ac:picMk id="14" creationId="{00000000-0000-0000-0000-000000000000}"/>
          </ac:picMkLst>
        </pc:picChg>
      </pc:sldChg>
      <pc:sldChg chg="addSp modSp mod modAnim">
        <pc:chgData name="Yuchen Xu" userId="51fb718f315d163e" providerId="LiveId" clId="{A6EEB52F-D6A9-42F5-A969-6FB1C3F99D2D}" dt="2024-06-18T12:38:48.614" v="355"/>
        <pc:sldMkLst>
          <pc:docMk/>
          <pc:sldMk cId="2798007241" sldId="297"/>
        </pc:sldMkLst>
        <pc:spChg chg="mod">
          <ac:chgData name="Yuchen Xu" userId="51fb718f315d163e" providerId="LiveId" clId="{A6EEB52F-D6A9-42F5-A969-6FB1C3F99D2D}" dt="2024-06-18T12:38:48.614" v="355"/>
          <ac:spMkLst>
            <pc:docMk/>
            <pc:sldMk cId="2798007241" sldId="297"/>
            <ac:spMk id="13" creationId="{00000000-0000-0000-0000-000000000000}"/>
          </ac:spMkLst>
        </pc:spChg>
        <pc:picChg chg="add mod">
          <ac:chgData name="Yuchen Xu" userId="51fb718f315d163e" providerId="LiveId" clId="{A6EEB52F-D6A9-42F5-A969-6FB1C3F99D2D}" dt="2024-06-18T12:14:42.546" v="226" actId="1076"/>
          <ac:picMkLst>
            <pc:docMk/>
            <pc:sldMk cId="2798007241" sldId="297"/>
            <ac:picMk id="2" creationId="{EB5DDAB4-6045-1C2B-5E22-D4C20B8F5D6A}"/>
          </ac:picMkLst>
        </pc:picChg>
        <pc:picChg chg="mod ord">
          <ac:chgData name="Yuchen Xu" userId="51fb718f315d163e" providerId="LiveId" clId="{A6EEB52F-D6A9-42F5-A969-6FB1C3F99D2D}" dt="2024-06-18T12:15:50.996" v="243" actId="14100"/>
          <ac:picMkLst>
            <pc:docMk/>
            <pc:sldMk cId="2798007241" sldId="297"/>
            <ac:picMk id="8" creationId="{D21DCFDD-1886-4B5D-A4D0-61708B41D038}"/>
          </ac:picMkLst>
        </pc:picChg>
        <pc:picChg chg="mod ord">
          <ac:chgData name="Yuchen Xu" userId="51fb718f315d163e" providerId="LiveId" clId="{A6EEB52F-D6A9-42F5-A969-6FB1C3F99D2D}" dt="2024-06-18T12:15:16.082" v="236" actId="1076"/>
          <ac:picMkLst>
            <pc:docMk/>
            <pc:sldMk cId="2798007241" sldId="297"/>
            <ac:picMk id="14" creationId="{00000000-0000-0000-0000-000000000000}"/>
          </ac:picMkLst>
        </pc:picChg>
      </pc:sldChg>
      <pc:sldChg chg="addSp delSp modSp mod modAnim">
        <pc:chgData name="Yuchen Xu" userId="51fb718f315d163e" providerId="LiveId" clId="{A6EEB52F-D6A9-42F5-A969-6FB1C3F99D2D}" dt="2024-06-18T12:39:06.954" v="356"/>
        <pc:sldMkLst>
          <pc:docMk/>
          <pc:sldMk cId="2597771734" sldId="305"/>
        </pc:sldMkLst>
        <pc:spChg chg="mod">
          <ac:chgData name="Yuchen Xu" userId="51fb718f315d163e" providerId="LiveId" clId="{A6EEB52F-D6A9-42F5-A969-6FB1C3F99D2D}" dt="2024-06-18T12:39:06.954" v="356"/>
          <ac:spMkLst>
            <pc:docMk/>
            <pc:sldMk cId="2597771734" sldId="305"/>
            <ac:spMk id="13" creationId="{00000000-0000-0000-0000-000000000000}"/>
          </ac:spMkLst>
        </pc:spChg>
        <pc:picChg chg="add del mod">
          <ac:chgData name="Yuchen Xu" userId="51fb718f315d163e" providerId="LiveId" clId="{A6EEB52F-D6A9-42F5-A969-6FB1C3F99D2D}" dt="2024-06-18T12:20:56.796" v="254" actId="478"/>
          <ac:picMkLst>
            <pc:docMk/>
            <pc:sldMk cId="2597771734" sldId="305"/>
            <ac:picMk id="2" creationId="{45A1C7D0-BB44-175E-A452-BA4DC6ECE23E}"/>
          </ac:picMkLst>
        </pc:picChg>
        <pc:picChg chg="add mod">
          <ac:chgData name="Yuchen Xu" userId="51fb718f315d163e" providerId="LiveId" clId="{A6EEB52F-D6A9-42F5-A969-6FB1C3F99D2D}" dt="2024-06-18T12:21:56.999" v="259" actId="1076"/>
          <ac:picMkLst>
            <pc:docMk/>
            <pc:sldMk cId="2597771734" sldId="305"/>
            <ac:picMk id="4" creationId="{5EE4058B-976C-A042-1E28-0601442709A7}"/>
          </ac:picMkLst>
        </pc:picChg>
        <pc:picChg chg="mod">
          <ac:chgData name="Yuchen Xu" userId="51fb718f315d163e" providerId="LiveId" clId="{A6EEB52F-D6A9-42F5-A969-6FB1C3F99D2D}" dt="2024-06-18T11:25:25.635" v="12" actId="1076"/>
          <ac:picMkLst>
            <pc:docMk/>
            <pc:sldMk cId="2597771734" sldId="305"/>
            <ac:picMk id="10" creationId="{EDC179CF-6772-40F6-99F2-EE1A0EF9522E}"/>
          </ac:picMkLst>
        </pc:picChg>
        <pc:picChg chg="mod ord">
          <ac:chgData name="Yuchen Xu" userId="51fb718f315d163e" providerId="LiveId" clId="{A6EEB52F-D6A9-42F5-A969-6FB1C3F99D2D}" dt="2024-06-18T12:22:00.374" v="261" actId="166"/>
          <ac:picMkLst>
            <pc:docMk/>
            <pc:sldMk cId="2597771734" sldId="305"/>
            <ac:picMk id="11" creationId="{468681FE-8110-4C6E-BEF4-73906DF3E3B1}"/>
          </ac:picMkLst>
        </pc:picChg>
        <pc:picChg chg="mod">
          <ac:chgData name="Yuchen Xu" userId="51fb718f315d163e" providerId="LiveId" clId="{A6EEB52F-D6A9-42F5-A969-6FB1C3F99D2D}" dt="2024-06-18T11:24:46.880" v="10" actId="1076"/>
          <ac:picMkLst>
            <pc:docMk/>
            <pc:sldMk cId="2597771734" sldId="305"/>
            <ac:picMk id="14" creationId="{00000000-0000-0000-0000-000000000000}"/>
          </ac:picMkLst>
        </pc:picChg>
      </pc:sldChg>
      <pc:sldChg chg="addSp delSp modSp mod delAnim modAnim">
        <pc:chgData name="Yuchen Xu" userId="51fb718f315d163e" providerId="LiveId" clId="{A6EEB52F-D6A9-42F5-A969-6FB1C3F99D2D}" dt="2024-06-18T12:39:40.406" v="358" actId="20577"/>
        <pc:sldMkLst>
          <pc:docMk/>
          <pc:sldMk cId="86579563" sldId="315"/>
        </pc:sldMkLst>
        <pc:spChg chg="mod">
          <ac:chgData name="Yuchen Xu" userId="51fb718f315d163e" providerId="LiveId" clId="{A6EEB52F-D6A9-42F5-A969-6FB1C3F99D2D}" dt="2024-06-18T12:39:40.406" v="358" actId="20577"/>
          <ac:spMkLst>
            <pc:docMk/>
            <pc:sldMk cId="86579563" sldId="315"/>
            <ac:spMk id="13" creationId="{00000000-0000-0000-0000-000000000000}"/>
          </ac:spMkLst>
        </pc:spChg>
        <pc:picChg chg="add mod">
          <ac:chgData name="Yuchen Xu" userId="51fb718f315d163e" providerId="LiveId" clId="{A6EEB52F-D6A9-42F5-A969-6FB1C3F99D2D}" dt="2024-06-18T12:23:06.289" v="267" actId="14100"/>
          <ac:picMkLst>
            <pc:docMk/>
            <pc:sldMk cId="86579563" sldId="315"/>
            <ac:picMk id="3" creationId="{93C77D58-2DAD-F945-F9E1-FA77FFBFB282}"/>
          </ac:picMkLst>
        </pc:picChg>
        <pc:picChg chg="ord">
          <ac:chgData name="Yuchen Xu" userId="51fb718f315d163e" providerId="LiveId" clId="{A6EEB52F-D6A9-42F5-A969-6FB1C3F99D2D}" dt="2024-06-18T12:23:07.943" v="268" actId="166"/>
          <ac:picMkLst>
            <pc:docMk/>
            <pc:sldMk cId="86579563" sldId="315"/>
            <ac:picMk id="9" creationId="{4323E083-63A3-4657-AF82-F780CC57FF2E}"/>
          </ac:picMkLst>
        </pc:picChg>
        <pc:picChg chg="del">
          <ac:chgData name="Yuchen Xu" userId="51fb718f315d163e" providerId="LiveId" clId="{A6EEB52F-D6A9-42F5-A969-6FB1C3F99D2D}" dt="2024-06-18T12:23:02.833" v="264" actId="478"/>
          <ac:picMkLst>
            <pc:docMk/>
            <pc:sldMk cId="86579563" sldId="315"/>
            <ac:picMk id="14" creationId="{00000000-0000-0000-0000-000000000000}"/>
          </ac:picMkLst>
        </pc:picChg>
      </pc:sldChg>
      <pc:sldChg chg="addSp delSp modSp mod">
        <pc:chgData name="Yuchen Xu" userId="51fb718f315d163e" providerId="LiveId" clId="{A6EEB52F-D6A9-42F5-A969-6FB1C3F99D2D}" dt="2024-06-18T12:40:04.574" v="359"/>
        <pc:sldMkLst>
          <pc:docMk/>
          <pc:sldMk cId="2891780499" sldId="319"/>
        </pc:sldMkLst>
        <pc:spChg chg="mod">
          <ac:chgData name="Yuchen Xu" userId="51fb718f315d163e" providerId="LiveId" clId="{A6EEB52F-D6A9-42F5-A969-6FB1C3F99D2D}" dt="2024-06-18T12:40:04.574" v="359"/>
          <ac:spMkLst>
            <pc:docMk/>
            <pc:sldMk cId="2891780499" sldId="319"/>
            <ac:spMk id="13" creationId="{00000000-0000-0000-0000-000000000000}"/>
          </ac:spMkLst>
        </pc:spChg>
        <pc:picChg chg="add mod ord">
          <ac:chgData name="Yuchen Xu" userId="51fb718f315d163e" providerId="LiveId" clId="{A6EEB52F-D6A9-42F5-A969-6FB1C3F99D2D}" dt="2024-06-18T12:24:43.635" v="284" actId="167"/>
          <ac:picMkLst>
            <pc:docMk/>
            <pc:sldMk cId="2891780499" sldId="319"/>
            <ac:picMk id="3" creationId="{D819D20F-313C-4BDF-8BF5-D0082C2B4E41}"/>
          </ac:picMkLst>
        </pc:picChg>
        <pc:picChg chg="mod">
          <ac:chgData name="Yuchen Xu" userId="51fb718f315d163e" providerId="LiveId" clId="{A6EEB52F-D6A9-42F5-A969-6FB1C3F99D2D}" dt="2024-06-18T12:26:36.679" v="307" actId="1076"/>
          <ac:picMkLst>
            <pc:docMk/>
            <pc:sldMk cId="2891780499" sldId="319"/>
            <ac:picMk id="9" creationId="{4246A1A6-D925-4B8E-9D43-670FC3C38213}"/>
          </ac:picMkLst>
        </pc:picChg>
        <pc:picChg chg="mod">
          <ac:chgData name="Yuchen Xu" userId="51fb718f315d163e" providerId="LiveId" clId="{A6EEB52F-D6A9-42F5-A969-6FB1C3F99D2D}" dt="2024-06-18T12:25:13.457" v="289" actId="1076"/>
          <ac:picMkLst>
            <pc:docMk/>
            <pc:sldMk cId="2891780499" sldId="319"/>
            <ac:picMk id="11" creationId="{C3983EC3-11BF-470D-A37F-8DFE8D3EE0FC}"/>
          </ac:picMkLst>
        </pc:picChg>
        <pc:picChg chg="del mod">
          <ac:chgData name="Yuchen Xu" userId="51fb718f315d163e" providerId="LiveId" clId="{A6EEB52F-D6A9-42F5-A969-6FB1C3F99D2D}" dt="2024-06-18T12:24:32.721" v="276" actId="478"/>
          <ac:picMkLst>
            <pc:docMk/>
            <pc:sldMk cId="2891780499" sldId="319"/>
            <ac:picMk id="14" creationId="{00000000-0000-0000-0000-000000000000}"/>
          </ac:picMkLst>
        </pc:picChg>
      </pc:sldChg>
      <pc:sldChg chg="modSp mod">
        <pc:chgData name="Yuchen Xu" userId="51fb718f315d163e" providerId="LiveId" clId="{A6EEB52F-D6A9-42F5-A969-6FB1C3F99D2D}" dt="2024-06-18T12:40:36.600" v="361"/>
        <pc:sldMkLst>
          <pc:docMk/>
          <pc:sldMk cId="2046534610" sldId="330"/>
        </pc:sldMkLst>
        <pc:spChg chg="mod">
          <ac:chgData name="Yuchen Xu" userId="51fb718f315d163e" providerId="LiveId" clId="{A6EEB52F-D6A9-42F5-A969-6FB1C3F99D2D}" dt="2024-06-18T12:40:36.600" v="361"/>
          <ac:spMkLst>
            <pc:docMk/>
            <pc:sldMk cId="2046534610" sldId="330"/>
            <ac:spMk id="4" creationId="{35194974-3857-4BE0-909E-9D81806F86CA}"/>
          </ac:spMkLst>
        </pc:spChg>
      </pc:sldChg>
      <pc:sldChg chg="modSp mod">
        <pc:chgData name="Yuchen Xu" userId="51fb718f315d163e" providerId="LiveId" clId="{A6EEB52F-D6A9-42F5-A969-6FB1C3F99D2D}" dt="2024-06-18T12:29:40.015" v="318" actId="1076"/>
        <pc:sldMkLst>
          <pc:docMk/>
          <pc:sldMk cId="1708502547" sldId="331"/>
        </pc:sldMkLst>
        <pc:picChg chg="mod">
          <ac:chgData name="Yuchen Xu" userId="51fb718f315d163e" providerId="LiveId" clId="{A6EEB52F-D6A9-42F5-A969-6FB1C3F99D2D}" dt="2024-06-18T12:28:30.204" v="312" actId="1076"/>
          <ac:picMkLst>
            <pc:docMk/>
            <pc:sldMk cId="1708502547" sldId="331"/>
            <ac:picMk id="11" creationId="{667B5B78-0664-436B-9E3A-7F6CB5F112AF}"/>
          </ac:picMkLst>
        </pc:picChg>
        <pc:picChg chg="mod">
          <ac:chgData name="Yuchen Xu" userId="51fb718f315d163e" providerId="LiveId" clId="{A6EEB52F-D6A9-42F5-A969-6FB1C3F99D2D}" dt="2024-06-18T12:27:44.213" v="310" actId="14826"/>
          <ac:picMkLst>
            <pc:docMk/>
            <pc:sldMk cId="1708502547" sldId="331"/>
            <ac:picMk id="14" creationId="{00000000-0000-0000-0000-000000000000}"/>
          </ac:picMkLst>
        </pc:picChg>
        <pc:picChg chg="mod">
          <ac:chgData name="Yuchen Xu" userId="51fb718f315d163e" providerId="LiveId" clId="{A6EEB52F-D6A9-42F5-A969-6FB1C3F99D2D}" dt="2024-06-18T12:29:21.564" v="314" actId="14826"/>
          <ac:picMkLst>
            <pc:docMk/>
            <pc:sldMk cId="1708502547" sldId="331"/>
            <ac:picMk id="16" creationId="{8496252E-83E5-4C6F-844D-B476997D2FCF}"/>
          </ac:picMkLst>
        </pc:picChg>
        <pc:picChg chg="mod">
          <ac:chgData name="Yuchen Xu" userId="51fb718f315d163e" providerId="LiveId" clId="{A6EEB52F-D6A9-42F5-A969-6FB1C3F99D2D}" dt="2024-06-18T12:29:40.015" v="318" actId="1076"/>
          <ac:picMkLst>
            <pc:docMk/>
            <pc:sldMk cId="1708502547" sldId="331"/>
            <ac:picMk id="17" creationId="{7838B1E2-A54D-4A12-81F4-3CF296CF6D27}"/>
          </ac:picMkLst>
        </pc:picChg>
      </pc:sldChg>
      <pc:sldChg chg="modSp mod">
        <pc:chgData name="Yuchen Xu" userId="51fb718f315d163e" providerId="LiveId" clId="{A6EEB52F-D6A9-42F5-A969-6FB1C3F99D2D}" dt="2024-06-18T12:41:28.893" v="362"/>
        <pc:sldMkLst>
          <pc:docMk/>
          <pc:sldMk cId="46690133" sldId="341"/>
        </pc:sldMkLst>
        <pc:spChg chg="mod">
          <ac:chgData name="Yuchen Xu" userId="51fb718f315d163e" providerId="LiveId" clId="{A6EEB52F-D6A9-42F5-A969-6FB1C3F99D2D}" dt="2024-06-18T11:54:32.964" v="92" actId="113"/>
          <ac:spMkLst>
            <pc:docMk/>
            <pc:sldMk cId="46690133" sldId="341"/>
            <ac:spMk id="2" creationId="{00000000-0000-0000-0000-000000000000}"/>
          </ac:spMkLst>
        </pc:spChg>
        <pc:spChg chg="mod">
          <ac:chgData name="Yuchen Xu" userId="51fb718f315d163e" providerId="LiveId" clId="{A6EEB52F-D6A9-42F5-A969-6FB1C3F99D2D}" dt="2024-06-18T11:54:35.571" v="93" actId="113"/>
          <ac:spMkLst>
            <pc:docMk/>
            <pc:sldMk cId="46690133" sldId="341"/>
            <ac:spMk id="8" creationId="{00000000-0000-0000-0000-000000000000}"/>
          </ac:spMkLst>
        </pc:spChg>
        <pc:spChg chg="mod">
          <ac:chgData name="Yuchen Xu" userId="51fb718f315d163e" providerId="LiveId" clId="{A6EEB52F-D6A9-42F5-A969-6FB1C3F99D2D}" dt="2024-06-18T12:41:28.893" v="362"/>
          <ac:spMkLst>
            <pc:docMk/>
            <pc:sldMk cId="46690133" sldId="341"/>
            <ac:spMk id="13" creationId="{00000000-0000-0000-0000-000000000000}"/>
          </ac:spMkLst>
        </pc:spChg>
        <pc:picChg chg="mod">
          <ac:chgData name="Yuchen Xu" userId="51fb718f315d163e" providerId="LiveId" clId="{A6EEB52F-D6A9-42F5-A969-6FB1C3F99D2D}" dt="2024-06-18T12:30:40.966" v="319"/>
          <ac:picMkLst>
            <pc:docMk/>
            <pc:sldMk cId="46690133" sldId="341"/>
            <ac:picMk id="14" creationId="{00000000-0000-0000-0000-000000000000}"/>
          </ac:picMkLst>
        </pc:picChg>
      </pc:sldChg>
      <pc:sldChg chg="addSp modSp mod modAnim">
        <pc:chgData name="Yuchen Xu" userId="51fb718f315d163e" providerId="LiveId" clId="{A6EEB52F-D6A9-42F5-A969-6FB1C3F99D2D}" dt="2024-06-18T12:31:05.443" v="321" actId="1076"/>
        <pc:sldMkLst>
          <pc:docMk/>
          <pc:sldMk cId="1122970014" sldId="343"/>
        </pc:sldMkLst>
        <pc:spChg chg="add mod">
          <ac:chgData name="Yuchen Xu" userId="51fb718f315d163e" providerId="LiveId" clId="{A6EEB52F-D6A9-42F5-A969-6FB1C3F99D2D}" dt="2024-06-18T11:56:46.983" v="151" actId="164"/>
          <ac:spMkLst>
            <pc:docMk/>
            <pc:sldMk cId="1122970014" sldId="343"/>
            <ac:spMk id="2" creationId="{B011617E-0714-959C-E800-7FF7912A029D}"/>
          </ac:spMkLst>
        </pc:spChg>
        <pc:spChg chg="mod">
          <ac:chgData name="Yuchen Xu" userId="51fb718f315d163e" providerId="LiveId" clId="{A6EEB52F-D6A9-42F5-A969-6FB1C3F99D2D}" dt="2024-06-18T11:55:37.741" v="120" actId="2711"/>
          <ac:spMkLst>
            <pc:docMk/>
            <pc:sldMk cId="1122970014" sldId="343"/>
            <ac:spMk id="8" creationId="{00000000-0000-0000-0000-000000000000}"/>
          </ac:spMkLst>
        </pc:spChg>
        <pc:grpChg chg="add mod">
          <ac:chgData name="Yuchen Xu" userId="51fb718f315d163e" providerId="LiveId" clId="{A6EEB52F-D6A9-42F5-A969-6FB1C3F99D2D}" dt="2024-06-18T11:56:13.273" v="149" actId="164"/>
          <ac:grpSpMkLst>
            <pc:docMk/>
            <pc:sldMk cId="1122970014" sldId="343"/>
            <ac:grpSpMk id="3" creationId="{BAEB827D-2FBC-D81E-D33E-9F135AD52924}"/>
          </ac:grpSpMkLst>
        </pc:grpChg>
        <pc:grpChg chg="add mod">
          <ac:chgData name="Yuchen Xu" userId="51fb718f315d163e" providerId="LiveId" clId="{A6EEB52F-D6A9-42F5-A969-6FB1C3F99D2D}" dt="2024-06-18T12:31:05.443" v="321" actId="1076"/>
          <ac:grpSpMkLst>
            <pc:docMk/>
            <pc:sldMk cId="1122970014" sldId="343"/>
            <ac:grpSpMk id="4" creationId="{03CB73E7-CD20-A9B8-C176-DCCABB871E86}"/>
          </ac:grpSpMkLst>
        </pc:grpChg>
        <pc:picChg chg="mod">
          <ac:chgData name="Yuchen Xu" userId="51fb718f315d163e" providerId="LiveId" clId="{A6EEB52F-D6A9-42F5-A969-6FB1C3F99D2D}" dt="2024-06-18T11:56:46.983" v="151" actId="164"/>
          <ac:picMkLst>
            <pc:docMk/>
            <pc:sldMk cId="1122970014" sldId="343"/>
            <ac:picMk id="10" creationId="{1D222A5E-37C1-4723-B46A-3918801D024F}"/>
          </ac:picMkLst>
        </pc:picChg>
      </pc:sldChg>
      <pc:sldChg chg="addSp modSp mod modAnim">
        <pc:chgData name="Yuchen Xu" userId="51fb718f315d163e" providerId="LiveId" clId="{A6EEB52F-D6A9-42F5-A969-6FB1C3F99D2D}" dt="2024-06-18T12:31:37.064" v="323" actId="1076"/>
        <pc:sldMkLst>
          <pc:docMk/>
          <pc:sldMk cId="1039668553" sldId="346"/>
        </pc:sldMkLst>
        <pc:picChg chg="add mod">
          <ac:chgData name="Yuchen Xu" userId="51fb718f315d163e" providerId="LiveId" clId="{A6EEB52F-D6A9-42F5-A969-6FB1C3F99D2D}" dt="2024-06-18T12:01:17.115" v="171" actId="1076"/>
          <ac:picMkLst>
            <pc:docMk/>
            <pc:sldMk cId="1039668553" sldId="346"/>
            <ac:picMk id="2" creationId="{B32B3A75-9EA3-8411-89C5-5A1538581DB8}"/>
          </ac:picMkLst>
        </pc:picChg>
        <pc:picChg chg="mod ord">
          <ac:chgData name="Yuchen Xu" userId="51fb718f315d163e" providerId="LiveId" clId="{A6EEB52F-D6A9-42F5-A969-6FB1C3F99D2D}" dt="2024-06-18T12:31:37.064" v="323" actId="1076"/>
          <ac:picMkLst>
            <pc:docMk/>
            <pc:sldMk cId="1039668553" sldId="346"/>
            <ac:picMk id="10" creationId="{388EC166-20CF-4129-855E-6F2792F88DDD}"/>
          </ac:picMkLst>
        </pc:picChg>
        <pc:picChg chg="mod">
          <ac:chgData name="Yuchen Xu" userId="51fb718f315d163e" providerId="LiveId" clId="{A6EEB52F-D6A9-42F5-A969-6FB1C3F99D2D}" dt="2024-06-18T12:00:01.189" v="167" actId="14826"/>
          <ac:picMkLst>
            <pc:docMk/>
            <pc:sldMk cId="1039668553" sldId="346"/>
            <ac:picMk id="14" creationId="{00000000-0000-0000-0000-000000000000}"/>
          </ac:picMkLst>
        </pc:picChg>
      </pc:sldChg>
      <pc:sldChg chg="addSp modSp mod modAnim">
        <pc:chgData name="Yuchen Xu" userId="51fb718f315d163e" providerId="LiveId" clId="{A6EEB52F-D6A9-42F5-A969-6FB1C3F99D2D}" dt="2024-06-18T12:04:40.445" v="191"/>
        <pc:sldMkLst>
          <pc:docMk/>
          <pc:sldMk cId="4136121943" sldId="348"/>
        </pc:sldMkLst>
        <pc:spChg chg="mod">
          <ac:chgData name="Yuchen Xu" userId="51fb718f315d163e" providerId="LiveId" clId="{A6EEB52F-D6A9-42F5-A969-6FB1C3F99D2D}" dt="2024-06-18T12:02:25.935" v="175" actId="2711"/>
          <ac:spMkLst>
            <pc:docMk/>
            <pc:sldMk cId="4136121943" sldId="348"/>
            <ac:spMk id="13" creationId="{00000000-0000-0000-0000-000000000000}"/>
          </ac:spMkLst>
        </pc:spChg>
        <pc:picChg chg="add mod">
          <ac:chgData name="Yuchen Xu" userId="51fb718f315d163e" providerId="LiveId" clId="{A6EEB52F-D6A9-42F5-A969-6FB1C3F99D2D}" dt="2024-06-18T12:04:29.828" v="188" actId="1076"/>
          <ac:picMkLst>
            <pc:docMk/>
            <pc:sldMk cId="4136121943" sldId="348"/>
            <ac:picMk id="2" creationId="{FEF12795-A410-5845-82D8-17971D1E551F}"/>
          </ac:picMkLst>
        </pc:picChg>
        <pc:picChg chg="mod ord">
          <ac:chgData name="Yuchen Xu" userId="51fb718f315d163e" providerId="LiveId" clId="{A6EEB52F-D6A9-42F5-A969-6FB1C3F99D2D}" dt="2024-06-18T12:04:32.893" v="189" actId="166"/>
          <ac:picMkLst>
            <pc:docMk/>
            <pc:sldMk cId="4136121943" sldId="348"/>
            <ac:picMk id="10" creationId="{C3C71D84-19D7-41EE-931F-B5F6344E074B}"/>
          </ac:picMkLst>
        </pc:picChg>
        <pc:picChg chg="mod">
          <ac:chgData name="Yuchen Xu" userId="51fb718f315d163e" providerId="LiveId" clId="{A6EEB52F-D6A9-42F5-A969-6FB1C3F99D2D}" dt="2024-06-18T12:04:04.151" v="183" actId="14826"/>
          <ac:picMkLst>
            <pc:docMk/>
            <pc:sldMk cId="4136121943" sldId="348"/>
            <ac:picMk id="14" creationId="{00000000-0000-0000-0000-000000000000}"/>
          </ac:picMkLst>
        </pc:picChg>
      </pc:sldChg>
      <pc:sldChg chg="addSp modSp mod modAnim">
        <pc:chgData name="Yuchen Xu" userId="51fb718f315d163e" providerId="LiveId" clId="{A6EEB52F-D6A9-42F5-A969-6FB1C3F99D2D}" dt="2024-06-18T12:43:10.197" v="368" actId="20577"/>
        <pc:sldMkLst>
          <pc:docMk/>
          <pc:sldMk cId="944052017" sldId="351"/>
        </pc:sldMkLst>
        <pc:spChg chg="mod">
          <ac:chgData name="Yuchen Xu" userId="51fb718f315d163e" providerId="LiveId" clId="{A6EEB52F-D6A9-42F5-A969-6FB1C3F99D2D}" dt="2024-06-18T12:43:10.197" v="368" actId="20577"/>
          <ac:spMkLst>
            <pc:docMk/>
            <pc:sldMk cId="944052017" sldId="351"/>
            <ac:spMk id="13" creationId="{00000000-0000-0000-0000-000000000000}"/>
          </ac:spMkLst>
        </pc:spChg>
        <pc:picChg chg="add mod">
          <ac:chgData name="Yuchen Xu" userId="51fb718f315d163e" providerId="LiveId" clId="{A6EEB52F-D6A9-42F5-A969-6FB1C3F99D2D}" dt="2024-06-18T12:33:21.768" v="351" actId="1037"/>
          <ac:picMkLst>
            <pc:docMk/>
            <pc:sldMk cId="944052017" sldId="351"/>
            <ac:picMk id="2" creationId="{4C281CBE-A499-F258-3927-C87289639C54}"/>
          </ac:picMkLst>
        </pc:picChg>
        <pc:picChg chg="mod ord">
          <ac:chgData name="Yuchen Xu" userId="51fb718f315d163e" providerId="LiveId" clId="{A6EEB52F-D6A9-42F5-A969-6FB1C3F99D2D}" dt="2024-06-18T12:34:33.306" v="354" actId="1076"/>
          <ac:picMkLst>
            <pc:docMk/>
            <pc:sldMk cId="944052017" sldId="351"/>
            <ac:picMk id="10" creationId="{4361E37D-D5BC-47E6-B4D3-DD17AE54201C}"/>
          </ac:picMkLst>
        </pc:picChg>
        <pc:picChg chg="mod ord">
          <ac:chgData name="Yuchen Xu" userId="51fb718f315d163e" providerId="LiveId" clId="{A6EEB52F-D6A9-42F5-A969-6FB1C3F99D2D}" dt="2024-06-18T12:34:23.795" v="352" actId="1076"/>
          <ac:picMkLst>
            <pc:docMk/>
            <pc:sldMk cId="944052017" sldId="351"/>
            <ac:picMk id="14" creationId="{00000000-0000-0000-0000-000000000000}"/>
          </ac:picMkLst>
        </pc:picChg>
      </pc:sldChg>
      <pc:sldChg chg="modSp mod">
        <pc:chgData name="Yuchen Xu" userId="51fb718f315d163e" providerId="LiveId" clId="{A6EEB52F-D6A9-42F5-A969-6FB1C3F99D2D}" dt="2024-06-18T12:10:48.831" v="214" actId="2711"/>
        <pc:sldMkLst>
          <pc:docMk/>
          <pc:sldMk cId="2198392527" sldId="355"/>
        </pc:sldMkLst>
        <pc:spChg chg="mod">
          <ac:chgData name="Yuchen Xu" userId="51fb718f315d163e" providerId="LiveId" clId="{A6EEB52F-D6A9-42F5-A969-6FB1C3F99D2D}" dt="2024-06-18T12:10:48.831" v="214" actId="2711"/>
          <ac:spMkLst>
            <pc:docMk/>
            <pc:sldMk cId="2198392527" sldId="355"/>
            <ac:spMk id="13" creationId="{00000000-0000-0000-0000-000000000000}"/>
          </ac:spMkLst>
        </pc:spChg>
        <pc:picChg chg="mod">
          <ac:chgData name="Yuchen Xu" userId="51fb718f315d163e" providerId="LiveId" clId="{A6EEB52F-D6A9-42F5-A969-6FB1C3F99D2D}" dt="2024-06-18T12:09:54.857" v="213" actId="14100"/>
          <ac:picMkLst>
            <pc:docMk/>
            <pc:sldMk cId="2198392527" sldId="355"/>
            <ac:picMk id="10" creationId="{EDE53AD8-2009-4639-94F2-724F8E329AF2}"/>
          </ac:picMkLst>
        </pc:picChg>
        <pc:picChg chg="mod">
          <ac:chgData name="Yuchen Xu" userId="51fb718f315d163e" providerId="LiveId" clId="{A6EEB52F-D6A9-42F5-A969-6FB1C3F99D2D}" dt="2024-06-18T12:09:52.095" v="212" actId="1076"/>
          <ac:picMkLst>
            <pc:docMk/>
            <pc:sldMk cId="2198392527" sldId="355"/>
            <ac:picMk id="14" creationId="{00000000-0000-0000-0000-000000000000}"/>
          </ac:picMkLst>
        </pc:picChg>
      </pc:sldChg>
      <pc:sldChg chg="modSp mod">
        <pc:chgData name="Yuchen Xu" userId="51fb718f315d163e" providerId="LiveId" clId="{A6EEB52F-D6A9-42F5-A969-6FB1C3F99D2D}" dt="2024-06-18T12:10:55.002" v="215" actId="2711"/>
        <pc:sldMkLst>
          <pc:docMk/>
          <pc:sldMk cId="309777998" sldId="358"/>
        </pc:sldMkLst>
        <pc:spChg chg="mod">
          <ac:chgData name="Yuchen Xu" userId="51fb718f315d163e" providerId="LiveId" clId="{A6EEB52F-D6A9-42F5-A969-6FB1C3F99D2D}" dt="2024-06-18T12:10:55.002" v="215" actId="2711"/>
          <ac:spMkLst>
            <pc:docMk/>
            <pc:sldMk cId="309777998" sldId="358"/>
            <ac:spMk id="7" creationId="{00000000-0000-0000-0000-000000000000}"/>
          </ac:spMkLst>
        </pc:spChg>
      </pc:sldChg>
    </pc:docChg>
  </pc:docChgLst>
  <pc:docChgLst>
    <pc:chgData name="Yuchen Xu" userId="51fb718f315d163e" providerId="LiveId" clId="{794C3B69-A372-473C-8A9C-4589A5E16FA3}"/>
    <pc:docChg chg="undo custSel addSld delSld modSld">
      <pc:chgData name="Yuchen Xu" userId="51fb718f315d163e" providerId="LiveId" clId="{794C3B69-A372-473C-8A9C-4589A5E16FA3}" dt="2024-06-19T04:02:06.484" v="1665" actId="14100"/>
      <pc:docMkLst>
        <pc:docMk/>
      </pc:docMkLst>
      <pc:sldChg chg="modSp mod">
        <pc:chgData name="Yuchen Xu" userId="51fb718f315d163e" providerId="LiveId" clId="{794C3B69-A372-473C-8A9C-4589A5E16FA3}" dt="2024-06-19T02:36:29.352" v="65"/>
        <pc:sldMkLst>
          <pc:docMk/>
          <pc:sldMk cId="0" sldId="257"/>
        </pc:sldMkLst>
        <pc:spChg chg="mod">
          <ac:chgData name="Yuchen Xu" userId="51fb718f315d163e" providerId="LiveId" clId="{794C3B69-A372-473C-8A9C-4589A5E16FA3}" dt="2024-06-19T02:36:29.352" v="65"/>
          <ac:spMkLst>
            <pc:docMk/>
            <pc:sldMk cId="0" sldId="257"/>
            <ac:spMk id="4" creationId="{00000000-0000-0000-0000-000000000000}"/>
          </ac:spMkLst>
        </pc:spChg>
      </pc:sldChg>
      <pc:sldChg chg="modSp mod">
        <pc:chgData name="Yuchen Xu" userId="51fb718f315d163e" providerId="LiveId" clId="{794C3B69-A372-473C-8A9C-4589A5E16FA3}" dt="2024-06-19T02:33:24.938" v="3" actId="113"/>
        <pc:sldMkLst>
          <pc:docMk/>
          <pc:sldMk cId="2798007241" sldId="297"/>
        </pc:sldMkLst>
        <pc:spChg chg="mod">
          <ac:chgData name="Yuchen Xu" userId="51fb718f315d163e" providerId="LiveId" clId="{794C3B69-A372-473C-8A9C-4589A5E16FA3}" dt="2024-06-19T02:33:24.938" v="3" actId="113"/>
          <ac:spMkLst>
            <pc:docMk/>
            <pc:sldMk cId="2798007241" sldId="297"/>
            <ac:spMk id="3" creationId="{630EC63D-FD89-9E30-2E86-5083B9F2464A}"/>
          </ac:spMkLst>
        </pc:spChg>
      </pc:sldChg>
      <pc:sldChg chg="addSp delSp modSp mod delAnim">
        <pc:chgData name="Yuchen Xu" userId="51fb718f315d163e" providerId="LiveId" clId="{794C3B69-A372-473C-8A9C-4589A5E16FA3}" dt="2024-06-19T03:24:57.356" v="1217" actId="1076"/>
        <pc:sldMkLst>
          <pc:docMk/>
          <pc:sldMk cId="2597771734" sldId="305"/>
        </pc:sldMkLst>
        <pc:spChg chg="add mod">
          <ac:chgData name="Yuchen Xu" userId="51fb718f315d163e" providerId="LiveId" clId="{794C3B69-A372-473C-8A9C-4589A5E16FA3}" dt="2024-06-19T02:37:21.873" v="81" actId="1076"/>
          <ac:spMkLst>
            <pc:docMk/>
            <pc:sldMk cId="2597771734" sldId="305"/>
            <ac:spMk id="2" creationId="{AF07A061-9552-CC87-5111-D6A9A0DCF766}"/>
          </ac:spMkLst>
        </pc:spChg>
        <pc:picChg chg="del">
          <ac:chgData name="Yuchen Xu" userId="51fb718f315d163e" providerId="LiveId" clId="{794C3B69-A372-473C-8A9C-4589A5E16FA3}" dt="2024-06-19T02:36:55.639" v="71" actId="478"/>
          <ac:picMkLst>
            <pc:docMk/>
            <pc:sldMk cId="2597771734" sldId="305"/>
            <ac:picMk id="4" creationId="{5EE4058B-976C-A042-1E28-0601442709A7}"/>
          </ac:picMkLst>
        </pc:picChg>
        <pc:picChg chg="del">
          <ac:chgData name="Yuchen Xu" userId="51fb718f315d163e" providerId="LiveId" clId="{794C3B69-A372-473C-8A9C-4589A5E16FA3}" dt="2024-06-19T02:36:56.359" v="72" actId="478"/>
          <ac:picMkLst>
            <pc:docMk/>
            <pc:sldMk cId="2597771734" sldId="305"/>
            <ac:picMk id="10" creationId="{EDC179CF-6772-40F6-99F2-EE1A0EF9522E}"/>
          </ac:picMkLst>
        </pc:picChg>
        <pc:picChg chg="del">
          <ac:chgData name="Yuchen Xu" userId="51fb718f315d163e" providerId="LiveId" clId="{794C3B69-A372-473C-8A9C-4589A5E16FA3}" dt="2024-06-19T02:36:55.104" v="70" actId="478"/>
          <ac:picMkLst>
            <pc:docMk/>
            <pc:sldMk cId="2597771734" sldId="305"/>
            <ac:picMk id="11" creationId="{468681FE-8110-4C6E-BEF4-73906DF3E3B1}"/>
          </ac:picMkLst>
        </pc:picChg>
        <pc:picChg chg="mod">
          <ac:chgData name="Yuchen Xu" userId="51fb718f315d163e" providerId="LiveId" clId="{794C3B69-A372-473C-8A9C-4589A5E16FA3}" dt="2024-06-19T03:24:57.356" v="1217" actId="1076"/>
          <ac:picMkLst>
            <pc:docMk/>
            <pc:sldMk cId="2597771734" sldId="305"/>
            <ac:picMk id="14" creationId="{00000000-0000-0000-0000-000000000000}"/>
          </ac:picMkLst>
        </pc:picChg>
      </pc:sldChg>
      <pc:sldChg chg="addSp delSp modSp mod addAnim delAnim modAnim">
        <pc:chgData name="Yuchen Xu" userId="51fb718f315d163e" providerId="LiveId" clId="{794C3B69-A372-473C-8A9C-4589A5E16FA3}" dt="2024-06-19T03:40:07.813" v="1569"/>
        <pc:sldMkLst>
          <pc:docMk/>
          <pc:sldMk cId="86579563" sldId="315"/>
        </pc:sldMkLst>
        <pc:spChg chg="add mod">
          <ac:chgData name="Yuchen Xu" userId="51fb718f315d163e" providerId="LiveId" clId="{794C3B69-A372-473C-8A9C-4589A5E16FA3}" dt="2024-06-19T02:48:16.449" v="226"/>
          <ac:spMkLst>
            <pc:docMk/>
            <pc:sldMk cId="86579563" sldId="315"/>
            <ac:spMk id="2" creationId="{6333B96B-3501-BBD0-13D1-AA5144EC54F4}"/>
          </ac:spMkLst>
        </pc:spChg>
        <pc:spChg chg="add del">
          <ac:chgData name="Yuchen Xu" userId="51fb718f315d163e" providerId="LiveId" clId="{794C3B69-A372-473C-8A9C-4589A5E16FA3}" dt="2024-06-19T02:47:54.002" v="221" actId="478"/>
          <ac:spMkLst>
            <pc:docMk/>
            <pc:sldMk cId="86579563" sldId="315"/>
            <ac:spMk id="4" creationId="{00000000-0000-0000-0000-000000000000}"/>
          </ac:spMkLst>
        </pc:spChg>
        <pc:picChg chg="add del mod">
          <ac:chgData name="Yuchen Xu" userId="51fb718f315d163e" providerId="LiveId" clId="{794C3B69-A372-473C-8A9C-4589A5E16FA3}" dt="2024-06-19T02:48:19.356" v="227" actId="1076"/>
          <ac:picMkLst>
            <pc:docMk/>
            <pc:sldMk cId="86579563" sldId="315"/>
            <ac:picMk id="3" creationId="{93C77D58-2DAD-F945-F9E1-FA77FFBFB282}"/>
          </ac:picMkLst>
        </pc:picChg>
        <pc:picChg chg="del">
          <ac:chgData name="Yuchen Xu" userId="51fb718f315d163e" providerId="LiveId" clId="{794C3B69-A372-473C-8A9C-4589A5E16FA3}" dt="2024-06-19T02:47:44.790" v="216" actId="478"/>
          <ac:picMkLst>
            <pc:docMk/>
            <pc:sldMk cId="86579563" sldId="315"/>
            <ac:picMk id="9" creationId="{4323E083-63A3-4657-AF82-F780CC57FF2E}"/>
          </ac:picMkLst>
        </pc:picChg>
      </pc:sldChg>
      <pc:sldChg chg="addSp delSp modSp mod delAnim">
        <pc:chgData name="Yuchen Xu" userId="51fb718f315d163e" providerId="LiveId" clId="{794C3B69-A372-473C-8A9C-4589A5E16FA3}" dt="2024-06-19T02:50:13.814" v="267" actId="1076"/>
        <pc:sldMkLst>
          <pc:docMk/>
          <pc:sldMk cId="2891780499" sldId="319"/>
        </pc:sldMkLst>
        <pc:spChg chg="add mod">
          <ac:chgData name="Yuchen Xu" userId="51fb718f315d163e" providerId="LiveId" clId="{794C3B69-A372-473C-8A9C-4589A5E16FA3}" dt="2024-06-19T02:50:13.814" v="267" actId="1076"/>
          <ac:spMkLst>
            <pc:docMk/>
            <pc:sldMk cId="2891780499" sldId="319"/>
            <ac:spMk id="2" creationId="{2606E9FF-41E8-06BD-7414-1D3E42E45759}"/>
          </ac:spMkLst>
        </pc:spChg>
        <pc:picChg chg="add del mod">
          <ac:chgData name="Yuchen Xu" userId="51fb718f315d163e" providerId="LiveId" clId="{794C3B69-A372-473C-8A9C-4589A5E16FA3}" dt="2024-06-19T02:50:01.276" v="264" actId="1076"/>
          <ac:picMkLst>
            <pc:docMk/>
            <pc:sldMk cId="2891780499" sldId="319"/>
            <ac:picMk id="3" creationId="{D819D20F-313C-4BDF-8BF5-D0082C2B4E41}"/>
          </ac:picMkLst>
        </pc:picChg>
        <pc:picChg chg="del">
          <ac:chgData name="Yuchen Xu" userId="51fb718f315d163e" providerId="LiveId" clId="{794C3B69-A372-473C-8A9C-4589A5E16FA3}" dt="2024-06-19T02:49:56.065" v="261" actId="478"/>
          <ac:picMkLst>
            <pc:docMk/>
            <pc:sldMk cId="2891780499" sldId="319"/>
            <ac:picMk id="9" creationId="{4246A1A6-D925-4B8E-9D43-670FC3C38213}"/>
          </ac:picMkLst>
        </pc:picChg>
        <pc:picChg chg="del">
          <ac:chgData name="Yuchen Xu" userId="51fb718f315d163e" providerId="LiveId" clId="{794C3B69-A372-473C-8A9C-4589A5E16FA3}" dt="2024-06-19T02:49:55.573" v="260" actId="478"/>
          <ac:picMkLst>
            <pc:docMk/>
            <pc:sldMk cId="2891780499" sldId="319"/>
            <ac:picMk id="11" creationId="{C3983EC3-11BF-470D-A37F-8DFE8D3EE0FC}"/>
          </ac:picMkLst>
        </pc:picChg>
      </pc:sldChg>
      <pc:sldChg chg="addSp delSp modSp mod delAnim">
        <pc:chgData name="Yuchen Xu" userId="51fb718f315d163e" providerId="LiveId" clId="{794C3B69-A372-473C-8A9C-4589A5E16FA3}" dt="2024-06-19T03:40:58.298" v="1577" actId="1076"/>
        <pc:sldMkLst>
          <pc:docMk/>
          <pc:sldMk cId="1708502547" sldId="331"/>
        </pc:sldMkLst>
        <pc:spChg chg="add mod">
          <ac:chgData name="Yuchen Xu" userId="51fb718f315d163e" providerId="LiveId" clId="{794C3B69-A372-473C-8A9C-4589A5E16FA3}" dt="2024-06-19T03:40:58.298" v="1577" actId="1076"/>
          <ac:spMkLst>
            <pc:docMk/>
            <pc:sldMk cId="1708502547" sldId="331"/>
            <ac:spMk id="2" creationId="{C1C66C85-88F3-0D1A-03E6-949CE38B4578}"/>
          </ac:spMkLst>
        </pc:spChg>
        <pc:spChg chg="del">
          <ac:chgData name="Yuchen Xu" userId="51fb718f315d163e" providerId="LiveId" clId="{794C3B69-A372-473C-8A9C-4589A5E16FA3}" dt="2024-06-19T02:56:42.894" v="347" actId="478"/>
          <ac:spMkLst>
            <pc:docMk/>
            <pc:sldMk cId="1708502547" sldId="331"/>
            <ac:spMk id="4" creationId="{00000000-0000-0000-0000-000000000000}"/>
          </ac:spMkLst>
        </pc:spChg>
        <pc:spChg chg="add mod">
          <ac:chgData name="Yuchen Xu" userId="51fb718f315d163e" providerId="LiveId" clId="{794C3B69-A372-473C-8A9C-4589A5E16FA3}" dt="2024-06-19T02:58:33.054" v="382" actId="14100"/>
          <ac:spMkLst>
            <pc:docMk/>
            <pc:sldMk cId="1708502547" sldId="331"/>
            <ac:spMk id="5" creationId="{36DF3B69-0B52-3C13-EFD0-02EA0032EE30}"/>
          </ac:spMkLst>
        </pc:spChg>
        <pc:picChg chg="del">
          <ac:chgData name="Yuchen Xu" userId="51fb718f315d163e" providerId="LiveId" clId="{794C3B69-A372-473C-8A9C-4589A5E16FA3}" dt="2024-06-19T02:56:40.340" v="345" actId="478"/>
          <ac:picMkLst>
            <pc:docMk/>
            <pc:sldMk cId="1708502547" sldId="331"/>
            <ac:picMk id="10" creationId="{232C0538-9D39-4D37-BEB7-263ED1EF3FD9}"/>
          </ac:picMkLst>
        </pc:picChg>
        <pc:picChg chg="del">
          <ac:chgData name="Yuchen Xu" userId="51fb718f315d163e" providerId="LiveId" clId="{794C3B69-A372-473C-8A9C-4589A5E16FA3}" dt="2024-06-19T02:56:39.874" v="344" actId="478"/>
          <ac:picMkLst>
            <pc:docMk/>
            <pc:sldMk cId="1708502547" sldId="331"/>
            <ac:picMk id="11" creationId="{667B5B78-0664-436B-9E3A-7F6CB5F112AF}"/>
          </ac:picMkLst>
        </pc:picChg>
        <pc:picChg chg="del">
          <ac:chgData name="Yuchen Xu" userId="51fb718f315d163e" providerId="LiveId" clId="{794C3B69-A372-473C-8A9C-4589A5E16FA3}" dt="2024-06-19T02:56:39.446" v="343" actId="478"/>
          <ac:picMkLst>
            <pc:docMk/>
            <pc:sldMk cId="1708502547" sldId="331"/>
            <ac:picMk id="12" creationId="{552DE86D-6823-46D8-856E-D9A5209A77A8}"/>
          </ac:picMkLst>
        </pc:picChg>
        <pc:picChg chg="mod">
          <ac:chgData name="Yuchen Xu" userId="51fb718f315d163e" providerId="LiveId" clId="{794C3B69-A372-473C-8A9C-4589A5E16FA3}" dt="2024-06-19T03:40:55.626" v="1576" actId="14100"/>
          <ac:picMkLst>
            <pc:docMk/>
            <pc:sldMk cId="1708502547" sldId="331"/>
            <ac:picMk id="14" creationId="{00000000-0000-0000-0000-000000000000}"/>
          </ac:picMkLst>
        </pc:picChg>
        <pc:picChg chg="del">
          <ac:chgData name="Yuchen Xu" userId="51fb718f315d163e" providerId="LiveId" clId="{794C3B69-A372-473C-8A9C-4589A5E16FA3}" dt="2024-06-19T02:56:38.933" v="342" actId="478"/>
          <ac:picMkLst>
            <pc:docMk/>
            <pc:sldMk cId="1708502547" sldId="331"/>
            <ac:picMk id="16" creationId="{8496252E-83E5-4C6F-844D-B476997D2FCF}"/>
          </ac:picMkLst>
        </pc:picChg>
        <pc:picChg chg="del">
          <ac:chgData name="Yuchen Xu" userId="51fb718f315d163e" providerId="LiveId" clId="{794C3B69-A372-473C-8A9C-4589A5E16FA3}" dt="2024-06-19T02:56:38.336" v="341" actId="478"/>
          <ac:picMkLst>
            <pc:docMk/>
            <pc:sldMk cId="1708502547" sldId="331"/>
            <ac:picMk id="17" creationId="{7838B1E2-A54D-4A12-81F4-3CF296CF6D27}"/>
          </ac:picMkLst>
        </pc:picChg>
      </pc:sldChg>
      <pc:sldChg chg="addSp delSp modSp mod">
        <pc:chgData name="Yuchen Xu" userId="51fb718f315d163e" providerId="LiveId" clId="{794C3B69-A372-473C-8A9C-4589A5E16FA3}" dt="2024-06-19T03:58:06.587" v="1644" actId="113"/>
        <pc:sldMkLst>
          <pc:docMk/>
          <pc:sldMk cId="46690133" sldId="341"/>
        </pc:sldMkLst>
        <pc:spChg chg="mod">
          <ac:chgData name="Yuchen Xu" userId="51fb718f315d163e" providerId="LiveId" clId="{794C3B69-A372-473C-8A9C-4589A5E16FA3}" dt="2024-06-19T03:58:06.587" v="1644" actId="113"/>
          <ac:spMkLst>
            <pc:docMk/>
            <pc:sldMk cId="46690133" sldId="341"/>
            <ac:spMk id="2" creationId="{00000000-0000-0000-0000-000000000000}"/>
          </ac:spMkLst>
        </pc:spChg>
        <pc:spChg chg="mod">
          <ac:chgData name="Yuchen Xu" userId="51fb718f315d163e" providerId="LiveId" clId="{794C3B69-A372-473C-8A9C-4589A5E16FA3}" dt="2024-06-19T03:58:04.449" v="1643" actId="113"/>
          <ac:spMkLst>
            <pc:docMk/>
            <pc:sldMk cId="46690133" sldId="341"/>
            <ac:spMk id="8" creationId="{00000000-0000-0000-0000-000000000000}"/>
          </ac:spMkLst>
        </pc:spChg>
        <pc:picChg chg="add mod">
          <ac:chgData name="Yuchen Xu" userId="51fb718f315d163e" providerId="LiveId" clId="{794C3B69-A372-473C-8A9C-4589A5E16FA3}" dt="2024-06-19T03:47:02.695" v="1592" actId="1076"/>
          <ac:picMkLst>
            <pc:docMk/>
            <pc:sldMk cId="46690133" sldId="341"/>
            <ac:picMk id="4" creationId="{8B23B5C6-B4D4-CB99-B546-E244C62EC274}"/>
          </ac:picMkLst>
        </pc:picChg>
        <pc:picChg chg="add mod">
          <ac:chgData name="Yuchen Xu" userId="51fb718f315d163e" providerId="LiveId" clId="{794C3B69-A372-473C-8A9C-4589A5E16FA3}" dt="2024-06-19T03:47:28.503" v="1602" actId="1035"/>
          <ac:picMkLst>
            <pc:docMk/>
            <pc:sldMk cId="46690133" sldId="341"/>
            <ac:picMk id="6" creationId="{80428680-4B68-236E-A61C-B11A980C07A5}"/>
          </ac:picMkLst>
        </pc:picChg>
        <pc:picChg chg="del">
          <ac:chgData name="Yuchen Xu" userId="51fb718f315d163e" providerId="LiveId" clId="{794C3B69-A372-473C-8A9C-4589A5E16FA3}" dt="2024-06-19T03:47:13.624" v="1593" actId="478"/>
          <ac:picMkLst>
            <pc:docMk/>
            <pc:sldMk cId="46690133" sldId="341"/>
            <ac:picMk id="11" creationId="{3BB30DF1-5C02-461B-8915-4FF4183BE6A1}"/>
          </ac:picMkLst>
        </pc:picChg>
        <pc:picChg chg="del">
          <ac:chgData name="Yuchen Xu" userId="51fb718f315d163e" providerId="LiveId" clId="{794C3B69-A372-473C-8A9C-4589A5E16FA3}" dt="2024-06-19T03:46:59.989" v="1590" actId="478"/>
          <ac:picMkLst>
            <pc:docMk/>
            <pc:sldMk cId="46690133" sldId="341"/>
            <ac:picMk id="14" creationId="{00000000-0000-0000-0000-000000000000}"/>
          </ac:picMkLst>
        </pc:picChg>
      </pc:sldChg>
      <pc:sldChg chg="addSp delSp modSp mod addAnim delAnim">
        <pc:chgData name="Yuchen Xu" userId="51fb718f315d163e" providerId="LiveId" clId="{794C3B69-A372-473C-8A9C-4589A5E16FA3}" dt="2024-06-19T03:47:49.347" v="1605" actId="1076"/>
        <pc:sldMkLst>
          <pc:docMk/>
          <pc:sldMk cId="1122970014" sldId="343"/>
        </pc:sldMkLst>
        <pc:spChg chg="mod">
          <ac:chgData name="Yuchen Xu" userId="51fb718f315d163e" providerId="LiveId" clId="{794C3B69-A372-473C-8A9C-4589A5E16FA3}" dt="2024-06-19T03:30:59.943" v="1345" actId="1035"/>
          <ac:spMkLst>
            <pc:docMk/>
            <pc:sldMk cId="1122970014" sldId="343"/>
            <ac:spMk id="8" creationId="{00000000-0000-0000-0000-000000000000}"/>
          </ac:spMkLst>
        </pc:spChg>
        <pc:grpChg chg="add del">
          <ac:chgData name="Yuchen Xu" userId="51fb718f315d163e" providerId="LiveId" clId="{794C3B69-A372-473C-8A9C-4589A5E16FA3}" dt="2024-06-19T03:30:04.605" v="1324" actId="478"/>
          <ac:grpSpMkLst>
            <pc:docMk/>
            <pc:sldMk cId="1122970014" sldId="343"/>
            <ac:grpSpMk id="4" creationId="{03CB73E7-CD20-A9B8-C176-DCCABB871E86}"/>
          </ac:grpSpMkLst>
        </pc:grpChg>
        <pc:picChg chg="add mod">
          <ac:chgData name="Yuchen Xu" userId="51fb718f315d163e" providerId="LiveId" clId="{794C3B69-A372-473C-8A9C-4589A5E16FA3}" dt="2024-06-19T03:47:49.347" v="1605" actId="1076"/>
          <ac:picMkLst>
            <pc:docMk/>
            <pc:sldMk cId="1122970014" sldId="343"/>
            <ac:picMk id="5" creationId="{BDE30CBC-2F16-90BA-B729-0E16902307B6}"/>
          </ac:picMkLst>
        </pc:picChg>
        <pc:picChg chg="del mod">
          <ac:chgData name="Yuchen Xu" userId="51fb718f315d163e" providerId="LiveId" clId="{794C3B69-A372-473C-8A9C-4589A5E16FA3}" dt="2024-06-19T03:47:46.413" v="1603" actId="478"/>
          <ac:picMkLst>
            <pc:docMk/>
            <pc:sldMk cId="1122970014" sldId="343"/>
            <ac:picMk id="14" creationId="{00000000-0000-0000-0000-000000000000}"/>
          </ac:picMkLst>
        </pc:picChg>
      </pc:sldChg>
      <pc:sldChg chg="addSp delSp modSp mod addAnim delAnim">
        <pc:chgData name="Yuchen Xu" userId="51fb718f315d163e" providerId="LiveId" clId="{794C3B69-A372-473C-8A9C-4589A5E16FA3}" dt="2024-06-19T04:01:11.707" v="1657"/>
        <pc:sldMkLst>
          <pc:docMk/>
          <pc:sldMk cId="1039668553" sldId="346"/>
        </pc:sldMkLst>
        <pc:spChg chg="add mod">
          <ac:chgData name="Yuchen Xu" userId="51fb718f315d163e" providerId="LiveId" clId="{794C3B69-A372-473C-8A9C-4589A5E16FA3}" dt="2024-06-19T03:32:25.791" v="1399" actId="1076"/>
          <ac:spMkLst>
            <pc:docMk/>
            <pc:sldMk cId="1039668553" sldId="346"/>
            <ac:spMk id="3" creationId="{4D9404B9-415A-4A34-DC31-9EBCE4BDD18F}"/>
          </ac:spMkLst>
        </pc:spChg>
        <pc:spChg chg="add del">
          <ac:chgData name="Yuchen Xu" userId="51fb718f315d163e" providerId="LiveId" clId="{794C3B69-A372-473C-8A9C-4589A5E16FA3}" dt="2024-06-19T03:32:29.666" v="1402" actId="478"/>
          <ac:spMkLst>
            <pc:docMk/>
            <pc:sldMk cId="1039668553" sldId="346"/>
            <ac:spMk id="4" creationId="{00000000-0000-0000-0000-000000000000}"/>
          </ac:spMkLst>
        </pc:spChg>
        <pc:spChg chg="add mod">
          <ac:chgData name="Yuchen Xu" userId="51fb718f315d163e" providerId="LiveId" clId="{794C3B69-A372-473C-8A9C-4589A5E16FA3}" dt="2024-06-19T04:01:11.707" v="1657"/>
          <ac:spMkLst>
            <pc:docMk/>
            <pc:sldMk cId="1039668553" sldId="346"/>
            <ac:spMk id="5" creationId="{5867C661-A81F-C31C-9FDF-4F86D75474F3}"/>
          </ac:spMkLst>
        </pc:spChg>
        <pc:picChg chg="add del">
          <ac:chgData name="Yuchen Xu" userId="51fb718f315d163e" providerId="LiveId" clId="{794C3B69-A372-473C-8A9C-4589A5E16FA3}" dt="2024-06-19T03:32:02.806" v="1394" actId="478"/>
          <ac:picMkLst>
            <pc:docMk/>
            <pc:sldMk cId="1039668553" sldId="346"/>
            <ac:picMk id="2" creationId="{B32B3A75-9EA3-8411-89C5-5A1538581DB8}"/>
          </ac:picMkLst>
        </pc:picChg>
        <pc:picChg chg="add mod">
          <ac:chgData name="Yuchen Xu" userId="51fb718f315d163e" providerId="LiveId" clId="{794C3B69-A372-473C-8A9C-4589A5E16FA3}" dt="2024-06-19T03:33:45.088" v="1452" actId="1076"/>
          <ac:picMkLst>
            <pc:docMk/>
            <pc:sldMk cId="1039668553" sldId="346"/>
            <ac:picMk id="6" creationId="{B3372ADD-68E1-C4DA-6554-F6B09C314EF6}"/>
          </ac:picMkLst>
        </pc:picChg>
        <pc:picChg chg="del">
          <ac:chgData name="Yuchen Xu" userId="51fb718f315d163e" providerId="LiveId" clId="{794C3B69-A372-473C-8A9C-4589A5E16FA3}" dt="2024-06-19T03:31:48.012" v="1385" actId="478"/>
          <ac:picMkLst>
            <pc:docMk/>
            <pc:sldMk cId="1039668553" sldId="346"/>
            <ac:picMk id="10" creationId="{388EC166-20CF-4129-855E-6F2792F88DDD}"/>
          </ac:picMkLst>
        </pc:picChg>
        <pc:picChg chg="add del mod">
          <ac:chgData name="Yuchen Xu" userId="51fb718f315d163e" providerId="LiveId" clId="{794C3B69-A372-473C-8A9C-4589A5E16FA3}" dt="2024-06-19T03:33:40.025" v="1448" actId="1076"/>
          <ac:picMkLst>
            <pc:docMk/>
            <pc:sldMk cId="1039668553" sldId="346"/>
            <ac:picMk id="14" creationId="{00000000-0000-0000-0000-000000000000}"/>
          </ac:picMkLst>
        </pc:picChg>
      </pc:sldChg>
      <pc:sldChg chg="addSp delSp modSp mod delAnim modAnim">
        <pc:chgData name="Yuchen Xu" userId="51fb718f315d163e" providerId="LiveId" clId="{794C3B69-A372-473C-8A9C-4589A5E16FA3}" dt="2024-06-19T04:01:32.936" v="1660"/>
        <pc:sldMkLst>
          <pc:docMk/>
          <pc:sldMk cId="4136121943" sldId="348"/>
        </pc:sldMkLst>
        <pc:spChg chg="add mod">
          <ac:chgData name="Yuchen Xu" userId="51fb718f315d163e" providerId="LiveId" clId="{794C3B69-A372-473C-8A9C-4589A5E16FA3}" dt="2024-06-19T04:01:32.936" v="1660"/>
          <ac:spMkLst>
            <pc:docMk/>
            <pc:sldMk cId="4136121943" sldId="348"/>
            <ac:spMk id="3" creationId="{61379859-B376-8FBA-B3E7-B78EEF321E0D}"/>
          </ac:spMkLst>
        </pc:spChg>
        <pc:spChg chg="del">
          <ac:chgData name="Yuchen Xu" userId="51fb718f315d163e" providerId="LiveId" clId="{794C3B69-A372-473C-8A9C-4589A5E16FA3}" dt="2024-06-19T03:34:07.488" v="1460" actId="478"/>
          <ac:spMkLst>
            <pc:docMk/>
            <pc:sldMk cId="4136121943" sldId="348"/>
            <ac:spMk id="4" creationId="{00000000-0000-0000-0000-000000000000}"/>
          </ac:spMkLst>
        </pc:spChg>
        <pc:picChg chg="mod">
          <ac:chgData name="Yuchen Xu" userId="51fb718f315d163e" providerId="LiveId" clId="{794C3B69-A372-473C-8A9C-4589A5E16FA3}" dt="2024-06-19T03:34:50.997" v="1486" actId="1076"/>
          <ac:picMkLst>
            <pc:docMk/>
            <pc:sldMk cId="4136121943" sldId="348"/>
            <ac:picMk id="2" creationId="{FEF12795-A410-5845-82D8-17971D1E551F}"/>
          </ac:picMkLst>
        </pc:picChg>
        <pc:picChg chg="del">
          <ac:chgData name="Yuchen Xu" userId="51fb718f315d163e" providerId="LiveId" clId="{794C3B69-A372-473C-8A9C-4589A5E16FA3}" dt="2024-06-19T03:34:04.444" v="1458" actId="478"/>
          <ac:picMkLst>
            <pc:docMk/>
            <pc:sldMk cId="4136121943" sldId="348"/>
            <ac:picMk id="10" creationId="{C3C71D84-19D7-41EE-931F-B5F6344E074B}"/>
          </ac:picMkLst>
        </pc:picChg>
        <pc:picChg chg="mod">
          <ac:chgData name="Yuchen Xu" userId="51fb718f315d163e" providerId="LiveId" clId="{794C3B69-A372-473C-8A9C-4589A5E16FA3}" dt="2024-06-19T03:34:48.938" v="1485" actId="1076"/>
          <ac:picMkLst>
            <pc:docMk/>
            <pc:sldMk cId="4136121943" sldId="348"/>
            <ac:picMk id="14" creationId="{00000000-0000-0000-0000-000000000000}"/>
          </ac:picMkLst>
        </pc:picChg>
      </pc:sldChg>
      <pc:sldChg chg="del">
        <pc:chgData name="Yuchen Xu" userId="51fb718f315d163e" providerId="LiveId" clId="{794C3B69-A372-473C-8A9C-4589A5E16FA3}" dt="2024-06-19T03:42:40.866" v="1588" actId="47"/>
        <pc:sldMkLst>
          <pc:docMk/>
          <pc:sldMk cId="944052017" sldId="351"/>
        </pc:sldMkLst>
      </pc:sldChg>
      <pc:sldChg chg="addSp delSp modSp mod addAnim delAnim">
        <pc:chgData name="Yuchen Xu" userId="51fb718f315d163e" providerId="LiveId" clId="{794C3B69-A372-473C-8A9C-4589A5E16FA3}" dt="2024-06-19T03:55:17.752" v="1637" actId="1076"/>
        <pc:sldMkLst>
          <pc:docMk/>
          <pc:sldMk cId="309777998" sldId="358"/>
        </pc:sldMkLst>
        <pc:spChg chg="mod">
          <ac:chgData name="Yuchen Xu" userId="51fb718f315d163e" providerId="LiveId" clId="{794C3B69-A372-473C-8A9C-4589A5E16FA3}" dt="2024-06-19T03:50:57.479" v="1608" actId="14100"/>
          <ac:spMkLst>
            <pc:docMk/>
            <pc:sldMk cId="309777998" sldId="358"/>
            <ac:spMk id="7" creationId="{00000000-0000-0000-0000-000000000000}"/>
          </ac:spMkLst>
        </pc:spChg>
        <pc:picChg chg="add mod">
          <ac:chgData name="Yuchen Xu" userId="51fb718f315d163e" providerId="LiveId" clId="{794C3B69-A372-473C-8A9C-4589A5E16FA3}" dt="2024-06-19T03:55:17.752" v="1637" actId="1076"/>
          <ac:picMkLst>
            <pc:docMk/>
            <pc:sldMk cId="309777998" sldId="358"/>
            <ac:picMk id="2" creationId="{A05C7A22-FE51-46E7-DCD4-AD528BAB4D24}"/>
          </ac:picMkLst>
        </pc:picChg>
        <pc:picChg chg="add del mod">
          <ac:chgData name="Yuchen Xu" userId="51fb718f315d163e" providerId="LiveId" clId="{794C3B69-A372-473C-8A9C-4589A5E16FA3}" dt="2024-06-19T03:51:20.709" v="1621" actId="478"/>
          <ac:picMkLst>
            <pc:docMk/>
            <pc:sldMk cId="309777998" sldId="358"/>
            <ac:picMk id="5" creationId="{F947540B-3871-46A3-8114-2B5C6481E41D}"/>
          </ac:picMkLst>
        </pc:picChg>
        <pc:picChg chg="del mod">
          <ac:chgData name="Yuchen Xu" userId="51fb718f315d163e" providerId="LiveId" clId="{794C3B69-A372-473C-8A9C-4589A5E16FA3}" dt="2024-06-19T03:55:15.573" v="1636" actId="478"/>
          <ac:picMkLst>
            <pc:docMk/>
            <pc:sldMk cId="309777998" sldId="358"/>
            <ac:picMk id="14" creationId="{00000000-0000-0000-0000-000000000000}"/>
          </ac:picMkLst>
        </pc:picChg>
      </pc:sldChg>
      <pc:sldChg chg="del">
        <pc:chgData name="Yuchen Xu" userId="51fb718f315d163e" providerId="LiveId" clId="{794C3B69-A372-473C-8A9C-4589A5E16FA3}" dt="2024-06-19T02:36:35.979" v="66" actId="47"/>
        <pc:sldMkLst>
          <pc:docMk/>
          <pc:sldMk cId="1653461994" sldId="368"/>
        </pc:sldMkLst>
      </pc:sldChg>
      <pc:sldChg chg="addSp delSp modSp mod">
        <pc:chgData name="Yuchen Xu" userId="51fb718f315d163e" providerId="LiveId" clId="{794C3B69-A372-473C-8A9C-4589A5E16FA3}" dt="2024-06-19T02:42:47.478" v="147" actId="1076"/>
        <pc:sldMkLst>
          <pc:docMk/>
          <pc:sldMk cId="2266436094" sldId="369"/>
        </pc:sldMkLst>
        <pc:spChg chg="mod">
          <ac:chgData name="Yuchen Xu" userId="51fb718f315d163e" providerId="LiveId" clId="{794C3B69-A372-473C-8A9C-4589A5E16FA3}" dt="2024-06-19T02:42:44.543" v="145" actId="1076"/>
          <ac:spMkLst>
            <pc:docMk/>
            <pc:sldMk cId="2266436094" sldId="369"/>
            <ac:spMk id="3" creationId="{630EC63D-FD89-9E30-2E86-5083B9F2464A}"/>
          </ac:spMkLst>
        </pc:spChg>
        <pc:spChg chg="add del">
          <ac:chgData name="Yuchen Xu" userId="51fb718f315d163e" providerId="LiveId" clId="{794C3B69-A372-473C-8A9C-4589A5E16FA3}" dt="2024-06-19T02:42:45.371" v="146" actId="478"/>
          <ac:spMkLst>
            <pc:docMk/>
            <pc:sldMk cId="2266436094" sldId="369"/>
            <ac:spMk id="7" creationId="{68B6C38C-987D-4A8C-B992-D746A79C8ACC}"/>
          </ac:spMkLst>
        </pc:spChg>
        <pc:spChg chg="add del">
          <ac:chgData name="Yuchen Xu" userId="51fb718f315d163e" providerId="LiveId" clId="{794C3B69-A372-473C-8A9C-4589A5E16FA3}" dt="2024-06-19T02:42:16.095" v="132" actId="478"/>
          <ac:spMkLst>
            <pc:docMk/>
            <pc:sldMk cId="2266436094" sldId="369"/>
            <ac:spMk id="13" creationId="{00000000-0000-0000-0000-000000000000}"/>
          </ac:spMkLst>
        </pc:spChg>
        <pc:picChg chg="del">
          <ac:chgData name="Yuchen Xu" userId="51fb718f315d163e" providerId="LiveId" clId="{794C3B69-A372-473C-8A9C-4589A5E16FA3}" dt="2024-06-19T02:34:38.992" v="43" actId="478"/>
          <ac:picMkLst>
            <pc:docMk/>
            <pc:sldMk cId="2266436094" sldId="369"/>
            <ac:picMk id="2" creationId="{EB5DDAB4-6045-1C2B-5E22-D4C20B8F5D6A}"/>
          </ac:picMkLst>
        </pc:picChg>
        <pc:picChg chg="add mod">
          <ac:chgData name="Yuchen Xu" userId="51fb718f315d163e" providerId="LiveId" clId="{794C3B69-A372-473C-8A9C-4589A5E16FA3}" dt="2024-06-19T02:42:47.478" v="147" actId="1076"/>
          <ac:picMkLst>
            <pc:docMk/>
            <pc:sldMk cId="2266436094" sldId="369"/>
            <ac:picMk id="4" creationId="{F80B2B79-E615-5209-607C-A66232B533F0}"/>
          </ac:picMkLst>
        </pc:picChg>
      </pc:sldChg>
      <pc:sldChg chg="addSp delSp modSp add mod">
        <pc:chgData name="Yuchen Xu" userId="51fb718f315d163e" providerId="LiveId" clId="{794C3B69-A372-473C-8A9C-4589A5E16FA3}" dt="2024-06-19T02:43:06.358" v="156" actId="1076"/>
        <pc:sldMkLst>
          <pc:docMk/>
          <pc:sldMk cId="1530088606" sldId="370"/>
        </pc:sldMkLst>
        <pc:spChg chg="mod">
          <ac:chgData name="Yuchen Xu" userId="51fb718f315d163e" providerId="LiveId" clId="{794C3B69-A372-473C-8A9C-4589A5E16FA3}" dt="2024-06-19T02:43:02.128" v="153" actId="1076"/>
          <ac:spMkLst>
            <pc:docMk/>
            <pc:sldMk cId="1530088606" sldId="370"/>
            <ac:spMk id="3" creationId="{630EC63D-FD89-9E30-2E86-5083B9F2464A}"/>
          </ac:spMkLst>
        </pc:spChg>
        <pc:spChg chg="del mod">
          <ac:chgData name="Yuchen Xu" userId="51fb718f315d163e" providerId="LiveId" clId="{794C3B69-A372-473C-8A9C-4589A5E16FA3}" dt="2024-06-19T02:42:57.519" v="149" actId="478"/>
          <ac:spMkLst>
            <pc:docMk/>
            <pc:sldMk cId="1530088606" sldId="370"/>
            <ac:spMk id="13" creationId="{00000000-0000-0000-0000-000000000000}"/>
          </ac:spMkLst>
        </pc:spChg>
        <pc:picChg chg="add mod">
          <ac:chgData name="Yuchen Xu" userId="51fb718f315d163e" providerId="LiveId" clId="{794C3B69-A372-473C-8A9C-4589A5E16FA3}" dt="2024-06-19T02:43:06.358" v="156" actId="1076"/>
          <ac:picMkLst>
            <pc:docMk/>
            <pc:sldMk cId="1530088606" sldId="370"/>
            <ac:picMk id="2" creationId="{5D9EACCA-DAD6-64A7-D8A8-DBDD008A227D}"/>
          </ac:picMkLst>
        </pc:picChg>
        <pc:picChg chg="del">
          <ac:chgData name="Yuchen Xu" userId="51fb718f315d163e" providerId="LiveId" clId="{794C3B69-A372-473C-8A9C-4589A5E16FA3}" dt="2024-06-19T02:35:11.962" v="56" actId="478"/>
          <ac:picMkLst>
            <pc:docMk/>
            <pc:sldMk cId="1530088606" sldId="370"/>
            <ac:picMk id="4" creationId="{F80B2B79-E615-5209-607C-A66232B533F0}"/>
          </ac:picMkLst>
        </pc:picChg>
      </pc:sldChg>
      <pc:sldChg chg="addSp delSp modSp add mod delAnim modAnim">
        <pc:chgData name="Yuchen Xu" userId="51fb718f315d163e" providerId="LiveId" clId="{794C3B69-A372-473C-8A9C-4589A5E16FA3}" dt="2024-06-19T03:39:51.938" v="1568"/>
        <pc:sldMkLst>
          <pc:docMk/>
          <pc:sldMk cId="3417238459" sldId="371"/>
        </pc:sldMkLst>
        <pc:spChg chg="add mod">
          <ac:chgData name="Yuchen Xu" userId="51fb718f315d163e" providerId="LiveId" clId="{794C3B69-A372-473C-8A9C-4589A5E16FA3}" dt="2024-06-19T02:43:50.820" v="171" actId="1076"/>
          <ac:spMkLst>
            <pc:docMk/>
            <pc:sldMk cId="3417238459" sldId="371"/>
            <ac:spMk id="2" creationId="{EEECB6DD-F45B-2311-92D2-7B6C56D29AC3}"/>
          </ac:spMkLst>
        </pc:spChg>
        <pc:spChg chg="del">
          <ac:chgData name="Yuchen Xu" userId="51fb718f315d163e" providerId="LiveId" clId="{794C3B69-A372-473C-8A9C-4589A5E16FA3}" dt="2024-06-19T02:43:22.169" v="157" actId="478"/>
          <ac:spMkLst>
            <pc:docMk/>
            <pc:sldMk cId="3417238459" sldId="371"/>
            <ac:spMk id="13" creationId="{00000000-0000-0000-0000-000000000000}"/>
          </ac:spMkLst>
        </pc:spChg>
        <pc:picChg chg="del">
          <ac:chgData name="Yuchen Xu" userId="51fb718f315d163e" providerId="LiveId" clId="{794C3B69-A372-473C-8A9C-4589A5E16FA3}" dt="2024-06-19T02:37:27.795" v="83" actId="478"/>
          <ac:picMkLst>
            <pc:docMk/>
            <pc:sldMk cId="3417238459" sldId="371"/>
            <ac:picMk id="4" creationId="{5EE4058B-976C-A042-1E28-0601442709A7}"/>
          </ac:picMkLst>
        </pc:picChg>
        <pc:picChg chg="mod">
          <ac:chgData name="Yuchen Xu" userId="51fb718f315d163e" providerId="LiveId" clId="{794C3B69-A372-473C-8A9C-4589A5E16FA3}" dt="2024-06-19T02:43:53.940" v="173" actId="1076"/>
          <ac:picMkLst>
            <pc:docMk/>
            <pc:sldMk cId="3417238459" sldId="371"/>
            <ac:picMk id="10" creationId="{EDC179CF-6772-40F6-99F2-EE1A0EF9522E}"/>
          </ac:picMkLst>
        </pc:picChg>
        <pc:picChg chg="del">
          <ac:chgData name="Yuchen Xu" userId="51fb718f315d163e" providerId="LiveId" clId="{794C3B69-A372-473C-8A9C-4589A5E16FA3}" dt="2024-06-19T02:37:26.651" v="82" actId="478"/>
          <ac:picMkLst>
            <pc:docMk/>
            <pc:sldMk cId="3417238459" sldId="371"/>
            <ac:picMk id="11" creationId="{468681FE-8110-4C6E-BEF4-73906DF3E3B1}"/>
          </ac:picMkLst>
        </pc:picChg>
        <pc:picChg chg="del">
          <ac:chgData name="Yuchen Xu" userId="51fb718f315d163e" providerId="LiveId" clId="{794C3B69-A372-473C-8A9C-4589A5E16FA3}" dt="2024-06-19T02:37:28.347" v="84" actId="478"/>
          <ac:picMkLst>
            <pc:docMk/>
            <pc:sldMk cId="3417238459" sldId="371"/>
            <ac:picMk id="14" creationId="{00000000-0000-0000-0000-000000000000}"/>
          </ac:picMkLst>
        </pc:picChg>
      </pc:sldChg>
      <pc:sldChg chg="addSp delSp modSp add mod delAnim">
        <pc:chgData name="Yuchen Xu" userId="51fb718f315d163e" providerId="LiveId" clId="{794C3B69-A372-473C-8A9C-4589A5E16FA3}" dt="2024-06-19T02:46:47.385" v="194" actId="1076"/>
        <pc:sldMkLst>
          <pc:docMk/>
          <pc:sldMk cId="1151069054" sldId="372"/>
        </pc:sldMkLst>
        <pc:spChg chg="add mod">
          <ac:chgData name="Yuchen Xu" userId="51fb718f315d163e" providerId="LiveId" clId="{794C3B69-A372-473C-8A9C-4589A5E16FA3}" dt="2024-06-19T02:45:42.035" v="188"/>
          <ac:spMkLst>
            <pc:docMk/>
            <pc:sldMk cId="1151069054" sldId="372"/>
            <ac:spMk id="2" creationId="{20810EE1-8BDD-9521-359D-3A9398A8A730}"/>
          </ac:spMkLst>
        </pc:spChg>
        <pc:spChg chg="add mod">
          <ac:chgData name="Yuchen Xu" userId="51fb718f315d163e" providerId="LiveId" clId="{794C3B69-A372-473C-8A9C-4589A5E16FA3}" dt="2024-06-19T02:46:35.666" v="190"/>
          <ac:spMkLst>
            <pc:docMk/>
            <pc:sldMk cId="1151069054" sldId="372"/>
            <ac:spMk id="3" creationId="{2793B9AE-1B9D-1780-8CD8-DAFC1A5B7377}"/>
          </ac:spMkLst>
        </pc:spChg>
        <pc:spChg chg="del">
          <ac:chgData name="Yuchen Xu" userId="51fb718f315d163e" providerId="LiveId" clId="{794C3B69-A372-473C-8A9C-4589A5E16FA3}" dt="2024-06-19T02:44:44.244" v="178" actId="478"/>
          <ac:spMkLst>
            <pc:docMk/>
            <pc:sldMk cId="1151069054" sldId="372"/>
            <ac:spMk id="13" creationId="{00000000-0000-0000-0000-000000000000}"/>
          </ac:spMkLst>
        </pc:spChg>
        <pc:picChg chg="del">
          <ac:chgData name="Yuchen Xu" userId="51fb718f315d163e" providerId="LiveId" clId="{794C3B69-A372-473C-8A9C-4589A5E16FA3}" dt="2024-06-19T02:44:42.083" v="175" actId="478"/>
          <ac:picMkLst>
            <pc:docMk/>
            <pc:sldMk cId="1151069054" sldId="372"/>
            <ac:picMk id="4" creationId="{5EE4058B-976C-A042-1E28-0601442709A7}"/>
          </ac:picMkLst>
        </pc:picChg>
        <pc:picChg chg="add mod">
          <ac:chgData name="Yuchen Xu" userId="51fb718f315d163e" providerId="LiveId" clId="{794C3B69-A372-473C-8A9C-4589A5E16FA3}" dt="2024-06-19T02:46:47.385" v="194" actId="1076"/>
          <ac:picMkLst>
            <pc:docMk/>
            <pc:sldMk cId="1151069054" sldId="372"/>
            <ac:picMk id="5" creationId="{EC9F55E5-67C5-46E9-E820-508031E88C22}"/>
          </ac:picMkLst>
        </pc:picChg>
        <pc:picChg chg="del">
          <ac:chgData name="Yuchen Xu" userId="51fb718f315d163e" providerId="LiveId" clId="{794C3B69-A372-473C-8A9C-4589A5E16FA3}" dt="2024-06-19T02:44:42.582" v="176" actId="478"/>
          <ac:picMkLst>
            <pc:docMk/>
            <pc:sldMk cId="1151069054" sldId="372"/>
            <ac:picMk id="10" creationId="{EDC179CF-6772-40F6-99F2-EE1A0EF9522E}"/>
          </ac:picMkLst>
        </pc:picChg>
        <pc:picChg chg="del">
          <ac:chgData name="Yuchen Xu" userId="51fb718f315d163e" providerId="LiveId" clId="{794C3B69-A372-473C-8A9C-4589A5E16FA3}" dt="2024-06-19T02:44:41.442" v="174" actId="478"/>
          <ac:picMkLst>
            <pc:docMk/>
            <pc:sldMk cId="1151069054" sldId="372"/>
            <ac:picMk id="11" creationId="{468681FE-8110-4C6E-BEF4-73906DF3E3B1}"/>
          </ac:picMkLst>
        </pc:picChg>
        <pc:picChg chg="del">
          <ac:chgData name="Yuchen Xu" userId="51fb718f315d163e" providerId="LiveId" clId="{794C3B69-A372-473C-8A9C-4589A5E16FA3}" dt="2024-06-19T02:44:43.095" v="177" actId="478"/>
          <ac:picMkLst>
            <pc:docMk/>
            <pc:sldMk cId="1151069054" sldId="372"/>
            <ac:picMk id="14" creationId="{00000000-0000-0000-0000-000000000000}"/>
          </ac:picMkLst>
        </pc:picChg>
      </pc:sldChg>
      <pc:sldChg chg="delSp add del mod delAnim">
        <pc:chgData name="Yuchen Xu" userId="51fb718f315d163e" providerId="LiveId" clId="{794C3B69-A372-473C-8A9C-4589A5E16FA3}" dt="2024-06-19T02:47:00.856" v="201" actId="47"/>
        <pc:sldMkLst>
          <pc:docMk/>
          <pc:sldMk cId="606413946" sldId="373"/>
        </pc:sldMkLst>
        <pc:picChg chg="del">
          <ac:chgData name="Yuchen Xu" userId="51fb718f315d163e" providerId="LiveId" clId="{794C3B69-A372-473C-8A9C-4589A5E16FA3}" dt="2024-06-19T02:46:53.963" v="197" actId="478"/>
          <ac:picMkLst>
            <pc:docMk/>
            <pc:sldMk cId="606413946" sldId="373"/>
            <ac:picMk id="4" creationId="{5EE4058B-976C-A042-1E28-0601442709A7}"/>
          </ac:picMkLst>
        </pc:picChg>
        <pc:picChg chg="del">
          <ac:chgData name="Yuchen Xu" userId="51fb718f315d163e" providerId="LiveId" clId="{794C3B69-A372-473C-8A9C-4589A5E16FA3}" dt="2024-06-19T02:46:54.513" v="198" actId="478"/>
          <ac:picMkLst>
            <pc:docMk/>
            <pc:sldMk cId="606413946" sldId="373"/>
            <ac:picMk id="10" creationId="{EDC179CF-6772-40F6-99F2-EE1A0EF9522E}"/>
          </ac:picMkLst>
        </pc:picChg>
        <pc:picChg chg="del">
          <ac:chgData name="Yuchen Xu" userId="51fb718f315d163e" providerId="LiveId" clId="{794C3B69-A372-473C-8A9C-4589A5E16FA3}" dt="2024-06-19T02:46:53.557" v="196" actId="478"/>
          <ac:picMkLst>
            <pc:docMk/>
            <pc:sldMk cId="606413946" sldId="373"/>
            <ac:picMk id="11" creationId="{468681FE-8110-4C6E-BEF4-73906DF3E3B1}"/>
          </ac:picMkLst>
        </pc:picChg>
        <pc:picChg chg="del">
          <ac:chgData name="Yuchen Xu" userId="51fb718f315d163e" providerId="LiveId" clId="{794C3B69-A372-473C-8A9C-4589A5E16FA3}" dt="2024-06-19T02:46:54.981" v="199" actId="478"/>
          <ac:picMkLst>
            <pc:docMk/>
            <pc:sldMk cId="606413946" sldId="373"/>
            <ac:picMk id="14" creationId="{00000000-0000-0000-0000-000000000000}"/>
          </ac:picMkLst>
        </pc:picChg>
      </pc:sldChg>
      <pc:sldChg chg="addSp delSp add del mod">
        <pc:chgData name="Yuchen Xu" userId="51fb718f315d163e" providerId="LiveId" clId="{794C3B69-A372-473C-8A9C-4589A5E16FA3}" dt="2024-06-19T02:52:11.551" v="317" actId="47"/>
        <pc:sldMkLst>
          <pc:docMk/>
          <pc:sldMk cId="2713787531" sldId="374"/>
        </pc:sldMkLst>
        <pc:spChg chg="add del">
          <ac:chgData name="Yuchen Xu" userId="51fb718f315d163e" providerId="LiveId" clId="{794C3B69-A372-473C-8A9C-4589A5E16FA3}" dt="2024-06-19T02:52:08.190" v="316" actId="478"/>
          <ac:spMkLst>
            <pc:docMk/>
            <pc:sldMk cId="2713787531" sldId="374"/>
            <ac:spMk id="2" creationId="{20810EE1-8BDD-9521-359D-3A9398A8A730}"/>
          </ac:spMkLst>
        </pc:spChg>
      </pc:sldChg>
      <pc:sldChg chg="addSp delSp modSp add mod">
        <pc:chgData name="Yuchen Xu" userId="51fb718f315d163e" providerId="LiveId" clId="{794C3B69-A372-473C-8A9C-4589A5E16FA3}" dt="2024-06-19T02:52:26.269" v="327" actId="1076"/>
        <pc:sldMkLst>
          <pc:docMk/>
          <pc:sldMk cId="3889724036" sldId="375"/>
        </pc:sldMkLst>
        <pc:spChg chg="del">
          <ac:chgData name="Yuchen Xu" userId="51fb718f315d163e" providerId="LiveId" clId="{794C3B69-A372-473C-8A9C-4589A5E16FA3}" dt="2024-06-19T02:52:14.069" v="318" actId="478"/>
          <ac:spMkLst>
            <pc:docMk/>
            <pc:sldMk cId="3889724036" sldId="375"/>
            <ac:spMk id="2" creationId="{20810EE1-8BDD-9521-359D-3A9398A8A730}"/>
          </ac:spMkLst>
        </pc:spChg>
        <pc:spChg chg="mod">
          <ac:chgData name="Yuchen Xu" userId="51fb718f315d163e" providerId="LiveId" clId="{794C3B69-A372-473C-8A9C-4589A5E16FA3}" dt="2024-06-19T02:52:26.269" v="327" actId="1076"/>
          <ac:spMkLst>
            <pc:docMk/>
            <pc:sldMk cId="3889724036" sldId="375"/>
            <ac:spMk id="3" creationId="{2793B9AE-1B9D-1780-8CD8-DAFC1A5B7377}"/>
          </ac:spMkLst>
        </pc:spChg>
        <pc:picChg chg="add mod">
          <ac:chgData name="Yuchen Xu" userId="51fb718f315d163e" providerId="LiveId" clId="{794C3B69-A372-473C-8A9C-4589A5E16FA3}" dt="2024-06-19T02:52:24.233" v="326" actId="1076"/>
          <ac:picMkLst>
            <pc:docMk/>
            <pc:sldMk cId="3889724036" sldId="375"/>
            <ac:picMk id="4" creationId="{C8383FC2-3285-DDC5-B733-228F6667AC3E}"/>
          </ac:picMkLst>
        </pc:picChg>
        <pc:picChg chg="del">
          <ac:chgData name="Yuchen Xu" userId="51fb718f315d163e" providerId="LiveId" clId="{794C3B69-A372-473C-8A9C-4589A5E16FA3}" dt="2024-06-19T02:47:18.363" v="209" actId="478"/>
          <ac:picMkLst>
            <pc:docMk/>
            <pc:sldMk cId="3889724036" sldId="375"/>
            <ac:picMk id="5" creationId="{EC9F55E5-67C5-46E9-E820-508031E88C22}"/>
          </ac:picMkLst>
        </pc:picChg>
      </pc:sldChg>
      <pc:sldChg chg="addSp delSp modSp add mod delAnim modAnim">
        <pc:chgData name="Yuchen Xu" userId="51fb718f315d163e" providerId="LiveId" clId="{794C3B69-A372-473C-8A9C-4589A5E16FA3}" dt="2024-06-19T03:40:15.511" v="1570"/>
        <pc:sldMkLst>
          <pc:docMk/>
          <pc:sldMk cId="1572433895" sldId="376"/>
        </pc:sldMkLst>
        <pc:spChg chg="add mod">
          <ac:chgData name="Yuchen Xu" userId="51fb718f315d163e" providerId="LiveId" clId="{794C3B69-A372-473C-8A9C-4589A5E16FA3}" dt="2024-06-19T02:49:04.715" v="252" actId="1076"/>
          <ac:spMkLst>
            <pc:docMk/>
            <pc:sldMk cId="1572433895" sldId="376"/>
            <ac:spMk id="2" creationId="{0005A121-DD7B-FBEB-0368-77EA886EA3D4}"/>
          </ac:spMkLst>
        </pc:spChg>
        <pc:spChg chg="del">
          <ac:chgData name="Yuchen Xu" userId="51fb718f315d163e" providerId="LiveId" clId="{794C3B69-A372-473C-8A9C-4589A5E16FA3}" dt="2024-06-19T02:48:29.932" v="229" actId="478"/>
          <ac:spMkLst>
            <pc:docMk/>
            <pc:sldMk cId="1572433895" sldId="376"/>
            <ac:spMk id="4" creationId="{00000000-0000-0000-0000-000000000000}"/>
          </ac:spMkLst>
        </pc:spChg>
        <pc:spChg chg="del">
          <ac:chgData name="Yuchen Xu" userId="51fb718f315d163e" providerId="LiveId" clId="{794C3B69-A372-473C-8A9C-4589A5E16FA3}" dt="2024-06-19T02:48:44.602" v="239" actId="478"/>
          <ac:spMkLst>
            <pc:docMk/>
            <pc:sldMk cId="1572433895" sldId="376"/>
            <ac:spMk id="13" creationId="{00000000-0000-0000-0000-000000000000}"/>
          </ac:spMkLst>
        </pc:spChg>
        <pc:picChg chg="del">
          <ac:chgData name="Yuchen Xu" userId="51fb718f315d163e" providerId="LiveId" clId="{794C3B69-A372-473C-8A9C-4589A5E16FA3}" dt="2024-06-19T02:48:28.527" v="228" actId="478"/>
          <ac:picMkLst>
            <pc:docMk/>
            <pc:sldMk cId="1572433895" sldId="376"/>
            <ac:picMk id="3" creationId="{93C77D58-2DAD-F945-F9E1-FA77FFBFB282}"/>
          </ac:picMkLst>
        </pc:picChg>
        <pc:picChg chg="mod">
          <ac:chgData name="Yuchen Xu" userId="51fb718f315d163e" providerId="LiveId" clId="{794C3B69-A372-473C-8A9C-4589A5E16FA3}" dt="2024-06-19T02:48:46.310" v="240" actId="1076"/>
          <ac:picMkLst>
            <pc:docMk/>
            <pc:sldMk cId="1572433895" sldId="376"/>
            <ac:picMk id="9" creationId="{4323E083-63A3-4657-AF82-F780CC57FF2E}"/>
          </ac:picMkLst>
        </pc:picChg>
      </pc:sldChg>
      <pc:sldChg chg="delSp add del mod delAnim">
        <pc:chgData name="Yuchen Xu" userId="51fb718f315d163e" providerId="LiveId" clId="{794C3B69-A372-473C-8A9C-4589A5E16FA3}" dt="2024-06-19T02:49:39.970" v="256" actId="47"/>
        <pc:sldMkLst>
          <pc:docMk/>
          <pc:sldMk cId="3007194079" sldId="377"/>
        </pc:sldMkLst>
        <pc:spChg chg="del">
          <ac:chgData name="Yuchen Xu" userId="51fb718f315d163e" providerId="LiveId" clId="{794C3B69-A372-473C-8A9C-4589A5E16FA3}" dt="2024-06-19T02:49:37.638" v="255" actId="478"/>
          <ac:spMkLst>
            <pc:docMk/>
            <pc:sldMk cId="3007194079" sldId="377"/>
            <ac:spMk id="4" creationId="{00000000-0000-0000-0000-000000000000}"/>
          </ac:spMkLst>
        </pc:spChg>
        <pc:picChg chg="del">
          <ac:chgData name="Yuchen Xu" userId="51fb718f315d163e" providerId="LiveId" clId="{794C3B69-A372-473C-8A9C-4589A5E16FA3}" dt="2024-06-19T02:49:37.084" v="254" actId="478"/>
          <ac:picMkLst>
            <pc:docMk/>
            <pc:sldMk cId="3007194079" sldId="377"/>
            <ac:picMk id="3" creationId="{93C77D58-2DAD-F945-F9E1-FA77FFBFB282}"/>
          </ac:picMkLst>
        </pc:picChg>
        <pc:picChg chg="del">
          <ac:chgData name="Yuchen Xu" userId="51fb718f315d163e" providerId="LiveId" clId="{794C3B69-A372-473C-8A9C-4589A5E16FA3}" dt="2024-06-19T02:49:36.642" v="253" actId="478"/>
          <ac:picMkLst>
            <pc:docMk/>
            <pc:sldMk cId="3007194079" sldId="377"/>
            <ac:picMk id="9" creationId="{4323E083-63A3-4657-AF82-F780CC57FF2E}"/>
          </ac:picMkLst>
        </pc:picChg>
      </pc:sldChg>
      <pc:sldChg chg="addSp delSp modSp add mod delAnim modAnim">
        <pc:chgData name="Yuchen Xu" userId="51fb718f315d163e" providerId="LiveId" clId="{794C3B69-A372-473C-8A9C-4589A5E16FA3}" dt="2024-06-19T03:40:33.405" v="1573"/>
        <pc:sldMkLst>
          <pc:docMk/>
          <pc:sldMk cId="3070432591" sldId="377"/>
        </pc:sldMkLst>
        <pc:spChg chg="add mod">
          <ac:chgData name="Yuchen Xu" userId="51fb718f315d163e" providerId="LiveId" clId="{794C3B69-A372-473C-8A9C-4589A5E16FA3}" dt="2024-06-19T03:40:29.254" v="1571" actId="1076"/>
          <ac:spMkLst>
            <pc:docMk/>
            <pc:sldMk cId="3070432591" sldId="377"/>
            <ac:spMk id="2" creationId="{2BBD8246-AFB0-DFCA-7EF2-E39D1D63E65D}"/>
          </ac:spMkLst>
        </pc:spChg>
        <pc:spChg chg="add del">
          <ac:chgData name="Yuchen Xu" userId="51fb718f315d163e" providerId="LiveId" clId="{794C3B69-A372-473C-8A9C-4589A5E16FA3}" dt="2024-06-19T02:51:16.507" v="299" actId="22"/>
          <ac:spMkLst>
            <pc:docMk/>
            <pc:sldMk cId="3070432591" sldId="377"/>
            <ac:spMk id="5" creationId="{C3E7F08B-549D-105C-6114-FCC719CF89AB}"/>
          </ac:spMkLst>
        </pc:spChg>
        <pc:spChg chg="add del">
          <ac:chgData name="Yuchen Xu" userId="51fb718f315d163e" providerId="LiveId" clId="{794C3B69-A372-473C-8A9C-4589A5E16FA3}" dt="2024-06-19T02:50:31.264" v="271" actId="478"/>
          <ac:spMkLst>
            <pc:docMk/>
            <pc:sldMk cId="3070432591" sldId="377"/>
            <ac:spMk id="8" creationId="{E7D9EC14-ABEF-4863-9D6A-6AC7FD3CFE05}"/>
          </ac:spMkLst>
        </pc:spChg>
        <pc:spChg chg="del">
          <ac:chgData name="Yuchen Xu" userId="51fb718f315d163e" providerId="LiveId" clId="{794C3B69-A372-473C-8A9C-4589A5E16FA3}" dt="2024-06-19T02:50:32.663" v="272" actId="478"/>
          <ac:spMkLst>
            <pc:docMk/>
            <pc:sldMk cId="3070432591" sldId="377"/>
            <ac:spMk id="13" creationId="{00000000-0000-0000-0000-000000000000}"/>
          </ac:spMkLst>
        </pc:spChg>
        <pc:picChg chg="add del">
          <ac:chgData name="Yuchen Xu" userId="51fb718f315d163e" providerId="LiveId" clId="{794C3B69-A372-473C-8A9C-4589A5E16FA3}" dt="2024-06-19T02:50:33.154" v="273" actId="478"/>
          <ac:picMkLst>
            <pc:docMk/>
            <pc:sldMk cId="3070432591" sldId="377"/>
            <ac:picMk id="3" creationId="{D819D20F-313C-4BDF-8BF5-D0082C2B4E41}"/>
          </ac:picMkLst>
        </pc:picChg>
        <pc:picChg chg="mod">
          <ac:chgData name="Yuchen Xu" userId="51fb718f315d163e" providerId="LiveId" clId="{794C3B69-A372-473C-8A9C-4589A5E16FA3}" dt="2024-06-19T03:40:31.995" v="1572" actId="1076"/>
          <ac:picMkLst>
            <pc:docMk/>
            <pc:sldMk cId="3070432591" sldId="377"/>
            <ac:picMk id="9" creationId="{4246A1A6-D925-4B8E-9D43-670FC3C38213}"/>
          </ac:picMkLst>
        </pc:picChg>
        <pc:picChg chg="del mod">
          <ac:chgData name="Yuchen Xu" userId="51fb718f315d163e" providerId="LiveId" clId="{794C3B69-A372-473C-8A9C-4589A5E16FA3}" dt="2024-06-19T02:50:35.530" v="275" actId="478"/>
          <ac:picMkLst>
            <pc:docMk/>
            <pc:sldMk cId="3070432591" sldId="377"/>
            <ac:picMk id="11" creationId="{C3983EC3-11BF-470D-A37F-8DFE8D3EE0FC}"/>
          </ac:picMkLst>
        </pc:picChg>
      </pc:sldChg>
      <pc:sldChg chg="add del">
        <pc:chgData name="Yuchen Xu" userId="51fb718f315d163e" providerId="LiveId" clId="{794C3B69-A372-473C-8A9C-4589A5E16FA3}" dt="2024-06-19T02:49:42.948" v="257" actId="47"/>
        <pc:sldMkLst>
          <pc:docMk/>
          <pc:sldMk cId="230140665" sldId="378"/>
        </pc:sldMkLst>
      </pc:sldChg>
      <pc:sldChg chg="add del">
        <pc:chgData name="Yuchen Xu" userId="51fb718f315d163e" providerId="LiveId" clId="{794C3B69-A372-473C-8A9C-4589A5E16FA3}" dt="2024-06-19T02:53:16.086" v="339" actId="47"/>
        <pc:sldMkLst>
          <pc:docMk/>
          <pc:sldMk cId="3927682627" sldId="378"/>
        </pc:sldMkLst>
      </pc:sldChg>
      <pc:sldChg chg="addSp delSp modSp add mod delAnim">
        <pc:chgData name="Yuchen Xu" userId="51fb718f315d163e" providerId="LiveId" clId="{794C3B69-A372-473C-8A9C-4589A5E16FA3}" dt="2024-06-19T02:53:09.859" v="338" actId="1076"/>
        <pc:sldMkLst>
          <pc:docMk/>
          <pc:sldMk cId="1371164864" sldId="379"/>
        </pc:sldMkLst>
        <pc:spChg chg="mod">
          <ac:chgData name="Yuchen Xu" userId="51fb718f315d163e" providerId="LiveId" clId="{794C3B69-A372-473C-8A9C-4589A5E16FA3}" dt="2024-06-19T02:53:09.859" v="338" actId="1076"/>
          <ac:spMkLst>
            <pc:docMk/>
            <pc:sldMk cId="1371164864" sldId="379"/>
            <ac:spMk id="2" creationId="{2BBD8246-AFB0-DFCA-7EF2-E39D1D63E65D}"/>
          </ac:spMkLst>
        </pc:spChg>
        <pc:picChg chg="add mod">
          <ac:chgData name="Yuchen Xu" userId="51fb718f315d163e" providerId="LiveId" clId="{794C3B69-A372-473C-8A9C-4589A5E16FA3}" dt="2024-06-19T02:53:06.930" v="337" actId="1076"/>
          <ac:picMkLst>
            <pc:docMk/>
            <pc:sldMk cId="1371164864" sldId="379"/>
            <ac:picMk id="3" creationId="{B21E5A70-5F5E-55F5-BAC7-9F6F7533CDDB}"/>
          </ac:picMkLst>
        </pc:picChg>
        <pc:picChg chg="del">
          <ac:chgData name="Yuchen Xu" userId="51fb718f315d163e" providerId="LiveId" clId="{794C3B69-A372-473C-8A9C-4589A5E16FA3}" dt="2024-06-19T02:51:22.747" v="301" actId="478"/>
          <ac:picMkLst>
            <pc:docMk/>
            <pc:sldMk cId="1371164864" sldId="379"/>
            <ac:picMk id="9" creationId="{4246A1A6-D925-4B8E-9D43-670FC3C38213}"/>
          </ac:picMkLst>
        </pc:picChg>
      </pc:sldChg>
      <pc:sldChg chg="addSp delSp modSp add mod delAnim">
        <pc:chgData name="Yuchen Xu" userId="51fb718f315d163e" providerId="LiveId" clId="{794C3B69-A372-473C-8A9C-4589A5E16FA3}" dt="2024-06-19T03:28:15.593" v="1297" actId="20577"/>
        <pc:sldMkLst>
          <pc:docMk/>
          <pc:sldMk cId="52905636" sldId="380"/>
        </pc:sldMkLst>
        <pc:spChg chg="add mod">
          <ac:chgData name="Yuchen Xu" userId="51fb718f315d163e" providerId="LiveId" clId="{794C3B69-A372-473C-8A9C-4589A5E16FA3}" dt="2024-06-19T03:02:25.068" v="455" actId="20577"/>
          <ac:spMkLst>
            <pc:docMk/>
            <pc:sldMk cId="52905636" sldId="380"/>
            <ac:spMk id="3" creationId="{8B6CBDB4-CF26-953D-65E8-A7457F16F0BA}"/>
          </ac:spMkLst>
        </pc:spChg>
        <pc:spChg chg="del">
          <ac:chgData name="Yuchen Xu" userId="51fb718f315d163e" providerId="LiveId" clId="{794C3B69-A372-473C-8A9C-4589A5E16FA3}" dt="2024-06-19T03:01:03.214" v="439" actId="478"/>
          <ac:spMkLst>
            <pc:docMk/>
            <pc:sldMk cId="52905636" sldId="380"/>
            <ac:spMk id="4" creationId="{00000000-0000-0000-0000-000000000000}"/>
          </ac:spMkLst>
        </pc:spChg>
        <pc:spChg chg="add mod">
          <ac:chgData name="Yuchen Xu" userId="51fb718f315d163e" providerId="LiveId" clId="{794C3B69-A372-473C-8A9C-4589A5E16FA3}" dt="2024-06-19T03:28:15.593" v="1297" actId="20577"/>
          <ac:spMkLst>
            <pc:docMk/>
            <pc:sldMk cId="52905636" sldId="380"/>
            <ac:spMk id="5" creationId="{114C95E0-9E97-52BE-1F81-8A2104969435}"/>
          </ac:spMkLst>
        </pc:spChg>
        <pc:picChg chg="add del mod">
          <ac:chgData name="Yuchen Xu" userId="51fb718f315d163e" providerId="LiveId" clId="{794C3B69-A372-473C-8A9C-4589A5E16FA3}" dt="2024-06-19T03:02:00.101" v="452" actId="478"/>
          <ac:picMkLst>
            <pc:docMk/>
            <pc:sldMk cId="52905636" sldId="380"/>
            <ac:picMk id="2" creationId="{04C66C6A-63AB-FFFF-7875-E8C93CD0F6EE}"/>
          </ac:picMkLst>
        </pc:picChg>
        <pc:picChg chg="add mod">
          <ac:chgData name="Yuchen Xu" userId="51fb718f315d163e" providerId="LiveId" clId="{794C3B69-A372-473C-8A9C-4589A5E16FA3}" dt="2024-06-19T03:26:21.658" v="1243" actId="14100"/>
          <ac:picMkLst>
            <pc:docMk/>
            <pc:sldMk cId="52905636" sldId="380"/>
            <ac:picMk id="6" creationId="{9E5446EE-0EFF-F084-CAED-2AB55CFBAA30}"/>
          </ac:picMkLst>
        </pc:picChg>
        <pc:picChg chg="add mod">
          <ac:chgData name="Yuchen Xu" userId="51fb718f315d163e" providerId="LiveId" clId="{794C3B69-A372-473C-8A9C-4589A5E16FA3}" dt="2024-06-19T03:26:24.452" v="1245" actId="14100"/>
          <ac:picMkLst>
            <pc:docMk/>
            <pc:sldMk cId="52905636" sldId="380"/>
            <ac:picMk id="7" creationId="{AD886CA9-A96F-6B70-1812-55807A1CC3FA}"/>
          </ac:picMkLst>
        </pc:picChg>
        <pc:picChg chg="del">
          <ac:chgData name="Yuchen Xu" userId="51fb718f315d163e" providerId="LiveId" clId="{794C3B69-A372-473C-8A9C-4589A5E16FA3}" dt="2024-06-19T03:00:46.028" v="435" actId="478"/>
          <ac:picMkLst>
            <pc:docMk/>
            <pc:sldMk cId="52905636" sldId="380"/>
            <ac:picMk id="10" creationId="{232C0538-9D39-4D37-BEB7-263ED1EF3FD9}"/>
          </ac:picMkLst>
        </pc:picChg>
        <pc:picChg chg="del">
          <ac:chgData name="Yuchen Xu" userId="51fb718f315d163e" providerId="LiveId" clId="{794C3B69-A372-473C-8A9C-4589A5E16FA3}" dt="2024-06-19T03:00:45.124" v="433" actId="478"/>
          <ac:picMkLst>
            <pc:docMk/>
            <pc:sldMk cId="52905636" sldId="380"/>
            <ac:picMk id="11" creationId="{667B5B78-0664-436B-9E3A-7F6CB5F112AF}"/>
          </ac:picMkLst>
        </pc:picChg>
        <pc:picChg chg="del">
          <ac:chgData name="Yuchen Xu" userId="51fb718f315d163e" providerId="LiveId" clId="{794C3B69-A372-473C-8A9C-4589A5E16FA3}" dt="2024-06-19T03:00:44.393" v="432" actId="478"/>
          <ac:picMkLst>
            <pc:docMk/>
            <pc:sldMk cId="52905636" sldId="380"/>
            <ac:picMk id="12" creationId="{552DE86D-6823-46D8-856E-D9A5209A77A8}"/>
          </ac:picMkLst>
        </pc:picChg>
        <pc:picChg chg="del">
          <ac:chgData name="Yuchen Xu" userId="51fb718f315d163e" providerId="LiveId" clId="{794C3B69-A372-473C-8A9C-4589A5E16FA3}" dt="2024-06-19T03:00:46.430" v="436" actId="478"/>
          <ac:picMkLst>
            <pc:docMk/>
            <pc:sldMk cId="52905636" sldId="380"/>
            <ac:picMk id="14" creationId="{00000000-0000-0000-0000-000000000000}"/>
          </ac:picMkLst>
        </pc:picChg>
        <pc:picChg chg="del">
          <ac:chgData name="Yuchen Xu" userId="51fb718f315d163e" providerId="LiveId" clId="{794C3B69-A372-473C-8A9C-4589A5E16FA3}" dt="2024-06-19T03:00:43.647" v="431" actId="478"/>
          <ac:picMkLst>
            <pc:docMk/>
            <pc:sldMk cId="52905636" sldId="380"/>
            <ac:picMk id="16" creationId="{8496252E-83E5-4C6F-844D-B476997D2FCF}"/>
          </ac:picMkLst>
        </pc:picChg>
        <pc:picChg chg="del">
          <ac:chgData name="Yuchen Xu" userId="51fb718f315d163e" providerId="LiveId" clId="{794C3B69-A372-473C-8A9C-4589A5E16FA3}" dt="2024-06-19T03:00:45.589" v="434" actId="478"/>
          <ac:picMkLst>
            <pc:docMk/>
            <pc:sldMk cId="52905636" sldId="380"/>
            <ac:picMk id="17" creationId="{7838B1E2-A54D-4A12-81F4-3CF296CF6D27}"/>
          </ac:picMkLst>
        </pc:picChg>
      </pc:sldChg>
      <pc:sldChg chg="addSp delSp modSp add mod">
        <pc:chgData name="Yuchen Xu" userId="51fb718f315d163e" providerId="LiveId" clId="{794C3B69-A372-473C-8A9C-4589A5E16FA3}" dt="2024-06-19T02:59:16.096" v="407" actId="1076"/>
        <pc:sldMkLst>
          <pc:docMk/>
          <pc:sldMk cId="2453521163" sldId="381"/>
        </pc:sldMkLst>
        <pc:spChg chg="add del mod">
          <ac:chgData name="Yuchen Xu" userId="51fb718f315d163e" providerId="LiveId" clId="{794C3B69-A372-473C-8A9C-4589A5E16FA3}" dt="2024-06-19T02:59:16.096" v="407" actId="1076"/>
          <ac:spMkLst>
            <pc:docMk/>
            <pc:sldMk cId="2453521163" sldId="381"/>
            <ac:spMk id="2" creationId="{C1C66C85-88F3-0D1A-03E6-949CE38B4578}"/>
          </ac:spMkLst>
        </pc:spChg>
        <pc:spChg chg="del">
          <ac:chgData name="Yuchen Xu" userId="51fb718f315d163e" providerId="LiveId" clId="{794C3B69-A372-473C-8A9C-4589A5E16FA3}" dt="2024-06-19T02:59:09.645" v="401" actId="478"/>
          <ac:spMkLst>
            <pc:docMk/>
            <pc:sldMk cId="2453521163" sldId="381"/>
            <ac:spMk id="5" creationId="{36DF3B69-0B52-3C13-EFD0-02EA0032EE30}"/>
          </ac:spMkLst>
        </pc:spChg>
        <pc:picChg chg="add mod">
          <ac:chgData name="Yuchen Xu" userId="51fb718f315d163e" providerId="LiveId" clId="{794C3B69-A372-473C-8A9C-4589A5E16FA3}" dt="2024-06-19T02:59:01.711" v="395"/>
          <ac:picMkLst>
            <pc:docMk/>
            <pc:sldMk cId="2453521163" sldId="381"/>
            <ac:picMk id="3" creationId="{2F19823E-74BB-29A7-BCA5-0D7D535E18FD}"/>
          </ac:picMkLst>
        </pc:picChg>
        <pc:picChg chg="add mod">
          <ac:chgData name="Yuchen Xu" userId="51fb718f315d163e" providerId="LiveId" clId="{794C3B69-A372-473C-8A9C-4589A5E16FA3}" dt="2024-06-19T02:59:14.598" v="406" actId="1076"/>
          <ac:picMkLst>
            <pc:docMk/>
            <pc:sldMk cId="2453521163" sldId="381"/>
            <ac:picMk id="4" creationId="{75DF1208-008E-F041-425C-D72254DEBEB6}"/>
          </ac:picMkLst>
        </pc:picChg>
        <pc:picChg chg="add del">
          <ac:chgData name="Yuchen Xu" userId="51fb718f315d163e" providerId="LiveId" clId="{794C3B69-A372-473C-8A9C-4589A5E16FA3}" dt="2024-06-19T02:59:05.188" v="397" actId="478"/>
          <ac:picMkLst>
            <pc:docMk/>
            <pc:sldMk cId="2453521163" sldId="381"/>
            <ac:picMk id="14" creationId="{00000000-0000-0000-0000-000000000000}"/>
          </ac:picMkLst>
        </pc:picChg>
      </pc:sldChg>
      <pc:sldChg chg="addSp delSp modSp add mod modAnim">
        <pc:chgData name="Yuchen Xu" userId="51fb718f315d163e" providerId="LiveId" clId="{794C3B69-A372-473C-8A9C-4589A5E16FA3}" dt="2024-06-19T03:41:16.240" v="1579" actId="1076"/>
        <pc:sldMkLst>
          <pc:docMk/>
          <pc:sldMk cId="3252818550" sldId="382"/>
        </pc:sldMkLst>
        <pc:spChg chg="del mod">
          <ac:chgData name="Yuchen Xu" userId="51fb718f315d163e" providerId="LiveId" clId="{794C3B69-A372-473C-8A9C-4589A5E16FA3}" dt="2024-06-19T03:01:35.568" v="443" actId="478"/>
          <ac:spMkLst>
            <pc:docMk/>
            <pc:sldMk cId="3252818550" sldId="382"/>
            <ac:spMk id="2" creationId="{C1C66C85-88F3-0D1A-03E6-949CE38B4578}"/>
          </ac:spMkLst>
        </pc:spChg>
        <pc:spChg chg="mod">
          <ac:chgData name="Yuchen Xu" userId="51fb718f315d163e" providerId="LiveId" clId="{794C3B69-A372-473C-8A9C-4589A5E16FA3}" dt="2024-06-19T02:59:32.272" v="409"/>
          <ac:spMkLst>
            <pc:docMk/>
            <pc:sldMk cId="3252818550" sldId="382"/>
            <ac:spMk id="5" creationId="{36DF3B69-0B52-3C13-EFD0-02EA0032EE30}"/>
          </ac:spMkLst>
        </pc:spChg>
        <pc:spChg chg="add mod">
          <ac:chgData name="Yuchen Xu" userId="51fb718f315d163e" providerId="LiveId" clId="{794C3B69-A372-473C-8A9C-4589A5E16FA3}" dt="2024-06-19T03:28:01.908" v="1290" actId="1076"/>
          <ac:spMkLst>
            <pc:docMk/>
            <pc:sldMk cId="3252818550" sldId="382"/>
            <ac:spMk id="6" creationId="{5AE3F192-8F5B-A31E-3DED-0E67F12C9FC8}"/>
          </ac:spMkLst>
        </pc:spChg>
        <pc:picChg chg="add mod">
          <ac:chgData name="Yuchen Xu" userId="51fb718f315d163e" providerId="LiveId" clId="{794C3B69-A372-473C-8A9C-4589A5E16FA3}" dt="2024-06-19T03:41:12.728" v="1578" actId="1076"/>
          <ac:picMkLst>
            <pc:docMk/>
            <pc:sldMk cId="3252818550" sldId="382"/>
            <ac:picMk id="3" creationId="{358FC7C5-21A7-416A-36E2-F9D18246A8D3}"/>
          </ac:picMkLst>
        </pc:picChg>
        <pc:picChg chg="add mod">
          <ac:chgData name="Yuchen Xu" userId="51fb718f315d163e" providerId="LiveId" clId="{794C3B69-A372-473C-8A9C-4589A5E16FA3}" dt="2024-06-19T03:41:16.240" v="1579" actId="1076"/>
          <ac:picMkLst>
            <pc:docMk/>
            <pc:sldMk cId="3252818550" sldId="382"/>
            <ac:picMk id="4" creationId="{6BBF1C5B-CAF0-CA8E-D00A-CA768D95091D}"/>
          </ac:picMkLst>
        </pc:picChg>
        <pc:picChg chg="del">
          <ac:chgData name="Yuchen Xu" userId="51fb718f315d163e" providerId="LiveId" clId="{794C3B69-A372-473C-8A9C-4589A5E16FA3}" dt="2024-06-19T02:59:41.781" v="410" actId="478"/>
          <ac:picMkLst>
            <pc:docMk/>
            <pc:sldMk cId="3252818550" sldId="382"/>
            <ac:picMk id="14" creationId="{00000000-0000-0000-0000-000000000000}"/>
          </ac:picMkLst>
        </pc:picChg>
      </pc:sldChg>
      <pc:sldChg chg="addSp delSp modSp new del mod">
        <pc:chgData name="Yuchen Xu" userId="51fb718f315d163e" providerId="LiveId" clId="{794C3B69-A372-473C-8A9C-4589A5E16FA3}" dt="2024-06-19T03:46:00.530" v="1589" actId="2696"/>
        <pc:sldMkLst>
          <pc:docMk/>
          <pc:sldMk cId="3059926862" sldId="383"/>
        </pc:sldMkLst>
        <pc:spChg chg="add del mod">
          <ac:chgData name="Yuchen Xu" userId="51fb718f315d163e" providerId="LiveId" clId="{794C3B69-A372-473C-8A9C-4589A5E16FA3}" dt="2024-06-19T03:11:47.027" v="1084" actId="478"/>
          <ac:spMkLst>
            <pc:docMk/>
            <pc:sldMk cId="3059926862" sldId="383"/>
            <ac:spMk id="4" creationId="{45104304-1E5F-13B3-AA4A-3E28A773F9E3}"/>
          </ac:spMkLst>
        </pc:spChg>
        <pc:spChg chg="add del mod">
          <ac:chgData name="Yuchen Xu" userId="51fb718f315d163e" providerId="LiveId" clId="{794C3B69-A372-473C-8A9C-4589A5E16FA3}" dt="2024-06-19T03:15:33.574" v="1144" actId="478"/>
          <ac:spMkLst>
            <pc:docMk/>
            <pc:sldMk cId="3059926862" sldId="383"/>
            <ac:spMk id="6" creationId="{2BE35E0E-1C10-F0CD-0E98-19AE3F6CD604}"/>
          </ac:spMkLst>
        </pc:spChg>
        <pc:spChg chg="add del mod">
          <ac:chgData name="Yuchen Xu" userId="51fb718f315d163e" providerId="LiveId" clId="{794C3B69-A372-473C-8A9C-4589A5E16FA3}" dt="2024-06-19T03:22:46.920" v="1216" actId="14100"/>
          <ac:spMkLst>
            <pc:docMk/>
            <pc:sldMk cId="3059926862" sldId="383"/>
            <ac:spMk id="7" creationId="{639192C9-0A00-901B-3B6A-72D7ED2716B4}"/>
          </ac:spMkLst>
        </pc:spChg>
        <pc:picChg chg="add mod">
          <ac:chgData name="Yuchen Xu" userId="51fb718f315d163e" providerId="LiveId" clId="{794C3B69-A372-473C-8A9C-4589A5E16FA3}" dt="2024-06-19T03:20:54.419" v="1206"/>
          <ac:picMkLst>
            <pc:docMk/>
            <pc:sldMk cId="3059926862" sldId="383"/>
            <ac:picMk id="3" creationId="{B9856093-2C28-B3D2-E96D-CB3E4EEEA621}"/>
          </ac:picMkLst>
        </pc:picChg>
        <pc:picChg chg="add del mod">
          <ac:chgData name="Yuchen Xu" userId="51fb718f315d163e" providerId="LiveId" clId="{794C3B69-A372-473C-8A9C-4589A5E16FA3}" dt="2024-06-19T03:14:26.695" v="1123" actId="478"/>
          <ac:picMkLst>
            <pc:docMk/>
            <pc:sldMk cId="3059926862" sldId="383"/>
            <ac:picMk id="5" creationId="{D92C2DD2-33CC-1B6A-C2EE-9FD33ABF8872}"/>
          </ac:picMkLst>
        </pc:picChg>
      </pc:sldChg>
      <pc:sldChg chg="addSp delSp modSp add mod">
        <pc:chgData name="Yuchen Xu" userId="51fb718f315d163e" providerId="LiveId" clId="{794C3B69-A372-473C-8A9C-4589A5E16FA3}" dt="2024-06-19T03:28:28.602" v="1302"/>
        <pc:sldMkLst>
          <pc:docMk/>
          <pc:sldMk cId="305031778" sldId="384"/>
        </pc:sldMkLst>
        <pc:spChg chg="add mod">
          <ac:chgData name="Yuchen Xu" userId="51fb718f315d163e" providerId="LiveId" clId="{794C3B69-A372-473C-8A9C-4589A5E16FA3}" dt="2024-06-19T03:28:28.602" v="1302"/>
          <ac:spMkLst>
            <pc:docMk/>
            <pc:sldMk cId="305031778" sldId="384"/>
            <ac:spMk id="2" creationId="{760FDB5C-2112-AEF1-46CE-E77A309D0C0D}"/>
          </ac:spMkLst>
        </pc:spChg>
        <pc:spChg chg="del">
          <ac:chgData name="Yuchen Xu" userId="51fb718f315d163e" providerId="LiveId" clId="{794C3B69-A372-473C-8A9C-4589A5E16FA3}" dt="2024-06-19T03:26:42.489" v="1250" actId="478"/>
          <ac:spMkLst>
            <pc:docMk/>
            <pc:sldMk cId="305031778" sldId="384"/>
            <ac:spMk id="3" creationId="{8B6CBDB4-CF26-953D-65E8-A7457F16F0BA}"/>
          </ac:spMkLst>
        </pc:spChg>
        <pc:spChg chg="del">
          <ac:chgData name="Yuchen Xu" userId="51fb718f315d163e" providerId="LiveId" clId="{794C3B69-A372-473C-8A9C-4589A5E16FA3}" dt="2024-06-19T03:26:43.818" v="1251" actId="478"/>
          <ac:spMkLst>
            <pc:docMk/>
            <pc:sldMk cId="305031778" sldId="384"/>
            <ac:spMk id="5" creationId="{114C95E0-9E97-52BE-1F81-8A2104969435}"/>
          </ac:spMkLst>
        </pc:spChg>
        <pc:picChg chg="add mod">
          <ac:chgData name="Yuchen Xu" userId="51fb718f315d163e" providerId="LiveId" clId="{794C3B69-A372-473C-8A9C-4589A5E16FA3}" dt="2024-06-19T03:27:22.611" v="1276" actId="1076"/>
          <ac:picMkLst>
            <pc:docMk/>
            <pc:sldMk cId="305031778" sldId="384"/>
            <ac:picMk id="4" creationId="{7BC86DB6-47C0-4961-BD21-760E43630392}"/>
          </ac:picMkLst>
        </pc:picChg>
        <pc:picChg chg="del">
          <ac:chgData name="Yuchen Xu" userId="51fb718f315d163e" providerId="LiveId" clId="{794C3B69-A372-473C-8A9C-4589A5E16FA3}" dt="2024-06-19T03:26:44.266" v="1252" actId="478"/>
          <ac:picMkLst>
            <pc:docMk/>
            <pc:sldMk cId="305031778" sldId="384"/>
            <ac:picMk id="6" creationId="{9E5446EE-0EFF-F084-CAED-2AB55CFBAA30}"/>
          </ac:picMkLst>
        </pc:picChg>
        <pc:picChg chg="del">
          <ac:chgData name="Yuchen Xu" userId="51fb718f315d163e" providerId="LiveId" clId="{794C3B69-A372-473C-8A9C-4589A5E16FA3}" dt="2024-06-19T03:26:44.676" v="1253" actId="478"/>
          <ac:picMkLst>
            <pc:docMk/>
            <pc:sldMk cId="305031778" sldId="384"/>
            <ac:picMk id="7" creationId="{AD886CA9-A96F-6B70-1812-55807A1CC3FA}"/>
          </ac:picMkLst>
        </pc:picChg>
      </pc:sldChg>
      <pc:sldChg chg="delSp add del mod delAnim">
        <pc:chgData name="Yuchen Xu" userId="51fb718f315d163e" providerId="LiveId" clId="{794C3B69-A372-473C-8A9C-4589A5E16FA3}" dt="2024-06-19T03:31:41.386" v="1383" actId="47"/>
        <pc:sldMkLst>
          <pc:docMk/>
          <pc:sldMk cId="4173698955" sldId="385"/>
        </pc:sldMkLst>
        <pc:grpChg chg="del">
          <ac:chgData name="Yuchen Xu" userId="51fb718f315d163e" providerId="LiveId" clId="{794C3B69-A372-473C-8A9C-4589A5E16FA3}" dt="2024-06-19T03:31:40.076" v="1381" actId="478"/>
          <ac:grpSpMkLst>
            <pc:docMk/>
            <pc:sldMk cId="4173698955" sldId="385"/>
            <ac:grpSpMk id="4" creationId="{03CB73E7-CD20-A9B8-C176-DCCABB871E86}"/>
          </ac:grpSpMkLst>
        </pc:grpChg>
        <pc:picChg chg="del">
          <ac:chgData name="Yuchen Xu" userId="51fb718f315d163e" providerId="LiveId" clId="{794C3B69-A372-473C-8A9C-4589A5E16FA3}" dt="2024-06-19T03:31:40.426" v="1382" actId="478"/>
          <ac:picMkLst>
            <pc:docMk/>
            <pc:sldMk cId="4173698955" sldId="385"/>
            <ac:picMk id="14" creationId="{00000000-0000-0000-0000-000000000000}"/>
          </ac:picMkLst>
        </pc:picChg>
      </pc:sldChg>
      <pc:sldChg chg="addSp delSp modSp add mod">
        <pc:chgData name="Yuchen Xu" userId="51fb718f315d163e" providerId="LiveId" clId="{794C3B69-A372-473C-8A9C-4589A5E16FA3}" dt="2024-06-19T03:31:32.977" v="1380" actId="1076"/>
        <pc:sldMkLst>
          <pc:docMk/>
          <pc:sldMk cId="113623470" sldId="386"/>
        </pc:sldMkLst>
        <pc:spChg chg="mod">
          <ac:chgData name="Yuchen Xu" userId="51fb718f315d163e" providerId="LiveId" clId="{794C3B69-A372-473C-8A9C-4589A5E16FA3}" dt="2024-06-19T03:31:26.157" v="1376" actId="113"/>
          <ac:spMkLst>
            <pc:docMk/>
            <pc:sldMk cId="113623470" sldId="386"/>
            <ac:spMk id="8" creationId="{00000000-0000-0000-0000-000000000000}"/>
          </ac:spMkLst>
        </pc:spChg>
        <pc:picChg chg="add mod">
          <ac:chgData name="Yuchen Xu" userId="51fb718f315d163e" providerId="LiveId" clId="{794C3B69-A372-473C-8A9C-4589A5E16FA3}" dt="2024-06-19T03:31:32.977" v="1380" actId="1076"/>
          <ac:picMkLst>
            <pc:docMk/>
            <pc:sldMk cId="113623470" sldId="386"/>
            <ac:picMk id="2" creationId="{9DC2A9D7-9874-7F7C-C38D-39699BE9EA38}"/>
          </ac:picMkLst>
        </pc:picChg>
        <pc:picChg chg="del">
          <ac:chgData name="Yuchen Xu" userId="51fb718f315d163e" providerId="LiveId" clId="{794C3B69-A372-473C-8A9C-4589A5E16FA3}" dt="2024-06-19T03:31:09.514" v="1347" actId="478"/>
          <ac:picMkLst>
            <pc:docMk/>
            <pc:sldMk cId="113623470" sldId="386"/>
            <ac:picMk id="14" creationId="{00000000-0000-0000-0000-000000000000}"/>
          </ac:picMkLst>
        </pc:picChg>
      </pc:sldChg>
      <pc:sldChg chg="delSp add del mod delAnim">
        <pc:chgData name="Yuchen Xu" userId="51fb718f315d163e" providerId="LiveId" clId="{794C3B69-A372-473C-8A9C-4589A5E16FA3}" dt="2024-06-19T03:33:55.151" v="1456" actId="47"/>
        <pc:sldMkLst>
          <pc:docMk/>
          <pc:sldMk cId="3603663418" sldId="387"/>
        </pc:sldMkLst>
        <pc:picChg chg="del">
          <ac:chgData name="Yuchen Xu" userId="51fb718f315d163e" providerId="LiveId" clId="{794C3B69-A372-473C-8A9C-4589A5E16FA3}" dt="2024-06-19T03:33:54.089" v="1454" actId="478"/>
          <ac:picMkLst>
            <pc:docMk/>
            <pc:sldMk cId="3603663418" sldId="387"/>
            <ac:picMk id="2" creationId="{B32B3A75-9EA3-8411-89C5-5A1538581DB8}"/>
          </ac:picMkLst>
        </pc:picChg>
        <pc:picChg chg="del">
          <ac:chgData name="Yuchen Xu" userId="51fb718f315d163e" providerId="LiveId" clId="{794C3B69-A372-473C-8A9C-4589A5E16FA3}" dt="2024-06-19T03:33:53.765" v="1453" actId="478"/>
          <ac:picMkLst>
            <pc:docMk/>
            <pc:sldMk cId="3603663418" sldId="387"/>
            <ac:picMk id="10" creationId="{388EC166-20CF-4129-855E-6F2792F88DDD}"/>
          </ac:picMkLst>
        </pc:picChg>
        <pc:picChg chg="del">
          <ac:chgData name="Yuchen Xu" userId="51fb718f315d163e" providerId="LiveId" clId="{794C3B69-A372-473C-8A9C-4589A5E16FA3}" dt="2024-06-19T03:33:54.491" v="1455" actId="478"/>
          <ac:picMkLst>
            <pc:docMk/>
            <pc:sldMk cId="3603663418" sldId="387"/>
            <ac:picMk id="14" creationId="{00000000-0000-0000-0000-000000000000}"/>
          </ac:picMkLst>
        </pc:picChg>
      </pc:sldChg>
      <pc:sldChg chg="addSp delSp modSp add del mod modAnim">
        <pc:chgData name="Yuchen Xu" userId="51fb718f315d163e" providerId="LiveId" clId="{794C3B69-A372-473C-8A9C-4589A5E16FA3}" dt="2024-06-19T03:36:14.101" v="1525" actId="47"/>
        <pc:sldMkLst>
          <pc:docMk/>
          <pc:sldMk cId="858151080" sldId="388"/>
        </pc:sldMkLst>
        <pc:spChg chg="mod">
          <ac:chgData name="Yuchen Xu" userId="51fb718f315d163e" providerId="LiveId" clId="{794C3B69-A372-473C-8A9C-4589A5E16FA3}" dt="2024-06-19T03:33:26.039" v="1444" actId="1076"/>
          <ac:spMkLst>
            <pc:docMk/>
            <pc:sldMk cId="858151080" sldId="388"/>
            <ac:spMk id="5" creationId="{5867C661-A81F-C31C-9FDF-4F86D75474F3}"/>
          </ac:spMkLst>
        </pc:spChg>
        <pc:spChg chg="del">
          <ac:chgData name="Yuchen Xu" userId="51fb718f315d163e" providerId="LiveId" clId="{794C3B69-A372-473C-8A9C-4589A5E16FA3}" dt="2024-06-19T03:33:07.497" v="1411" actId="478"/>
          <ac:spMkLst>
            <pc:docMk/>
            <pc:sldMk cId="858151080" sldId="388"/>
            <ac:spMk id="13" creationId="{00000000-0000-0000-0000-000000000000}"/>
          </ac:spMkLst>
        </pc:spChg>
        <pc:picChg chg="add mod">
          <ac:chgData name="Yuchen Xu" userId="51fb718f315d163e" providerId="LiveId" clId="{794C3B69-A372-473C-8A9C-4589A5E16FA3}" dt="2024-06-19T03:33:27.080" v="1445" actId="1076"/>
          <ac:picMkLst>
            <pc:docMk/>
            <pc:sldMk cId="858151080" sldId="388"/>
            <ac:picMk id="2" creationId="{0DDAE1AA-5383-E227-7B35-E80E7D9110AF}"/>
          </ac:picMkLst>
        </pc:picChg>
        <pc:picChg chg="del mod">
          <ac:chgData name="Yuchen Xu" userId="51fb718f315d163e" providerId="LiveId" clId="{794C3B69-A372-473C-8A9C-4589A5E16FA3}" dt="2024-06-19T03:33:20.100" v="1441" actId="478"/>
          <ac:picMkLst>
            <pc:docMk/>
            <pc:sldMk cId="858151080" sldId="388"/>
            <ac:picMk id="14" creationId="{00000000-0000-0000-0000-000000000000}"/>
          </ac:picMkLst>
        </pc:picChg>
      </pc:sldChg>
      <pc:sldChg chg="addSp delSp modSp add mod delAnim modAnim">
        <pc:chgData name="Yuchen Xu" userId="51fb718f315d163e" providerId="LiveId" clId="{794C3B69-A372-473C-8A9C-4589A5E16FA3}" dt="2024-06-19T04:01:44.918" v="1662" actId="14100"/>
        <pc:sldMkLst>
          <pc:docMk/>
          <pc:sldMk cId="2434466993" sldId="389"/>
        </pc:sldMkLst>
        <pc:spChg chg="add mod">
          <ac:chgData name="Yuchen Xu" userId="51fb718f315d163e" providerId="LiveId" clId="{794C3B69-A372-473C-8A9C-4589A5E16FA3}" dt="2024-06-19T04:01:44.918" v="1662" actId="14100"/>
          <ac:spMkLst>
            <pc:docMk/>
            <pc:sldMk cId="2434466993" sldId="389"/>
            <ac:spMk id="3" creationId="{E4C737AD-5E57-61DB-DD79-1A162A8435D0}"/>
          </ac:spMkLst>
        </pc:spChg>
        <pc:spChg chg="del">
          <ac:chgData name="Yuchen Xu" userId="51fb718f315d163e" providerId="LiveId" clId="{794C3B69-A372-473C-8A9C-4589A5E16FA3}" dt="2024-06-19T03:36:20.795" v="1529" actId="478"/>
          <ac:spMkLst>
            <pc:docMk/>
            <pc:sldMk cId="2434466993" sldId="389"/>
            <ac:spMk id="4" creationId="{00000000-0000-0000-0000-000000000000}"/>
          </ac:spMkLst>
        </pc:spChg>
        <pc:spChg chg="del">
          <ac:chgData name="Yuchen Xu" userId="51fb718f315d163e" providerId="LiveId" clId="{794C3B69-A372-473C-8A9C-4589A5E16FA3}" dt="2024-06-19T03:36:18.998" v="1526" actId="478"/>
          <ac:spMkLst>
            <pc:docMk/>
            <pc:sldMk cId="2434466993" sldId="389"/>
            <ac:spMk id="13" creationId="{00000000-0000-0000-0000-000000000000}"/>
          </ac:spMkLst>
        </pc:spChg>
        <pc:picChg chg="del">
          <ac:chgData name="Yuchen Xu" userId="51fb718f315d163e" providerId="LiveId" clId="{794C3B69-A372-473C-8A9C-4589A5E16FA3}" dt="2024-06-19T03:36:20.196" v="1528" actId="478"/>
          <ac:picMkLst>
            <pc:docMk/>
            <pc:sldMk cId="2434466993" sldId="389"/>
            <ac:picMk id="2" creationId="{FEF12795-A410-5845-82D8-17971D1E551F}"/>
          </ac:picMkLst>
        </pc:picChg>
        <pc:picChg chg="mod">
          <ac:chgData name="Yuchen Xu" userId="51fb718f315d163e" providerId="LiveId" clId="{794C3B69-A372-473C-8A9C-4589A5E16FA3}" dt="2024-06-19T03:42:22.595" v="1586" actId="1076"/>
          <ac:picMkLst>
            <pc:docMk/>
            <pc:sldMk cId="2434466993" sldId="389"/>
            <ac:picMk id="10" creationId="{C3C71D84-19D7-41EE-931F-B5F6344E074B}"/>
          </ac:picMkLst>
        </pc:picChg>
        <pc:picChg chg="del">
          <ac:chgData name="Yuchen Xu" userId="51fb718f315d163e" providerId="LiveId" clId="{794C3B69-A372-473C-8A9C-4589A5E16FA3}" dt="2024-06-19T03:36:19.413" v="1527" actId="478"/>
          <ac:picMkLst>
            <pc:docMk/>
            <pc:sldMk cId="2434466993" sldId="389"/>
            <ac:picMk id="14" creationId="{00000000-0000-0000-0000-000000000000}"/>
          </ac:picMkLst>
        </pc:picChg>
      </pc:sldChg>
      <pc:sldChg chg="addSp delSp modSp add mod modAnim">
        <pc:chgData name="Yuchen Xu" userId="51fb718f315d163e" providerId="LiveId" clId="{794C3B69-A372-473C-8A9C-4589A5E16FA3}" dt="2024-06-19T04:01:21.426" v="1659" actId="14100"/>
        <pc:sldMkLst>
          <pc:docMk/>
          <pc:sldMk cId="1914655876" sldId="390"/>
        </pc:sldMkLst>
        <pc:spChg chg="mod">
          <ac:chgData name="Yuchen Xu" userId="51fb718f315d163e" providerId="LiveId" clId="{794C3B69-A372-473C-8A9C-4589A5E16FA3}" dt="2024-06-19T04:01:21.426" v="1659" actId="14100"/>
          <ac:spMkLst>
            <pc:docMk/>
            <pc:sldMk cId="1914655876" sldId="390"/>
            <ac:spMk id="5" creationId="{5867C661-A81F-C31C-9FDF-4F86D75474F3}"/>
          </ac:spMkLst>
        </pc:spChg>
        <pc:spChg chg="del">
          <ac:chgData name="Yuchen Xu" userId="51fb718f315d163e" providerId="LiveId" clId="{794C3B69-A372-473C-8A9C-4589A5E16FA3}" dt="2024-06-19T03:35:36.114" v="1490" actId="478"/>
          <ac:spMkLst>
            <pc:docMk/>
            <pc:sldMk cId="1914655876" sldId="390"/>
            <ac:spMk id="13" creationId="{00000000-0000-0000-0000-000000000000}"/>
          </ac:spMkLst>
        </pc:spChg>
        <pc:picChg chg="add mod">
          <ac:chgData name="Yuchen Xu" userId="51fb718f315d163e" providerId="LiveId" clId="{794C3B69-A372-473C-8A9C-4589A5E16FA3}" dt="2024-06-19T03:41:49.448" v="1581" actId="1076"/>
          <ac:picMkLst>
            <pc:docMk/>
            <pc:sldMk cId="1914655876" sldId="390"/>
            <ac:picMk id="2" creationId="{2718AD2F-3260-B47B-EA6E-B8D2375A66DF}"/>
          </ac:picMkLst>
        </pc:picChg>
        <pc:picChg chg="del mod">
          <ac:chgData name="Yuchen Xu" userId="51fb718f315d163e" providerId="LiveId" clId="{794C3B69-A372-473C-8A9C-4589A5E16FA3}" dt="2024-06-19T03:35:46.622" v="1520" actId="478"/>
          <ac:picMkLst>
            <pc:docMk/>
            <pc:sldMk cId="1914655876" sldId="390"/>
            <ac:picMk id="6" creationId="{B3372ADD-68E1-C4DA-6554-F6B09C314EF6}"/>
          </ac:picMkLst>
        </pc:picChg>
        <pc:picChg chg="del mod">
          <ac:chgData name="Yuchen Xu" userId="51fb718f315d163e" providerId="LiveId" clId="{794C3B69-A372-473C-8A9C-4589A5E16FA3}" dt="2024-06-19T03:35:46.920" v="1521" actId="478"/>
          <ac:picMkLst>
            <pc:docMk/>
            <pc:sldMk cId="1914655876" sldId="390"/>
            <ac:picMk id="14" creationId="{00000000-0000-0000-0000-000000000000}"/>
          </ac:picMkLst>
        </pc:picChg>
      </pc:sldChg>
      <pc:sldChg chg="addSp delSp modSp add mod delAnim">
        <pc:chgData name="Yuchen Xu" userId="51fb718f315d163e" providerId="LiveId" clId="{794C3B69-A372-473C-8A9C-4589A5E16FA3}" dt="2024-06-19T04:01:56.994" v="1663"/>
        <pc:sldMkLst>
          <pc:docMk/>
          <pc:sldMk cId="4190481581" sldId="391"/>
        </pc:sldMkLst>
        <pc:spChg chg="add mod">
          <ac:chgData name="Yuchen Xu" userId="51fb718f315d163e" providerId="LiveId" clId="{794C3B69-A372-473C-8A9C-4589A5E16FA3}" dt="2024-06-19T04:01:56.994" v="1663"/>
          <ac:spMkLst>
            <pc:docMk/>
            <pc:sldMk cId="4190481581" sldId="391"/>
            <ac:spMk id="3" creationId="{00E895B9-F659-0AC7-6FAE-3E51DFC37273}"/>
          </ac:spMkLst>
        </pc:spChg>
        <pc:picChg chg="mod">
          <ac:chgData name="Yuchen Xu" userId="51fb718f315d163e" providerId="LiveId" clId="{794C3B69-A372-473C-8A9C-4589A5E16FA3}" dt="2024-06-19T03:37:42.650" v="1555" actId="14100"/>
          <ac:picMkLst>
            <pc:docMk/>
            <pc:sldMk cId="4190481581" sldId="391"/>
            <ac:picMk id="2" creationId="{4C281CBE-A499-F258-3927-C87289639C54}"/>
          </ac:picMkLst>
        </pc:picChg>
        <pc:picChg chg="add mod">
          <ac:chgData name="Yuchen Xu" userId="51fb718f315d163e" providerId="LiveId" clId="{794C3B69-A372-473C-8A9C-4589A5E16FA3}" dt="2024-06-19T03:37:35.796" v="1552" actId="1076"/>
          <ac:picMkLst>
            <pc:docMk/>
            <pc:sldMk cId="4190481581" sldId="391"/>
            <ac:picMk id="4" creationId="{D653C3CF-7619-16C3-77D6-06B8B4404EF5}"/>
          </ac:picMkLst>
        </pc:picChg>
        <pc:picChg chg="del">
          <ac:chgData name="Yuchen Xu" userId="51fb718f315d163e" providerId="LiveId" clId="{794C3B69-A372-473C-8A9C-4589A5E16FA3}" dt="2024-06-19T03:36:43.878" v="1535" actId="478"/>
          <ac:picMkLst>
            <pc:docMk/>
            <pc:sldMk cId="4190481581" sldId="391"/>
            <ac:picMk id="10" creationId="{4361E37D-D5BC-47E6-B4D3-DD17AE54201C}"/>
          </ac:picMkLst>
        </pc:picChg>
        <pc:picChg chg="del">
          <ac:chgData name="Yuchen Xu" userId="51fb718f315d163e" providerId="LiveId" clId="{794C3B69-A372-473C-8A9C-4589A5E16FA3}" dt="2024-06-19T03:36:44.734" v="1536" actId="478"/>
          <ac:picMkLst>
            <pc:docMk/>
            <pc:sldMk cId="4190481581" sldId="391"/>
            <ac:picMk id="14" creationId="{00000000-0000-0000-0000-000000000000}"/>
          </ac:picMkLst>
        </pc:picChg>
      </pc:sldChg>
      <pc:sldChg chg="addSp delSp modSp add mod">
        <pc:chgData name="Yuchen Xu" userId="51fb718f315d163e" providerId="LiveId" clId="{794C3B69-A372-473C-8A9C-4589A5E16FA3}" dt="2024-06-19T04:02:06.484" v="1665" actId="14100"/>
        <pc:sldMkLst>
          <pc:docMk/>
          <pc:sldMk cId="3694738841" sldId="392"/>
        </pc:sldMkLst>
        <pc:spChg chg="del">
          <ac:chgData name="Yuchen Xu" userId="51fb718f315d163e" providerId="LiveId" clId="{794C3B69-A372-473C-8A9C-4589A5E16FA3}" dt="2024-06-19T03:37:26.831" v="1548" actId="478"/>
          <ac:spMkLst>
            <pc:docMk/>
            <pc:sldMk cId="3694738841" sldId="392"/>
            <ac:spMk id="3" creationId="{00E895B9-F659-0AC7-6FAE-3E51DFC37273}"/>
          </ac:spMkLst>
        </pc:spChg>
        <pc:spChg chg="add mod">
          <ac:chgData name="Yuchen Xu" userId="51fb718f315d163e" providerId="LiveId" clId="{794C3B69-A372-473C-8A9C-4589A5E16FA3}" dt="2024-06-19T04:02:06.484" v="1665" actId="14100"/>
          <ac:spMkLst>
            <pc:docMk/>
            <pc:sldMk cId="3694738841" sldId="392"/>
            <ac:spMk id="5" creationId="{969CBDBD-649C-2A9A-C8C7-2259F7C416AB}"/>
          </ac:spMkLst>
        </pc:spChg>
        <pc:spChg chg="del">
          <ac:chgData name="Yuchen Xu" userId="51fb718f315d163e" providerId="LiveId" clId="{794C3B69-A372-473C-8A9C-4589A5E16FA3}" dt="2024-06-19T03:37:52.552" v="1556" actId="478"/>
          <ac:spMkLst>
            <pc:docMk/>
            <pc:sldMk cId="3694738841" sldId="392"/>
            <ac:spMk id="13" creationId="{00000000-0000-0000-0000-000000000000}"/>
          </ac:spMkLst>
        </pc:spChg>
        <pc:picChg chg="del">
          <ac:chgData name="Yuchen Xu" userId="51fb718f315d163e" providerId="LiveId" clId="{794C3B69-A372-473C-8A9C-4589A5E16FA3}" dt="2024-06-19T03:37:15.839" v="1543" actId="478"/>
          <ac:picMkLst>
            <pc:docMk/>
            <pc:sldMk cId="3694738841" sldId="392"/>
            <ac:picMk id="2" creationId="{4C281CBE-A499-F258-3927-C87289639C54}"/>
          </ac:picMkLst>
        </pc:picChg>
        <pc:picChg chg="add del mod">
          <ac:chgData name="Yuchen Xu" userId="51fb718f315d163e" providerId="LiveId" clId="{794C3B69-A372-473C-8A9C-4589A5E16FA3}" dt="2024-06-19T03:37:52.995" v="1557" actId="478"/>
          <ac:picMkLst>
            <pc:docMk/>
            <pc:sldMk cId="3694738841" sldId="392"/>
            <ac:picMk id="4" creationId="{E1A4CC08-FD85-B15C-7D7D-EDC6377C4D84}"/>
          </ac:picMkLst>
        </pc:picChg>
        <pc:picChg chg="add mod">
          <ac:chgData name="Yuchen Xu" userId="51fb718f315d163e" providerId="LiveId" clId="{794C3B69-A372-473C-8A9C-4589A5E16FA3}" dt="2024-06-19T03:38:16.298" v="1567" actId="1036"/>
          <ac:picMkLst>
            <pc:docMk/>
            <pc:sldMk cId="3694738841" sldId="392"/>
            <ac:picMk id="6" creationId="{FA7647BC-AE45-CF4C-8FE9-6C2F58F5A8A8}"/>
          </ac:picMkLst>
        </pc:picChg>
      </pc:sldChg>
      <pc:sldChg chg="delSp modSp add del mod modAnim">
        <pc:chgData name="Yuchen Xu" userId="51fb718f315d163e" providerId="LiveId" clId="{794C3B69-A372-473C-8A9C-4589A5E16FA3}" dt="2024-06-19T03:55:22.639" v="1638" actId="47"/>
        <pc:sldMkLst>
          <pc:docMk/>
          <pc:sldMk cId="4107501562" sldId="393"/>
        </pc:sldMkLst>
        <pc:picChg chg="mod">
          <ac:chgData name="Yuchen Xu" userId="51fb718f315d163e" providerId="LiveId" clId="{794C3B69-A372-473C-8A9C-4589A5E16FA3}" dt="2024-06-19T03:51:18.859" v="1620" actId="1076"/>
          <ac:picMkLst>
            <pc:docMk/>
            <pc:sldMk cId="4107501562" sldId="393"/>
            <ac:picMk id="5" creationId="{F947540B-3871-46A3-8114-2B5C6481E41D}"/>
          </ac:picMkLst>
        </pc:picChg>
        <pc:picChg chg="del">
          <ac:chgData name="Yuchen Xu" userId="51fb718f315d163e" providerId="LiveId" clId="{794C3B69-A372-473C-8A9C-4589A5E16FA3}" dt="2024-06-19T03:51:14.962" v="1617" actId="478"/>
          <ac:picMkLst>
            <pc:docMk/>
            <pc:sldMk cId="4107501562" sldId="393"/>
            <ac:picMk id="14" creationId="{00000000-0000-0000-0000-000000000000}"/>
          </ac:picMkLst>
        </pc:picChg>
      </pc:sldChg>
    </pc:docChg>
  </pc:docChgLst>
  <pc:docChgLst>
    <pc:chgData name="yuan chen" userId="08da5265628b68d8" providerId="LiveId" clId="{32772592-831B-4DE8-8B68-3DDEE7E7C641}"/>
    <pc:docChg chg="modSld sldOrd">
      <pc:chgData name="yuan chen" userId="08da5265628b68d8" providerId="LiveId" clId="{32772592-831B-4DE8-8B68-3DDEE7E7C641}" dt="2024-06-30T11:38:38.872" v="101" actId="1076"/>
      <pc:docMkLst>
        <pc:docMk/>
      </pc:docMkLst>
      <pc:sldChg chg="modSp mod">
        <pc:chgData name="yuan chen" userId="08da5265628b68d8" providerId="LiveId" clId="{32772592-831B-4DE8-8B68-3DDEE7E7C641}" dt="2024-06-30T11:32:03.409" v="2"/>
        <pc:sldMkLst>
          <pc:docMk/>
          <pc:sldMk cId="2798007241" sldId="297"/>
        </pc:sldMkLst>
        <pc:spChg chg="mod">
          <ac:chgData name="yuan chen" userId="08da5265628b68d8" providerId="LiveId" clId="{32772592-831B-4DE8-8B68-3DDEE7E7C641}" dt="2024-06-30T11:32:03.409" v="2"/>
          <ac:spMkLst>
            <pc:docMk/>
            <pc:sldMk cId="2798007241" sldId="297"/>
            <ac:spMk id="3" creationId="{630EC63D-FD89-9E30-2E86-5083B9F2464A}"/>
          </ac:spMkLst>
        </pc:spChg>
      </pc:sldChg>
      <pc:sldChg chg="modSp mod">
        <pc:chgData name="yuan chen" userId="08da5265628b68d8" providerId="LiveId" clId="{32772592-831B-4DE8-8B68-3DDEE7E7C641}" dt="2024-06-30T11:34:00.022" v="23" actId="14100"/>
        <pc:sldMkLst>
          <pc:docMk/>
          <pc:sldMk cId="86579563" sldId="315"/>
        </pc:sldMkLst>
        <pc:spChg chg="mod">
          <ac:chgData name="yuan chen" userId="08da5265628b68d8" providerId="LiveId" clId="{32772592-831B-4DE8-8B68-3DDEE7E7C641}" dt="2024-06-30T11:34:00.022" v="23" actId="14100"/>
          <ac:spMkLst>
            <pc:docMk/>
            <pc:sldMk cId="86579563" sldId="315"/>
            <ac:spMk id="2" creationId="{6333B96B-3501-BBD0-13D1-AA5144EC54F4}"/>
          </ac:spMkLst>
        </pc:spChg>
        <pc:picChg chg="mod">
          <ac:chgData name="yuan chen" userId="08da5265628b68d8" providerId="LiveId" clId="{32772592-831B-4DE8-8B68-3DDEE7E7C641}" dt="2024-06-30T11:33:53.355" v="22" actId="1076"/>
          <ac:picMkLst>
            <pc:docMk/>
            <pc:sldMk cId="86579563" sldId="315"/>
            <ac:picMk id="3" creationId="{93C77D58-2DAD-F945-F9E1-FA77FFBFB282}"/>
          </ac:picMkLst>
        </pc:picChg>
      </pc:sldChg>
      <pc:sldChg chg="modSp mod">
        <pc:chgData name="yuan chen" userId="08da5265628b68d8" providerId="LiveId" clId="{32772592-831B-4DE8-8B68-3DDEE7E7C641}" dt="2024-06-30T11:35:14.897" v="43" actId="14100"/>
        <pc:sldMkLst>
          <pc:docMk/>
          <pc:sldMk cId="2891780499" sldId="319"/>
        </pc:sldMkLst>
        <pc:spChg chg="mod">
          <ac:chgData name="yuan chen" userId="08da5265628b68d8" providerId="LiveId" clId="{32772592-831B-4DE8-8B68-3DDEE7E7C641}" dt="2024-06-30T11:35:14.897" v="43" actId="14100"/>
          <ac:spMkLst>
            <pc:docMk/>
            <pc:sldMk cId="2891780499" sldId="319"/>
            <ac:spMk id="2" creationId="{2606E9FF-41E8-06BD-7414-1D3E42E45759}"/>
          </ac:spMkLst>
        </pc:spChg>
        <pc:picChg chg="mod">
          <ac:chgData name="yuan chen" userId="08da5265628b68d8" providerId="LiveId" clId="{32772592-831B-4DE8-8B68-3DDEE7E7C641}" dt="2024-06-30T11:34:51.739" v="37" actId="1076"/>
          <ac:picMkLst>
            <pc:docMk/>
            <pc:sldMk cId="2891780499" sldId="319"/>
            <ac:picMk id="3" creationId="{D819D20F-313C-4BDF-8BF5-D0082C2B4E41}"/>
          </ac:picMkLst>
        </pc:picChg>
      </pc:sldChg>
      <pc:sldChg chg="modSp">
        <pc:chgData name="yuan chen" userId="08da5265628b68d8" providerId="LiveId" clId="{32772592-831B-4DE8-8B68-3DDEE7E7C641}" dt="2024-06-30T11:36:28.712" v="83" actId="20577"/>
        <pc:sldMkLst>
          <pc:docMk/>
          <pc:sldMk cId="2793875179" sldId="326"/>
        </pc:sldMkLst>
        <pc:spChg chg="mod">
          <ac:chgData name="yuan chen" userId="08da5265628b68d8" providerId="LiveId" clId="{32772592-831B-4DE8-8B68-3DDEE7E7C641}" dt="2024-06-30T11:36:28.712" v="83" actId="20577"/>
          <ac:spMkLst>
            <pc:docMk/>
            <pc:sldMk cId="2793875179" sldId="326"/>
            <ac:spMk id="7" creationId="{C6F6F446-5116-4617-86E9-BC2D9E50CDD3}"/>
          </ac:spMkLst>
        </pc:spChg>
      </pc:sldChg>
      <pc:sldChg chg="modSp mod">
        <pc:chgData name="yuan chen" userId="08da5265628b68d8" providerId="LiveId" clId="{32772592-831B-4DE8-8B68-3DDEE7E7C641}" dt="2024-06-30T11:36:36.768" v="84" actId="1076"/>
        <pc:sldMkLst>
          <pc:docMk/>
          <pc:sldMk cId="1708502547" sldId="331"/>
        </pc:sldMkLst>
        <pc:picChg chg="mod">
          <ac:chgData name="yuan chen" userId="08da5265628b68d8" providerId="LiveId" clId="{32772592-831B-4DE8-8B68-3DDEE7E7C641}" dt="2024-06-30T11:36:36.768" v="84" actId="1076"/>
          <ac:picMkLst>
            <pc:docMk/>
            <pc:sldMk cId="1708502547" sldId="331"/>
            <ac:picMk id="14" creationId="{00000000-0000-0000-0000-000000000000}"/>
          </ac:picMkLst>
        </pc:picChg>
      </pc:sldChg>
      <pc:sldChg chg="modSp mod">
        <pc:chgData name="yuan chen" userId="08da5265628b68d8" providerId="LiveId" clId="{32772592-831B-4DE8-8B68-3DDEE7E7C641}" dt="2024-06-30T11:37:19.302" v="92" actId="20577"/>
        <pc:sldMkLst>
          <pc:docMk/>
          <pc:sldMk cId="46690133" sldId="341"/>
        </pc:sldMkLst>
        <pc:spChg chg="mod">
          <ac:chgData name="yuan chen" userId="08da5265628b68d8" providerId="LiveId" clId="{32772592-831B-4DE8-8B68-3DDEE7E7C641}" dt="2024-06-30T11:37:19.302" v="92" actId="20577"/>
          <ac:spMkLst>
            <pc:docMk/>
            <pc:sldMk cId="46690133" sldId="341"/>
            <ac:spMk id="8" creationId="{00000000-0000-0000-0000-000000000000}"/>
          </ac:spMkLst>
        </pc:spChg>
      </pc:sldChg>
      <pc:sldChg chg="modSp mod">
        <pc:chgData name="yuan chen" userId="08da5265628b68d8" providerId="LiveId" clId="{32772592-831B-4DE8-8B68-3DDEE7E7C641}" dt="2024-06-30T11:35:59.390" v="54" actId="1076"/>
        <pc:sldMkLst>
          <pc:docMk/>
          <pc:sldMk cId="4109808134" sldId="362"/>
        </pc:sldMkLst>
        <pc:spChg chg="mod">
          <ac:chgData name="yuan chen" userId="08da5265628b68d8" providerId="LiveId" clId="{32772592-831B-4DE8-8B68-3DDEE7E7C641}" dt="2024-06-30T11:35:59.390" v="54" actId="1076"/>
          <ac:spMkLst>
            <pc:docMk/>
            <pc:sldMk cId="4109808134" sldId="362"/>
            <ac:spMk id="21" creationId="{4BAEEDE9-9F8C-4AAF-B5C8-1E0441C90BF2}"/>
          </ac:spMkLst>
        </pc:spChg>
        <pc:spChg chg="mod">
          <ac:chgData name="yuan chen" userId="08da5265628b68d8" providerId="LiveId" clId="{32772592-831B-4DE8-8B68-3DDEE7E7C641}" dt="2024-06-30T11:35:55.061" v="53" actId="1076"/>
          <ac:spMkLst>
            <pc:docMk/>
            <pc:sldMk cId="4109808134" sldId="362"/>
            <ac:spMk id="26" creationId="{00000000-0000-0000-0000-000000000000}"/>
          </ac:spMkLst>
        </pc:spChg>
        <pc:spChg chg="mod">
          <ac:chgData name="yuan chen" userId="08da5265628b68d8" providerId="LiveId" clId="{32772592-831B-4DE8-8B68-3DDEE7E7C641}" dt="2024-06-30T11:35:38.964" v="48" actId="1076"/>
          <ac:spMkLst>
            <pc:docMk/>
            <pc:sldMk cId="4109808134" sldId="362"/>
            <ac:spMk id="28" creationId="{00000000-0000-0000-0000-000000000000}"/>
          </ac:spMkLst>
        </pc:spChg>
        <pc:spChg chg="mod">
          <ac:chgData name="yuan chen" userId="08da5265628b68d8" providerId="LiveId" clId="{32772592-831B-4DE8-8B68-3DDEE7E7C641}" dt="2024-06-30T11:35:35.081" v="46" actId="1076"/>
          <ac:spMkLst>
            <pc:docMk/>
            <pc:sldMk cId="4109808134" sldId="362"/>
            <ac:spMk id="30" creationId="{00000000-0000-0000-0000-000000000000}"/>
          </ac:spMkLst>
        </pc:spChg>
      </pc:sldChg>
      <pc:sldChg chg="modSp mod">
        <pc:chgData name="yuan chen" userId="08da5265628b68d8" providerId="LiveId" clId="{32772592-831B-4DE8-8B68-3DDEE7E7C641}" dt="2024-06-30T11:32:42.762" v="10" actId="404"/>
        <pc:sldMkLst>
          <pc:docMk/>
          <pc:sldMk cId="7705632" sldId="363"/>
        </pc:sldMkLst>
        <pc:spChg chg="mod">
          <ac:chgData name="yuan chen" userId="08da5265628b68d8" providerId="LiveId" clId="{32772592-831B-4DE8-8B68-3DDEE7E7C641}" dt="2024-06-30T11:32:42.762" v="10" actId="404"/>
          <ac:spMkLst>
            <pc:docMk/>
            <pc:sldMk cId="7705632" sldId="363"/>
            <ac:spMk id="20" creationId="{A66750AF-967A-4222-95E5-F08A2C8493CD}"/>
          </ac:spMkLst>
        </pc:spChg>
        <pc:spChg chg="mod">
          <ac:chgData name="yuan chen" userId="08da5265628b68d8" providerId="LiveId" clId="{32772592-831B-4DE8-8B68-3DDEE7E7C641}" dt="2024-06-30T11:32:35.366" v="8" actId="123"/>
          <ac:spMkLst>
            <pc:docMk/>
            <pc:sldMk cId="7705632" sldId="363"/>
            <ac:spMk id="26" creationId="{00000000-0000-0000-0000-000000000000}"/>
          </ac:spMkLst>
        </pc:spChg>
        <pc:spChg chg="mod">
          <ac:chgData name="yuan chen" userId="08da5265628b68d8" providerId="LiveId" clId="{32772592-831B-4DE8-8B68-3DDEE7E7C641}" dt="2024-06-30T11:32:32.299" v="7" actId="123"/>
          <ac:spMkLst>
            <pc:docMk/>
            <pc:sldMk cId="7705632" sldId="363"/>
            <ac:spMk id="28" creationId="{00000000-0000-0000-0000-000000000000}"/>
          </ac:spMkLst>
        </pc:spChg>
        <pc:spChg chg="mod">
          <ac:chgData name="yuan chen" userId="08da5265628b68d8" providerId="LiveId" clId="{32772592-831B-4DE8-8B68-3DDEE7E7C641}" dt="2024-06-30T11:32:29.824" v="6" actId="123"/>
          <ac:spMkLst>
            <pc:docMk/>
            <pc:sldMk cId="7705632" sldId="363"/>
            <ac:spMk id="30" creationId="{00000000-0000-0000-0000-000000000000}"/>
          </ac:spMkLst>
        </pc:spChg>
      </pc:sldChg>
      <pc:sldChg chg="modSp mod">
        <pc:chgData name="yuan chen" userId="08da5265628b68d8" providerId="LiveId" clId="{32772592-831B-4DE8-8B68-3DDEE7E7C641}" dt="2024-06-30T11:33:45.652" v="20" actId="1076"/>
        <pc:sldMkLst>
          <pc:docMk/>
          <pc:sldMk cId="3664061452" sldId="364"/>
        </pc:sldMkLst>
        <pc:spChg chg="mod">
          <ac:chgData name="yuan chen" userId="08da5265628b68d8" providerId="LiveId" clId="{32772592-831B-4DE8-8B68-3DDEE7E7C641}" dt="2024-06-30T11:33:40.049" v="19" actId="1076"/>
          <ac:spMkLst>
            <pc:docMk/>
            <pc:sldMk cId="3664061452" sldId="364"/>
            <ac:spMk id="20" creationId="{A66750AF-967A-4222-95E5-F08A2C8493CD}"/>
          </ac:spMkLst>
        </pc:spChg>
        <pc:spChg chg="mod">
          <ac:chgData name="yuan chen" userId="08da5265628b68d8" providerId="LiveId" clId="{32772592-831B-4DE8-8B68-3DDEE7E7C641}" dt="2024-06-30T11:33:45.652" v="20" actId="1076"/>
          <ac:spMkLst>
            <pc:docMk/>
            <pc:sldMk cId="3664061452" sldId="364"/>
            <ac:spMk id="26" creationId="{00000000-0000-0000-0000-000000000000}"/>
          </ac:spMkLst>
        </pc:spChg>
        <pc:spChg chg="mod">
          <ac:chgData name="yuan chen" userId="08da5265628b68d8" providerId="LiveId" clId="{32772592-831B-4DE8-8B68-3DDEE7E7C641}" dt="2024-06-30T11:33:28.078" v="15" actId="1076"/>
          <ac:spMkLst>
            <pc:docMk/>
            <pc:sldMk cId="3664061452" sldId="364"/>
            <ac:spMk id="28" creationId="{00000000-0000-0000-0000-000000000000}"/>
          </ac:spMkLst>
        </pc:spChg>
        <pc:spChg chg="mod">
          <ac:chgData name="yuan chen" userId="08da5265628b68d8" providerId="LiveId" clId="{32772592-831B-4DE8-8B68-3DDEE7E7C641}" dt="2024-06-30T11:33:30.289" v="16" actId="1076"/>
          <ac:spMkLst>
            <pc:docMk/>
            <pc:sldMk cId="3664061452" sldId="364"/>
            <ac:spMk id="30" creationId="{00000000-0000-0000-0000-000000000000}"/>
          </ac:spMkLst>
        </pc:spChg>
      </pc:sldChg>
      <pc:sldChg chg="modSp mod">
        <pc:chgData name="yuan chen" userId="08da5265628b68d8" providerId="LiveId" clId="{32772592-831B-4DE8-8B68-3DDEE7E7C641}" dt="2024-06-30T11:34:42.564" v="36" actId="14100"/>
        <pc:sldMkLst>
          <pc:docMk/>
          <pc:sldMk cId="3757525983" sldId="365"/>
        </pc:sldMkLst>
        <pc:spChg chg="mod">
          <ac:chgData name="yuan chen" userId="08da5265628b68d8" providerId="LiveId" clId="{32772592-831B-4DE8-8B68-3DDEE7E7C641}" dt="2024-06-30T11:34:36.786" v="34" actId="14100"/>
          <ac:spMkLst>
            <pc:docMk/>
            <pc:sldMk cId="3757525983" sldId="365"/>
            <ac:spMk id="20" creationId="{A66750AF-967A-4222-95E5-F08A2C8493CD}"/>
          </ac:spMkLst>
        </pc:spChg>
        <pc:spChg chg="mod">
          <ac:chgData name="yuan chen" userId="08da5265628b68d8" providerId="LiveId" clId="{32772592-831B-4DE8-8B68-3DDEE7E7C641}" dt="2024-06-30T11:34:39.237" v="35" actId="14100"/>
          <ac:spMkLst>
            <pc:docMk/>
            <pc:sldMk cId="3757525983" sldId="365"/>
            <ac:spMk id="26" creationId="{00000000-0000-0000-0000-000000000000}"/>
          </ac:spMkLst>
        </pc:spChg>
        <pc:spChg chg="mod">
          <ac:chgData name="yuan chen" userId="08da5265628b68d8" providerId="LiveId" clId="{32772592-831B-4DE8-8B68-3DDEE7E7C641}" dt="2024-06-30T11:34:24.516" v="29" actId="1076"/>
          <ac:spMkLst>
            <pc:docMk/>
            <pc:sldMk cId="3757525983" sldId="365"/>
            <ac:spMk id="28" creationId="{00000000-0000-0000-0000-000000000000}"/>
          </ac:spMkLst>
        </pc:spChg>
        <pc:spChg chg="mod">
          <ac:chgData name="yuan chen" userId="08da5265628b68d8" providerId="LiveId" clId="{32772592-831B-4DE8-8B68-3DDEE7E7C641}" dt="2024-06-30T11:34:42.564" v="36" actId="14100"/>
          <ac:spMkLst>
            <pc:docMk/>
            <pc:sldMk cId="3757525983" sldId="365"/>
            <ac:spMk id="30" creationId="{00000000-0000-0000-0000-000000000000}"/>
          </ac:spMkLst>
        </pc:spChg>
      </pc:sldChg>
      <pc:sldChg chg="modSp mod">
        <pc:chgData name="yuan chen" userId="08da5265628b68d8" providerId="LiveId" clId="{32772592-831B-4DE8-8B68-3DDEE7E7C641}" dt="2024-06-30T11:38:38.872" v="101" actId="1076"/>
        <pc:sldMkLst>
          <pc:docMk/>
          <pc:sldMk cId="1891556100" sldId="366"/>
        </pc:sldMkLst>
        <pc:spChg chg="mod">
          <ac:chgData name="yuan chen" userId="08da5265628b68d8" providerId="LiveId" clId="{32772592-831B-4DE8-8B68-3DDEE7E7C641}" dt="2024-06-30T11:38:38.872" v="101" actId="1076"/>
          <ac:spMkLst>
            <pc:docMk/>
            <pc:sldMk cId="1891556100" sldId="366"/>
            <ac:spMk id="21" creationId="{4BAEEDE9-9F8C-4AAF-B5C8-1E0441C90BF2}"/>
          </ac:spMkLst>
        </pc:spChg>
        <pc:spChg chg="mod">
          <ac:chgData name="yuan chen" userId="08da5265628b68d8" providerId="LiveId" clId="{32772592-831B-4DE8-8B68-3DDEE7E7C641}" dt="2024-06-30T11:38:12.132" v="94" actId="1076"/>
          <ac:spMkLst>
            <pc:docMk/>
            <pc:sldMk cId="1891556100" sldId="366"/>
            <ac:spMk id="26" creationId="{00000000-0000-0000-0000-000000000000}"/>
          </ac:spMkLst>
        </pc:spChg>
        <pc:spChg chg="mod">
          <ac:chgData name="yuan chen" userId="08da5265628b68d8" providerId="LiveId" clId="{32772592-831B-4DE8-8B68-3DDEE7E7C641}" dt="2024-06-30T11:38:29.320" v="99" actId="1076"/>
          <ac:spMkLst>
            <pc:docMk/>
            <pc:sldMk cId="1891556100" sldId="366"/>
            <ac:spMk id="28" creationId="{00000000-0000-0000-0000-000000000000}"/>
          </ac:spMkLst>
        </pc:spChg>
        <pc:spChg chg="mod">
          <ac:chgData name="yuan chen" userId="08da5265628b68d8" providerId="LiveId" clId="{32772592-831B-4DE8-8B68-3DDEE7E7C641}" dt="2024-06-30T11:38:33.140" v="100" actId="123"/>
          <ac:spMkLst>
            <pc:docMk/>
            <pc:sldMk cId="1891556100" sldId="366"/>
            <ac:spMk id="30" creationId="{00000000-0000-0000-0000-000000000000}"/>
          </ac:spMkLst>
        </pc:spChg>
      </pc:sldChg>
      <pc:sldChg chg="modSp mod">
        <pc:chgData name="yuan chen" userId="08da5265628b68d8" providerId="LiveId" clId="{32772592-831B-4DE8-8B68-3DDEE7E7C641}" dt="2024-06-30T11:32:09.960" v="3" actId="6549"/>
        <pc:sldMkLst>
          <pc:docMk/>
          <pc:sldMk cId="2266436094" sldId="369"/>
        </pc:sldMkLst>
        <pc:spChg chg="mod">
          <ac:chgData name="yuan chen" userId="08da5265628b68d8" providerId="LiveId" clId="{32772592-831B-4DE8-8B68-3DDEE7E7C641}" dt="2024-06-30T11:32:09.960" v="3" actId="6549"/>
          <ac:spMkLst>
            <pc:docMk/>
            <pc:sldMk cId="2266436094" sldId="369"/>
            <ac:spMk id="3" creationId="{630EC63D-FD89-9E30-2E86-5083B9F2464A}"/>
          </ac:spMkLst>
        </pc:spChg>
      </pc:sldChg>
      <pc:sldChg chg="ord">
        <pc:chgData name="yuan chen" userId="08da5265628b68d8" providerId="LiveId" clId="{32772592-831B-4DE8-8B68-3DDEE7E7C641}" dt="2024-06-30T11:32:12.755" v="5"/>
        <pc:sldMkLst>
          <pc:docMk/>
          <pc:sldMk cId="1530088606" sldId="370"/>
        </pc:sldMkLst>
      </pc:sldChg>
      <pc:sldChg chg="modSp mod">
        <pc:chgData name="yuan chen" userId="08da5265628b68d8" providerId="LiveId" clId="{32772592-831B-4DE8-8B68-3DDEE7E7C641}" dt="2024-06-30T11:33:11.512" v="11" actId="14100"/>
        <pc:sldMkLst>
          <pc:docMk/>
          <pc:sldMk cId="1151069054" sldId="372"/>
        </pc:sldMkLst>
        <pc:spChg chg="mod">
          <ac:chgData name="yuan chen" userId="08da5265628b68d8" providerId="LiveId" clId="{32772592-831B-4DE8-8B68-3DDEE7E7C641}" dt="2024-06-30T11:33:11.512" v="11" actId="14100"/>
          <ac:spMkLst>
            <pc:docMk/>
            <pc:sldMk cId="1151069054" sldId="372"/>
            <ac:spMk id="3" creationId="{2793B9AE-1B9D-1780-8CD8-DAFC1A5B7377}"/>
          </ac:spMkLst>
        </pc:spChg>
      </pc:sldChg>
      <pc:sldChg chg="modSp mod">
        <pc:chgData name="yuan chen" userId="08da5265628b68d8" providerId="LiveId" clId="{32772592-831B-4DE8-8B68-3DDEE7E7C641}" dt="2024-06-30T11:34:13.503" v="26" actId="14100"/>
        <pc:sldMkLst>
          <pc:docMk/>
          <pc:sldMk cId="1572433895" sldId="376"/>
        </pc:sldMkLst>
        <pc:spChg chg="mod">
          <ac:chgData name="yuan chen" userId="08da5265628b68d8" providerId="LiveId" clId="{32772592-831B-4DE8-8B68-3DDEE7E7C641}" dt="2024-06-30T11:34:13.503" v="26" actId="14100"/>
          <ac:spMkLst>
            <pc:docMk/>
            <pc:sldMk cId="1572433895" sldId="376"/>
            <ac:spMk id="2" creationId="{0005A121-DD7B-FBEB-0368-77EA886EA3D4}"/>
          </ac:spMkLst>
        </pc:spChg>
        <pc:picChg chg="mod">
          <ac:chgData name="yuan chen" userId="08da5265628b68d8" providerId="LiveId" clId="{32772592-831B-4DE8-8B68-3DDEE7E7C641}" dt="2024-06-30T11:34:08.542" v="24" actId="14100"/>
          <ac:picMkLst>
            <pc:docMk/>
            <pc:sldMk cId="1572433895" sldId="376"/>
            <ac:picMk id="9" creationId="{4323E083-63A3-4657-AF82-F780CC57FF2E}"/>
          </ac:picMkLst>
        </pc:picChg>
      </pc:sldChg>
      <pc:sldChg chg="modSp mod">
        <pc:chgData name="yuan chen" userId="08da5265628b68d8" providerId="LiveId" clId="{32772592-831B-4DE8-8B68-3DDEE7E7C641}" dt="2024-06-30T11:35:20.879" v="44" actId="14100"/>
        <pc:sldMkLst>
          <pc:docMk/>
          <pc:sldMk cId="3070432591" sldId="377"/>
        </pc:sldMkLst>
        <pc:spChg chg="mod">
          <ac:chgData name="yuan chen" userId="08da5265628b68d8" providerId="LiveId" clId="{32772592-831B-4DE8-8B68-3DDEE7E7C641}" dt="2024-06-30T11:35:05.439" v="40" actId="21"/>
          <ac:spMkLst>
            <pc:docMk/>
            <pc:sldMk cId="3070432591" sldId="377"/>
            <ac:spMk id="2" creationId="{2BBD8246-AFB0-DFCA-7EF2-E39D1D63E65D}"/>
          </ac:spMkLst>
        </pc:spChg>
        <pc:picChg chg="mod">
          <ac:chgData name="yuan chen" userId="08da5265628b68d8" providerId="LiveId" clId="{32772592-831B-4DE8-8B68-3DDEE7E7C641}" dt="2024-06-30T11:35:20.879" v="44" actId="14100"/>
          <ac:picMkLst>
            <pc:docMk/>
            <pc:sldMk cId="3070432591" sldId="377"/>
            <ac:picMk id="9" creationId="{4246A1A6-D925-4B8E-9D43-670FC3C38213}"/>
          </ac:picMkLst>
        </pc:picChg>
      </pc:sldChg>
    </pc:docChg>
  </pc:docChgLst>
  <pc:docChgLst>
    <pc:chgData name="Yuchen Xu" userId="51fb718f315d163e" providerId="LiveId" clId="{A1F0E388-F4A5-4D86-ADC8-8DF47BFBA175}"/>
    <pc:docChg chg="custSel addSld modSld">
      <pc:chgData name="Yuchen Xu" userId="51fb718f315d163e" providerId="LiveId" clId="{A1F0E388-F4A5-4D86-ADC8-8DF47BFBA175}" dt="2024-06-19T02:32:37.213" v="68" actId="2711"/>
      <pc:docMkLst>
        <pc:docMk/>
      </pc:docMkLst>
      <pc:sldChg chg="addSp delSp modSp mod delAnim">
        <pc:chgData name="Yuchen Xu" userId="51fb718f315d163e" providerId="LiveId" clId="{A1F0E388-F4A5-4D86-ADC8-8DF47BFBA175}" dt="2024-06-19T02:32:17.857" v="66" actId="948"/>
        <pc:sldMkLst>
          <pc:docMk/>
          <pc:sldMk cId="2798007241" sldId="297"/>
        </pc:sldMkLst>
        <pc:spChg chg="add mod">
          <ac:chgData name="Yuchen Xu" userId="51fb718f315d163e" providerId="LiveId" clId="{A1F0E388-F4A5-4D86-ADC8-8DF47BFBA175}" dt="2024-06-19T02:32:17.857" v="66" actId="948"/>
          <ac:spMkLst>
            <pc:docMk/>
            <pc:sldMk cId="2798007241" sldId="297"/>
            <ac:spMk id="3" creationId="{630EC63D-FD89-9E30-2E86-5083B9F2464A}"/>
          </ac:spMkLst>
        </pc:spChg>
        <pc:spChg chg="del mod">
          <ac:chgData name="Yuchen Xu" userId="51fb718f315d163e" providerId="LiveId" clId="{A1F0E388-F4A5-4D86-ADC8-8DF47BFBA175}" dt="2024-06-19T02:31:34.211" v="55" actId="478"/>
          <ac:spMkLst>
            <pc:docMk/>
            <pc:sldMk cId="2798007241" sldId="297"/>
            <ac:spMk id="4" creationId="{00000000-0000-0000-0000-000000000000}"/>
          </ac:spMkLst>
        </pc:spChg>
        <pc:picChg chg="mod">
          <ac:chgData name="Yuchen Xu" userId="51fb718f315d163e" providerId="LiveId" clId="{A1F0E388-F4A5-4D86-ADC8-8DF47BFBA175}" dt="2024-06-19T02:31:42.078" v="58" actId="1076"/>
          <ac:picMkLst>
            <pc:docMk/>
            <pc:sldMk cId="2798007241" sldId="297"/>
            <ac:picMk id="2" creationId="{EB5DDAB4-6045-1C2B-5E22-D4C20B8F5D6A}"/>
          </ac:picMkLst>
        </pc:picChg>
        <pc:picChg chg="del">
          <ac:chgData name="Yuchen Xu" userId="51fb718f315d163e" providerId="LiveId" clId="{A1F0E388-F4A5-4D86-ADC8-8DF47BFBA175}" dt="2024-06-19T02:29:59.101" v="1" actId="478"/>
          <ac:picMkLst>
            <pc:docMk/>
            <pc:sldMk cId="2798007241" sldId="297"/>
            <ac:picMk id="8" creationId="{D21DCFDD-1886-4B5D-A4D0-61708B41D038}"/>
          </ac:picMkLst>
        </pc:picChg>
        <pc:picChg chg="del">
          <ac:chgData name="Yuchen Xu" userId="51fb718f315d163e" providerId="LiveId" clId="{A1F0E388-F4A5-4D86-ADC8-8DF47BFBA175}" dt="2024-06-19T02:29:59.616" v="2" actId="478"/>
          <ac:picMkLst>
            <pc:docMk/>
            <pc:sldMk cId="2798007241" sldId="297"/>
            <ac:picMk id="14" creationId="{00000000-0000-0000-0000-000000000000}"/>
          </ac:picMkLst>
        </pc:picChg>
      </pc:sldChg>
      <pc:sldChg chg="add">
        <pc:chgData name="Yuchen Xu" userId="51fb718f315d163e" providerId="LiveId" clId="{A1F0E388-F4A5-4D86-ADC8-8DF47BFBA175}" dt="2024-06-19T02:29:56.342" v="0"/>
        <pc:sldMkLst>
          <pc:docMk/>
          <pc:sldMk cId="1653461994" sldId="368"/>
        </pc:sldMkLst>
      </pc:sldChg>
      <pc:sldChg chg="modSp add mod">
        <pc:chgData name="Yuchen Xu" userId="51fb718f315d163e" providerId="LiveId" clId="{A1F0E388-F4A5-4D86-ADC8-8DF47BFBA175}" dt="2024-06-19T02:32:37.213" v="68" actId="2711"/>
        <pc:sldMkLst>
          <pc:docMk/>
          <pc:sldMk cId="2266436094" sldId="369"/>
        </pc:sldMkLst>
        <pc:spChg chg="mod">
          <ac:chgData name="Yuchen Xu" userId="51fb718f315d163e" providerId="LiveId" clId="{A1F0E388-F4A5-4D86-ADC8-8DF47BFBA175}" dt="2024-06-19T02:32:37.213" v="68" actId="2711"/>
          <ac:spMkLst>
            <pc:docMk/>
            <pc:sldMk cId="2266436094" sldId="369"/>
            <ac:spMk id="3" creationId="{630EC63D-FD89-9E30-2E86-5083B9F2464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1E360-82C2-49C7-A331-2266CFF26C06}" type="datetimeFigureOut">
              <a:rPr lang="zh-CN" altLang="en-US" smtClean="0"/>
              <a:t>2024/6/30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726582-7024-467C-B99E-52AD2CC170A9}" type="slidenum">
              <a:rPr lang="zh-CN" altLang="en-US" smtClean="0"/>
              <a:t>‹#›</a:t>
            </a:fld>
            <a:endParaRPr lang="zh-CN" altLang="en-US"/>
          </a:p>
        </p:txBody>
      </p:sp>
    </p:spTree>
    <p:extLst>
      <p:ext uri="{BB962C8B-B14F-4D97-AF65-F5344CB8AC3E}">
        <p14:creationId xmlns:p14="http://schemas.microsoft.com/office/powerpoint/2010/main" val="449650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7</a:t>
            </a:fld>
            <a:endParaRPr lang="zh-CN" altLang="en-US"/>
          </a:p>
        </p:txBody>
      </p:sp>
    </p:spTree>
    <p:extLst>
      <p:ext uri="{BB962C8B-B14F-4D97-AF65-F5344CB8AC3E}">
        <p14:creationId xmlns:p14="http://schemas.microsoft.com/office/powerpoint/2010/main" val="2048055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20</a:t>
            </a:fld>
            <a:endParaRPr lang="zh-CN" altLang="en-US"/>
          </a:p>
        </p:txBody>
      </p:sp>
    </p:spTree>
    <p:extLst>
      <p:ext uri="{BB962C8B-B14F-4D97-AF65-F5344CB8AC3E}">
        <p14:creationId xmlns:p14="http://schemas.microsoft.com/office/powerpoint/2010/main" val="705381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21</a:t>
            </a:fld>
            <a:endParaRPr lang="zh-CN" altLang="en-US"/>
          </a:p>
        </p:txBody>
      </p:sp>
    </p:spTree>
    <p:extLst>
      <p:ext uri="{BB962C8B-B14F-4D97-AF65-F5344CB8AC3E}">
        <p14:creationId xmlns:p14="http://schemas.microsoft.com/office/powerpoint/2010/main" val="1872668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22</a:t>
            </a:fld>
            <a:endParaRPr lang="zh-CN" altLang="en-US"/>
          </a:p>
        </p:txBody>
      </p:sp>
    </p:spTree>
    <p:extLst>
      <p:ext uri="{BB962C8B-B14F-4D97-AF65-F5344CB8AC3E}">
        <p14:creationId xmlns:p14="http://schemas.microsoft.com/office/powerpoint/2010/main" val="1707093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27</a:t>
            </a:fld>
            <a:endParaRPr lang="zh-CN" altLang="en-US"/>
          </a:p>
        </p:txBody>
      </p:sp>
    </p:spTree>
    <p:extLst>
      <p:ext uri="{BB962C8B-B14F-4D97-AF65-F5344CB8AC3E}">
        <p14:creationId xmlns:p14="http://schemas.microsoft.com/office/powerpoint/2010/main" val="1772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28</a:t>
            </a:fld>
            <a:endParaRPr lang="zh-CN" altLang="en-US"/>
          </a:p>
        </p:txBody>
      </p:sp>
    </p:spTree>
    <p:extLst>
      <p:ext uri="{BB962C8B-B14F-4D97-AF65-F5344CB8AC3E}">
        <p14:creationId xmlns:p14="http://schemas.microsoft.com/office/powerpoint/2010/main" val="4028659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29</a:t>
            </a:fld>
            <a:endParaRPr lang="zh-CN" altLang="en-US"/>
          </a:p>
        </p:txBody>
      </p:sp>
    </p:spTree>
    <p:extLst>
      <p:ext uri="{BB962C8B-B14F-4D97-AF65-F5344CB8AC3E}">
        <p14:creationId xmlns:p14="http://schemas.microsoft.com/office/powerpoint/2010/main" val="1140978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30</a:t>
            </a:fld>
            <a:endParaRPr lang="zh-CN" altLang="en-US"/>
          </a:p>
        </p:txBody>
      </p:sp>
    </p:spTree>
    <p:extLst>
      <p:ext uri="{BB962C8B-B14F-4D97-AF65-F5344CB8AC3E}">
        <p14:creationId xmlns:p14="http://schemas.microsoft.com/office/powerpoint/2010/main" val="13921184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31</a:t>
            </a:fld>
            <a:endParaRPr lang="zh-CN" altLang="en-US"/>
          </a:p>
        </p:txBody>
      </p:sp>
    </p:spTree>
    <p:extLst>
      <p:ext uri="{BB962C8B-B14F-4D97-AF65-F5344CB8AC3E}">
        <p14:creationId xmlns:p14="http://schemas.microsoft.com/office/powerpoint/2010/main" val="785187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32</a:t>
            </a:fld>
            <a:endParaRPr lang="zh-CN" altLang="en-US"/>
          </a:p>
        </p:txBody>
      </p:sp>
    </p:spTree>
    <p:extLst>
      <p:ext uri="{BB962C8B-B14F-4D97-AF65-F5344CB8AC3E}">
        <p14:creationId xmlns:p14="http://schemas.microsoft.com/office/powerpoint/2010/main" val="22833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33</a:t>
            </a:fld>
            <a:endParaRPr lang="zh-CN" altLang="en-US"/>
          </a:p>
        </p:txBody>
      </p:sp>
    </p:spTree>
    <p:extLst>
      <p:ext uri="{BB962C8B-B14F-4D97-AF65-F5344CB8AC3E}">
        <p14:creationId xmlns:p14="http://schemas.microsoft.com/office/powerpoint/2010/main" val="235498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8</a:t>
            </a:fld>
            <a:endParaRPr lang="zh-CN" altLang="en-US"/>
          </a:p>
        </p:txBody>
      </p:sp>
    </p:spTree>
    <p:extLst>
      <p:ext uri="{BB962C8B-B14F-4D97-AF65-F5344CB8AC3E}">
        <p14:creationId xmlns:p14="http://schemas.microsoft.com/office/powerpoint/2010/main" val="4112049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34</a:t>
            </a:fld>
            <a:endParaRPr lang="zh-CN" altLang="en-US"/>
          </a:p>
        </p:txBody>
      </p:sp>
    </p:spTree>
    <p:extLst>
      <p:ext uri="{BB962C8B-B14F-4D97-AF65-F5344CB8AC3E}">
        <p14:creationId xmlns:p14="http://schemas.microsoft.com/office/powerpoint/2010/main" val="17874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35</a:t>
            </a:fld>
            <a:endParaRPr lang="zh-CN" altLang="en-US"/>
          </a:p>
        </p:txBody>
      </p:sp>
    </p:spTree>
    <p:extLst>
      <p:ext uri="{BB962C8B-B14F-4D97-AF65-F5344CB8AC3E}">
        <p14:creationId xmlns:p14="http://schemas.microsoft.com/office/powerpoint/2010/main" val="173567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36</a:t>
            </a:fld>
            <a:endParaRPr lang="zh-CN" altLang="en-US"/>
          </a:p>
        </p:txBody>
      </p:sp>
    </p:spTree>
    <p:extLst>
      <p:ext uri="{BB962C8B-B14F-4D97-AF65-F5344CB8AC3E}">
        <p14:creationId xmlns:p14="http://schemas.microsoft.com/office/powerpoint/2010/main" val="2322439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37</a:t>
            </a:fld>
            <a:endParaRPr lang="zh-CN" altLang="en-US"/>
          </a:p>
        </p:txBody>
      </p:sp>
    </p:spTree>
    <p:extLst>
      <p:ext uri="{BB962C8B-B14F-4D97-AF65-F5344CB8AC3E}">
        <p14:creationId xmlns:p14="http://schemas.microsoft.com/office/powerpoint/2010/main" val="66404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38</a:t>
            </a:fld>
            <a:endParaRPr lang="zh-CN" altLang="en-US"/>
          </a:p>
        </p:txBody>
      </p:sp>
    </p:spTree>
    <p:extLst>
      <p:ext uri="{BB962C8B-B14F-4D97-AF65-F5344CB8AC3E}">
        <p14:creationId xmlns:p14="http://schemas.microsoft.com/office/powerpoint/2010/main" val="208258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39</a:t>
            </a:fld>
            <a:endParaRPr lang="zh-CN" altLang="en-US"/>
          </a:p>
        </p:txBody>
      </p:sp>
    </p:spTree>
    <p:extLst>
      <p:ext uri="{BB962C8B-B14F-4D97-AF65-F5344CB8AC3E}">
        <p14:creationId xmlns:p14="http://schemas.microsoft.com/office/powerpoint/2010/main" val="3920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41</a:t>
            </a:fld>
            <a:endParaRPr lang="zh-CN" altLang="en-US"/>
          </a:p>
        </p:txBody>
      </p:sp>
    </p:spTree>
    <p:extLst>
      <p:ext uri="{BB962C8B-B14F-4D97-AF65-F5344CB8AC3E}">
        <p14:creationId xmlns:p14="http://schemas.microsoft.com/office/powerpoint/2010/main" val="13547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42</a:t>
            </a:fld>
            <a:endParaRPr lang="zh-CN" altLang="en-US"/>
          </a:p>
        </p:txBody>
      </p:sp>
    </p:spTree>
    <p:extLst>
      <p:ext uri="{BB962C8B-B14F-4D97-AF65-F5344CB8AC3E}">
        <p14:creationId xmlns:p14="http://schemas.microsoft.com/office/powerpoint/2010/main" val="3005761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43</a:t>
            </a:fld>
            <a:endParaRPr lang="zh-CN" altLang="en-US"/>
          </a:p>
        </p:txBody>
      </p:sp>
    </p:spTree>
    <p:extLst>
      <p:ext uri="{BB962C8B-B14F-4D97-AF65-F5344CB8AC3E}">
        <p14:creationId xmlns:p14="http://schemas.microsoft.com/office/powerpoint/2010/main" val="4019217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44</a:t>
            </a:fld>
            <a:endParaRPr lang="zh-CN" altLang="en-US"/>
          </a:p>
        </p:txBody>
      </p:sp>
    </p:spTree>
    <p:extLst>
      <p:ext uri="{BB962C8B-B14F-4D97-AF65-F5344CB8AC3E}">
        <p14:creationId xmlns:p14="http://schemas.microsoft.com/office/powerpoint/2010/main" val="1214937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9</a:t>
            </a:fld>
            <a:endParaRPr lang="zh-CN" altLang="en-US"/>
          </a:p>
        </p:txBody>
      </p:sp>
    </p:spTree>
    <p:extLst>
      <p:ext uri="{BB962C8B-B14F-4D97-AF65-F5344CB8AC3E}">
        <p14:creationId xmlns:p14="http://schemas.microsoft.com/office/powerpoint/2010/main" val="75291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12</a:t>
            </a:fld>
            <a:endParaRPr lang="zh-CN" altLang="en-US"/>
          </a:p>
        </p:txBody>
      </p:sp>
    </p:spTree>
    <p:extLst>
      <p:ext uri="{BB962C8B-B14F-4D97-AF65-F5344CB8AC3E}">
        <p14:creationId xmlns:p14="http://schemas.microsoft.com/office/powerpoint/2010/main" val="1581645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13</a:t>
            </a:fld>
            <a:endParaRPr lang="zh-CN" altLang="en-US"/>
          </a:p>
        </p:txBody>
      </p:sp>
    </p:spTree>
    <p:extLst>
      <p:ext uri="{BB962C8B-B14F-4D97-AF65-F5344CB8AC3E}">
        <p14:creationId xmlns:p14="http://schemas.microsoft.com/office/powerpoint/2010/main" val="367554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14</a:t>
            </a:fld>
            <a:endParaRPr lang="zh-CN" altLang="en-US"/>
          </a:p>
        </p:txBody>
      </p:sp>
    </p:spTree>
    <p:extLst>
      <p:ext uri="{BB962C8B-B14F-4D97-AF65-F5344CB8AC3E}">
        <p14:creationId xmlns:p14="http://schemas.microsoft.com/office/powerpoint/2010/main" val="835116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15</a:t>
            </a:fld>
            <a:endParaRPr lang="zh-CN" altLang="en-US"/>
          </a:p>
        </p:txBody>
      </p:sp>
    </p:spTree>
    <p:extLst>
      <p:ext uri="{BB962C8B-B14F-4D97-AF65-F5344CB8AC3E}">
        <p14:creationId xmlns:p14="http://schemas.microsoft.com/office/powerpoint/2010/main" val="405876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17</a:t>
            </a:fld>
            <a:endParaRPr lang="zh-CN" altLang="en-US"/>
          </a:p>
        </p:txBody>
      </p:sp>
    </p:spTree>
    <p:extLst>
      <p:ext uri="{BB962C8B-B14F-4D97-AF65-F5344CB8AC3E}">
        <p14:creationId xmlns:p14="http://schemas.microsoft.com/office/powerpoint/2010/main" val="1519305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726582-7024-467C-B99E-52AD2CC170A9}" type="slidenum">
              <a:rPr lang="zh-CN" altLang="en-US" smtClean="0"/>
              <a:t>18</a:t>
            </a:fld>
            <a:endParaRPr lang="zh-CN" altLang="en-US"/>
          </a:p>
        </p:txBody>
      </p:sp>
    </p:spTree>
    <p:extLst>
      <p:ext uri="{BB962C8B-B14F-4D97-AF65-F5344CB8AC3E}">
        <p14:creationId xmlns:p14="http://schemas.microsoft.com/office/powerpoint/2010/main" val="766918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2024/6/30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3E41-FB4D-4599-9520-1ED1E7068594}" type="datetimeFigureOut">
              <a:rPr lang="zh-CN" altLang="en-US" smtClean="0"/>
              <a:t>2024/6/30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wmf"/><Relationship Id="rId3" Type="http://schemas.openxmlformats.org/officeDocument/2006/relationships/image" Target="../media/image7.wmf"/><Relationship Id="rId7" Type="http://schemas.openxmlformats.org/officeDocument/2006/relationships/image" Target="../media/image9.wmf"/><Relationship Id="rId12" Type="http://schemas.openxmlformats.org/officeDocument/2006/relationships/oleObject" Target="../embeddings/oleObject6.bin"/><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oleObject" Target="../embeddings/oleObject3.bin"/><Relationship Id="rId11" Type="http://schemas.openxmlformats.org/officeDocument/2006/relationships/image" Target="../media/image11.wmf"/><Relationship Id="rId5" Type="http://schemas.openxmlformats.org/officeDocument/2006/relationships/image" Target="../media/image8.wmf"/><Relationship Id="rId15" Type="http://schemas.microsoft.com/office/2007/relationships/hdphoto" Target="../media/hdphoto1.wdp"/><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0.wmf"/><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Word_Document.docx"/><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8-1</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722666" y="2376547"/>
            <a:ext cx="3429625"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动态可选柱形图技术</a:t>
            </a:r>
            <a:endParaRPr lang="en-US" altLang="zh-CN" sz="2400" b="1" dirty="0">
              <a:solidFill>
                <a:schemeClr val="tx2">
                  <a:lumMod val="75000"/>
                </a:schemeClr>
              </a:solidFill>
              <a:latin typeface="宋体" pitchFamily="2" charset="-122"/>
              <a:ea typeface="宋体" pitchFamily="2" charset="-122"/>
            </a:endParaRPr>
          </a:p>
          <a:p>
            <a:r>
              <a:rPr lang="zh-CN" altLang="en-US" sz="2400" b="1" dirty="0">
                <a:solidFill>
                  <a:schemeClr val="tx2">
                    <a:lumMod val="75000"/>
                  </a:schemeClr>
                </a:solidFill>
                <a:latin typeface="宋体" pitchFamily="2" charset="-122"/>
                <a:ea typeface="宋体" pitchFamily="2" charset="-122"/>
              </a:rPr>
              <a:t>图形的各种处理技术</a:t>
            </a:r>
          </a:p>
        </p:txBody>
      </p:sp>
      <p:sp>
        <p:nvSpPr>
          <p:cNvPr id="28" name="文本框 10"/>
          <p:cNvSpPr txBox="1"/>
          <p:nvPr/>
        </p:nvSpPr>
        <p:spPr>
          <a:xfrm>
            <a:off x="1846566" y="4398255"/>
            <a:ext cx="2678603"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文本框结合微调项控件控制参数可选的技术</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1799707" y="2304142"/>
            <a:ext cx="2725189"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库存量概念、变化规律与描述模型</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380673" y="4633019"/>
            <a:ext cx="4590783" cy="1508105"/>
          </a:xfrm>
          <a:prstGeom prst="rect">
            <a:avLst/>
          </a:prstGeom>
          <a:noFill/>
        </p:spPr>
        <p:txBody>
          <a:bodyPr wrap="square" rtlCol="0">
            <a:spAutoFit/>
          </a:bodyPr>
          <a:lstStyle/>
          <a:p>
            <a:r>
              <a:rPr lang="zh-CN" altLang="en-US" sz="2000" b="1" dirty="0">
                <a:solidFill>
                  <a:schemeClr val="tx2">
                    <a:lumMod val="75000"/>
                  </a:schemeClr>
                </a:solidFill>
                <a:latin typeface="宋体" panose="02010600030101010101" pitchFamily="2" charset="-122"/>
                <a:ea typeface="宋体" panose="02010600030101010101" pitchFamily="2" charset="-122"/>
              </a:rPr>
              <a:t>动态可选决策模型的一般步骤：</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建立决策模型框架</a:t>
            </a:r>
            <a:r>
              <a:rPr lang="en-US" altLang="zh-CN" dirty="0">
                <a:solidFill>
                  <a:schemeClr val="tx2">
                    <a:lumMod val="75000"/>
                  </a:schemeClr>
                </a:solidFill>
              </a:rPr>
              <a:t>——</a:t>
            </a:r>
            <a:r>
              <a:rPr lang="zh-CN" altLang="en-US" dirty="0">
                <a:solidFill>
                  <a:schemeClr val="tx2">
                    <a:lumMod val="75000"/>
                  </a:schemeClr>
                </a:solidFill>
                <a:latin typeface="宋体" panose="02010600030101010101" pitchFamily="2" charset="-122"/>
                <a:ea typeface="宋体" panose="02010600030101010101" pitchFamily="2" charset="-122"/>
              </a:rPr>
              <a:t>模拟运算表</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灵敏度分析</a:t>
            </a:r>
            <a:r>
              <a:rPr lang="en-US"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rPr>
              <a:t> ——</a:t>
            </a:r>
            <a:r>
              <a:rPr lang="zh-CN" altLang="en-US" dirty="0">
                <a:solidFill>
                  <a:schemeClr val="tx2">
                    <a:lumMod val="75000"/>
                  </a:schemeClr>
                </a:solidFill>
                <a:latin typeface="宋体" panose="02010600030101010101" pitchFamily="2" charset="-122"/>
                <a:ea typeface="宋体" panose="02010600030101010101" pitchFamily="2" charset="-122"/>
              </a:rPr>
              <a:t>绘制图表</a:t>
            </a:r>
            <a:r>
              <a:rPr lang="en-US" altLang="zh-CN" dirty="0">
                <a:solidFill>
                  <a:schemeClr val="tx2">
                    <a:lumMod val="75000"/>
                  </a:schemeClr>
                </a:solidFill>
              </a:rPr>
              <a:t>——</a:t>
            </a:r>
            <a:r>
              <a:rPr lang="zh-CN" altLang="en-US" dirty="0">
                <a:solidFill>
                  <a:schemeClr val="tx2">
                    <a:lumMod val="75000"/>
                  </a:schemeClr>
                </a:solidFill>
                <a:latin typeface="宋体" panose="02010600030101010101" pitchFamily="2" charset="-122"/>
                <a:ea typeface="宋体" panose="02010600030101010101" pitchFamily="2" charset="-122"/>
              </a:rPr>
              <a:t>添加参考线和参考点</a:t>
            </a:r>
            <a:r>
              <a:rPr lang="en-US" altLang="zh-CN" dirty="0">
                <a:solidFill>
                  <a:schemeClr val="tx2">
                    <a:lumMod val="75000"/>
                  </a:schemeClr>
                </a:solidFill>
              </a:rPr>
              <a:t>——</a:t>
            </a:r>
            <a:r>
              <a:rPr lang="zh-CN" altLang="en-US" dirty="0">
                <a:solidFill>
                  <a:schemeClr val="tx2">
                    <a:lumMod val="75000"/>
                  </a:schemeClr>
                </a:solidFill>
                <a:latin typeface="宋体" panose="02010600030101010101" pitchFamily="2" charset="-122"/>
                <a:ea typeface="宋体" panose="02010600030101010101" pitchFamily="2" charset="-122"/>
              </a:rPr>
              <a:t>创建控件</a:t>
            </a:r>
            <a:r>
              <a:rPr lang="en-US" altLang="zh-CN" dirty="0">
                <a:solidFill>
                  <a:schemeClr val="tx2">
                    <a:lumMod val="75000"/>
                  </a:schemeClr>
                </a:solidFill>
              </a:rPr>
              <a:t>——</a:t>
            </a:r>
            <a:r>
              <a:rPr lang="zh-CN" altLang="en-US" dirty="0">
                <a:solidFill>
                  <a:schemeClr val="tx2">
                    <a:lumMod val="75000"/>
                  </a:schemeClr>
                </a:solidFill>
                <a:latin typeface="宋体" panose="02010600030101010101" pitchFamily="2" charset="-122"/>
                <a:ea typeface="宋体" panose="02010600030101010101" pitchFamily="2" charset="-122"/>
              </a:rPr>
              <a:t>生成动态决策结论文本框</a:t>
            </a:r>
            <a:r>
              <a:rPr lang="en-US" altLang="zh-CN" dirty="0">
                <a:solidFill>
                  <a:schemeClr val="tx2">
                    <a:lumMod val="75000"/>
                  </a:schemeClr>
                </a:solidFill>
              </a:rPr>
              <a:t>——</a:t>
            </a:r>
            <a:r>
              <a:rPr lang="zh-CN" altLang="en-US" dirty="0">
                <a:solidFill>
                  <a:schemeClr val="tx2">
                    <a:lumMod val="75000"/>
                  </a:schemeClr>
                </a:solidFill>
                <a:latin typeface="宋体" panose="02010600030101010101" pitchFamily="2" charset="-122"/>
                <a:ea typeface="宋体" panose="02010600030101010101" pitchFamily="2" charset="-122"/>
              </a:rPr>
              <a:t>组合对象</a:t>
            </a:r>
            <a:endParaRPr lang="en-US" altLang="zh-CN" dirty="0">
              <a:solidFill>
                <a:schemeClr val="tx2">
                  <a:lumMod val="75000"/>
                </a:schemeClr>
              </a:solidFill>
              <a:latin typeface="宋体" panose="02010600030101010101" pitchFamily="2" charset="-122"/>
              <a:ea typeface="宋体" panose="02010600030101010101" pitchFamily="2" charset="-122"/>
            </a:endParaRPr>
          </a:p>
        </p:txBody>
      </p:sp>
      <p:sp>
        <p:nvSpPr>
          <p:cNvPr id="27" name="Freeform 265">
            <a:extLst>
              <a:ext uri="{FF2B5EF4-FFF2-40B4-BE49-F238E27FC236}">
                <a16:creationId xmlns:a16="http://schemas.microsoft.com/office/drawing/2014/main" id="{D29AF2CC-4F64-4ADB-84BF-20C4DBFBF9DC}"/>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66E139A0-869D-4B0E-9DBE-7D936BCAB795}"/>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44461F1F-791E-43C5-AA0A-5E9B720C8CA1}"/>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A8C15C5C-6EFE-47C1-8064-524E3BDB5B71}"/>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4235BEA6-2A54-430C-AF7B-10FBEB7B4093}"/>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F9817974-BF14-4A00-96D3-907EB6630486}"/>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B5E0D412-4CFB-43EB-B8D4-0F7DCC8085BF}"/>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5BD7AB34-41FB-4064-924B-DC4DC9088D53}"/>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2424BD95-4844-4863-886E-5D524E757D27}"/>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195BFF95-D11E-49F6-AC92-938B0AE4B274}"/>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6C373AAA-230B-4DDE-A246-9B072B44E296}"/>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D29654B0-CCB9-4C67-8E2E-D28088796E12}"/>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0DE3A4D0-09E3-41B1-8E07-2905C80E8E85}"/>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9513CEE7-5573-4499-A602-072003FCC177}"/>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3C920440-684C-479F-B9EA-EC0CD357B83C}"/>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6B978827-B63F-428B-99BE-9C3E78E5B5A1}"/>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768557CE-71CC-4513-93A9-8A14E0000773}"/>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FB52CBCF-4E41-4BB0-B646-04376559776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C625899C-74DC-46F4-A554-1BBA7180A285}"/>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B97918BC-3FCF-466C-AC7F-5B3611CDD305}"/>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EEF9A139-C7A7-4A84-9E91-C7AD382B6C44}"/>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C22C92B8-BBA5-4432-B87A-1F7A4593336D}"/>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C024BC36-EC45-44D8-9F35-4120F7532E9B}"/>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724121F5-AC3F-4AB8-BF79-E819173BB507}"/>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6907ED6C-C4F1-4BA6-AF32-D2B61F0C9F92}"/>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770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E9847337-14E0-474E-A493-B4BBCBCA3997}"/>
              </a:ext>
            </a:extLst>
          </p:cNvPr>
          <p:cNvSpPr txBox="1"/>
          <p:nvPr/>
        </p:nvSpPr>
        <p:spPr>
          <a:xfrm>
            <a:off x="-2" y="426030"/>
            <a:ext cx="12192001"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3</a:t>
            </a:r>
            <a:r>
              <a:rPr lang="zh-CN" altLang="en-US" sz="3600" dirty="0">
                <a:latin typeface="宋体" pitchFamily="2" charset="-122"/>
                <a:ea typeface="宋体" pitchFamily="2" charset="-122"/>
              </a:rPr>
              <a:t>、经济订货量分析</a:t>
            </a:r>
          </a:p>
        </p:txBody>
      </p:sp>
      <p:graphicFrame>
        <p:nvGraphicFramePr>
          <p:cNvPr id="4" name="对象 3">
            <a:extLst>
              <a:ext uri="{FF2B5EF4-FFF2-40B4-BE49-F238E27FC236}">
                <a16:creationId xmlns:a16="http://schemas.microsoft.com/office/drawing/2014/main" id="{40FF035C-9351-4D04-8544-EF6692C94406}"/>
              </a:ext>
            </a:extLst>
          </p:cNvPr>
          <p:cNvGraphicFramePr>
            <a:graphicFrameLocks noChangeAspect="1"/>
          </p:cNvGraphicFramePr>
          <p:nvPr>
            <p:extLst>
              <p:ext uri="{D42A27DB-BD31-4B8C-83A1-F6EECF244321}">
                <p14:modId xmlns:p14="http://schemas.microsoft.com/office/powerpoint/2010/main" val="2213328301"/>
              </p:ext>
            </p:extLst>
          </p:nvPr>
        </p:nvGraphicFramePr>
        <p:xfrm>
          <a:off x="890423" y="3469667"/>
          <a:ext cx="3106224" cy="1117379"/>
        </p:xfrm>
        <a:graphic>
          <a:graphicData uri="http://schemas.openxmlformats.org/presentationml/2006/ole">
            <mc:AlternateContent xmlns:mc="http://schemas.openxmlformats.org/markup-compatibility/2006">
              <mc:Choice xmlns:v="urn:schemas-microsoft-com:vml" Requires="v">
                <p:oleObj r:id="rId2" imgW="1231366" imgH="431613" progId="Equation.3">
                  <p:embed/>
                </p:oleObj>
              </mc:Choice>
              <mc:Fallback>
                <p:oleObj r:id="rId2" imgW="1231366" imgH="431613" progId="Equation.3">
                  <p:embed/>
                  <p:pic>
                    <p:nvPicPr>
                      <p:cNvPr id="4" name="对象 3">
                        <a:extLst>
                          <a:ext uri="{FF2B5EF4-FFF2-40B4-BE49-F238E27FC236}">
                            <a16:creationId xmlns:a16="http://schemas.microsoft.com/office/drawing/2014/main" id="{40FF035C-9351-4D04-8544-EF6692C94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423" y="3469667"/>
                        <a:ext cx="3106224" cy="1117379"/>
                      </a:xfrm>
                      <a:prstGeom prst="rect">
                        <a:avLst/>
                      </a:prstGeom>
                      <a:noFill/>
                    </p:spPr>
                  </p:pic>
                </p:oleObj>
              </mc:Fallback>
            </mc:AlternateContent>
          </a:graphicData>
        </a:graphic>
      </p:graphicFrame>
      <p:sp>
        <p:nvSpPr>
          <p:cNvPr id="7" name="Rectangle 4">
            <a:extLst>
              <a:ext uri="{FF2B5EF4-FFF2-40B4-BE49-F238E27FC236}">
                <a16:creationId xmlns:a16="http://schemas.microsoft.com/office/drawing/2014/main" id="{22393405-EE16-48CA-8ACE-ED7B504BBD36}"/>
              </a:ext>
            </a:extLst>
          </p:cNvPr>
          <p:cNvSpPr>
            <a:spLocks noChangeArrowheads="1"/>
          </p:cNvSpPr>
          <p:nvPr/>
        </p:nvSpPr>
        <p:spPr bwMode="auto">
          <a:xfrm>
            <a:off x="7953910" y="4802779"/>
            <a:ext cx="320829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0" name="对象 9">
            <a:extLst>
              <a:ext uri="{FF2B5EF4-FFF2-40B4-BE49-F238E27FC236}">
                <a16:creationId xmlns:a16="http://schemas.microsoft.com/office/drawing/2014/main" id="{66661CFE-3220-4DB7-8B4A-A7B4DDF6E0B3}"/>
              </a:ext>
            </a:extLst>
          </p:cNvPr>
          <p:cNvGraphicFramePr>
            <a:graphicFrameLocks noChangeAspect="1"/>
          </p:cNvGraphicFramePr>
          <p:nvPr>
            <p:extLst>
              <p:ext uri="{D42A27DB-BD31-4B8C-83A1-F6EECF244321}">
                <p14:modId xmlns:p14="http://schemas.microsoft.com/office/powerpoint/2010/main" val="599265382"/>
              </p:ext>
            </p:extLst>
          </p:nvPr>
        </p:nvGraphicFramePr>
        <p:xfrm>
          <a:off x="5167449" y="3332404"/>
          <a:ext cx="1857097" cy="1237212"/>
        </p:xfrm>
        <a:graphic>
          <a:graphicData uri="http://schemas.openxmlformats.org/presentationml/2006/ole">
            <mc:AlternateContent xmlns:mc="http://schemas.openxmlformats.org/markup-compatibility/2006">
              <mc:Choice xmlns:v="urn:schemas-microsoft-com:vml" Requires="v">
                <p:oleObj name="公式" r:id="rId4" imgW="761760" imgH="444240" progId="Equation.3">
                  <p:embed/>
                </p:oleObj>
              </mc:Choice>
              <mc:Fallback>
                <p:oleObj name="公式" r:id="rId4" imgW="761760" imgH="444240" progId="Equation.3">
                  <p:embed/>
                  <p:pic>
                    <p:nvPicPr>
                      <p:cNvPr id="10" name="对象 9">
                        <a:extLst>
                          <a:ext uri="{FF2B5EF4-FFF2-40B4-BE49-F238E27FC236}">
                            <a16:creationId xmlns:a16="http://schemas.microsoft.com/office/drawing/2014/main" id="{66661CFE-3220-4DB7-8B4A-A7B4DDF6E0B3}"/>
                          </a:ext>
                        </a:extLst>
                      </p:cNvPr>
                      <p:cNvPicPr>
                        <a:picLocks noChangeAspect="1" noChangeArrowheads="1"/>
                      </p:cNvPicPr>
                      <p:nvPr/>
                    </p:nvPicPr>
                    <p:blipFill>
                      <a:blip r:embed="rId5"/>
                      <a:srcRect/>
                      <a:stretch>
                        <a:fillRect/>
                      </a:stretch>
                    </p:blipFill>
                    <p:spPr bwMode="auto">
                      <a:xfrm>
                        <a:off x="5167449" y="3332404"/>
                        <a:ext cx="1857097" cy="1237212"/>
                      </a:xfrm>
                      <a:prstGeom prst="rect">
                        <a:avLst/>
                      </a:prstGeom>
                      <a:noFill/>
                    </p:spPr>
                  </p:pic>
                </p:oleObj>
              </mc:Fallback>
            </mc:AlternateContent>
          </a:graphicData>
        </a:graphic>
      </p:graphicFrame>
      <p:sp>
        <p:nvSpPr>
          <p:cNvPr id="17" name="Rectangle 38">
            <a:extLst>
              <a:ext uri="{FF2B5EF4-FFF2-40B4-BE49-F238E27FC236}">
                <a16:creationId xmlns:a16="http://schemas.microsoft.com/office/drawing/2014/main" id="{7B209032-58E3-4857-A932-E9213B8DA95B}"/>
              </a:ext>
            </a:extLst>
          </p:cNvPr>
          <p:cNvSpPr>
            <a:spLocks noChangeArrowheads="1"/>
          </p:cNvSpPr>
          <p:nvPr/>
        </p:nvSpPr>
        <p:spPr bwMode="auto">
          <a:xfrm>
            <a:off x="-1" y="-1"/>
            <a:ext cx="204749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18" name="对象 17">
            <a:extLst>
              <a:ext uri="{FF2B5EF4-FFF2-40B4-BE49-F238E27FC236}">
                <a16:creationId xmlns:a16="http://schemas.microsoft.com/office/drawing/2014/main" id="{6170DBA0-C187-4791-8652-4B2E7DEE9211}"/>
              </a:ext>
            </a:extLst>
          </p:cNvPr>
          <p:cNvGraphicFramePr>
            <a:graphicFrameLocks noChangeAspect="1"/>
          </p:cNvGraphicFramePr>
          <p:nvPr>
            <p:extLst>
              <p:ext uri="{D42A27DB-BD31-4B8C-83A1-F6EECF244321}">
                <p14:modId xmlns:p14="http://schemas.microsoft.com/office/powerpoint/2010/main" val="1900806618"/>
              </p:ext>
            </p:extLst>
          </p:nvPr>
        </p:nvGraphicFramePr>
        <p:xfrm>
          <a:off x="846886" y="1951837"/>
          <a:ext cx="3796941" cy="1188682"/>
        </p:xfrm>
        <a:graphic>
          <a:graphicData uri="http://schemas.openxmlformats.org/presentationml/2006/ole">
            <mc:AlternateContent xmlns:mc="http://schemas.openxmlformats.org/markup-compatibility/2006">
              <mc:Choice xmlns:v="urn:schemas-microsoft-com:vml" Requires="v">
                <p:oleObj r:id="rId6" imgW="1371600" imgH="419100" progId="Equation.3">
                  <p:embed/>
                </p:oleObj>
              </mc:Choice>
              <mc:Fallback>
                <p:oleObj r:id="rId6" imgW="1371600" imgH="419100" progId="Equation.3">
                  <p:embed/>
                  <p:pic>
                    <p:nvPicPr>
                      <p:cNvPr id="18" name="对象 17">
                        <a:extLst>
                          <a:ext uri="{FF2B5EF4-FFF2-40B4-BE49-F238E27FC236}">
                            <a16:creationId xmlns:a16="http://schemas.microsoft.com/office/drawing/2014/main" id="{6170DBA0-C187-4791-8652-4B2E7DEE9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6886" y="1951837"/>
                        <a:ext cx="3796941" cy="1188682"/>
                      </a:xfrm>
                      <a:prstGeom prst="rect">
                        <a:avLst/>
                      </a:prstGeom>
                      <a:noFill/>
                    </p:spPr>
                  </p:pic>
                </p:oleObj>
              </mc:Fallback>
            </mc:AlternateContent>
          </a:graphicData>
        </a:graphic>
      </p:graphicFrame>
      <p:graphicFrame>
        <p:nvGraphicFramePr>
          <p:cNvPr id="19" name="对象 18">
            <a:extLst>
              <a:ext uri="{FF2B5EF4-FFF2-40B4-BE49-F238E27FC236}">
                <a16:creationId xmlns:a16="http://schemas.microsoft.com/office/drawing/2014/main" id="{9CC30CA8-876A-408B-8B82-AA9522779DD4}"/>
              </a:ext>
            </a:extLst>
          </p:cNvPr>
          <p:cNvGraphicFramePr>
            <a:graphicFrameLocks noChangeAspect="1"/>
          </p:cNvGraphicFramePr>
          <p:nvPr>
            <p:extLst>
              <p:ext uri="{D42A27DB-BD31-4B8C-83A1-F6EECF244321}">
                <p14:modId xmlns:p14="http://schemas.microsoft.com/office/powerpoint/2010/main" val="3747979870"/>
              </p:ext>
            </p:extLst>
          </p:nvPr>
        </p:nvGraphicFramePr>
        <p:xfrm>
          <a:off x="5363187" y="1869899"/>
          <a:ext cx="3448321" cy="1214448"/>
        </p:xfrm>
        <a:graphic>
          <a:graphicData uri="http://schemas.openxmlformats.org/presentationml/2006/ole">
            <mc:AlternateContent xmlns:mc="http://schemas.openxmlformats.org/markup-compatibility/2006">
              <mc:Choice xmlns:v="urn:schemas-microsoft-com:vml" Requires="v">
                <p:oleObj r:id="rId8" imgW="1244600" imgH="469900" progId="Equation.3">
                  <p:embed/>
                </p:oleObj>
              </mc:Choice>
              <mc:Fallback>
                <p:oleObj r:id="rId8" imgW="1244600" imgH="469900" progId="Equation.3">
                  <p:embed/>
                  <p:pic>
                    <p:nvPicPr>
                      <p:cNvPr id="19" name="对象 18">
                        <a:extLst>
                          <a:ext uri="{FF2B5EF4-FFF2-40B4-BE49-F238E27FC236}">
                            <a16:creationId xmlns:a16="http://schemas.microsoft.com/office/drawing/2014/main" id="{9CC30CA8-876A-408B-8B82-AA9522779D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3187" y="1869899"/>
                        <a:ext cx="3448321" cy="1214448"/>
                      </a:xfrm>
                      <a:prstGeom prst="rect">
                        <a:avLst/>
                      </a:prstGeom>
                      <a:noFill/>
                    </p:spPr>
                  </p:pic>
                </p:oleObj>
              </mc:Fallback>
            </mc:AlternateContent>
          </a:graphicData>
        </a:graphic>
      </p:graphicFrame>
      <p:graphicFrame>
        <p:nvGraphicFramePr>
          <p:cNvPr id="20" name="对象 19">
            <a:extLst>
              <a:ext uri="{FF2B5EF4-FFF2-40B4-BE49-F238E27FC236}">
                <a16:creationId xmlns:a16="http://schemas.microsoft.com/office/drawing/2014/main" id="{9BD06867-2640-4FDB-BCC8-1E41926036B7}"/>
              </a:ext>
            </a:extLst>
          </p:cNvPr>
          <p:cNvGraphicFramePr>
            <a:graphicFrameLocks noChangeAspect="1"/>
          </p:cNvGraphicFramePr>
          <p:nvPr>
            <p:extLst>
              <p:ext uri="{D42A27DB-BD31-4B8C-83A1-F6EECF244321}">
                <p14:modId xmlns:p14="http://schemas.microsoft.com/office/powerpoint/2010/main" val="3706486647"/>
              </p:ext>
            </p:extLst>
          </p:nvPr>
        </p:nvGraphicFramePr>
        <p:xfrm>
          <a:off x="952070" y="5044726"/>
          <a:ext cx="2345936" cy="704597"/>
        </p:xfrm>
        <a:graphic>
          <a:graphicData uri="http://schemas.openxmlformats.org/presentationml/2006/ole">
            <mc:AlternateContent xmlns:mc="http://schemas.openxmlformats.org/markup-compatibility/2006">
              <mc:Choice xmlns:v="urn:schemas-microsoft-com:vml" Requires="v">
                <p:oleObj r:id="rId10" imgW="927100" imgH="241300" progId="Equation.3">
                  <p:embed/>
                </p:oleObj>
              </mc:Choice>
              <mc:Fallback>
                <p:oleObj r:id="rId10" imgW="927100" imgH="241300" progId="Equation.3">
                  <p:embed/>
                  <p:pic>
                    <p:nvPicPr>
                      <p:cNvPr id="20" name="对象 19">
                        <a:extLst>
                          <a:ext uri="{FF2B5EF4-FFF2-40B4-BE49-F238E27FC236}">
                            <a16:creationId xmlns:a16="http://schemas.microsoft.com/office/drawing/2014/main" id="{9BD06867-2640-4FDB-BCC8-1E41926036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070" y="5044726"/>
                        <a:ext cx="2345936" cy="704597"/>
                      </a:xfrm>
                      <a:prstGeom prst="rect">
                        <a:avLst/>
                      </a:prstGeom>
                      <a:noFill/>
                    </p:spPr>
                  </p:pic>
                </p:oleObj>
              </mc:Fallback>
            </mc:AlternateContent>
          </a:graphicData>
        </a:graphic>
      </p:graphicFrame>
      <p:graphicFrame>
        <p:nvGraphicFramePr>
          <p:cNvPr id="21" name="对象 20">
            <a:extLst>
              <a:ext uri="{FF2B5EF4-FFF2-40B4-BE49-F238E27FC236}">
                <a16:creationId xmlns:a16="http://schemas.microsoft.com/office/drawing/2014/main" id="{48B48F92-E189-471B-91FD-7F7404431543}"/>
              </a:ext>
            </a:extLst>
          </p:cNvPr>
          <p:cNvGraphicFramePr>
            <a:graphicFrameLocks noChangeAspect="1"/>
          </p:cNvGraphicFramePr>
          <p:nvPr>
            <p:extLst>
              <p:ext uri="{D42A27DB-BD31-4B8C-83A1-F6EECF244321}">
                <p14:modId xmlns:p14="http://schemas.microsoft.com/office/powerpoint/2010/main" val="2672000533"/>
              </p:ext>
            </p:extLst>
          </p:nvPr>
        </p:nvGraphicFramePr>
        <p:xfrm>
          <a:off x="5274816" y="4848498"/>
          <a:ext cx="1642364" cy="1194077"/>
        </p:xfrm>
        <a:graphic>
          <a:graphicData uri="http://schemas.openxmlformats.org/presentationml/2006/ole">
            <mc:AlternateContent xmlns:mc="http://schemas.openxmlformats.org/markup-compatibility/2006">
              <mc:Choice xmlns:v="urn:schemas-microsoft-com:vml" Requires="v">
                <p:oleObj r:id="rId12" imgW="672808" imgH="444307" progId="Equation.3">
                  <p:embed/>
                </p:oleObj>
              </mc:Choice>
              <mc:Fallback>
                <p:oleObj r:id="rId12" imgW="672808" imgH="444307" progId="Equation.3">
                  <p:embed/>
                  <p:pic>
                    <p:nvPicPr>
                      <p:cNvPr id="21" name="对象 20">
                        <a:extLst>
                          <a:ext uri="{FF2B5EF4-FFF2-40B4-BE49-F238E27FC236}">
                            <a16:creationId xmlns:a16="http://schemas.microsoft.com/office/drawing/2014/main" id="{48B48F92-E189-471B-91FD-7F740443154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74816" y="4848498"/>
                        <a:ext cx="1642364" cy="1194077"/>
                      </a:xfrm>
                      <a:prstGeom prst="rect">
                        <a:avLst/>
                      </a:prstGeom>
                      <a:noFill/>
                    </p:spPr>
                  </p:pic>
                </p:oleObj>
              </mc:Fallback>
            </mc:AlternateContent>
          </a:graphicData>
        </a:graphic>
      </p:graphicFrame>
      <p:sp>
        <p:nvSpPr>
          <p:cNvPr id="2" name="TextBox 1"/>
          <p:cNvSpPr txBox="1"/>
          <p:nvPr/>
        </p:nvSpPr>
        <p:spPr>
          <a:xfrm>
            <a:off x="803209" y="1072361"/>
            <a:ext cx="1991362" cy="584775"/>
          </a:xfrm>
          <a:prstGeom prst="rect">
            <a:avLst/>
          </a:prstGeom>
          <a:noFill/>
        </p:spPr>
        <p:txBody>
          <a:bodyPr wrap="square" rtlCol="0">
            <a:spAutoFit/>
          </a:bodyPr>
          <a:lstStyle/>
          <a:p>
            <a:r>
              <a:rPr lang="zh-CN" altLang="en-US" sz="3200" b="1" dirty="0">
                <a:solidFill>
                  <a:schemeClr val="tx2">
                    <a:lumMod val="75000"/>
                  </a:schemeClr>
                </a:solidFill>
                <a:latin typeface="宋体" pitchFamily="2" charset="-122"/>
                <a:ea typeface="宋体" pitchFamily="2" charset="-122"/>
              </a:rPr>
              <a:t>定量模型</a:t>
            </a:r>
          </a:p>
        </p:txBody>
      </p:sp>
      <p:sp>
        <p:nvSpPr>
          <p:cNvPr id="13" name="矩形 12"/>
          <p:cNvSpPr/>
          <p:nvPr/>
        </p:nvSpPr>
        <p:spPr>
          <a:xfrm>
            <a:off x="7625137" y="3523671"/>
            <a:ext cx="3686710" cy="2308324"/>
          </a:xfrm>
          <a:prstGeom prst="rect">
            <a:avLst/>
          </a:prstGeom>
          <a:blipFill>
            <a:blip r:embed="rId14">
              <a:extLst>
                <a:ext uri="{BEBA8EAE-BF5A-486C-A8C5-ECC9F3942E4B}">
                  <a14:imgProps xmlns:a14="http://schemas.microsoft.com/office/drawing/2010/main">
                    <a14:imgLayer r:embed="rId15">
                      <a14:imgEffect>
                        <a14:colorTemperature colorTemp="5900"/>
                      </a14:imgEffect>
                      <a14:imgEffect>
                        <a14:saturation sat="66000"/>
                      </a14:imgEffect>
                    </a14:imgLayer>
                  </a14:imgProps>
                </a:ext>
              </a:extLst>
            </a:blip>
            <a:tile tx="0" ty="0" sx="100000" sy="100000" flip="none" algn="tl"/>
          </a:blipFill>
          <a:effectLst>
            <a:outerShdw blurRad="50800" dist="38100" dir="2700000" algn="tl" rotWithShape="0">
              <a:prstClr val="black">
                <a:alpha val="40000"/>
              </a:prstClr>
            </a:outerShdw>
          </a:effectLst>
        </p:spPr>
        <p:txBody>
          <a:bodyPr wrap="square">
            <a:spAutoFit/>
          </a:bodyPr>
          <a:lstStyle/>
          <a:p>
            <a:r>
              <a:rPr lang="zh-CN" altLang="en-US" sz="2400" dirty="0">
                <a:solidFill>
                  <a:prstClr val="black"/>
                </a:solidFill>
                <a:latin typeface="Trebuchet MS"/>
                <a:ea typeface="华文新魏"/>
              </a:rPr>
              <a:t>设一次订货的订货量为</a:t>
            </a:r>
            <a:r>
              <a:rPr lang="en-US" altLang="zh-CN" sz="2400" i="1" dirty="0">
                <a:solidFill>
                  <a:prstClr val="black"/>
                </a:solidFill>
                <a:latin typeface="Trebuchet MS"/>
                <a:ea typeface="华文新魏"/>
              </a:rPr>
              <a:t>Q</a:t>
            </a:r>
            <a:r>
              <a:rPr lang="zh-CN" altLang="en-US" sz="2400" i="1" dirty="0">
                <a:solidFill>
                  <a:prstClr val="black"/>
                </a:solidFill>
                <a:latin typeface="Trebuchet MS"/>
                <a:ea typeface="华文新魏"/>
              </a:rPr>
              <a:t>，</a:t>
            </a:r>
            <a:r>
              <a:rPr lang="zh-CN" altLang="en-US" sz="2400" dirty="0">
                <a:solidFill>
                  <a:prstClr val="black"/>
                </a:solidFill>
                <a:latin typeface="Trebuchet MS"/>
                <a:ea typeface="华文新魏"/>
              </a:rPr>
              <a:t>年需求量为</a:t>
            </a:r>
            <a:r>
              <a:rPr lang="en-US" altLang="zh-CN" sz="2400" i="1" dirty="0">
                <a:solidFill>
                  <a:prstClr val="black"/>
                </a:solidFill>
                <a:latin typeface="Trebuchet MS"/>
                <a:ea typeface="华文新魏"/>
              </a:rPr>
              <a:t>D</a:t>
            </a:r>
            <a:r>
              <a:rPr lang="zh-CN" altLang="en-US" sz="2400" dirty="0">
                <a:solidFill>
                  <a:prstClr val="black"/>
                </a:solidFill>
                <a:latin typeface="Trebuchet MS"/>
                <a:ea typeface="华文新魏"/>
              </a:rPr>
              <a:t>，一次订货的</a:t>
            </a:r>
            <a:r>
              <a:rPr lang="en-US" altLang="zh-CN" sz="2400" dirty="0">
                <a:solidFill>
                  <a:prstClr val="black"/>
                </a:solidFill>
                <a:latin typeface="Trebuchet MS"/>
                <a:ea typeface="华文新魏"/>
              </a:rPr>
              <a:t>(</a:t>
            </a:r>
            <a:r>
              <a:rPr lang="zh-CN" altLang="en-US" sz="2400" dirty="0">
                <a:solidFill>
                  <a:prstClr val="black"/>
                </a:solidFill>
                <a:latin typeface="Trebuchet MS"/>
                <a:ea typeface="华文新魏"/>
              </a:rPr>
              <a:t>固定</a:t>
            </a:r>
            <a:r>
              <a:rPr lang="en-US" altLang="zh-CN" sz="2400" dirty="0">
                <a:solidFill>
                  <a:prstClr val="black"/>
                </a:solidFill>
                <a:latin typeface="Trebuchet MS"/>
                <a:ea typeface="华文新魏"/>
              </a:rPr>
              <a:t>)</a:t>
            </a:r>
            <a:r>
              <a:rPr lang="zh-CN" altLang="en-US" sz="2400" dirty="0">
                <a:solidFill>
                  <a:prstClr val="black"/>
                </a:solidFill>
                <a:latin typeface="Trebuchet MS"/>
                <a:ea typeface="华文新魏"/>
              </a:rPr>
              <a:t>订货成本为</a:t>
            </a:r>
            <a:r>
              <a:rPr lang="en-US" altLang="zh-CN" sz="2400" i="1" dirty="0">
                <a:solidFill>
                  <a:prstClr val="black"/>
                </a:solidFill>
                <a:latin typeface="Trebuchet MS"/>
                <a:ea typeface="华文新魏"/>
              </a:rPr>
              <a:t>k</a:t>
            </a:r>
            <a:r>
              <a:rPr lang="zh-CN" altLang="en-US" sz="2400" dirty="0">
                <a:solidFill>
                  <a:prstClr val="black"/>
                </a:solidFill>
                <a:latin typeface="Trebuchet MS"/>
                <a:ea typeface="华文新魏"/>
              </a:rPr>
              <a:t>，设一件商品保存一年的储存成本</a:t>
            </a:r>
            <a:r>
              <a:rPr lang="en-US" altLang="zh-CN" sz="2400" dirty="0">
                <a:solidFill>
                  <a:prstClr val="black"/>
                </a:solidFill>
                <a:latin typeface="Trebuchet MS"/>
                <a:ea typeface="华文新魏"/>
              </a:rPr>
              <a:t>(</a:t>
            </a:r>
            <a:r>
              <a:rPr lang="zh-CN" altLang="en-US" sz="2400" dirty="0">
                <a:solidFill>
                  <a:prstClr val="black"/>
                </a:solidFill>
                <a:latin typeface="Trebuchet MS"/>
                <a:ea typeface="华文新魏"/>
              </a:rPr>
              <a:t>单位储存成本</a:t>
            </a:r>
            <a:r>
              <a:rPr lang="en-US" altLang="zh-CN" sz="2400" dirty="0">
                <a:solidFill>
                  <a:prstClr val="black"/>
                </a:solidFill>
                <a:latin typeface="Trebuchet MS"/>
                <a:ea typeface="华文新魏"/>
              </a:rPr>
              <a:t>)</a:t>
            </a:r>
            <a:r>
              <a:rPr lang="zh-CN" altLang="en-US" sz="2400" dirty="0">
                <a:solidFill>
                  <a:prstClr val="black"/>
                </a:solidFill>
                <a:latin typeface="Trebuchet MS"/>
                <a:ea typeface="华文新魏"/>
              </a:rPr>
              <a:t>为</a:t>
            </a:r>
            <a:r>
              <a:rPr lang="en-US" altLang="zh-CN" sz="2400" i="1" dirty="0">
                <a:solidFill>
                  <a:prstClr val="black"/>
                </a:solidFill>
                <a:latin typeface="Trebuchet MS"/>
                <a:ea typeface="华文新魏"/>
              </a:rPr>
              <a:t>h</a:t>
            </a:r>
            <a:r>
              <a:rPr lang="en-US" altLang="zh-CN" sz="2400" dirty="0">
                <a:solidFill>
                  <a:prstClr val="black"/>
                </a:solidFill>
                <a:latin typeface="Trebuchet MS"/>
                <a:ea typeface="华文新魏"/>
              </a:rPr>
              <a:t>, </a:t>
            </a:r>
            <a:r>
              <a:rPr lang="zh-CN" altLang="en-US" sz="2400" dirty="0">
                <a:solidFill>
                  <a:prstClr val="black"/>
                </a:solidFill>
                <a:latin typeface="Trebuchet MS"/>
                <a:ea typeface="华文新魏"/>
              </a:rPr>
              <a:t>则年总成本</a:t>
            </a:r>
          </a:p>
        </p:txBody>
      </p:sp>
    </p:spTree>
    <p:extLst>
      <p:ext uri="{BB962C8B-B14F-4D97-AF65-F5344CB8AC3E}">
        <p14:creationId xmlns:p14="http://schemas.microsoft.com/office/powerpoint/2010/main" val="349695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554790" y="1184639"/>
            <a:ext cx="11147483" cy="1015663"/>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例</a:t>
            </a:r>
            <a:r>
              <a:rPr lang="en-US" altLang="zh-CN" sz="2000" dirty="0">
                <a:solidFill>
                  <a:schemeClr val="tx2">
                    <a:lumMod val="75000"/>
                  </a:schemeClr>
                </a:solidFill>
                <a:latin typeface="宋体" pitchFamily="2" charset="-122"/>
                <a:ea typeface="宋体" pitchFamily="2" charset="-122"/>
                <a:cs typeface="Times New Roman" pitchFamily="18" charset="0"/>
              </a:rPr>
              <a:t>8-2】</a:t>
            </a:r>
            <a:r>
              <a:rPr lang="zh-CN" altLang="en-US" sz="2000" dirty="0">
                <a:solidFill>
                  <a:schemeClr val="tx2">
                    <a:lumMod val="75000"/>
                  </a:schemeClr>
                </a:solidFill>
                <a:latin typeface="宋体" pitchFamily="2" charset="-122"/>
                <a:ea typeface="宋体" pitchFamily="2" charset="-122"/>
                <a:cs typeface="Times New Roman" pitchFamily="18" charset="0"/>
              </a:rPr>
              <a:t>某公司全年需采购某种零件</a:t>
            </a:r>
            <a:r>
              <a:rPr lang="en-US" altLang="zh-CN" sz="2000" dirty="0">
                <a:solidFill>
                  <a:schemeClr val="tx2">
                    <a:lumMod val="75000"/>
                  </a:schemeClr>
                </a:solidFill>
                <a:latin typeface="宋体" pitchFamily="2" charset="-122"/>
                <a:ea typeface="宋体" pitchFamily="2" charset="-122"/>
                <a:cs typeface="Times New Roman" pitchFamily="18" charset="0"/>
              </a:rPr>
              <a:t>36000</a:t>
            </a:r>
            <a:r>
              <a:rPr lang="zh-CN" altLang="en-US" sz="2000" dirty="0">
                <a:solidFill>
                  <a:schemeClr val="tx2">
                    <a:lumMod val="75000"/>
                  </a:schemeClr>
                </a:solidFill>
                <a:latin typeface="宋体" pitchFamily="2" charset="-122"/>
                <a:ea typeface="宋体" pitchFamily="2" charset="-122"/>
                <a:cs typeface="Times New Roman" pitchFamily="18" charset="0"/>
              </a:rPr>
              <a:t>件，单次订货成本为</a:t>
            </a:r>
            <a:r>
              <a:rPr lang="en-US" altLang="zh-CN" sz="2000" dirty="0">
                <a:solidFill>
                  <a:schemeClr val="tx2">
                    <a:lumMod val="75000"/>
                  </a:schemeClr>
                </a:solidFill>
                <a:latin typeface="宋体" pitchFamily="2" charset="-122"/>
                <a:ea typeface="宋体" pitchFamily="2" charset="-122"/>
                <a:cs typeface="Times New Roman" pitchFamily="18" charset="0"/>
              </a:rPr>
              <a:t>200</a:t>
            </a:r>
            <a:r>
              <a:rPr lang="zh-CN" altLang="en-US" sz="2000" dirty="0">
                <a:solidFill>
                  <a:schemeClr val="tx2">
                    <a:lumMod val="75000"/>
                  </a:schemeClr>
                </a:solidFill>
                <a:latin typeface="宋体" pitchFamily="2" charset="-122"/>
                <a:ea typeface="宋体" pitchFamily="2" charset="-122"/>
                <a:cs typeface="Times New Roman" pitchFamily="18" charset="0"/>
              </a:rPr>
              <a:t>元，单个零件储存一年的成本为</a:t>
            </a:r>
            <a:r>
              <a:rPr lang="en-US" altLang="zh-CN" sz="2000" dirty="0">
                <a:solidFill>
                  <a:schemeClr val="tx2">
                    <a:lumMod val="75000"/>
                  </a:schemeClr>
                </a:solidFill>
                <a:latin typeface="宋体" pitchFamily="2" charset="-122"/>
                <a:ea typeface="宋体" pitchFamily="2" charset="-122"/>
                <a:cs typeface="Times New Roman" pitchFamily="18" charset="0"/>
              </a:rPr>
              <a:t>10</a:t>
            </a:r>
            <a:r>
              <a:rPr lang="zh-CN" altLang="en-US" sz="2000" dirty="0">
                <a:solidFill>
                  <a:schemeClr val="tx2">
                    <a:lumMod val="75000"/>
                  </a:schemeClr>
                </a:solidFill>
                <a:latin typeface="宋体" pitchFamily="2" charset="-122"/>
                <a:ea typeface="宋体" pitchFamily="2" charset="-122"/>
                <a:cs typeface="Times New Roman" pitchFamily="18" charset="0"/>
              </a:rPr>
              <a:t>元，目前公司每次按</a:t>
            </a:r>
            <a:r>
              <a:rPr lang="en-US" altLang="zh-CN" sz="2000" dirty="0">
                <a:solidFill>
                  <a:schemeClr val="tx2">
                    <a:lumMod val="75000"/>
                  </a:schemeClr>
                </a:solidFill>
                <a:latin typeface="宋体" pitchFamily="2" charset="-122"/>
                <a:ea typeface="宋体" pitchFamily="2" charset="-122"/>
                <a:cs typeface="Times New Roman" pitchFamily="18" charset="0"/>
              </a:rPr>
              <a:t>900</a:t>
            </a:r>
            <a:r>
              <a:rPr lang="zh-CN" altLang="en-US" sz="2000" dirty="0">
                <a:solidFill>
                  <a:schemeClr val="tx2">
                    <a:lumMod val="75000"/>
                  </a:schemeClr>
                </a:solidFill>
                <a:latin typeface="宋体" pitchFamily="2" charset="-122"/>
                <a:ea typeface="宋体" pitchFamily="2" charset="-122"/>
                <a:cs typeface="Times New Roman" pitchFamily="18" charset="0"/>
              </a:rPr>
              <a:t>件订货。公司库存管理员想通过经济订货量模型分析每次订货</a:t>
            </a:r>
            <a:r>
              <a:rPr lang="en-US" altLang="zh-CN" sz="2000" dirty="0">
                <a:solidFill>
                  <a:schemeClr val="tx2">
                    <a:lumMod val="75000"/>
                  </a:schemeClr>
                </a:solidFill>
                <a:latin typeface="宋体" pitchFamily="2" charset="-122"/>
                <a:ea typeface="宋体" pitchFamily="2" charset="-122"/>
                <a:cs typeface="Times New Roman" pitchFamily="18" charset="0"/>
              </a:rPr>
              <a:t>900</a:t>
            </a:r>
            <a:r>
              <a:rPr lang="zh-CN" altLang="en-US" sz="2000" dirty="0">
                <a:solidFill>
                  <a:schemeClr val="tx2">
                    <a:lumMod val="75000"/>
                  </a:schemeClr>
                </a:solidFill>
                <a:latin typeface="宋体" pitchFamily="2" charset="-122"/>
                <a:ea typeface="宋体" pitchFamily="2" charset="-122"/>
                <a:cs typeface="Times New Roman" pitchFamily="18" charset="0"/>
              </a:rPr>
              <a:t>件是否是经济的</a:t>
            </a:r>
            <a:r>
              <a:rPr lang="en-US" altLang="zh-CN" sz="2000" dirty="0">
                <a:solidFill>
                  <a:schemeClr val="tx2">
                    <a:lumMod val="75000"/>
                  </a:schemeClr>
                </a:solidFill>
                <a:latin typeface="宋体" pitchFamily="2" charset="-122"/>
                <a:ea typeface="宋体" pitchFamily="2" charset="-122"/>
                <a:cs typeface="Times New Roman" pitchFamily="18" charset="0"/>
              </a:rPr>
              <a:t>? </a:t>
            </a:r>
            <a:r>
              <a:rPr lang="zh-CN" altLang="en-US" sz="2000" dirty="0">
                <a:solidFill>
                  <a:schemeClr val="tx2">
                    <a:lumMod val="75000"/>
                  </a:schemeClr>
                </a:solidFill>
                <a:latin typeface="宋体" pitchFamily="2" charset="-122"/>
                <a:ea typeface="宋体" pitchFamily="2" charset="-122"/>
                <a:cs typeface="Times New Roman" pitchFamily="18" charset="0"/>
              </a:rPr>
              <a:t>如何调整订货策略？</a:t>
            </a:r>
            <a:endParaRPr lang="zh-CN" altLang="zh-CN" sz="2000" dirty="0">
              <a:solidFill>
                <a:schemeClr val="tx2">
                  <a:lumMod val="75000"/>
                </a:schemeClr>
              </a:solidFill>
              <a:latin typeface="宋体" pitchFamily="2" charset="-122"/>
              <a:ea typeface="宋体" pitchFamily="2" charset="-122"/>
              <a:cs typeface="Times New Roman" pitchFamily="18" charset="0"/>
            </a:endParaRP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p:blipFill>
        <p:spPr>
          <a:xfrm>
            <a:off x="4004900" y="2317630"/>
            <a:ext cx="7375321" cy="3848443"/>
          </a:xfrm>
          <a:prstGeom prst="rect">
            <a:avLst/>
          </a:prstGeom>
          <a:effectLst>
            <a:outerShdw blurRad="50800" dist="38100" algn="l" rotWithShape="0">
              <a:prstClr val="black">
                <a:alpha val="40000"/>
              </a:prstClr>
            </a:outerShdw>
          </a:effectLst>
        </p:spPr>
      </p:pic>
      <p:sp>
        <p:nvSpPr>
          <p:cNvPr id="9" name="文本框 8">
            <a:extLst>
              <a:ext uri="{FF2B5EF4-FFF2-40B4-BE49-F238E27FC236}">
                <a16:creationId xmlns:a16="http://schemas.microsoft.com/office/drawing/2014/main" id="{6990245B-F67B-479F-BC69-59875F80C84F}"/>
              </a:ext>
            </a:extLst>
          </p:cNvPr>
          <p:cNvSpPr txBox="1"/>
          <p:nvPr/>
        </p:nvSpPr>
        <p:spPr>
          <a:xfrm>
            <a:off x="32532" y="466702"/>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4</a:t>
            </a:r>
            <a:r>
              <a:rPr lang="zh-CN" altLang="en-US" sz="3600" dirty="0">
                <a:latin typeface="宋体" pitchFamily="2" charset="-122"/>
                <a:ea typeface="宋体" pitchFamily="2" charset="-122"/>
              </a:rPr>
              <a:t>、经济订货量分析模型实例</a:t>
            </a:r>
          </a:p>
        </p:txBody>
      </p:sp>
      <p:sp>
        <p:nvSpPr>
          <p:cNvPr id="2" name="文本框 1">
            <a:extLst>
              <a:ext uri="{FF2B5EF4-FFF2-40B4-BE49-F238E27FC236}">
                <a16:creationId xmlns:a16="http://schemas.microsoft.com/office/drawing/2014/main" id="{AF07A061-9552-CC87-5111-D6A9A0DCF766}"/>
              </a:ext>
            </a:extLst>
          </p:cNvPr>
          <p:cNvSpPr txBox="1"/>
          <p:nvPr/>
        </p:nvSpPr>
        <p:spPr>
          <a:xfrm>
            <a:off x="811779" y="3196244"/>
            <a:ext cx="2762223" cy="1908215"/>
          </a:xfrm>
          <a:prstGeom prst="rect">
            <a:avLst/>
          </a:prstGeom>
          <a:noFill/>
        </p:spPr>
        <p:txBody>
          <a:bodyPr wrap="square" rtlCol="0">
            <a:spAutoFit/>
          </a:bodyPr>
          <a:lstStyle/>
          <a:p>
            <a:r>
              <a:rPr lang="zh-CN" altLang="en-US" sz="2000" b="1" dirty="0"/>
              <a:t>解题步骤：</a:t>
            </a:r>
            <a:endParaRPr lang="en-US" altLang="zh-CN" sz="2000" b="1" dirty="0"/>
          </a:p>
          <a:p>
            <a:endParaRPr lang="en-US" altLang="zh-CN" sz="2000" dirty="0">
              <a:latin typeface="+mj-lt"/>
            </a:endParaRPr>
          </a:p>
          <a:p>
            <a:pPr>
              <a:lnSpc>
                <a:spcPct val="150000"/>
              </a:lnSpc>
            </a:pPr>
            <a:r>
              <a:rPr lang="zh-CN" altLang="en-US" sz="2000" b="1" dirty="0"/>
              <a:t>第一步，</a:t>
            </a:r>
            <a:r>
              <a:rPr lang="zh-CN" altLang="en-US" sz="2000" dirty="0"/>
              <a:t>建立经济订货量分析基本模型。</a:t>
            </a:r>
            <a:endParaRPr lang="en-US" altLang="zh-CN" sz="2000" dirty="0"/>
          </a:p>
          <a:p>
            <a:endParaRPr lang="zh-CN" altLang="en-US" dirty="0"/>
          </a:p>
        </p:txBody>
      </p:sp>
    </p:spTree>
    <p:extLst>
      <p:ext uri="{BB962C8B-B14F-4D97-AF65-F5344CB8AC3E}">
        <p14:creationId xmlns:p14="http://schemas.microsoft.com/office/powerpoint/2010/main" val="25977717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990245B-F67B-479F-BC69-59875F80C84F}"/>
              </a:ext>
            </a:extLst>
          </p:cNvPr>
          <p:cNvSpPr txBox="1"/>
          <p:nvPr/>
        </p:nvSpPr>
        <p:spPr>
          <a:xfrm>
            <a:off x="32532" y="466702"/>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4</a:t>
            </a:r>
            <a:r>
              <a:rPr lang="zh-CN" altLang="en-US" sz="3600" dirty="0">
                <a:latin typeface="宋体" pitchFamily="2" charset="-122"/>
                <a:ea typeface="宋体" pitchFamily="2" charset="-122"/>
              </a:rPr>
              <a:t>、经济订货量分析模型实例</a:t>
            </a:r>
          </a:p>
        </p:txBody>
      </p:sp>
      <p:pic>
        <p:nvPicPr>
          <p:cNvPr id="10" name="图片 9">
            <a:extLst>
              <a:ext uri="{FF2B5EF4-FFF2-40B4-BE49-F238E27FC236}">
                <a16:creationId xmlns:a16="http://schemas.microsoft.com/office/drawing/2014/main" id="{EDC179CF-6772-40F6-99F2-EE1A0EF952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7430" y="1923716"/>
            <a:ext cx="6570272" cy="3872608"/>
          </a:xfrm>
          <a:prstGeom prst="rect">
            <a:avLst/>
          </a:prstGeom>
          <a:effectLst>
            <a:outerShdw blurRad="50800" dist="38100" algn="l" rotWithShape="0">
              <a:prstClr val="black">
                <a:alpha val="40000"/>
              </a:prstClr>
            </a:outerShdw>
          </a:effectLst>
        </p:spPr>
      </p:pic>
      <p:sp>
        <p:nvSpPr>
          <p:cNvPr id="2" name="文本框 1">
            <a:extLst>
              <a:ext uri="{FF2B5EF4-FFF2-40B4-BE49-F238E27FC236}">
                <a16:creationId xmlns:a16="http://schemas.microsoft.com/office/drawing/2014/main" id="{EEECB6DD-F45B-2311-92D2-7B6C56D29AC3}"/>
              </a:ext>
            </a:extLst>
          </p:cNvPr>
          <p:cNvSpPr txBox="1"/>
          <p:nvPr/>
        </p:nvSpPr>
        <p:spPr>
          <a:xfrm>
            <a:off x="732919" y="1923716"/>
            <a:ext cx="4228187" cy="3738780"/>
          </a:xfrm>
          <a:prstGeom prst="rect">
            <a:avLst/>
          </a:prstGeom>
          <a:noFill/>
        </p:spPr>
        <p:txBody>
          <a:bodyPr wrap="square" rtlCol="0">
            <a:spAutoFit/>
          </a:bodyPr>
          <a:lstStyle/>
          <a:p>
            <a:pPr>
              <a:lnSpc>
                <a:spcPct val="150000"/>
              </a:lnSpc>
            </a:pPr>
            <a:r>
              <a:rPr lang="zh-CN" altLang="en-US" sz="2000" b="1" dirty="0"/>
              <a:t>第二步，</a:t>
            </a:r>
            <a:r>
              <a:rPr lang="zh-CN" altLang="en-US" sz="2000" dirty="0"/>
              <a:t>创建分析图来反映经济订货量分析模型。</a:t>
            </a:r>
            <a:endParaRPr lang="en-US" altLang="zh-CN" sz="2000" dirty="0"/>
          </a:p>
          <a:p>
            <a:pPr>
              <a:lnSpc>
                <a:spcPct val="150000"/>
              </a:lnSpc>
            </a:pPr>
            <a:r>
              <a:rPr lang="zh-CN" altLang="en-US" sz="2000" b="1" dirty="0"/>
              <a:t>第三步，</a:t>
            </a:r>
            <a:r>
              <a:rPr lang="zh-CN" altLang="en-US" sz="2000" dirty="0"/>
              <a:t>添加决策依据</a:t>
            </a:r>
            <a:r>
              <a:rPr lang="en-US" altLang="zh-CN" sz="2000" dirty="0"/>
              <a:t>——</a:t>
            </a:r>
            <a:r>
              <a:rPr lang="zh-CN" altLang="en-US" sz="2000" dirty="0"/>
              <a:t>经济订货量垂直参考线。</a:t>
            </a:r>
            <a:endParaRPr lang="en-US" altLang="zh-CN" sz="2000" dirty="0"/>
          </a:p>
          <a:p>
            <a:pPr>
              <a:lnSpc>
                <a:spcPct val="150000"/>
              </a:lnSpc>
            </a:pPr>
            <a:r>
              <a:rPr lang="zh-CN" altLang="en-US" sz="2000" b="1" dirty="0"/>
              <a:t>第四步，</a:t>
            </a:r>
            <a:r>
              <a:rPr lang="zh-CN" altLang="en-US" sz="2000" dirty="0"/>
              <a:t>在经济订货量分析图上给出决策结论。</a:t>
            </a:r>
            <a:endParaRPr lang="en-US" altLang="zh-CN" sz="2000" dirty="0"/>
          </a:p>
          <a:p>
            <a:pPr>
              <a:lnSpc>
                <a:spcPct val="150000"/>
              </a:lnSpc>
            </a:pPr>
            <a:r>
              <a:rPr lang="zh-CN" altLang="en-US" sz="2000" b="1" dirty="0"/>
              <a:t>第五步，</a:t>
            </a:r>
            <a:r>
              <a:rPr lang="zh-CN" altLang="en-US" sz="2000" dirty="0"/>
              <a:t>建立可调的经济订货量分析模型。</a:t>
            </a:r>
            <a:endParaRPr lang="en-US" altLang="zh-CN" sz="2000" dirty="0"/>
          </a:p>
        </p:txBody>
      </p:sp>
    </p:spTree>
    <p:extLst>
      <p:ext uri="{BB962C8B-B14F-4D97-AF65-F5344CB8AC3E}">
        <p14:creationId xmlns:p14="http://schemas.microsoft.com/office/powerpoint/2010/main" val="3417238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990245B-F67B-479F-BC69-59875F80C84F}"/>
              </a:ext>
            </a:extLst>
          </p:cNvPr>
          <p:cNvSpPr txBox="1"/>
          <p:nvPr/>
        </p:nvSpPr>
        <p:spPr>
          <a:xfrm>
            <a:off x="32532" y="466702"/>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4</a:t>
            </a:r>
            <a:r>
              <a:rPr lang="zh-CN" altLang="en-US" sz="3600" dirty="0">
                <a:latin typeface="宋体" pitchFamily="2" charset="-122"/>
                <a:ea typeface="宋体" pitchFamily="2" charset="-122"/>
              </a:rPr>
              <a:t>、经济订货量分析模型实例</a:t>
            </a:r>
          </a:p>
        </p:txBody>
      </p:sp>
      <p:sp>
        <p:nvSpPr>
          <p:cNvPr id="2" name="文本框 1">
            <a:extLst>
              <a:ext uri="{FF2B5EF4-FFF2-40B4-BE49-F238E27FC236}">
                <a16:creationId xmlns:a16="http://schemas.microsoft.com/office/drawing/2014/main" id="{20810EE1-8BDD-9521-359D-3A9398A8A730}"/>
              </a:ext>
            </a:extLst>
          </p:cNvPr>
          <p:cNvSpPr txBox="1"/>
          <p:nvPr/>
        </p:nvSpPr>
        <p:spPr>
          <a:xfrm>
            <a:off x="554790" y="1376405"/>
            <a:ext cx="11147483" cy="707886"/>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例</a:t>
            </a:r>
            <a:r>
              <a:rPr lang="en-US" altLang="zh-CN" sz="2000" dirty="0">
                <a:solidFill>
                  <a:schemeClr val="tx2">
                    <a:lumMod val="75000"/>
                  </a:schemeClr>
                </a:solidFill>
                <a:latin typeface="宋体" pitchFamily="2" charset="-122"/>
                <a:ea typeface="宋体" pitchFamily="2" charset="-122"/>
                <a:cs typeface="Times New Roman" pitchFamily="18" charset="0"/>
              </a:rPr>
              <a:t>8-2</a:t>
            </a:r>
            <a:r>
              <a:rPr lang="zh-CN" altLang="en-US" sz="2000" dirty="0">
                <a:solidFill>
                  <a:schemeClr val="tx2">
                    <a:lumMod val="75000"/>
                  </a:schemeClr>
                </a:solidFill>
                <a:latin typeface="宋体" pitchFamily="2" charset="-122"/>
                <a:ea typeface="宋体" pitchFamily="2" charset="-122"/>
                <a:cs typeface="Times New Roman" pitchFamily="18" charset="0"/>
              </a:rPr>
              <a:t>续</a:t>
            </a:r>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当调整模型参数年需求量微调钮时，最小年总成本和经济订货量都将随之发生变化。参考例</a:t>
            </a:r>
            <a:r>
              <a:rPr lang="en-US" altLang="zh-CN" sz="2000" dirty="0">
                <a:solidFill>
                  <a:schemeClr val="tx2">
                    <a:lumMod val="75000"/>
                  </a:schemeClr>
                </a:solidFill>
                <a:latin typeface="宋体" pitchFamily="2" charset="-122"/>
                <a:ea typeface="宋体" pitchFamily="2" charset="-122"/>
                <a:cs typeface="Times New Roman" pitchFamily="18" charset="0"/>
              </a:rPr>
              <a:t>7-4</a:t>
            </a:r>
            <a:r>
              <a:rPr lang="zh-CN" altLang="en-US" sz="2000" dirty="0">
                <a:solidFill>
                  <a:schemeClr val="tx2">
                    <a:lumMod val="75000"/>
                  </a:schemeClr>
                </a:solidFill>
                <a:latin typeface="宋体" pitchFamily="2" charset="-122"/>
                <a:ea typeface="宋体" pitchFamily="2" charset="-122"/>
                <a:cs typeface="Times New Roman" pitchFamily="18" charset="0"/>
              </a:rPr>
              <a:t>，可以将年需求量的不同值所对应的年总成本最小值和经济订货量都表达出来。</a:t>
            </a:r>
            <a:endParaRPr lang="zh-CN" altLang="zh-CN" sz="2000" dirty="0">
              <a:solidFill>
                <a:schemeClr val="tx2">
                  <a:lumMod val="75000"/>
                </a:schemeClr>
              </a:solidFill>
              <a:latin typeface="宋体" pitchFamily="2" charset="-122"/>
              <a:ea typeface="宋体" pitchFamily="2" charset="-122"/>
              <a:cs typeface="Times New Roman" pitchFamily="18" charset="0"/>
            </a:endParaRPr>
          </a:p>
        </p:txBody>
      </p:sp>
      <p:sp>
        <p:nvSpPr>
          <p:cNvPr id="3" name="文本框 2">
            <a:extLst>
              <a:ext uri="{FF2B5EF4-FFF2-40B4-BE49-F238E27FC236}">
                <a16:creationId xmlns:a16="http://schemas.microsoft.com/office/drawing/2014/main" id="{2793B9AE-1B9D-1780-8CD8-DAFC1A5B7377}"/>
              </a:ext>
            </a:extLst>
          </p:cNvPr>
          <p:cNvSpPr txBox="1"/>
          <p:nvPr/>
        </p:nvSpPr>
        <p:spPr>
          <a:xfrm>
            <a:off x="754271" y="3161739"/>
            <a:ext cx="3071495" cy="1446550"/>
          </a:xfrm>
          <a:prstGeom prst="rect">
            <a:avLst/>
          </a:prstGeom>
          <a:noFill/>
        </p:spPr>
        <p:txBody>
          <a:bodyPr wrap="square" rtlCol="0">
            <a:spAutoFit/>
          </a:bodyPr>
          <a:lstStyle/>
          <a:p>
            <a:r>
              <a:rPr lang="zh-CN" altLang="en-US" sz="2000" b="1" dirty="0"/>
              <a:t>解题步骤：</a:t>
            </a:r>
            <a:endParaRPr lang="en-US" altLang="zh-CN" sz="2000" b="1" dirty="0"/>
          </a:p>
          <a:p>
            <a:endParaRPr lang="en-US" altLang="zh-CN" sz="2000" dirty="0">
              <a:latin typeface="+mj-lt"/>
            </a:endParaRPr>
          </a:p>
          <a:p>
            <a:pPr>
              <a:lnSpc>
                <a:spcPct val="150000"/>
              </a:lnSpc>
            </a:pPr>
            <a:r>
              <a:rPr lang="zh-CN" altLang="en-US" sz="2000" b="1" dirty="0"/>
              <a:t>第一步，</a:t>
            </a:r>
            <a:r>
              <a:rPr lang="zh-CN" altLang="en-US" sz="2000" dirty="0"/>
              <a:t>准备情景线数据。</a:t>
            </a:r>
            <a:endParaRPr lang="en-US" altLang="zh-CN" sz="2000" dirty="0"/>
          </a:p>
          <a:p>
            <a:endParaRPr lang="zh-CN" altLang="en-US" dirty="0"/>
          </a:p>
        </p:txBody>
      </p:sp>
      <p:pic>
        <p:nvPicPr>
          <p:cNvPr id="5" name="图片 4">
            <a:extLst>
              <a:ext uri="{FF2B5EF4-FFF2-40B4-BE49-F238E27FC236}">
                <a16:creationId xmlns:a16="http://schemas.microsoft.com/office/drawing/2014/main" id="{EC9F55E5-67C5-46E9-E820-508031E88C2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0953" y="2754701"/>
            <a:ext cx="7326776" cy="2462611"/>
          </a:xfrm>
          <a:prstGeom prst="rect">
            <a:avLst/>
          </a:prstGeom>
          <a:noFill/>
          <a:ln>
            <a:solidFill>
              <a:schemeClr val="tx1"/>
            </a:solidFill>
          </a:ln>
        </p:spPr>
      </p:pic>
    </p:spTree>
    <p:extLst>
      <p:ext uri="{BB962C8B-B14F-4D97-AF65-F5344CB8AC3E}">
        <p14:creationId xmlns:p14="http://schemas.microsoft.com/office/powerpoint/2010/main" val="1151069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6990245B-F67B-479F-BC69-59875F80C84F}"/>
              </a:ext>
            </a:extLst>
          </p:cNvPr>
          <p:cNvSpPr txBox="1"/>
          <p:nvPr/>
        </p:nvSpPr>
        <p:spPr>
          <a:xfrm>
            <a:off x="32532" y="466702"/>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4</a:t>
            </a:r>
            <a:r>
              <a:rPr lang="zh-CN" altLang="en-US" sz="3600" dirty="0">
                <a:latin typeface="宋体" pitchFamily="2" charset="-122"/>
                <a:ea typeface="宋体" pitchFamily="2" charset="-122"/>
              </a:rPr>
              <a:t>、经济订货量分析模型实例</a:t>
            </a:r>
          </a:p>
        </p:txBody>
      </p:sp>
      <p:sp>
        <p:nvSpPr>
          <p:cNvPr id="3" name="文本框 2">
            <a:extLst>
              <a:ext uri="{FF2B5EF4-FFF2-40B4-BE49-F238E27FC236}">
                <a16:creationId xmlns:a16="http://schemas.microsoft.com/office/drawing/2014/main" id="{2793B9AE-1B9D-1780-8CD8-DAFC1A5B7377}"/>
              </a:ext>
            </a:extLst>
          </p:cNvPr>
          <p:cNvSpPr txBox="1"/>
          <p:nvPr/>
        </p:nvSpPr>
        <p:spPr>
          <a:xfrm>
            <a:off x="1266985" y="1276599"/>
            <a:ext cx="7295313" cy="830997"/>
          </a:xfrm>
          <a:prstGeom prst="rect">
            <a:avLst/>
          </a:prstGeom>
          <a:noFill/>
        </p:spPr>
        <p:txBody>
          <a:bodyPr wrap="square" rtlCol="0">
            <a:spAutoFit/>
          </a:bodyPr>
          <a:lstStyle/>
          <a:p>
            <a:pPr>
              <a:lnSpc>
                <a:spcPct val="150000"/>
              </a:lnSpc>
            </a:pPr>
            <a:r>
              <a:rPr lang="zh-CN" altLang="en-US" sz="2000" b="1" dirty="0"/>
              <a:t>第二步，</a:t>
            </a:r>
            <a:r>
              <a:rPr lang="zh-CN" altLang="en-US" sz="2000" dirty="0"/>
              <a:t>绘制情景分析曲线簇和决策点移动轨迹线。</a:t>
            </a:r>
            <a:endParaRPr lang="en-US" altLang="zh-CN" sz="2000" dirty="0"/>
          </a:p>
          <a:p>
            <a:endParaRPr lang="zh-CN" altLang="en-US" dirty="0"/>
          </a:p>
        </p:txBody>
      </p:sp>
      <p:pic>
        <p:nvPicPr>
          <p:cNvPr id="4" name="图片 3">
            <a:extLst>
              <a:ext uri="{FF2B5EF4-FFF2-40B4-BE49-F238E27FC236}">
                <a16:creationId xmlns:a16="http://schemas.microsoft.com/office/drawing/2014/main" id="{C8383FC2-3285-DDC5-B733-228F6667AC3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6494" y="1964128"/>
            <a:ext cx="7544313" cy="4427170"/>
          </a:xfrm>
          <a:prstGeom prst="rect">
            <a:avLst/>
          </a:prstGeom>
          <a:noFill/>
          <a:ln>
            <a:solidFill>
              <a:schemeClr val="tx1"/>
            </a:solidFill>
          </a:ln>
          <a:effectLst/>
        </p:spPr>
      </p:pic>
    </p:spTree>
    <p:extLst>
      <p:ext uri="{BB962C8B-B14F-4D97-AF65-F5344CB8AC3E}">
        <p14:creationId xmlns:p14="http://schemas.microsoft.com/office/powerpoint/2010/main" val="388972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8-2</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13634" y="2480818"/>
            <a:ext cx="3566202"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情景分析曲线簇技术</a:t>
            </a:r>
            <a:endParaRPr lang="en-US" altLang="zh-CN" sz="2400" b="1" dirty="0">
              <a:solidFill>
                <a:schemeClr val="tx2">
                  <a:lumMod val="75000"/>
                </a:schemeClr>
              </a:solidFill>
              <a:latin typeface="宋体" pitchFamily="2" charset="-122"/>
              <a:ea typeface="宋体" pitchFamily="2" charset="-122"/>
            </a:endParaRPr>
          </a:p>
          <a:p>
            <a:pPr algn="r"/>
            <a:r>
              <a:rPr lang="zh-CN" altLang="en-US" sz="2400" b="1" dirty="0">
                <a:solidFill>
                  <a:schemeClr val="tx2">
                    <a:lumMod val="75000"/>
                  </a:schemeClr>
                </a:solidFill>
                <a:latin typeface="宋体" pitchFamily="2" charset="-122"/>
                <a:ea typeface="宋体" pitchFamily="2" charset="-122"/>
              </a:rPr>
              <a:t>决策点的移动轨迹线技术</a:t>
            </a:r>
          </a:p>
          <a:p>
            <a:pPr algn="r"/>
            <a:endParaRPr lang="zh-CN" altLang="en-US" sz="2400" b="1" dirty="0">
              <a:solidFill>
                <a:schemeClr val="tx2">
                  <a:lumMod val="75000"/>
                </a:schemeClr>
              </a:solidFill>
              <a:latin typeface="宋体" pitchFamily="2" charset="-122"/>
              <a:ea typeface="宋体" pitchFamily="2" charset="-122"/>
            </a:endParaRPr>
          </a:p>
        </p:txBody>
      </p:sp>
      <p:sp>
        <p:nvSpPr>
          <p:cNvPr id="28" name="文本框 10"/>
          <p:cNvSpPr txBox="1"/>
          <p:nvPr/>
        </p:nvSpPr>
        <p:spPr>
          <a:xfrm>
            <a:off x="1665440" y="4372472"/>
            <a:ext cx="2791656"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文本框结合微调项控件控制模型，实现参数可选的技术</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1651127" y="2300879"/>
            <a:ext cx="2541191"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经济订货量含义与计算公式</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13634" y="4667458"/>
            <a:ext cx="2860032"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动态可选的</a:t>
            </a:r>
            <a:r>
              <a:rPr lang="en-US" altLang="zh-CN" sz="2400" b="1" dirty="0">
                <a:solidFill>
                  <a:schemeClr val="tx2">
                    <a:lumMod val="75000"/>
                  </a:schemeClr>
                </a:solidFill>
                <a:latin typeface="宋体" pitchFamily="2" charset="-122"/>
                <a:ea typeface="宋体" pitchFamily="2" charset="-122"/>
              </a:rPr>
              <a:t>What-if</a:t>
            </a:r>
            <a:r>
              <a:rPr lang="zh-CN" altLang="en-US" sz="2400" b="1" dirty="0">
                <a:solidFill>
                  <a:schemeClr val="tx2">
                    <a:lumMod val="75000"/>
                  </a:schemeClr>
                </a:solidFill>
                <a:latin typeface="宋体" pitchFamily="2" charset="-122"/>
                <a:ea typeface="宋体" pitchFamily="2" charset="-122"/>
              </a:rPr>
              <a:t>决策分析技术</a:t>
            </a:r>
          </a:p>
        </p:txBody>
      </p:sp>
      <p:sp>
        <p:nvSpPr>
          <p:cNvPr id="27" name="Freeform 265">
            <a:extLst>
              <a:ext uri="{FF2B5EF4-FFF2-40B4-BE49-F238E27FC236}">
                <a16:creationId xmlns:a16="http://schemas.microsoft.com/office/drawing/2014/main" id="{C8CEEEB5-D774-4471-A9F8-89426315C1FA}"/>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23E246BF-E1DF-4AA8-A818-65A115DC5006}"/>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60CCFBFE-F42F-4938-AD13-54F8CAC66FE9}"/>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E2191610-3DB4-4BA0-9426-C90196F4716E}"/>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F38CEAB3-37C4-42CE-BA48-2F93872B3288}"/>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0271AE39-A26F-448C-98F0-5197557E3C12}"/>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B3533FFD-17E8-49E4-B1AE-7416D75DF6F2}"/>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30FE5E1A-3F3B-494B-80F7-240A9B423672}"/>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D5767BB5-5E47-45E0-9540-B39B63A83F3F}"/>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C4BC5FD6-FA87-48E4-8B20-6EC898071C61}"/>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15A7F650-BC80-4053-8260-AF694A6DBFED}"/>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4A62E3AE-8B0E-42AE-9ADF-5C86787D6093}"/>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77AE945B-5987-4665-B38A-A29F0BF6E407}"/>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D421C1D4-399C-4B2F-BB9F-FC461A4E7FF7}"/>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527440BE-09F1-43CE-9CF2-6EBFC5EAB4BD}"/>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3CBC1A69-FCC1-49ED-8742-D27805B208C9}"/>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43F3E444-0667-4B61-B352-EE2D1980F0DC}"/>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0AB7854C-C63E-4827-A65E-51C7164076D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59F4FF3F-F4B0-4948-8A93-3E4FFF0FEB88}"/>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402D3A8C-ADE0-41A0-9A9C-06010B185F0F}"/>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D6D181A7-A4B4-4E2A-AC1D-8C0A8512763A}"/>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96183A49-F5BA-4341-9AB8-6FA1C188042E}"/>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DC55EB01-2C92-4C2D-BE78-560A609A0305}"/>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868BABF8-A7DD-48B9-8595-9C6BD6B576D1}"/>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736C8A64-A66E-4D00-B211-81C45E5E96F5}"/>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66406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0339" y="1281435"/>
            <a:ext cx="11426397" cy="1015663"/>
          </a:xfrm>
          <a:prstGeom prst="rect">
            <a:avLst/>
          </a:prstGeom>
          <a:noFill/>
        </p:spPr>
        <p:txBody>
          <a:bodyPr wrap="square" rtlCol="0">
            <a:spAutoFit/>
          </a:bodyPr>
          <a:lstStyle/>
          <a:p>
            <a:pPr algn="just"/>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例</a:t>
            </a:r>
            <a:r>
              <a:rPr lang="en-US" altLang="zh-CN" sz="2000" dirty="0">
                <a:solidFill>
                  <a:schemeClr val="tx2">
                    <a:lumMod val="75000"/>
                  </a:schemeClr>
                </a:solidFill>
                <a:latin typeface="宋体" pitchFamily="2" charset="-122"/>
                <a:ea typeface="宋体" pitchFamily="2" charset="-122"/>
                <a:cs typeface="Times New Roman" pitchFamily="18" charset="0"/>
              </a:rPr>
              <a:t>8-3】</a:t>
            </a:r>
            <a:r>
              <a:rPr lang="zh-CN" altLang="en-US" sz="2000" dirty="0">
                <a:solidFill>
                  <a:schemeClr val="tx2">
                    <a:lumMod val="75000"/>
                  </a:schemeClr>
                </a:solidFill>
                <a:latin typeface="宋体" pitchFamily="2" charset="-122"/>
                <a:ea typeface="宋体" pitchFamily="2" charset="-122"/>
                <a:cs typeface="Times New Roman" pitchFamily="18" charset="0"/>
              </a:rPr>
              <a:t>某企业全年需耗用一种部件</a:t>
            </a:r>
            <a:r>
              <a:rPr lang="en-US" altLang="zh-CN" sz="2000" dirty="0">
                <a:solidFill>
                  <a:schemeClr val="tx2">
                    <a:lumMod val="75000"/>
                  </a:schemeClr>
                </a:solidFill>
                <a:latin typeface="宋体" pitchFamily="2" charset="-122"/>
                <a:ea typeface="宋体" pitchFamily="2" charset="-122"/>
                <a:cs typeface="Times New Roman" pitchFamily="18" charset="0"/>
              </a:rPr>
              <a:t>15000</a:t>
            </a:r>
            <a:r>
              <a:rPr lang="zh-CN" altLang="en-US" sz="2000" dirty="0">
                <a:solidFill>
                  <a:schemeClr val="tx2">
                    <a:lumMod val="75000"/>
                  </a:schemeClr>
                </a:solidFill>
                <a:latin typeface="宋体" pitchFamily="2" charset="-122"/>
                <a:ea typeface="宋体" pitchFamily="2" charset="-122"/>
                <a:cs typeface="Times New Roman" pitchFamily="18" charset="0"/>
              </a:rPr>
              <a:t>个，一次订货成本为</a:t>
            </a:r>
            <a:r>
              <a:rPr lang="en-US" altLang="zh-CN" sz="2000" dirty="0">
                <a:solidFill>
                  <a:schemeClr val="tx2">
                    <a:lumMod val="75000"/>
                  </a:schemeClr>
                </a:solidFill>
                <a:latin typeface="宋体" pitchFamily="2" charset="-122"/>
                <a:ea typeface="宋体" pitchFamily="2" charset="-122"/>
                <a:cs typeface="Times New Roman" pitchFamily="18" charset="0"/>
              </a:rPr>
              <a:t>500</a:t>
            </a:r>
            <a:r>
              <a:rPr lang="zh-CN" altLang="en-US" sz="2000" dirty="0">
                <a:solidFill>
                  <a:schemeClr val="tx2">
                    <a:lumMod val="75000"/>
                  </a:schemeClr>
                </a:solidFill>
                <a:latin typeface="宋体" pitchFamily="2" charset="-122"/>
                <a:ea typeface="宋体" pitchFamily="2" charset="-122"/>
                <a:cs typeface="Times New Roman" pitchFamily="18" charset="0"/>
              </a:rPr>
              <a:t>元，单个部件储存一年的成本为</a:t>
            </a:r>
            <a:r>
              <a:rPr lang="en-US" altLang="zh-CN" sz="2000" dirty="0">
                <a:solidFill>
                  <a:schemeClr val="tx2">
                    <a:lumMod val="75000"/>
                  </a:schemeClr>
                </a:solidFill>
                <a:latin typeface="宋体" pitchFamily="2" charset="-122"/>
                <a:ea typeface="宋体" pitchFamily="2" charset="-122"/>
                <a:cs typeface="Times New Roman" pitchFamily="18" charset="0"/>
              </a:rPr>
              <a:t>30</a:t>
            </a:r>
            <a:r>
              <a:rPr lang="zh-CN" altLang="en-US" sz="2000" dirty="0">
                <a:solidFill>
                  <a:schemeClr val="tx2">
                    <a:lumMod val="75000"/>
                  </a:schemeClr>
                </a:solidFill>
                <a:latin typeface="宋体" pitchFamily="2" charset="-122"/>
                <a:ea typeface="宋体" pitchFamily="2" charset="-122"/>
                <a:cs typeface="Times New Roman" pitchFamily="18" charset="0"/>
              </a:rPr>
              <a:t>元，目前企业按照经济订货量订货。部件的供应商对超过</a:t>
            </a:r>
            <a:r>
              <a:rPr lang="en-US" altLang="zh-CN" sz="2000" dirty="0">
                <a:solidFill>
                  <a:schemeClr val="tx2">
                    <a:lumMod val="75000"/>
                  </a:schemeClr>
                </a:solidFill>
                <a:latin typeface="宋体" pitchFamily="2" charset="-122"/>
                <a:ea typeface="宋体" pitchFamily="2" charset="-122"/>
                <a:cs typeface="Times New Roman" pitchFamily="18" charset="0"/>
              </a:rPr>
              <a:t>1000</a:t>
            </a:r>
            <a:r>
              <a:rPr lang="zh-CN" altLang="en-US" sz="2000" dirty="0">
                <a:solidFill>
                  <a:schemeClr val="tx2">
                    <a:lumMod val="75000"/>
                  </a:schemeClr>
                </a:solidFill>
                <a:latin typeface="宋体" pitchFamily="2" charset="-122"/>
                <a:ea typeface="宋体" pitchFamily="2" charset="-122"/>
                <a:cs typeface="Times New Roman" pitchFamily="18" charset="0"/>
              </a:rPr>
              <a:t>个的订货量给予价格优惠，在原采购单价上扣减</a:t>
            </a:r>
            <a:r>
              <a:rPr lang="en-US" altLang="zh-CN" sz="2000" dirty="0">
                <a:solidFill>
                  <a:schemeClr val="tx2">
                    <a:lumMod val="75000"/>
                  </a:schemeClr>
                </a:solidFill>
                <a:latin typeface="宋体" pitchFamily="2" charset="-122"/>
                <a:ea typeface="宋体" pitchFamily="2" charset="-122"/>
                <a:cs typeface="Times New Roman" pitchFamily="18" charset="0"/>
              </a:rPr>
              <a:t>0.2</a:t>
            </a:r>
            <a:r>
              <a:rPr lang="zh-CN" altLang="en-US" sz="2000" dirty="0">
                <a:solidFill>
                  <a:schemeClr val="tx2">
                    <a:lumMod val="75000"/>
                  </a:schemeClr>
                </a:solidFill>
                <a:latin typeface="宋体" pitchFamily="2" charset="-122"/>
                <a:ea typeface="宋体" pitchFamily="2" charset="-122"/>
                <a:cs typeface="Times New Roman" pitchFamily="18" charset="0"/>
              </a:rPr>
              <a:t>元。库存管理员需要判断：按折扣阈限值订货是否比按经济订货量订货更有利。</a:t>
            </a:r>
            <a:endParaRPr lang="zh-CN" altLang="zh-CN" sz="2000" dirty="0">
              <a:solidFill>
                <a:schemeClr val="tx2">
                  <a:lumMod val="75000"/>
                </a:schemeClr>
              </a:solidFill>
              <a:latin typeface="宋体" pitchFamily="2" charset="-122"/>
              <a:ea typeface="宋体" pitchFamily="2" charset="-122"/>
              <a:cs typeface="Times New Roman" pitchFamily="18" charset="0"/>
            </a:endParaRPr>
          </a:p>
        </p:txBody>
      </p:sp>
      <p:sp>
        <p:nvSpPr>
          <p:cNvPr id="10" name="文本框 9">
            <a:extLst>
              <a:ext uri="{FF2B5EF4-FFF2-40B4-BE49-F238E27FC236}">
                <a16:creationId xmlns:a16="http://schemas.microsoft.com/office/drawing/2014/main" id="{E7D9EC14-ABEF-4863-9D6A-6AC7FD3CFE05}"/>
              </a:ext>
            </a:extLst>
          </p:cNvPr>
          <p:cNvSpPr txBox="1"/>
          <p:nvPr/>
        </p:nvSpPr>
        <p:spPr>
          <a:xfrm>
            <a:off x="0" y="535126"/>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5</a:t>
            </a:r>
            <a:r>
              <a:rPr lang="zh-CN" altLang="en-US" sz="3600" dirty="0">
                <a:latin typeface="宋体" pitchFamily="2" charset="-122"/>
                <a:ea typeface="宋体" pitchFamily="2" charset="-122"/>
              </a:rPr>
              <a:t>、优惠条件下最优订货量分析模型实例</a:t>
            </a:r>
          </a:p>
        </p:txBody>
      </p:sp>
      <p:pic>
        <p:nvPicPr>
          <p:cNvPr id="3" name="图片 2">
            <a:extLst>
              <a:ext uri="{FF2B5EF4-FFF2-40B4-BE49-F238E27FC236}">
                <a16:creationId xmlns:a16="http://schemas.microsoft.com/office/drawing/2014/main" id="{93C77D58-2DAD-F945-F9E1-FA77FFBFB282}"/>
              </a:ext>
            </a:extLst>
          </p:cNvPr>
          <p:cNvPicPr>
            <a:picLocks noChangeAspect="1"/>
          </p:cNvPicPr>
          <p:nvPr/>
        </p:nvPicPr>
        <p:blipFill>
          <a:blip r:embed="rId3"/>
          <a:stretch>
            <a:fillRect/>
          </a:stretch>
        </p:blipFill>
        <p:spPr>
          <a:xfrm>
            <a:off x="5440228" y="2397076"/>
            <a:ext cx="5936786" cy="4230813"/>
          </a:xfrm>
          <a:prstGeom prst="rect">
            <a:avLst/>
          </a:prstGeom>
        </p:spPr>
      </p:pic>
      <p:sp>
        <p:nvSpPr>
          <p:cNvPr id="2" name="文本框 1">
            <a:extLst>
              <a:ext uri="{FF2B5EF4-FFF2-40B4-BE49-F238E27FC236}">
                <a16:creationId xmlns:a16="http://schemas.microsoft.com/office/drawing/2014/main" id="{6333B96B-3501-BBD0-13D1-AA5144EC54F4}"/>
              </a:ext>
            </a:extLst>
          </p:cNvPr>
          <p:cNvSpPr txBox="1"/>
          <p:nvPr/>
        </p:nvSpPr>
        <p:spPr>
          <a:xfrm>
            <a:off x="814986" y="3207746"/>
            <a:ext cx="4482228" cy="1600438"/>
          </a:xfrm>
          <a:prstGeom prst="rect">
            <a:avLst/>
          </a:prstGeom>
          <a:noFill/>
        </p:spPr>
        <p:txBody>
          <a:bodyPr wrap="square" rtlCol="0">
            <a:spAutoFit/>
          </a:bodyPr>
          <a:lstStyle/>
          <a:p>
            <a:r>
              <a:rPr lang="zh-CN" altLang="en-US" sz="2000" b="1" dirty="0"/>
              <a:t>解题步骤：</a:t>
            </a:r>
            <a:endParaRPr lang="en-US" altLang="zh-CN" sz="2000" dirty="0">
              <a:latin typeface="+mj-lt"/>
            </a:endParaRPr>
          </a:p>
          <a:p>
            <a:pPr>
              <a:lnSpc>
                <a:spcPct val="150000"/>
              </a:lnSpc>
            </a:pPr>
            <a:r>
              <a:rPr lang="zh-CN" altLang="en-US" sz="2000" b="1" dirty="0"/>
              <a:t>第一步，</a:t>
            </a:r>
            <a:r>
              <a:rPr lang="zh-CN" altLang="en-US" sz="2000" dirty="0"/>
              <a:t>建立优惠条件下的最佳订货量分析基本模型。</a:t>
            </a:r>
            <a:endParaRPr lang="en-US" altLang="zh-CN" sz="2000" dirty="0"/>
          </a:p>
          <a:p>
            <a:endParaRPr lang="zh-CN" altLang="en-US" dirty="0"/>
          </a:p>
        </p:txBody>
      </p:sp>
    </p:spTree>
    <p:extLst>
      <p:ext uri="{BB962C8B-B14F-4D97-AF65-F5344CB8AC3E}">
        <p14:creationId xmlns:p14="http://schemas.microsoft.com/office/powerpoint/2010/main" val="8657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E7D9EC14-ABEF-4863-9D6A-6AC7FD3CFE05}"/>
              </a:ext>
            </a:extLst>
          </p:cNvPr>
          <p:cNvSpPr txBox="1"/>
          <p:nvPr/>
        </p:nvSpPr>
        <p:spPr>
          <a:xfrm>
            <a:off x="0" y="535126"/>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5</a:t>
            </a:r>
            <a:r>
              <a:rPr lang="zh-CN" altLang="en-US" sz="3600" dirty="0">
                <a:latin typeface="宋体" pitchFamily="2" charset="-122"/>
                <a:ea typeface="宋体" pitchFamily="2" charset="-122"/>
              </a:rPr>
              <a:t>、优惠条件下最优订货量分析模型实例</a:t>
            </a:r>
          </a:p>
        </p:txBody>
      </p:sp>
      <p:pic>
        <p:nvPicPr>
          <p:cNvPr id="9" name="图片 8">
            <a:extLst>
              <a:ext uri="{FF2B5EF4-FFF2-40B4-BE49-F238E27FC236}">
                <a16:creationId xmlns:a16="http://schemas.microsoft.com/office/drawing/2014/main" id="{4323E083-63A3-4657-AF82-F780CC57FF2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852445" y="1811517"/>
            <a:ext cx="6862849" cy="4158360"/>
          </a:xfrm>
          <a:prstGeom prst="rect">
            <a:avLst/>
          </a:prstGeom>
          <a:effectLst>
            <a:outerShdw blurRad="50800" dist="38100" algn="l" rotWithShape="0">
              <a:prstClr val="black">
                <a:alpha val="40000"/>
              </a:prstClr>
            </a:outerShdw>
          </a:effectLst>
        </p:spPr>
      </p:pic>
      <p:sp>
        <p:nvSpPr>
          <p:cNvPr id="2" name="文本框 1">
            <a:extLst>
              <a:ext uri="{FF2B5EF4-FFF2-40B4-BE49-F238E27FC236}">
                <a16:creationId xmlns:a16="http://schemas.microsoft.com/office/drawing/2014/main" id="{0005A121-DD7B-FBEB-0368-77EA886EA3D4}"/>
              </a:ext>
            </a:extLst>
          </p:cNvPr>
          <p:cNvSpPr txBox="1"/>
          <p:nvPr/>
        </p:nvSpPr>
        <p:spPr>
          <a:xfrm>
            <a:off x="476706" y="2252661"/>
            <a:ext cx="4137335" cy="3139321"/>
          </a:xfrm>
          <a:prstGeom prst="rect">
            <a:avLst/>
          </a:prstGeom>
          <a:noFill/>
        </p:spPr>
        <p:txBody>
          <a:bodyPr wrap="square" rtlCol="0">
            <a:spAutoFit/>
          </a:bodyPr>
          <a:lstStyle/>
          <a:p>
            <a:pPr>
              <a:lnSpc>
                <a:spcPct val="150000"/>
              </a:lnSpc>
            </a:pPr>
            <a:r>
              <a:rPr lang="zh-CN" altLang="en-US" sz="2000" b="1" dirty="0"/>
              <a:t>第二步，</a:t>
            </a:r>
            <a:r>
              <a:rPr lang="zh-CN" altLang="en-US" sz="2000" dirty="0"/>
              <a:t>创建分析图以呈现优惠条件下的最佳订货量分析基本模型。绘制优惠条件下年总成本与订货量的关系图。</a:t>
            </a:r>
            <a:endParaRPr lang="en-US" altLang="zh-CN" sz="2000" dirty="0"/>
          </a:p>
          <a:p>
            <a:pPr>
              <a:lnSpc>
                <a:spcPct val="150000"/>
              </a:lnSpc>
            </a:pPr>
            <a:r>
              <a:rPr lang="zh-CN" altLang="en-US" sz="2000" b="1" dirty="0"/>
              <a:t>第三步，</a:t>
            </a:r>
            <a:r>
              <a:rPr lang="zh-CN" altLang="en-US" sz="2000" dirty="0"/>
              <a:t>添加移动轨迹点和最佳选择水平参考线。</a:t>
            </a:r>
            <a:endParaRPr lang="en-US" altLang="zh-CN" sz="2000" dirty="0"/>
          </a:p>
          <a:p>
            <a:endParaRPr lang="zh-CN" altLang="en-US" dirty="0"/>
          </a:p>
        </p:txBody>
      </p:sp>
    </p:spTree>
    <p:extLst>
      <p:ext uri="{BB962C8B-B14F-4D97-AF65-F5344CB8AC3E}">
        <p14:creationId xmlns:p14="http://schemas.microsoft.com/office/powerpoint/2010/main" val="1572433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8-3</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58090" y="2483266"/>
            <a:ext cx="2857662"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可选动态图形处理技术</a:t>
            </a:r>
            <a:endParaRPr lang="en-US" altLang="zh-CN" sz="2400" b="1" dirty="0">
              <a:solidFill>
                <a:schemeClr val="tx2">
                  <a:lumMod val="75000"/>
                </a:schemeClr>
              </a:solidFill>
              <a:latin typeface="宋体" pitchFamily="2" charset="-122"/>
              <a:ea typeface="宋体" pitchFamily="2" charset="-122"/>
            </a:endParaRPr>
          </a:p>
        </p:txBody>
      </p:sp>
      <p:sp>
        <p:nvSpPr>
          <p:cNvPr id="28" name="文本框 10"/>
          <p:cNvSpPr txBox="1"/>
          <p:nvPr/>
        </p:nvSpPr>
        <p:spPr>
          <a:xfrm>
            <a:off x="1678637" y="4398255"/>
            <a:ext cx="2791656"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文本框结合微调项控件控制模型，实现参数可选的技术</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1694405" y="1979608"/>
            <a:ext cx="2658681"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库存成本概念与计算采购价格折扣纳入模型技术</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634939" y="4647478"/>
            <a:ext cx="2780813"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在优惠折扣阈限值位置成本曲线的陡变技术</a:t>
            </a:r>
            <a:endParaRPr lang="en-US" altLang="zh-CN" sz="2000" dirty="0">
              <a:solidFill>
                <a:schemeClr val="tx2">
                  <a:lumMod val="75000"/>
                </a:schemeClr>
              </a:solidFill>
              <a:latin typeface="宋体" pitchFamily="2" charset="-122"/>
              <a:ea typeface="宋体" pitchFamily="2" charset="-122"/>
            </a:endParaRPr>
          </a:p>
        </p:txBody>
      </p:sp>
      <p:sp>
        <p:nvSpPr>
          <p:cNvPr id="27" name="Freeform 265">
            <a:extLst>
              <a:ext uri="{FF2B5EF4-FFF2-40B4-BE49-F238E27FC236}">
                <a16:creationId xmlns:a16="http://schemas.microsoft.com/office/drawing/2014/main" id="{77B07593-C5CB-497E-BACD-3D8DE56D4F0F}"/>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76EAF9B4-21D8-4687-81D1-B9A67C117416}"/>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2BE72F4D-27E5-4714-8553-BBF8A75E5E27}"/>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E9E4C30E-EB5D-43BB-A5EC-712012B91982}"/>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28184090-13AB-46E3-B16F-C390FDA6B7C4}"/>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48BCDF04-68E9-4902-A418-03CEF5A279B6}"/>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3B1E2F37-AAE7-4816-9E65-34C2A6A1CDC7}"/>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2F205010-E19E-47EC-BF87-4D8E31FAA8F4}"/>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9C840ABF-B05F-4640-8739-50B897C23858}"/>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9BE19868-5AEB-4247-A578-A4B5AA408455}"/>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77222315-ECFE-4BE8-955D-C49A86A88E64}"/>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B78B1EF4-B65D-4AC6-9EBC-03299EA119A1}"/>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5E0F0782-4776-425E-A719-4D4D80751DEF}"/>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A2F43F1F-2742-4DDB-A476-F8EEB6775ED3}"/>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80AD9B56-FC03-48AF-ACA4-D0D382C46E2E}"/>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CEF97237-931E-4193-BF6E-68F4B029E519}"/>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9935619A-11A7-4ABB-9E6E-A173D979D9D7}"/>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8BF2AA72-F84D-4203-9791-2673E7B53A43}"/>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7E086E9A-B4BA-46E8-AC20-CFE249954388}"/>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560A7C7D-9A92-4291-9963-BA635C69EC2B}"/>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A741E43B-2A0B-40A8-8E57-7F8B76E0CCD4}"/>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1C053689-E4F0-424B-93A5-67682632834E}"/>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5CEF78C4-F044-41E5-B127-34D42771F3E7}"/>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6BEFC243-6F6B-42CD-A1F1-BEE4E74FCBD3}"/>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C476E049-D65C-4A2A-BC2A-AD73C8C69F17}"/>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75752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671370"/>
            <a:ext cx="12192000" cy="1015663"/>
          </a:xfrm>
          <a:prstGeom prst="rect">
            <a:avLst/>
          </a:prstGeom>
          <a:noFill/>
        </p:spPr>
        <p:txBody>
          <a:bodyPr wrap="square" rtlCol="0">
            <a:spAutoFit/>
          </a:bodyPr>
          <a:lstStyle/>
          <a:p>
            <a:pPr algn="ctr"/>
            <a:r>
              <a:rPr lang="zh-CN" altLang="en-US" sz="6000" b="1" dirty="0">
                <a:solidFill>
                  <a:schemeClr val="tx2">
                    <a:lumMod val="75000"/>
                  </a:schemeClr>
                </a:solidFill>
                <a:latin typeface="宋体" panose="02010600030101010101" pitchFamily="2" charset="-122"/>
                <a:ea typeface="宋体" panose="02010600030101010101" pitchFamily="2" charset="-122"/>
              </a:rPr>
              <a:t>库存管理决策模型</a:t>
            </a:r>
          </a:p>
        </p:txBody>
      </p:sp>
      <p:sp>
        <p:nvSpPr>
          <p:cNvPr id="4" name="文本框 3"/>
          <p:cNvSpPr txBox="1"/>
          <p:nvPr/>
        </p:nvSpPr>
        <p:spPr>
          <a:xfrm>
            <a:off x="0" y="1600468"/>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宋体" panose="02010600030101010101" pitchFamily="2" charset="-122"/>
                <a:ea typeface="宋体" panose="02010600030101010101" pitchFamily="2" charset="-122"/>
              </a:rPr>
              <a:t>第八章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19D20F-313C-4BDF-8BF5-D0082C2B4E41}"/>
              </a:ext>
            </a:extLst>
          </p:cNvPr>
          <p:cNvPicPr>
            <a:picLocks noChangeAspect="1"/>
          </p:cNvPicPr>
          <p:nvPr/>
        </p:nvPicPr>
        <p:blipFill>
          <a:blip r:embed="rId3"/>
          <a:stretch>
            <a:fillRect/>
          </a:stretch>
        </p:blipFill>
        <p:spPr>
          <a:xfrm>
            <a:off x="6559004" y="2279598"/>
            <a:ext cx="4893694" cy="4415962"/>
          </a:xfrm>
          <a:prstGeom prst="rect">
            <a:avLst/>
          </a:prstGeom>
        </p:spPr>
      </p:pic>
      <p:sp>
        <p:nvSpPr>
          <p:cNvPr id="13" name="文本框 12"/>
          <p:cNvSpPr txBox="1"/>
          <p:nvPr/>
        </p:nvSpPr>
        <p:spPr>
          <a:xfrm>
            <a:off x="739302" y="1138441"/>
            <a:ext cx="10729610" cy="1323439"/>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8-4】</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某公司全年需采购某种零件</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36000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件，每次订货成本为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200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元，单个零件储存一年的成本为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元。目前公司每</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天订一次货，交货及时，公司库存管理员想通过最佳订货周期模型分析每天需求量不变的情况下，每</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20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天订一次货是否是合理</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 </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如何调整订货策略？按最佳订货周期订货，全年的库存如何变化？</a:t>
            </a:r>
            <a:endParaRPr lang="zh-CN"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endParaRPr>
          </a:p>
        </p:txBody>
      </p:sp>
      <p:sp>
        <p:nvSpPr>
          <p:cNvPr id="8" name="文本框 9">
            <a:extLst>
              <a:ext uri="{FF2B5EF4-FFF2-40B4-BE49-F238E27FC236}">
                <a16:creationId xmlns:a16="http://schemas.microsoft.com/office/drawing/2014/main" id="{E7D9EC14-ABEF-4863-9D6A-6AC7FD3CFE05}"/>
              </a:ext>
            </a:extLst>
          </p:cNvPr>
          <p:cNvSpPr txBox="1"/>
          <p:nvPr/>
        </p:nvSpPr>
        <p:spPr>
          <a:xfrm>
            <a:off x="0" y="535126"/>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5</a:t>
            </a:r>
            <a:r>
              <a:rPr lang="zh-CN" altLang="en-US" sz="3600" dirty="0">
                <a:latin typeface="宋体" pitchFamily="2" charset="-122"/>
                <a:ea typeface="宋体" pitchFamily="2" charset="-122"/>
              </a:rPr>
              <a:t>、最佳订货周期模拟模型实例</a:t>
            </a:r>
          </a:p>
        </p:txBody>
      </p:sp>
      <p:sp>
        <p:nvSpPr>
          <p:cNvPr id="2" name="文本框 1">
            <a:extLst>
              <a:ext uri="{FF2B5EF4-FFF2-40B4-BE49-F238E27FC236}">
                <a16:creationId xmlns:a16="http://schemas.microsoft.com/office/drawing/2014/main" id="{2606E9FF-41E8-06BD-7414-1D3E42E45759}"/>
              </a:ext>
            </a:extLst>
          </p:cNvPr>
          <p:cNvSpPr txBox="1"/>
          <p:nvPr/>
        </p:nvSpPr>
        <p:spPr>
          <a:xfrm>
            <a:off x="739302" y="3109864"/>
            <a:ext cx="5482822" cy="1650580"/>
          </a:xfrm>
          <a:prstGeom prst="rect">
            <a:avLst/>
          </a:prstGeom>
          <a:noFill/>
        </p:spPr>
        <p:txBody>
          <a:bodyPr wrap="square" rtlCol="0">
            <a:spAutoFit/>
          </a:bodyPr>
          <a:lstStyle/>
          <a:p>
            <a:r>
              <a:rPr lang="zh-CN" altLang="en-US" sz="2000" b="1" dirty="0"/>
              <a:t>解题步骤：</a:t>
            </a:r>
            <a:endParaRPr lang="en-US" altLang="zh-CN" sz="2000" dirty="0">
              <a:latin typeface="+mj-lt"/>
            </a:endParaRPr>
          </a:p>
          <a:p>
            <a:pPr>
              <a:lnSpc>
                <a:spcPct val="150000"/>
              </a:lnSpc>
            </a:pPr>
            <a:r>
              <a:rPr lang="zh-CN" altLang="en-US" sz="2000" b="1" dirty="0"/>
              <a:t>第一步，</a:t>
            </a:r>
            <a:r>
              <a:rPr lang="zh-CN" altLang="en-US" sz="2000" dirty="0"/>
              <a:t>建立最佳订货周期模拟模型。</a:t>
            </a:r>
            <a:endParaRPr lang="en-AU" altLang="zh-CN" sz="2000" dirty="0"/>
          </a:p>
          <a:p>
            <a:pPr>
              <a:lnSpc>
                <a:spcPct val="150000"/>
              </a:lnSpc>
            </a:pPr>
            <a:r>
              <a:rPr lang="zh-CN" altLang="en-US" sz="1800" b="1" dirty="0"/>
              <a:t>第二步，</a:t>
            </a:r>
            <a:r>
              <a:rPr lang="zh-CN" altLang="en-US" sz="1800" dirty="0"/>
              <a:t>利用模拟运算表和函数识别最佳订货周期。</a:t>
            </a:r>
            <a:endParaRPr lang="en-US" altLang="zh-CN" sz="1800" dirty="0"/>
          </a:p>
          <a:p>
            <a:pPr>
              <a:lnSpc>
                <a:spcPct val="150000"/>
              </a:lnSpc>
            </a:pPr>
            <a:endParaRPr lang="zh-CN" altLang="en-US" dirty="0"/>
          </a:p>
        </p:txBody>
      </p:sp>
    </p:spTree>
    <p:extLst>
      <p:ext uri="{BB962C8B-B14F-4D97-AF65-F5344CB8AC3E}">
        <p14:creationId xmlns:p14="http://schemas.microsoft.com/office/powerpoint/2010/main" val="2891780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4246A1A6-D925-4B8E-9D43-670FC3C382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303924" y="2381843"/>
            <a:ext cx="7233212" cy="4089557"/>
          </a:xfrm>
          <a:prstGeom prst="rect">
            <a:avLst/>
          </a:prstGeom>
          <a:effectLst>
            <a:outerShdw blurRad="50800" dist="38100" algn="l" rotWithShape="0">
              <a:prstClr val="black">
                <a:alpha val="40000"/>
              </a:prstClr>
            </a:outerShdw>
          </a:effectLst>
        </p:spPr>
      </p:pic>
      <p:sp>
        <p:nvSpPr>
          <p:cNvPr id="8" name="文本框 9">
            <a:extLst>
              <a:ext uri="{FF2B5EF4-FFF2-40B4-BE49-F238E27FC236}">
                <a16:creationId xmlns:a16="http://schemas.microsoft.com/office/drawing/2014/main" id="{E7D9EC14-ABEF-4863-9D6A-6AC7FD3CFE05}"/>
              </a:ext>
            </a:extLst>
          </p:cNvPr>
          <p:cNvSpPr txBox="1"/>
          <p:nvPr/>
        </p:nvSpPr>
        <p:spPr>
          <a:xfrm>
            <a:off x="0" y="535126"/>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5</a:t>
            </a:r>
            <a:r>
              <a:rPr lang="zh-CN" altLang="en-US" sz="3600" dirty="0">
                <a:latin typeface="宋体" pitchFamily="2" charset="-122"/>
                <a:ea typeface="宋体" pitchFamily="2" charset="-122"/>
              </a:rPr>
              <a:t>、最佳订货周期模拟模型实例</a:t>
            </a:r>
          </a:p>
        </p:txBody>
      </p:sp>
      <p:sp>
        <p:nvSpPr>
          <p:cNvPr id="2" name="文本框 1">
            <a:extLst>
              <a:ext uri="{FF2B5EF4-FFF2-40B4-BE49-F238E27FC236}">
                <a16:creationId xmlns:a16="http://schemas.microsoft.com/office/drawing/2014/main" id="{2BBD8246-AFB0-DFCA-7EF2-E39D1D63E65D}"/>
              </a:ext>
            </a:extLst>
          </p:cNvPr>
          <p:cNvSpPr txBox="1"/>
          <p:nvPr/>
        </p:nvSpPr>
        <p:spPr>
          <a:xfrm>
            <a:off x="2303923" y="1267226"/>
            <a:ext cx="6672742" cy="927305"/>
          </a:xfrm>
          <a:prstGeom prst="rect">
            <a:avLst/>
          </a:prstGeom>
          <a:noFill/>
        </p:spPr>
        <p:txBody>
          <a:bodyPr wrap="square" rtlCol="0">
            <a:spAutoFit/>
          </a:bodyPr>
          <a:lstStyle/>
          <a:p>
            <a:pPr>
              <a:lnSpc>
                <a:spcPct val="150000"/>
              </a:lnSpc>
            </a:pPr>
            <a:r>
              <a:rPr lang="zh-CN" altLang="en-US" sz="2000" b="1" dirty="0"/>
              <a:t>第三步，</a:t>
            </a:r>
            <a:r>
              <a:rPr lang="zh-CN" altLang="en-US" sz="2000" dirty="0"/>
              <a:t>可视化分析与决策支持。</a:t>
            </a:r>
            <a:endParaRPr lang="en-US" altLang="zh-CN" sz="2000" dirty="0"/>
          </a:p>
          <a:p>
            <a:pPr>
              <a:lnSpc>
                <a:spcPct val="150000"/>
              </a:lnSpc>
            </a:pPr>
            <a:endParaRPr lang="zh-CN" altLang="en-US" dirty="0"/>
          </a:p>
        </p:txBody>
      </p:sp>
    </p:spTree>
    <p:extLst>
      <p:ext uri="{BB962C8B-B14F-4D97-AF65-F5344CB8AC3E}">
        <p14:creationId xmlns:p14="http://schemas.microsoft.com/office/powerpoint/2010/main" val="307043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
            <a:extLst>
              <a:ext uri="{FF2B5EF4-FFF2-40B4-BE49-F238E27FC236}">
                <a16:creationId xmlns:a16="http://schemas.microsoft.com/office/drawing/2014/main" id="{E7D9EC14-ABEF-4863-9D6A-6AC7FD3CFE05}"/>
              </a:ext>
            </a:extLst>
          </p:cNvPr>
          <p:cNvSpPr txBox="1"/>
          <p:nvPr/>
        </p:nvSpPr>
        <p:spPr>
          <a:xfrm>
            <a:off x="0" y="535126"/>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5</a:t>
            </a:r>
            <a:r>
              <a:rPr lang="zh-CN" altLang="en-US" sz="3600" dirty="0">
                <a:latin typeface="宋体" pitchFamily="2" charset="-122"/>
                <a:ea typeface="宋体" pitchFamily="2" charset="-122"/>
              </a:rPr>
              <a:t>、最佳订货周期模拟模型实例</a:t>
            </a:r>
          </a:p>
        </p:txBody>
      </p:sp>
      <p:sp>
        <p:nvSpPr>
          <p:cNvPr id="2" name="文本框 1">
            <a:extLst>
              <a:ext uri="{FF2B5EF4-FFF2-40B4-BE49-F238E27FC236}">
                <a16:creationId xmlns:a16="http://schemas.microsoft.com/office/drawing/2014/main" id="{2BBD8246-AFB0-DFCA-7EF2-E39D1D63E65D}"/>
              </a:ext>
            </a:extLst>
          </p:cNvPr>
          <p:cNvSpPr txBox="1"/>
          <p:nvPr/>
        </p:nvSpPr>
        <p:spPr>
          <a:xfrm>
            <a:off x="1187207" y="1479072"/>
            <a:ext cx="6020989" cy="927305"/>
          </a:xfrm>
          <a:prstGeom prst="rect">
            <a:avLst/>
          </a:prstGeom>
          <a:noFill/>
        </p:spPr>
        <p:txBody>
          <a:bodyPr wrap="square" rtlCol="0">
            <a:spAutoFit/>
          </a:bodyPr>
          <a:lstStyle/>
          <a:p>
            <a:pPr>
              <a:lnSpc>
                <a:spcPct val="150000"/>
              </a:lnSpc>
            </a:pPr>
            <a:r>
              <a:rPr lang="zh-CN" altLang="en-US" sz="2000" b="1" dirty="0"/>
              <a:t>第四步，</a:t>
            </a:r>
            <a:r>
              <a:rPr lang="zh-CN" altLang="en-US" sz="2000" dirty="0"/>
              <a:t>绘制可调库存变化模拟模型动态图。</a:t>
            </a:r>
            <a:endParaRPr lang="en-US" altLang="zh-CN" sz="2000" dirty="0"/>
          </a:p>
          <a:p>
            <a:pPr>
              <a:lnSpc>
                <a:spcPct val="150000"/>
              </a:lnSpc>
            </a:pPr>
            <a:endParaRPr lang="zh-CN" altLang="en-US" dirty="0"/>
          </a:p>
        </p:txBody>
      </p:sp>
      <p:pic>
        <p:nvPicPr>
          <p:cNvPr id="3" name="图片 2">
            <a:extLst>
              <a:ext uri="{FF2B5EF4-FFF2-40B4-BE49-F238E27FC236}">
                <a16:creationId xmlns:a16="http://schemas.microsoft.com/office/drawing/2014/main" id="{B21E5A70-5F5E-55F5-BAC7-9F6F7533CD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838" y="2226414"/>
            <a:ext cx="8391728" cy="3821233"/>
          </a:xfrm>
          <a:prstGeom prst="rect">
            <a:avLst/>
          </a:prstGeom>
          <a:noFill/>
          <a:ln>
            <a:solidFill>
              <a:schemeClr val="tx1"/>
            </a:solidFill>
          </a:ln>
        </p:spPr>
      </p:pic>
    </p:spTree>
    <p:extLst>
      <p:ext uri="{BB962C8B-B14F-4D97-AF65-F5344CB8AC3E}">
        <p14:creationId xmlns:p14="http://schemas.microsoft.com/office/powerpoint/2010/main" val="1371164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266">
            <a:extLst>
              <a:ext uri="{FF2B5EF4-FFF2-40B4-BE49-F238E27FC236}">
                <a16:creationId xmlns:a16="http://schemas.microsoft.com/office/drawing/2014/main" id="{7428E0A8-DAC2-44E1-A5F6-15B55EEF35EF}"/>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4" name="任意多边形 43">
            <a:extLst>
              <a:ext uri="{FF2B5EF4-FFF2-40B4-BE49-F238E27FC236}">
                <a16:creationId xmlns:a16="http://schemas.microsoft.com/office/drawing/2014/main" id="{B9D3F511-B6D9-4B27-A84C-5D3D6D561F1A}"/>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1" name="Freeform 267">
            <a:extLst>
              <a:ext uri="{FF2B5EF4-FFF2-40B4-BE49-F238E27FC236}">
                <a16:creationId xmlns:a16="http://schemas.microsoft.com/office/drawing/2014/main" id="{CF169474-0DC8-4D65-B7CF-E9391544121E}"/>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52" name="任意多边形 47">
            <a:extLst>
              <a:ext uri="{FF2B5EF4-FFF2-40B4-BE49-F238E27FC236}">
                <a16:creationId xmlns:a16="http://schemas.microsoft.com/office/drawing/2014/main" id="{C9781554-AB7B-4DC3-8D24-5D517E10DAD9}"/>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5" name="文本框 1"/>
          <p:cNvSpPr txBox="1"/>
          <p:nvPr/>
        </p:nvSpPr>
        <p:spPr>
          <a:xfrm>
            <a:off x="1" y="471137"/>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8-4</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08677" y="2493884"/>
            <a:ext cx="2717964"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柱形图实现动态可选图形的处理技术</a:t>
            </a:r>
          </a:p>
        </p:txBody>
      </p:sp>
      <p:sp>
        <p:nvSpPr>
          <p:cNvPr id="28" name="文本框 10"/>
          <p:cNvSpPr txBox="1"/>
          <p:nvPr/>
        </p:nvSpPr>
        <p:spPr>
          <a:xfrm>
            <a:off x="1715304" y="4608853"/>
            <a:ext cx="300916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文本框结合微调项控件参数可选的技术</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1755476" y="2318140"/>
            <a:ext cx="2454690"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订货周期模型下库存量变化图形</a:t>
            </a:r>
          </a:p>
        </p:txBody>
      </p:sp>
      <p:sp>
        <p:nvSpPr>
          <p:cNvPr id="21" name="文本框 10">
            <a:extLst>
              <a:ext uri="{FF2B5EF4-FFF2-40B4-BE49-F238E27FC236}">
                <a16:creationId xmlns:a16="http://schemas.microsoft.com/office/drawing/2014/main" id="{4BAEEDE9-9F8C-4AAF-B5C8-1E0441C90BF2}"/>
              </a:ext>
            </a:extLst>
          </p:cNvPr>
          <p:cNvSpPr txBox="1"/>
          <p:nvPr/>
        </p:nvSpPr>
        <p:spPr>
          <a:xfrm>
            <a:off x="7508677" y="4651927"/>
            <a:ext cx="4590783" cy="1508105"/>
          </a:xfrm>
          <a:prstGeom prst="rect">
            <a:avLst/>
          </a:prstGeom>
          <a:noFill/>
        </p:spPr>
        <p:txBody>
          <a:bodyPr wrap="square" rtlCol="0">
            <a:spAutoFit/>
          </a:bodyPr>
          <a:lstStyle/>
          <a:p>
            <a:r>
              <a:rPr lang="zh-CN" altLang="en-US" sz="2000" b="1" dirty="0">
                <a:solidFill>
                  <a:schemeClr val="tx2">
                    <a:lumMod val="75000"/>
                  </a:schemeClr>
                </a:solidFill>
                <a:latin typeface="宋体" pitchFamily="2" charset="-122"/>
                <a:ea typeface="宋体" pitchFamily="2" charset="-122"/>
              </a:rPr>
              <a:t>建立动态决策模型的一般步骤：</a:t>
            </a:r>
            <a:endParaRPr lang="en-US" altLang="zh-CN" sz="2000" b="1" dirty="0">
              <a:solidFill>
                <a:schemeClr val="tx2">
                  <a:lumMod val="75000"/>
                </a:schemeClr>
              </a:solidFill>
              <a:latin typeface="宋体" pitchFamily="2" charset="-122"/>
              <a:ea typeface="宋体" pitchFamily="2" charset="-122"/>
            </a:endParaRPr>
          </a:p>
          <a:p>
            <a:r>
              <a:rPr lang="zh-CN" altLang="en-US" dirty="0">
                <a:solidFill>
                  <a:schemeClr val="tx2">
                    <a:lumMod val="75000"/>
                  </a:schemeClr>
                </a:solidFill>
                <a:latin typeface="宋体" pitchFamily="2" charset="-122"/>
                <a:ea typeface="宋体" pitchFamily="2" charset="-122"/>
              </a:rPr>
              <a:t>建立决策模型框架</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模拟运算表</a:t>
            </a:r>
            <a:r>
              <a:rPr lang="en-US" altLang="zh-CN" dirty="0">
                <a:solidFill>
                  <a:schemeClr val="tx2">
                    <a:lumMod val="75000"/>
                  </a:schemeClr>
                </a:solidFill>
                <a:latin typeface="宋体" pitchFamily="2" charset="-122"/>
                <a:ea typeface="宋体" pitchFamily="2" charset="-122"/>
              </a:rPr>
              <a:t>(</a:t>
            </a:r>
            <a:r>
              <a:rPr lang="zh-CN" altLang="en-US" dirty="0">
                <a:solidFill>
                  <a:schemeClr val="tx2">
                    <a:lumMod val="75000"/>
                  </a:schemeClr>
                </a:solidFill>
                <a:latin typeface="宋体" pitchFamily="2" charset="-122"/>
                <a:ea typeface="宋体" pitchFamily="2" charset="-122"/>
              </a:rPr>
              <a:t>灵敏度分析</a:t>
            </a:r>
            <a:r>
              <a:rPr lang="en-US" altLang="zh-CN" dirty="0">
                <a:solidFill>
                  <a:schemeClr val="tx2">
                    <a:lumMod val="75000"/>
                  </a:schemeClr>
                </a:solidFill>
                <a:latin typeface="宋体" pitchFamily="2" charset="-122"/>
                <a:ea typeface="宋体" pitchFamily="2" charset="-122"/>
              </a:rPr>
              <a:t>)</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绘制图表</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添加参考线和参考点</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创建控件</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生成动态决策结论文本框</a:t>
            </a:r>
            <a:r>
              <a:rPr lang="en-US" altLang="zh-CN" dirty="0">
                <a:solidFill>
                  <a:schemeClr val="tx2">
                    <a:lumMod val="75000"/>
                  </a:schemeClr>
                </a:solidFill>
              </a:rPr>
              <a:t>——</a:t>
            </a:r>
            <a:r>
              <a:rPr lang="zh-CN" altLang="en-US" dirty="0">
                <a:solidFill>
                  <a:schemeClr val="tx2">
                    <a:lumMod val="75000"/>
                  </a:schemeClr>
                </a:solidFill>
                <a:latin typeface="宋体" pitchFamily="2" charset="-122"/>
                <a:ea typeface="宋体" pitchFamily="2" charset="-122"/>
              </a:rPr>
              <a:t>组合对象</a:t>
            </a:r>
            <a:endParaRPr lang="en-US" altLang="zh-CN" dirty="0">
              <a:solidFill>
                <a:schemeClr val="tx2">
                  <a:lumMod val="75000"/>
                </a:schemeClr>
              </a:solidFill>
              <a:latin typeface="宋体" pitchFamily="2" charset="-122"/>
              <a:ea typeface="宋体" pitchFamily="2" charset="-122"/>
            </a:endParaRPr>
          </a:p>
        </p:txBody>
      </p:sp>
      <p:sp>
        <p:nvSpPr>
          <p:cNvPr id="24" name="Freeform 265">
            <a:extLst>
              <a:ext uri="{FF2B5EF4-FFF2-40B4-BE49-F238E27FC236}">
                <a16:creationId xmlns:a16="http://schemas.microsoft.com/office/drawing/2014/main" id="{03833C30-CF8C-4983-AD00-EC585C57FDB0}"/>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7" name="Freeform 263">
            <a:extLst>
              <a:ext uri="{FF2B5EF4-FFF2-40B4-BE49-F238E27FC236}">
                <a16:creationId xmlns:a16="http://schemas.microsoft.com/office/drawing/2014/main" id="{6E96BD1B-E8CE-4AFD-AA2A-4385E65D4F41}"/>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29" name="组合 28">
            <a:extLst>
              <a:ext uri="{FF2B5EF4-FFF2-40B4-BE49-F238E27FC236}">
                <a16:creationId xmlns:a16="http://schemas.microsoft.com/office/drawing/2014/main" id="{5D455EA6-4620-4D96-A8CE-2B60F47A6B11}"/>
              </a:ext>
            </a:extLst>
          </p:cNvPr>
          <p:cNvGrpSpPr/>
          <p:nvPr/>
        </p:nvGrpSpPr>
        <p:grpSpPr>
          <a:xfrm>
            <a:off x="1435102" y="3168665"/>
            <a:ext cx="3319464" cy="215888"/>
            <a:chOff x="1435102" y="3168665"/>
            <a:chExt cx="3319464" cy="215888"/>
          </a:xfrm>
        </p:grpSpPr>
        <p:sp>
          <p:nvSpPr>
            <p:cNvPr id="31" name="任意多边形 8">
              <a:extLst>
                <a:ext uri="{FF2B5EF4-FFF2-40B4-BE49-F238E27FC236}">
                  <a16:creationId xmlns:a16="http://schemas.microsoft.com/office/drawing/2014/main" id="{63926E8D-26DC-4411-9C7D-1913F237E4F6}"/>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2" name="椭圆 9">
              <a:extLst>
                <a:ext uri="{FF2B5EF4-FFF2-40B4-BE49-F238E27FC236}">
                  <a16:creationId xmlns:a16="http://schemas.microsoft.com/office/drawing/2014/main" id="{15F56424-8ED0-4BB7-985C-E729047F66E5}"/>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3" name="组合 32">
            <a:extLst>
              <a:ext uri="{FF2B5EF4-FFF2-40B4-BE49-F238E27FC236}">
                <a16:creationId xmlns:a16="http://schemas.microsoft.com/office/drawing/2014/main" id="{333BB96D-78DD-487F-BB74-372E6743B32A}"/>
              </a:ext>
            </a:extLst>
          </p:cNvPr>
          <p:cNvGrpSpPr/>
          <p:nvPr/>
        </p:nvGrpSpPr>
        <p:grpSpPr>
          <a:xfrm>
            <a:off x="1435102" y="5518036"/>
            <a:ext cx="3303588" cy="215888"/>
            <a:chOff x="1435102" y="5518036"/>
            <a:chExt cx="3303588" cy="215888"/>
          </a:xfrm>
        </p:grpSpPr>
        <p:sp>
          <p:nvSpPr>
            <p:cNvPr id="34" name="任意多边形 10">
              <a:extLst>
                <a:ext uri="{FF2B5EF4-FFF2-40B4-BE49-F238E27FC236}">
                  <a16:creationId xmlns:a16="http://schemas.microsoft.com/office/drawing/2014/main" id="{1232AA50-5302-4ED6-BDF6-56C1C58D17E3}"/>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11">
              <a:extLst>
                <a:ext uri="{FF2B5EF4-FFF2-40B4-BE49-F238E27FC236}">
                  <a16:creationId xmlns:a16="http://schemas.microsoft.com/office/drawing/2014/main" id="{0FC74E9E-0D50-4271-8D2F-0A2F244B9A92}"/>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3BA929A8-7B65-4F75-8846-DB96FF2934D2}"/>
              </a:ext>
            </a:extLst>
          </p:cNvPr>
          <p:cNvGrpSpPr/>
          <p:nvPr/>
        </p:nvGrpSpPr>
        <p:grpSpPr>
          <a:xfrm>
            <a:off x="7558090" y="4349701"/>
            <a:ext cx="3322637" cy="215888"/>
            <a:chOff x="7558090" y="4349701"/>
            <a:chExt cx="3322637" cy="215888"/>
          </a:xfrm>
        </p:grpSpPr>
        <p:sp>
          <p:nvSpPr>
            <p:cNvPr id="37" name="任意多边形 13">
              <a:extLst>
                <a:ext uri="{FF2B5EF4-FFF2-40B4-BE49-F238E27FC236}">
                  <a16:creationId xmlns:a16="http://schemas.microsoft.com/office/drawing/2014/main" id="{8EBEC816-F33C-4F59-8D65-CEAECAE63E91}"/>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4">
              <a:extLst>
                <a:ext uri="{FF2B5EF4-FFF2-40B4-BE49-F238E27FC236}">
                  <a16:creationId xmlns:a16="http://schemas.microsoft.com/office/drawing/2014/main" id="{135387A2-0197-4C70-B1AA-FC2C730293AB}"/>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39" name="任意多边形 41">
            <a:extLst>
              <a:ext uri="{FF2B5EF4-FFF2-40B4-BE49-F238E27FC236}">
                <a16:creationId xmlns:a16="http://schemas.microsoft.com/office/drawing/2014/main" id="{07934D5E-336D-41E8-A6C2-F0CA93F74FA2}"/>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0" name="任意多边形 37">
            <a:extLst>
              <a:ext uri="{FF2B5EF4-FFF2-40B4-BE49-F238E27FC236}">
                <a16:creationId xmlns:a16="http://schemas.microsoft.com/office/drawing/2014/main" id="{0A691DA2-1526-4723-8756-E87667EA569D}"/>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1" name="任意多边形 45">
            <a:extLst>
              <a:ext uri="{FF2B5EF4-FFF2-40B4-BE49-F238E27FC236}">
                <a16:creationId xmlns:a16="http://schemas.microsoft.com/office/drawing/2014/main" id="{02F90623-F9C6-4569-8776-4C607B13A07F}"/>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2" name="组合 41">
            <a:extLst>
              <a:ext uri="{FF2B5EF4-FFF2-40B4-BE49-F238E27FC236}">
                <a16:creationId xmlns:a16="http://schemas.microsoft.com/office/drawing/2014/main" id="{1C9FEDB6-45C2-49B0-BF61-DE558F0D5B61}"/>
              </a:ext>
            </a:extLst>
          </p:cNvPr>
          <p:cNvGrpSpPr/>
          <p:nvPr/>
        </p:nvGrpSpPr>
        <p:grpSpPr>
          <a:xfrm>
            <a:off x="7558090" y="2268603"/>
            <a:ext cx="3355975" cy="215888"/>
            <a:chOff x="7558090" y="2268603"/>
            <a:chExt cx="3355975" cy="215888"/>
          </a:xfrm>
        </p:grpSpPr>
        <p:sp>
          <p:nvSpPr>
            <p:cNvPr id="43" name="椭圆 12">
              <a:extLst>
                <a:ext uri="{FF2B5EF4-FFF2-40B4-BE49-F238E27FC236}">
                  <a16:creationId xmlns:a16="http://schemas.microsoft.com/office/drawing/2014/main" id="{A21B8F7B-5962-4EEC-9625-32103A3E9144}"/>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4" name="任意多边形 24">
              <a:extLst>
                <a:ext uri="{FF2B5EF4-FFF2-40B4-BE49-F238E27FC236}">
                  <a16:creationId xmlns:a16="http://schemas.microsoft.com/office/drawing/2014/main" id="{40973FBA-60F2-4ADE-829E-4F6492B8EC3A}"/>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5" name="文本框 25">
            <a:extLst>
              <a:ext uri="{FF2B5EF4-FFF2-40B4-BE49-F238E27FC236}">
                <a16:creationId xmlns:a16="http://schemas.microsoft.com/office/drawing/2014/main" id="{DF90B24E-3497-457A-B24F-5E864B10CBBD}"/>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46" name="文本框 26">
            <a:extLst>
              <a:ext uri="{FF2B5EF4-FFF2-40B4-BE49-F238E27FC236}">
                <a16:creationId xmlns:a16="http://schemas.microsoft.com/office/drawing/2014/main" id="{942676EB-8335-474C-8052-B57D2A4A61AB}"/>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48" name="文本框 28">
            <a:extLst>
              <a:ext uri="{FF2B5EF4-FFF2-40B4-BE49-F238E27FC236}">
                <a16:creationId xmlns:a16="http://schemas.microsoft.com/office/drawing/2014/main" id="{504669F7-3D27-45F9-B2E5-7EA636B7D91B}"/>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
        <p:nvSpPr>
          <p:cNvPr id="47" name="文本框 27">
            <a:extLst>
              <a:ext uri="{FF2B5EF4-FFF2-40B4-BE49-F238E27FC236}">
                <a16:creationId xmlns:a16="http://schemas.microsoft.com/office/drawing/2014/main" id="{BE03A9DD-908D-42B9-94EA-B4CC28891565}"/>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410980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right)">
                                      <p:cBhvr>
                                        <p:cTn id="23" dur="500"/>
                                        <p:tgtEl>
                                          <p:spTgt spid="3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500" fill="hold"/>
                                        <p:tgtEl>
                                          <p:spTgt spid="47"/>
                                        </p:tgtEl>
                                        <p:attrNameLst>
                                          <p:attrName>ppt_w</p:attrName>
                                        </p:attrNameLst>
                                      </p:cBhvr>
                                      <p:tavLst>
                                        <p:tav tm="0">
                                          <p:val>
                                            <p:fltVal val="0"/>
                                          </p:val>
                                        </p:tav>
                                        <p:tav tm="100000">
                                          <p:val>
                                            <p:strVal val="#ppt_w"/>
                                          </p:val>
                                        </p:tav>
                                      </p:tavLst>
                                    </p:anim>
                                    <p:anim calcmode="lin" valueType="num">
                                      <p:cBhvr>
                                        <p:cTn id="28" dur="500" fill="hold"/>
                                        <p:tgtEl>
                                          <p:spTgt spid="47"/>
                                        </p:tgtEl>
                                        <p:attrNameLst>
                                          <p:attrName>ppt_h</p:attrName>
                                        </p:attrNameLst>
                                      </p:cBhvr>
                                      <p:tavLst>
                                        <p:tav tm="0">
                                          <p:val>
                                            <p:fltVal val="0"/>
                                          </p:val>
                                        </p:tav>
                                        <p:tav tm="100000">
                                          <p:val>
                                            <p:strVal val="#ppt_h"/>
                                          </p:val>
                                        </p:tav>
                                      </p:tavLst>
                                    </p:anim>
                                    <p:animEffect transition="in" filter="fade">
                                      <p:cBhvr>
                                        <p:cTn id="29" dur="500"/>
                                        <p:tgtEl>
                                          <p:spTgt spid="4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p:cTn id="37" dur="500" fill="hold"/>
                                        <p:tgtEl>
                                          <p:spTgt spid="48"/>
                                        </p:tgtEl>
                                        <p:attrNameLst>
                                          <p:attrName>ppt_w</p:attrName>
                                        </p:attrNameLst>
                                      </p:cBhvr>
                                      <p:tavLst>
                                        <p:tav tm="0">
                                          <p:val>
                                            <p:fltVal val="0"/>
                                          </p:val>
                                        </p:tav>
                                        <p:tav tm="100000">
                                          <p:val>
                                            <p:strVal val="#ppt_w"/>
                                          </p:val>
                                        </p:tav>
                                      </p:tavLst>
                                    </p:anim>
                                    <p:anim calcmode="lin" valueType="num">
                                      <p:cBhvr>
                                        <p:cTn id="38" dur="500" fill="hold"/>
                                        <p:tgtEl>
                                          <p:spTgt spid="48"/>
                                        </p:tgtEl>
                                        <p:attrNameLst>
                                          <p:attrName>ppt_h</p:attrName>
                                        </p:attrNameLst>
                                      </p:cBhvr>
                                      <p:tavLst>
                                        <p:tav tm="0">
                                          <p:val>
                                            <p:fltVal val="0"/>
                                          </p:val>
                                        </p:tav>
                                        <p:tav tm="100000">
                                          <p:val>
                                            <p:strVal val="#ppt_h"/>
                                          </p:val>
                                        </p:tav>
                                      </p:tavLst>
                                    </p:anim>
                                    <p:animEffect transition="in" filter="fade">
                                      <p:cBhvr>
                                        <p:cTn id="39" dur="500"/>
                                        <p:tgtEl>
                                          <p:spTgt spid="4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500" fill="hold"/>
                                        <p:tgtEl>
                                          <p:spTgt spid="46"/>
                                        </p:tgtEl>
                                        <p:attrNameLst>
                                          <p:attrName>ppt_w</p:attrName>
                                        </p:attrNameLst>
                                      </p:cBhvr>
                                      <p:tavLst>
                                        <p:tav tm="0">
                                          <p:val>
                                            <p:fltVal val="0"/>
                                          </p:val>
                                        </p:tav>
                                        <p:tav tm="100000">
                                          <p:val>
                                            <p:strVal val="#ppt_w"/>
                                          </p:val>
                                        </p:tav>
                                      </p:tavLst>
                                    </p:anim>
                                    <p:anim calcmode="lin" valueType="num">
                                      <p:cBhvr>
                                        <p:cTn id="43" dur="500" fill="hold"/>
                                        <p:tgtEl>
                                          <p:spTgt spid="46"/>
                                        </p:tgtEl>
                                        <p:attrNameLst>
                                          <p:attrName>ppt_h</p:attrName>
                                        </p:attrNameLst>
                                      </p:cBhvr>
                                      <p:tavLst>
                                        <p:tav tm="0">
                                          <p:val>
                                            <p:fltVal val="0"/>
                                          </p:val>
                                        </p:tav>
                                        <p:tav tm="100000">
                                          <p:val>
                                            <p:strVal val="#ppt_h"/>
                                          </p:val>
                                        </p:tav>
                                      </p:tavLst>
                                    </p:anim>
                                    <p:animEffect transition="in" filter="fade">
                                      <p:cBhvr>
                                        <p:cTn id="44" dur="500"/>
                                        <p:tgtEl>
                                          <p:spTgt spid="46"/>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par>
                                <p:cTn id="49" presetID="22" presetClass="entr" presetSubtype="2"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right)">
                                      <p:cBhvr>
                                        <p:cTn id="51" dur="500"/>
                                        <p:tgtEl>
                                          <p:spTgt spid="29"/>
                                        </p:tgtEl>
                                      </p:cBhvr>
                                    </p:animEffect>
                                  </p:childTnLst>
                                </p:cTn>
                              </p:par>
                              <p:par>
                                <p:cTn id="52" presetID="22" presetClass="entr" presetSubtype="8"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2"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childTnLst>
                          </p:cTn>
                        </p:par>
                        <p:par>
                          <p:cTn id="62" fill="hold">
                            <p:stCondLst>
                              <p:cond delay="4000"/>
                            </p:stCondLst>
                            <p:childTnLst>
                              <p:par>
                                <p:cTn id="63" presetID="22" presetClass="entr" presetSubtype="1"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up)">
                                      <p:cBhvr>
                                        <p:cTn id="65" dur="500"/>
                                        <p:tgtEl>
                                          <p:spTgt spid="51"/>
                                        </p:tgtEl>
                                      </p:cBhvr>
                                    </p:animEffect>
                                  </p:childTnLst>
                                </p:cTn>
                              </p:par>
                            </p:childTnLst>
                          </p:cTn>
                        </p:par>
                        <p:par>
                          <p:cTn id="66" fill="hold">
                            <p:stCondLst>
                              <p:cond delay="4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500"/>
                                        <p:tgtEl>
                                          <p:spTgt spid="53"/>
                                        </p:tgtEl>
                                      </p:cBhvr>
                                    </p:animEffect>
                                  </p:childTnLst>
                                </p:cTn>
                              </p:par>
                            </p:childTnLst>
                          </p:cTn>
                        </p:par>
                        <p:par>
                          <p:cTn id="70" fill="hold">
                            <p:stCondLst>
                              <p:cond delay="5000"/>
                            </p:stCondLst>
                            <p:childTnLst>
                              <p:par>
                                <p:cTn id="71" presetID="22" presetClass="entr" presetSubtype="8"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wipe(left)">
                                      <p:cBhvr>
                                        <p:cTn id="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24" grpId="0" animBg="1"/>
      <p:bldP spid="27" grpId="0" animBg="1"/>
      <p:bldP spid="39" grpId="0" animBg="1"/>
      <p:bldP spid="40" grpId="0" animBg="1"/>
      <p:bldP spid="41" grpId="0" animBg="1"/>
      <p:bldP spid="45" grpId="0"/>
      <p:bldP spid="46" grpId="0"/>
      <p:bldP spid="48" grpId="0"/>
      <p:bldP spid="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71507"/>
            <a:ext cx="12192000" cy="923330"/>
          </a:xfrm>
          <a:prstGeom prst="rect">
            <a:avLst/>
          </a:prstGeom>
          <a:noFill/>
        </p:spPr>
        <p:txBody>
          <a:bodyPr wrap="square" rtlCol="0">
            <a:spAutoFit/>
          </a:bodyPr>
          <a:lstStyle/>
          <a:p>
            <a:pPr algn="ctr"/>
            <a:r>
              <a:rPr lang="zh-CN" altLang="zh-CN" sz="5400" b="1" dirty="0">
                <a:solidFill>
                  <a:schemeClr val="tx2">
                    <a:lumMod val="75000"/>
                  </a:schemeClr>
                </a:solidFill>
                <a:latin typeface="宋体" panose="02010600030101010101" pitchFamily="2" charset="-122"/>
                <a:ea typeface="宋体" panose="02010600030101010101" pitchFamily="2" charset="-122"/>
              </a:rPr>
              <a:t>需求</a:t>
            </a:r>
            <a:r>
              <a:rPr lang="zh-CN" altLang="en-US" sz="5400" b="1" dirty="0">
                <a:solidFill>
                  <a:schemeClr val="tx2">
                    <a:lumMod val="75000"/>
                  </a:schemeClr>
                </a:solidFill>
                <a:latin typeface="宋体" panose="02010600030101010101" pitchFamily="2" charset="-122"/>
                <a:ea typeface="宋体" panose="02010600030101010101" pitchFamily="2" charset="-122"/>
              </a:rPr>
              <a:t>不</a:t>
            </a:r>
            <a:r>
              <a:rPr lang="zh-CN" altLang="zh-CN" sz="5400" b="1" dirty="0">
                <a:solidFill>
                  <a:schemeClr val="tx2">
                    <a:lumMod val="75000"/>
                  </a:schemeClr>
                </a:solidFill>
                <a:latin typeface="宋体" panose="02010600030101010101" pitchFamily="2" charset="-122"/>
                <a:ea typeface="宋体" panose="02010600030101010101" pitchFamily="2" charset="-122"/>
              </a:rPr>
              <a:t>确定的库存管理决策</a:t>
            </a:r>
            <a:r>
              <a:rPr lang="zh-CN" altLang="en-US" sz="5400" b="1" dirty="0">
                <a:solidFill>
                  <a:schemeClr val="tx2">
                    <a:lumMod val="75000"/>
                  </a:schemeClr>
                </a:solidFill>
                <a:latin typeface="宋体" panose="02010600030101010101" pitchFamily="2" charset="-122"/>
                <a:ea typeface="宋体" panose="02010600030101010101" pitchFamily="2" charset="-122"/>
              </a:rPr>
              <a:t>模拟</a:t>
            </a:r>
          </a:p>
        </p:txBody>
      </p:sp>
      <p:sp>
        <p:nvSpPr>
          <p:cNvPr id="4" name="文本框 3"/>
          <p:cNvSpPr txBox="1"/>
          <p:nvPr/>
        </p:nvSpPr>
        <p:spPr>
          <a:xfrm>
            <a:off x="1" y="1452778"/>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第二节</a:t>
            </a:r>
          </a:p>
        </p:txBody>
      </p:sp>
    </p:spTree>
    <p:extLst>
      <p:ext uri="{BB962C8B-B14F-4D97-AF65-F5344CB8AC3E}">
        <p14:creationId xmlns:p14="http://schemas.microsoft.com/office/powerpoint/2010/main" val="1720553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1</a:t>
            </a:r>
            <a:r>
              <a:rPr lang="zh-CN" altLang="en-US" sz="3600" dirty="0">
                <a:latin typeface="宋体" pitchFamily="2" charset="-122"/>
                <a:ea typeface="宋体" pitchFamily="2" charset="-122"/>
              </a:rPr>
              <a:t>、随机数的生成</a:t>
            </a:r>
          </a:p>
        </p:txBody>
      </p:sp>
      <p:sp>
        <p:nvSpPr>
          <p:cNvPr id="3" name="文本框 2">
            <a:extLst>
              <a:ext uri="{FF2B5EF4-FFF2-40B4-BE49-F238E27FC236}">
                <a16:creationId xmlns:a16="http://schemas.microsoft.com/office/drawing/2014/main" id="{BDCA46D7-70C2-4F95-A86B-9504B4046E01}"/>
              </a:ext>
            </a:extLst>
          </p:cNvPr>
          <p:cNvSpPr txBox="1"/>
          <p:nvPr/>
        </p:nvSpPr>
        <p:spPr>
          <a:xfrm>
            <a:off x="555740" y="1248569"/>
            <a:ext cx="8023761" cy="523220"/>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zh-CN" altLang="en-US" sz="2800" dirty="0">
                <a:latin typeface="宋体" pitchFamily="2" charset="-122"/>
                <a:ea typeface="宋体" pitchFamily="2" charset="-122"/>
              </a:rPr>
              <a:t>（</a:t>
            </a:r>
            <a:r>
              <a:rPr lang="en-US" altLang="zh-CN" sz="2800" dirty="0">
                <a:latin typeface="宋体" pitchFamily="2" charset="-122"/>
                <a:ea typeface="宋体" pitchFamily="2" charset="-122"/>
              </a:rPr>
              <a:t>1</a:t>
            </a:r>
            <a:r>
              <a:rPr lang="zh-CN" altLang="en-US" sz="2800" dirty="0">
                <a:latin typeface="宋体" pitchFamily="2" charset="-122"/>
                <a:ea typeface="宋体" pitchFamily="2" charset="-122"/>
              </a:rPr>
              <a:t>）均匀分布</a:t>
            </a:r>
            <a:r>
              <a:rPr lang="en-US" altLang="zh-CN" sz="2800" dirty="0">
                <a:latin typeface="宋体" pitchFamily="2" charset="-122"/>
                <a:ea typeface="宋体" pitchFamily="2" charset="-122"/>
              </a:rPr>
              <a:t>(Uniform Distribution)</a:t>
            </a:r>
            <a:endParaRPr lang="zh-CN" altLang="en-US" sz="2800" dirty="0">
              <a:latin typeface="宋体" pitchFamily="2" charset="-122"/>
              <a:ea typeface="宋体" pitchFamily="2" charset="-122"/>
            </a:endParaRPr>
          </a:p>
        </p:txBody>
      </p:sp>
      <p:sp>
        <p:nvSpPr>
          <p:cNvPr id="4" name="文本框 3">
            <a:extLst>
              <a:ext uri="{FF2B5EF4-FFF2-40B4-BE49-F238E27FC236}">
                <a16:creationId xmlns:a16="http://schemas.microsoft.com/office/drawing/2014/main" id="{35194974-3857-4BE0-909E-9D81806F86CA}"/>
              </a:ext>
            </a:extLst>
          </p:cNvPr>
          <p:cNvSpPr txBox="1"/>
          <p:nvPr/>
        </p:nvSpPr>
        <p:spPr>
          <a:xfrm>
            <a:off x="1287180" y="1943863"/>
            <a:ext cx="10539725" cy="1508105"/>
          </a:xfrm>
          <a:prstGeom prst="rect">
            <a:avLst/>
          </a:prstGeom>
          <a:noFill/>
        </p:spPr>
        <p:txBody>
          <a:bodyPr wrap="square" rtlCol="0">
            <a:spAutoFit/>
          </a:bodyPr>
          <a:lstStyle/>
          <a:p>
            <a:r>
              <a:rPr lang="zh-CN" altLang="en-US" sz="2400" dirty="0">
                <a:solidFill>
                  <a:schemeClr val="tx2">
                    <a:lumMod val="75000"/>
                  </a:schemeClr>
                </a:solidFill>
                <a:latin typeface="宋体" pitchFamily="2" charset="-122"/>
                <a:ea typeface="宋体" pitchFamily="2" charset="-122"/>
                <a:cs typeface="Times New Roman" pitchFamily="18" charset="0"/>
              </a:rPr>
              <a:t>均匀分布描述在某最小值和最大值之间所有结果等可能的随机变量的特性。</a:t>
            </a:r>
            <a:endParaRPr lang="en-US" altLang="zh-CN" sz="2400" dirty="0">
              <a:solidFill>
                <a:schemeClr val="tx2">
                  <a:lumMod val="75000"/>
                </a:schemeClr>
              </a:solidFill>
              <a:latin typeface="宋体" pitchFamily="2" charset="-122"/>
              <a:ea typeface="宋体" pitchFamily="2" charset="-122"/>
              <a:cs typeface="Times New Roman" pitchFamily="18" charset="0"/>
            </a:endParaRPr>
          </a:p>
          <a:p>
            <a:r>
              <a:rPr lang="zh-CN" altLang="en-US" sz="2400" dirty="0">
                <a:solidFill>
                  <a:schemeClr val="tx2">
                    <a:lumMod val="75000"/>
                  </a:schemeClr>
                </a:solidFill>
                <a:latin typeface="宋体" pitchFamily="2" charset="-122"/>
                <a:ea typeface="宋体" pitchFamily="2" charset="-122"/>
                <a:cs typeface="Times New Roman" pitchFamily="18" charset="0"/>
              </a:rPr>
              <a:t>对于在</a:t>
            </a:r>
            <a:r>
              <a:rPr lang="en-US" altLang="zh-CN" sz="2400" dirty="0">
                <a:solidFill>
                  <a:schemeClr val="tx2">
                    <a:lumMod val="75000"/>
                  </a:schemeClr>
                </a:solidFill>
                <a:latin typeface="宋体" pitchFamily="2" charset="-122"/>
                <a:ea typeface="宋体" pitchFamily="2" charset="-122"/>
                <a:cs typeface="Times New Roman" pitchFamily="18" charset="0"/>
              </a:rPr>
              <a:t>Excel</a:t>
            </a:r>
            <a:r>
              <a:rPr lang="zh-CN" altLang="en-US" sz="2400" dirty="0">
                <a:solidFill>
                  <a:schemeClr val="tx2">
                    <a:lumMod val="75000"/>
                  </a:schemeClr>
                </a:solidFill>
                <a:latin typeface="宋体" pitchFamily="2" charset="-122"/>
                <a:ea typeface="宋体" pitchFamily="2" charset="-122"/>
                <a:cs typeface="Times New Roman" pitchFamily="18" charset="0"/>
              </a:rPr>
              <a:t>中想要产生</a:t>
            </a:r>
            <a:r>
              <a:rPr lang="en-US" altLang="zh-CN" sz="2400" dirty="0">
                <a:solidFill>
                  <a:schemeClr val="tx2">
                    <a:lumMod val="75000"/>
                  </a:schemeClr>
                </a:solidFill>
                <a:latin typeface="宋体" pitchFamily="2" charset="-122"/>
                <a:ea typeface="宋体" pitchFamily="2" charset="-122"/>
                <a:cs typeface="Times New Roman" pitchFamily="18" charset="0"/>
              </a:rPr>
              <a:t>a</a:t>
            </a:r>
            <a:r>
              <a:rPr lang="zh-CN" altLang="en-US" sz="2400" dirty="0">
                <a:solidFill>
                  <a:schemeClr val="tx2">
                    <a:lumMod val="75000"/>
                  </a:schemeClr>
                </a:solidFill>
                <a:latin typeface="宋体" pitchFamily="2" charset="-122"/>
                <a:ea typeface="宋体" pitchFamily="2" charset="-122"/>
                <a:cs typeface="Times New Roman" pitchFamily="18" charset="0"/>
              </a:rPr>
              <a:t>和</a:t>
            </a:r>
            <a:r>
              <a:rPr lang="en-US" altLang="zh-CN" sz="2400" dirty="0">
                <a:solidFill>
                  <a:schemeClr val="tx2">
                    <a:lumMod val="75000"/>
                  </a:schemeClr>
                </a:solidFill>
                <a:latin typeface="宋体" pitchFamily="2" charset="-122"/>
                <a:ea typeface="宋体" pitchFamily="2" charset="-122"/>
                <a:cs typeface="Times New Roman" pitchFamily="18" charset="0"/>
              </a:rPr>
              <a:t>b</a:t>
            </a:r>
            <a:r>
              <a:rPr lang="zh-CN" altLang="en-US" sz="2400" dirty="0">
                <a:solidFill>
                  <a:schemeClr val="tx2">
                    <a:lumMod val="75000"/>
                  </a:schemeClr>
                </a:solidFill>
                <a:latin typeface="宋体" pitchFamily="2" charset="-122"/>
                <a:ea typeface="宋体" pitchFamily="2" charset="-122"/>
                <a:cs typeface="Times New Roman" pitchFamily="18" charset="0"/>
              </a:rPr>
              <a:t>之间均匀分布的随机数</a:t>
            </a:r>
            <a:r>
              <a:rPr lang="en-US" altLang="zh-CN" sz="2400" dirty="0">
                <a:solidFill>
                  <a:schemeClr val="tx2">
                    <a:lumMod val="75000"/>
                  </a:schemeClr>
                </a:solidFill>
                <a:latin typeface="宋体" pitchFamily="2" charset="-122"/>
                <a:ea typeface="宋体" pitchFamily="2" charset="-122"/>
                <a:cs typeface="Times New Roman" pitchFamily="18" charset="0"/>
              </a:rPr>
              <a:t>X</a:t>
            </a:r>
            <a:r>
              <a:rPr lang="zh-CN" altLang="en-US" sz="2400" dirty="0">
                <a:solidFill>
                  <a:schemeClr val="tx2">
                    <a:lumMod val="75000"/>
                  </a:schemeClr>
                </a:solidFill>
                <a:latin typeface="宋体" pitchFamily="2" charset="-122"/>
                <a:ea typeface="宋体" pitchFamily="2" charset="-122"/>
                <a:cs typeface="Times New Roman" pitchFamily="18" charset="0"/>
              </a:rPr>
              <a:t>，可以利用</a:t>
            </a:r>
            <a:r>
              <a:rPr lang="en-US" altLang="zh-CN" sz="2400" dirty="0">
                <a:solidFill>
                  <a:schemeClr val="tx2">
                    <a:lumMod val="75000"/>
                  </a:schemeClr>
                </a:solidFill>
                <a:latin typeface="宋体" pitchFamily="2" charset="-122"/>
                <a:ea typeface="宋体" pitchFamily="2" charset="-122"/>
                <a:cs typeface="Times New Roman" pitchFamily="18" charset="0"/>
              </a:rPr>
              <a:t>RAND()</a:t>
            </a:r>
            <a:r>
              <a:rPr lang="zh-CN" altLang="en-US" sz="2400" dirty="0">
                <a:solidFill>
                  <a:schemeClr val="tx2">
                    <a:lumMod val="75000"/>
                  </a:schemeClr>
                </a:solidFill>
                <a:latin typeface="宋体" pitchFamily="2" charset="-122"/>
                <a:ea typeface="宋体" pitchFamily="2" charset="-122"/>
                <a:cs typeface="Times New Roman" pitchFamily="18" charset="0"/>
              </a:rPr>
              <a:t>函数进行线性变换获得，变换公式为 </a:t>
            </a:r>
            <a:r>
              <a:rPr lang="en-US" altLang="zh-CN" sz="2400" dirty="0">
                <a:solidFill>
                  <a:schemeClr val="tx2">
                    <a:lumMod val="75000"/>
                  </a:schemeClr>
                </a:solidFill>
                <a:latin typeface="宋体" pitchFamily="2" charset="-122"/>
                <a:ea typeface="宋体" pitchFamily="2" charset="-122"/>
                <a:cs typeface="Times New Roman" pitchFamily="18" charset="0"/>
              </a:rPr>
              <a:t>x=a+(b-a)*RAND()</a:t>
            </a:r>
            <a:r>
              <a:rPr lang="zh-CN" altLang="en-US" sz="2400" dirty="0">
                <a:solidFill>
                  <a:schemeClr val="tx2">
                    <a:lumMod val="75000"/>
                  </a:schemeClr>
                </a:solidFill>
                <a:latin typeface="宋体" pitchFamily="2" charset="-122"/>
                <a:ea typeface="宋体" pitchFamily="2" charset="-122"/>
                <a:cs typeface="Times New Roman" pitchFamily="18" charset="0"/>
              </a:rPr>
              <a:t>。</a:t>
            </a:r>
            <a:endParaRPr lang="en-US" altLang="zh-CN" sz="2400" dirty="0">
              <a:solidFill>
                <a:schemeClr val="tx2">
                  <a:lumMod val="75000"/>
                </a:schemeClr>
              </a:solidFill>
              <a:latin typeface="宋体" pitchFamily="2" charset="-122"/>
              <a:ea typeface="宋体" pitchFamily="2" charset="-122"/>
              <a:cs typeface="Times New Roman" pitchFamily="18" charset="0"/>
            </a:endParaRPr>
          </a:p>
          <a:p>
            <a:endParaRPr lang="en-US" altLang="zh-CN" sz="2000" i="1" dirty="0">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D324667F-24A7-4999-842B-4428649CA3AE}"/>
              </a:ext>
            </a:extLst>
          </p:cNvPr>
          <p:cNvSpPr txBox="1"/>
          <p:nvPr/>
        </p:nvSpPr>
        <p:spPr>
          <a:xfrm>
            <a:off x="585626" y="3444236"/>
            <a:ext cx="7682170" cy="523220"/>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zh-CN" altLang="en-US" sz="2800" dirty="0">
                <a:latin typeface="宋体" pitchFamily="2" charset="-122"/>
                <a:ea typeface="宋体" pitchFamily="2" charset="-122"/>
              </a:rPr>
              <a:t>（</a:t>
            </a:r>
            <a:r>
              <a:rPr lang="en-US" altLang="zh-CN" sz="2800" dirty="0">
                <a:latin typeface="宋体" pitchFamily="2" charset="-122"/>
                <a:ea typeface="宋体" pitchFamily="2" charset="-122"/>
              </a:rPr>
              <a:t>2</a:t>
            </a:r>
            <a:r>
              <a:rPr lang="zh-CN" altLang="en-US" sz="2800" dirty="0">
                <a:latin typeface="宋体" pitchFamily="2" charset="-122"/>
                <a:ea typeface="宋体" pitchFamily="2" charset="-122"/>
              </a:rPr>
              <a:t>）正态分布</a:t>
            </a:r>
            <a:r>
              <a:rPr lang="en-US" altLang="zh-CN" sz="2800" dirty="0">
                <a:latin typeface="宋体" pitchFamily="2" charset="-122"/>
                <a:ea typeface="宋体" pitchFamily="2" charset="-122"/>
              </a:rPr>
              <a:t>(Normal Distribution)</a:t>
            </a:r>
            <a:endParaRPr lang="zh-CN" altLang="en-US" sz="2800" dirty="0">
              <a:latin typeface="宋体" pitchFamily="2" charset="-122"/>
              <a:ea typeface="宋体" pitchFamily="2" charset="-122"/>
            </a:endParaRPr>
          </a:p>
        </p:txBody>
      </p:sp>
      <mc:AlternateContent xmlns:mc="http://schemas.openxmlformats.org/markup-compatibility/2006">
        <mc:Choice xmlns:a14="http://schemas.microsoft.com/office/drawing/2010/main" Requires="a14">
          <p:sp>
            <p:nvSpPr>
              <p:cNvPr id="7" name="文本框 6">
                <a:extLst>
                  <a:ext uri="{FF2B5EF4-FFF2-40B4-BE49-F238E27FC236}">
                    <a16:creationId xmlns:a16="http://schemas.microsoft.com/office/drawing/2014/main" id="{C6F6F446-5116-4617-86E9-BC2D9E50CDD3}"/>
                  </a:ext>
                </a:extLst>
              </p:cNvPr>
              <p:cNvSpPr txBox="1"/>
              <p:nvPr/>
            </p:nvSpPr>
            <p:spPr>
              <a:xfrm>
                <a:off x="1338939" y="4065842"/>
                <a:ext cx="10539725" cy="830997"/>
              </a:xfrm>
              <a:prstGeom prst="rect">
                <a:avLst/>
              </a:prstGeom>
              <a:noFill/>
            </p:spPr>
            <p:txBody>
              <a:bodyPr wrap="square" rtlCol="0">
                <a:spAutoFit/>
              </a:bodyPr>
              <a:lstStyle/>
              <a:p>
                <a:r>
                  <a:rPr lang="zh-CN" altLang="en-US" sz="2400" dirty="0">
                    <a:solidFill>
                      <a:schemeClr val="tx2">
                        <a:lumMod val="75000"/>
                      </a:schemeClr>
                    </a:solidFill>
                    <a:latin typeface="宋体" pitchFamily="2" charset="-122"/>
                    <a:ea typeface="宋体" pitchFamily="2" charset="-122"/>
                    <a:cs typeface="Times New Roman" pitchFamily="18" charset="0"/>
                  </a:rPr>
                  <a:t>正态分布是一条钟形曲线，中间高两边低，左右对称。其特性由两个参数刻画：均值</a:t>
                </a:r>
                <a14:m>
                  <m:oMath xmlns:m="http://schemas.openxmlformats.org/officeDocument/2006/math">
                    <m:r>
                      <a:rPr lang="zh-CN" altLang="en-US" sz="2400">
                        <a:solidFill>
                          <a:schemeClr val="tx2">
                            <a:lumMod val="75000"/>
                          </a:schemeClr>
                        </a:solidFill>
                        <a:latin typeface="Cambria Math"/>
                        <a:cs typeface="Times New Roman" pitchFamily="18" charset="0"/>
                      </a:rPr>
                      <m:t>𝜇</m:t>
                    </m:r>
                  </m:oMath>
                </a14:m>
                <a:r>
                  <a:rPr lang="zh-CN" altLang="en-US" sz="2400" dirty="0">
                    <a:solidFill>
                      <a:schemeClr val="tx2">
                        <a:lumMod val="75000"/>
                      </a:schemeClr>
                    </a:solidFill>
                    <a:latin typeface="宋体" pitchFamily="2" charset="-122"/>
                    <a:ea typeface="宋体" pitchFamily="2" charset="-122"/>
                    <a:cs typeface="Times New Roman" pitchFamily="18" charset="0"/>
                  </a:rPr>
                  <a:t> 和标准</a:t>
                </a:r>
                <a14:m>
                  <m:oMath xmlns:m="http://schemas.openxmlformats.org/officeDocument/2006/math">
                    <m:r>
                      <a:rPr lang="zh-CN" altLang="en-US" sz="2400" dirty="0">
                        <a:solidFill>
                          <a:schemeClr val="tx2">
                            <a:lumMod val="75000"/>
                          </a:schemeClr>
                        </a:solidFill>
                        <a:latin typeface="宋体" pitchFamily="2" charset="-122"/>
                        <a:ea typeface="宋体" pitchFamily="2" charset="-122"/>
                        <a:cs typeface="Times New Roman" pitchFamily="18" charset="0"/>
                      </a:rPr>
                      <m:t>差</m:t>
                    </m:r>
                    <m:r>
                      <a:rPr lang="zh-CN" altLang="en-US" sz="2400">
                        <a:solidFill>
                          <a:schemeClr val="tx2">
                            <a:lumMod val="75000"/>
                          </a:schemeClr>
                        </a:solidFill>
                        <a:latin typeface="宋体" pitchFamily="2" charset="-122"/>
                        <a:ea typeface="宋体" pitchFamily="2" charset="-122"/>
                        <a:cs typeface="Times New Roman" pitchFamily="18" charset="0"/>
                      </a:rPr>
                      <m:t>𝜎</m:t>
                    </m:r>
                  </m:oMath>
                </a14:m>
                <a:r>
                  <a:rPr lang="zh-CN" altLang="en-US" sz="2400" dirty="0">
                    <a:solidFill>
                      <a:schemeClr val="tx2">
                        <a:lumMod val="75000"/>
                      </a:schemeClr>
                    </a:solidFill>
                    <a:latin typeface="宋体" pitchFamily="2" charset="-122"/>
                    <a:ea typeface="宋体" pitchFamily="2" charset="-122"/>
                    <a:cs typeface="Times New Roman" pitchFamily="18" charset="0"/>
                  </a:rPr>
                  <a:t> </a:t>
                </a:r>
                <a:r>
                  <a:rPr lang="en-US" altLang="zh-CN" sz="2400" dirty="0">
                    <a:solidFill>
                      <a:schemeClr val="tx2">
                        <a:lumMod val="75000"/>
                      </a:schemeClr>
                    </a:solidFill>
                    <a:latin typeface="宋体" pitchFamily="2" charset="-122"/>
                    <a:ea typeface="宋体" pitchFamily="2" charset="-122"/>
                    <a:cs typeface="Times New Roman" pitchFamily="18" charset="0"/>
                  </a:rPr>
                  <a:t>,</a:t>
                </a:r>
                <a:r>
                  <a:rPr lang="zh-CN" altLang="en-US" sz="2400" dirty="0">
                    <a:solidFill>
                      <a:schemeClr val="tx2">
                        <a:lumMod val="75000"/>
                      </a:schemeClr>
                    </a:solidFill>
                    <a:latin typeface="宋体" pitchFamily="2" charset="-122"/>
                    <a:ea typeface="宋体" pitchFamily="2" charset="-122"/>
                    <a:cs typeface="Times New Roman" pitchFamily="18" charset="0"/>
                  </a:rPr>
                  <a:t>函数为</a:t>
                </a:r>
                <a:r>
                  <a:rPr lang="en-US" altLang="zh-CN" sz="2400" dirty="0">
                    <a:solidFill>
                      <a:schemeClr val="tx2">
                        <a:lumMod val="75000"/>
                      </a:schemeClr>
                    </a:solidFill>
                    <a:latin typeface="宋体" pitchFamily="2" charset="-122"/>
                    <a:ea typeface="宋体" pitchFamily="2" charset="-122"/>
                    <a:cs typeface="Times New Roman" pitchFamily="18" charset="0"/>
                  </a:rPr>
                  <a:t>NORM.INV(RAND(),</a:t>
                </a:r>
                <a14:m>
                  <m:oMath xmlns:m="http://schemas.openxmlformats.org/officeDocument/2006/math">
                    <m:r>
                      <a:rPr lang="zh-CN" altLang="en-US" sz="2400">
                        <a:solidFill>
                          <a:schemeClr val="tx2">
                            <a:lumMod val="75000"/>
                          </a:schemeClr>
                        </a:solidFill>
                        <a:latin typeface="Cambria Math" panose="02040503050406030204" pitchFamily="18" charset="0"/>
                        <a:ea typeface="宋体" pitchFamily="2" charset="-122"/>
                        <a:cs typeface="Times New Roman" pitchFamily="18" charset="0"/>
                      </a:rPr>
                      <m:t>𝜇</m:t>
                    </m:r>
                  </m:oMath>
                </a14:m>
                <a:r>
                  <a:rPr lang="en-US" altLang="zh-CN" sz="2400" dirty="0">
                    <a:solidFill>
                      <a:schemeClr val="tx2">
                        <a:lumMod val="75000"/>
                      </a:schemeClr>
                    </a:solidFill>
                    <a:latin typeface="宋体" pitchFamily="2" charset="-122"/>
                    <a:ea typeface="宋体" pitchFamily="2" charset="-122"/>
                    <a:cs typeface="Times New Roman" pitchFamily="18" charset="0"/>
                  </a:rPr>
                  <a:t>,</a:t>
                </a:r>
                <a14:m>
                  <m:oMath xmlns:m="http://schemas.openxmlformats.org/officeDocument/2006/math">
                    <m:r>
                      <a:rPr lang="zh-CN" altLang="en-US" sz="2400">
                        <a:solidFill>
                          <a:schemeClr val="tx2">
                            <a:lumMod val="75000"/>
                          </a:schemeClr>
                        </a:solidFill>
                        <a:latin typeface="Cambria Math" panose="02040503050406030204" pitchFamily="18" charset="0"/>
                        <a:ea typeface="宋体" pitchFamily="2" charset="-122"/>
                        <a:cs typeface="Times New Roman" pitchFamily="18" charset="0"/>
                      </a:rPr>
                      <m:t>𝜎</m:t>
                    </m:r>
                  </m:oMath>
                </a14:m>
                <a:r>
                  <a:rPr lang="en-US" altLang="zh-CN" sz="2400" dirty="0">
                    <a:solidFill>
                      <a:schemeClr val="tx2">
                        <a:lumMod val="75000"/>
                      </a:schemeClr>
                    </a:solidFill>
                    <a:latin typeface="宋体" pitchFamily="2" charset="-122"/>
                    <a:ea typeface="宋体" pitchFamily="2" charset="-122"/>
                    <a:cs typeface="Times New Roman" pitchFamily="18" charset="0"/>
                  </a:rPr>
                  <a:t>)</a:t>
                </a:r>
                <a:r>
                  <a:rPr lang="zh-CN" altLang="en-US" sz="2400" dirty="0">
                    <a:solidFill>
                      <a:schemeClr val="tx2">
                        <a:lumMod val="75000"/>
                      </a:schemeClr>
                    </a:solidFill>
                    <a:latin typeface="宋体" pitchFamily="2" charset="-122"/>
                    <a:ea typeface="宋体" pitchFamily="2" charset="-122"/>
                    <a:cs typeface="Times New Roman" pitchFamily="18" charset="0"/>
                  </a:rPr>
                  <a:t>。</a:t>
                </a:r>
              </a:p>
            </p:txBody>
          </p:sp>
        </mc:Choice>
        <mc:Fallback>
          <p:sp>
            <p:nvSpPr>
              <p:cNvPr id="7" name="文本框 6">
                <a:extLst>
                  <a:ext uri="{FF2B5EF4-FFF2-40B4-BE49-F238E27FC236}">
                    <a16:creationId xmlns:a16="http://schemas.microsoft.com/office/drawing/2014/main" id="{C6F6F446-5116-4617-86E9-BC2D9E50CDD3}"/>
                  </a:ext>
                </a:extLst>
              </p:cNvPr>
              <p:cNvSpPr txBox="1">
                <a:spLocks noRot="1" noChangeAspect="1" noMove="1" noResize="1" noEditPoints="1" noAdjustHandles="1" noChangeArrowheads="1" noChangeShapeType="1" noTextEdit="1"/>
              </p:cNvSpPr>
              <p:nvPr/>
            </p:nvSpPr>
            <p:spPr>
              <a:xfrm>
                <a:off x="1338939" y="4065842"/>
                <a:ext cx="10539725" cy="830997"/>
              </a:xfrm>
              <a:prstGeom prst="rect">
                <a:avLst/>
              </a:prstGeom>
              <a:blipFill>
                <a:blip r:embed="rId2"/>
                <a:stretch>
                  <a:fillRect l="-925" t="-5882" b="-13971"/>
                </a:stretch>
              </a:blipFill>
            </p:spPr>
            <p:txBody>
              <a:bodyPr/>
              <a:lstStyle/>
              <a:p>
                <a:r>
                  <a:rPr lang="en-AU">
                    <a:noFill/>
                  </a:rPr>
                  <a:t> </a:t>
                </a:r>
              </a:p>
            </p:txBody>
          </p:sp>
        </mc:Fallback>
      </mc:AlternateContent>
      <p:sp>
        <p:nvSpPr>
          <p:cNvPr id="8" name="文本框 7">
            <a:extLst>
              <a:ext uri="{FF2B5EF4-FFF2-40B4-BE49-F238E27FC236}">
                <a16:creationId xmlns:a16="http://schemas.microsoft.com/office/drawing/2014/main" id="{49C51CC2-07AE-4975-ACA2-82A3F42F7641}"/>
              </a:ext>
            </a:extLst>
          </p:cNvPr>
          <p:cNvSpPr txBox="1"/>
          <p:nvPr/>
        </p:nvSpPr>
        <p:spPr>
          <a:xfrm>
            <a:off x="585626" y="4991078"/>
            <a:ext cx="6742035" cy="523220"/>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zh-CN" altLang="en-US" sz="2800" dirty="0">
                <a:latin typeface="宋体" pitchFamily="2" charset="-122"/>
                <a:ea typeface="宋体" pitchFamily="2" charset="-122"/>
              </a:rPr>
              <a:t>（</a:t>
            </a:r>
            <a:r>
              <a:rPr lang="en-US" altLang="zh-CN" sz="2800" dirty="0">
                <a:latin typeface="宋体" pitchFamily="2" charset="-122"/>
                <a:ea typeface="宋体" pitchFamily="2" charset="-122"/>
              </a:rPr>
              <a:t>3</a:t>
            </a:r>
            <a:r>
              <a:rPr lang="zh-CN" altLang="en-US" sz="2800" dirty="0">
                <a:latin typeface="宋体" pitchFamily="2" charset="-122"/>
                <a:ea typeface="宋体" pitchFamily="2" charset="-122"/>
              </a:rPr>
              <a:t>）特定离散分布的随机数</a:t>
            </a:r>
          </a:p>
        </p:txBody>
      </p:sp>
      <p:sp>
        <p:nvSpPr>
          <p:cNvPr id="9" name="矩形 8">
            <a:extLst>
              <a:ext uri="{FF2B5EF4-FFF2-40B4-BE49-F238E27FC236}">
                <a16:creationId xmlns:a16="http://schemas.microsoft.com/office/drawing/2014/main" id="{0FF10825-2C27-4939-9554-9E11A60AE1FA}"/>
              </a:ext>
            </a:extLst>
          </p:cNvPr>
          <p:cNvSpPr/>
          <p:nvPr/>
        </p:nvSpPr>
        <p:spPr>
          <a:xfrm>
            <a:off x="1287181" y="5686372"/>
            <a:ext cx="7292319" cy="461665"/>
          </a:xfrm>
          <a:prstGeom prst="rect">
            <a:avLst/>
          </a:prstGeom>
        </p:spPr>
        <p:txBody>
          <a:bodyPr wrap="square">
            <a:spAutoFit/>
          </a:bodyPr>
          <a:lstStyle/>
          <a:p>
            <a:r>
              <a:rPr lang="zh-CN" altLang="en-US" sz="2400" dirty="0">
                <a:solidFill>
                  <a:schemeClr val="tx2">
                    <a:lumMod val="75000"/>
                  </a:schemeClr>
                </a:solidFill>
                <a:latin typeface="宋体" pitchFamily="2" charset="-122"/>
                <a:ea typeface="宋体" pitchFamily="2" charset="-122"/>
                <a:cs typeface="Times New Roman" pitchFamily="18" charset="0"/>
              </a:rPr>
              <a:t>逆变换法（</a:t>
            </a:r>
            <a:r>
              <a:rPr lang="en-US" altLang="zh-CN" sz="2400" dirty="0">
                <a:solidFill>
                  <a:schemeClr val="tx2">
                    <a:lumMod val="75000"/>
                  </a:schemeClr>
                </a:solidFill>
                <a:latin typeface="宋体" pitchFamily="2" charset="-122"/>
                <a:ea typeface="宋体" pitchFamily="2" charset="-122"/>
                <a:cs typeface="Times New Roman" pitchFamily="18" charset="0"/>
              </a:rPr>
              <a:t>Inverse Transformation Method</a:t>
            </a:r>
            <a:r>
              <a:rPr lang="zh-CN" altLang="en-US" sz="2400" dirty="0">
                <a:solidFill>
                  <a:schemeClr val="tx2">
                    <a:lumMod val="75000"/>
                  </a:schemeClr>
                </a:solidFill>
                <a:latin typeface="宋体" pitchFamily="2" charset="-122"/>
                <a:ea typeface="宋体" pitchFamily="2" charset="-122"/>
                <a:cs typeface="Times New Roman" pitchFamily="18" charset="0"/>
              </a:rPr>
              <a:t>）。</a:t>
            </a:r>
          </a:p>
        </p:txBody>
      </p:sp>
    </p:spTree>
    <p:extLst>
      <p:ext uri="{BB962C8B-B14F-4D97-AF65-F5344CB8AC3E}">
        <p14:creationId xmlns:p14="http://schemas.microsoft.com/office/powerpoint/2010/main" val="2793875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5194974-3857-4BE0-909E-9D81806F86CA}"/>
              </a:ext>
            </a:extLst>
          </p:cNvPr>
          <p:cNvSpPr txBox="1"/>
          <p:nvPr/>
        </p:nvSpPr>
        <p:spPr>
          <a:xfrm>
            <a:off x="976631" y="1555944"/>
            <a:ext cx="10579828" cy="2908489"/>
          </a:xfrm>
          <a:prstGeom prst="rect">
            <a:avLst/>
          </a:prstGeom>
          <a:noFill/>
        </p:spPr>
        <p:txBody>
          <a:bodyPr wrap="square" rtlCol="0">
            <a:spAutoFit/>
          </a:bodyPr>
          <a:lstStyle/>
          <a:p>
            <a:pPr>
              <a:lnSpc>
                <a:spcPct val="150000"/>
              </a:lnSpc>
            </a:pPr>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例</a:t>
            </a:r>
            <a:r>
              <a:rPr lang="en-US" altLang="zh-CN" sz="2000" dirty="0">
                <a:solidFill>
                  <a:schemeClr val="tx2">
                    <a:lumMod val="75000"/>
                  </a:schemeClr>
                </a:solidFill>
                <a:latin typeface="宋体" pitchFamily="2" charset="-122"/>
                <a:ea typeface="宋体" pitchFamily="2" charset="-122"/>
                <a:cs typeface="Times New Roman" pitchFamily="18" charset="0"/>
              </a:rPr>
              <a:t>8-5】</a:t>
            </a:r>
            <a:r>
              <a:rPr lang="zh-CN" altLang="en-US" sz="2000" dirty="0">
                <a:solidFill>
                  <a:schemeClr val="tx2">
                    <a:lumMod val="75000"/>
                  </a:schemeClr>
                </a:solidFill>
                <a:latin typeface="宋体" pitchFamily="2" charset="-122"/>
                <a:ea typeface="宋体" pitchFamily="2" charset="-122"/>
                <a:cs typeface="Times New Roman" pitchFamily="18" charset="0"/>
              </a:rPr>
              <a:t>生成均匀分布、正态分布和特定离散分布三种随机数：</a:t>
            </a:r>
            <a:endParaRPr lang="en-US" altLang="zh-CN" sz="2000" dirty="0">
              <a:solidFill>
                <a:schemeClr val="tx2">
                  <a:lumMod val="75000"/>
                </a:schemeClr>
              </a:solidFill>
              <a:latin typeface="宋体" pitchFamily="2" charset="-122"/>
              <a:ea typeface="宋体" pitchFamily="2" charset="-122"/>
              <a:cs typeface="Times New Roman" pitchFamily="18" charset="0"/>
            </a:endParaRPr>
          </a:p>
          <a:p>
            <a:pPr>
              <a:spcBef>
                <a:spcPts val="600"/>
              </a:spcBef>
            </a:pPr>
            <a:r>
              <a:rPr lang="zh-CN" altLang="en-US" sz="2000" dirty="0">
                <a:solidFill>
                  <a:schemeClr val="tx2">
                    <a:lumMod val="75000"/>
                  </a:schemeClr>
                </a:solidFill>
                <a:latin typeface="宋体" pitchFamily="2" charset="-122"/>
                <a:ea typeface="宋体" pitchFamily="2" charset="-122"/>
                <a:cs typeface="Times New Roman" pitchFamily="18" charset="0"/>
              </a:rPr>
              <a:t>（</a:t>
            </a:r>
            <a:r>
              <a:rPr lang="en-US" altLang="zh-CN" sz="2000" dirty="0">
                <a:solidFill>
                  <a:schemeClr val="tx2">
                    <a:lumMod val="75000"/>
                  </a:schemeClr>
                </a:solidFill>
                <a:latin typeface="宋体" pitchFamily="2" charset="-122"/>
                <a:ea typeface="宋体" pitchFamily="2" charset="-122"/>
                <a:cs typeface="Times New Roman" pitchFamily="18" charset="0"/>
              </a:rPr>
              <a:t>1</a:t>
            </a:r>
            <a:r>
              <a:rPr lang="zh-CN" altLang="en-US" sz="2000" dirty="0">
                <a:solidFill>
                  <a:schemeClr val="tx2">
                    <a:lumMod val="75000"/>
                  </a:schemeClr>
                </a:solidFill>
                <a:latin typeface="宋体" pitchFamily="2" charset="-122"/>
                <a:ea typeface="宋体" pitchFamily="2" charset="-122"/>
                <a:cs typeface="Times New Roman" pitchFamily="18" charset="0"/>
              </a:rPr>
              <a:t>）模拟产生</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个需求量，这</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个需求量是服从</a:t>
            </a:r>
            <a:r>
              <a:rPr lang="en-US" altLang="zh-CN" sz="2000" dirty="0">
                <a:solidFill>
                  <a:schemeClr val="tx2">
                    <a:lumMod val="75000"/>
                  </a:schemeClr>
                </a:solidFill>
                <a:latin typeface="宋体" pitchFamily="2" charset="-122"/>
                <a:ea typeface="宋体" pitchFamily="2" charset="-122"/>
                <a:cs typeface="Times New Roman" pitchFamily="18" charset="0"/>
              </a:rPr>
              <a:t>[60,90]</a:t>
            </a:r>
            <a:r>
              <a:rPr lang="zh-CN" altLang="en-US" sz="2000" dirty="0">
                <a:solidFill>
                  <a:schemeClr val="tx2">
                    <a:lumMod val="75000"/>
                  </a:schemeClr>
                </a:solidFill>
                <a:latin typeface="宋体" pitchFamily="2" charset="-122"/>
                <a:ea typeface="宋体" pitchFamily="2" charset="-122"/>
                <a:cs typeface="Times New Roman" pitchFamily="18" charset="0"/>
              </a:rPr>
              <a:t>均匀分布的随机数（保留整数），统计这</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a:p>
            <a:pPr>
              <a:spcBef>
                <a:spcPts val="600"/>
              </a:spcBef>
            </a:pPr>
            <a:r>
              <a:rPr lang="zh-CN" altLang="en-US" sz="2000" dirty="0">
                <a:solidFill>
                  <a:schemeClr val="tx2">
                    <a:lumMod val="75000"/>
                  </a:schemeClr>
                </a:solidFill>
                <a:latin typeface="宋体" pitchFamily="2" charset="-122"/>
                <a:ea typeface="宋体" pitchFamily="2" charset="-122"/>
                <a:cs typeface="Times New Roman" pitchFamily="18" charset="0"/>
              </a:rPr>
              <a:t>（</a:t>
            </a:r>
            <a:r>
              <a:rPr lang="en-US" altLang="zh-CN" sz="2000" dirty="0">
                <a:solidFill>
                  <a:schemeClr val="tx2">
                    <a:lumMod val="75000"/>
                  </a:schemeClr>
                </a:solidFill>
                <a:latin typeface="宋体" pitchFamily="2" charset="-122"/>
                <a:ea typeface="宋体" pitchFamily="2" charset="-122"/>
                <a:cs typeface="Times New Roman" pitchFamily="18" charset="0"/>
              </a:rPr>
              <a:t>2</a:t>
            </a:r>
            <a:r>
              <a:rPr lang="zh-CN" altLang="en-US" sz="2000" dirty="0">
                <a:solidFill>
                  <a:schemeClr val="tx2">
                    <a:lumMod val="75000"/>
                  </a:schemeClr>
                </a:solidFill>
                <a:latin typeface="宋体" pitchFamily="2" charset="-122"/>
                <a:ea typeface="宋体" pitchFamily="2" charset="-122"/>
                <a:cs typeface="Times New Roman" pitchFamily="18" charset="0"/>
              </a:rPr>
              <a:t>）模拟产生</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个需求量，这</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个需求量是服从均值为</a:t>
            </a:r>
            <a:r>
              <a:rPr lang="en-US" altLang="zh-CN" sz="2000" dirty="0">
                <a:solidFill>
                  <a:schemeClr val="tx2">
                    <a:lumMod val="75000"/>
                  </a:schemeClr>
                </a:solidFill>
                <a:latin typeface="宋体" pitchFamily="2" charset="-122"/>
                <a:ea typeface="宋体" pitchFamily="2" charset="-122"/>
                <a:cs typeface="Times New Roman" pitchFamily="18" charset="0"/>
              </a:rPr>
              <a:t>75</a:t>
            </a:r>
            <a:r>
              <a:rPr lang="zh-CN" altLang="en-US" sz="2000" dirty="0">
                <a:solidFill>
                  <a:schemeClr val="tx2">
                    <a:lumMod val="75000"/>
                  </a:schemeClr>
                </a:solidFill>
                <a:latin typeface="宋体" pitchFamily="2" charset="-122"/>
                <a:ea typeface="宋体" pitchFamily="2" charset="-122"/>
                <a:cs typeface="Times New Roman" pitchFamily="18" charset="0"/>
              </a:rPr>
              <a:t>分和标准差为</a:t>
            </a:r>
            <a:r>
              <a:rPr lang="en-US" altLang="zh-CN" sz="2000" dirty="0">
                <a:solidFill>
                  <a:schemeClr val="tx2">
                    <a:lumMod val="75000"/>
                  </a:schemeClr>
                </a:solidFill>
                <a:latin typeface="宋体" pitchFamily="2" charset="-122"/>
                <a:ea typeface="宋体" pitchFamily="2" charset="-122"/>
                <a:cs typeface="Times New Roman" pitchFamily="18" charset="0"/>
              </a:rPr>
              <a:t>5</a:t>
            </a:r>
            <a:r>
              <a:rPr lang="zh-CN" altLang="en-US" sz="2000" dirty="0">
                <a:solidFill>
                  <a:schemeClr val="tx2">
                    <a:lumMod val="75000"/>
                  </a:schemeClr>
                </a:solidFill>
                <a:latin typeface="宋体" pitchFamily="2" charset="-122"/>
                <a:ea typeface="宋体" pitchFamily="2" charset="-122"/>
                <a:cs typeface="Times New Roman" pitchFamily="18" charset="0"/>
              </a:rPr>
              <a:t>分的正态分布的随机数（保留整数），统计这</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a:p>
            <a:pPr>
              <a:spcBef>
                <a:spcPts val="600"/>
              </a:spcBef>
            </a:pPr>
            <a:r>
              <a:rPr lang="zh-CN" altLang="en-US" sz="2000" dirty="0">
                <a:solidFill>
                  <a:schemeClr val="tx2">
                    <a:lumMod val="75000"/>
                  </a:schemeClr>
                </a:solidFill>
                <a:latin typeface="宋体" pitchFamily="2" charset="-122"/>
                <a:ea typeface="宋体" pitchFamily="2" charset="-122"/>
                <a:cs typeface="Times New Roman" pitchFamily="18" charset="0"/>
              </a:rPr>
              <a:t>（</a:t>
            </a:r>
            <a:r>
              <a:rPr lang="en-US" altLang="zh-CN" sz="2000" dirty="0">
                <a:solidFill>
                  <a:schemeClr val="tx2">
                    <a:lumMod val="75000"/>
                  </a:schemeClr>
                </a:solidFill>
                <a:latin typeface="宋体" pitchFamily="2" charset="-122"/>
                <a:ea typeface="宋体" pitchFamily="2" charset="-122"/>
                <a:cs typeface="Times New Roman" pitchFamily="18" charset="0"/>
              </a:rPr>
              <a:t>3</a:t>
            </a:r>
            <a:r>
              <a:rPr lang="zh-CN" altLang="en-US" sz="2000" dirty="0">
                <a:solidFill>
                  <a:schemeClr val="tx2">
                    <a:lumMod val="75000"/>
                  </a:schemeClr>
                </a:solidFill>
                <a:latin typeface="宋体" pitchFamily="2" charset="-122"/>
                <a:ea typeface="宋体" pitchFamily="2" charset="-122"/>
                <a:cs typeface="Times New Roman" pitchFamily="18" charset="0"/>
              </a:rPr>
              <a:t>）有一种需求量是离散型随机数，它的概率分布如下表所示。模拟产生服从该特定离散分布的</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个需求量，统计这</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a:p>
            <a:endParaRPr lang="zh-CN" altLang="en-US" dirty="0">
              <a:latin typeface="宋体" pitchFamily="2" charset="-122"/>
              <a:ea typeface="宋体" pitchFamily="2" charset="-122"/>
            </a:endParaRPr>
          </a:p>
        </p:txBody>
      </p:sp>
      <p:sp>
        <p:nvSpPr>
          <p:cNvPr id="6"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graphicFrame>
        <p:nvGraphicFramePr>
          <p:cNvPr id="7" name="对象 6"/>
          <p:cNvGraphicFramePr>
            <a:graphicFrameLocks noChangeAspect="1"/>
          </p:cNvGraphicFramePr>
          <p:nvPr>
            <p:extLst>
              <p:ext uri="{D42A27DB-BD31-4B8C-83A1-F6EECF244321}">
                <p14:modId xmlns:p14="http://schemas.microsoft.com/office/powerpoint/2010/main" val="2514982880"/>
              </p:ext>
            </p:extLst>
          </p:nvPr>
        </p:nvGraphicFramePr>
        <p:xfrm>
          <a:off x="56508" y="4633645"/>
          <a:ext cx="12078984" cy="1579369"/>
        </p:xfrm>
        <a:graphic>
          <a:graphicData uri="http://schemas.openxmlformats.org/presentationml/2006/ole">
            <mc:AlternateContent xmlns:mc="http://schemas.openxmlformats.org/markup-compatibility/2006">
              <mc:Choice xmlns:v="urn:schemas-microsoft-com:vml" Requires="v">
                <p:oleObj name="文档" r:id="rId2" imgW="5415314" imgH="708815" progId="Word.Document.12">
                  <p:embed/>
                </p:oleObj>
              </mc:Choice>
              <mc:Fallback>
                <p:oleObj name="文档" r:id="rId2" imgW="5415314" imgH="708815" progId="Word.Document.12">
                  <p:embed/>
                  <p:pic>
                    <p:nvPicPr>
                      <p:cNvPr id="7" name="对象 6"/>
                      <p:cNvPicPr/>
                      <p:nvPr/>
                    </p:nvPicPr>
                    <p:blipFill>
                      <a:blip r:embed="rId3"/>
                      <a:stretch>
                        <a:fillRect/>
                      </a:stretch>
                    </p:blipFill>
                    <p:spPr>
                      <a:xfrm>
                        <a:off x="56508" y="4633645"/>
                        <a:ext cx="12078984" cy="1579369"/>
                      </a:xfrm>
                      <a:prstGeom prst="rect">
                        <a:avLst/>
                      </a:prstGeom>
                    </p:spPr>
                  </p:pic>
                </p:oleObj>
              </mc:Fallback>
            </mc:AlternateContent>
          </a:graphicData>
        </a:graphic>
      </p:graphicFrame>
    </p:spTree>
    <p:extLst>
      <p:ext uri="{BB962C8B-B14F-4D97-AF65-F5344CB8AC3E}">
        <p14:creationId xmlns:p14="http://schemas.microsoft.com/office/powerpoint/2010/main" val="2046534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extLst>
              <a:ext uri="{28A0092B-C50C-407E-A947-70E740481C1C}">
                <a14:useLocalDpi xmlns:a14="http://schemas.microsoft.com/office/drawing/2010/main" val="0"/>
              </a:ext>
            </a:extLst>
          </a:blip>
          <a:srcRect/>
          <a:stretch/>
        </p:blipFill>
        <p:spPr>
          <a:xfrm>
            <a:off x="5603101" y="2330273"/>
            <a:ext cx="5840565" cy="3367533"/>
          </a:xfrm>
          <a:prstGeom prst="rect">
            <a:avLst/>
          </a:prstGeom>
          <a:effectLst>
            <a:outerShdw blurRad="50800" dist="38100" algn="l" rotWithShape="0">
              <a:prstClr val="black">
                <a:alpha val="40000"/>
              </a:prstClr>
            </a:outerShdw>
          </a:effectLst>
        </p:spPr>
      </p:pic>
      <p:sp>
        <p:nvSpPr>
          <p:cNvPr id="18"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sp>
        <p:nvSpPr>
          <p:cNvPr id="2" name="文本框 1">
            <a:extLst>
              <a:ext uri="{FF2B5EF4-FFF2-40B4-BE49-F238E27FC236}">
                <a16:creationId xmlns:a16="http://schemas.microsoft.com/office/drawing/2014/main" id="{C1C66C85-88F3-0D1A-03E6-949CE38B4578}"/>
              </a:ext>
            </a:extLst>
          </p:cNvPr>
          <p:cNvSpPr txBox="1"/>
          <p:nvPr/>
        </p:nvSpPr>
        <p:spPr>
          <a:xfrm>
            <a:off x="748334" y="2934835"/>
            <a:ext cx="4615422" cy="2158411"/>
          </a:xfrm>
          <a:prstGeom prst="rect">
            <a:avLst/>
          </a:prstGeom>
          <a:noFill/>
        </p:spPr>
        <p:txBody>
          <a:bodyPr wrap="square" rtlCol="0">
            <a:spAutoFit/>
          </a:bodyPr>
          <a:lstStyle/>
          <a:p>
            <a:r>
              <a:rPr lang="zh-CN" altLang="en-US" sz="2000" b="1" dirty="0"/>
              <a:t>解题步骤：</a:t>
            </a:r>
            <a:endParaRPr lang="en-US" altLang="zh-CN" sz="2000" dirty="0">
              <a:latin typeface="+mj-lt"/>
            </a:endParaRPr>
          </a:p>
          <a:p>
            <a:pPr>
              <a:lnSpc>
                <a:spcPct val="150000"/>
              </a:lnSpc>
            </a:pPr>
            <a:r>
              <a:rPr lang="zh-CN" altLang="en-US" sz="2000" b="1" dirty="0"/>
              <a:t>第一步，</a:t>
            </a:r>
            <a:r>
              <a:rPr lang="zh-CN" altLang="en-US" sz="2000" dirty="0"/>
              <a:t>建立均匀分布随机数生成模型。</a:t>
            </a:r>
            <a:endParaRPr lang="en-US" altLang="zh-CN" sz="2000" dirty="0"/>
          </a:p>
          <a:p>
            <a:pPr>
              <a:lnSpc>
                <a:spcPct val="150000"/>
              </a:lnSpc>
            </a:pPr>
            <a:r>
              <a:rPr lang="zh-CN" altLang="en-US" sz="2000" b="1" dirty="0"/>
              <a:t>第二步，</a:t>
            </a:r>
            <a:r>
              <a:rPr lang="zh-CN" altLang="en-US" sz="2000" dirty="0"/>
              <a:t>生成</a:t>
            </a:r>
            <a:r>
              <a:rPr lang="en-US" altLang="zh-CN" sz="2000" dirty="0"/>
              <a:t>100</a:t>
            </a:r>
            <a:r>
              <a:rPr lang="zh-CN" altLang="en-US" sz="2000" dirty="0"/>
              <a:t>个均匀分布随机数。</a:t>
            </a:r>
            <a:endParaRPr lang="en-US" altLang="zh-CN" sz="2000" dirty="0"/>
          </a:p>
          <a:p>
            <a:pPr>
              <a:lnSpc>
                <a:spcPct val="150000"/>
              </a:lnSpc>
            </a:pPr>
            <a:r>
              <a:rPr lang="zh-CN" altLang="en-US" sz="2000" b="1" dirty="0"/>
              <a:t>第三步，</a:t>
            </a:r>
            <a:r>
              <a:rPr lang="zh-CN" altLang="en-US" sz="2000" dirty="0"/>
              <a:t>统计</a:t>
            </a:r>
            <a:r>
              <a:rPr lang="en-US" altLang="zh-CN" sz="2000" dirty="0"/>
              <a:t>100</a:t>
            </a:r>
            <a:r>
              <a:rPr lang="zh-CN" altLang="en-US" sz="2000" dirty="0"/>
              <a:t>个随机数的频率分布。</a:t>
            </a:r>
            <a:endParaRPr lang="en-US" altLang="zh-CN" sz="2000" dirty="0"/>
          </a:p>
          <a:p>
            <a:pPr>
              <a:lnSpc>
                <a:spcPct val="150000"/>
              </a:lnSpc>
            </a:pPr>
            <a:endParaRPr lang="zh-CN" altLang="en-US" dirty="0"/>
          </a:p>
        </p:txBody>
      </p:sp>
      <p:sp>
        <p:nvSpPr>
          <p:cNvPr id="5" name="文本框 4">
            <a:extLst>
              <a:ext uri="{FF2B5EF4-FFF2-40B4-BE49-F238E27FC236}">
                <a16:creationId xmlns:a16="http://schemas.microsoft.com/office/drawing/2014/main" id="{36DF3B69-0B52-3C13-EFD0-02EA0032EE30}"/>
              </a:ext>
            </a:extLst>
          </p:cNvPr>
          <p:cNvSpPr txBox="1"/>
          <p:nvPr/>
        </p:nvSpPr>
        <p:spPr>
          <a:xfrm>
            <a:off x="748334" y="1329662"/>
            <a:ext cx="10701121" cy="646331"/>
          </a:xfrm>
          <a:prstGeom prst="rect">
            <a:avLst/>
          </a:prstGeom>
          <a:noFill/>
        </p:spPr>
        <p:txBody>
          <a:bodyPr wrap="square">
            <a:spAutoFit/>
          </a:bodyPr>
          <a:lstStyle/>
          <a:p>
            <a:pPr>
              <a:spcBef>
                <a:spcPts val="600"/>
              </a:spcBef>
            </a:pPr>
            <a:r>
              <a:rPr lang="en-US" altLang="zh-CN" sz="1800" dirty="0">
                <a:solidFill>
                  <a:schemeClr val="tx2">
                    <a:lumMod val="75000"/>
                  </a:schemeClr>
                </a:solidFill>
                <a:latin typeface="宋体" pitchFamily="2" charset="-122"/>
                <a:ea typeface="宋体" pitchFamily="2" charset="-122"/>
                <a:cs typeface="Times New Roman" pitchFamily="18" charset="0"/>
              </a:rPr>
              <a:t>【</a:t>
            </a:r>
            <a:r>
              <a:rPr lang="zh-CN" altLang="en-US" sz="1800" dirty="0">
                <a:solidFill>
                  <a:schemeClr val="tx2">
                    <a:lumMod val="75000"/>
                  </a:schemeClr>
                </a:solidFill>
                <a:latin typeface="宋体" pitchFamily="2" charset="-122"/>
                <a:ea typeface="宋体" pitchFamily="2" charset="-122"/>
                <a:cs typeface="Times New Roman" pitchFamily="18" charset="0"/>
              </a:rPr>
              <a:t>例</a:t>
            </a:r>
            <a:r>
              <a:rPr lang="en-US" altLang="zh-CN" sz="1800" dirty="0">
                <a:solidFill>
                  <a:schemeClr val="tx2">
                    <a:lumMod val="75000"/>
                  </a:schemeClr>
                </a:solidFill>
                <a:latin typeface="宋体" pitchFamily="2" charset="-122"/>
                <a:ea typeface="宋体" pitchFamily="2" charset="-122"/>
                <a:cs typeface="Times New Roman" pitchFamily="18" charset="0"/>
              </a:rPr>
              <a:t>8-5】 </a:t>
            </a:r>
            <a:r>
              <a:rPr lang="zh-CN" altLang="en-US" sz="1800" dirty="0">
                <a:solidFill>
                  <a:schemeClr val="tx2">
                    <a:lumMod val="75000"/>
                  </a:schemeClr>
                </a:solidFill>
                <a:latin typeface="宋体" pitchFamily="2" charset="-122"/>
                <a:ea typeface="宋体" pitchFamily="2" charset="-122"/>
                <a:cs typeface="Times New Roman" pitchFamily="18" charset="0"/>
              </a:rPr>
              <a:t>（</a:t>
            </a:r>
            <a:r>
              <a:rPr lang="en-US" altLang="zh-CN" sz="1800" dirty="0">
                <a:solidFill>
                  <a:schemeClr val="tx2">
                    <a:lumMod val="75000"/>
                  </a:schemeClr>
                </a:solidFill>
                <a:latin typeface="宋体" pitchFamily="2" charset="-122"/>
                <a:ea typeface="宋体" pitchFamily="2" charset="-122"/>
                <a:cs typeface="Times New Roman" pitchFamily="18" charset="0"/>
              </a:rPr>
              <a:t>1</a:t>
            </a:r>
            <a:r>
              <a:rPr lang="zh-CN" altLang="en-US" sz="1800" dirty="0">
                <a:solidFill>
                  <a:schemeClr val="tx2">
                    <a:lumMod val="75000"/>
                  </a:schemeClr>
                </a:solidFill>
                <a:latin typeface="宋体" pitchFamily="2" charset="-122"/>
                <a:ea typeface="宋体" pitchFamily="2" charset="-122"/>
                <a:cs typeface="Times New Roman" pitchFamily="18" charset="0"/>
              </a:rPr>
              <a:t>）模拟产生</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个需求量，这</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个需求量是服从</a:t>
            </a:r>
            <a:r>
              <a:rPr lang="en-US" altLang="zh-CN" sz="1800" dirty="0">
                <a:solidFill>
                  <a:schemeClr val="tx2">
                    <a:lumMod val="75000"/>
                  </a:schemeClr>
                </a:solidFill>
                <a:latin typeface="宋体" pitchFamily="2" charset="-122"/>
                <a:ea typeface="宋体" pitchFamily="2" charset="-122"/>
                <a:cs typeface="Times New Roman" pitchFamily="18" charset="0"/>
              </a:rPr>
              <a:t>[60,90]</a:t>
            </a:r>
            <a:r>
              <a:rPr lang="zh-CN" altLang="en-US" sz="1800" dirty="0">
                <a:solidFill>
                  <a:schemeClr val="tx2">
                    <a:lumMod val="75000"/>
                  </a:schemeClr>
                </a:solidFill>
                <a:latin typeface="宋体" pitchFamily="2" charset="-122"/>
                <a:ea typeface="宋体" pitchFamily="2" charset="-122"/>
                <a:cs typeface="Times New Roman" pitchFamily="18" charset="0"/>
              </a:rPr>
              <a:t>均匀分布的随机数（保留整数），统计这</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p:txBody>
      </p:sp>
    </p:spTree>
    <p:extLst>
      <p:ext uri="{BB962C8B-B14F-4D97-AF65-F5344CB8AC3E}">
        <p14:creationId xmlns:p14="http://schemas.microsoft.com/office/powerpoint/2010/main" val="1708502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sp>
        <p:nvSpPr>
          <p:cNvPr id="2" name="文本框 1">
            <a:extLst>
              <a:ext uri="{FF2B5EF4-FFF2-40B4-BE49-F238E27FC236}">
                <a16:creationId xmlns:a16="http://schemas.microsoft.com/office/drawing/2014/main" id="{C1C66C85-88F3-0D1A-03E6-949CE38B4578}"/>
              </a:ext>
            </a:extLst>
          </p:cNvPr>
          <p:cNvSpPr txBox="1"/>
          <p:nvPr/>
        </p:nvSpPr>
        <p:spPr>
          <a:xfrm>
            <a:off x="1540347" y="1383704"/>
            <a:ext cx="6115320" cy="927305"/>
          </a:xfrm>
          <a:prstGeom prst="rect">
            <a:avLst/>
          </a:prstGeom>
          <a:noFill/>
        </p:spPr>
        <p:txBody>
          <a:bodyPr wrap="square" rtlCol="0">
            <a:spAutoFit/>
          </a:bodyPr>
          <a:lstStyle/>
          <a:p>
            <a:pPr>
              <a:lnSpc>
                <a:spcPct val="150000"/>
              </a:lnSpc>
            </a:pPr>
            <a:r>
              <a:rPr lang="zh-CN" altLang="en-US" sz="2000" b="1" dirty="0"/>
              <a:t>第四步，</a:t>
            </a:r>
            <a:r>
              <a:rPr lang="zh-CN" altLang="en-US" sz="2000" dirty="0"/>
              <a:t>绘制均匀分布的频率直方图。</a:t>
            </a:r>
            <a:endParaRPr lang="en-US" altLang="zh-CN" sz="2000" dirty="0"/>
          </a:p>
          <a:p>
            <a:pPr>
              <a:lnSpc>
                <a:spcPct val="150000"/>
              </a:lnSpc>
            </a:pPr>
            <a:endParaRPr lang="zh-CN" altLang="en-US" dirty="0"/>
          </a:p>
        </p:txBody>
      </p:sp>
      <p:pic>
        <p:nvPicPr>
          <p:cNvPr id="4" name="图片 3">
            <a:extLst>
              <a:ext uri="{FF2B5EF4-FFF2-40B4-BE49-F238E27FC236}">
                <a16:creationId xmlns:a16="http://schemas.microsoft.com/office/drawing/2014/main" id="{75DF1208-008E-F041-425C-D72254DEBE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0347" y="2062392"/>
            <a:ext cx="7097814" cy="4127629"/>
          </a:xfrm>
          <a:prstGeom prst="rect">
            <a:avLst/>
          </a:prstGeom>
          <a:noFill/>
          <a:ln>
            <a:solidFill>
              <a:schemeClr val="tx1"/>
            </a:solidFill>
          </a:ln>
        </p:spPr>
      </p:pic>
    </p:spTree>
    <p:extLst>
      <p:ext uri="{BB962C8B-B14F-4D97-AF65-F5344CB8AC3E}">
        <p14:creationId xmlns:p14="http://schemas.microsoft.com/office/powerpoint/2010/main" val="2453521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sp>
        <p:nvSpPr>
          <p:cNvPr id="5" name="文本框 4">
            <a:extLst>
              <a:ext uri="{FF2B5EF4-FFF2-40B4-BE49-F238E27FC236}">
                <a16:creationId xmlns:a16="http://schemas.microsoft.com/office/drawing/2014/main" id="{36DF3B69-0B52-3C13-EFD0-02EA0032EE30}"/>
              </a:ext>
            </a:extLst>
          </p:cNvPr>
          <p:cNvSpPr txBox="1"/>
          <p:nvPr/>
        </p:nvSpPr>
        <p:spPr>
          <a:xfrm>
            <a:off x="748334" y="1329662"/>
            <a:ext cx="10701121" cy="646331"/>
          </a:xfrm>
          <a:prstGeom prst="rect">
            <a:avLst/>
          </a:prstGeom>
          <a:noFill/>
        </p:spPr>
        <p:txBody>
          <a:bodyPr wrap="square">
            <a:spAutoFit/>
          </a:bodyPr>
          <a:lstStyle/>
          <a:p>
            <a:pPr>
              <a:spcBef>
                <a:spcPts val="600"/>
              </a:spcBef>
            </a:pPr>
            <a:r>
              <a:rPr lang="en-US" altLang="zh-CN" sz="1800" dirty="0">
                <a:solidFill>
                  <a:schemeClr val="tx2">
                    <a:lumMod val="75000"/>
                  </a:schemeClr>
                </a:solidFill>
                <a:latin typeface="宋体" pitchFamily="2" charset="-122"/>
                <a:ea typeface="宋体" pitchFamily="2" charset="-122"/>
                <a:cs typeface="Times New Roman" pitchFamily="18" charset="0"/>
              </a:rPr>
              <a:t>【</a:t>
            </a:r>
            <a:r>
              <a:rPr lang="zh-CN" altLang="en-US" sz="1800" dirty="0">
                <a:solidFill>
                  <a:schemeClr val="tx2">
                    <a:lumMod val="75000"/>
                  </a:schemeClr>
                </a:solidFill>
                <a:latin typeface="宋体" pitchFamily="2" charset="-122"/>
                <a:ea typeface="宋体" pitchFamily="2" charset="-122"/>
                <a:cs typeface="Times New Roman" pitchFamily="18" charset="0"/>
              </a:rPr>
              <a:t>例</a:t>
            </a:r>
            <a:r>
              <a:rPr lang="en-US" altLang="zh-CN" sz="1800" dirty="0">
                <a:solidFill>
                  <a:schemeClr val="tx2">
                    <a:lumMod val="75000"/>
                  </a:schemeClr>
                </a:solidFill>
                <a:latin typeface="宋体" pitchFamily="2" charset="-122"/>
                <a:ea typeface="宋体" pitchFamily="2" charset="-122"/>
                <a:cs typeface="Times New Roman" pitchFamily="18" charset="0"/>
              </a:rPr>
              <a:t>8-5】 </a:t>
            </a:r>
            <a:r>
              <a:rPr lang="zh-CN" altLang="en-US" sz="1800" dirty="0">
                <a:solidFill>
                  <a:schemeClr val="tx2">
                    <a:lumMod val="75000"/>
                  </a:schemeClr>
                </a:solidFill>
                <a:latin typeface="宋体" pitchFamily="2" charset="-122"/>
                <a:ea typeface="宋体" pitchFamily="2" charset="-122"/>
                <a:cs typeface="Times New Roman" pitchFamily="18" charset="0"/>
              </a:rPr>
              <a:t>（</a:t>
            </a:r>
            <a:r>
              <a:rPr lang="en-US" altLang="zh-CN" sz="1800" dirty="0">
                <a:solidFill>
                  <a:schemeClr val="tx2">
                    <a:lumMod val="75000"/>
                  </a:schemeClr>
                </a:solidFill>
                <a:latin typeface="宋体" pitchFamily="2" charset="-122"/>
                <a:ea typeface="宋体" pitchFamily="2" charset="-122"/>
                <a:cs typeface="Times New Roman" pitchFamily="18" charset="0"/>
              </a:rPr>
              <a:t>2</a:t>
            </a:r>
            <a:r>
              <a:rPr lang="zh-CN" altLang="en-US" sz="1800" dirty="0">
                <a:solidFill>
                  <a:schemeClr val="tx2">
                    <a:lumMod val="75000"/>
                  </a:schemeClr>
                </a:solidFill>
                <a:latin typeface="宋体" pitchFamily="2" charset="-122"/>
                <a:ea typeface="宋体" pitchFamily="2" charset="-122"/>
                <a:cs typeface="Times New Roman" pitchFamily="18" charset="0"/>
              </a:rPr>
              <a:t>）模拟产生</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个需求量，这</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个需求量是服从均值为</a:t>
            </a:r>
            <a:r>
              <a:rPr lang="en-US" altLang="zh-CN" sz="1800" dirty="0">
                <a:solidFill>
                  <a:schemeClr val="tx2">
                    <a:lumMod val="75000"/>
                  </a:schemeClr>
                </a:solidFill>
                <a:latin typeface="宋体" pitchFamily="2" charset="-122"/>
                <a:ea typeface="宋体" pitchFamily="2" charset="-122"/>
                <a:cs typeface="Times New Roman" pitchFamily="18" charset="0"/>
              </a:rPr>
              <a:t>75</a:t>
            </a:r>
            <a:r>
              <a:rPr lang="zh-CN" altLang="en-US" sz="1800" dirty="0">
                <a:solidFill>
                  <a:schemeClr val="tx2">
                    <a:lumMod val="75000"/>
                  </a:schemeClr>
                </a:solidFill>
                <a:latin typeface="宋体" pitchFamily="2" charset="-122"/>
                <a:ea typeface="宋体" pitchFamily="2" charset="-122"/>
                <a:cs typeface="Times New Roman" pitchFamily="18" charset="0"/>
              </a:rPr>
              <a:t>分和标准差为</a:t>
            </a:r>
            <a:r>
              <a:rPr lang="en-US" altLang="zh-CN" sz="1800" dirty="0">
                <a:solidFill>
                  <a:schemeClr val="tx2">
                    <a:lumMod val="75000"/>
                  </a:schemeClr>
                </a:solidFill>
                <a:latin typeface="宋体" pitchFamily="2" charset="-122"/>
                <a:ea typeface="宋体" pitchFamily="2" charset="-122"/>
                <a:cs typeface="Times New Roman" pitchFamily="18" charset="0"/>
              </a:rPr>
              <a:t>5</a:t>
            </a:r>
            <a:r>
              <a:rPr lang="zh-CN" altLang="en-US" sz="1800" dirty="0">
                <a:solidFill>
                  <a:schemeClr val="tx2">
                    <a:lumMod val="75000"/>
                  </a:schemeClr>
                </a:solidFill>
                <a:latin typeface="宋体" pitchFamily="2" charset="-122"/>
                <a:ea typeface="宋体" pitchFamily="2" charset="-122"/>
                <a:cs typeface="Times New Roman" pitchFamily="18" charset="0"/>
              </a:rPr>
              <a:t>分的正态分布的随机数（保留整数），统计这</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p:txBody>
      </p:sp>
      <p:pic>
        <p:nvPicPr>
          <p:cNvPr id="3" name="图片 2">
            <a:extLst>
              <a:ext uri="{FF2B5EF4-FFF2-40B4-BE49-F238E27FC236}">
                <a16:creationId xmlns:a16="http://schemas.microsoft.com/office/drawing/2014/main" id="{358FC7C5-21A7-416A-36E2-F9D18246A8D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392" y="2489683"/>
            <a:ext cx="6973190" cy="4005419"/>
          </a:xfrm>
          <a:prstGeom prst="rect">
            <a:avLst/>
          </a:prstGeom>
          <a:noFill/>
          <a:ln>
            <a:noFill/>
          </a:ln>
        </p:spPr>
      </p:pic>
      <p:pic>
        <p:nvPicPr>
          <p:cNvPr id="4" name="图片 3">
            <a:extLst>
              <a:ext uri="{FF2B5EF4-FFF2-40B4-BE49-F238E27FC236}">
                <a16:creationId xmlns:a16="http://schemas.microsoft.com/office/drawing/2014/main" id="{6BBF1C5B-CAF0-CA8E-D00A-CA768D9509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2392" y="2504812"/>
            <a:ext cx="7169315" cy="3990079"/>
          </a:xfrm>
          <a:prstGeom prst="rect">
            <a:avLst/>
          </a:prstGeom>
          <a:noFill/>
          <a:ln>
            <a:solidFill>
              <a:schemeClr val="tx1"/>
            </a:solidFill>
          </a:ln>
        </p:spPr>
      </p:pic>
      <p:sp>
        <p:nvSpPr>
          <p:cNvPr id="6" name="文本框 5">
            <a:extLst>
              <a:ext uri="{FF2B5EF4-FFF2-40B4-BE49-F238E27FC236}">
                <a16:creationId xmlns:a16="http://schemas.microsoft.com/office/drawing/2014/main" id="{5AE3F192-8F5B-A31E-3DED-0E67F12C9FC8}"/>
              </a:ext>
            </a:extLst>
          </p:cNvPr>
          <p:cNvSpPr txBox="1"/>
          <p:nvPr/>
        </p:nvSpPr>
        <p:spPr>
          <a:xfrm>
            <a:off x="742545" y="1858481"/>
            <a:ext cx="10010336" cy="507127"/>
          </a:xfrm>
          <a:prstGeom prst="rect">
            <a:avLst/>
          </a:prstGeom>
          <a:noFill/>
        </p:spPr>
        <p:txBody>
          <a:bodyPr wrap="square" rtlCol="0">
            <a:spAutoFit/>
          </a:bodyPr>
          <a:lstStyle/>
          <a:p>
            <a:pPr>
              <a:lnSpc>
                <a:spcPct val="150000"/>
              </a:lnSpc>
            </a:pPr>
            <a:r>
              <a:rPr lang="zh-CN" altLang="en-US" sz="2000" b="1" dirty="0"/>
              <a:t>第五步，</a:t>
            </a:r>
            <a:r>
              <a:rPr lang="zh-CN" altLang="en-US" sz="2000" dirty="0"/>
              <a:t>生成正态分布随机数生成模型并绘制频率直方图。</a:t>
            </a:r>
            <a:endParaRPr lang="en-US" altLang="zh-CN" sz="2000" dirty="0"/>
          </a:p>
        </p:txBody>
      </p:sp>
    </p:spTree>
    <p:extLst>
      <p:ext uri="{BB962C8B-B14F-4D97-AF65-F5344CB8AC3E}">
        <p14:creationId xmlns:p14="http://schemas.microsoft.com/office/powerpoint/2010/main" val="325281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21763" y="665324"/>
            <a:ext cx="3133113" cy="830997"/>
          </a:xfrm>
          <a:prstGeom prst="rect">
            <a:avLst/>
          </a:prstGeom>
          <a:noFill/>
        </p:spPr>
        <p:txBody>
          <a:bodyPr wrap="square" rtlCol="0">
            <a:spAutoFit/>
          </a:bodyPr>
          <a:lstStyle/>
          <a:p>
            <a:pPr algn="just"/>
            <a:r>
              <a:rPr lang="zh-CN" altLang="en-US" sz="4800" b="1" dirty="0">
                <a:solidFill>
                  <a:schemeClr val="tx2">
                    <a:lumMod val="75000"/>
                  </a:schemeClr>
                </a:solidFill>
                <a:latin typeface="宋体" panose="02010600030101010101" pitchFamily="2" charset="-122"/>
                <a:ea typeface="宋体" panose="02010600030101010101" pitchFamily="2" charset="-122"/>
              </a:rPr>
              <a:t>决策模型</a:t>
            </a: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98188" y="651753"/>
            <a:ext cx="9109242" cy="5997375"/>
          </a:xfrm>
          <a:prstGeom prst="rect">
            <a:avLst/>
          </a:prstGeom>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sp>
        <p:nvSpPr>
          <p:cNvPr id="3" name="文本框 2">
            <a:extLst>
              <a:ext uri="{FF2B5EF4-FFF2-40B4-BE49-F238E27FC236}">
                <a16:creationId xmlns:a16="http://schemas.microsoft.com/office/drawing/2014/main" id="{8B6CBDB4-CF26-953D-65E8-A7457F16F0BA}"/>
              </a:ext>
            </a:extLst>
          </p:cNvPr>
          <p:cNvSpPr txBox="1"/>
          <p:nvPr/>
        </p:nvSpPr>
        <p:spPr>
          <a:xfrm>
            <a:off x="748334" y="1329662"/>
            <a:ext cx="10701121" cy="646331"/>
          </a:xfrm>
          <a:prstGeom prst="rect">
            <a:avLst/>
          </a:prstGeom>
          <a:noFill/>
        </p:spPr>
        <p:txBody>
          <a:bodyPr wrap="square">
            <a:spAutoFit/>
          </a:bodyPr>
          <a:lstStyle/>
          <a:p>
            <a:pPr>
              <a:spcBef>
                <a:spcPts val="600"/>
              </a:spcBef>
            </a:pPr>
            <a:r>
              <a:rPr lang="en-US" altLang="zh-CN" sz="1800" dirty="0">
                <a:solidFill>
                  <a:schemeClr val="tx2">
                    <a:lumMod val="75000"/>
                  </a:schemeClr>
                </a:solidFill>
                <a:latin typeface="宋体" pitchFamily="2" charset="-122"/>
                <a:ea typeface="宋体" pitchFamily="2" charset="-122"/>
                <a:cs typeface="Times New Roman" pitchFamily="18" charset="0"/>
              </a:rPr>
              <a:t>【</a:t>
            </a:r>
            <a:r>
              <a:rPr lang="zh-CN" altLang="en-US" sz="1800" dirty="0">
                <a:solidFill>
                  <a:schemeClr val="tx2">
                    <a:lumMod val="75000"/>
                  </a:schemeClr>
                </a:solidFill>
                <a:latin typeface="宋体" pitchFamily="2" charset="-122"/>
                <a:ea typeface="宋体" pitchFamily="2" charset="-122"/>
                <a:cs typeface="Times New Roman" pitchFamily="18" charset="0"/>
              </a:rPr>
              <a:t>例</a:t>
            </a:r>
            <a:r>
              <a:rPr lang="en-US" altLang="zh-CN" sz="1800" dirty="0">
                <a:solidFill>
                  <a:schemeClr val="tx2">
                    <a:lumMod val="75000"/>
                  </a:schemeClr>
                </a:solidFill>
                <a:latin typeface="宋体" pitchFamily="2" charset="-122"/>
                <a:ea typeface="宋体" pitchFamily="2" charset="-122"/>
                <a:cs typeface="Times New Roman" pitchFamily="18" charset="0"/>
              </a:rPr>
              <a:t>8-5】 </a:t>
            </a:r>
            <a:r>
              <a:rPr lang="zh-CN" altLang="en-US" sz="1800" dirty="0">
                <a:solidFill>
                  <a:schemeClr val="tx2">
                    <a:lumMod val="75000"/>
                  </a:schemeClr>
                </a:solidFill>
                <a:latin typeface="宋体" pitchFamily="2" charset="-122"/>
                <a:ea typeface="宋体" pitchFamily="2" charset="-122"/>
                <a:cs typeface="Times New Roman" pitchFamily="18" charset="0"/>
              </a:rPr>
              <a:t>（</a:t>
            </a:r>
            <a:r>
              <a:rPr lang="en-US" altLang="zh-CN" sz="1800" dirty="0">
                <a:solidFill>
                  <a:schemeClr val="tx2">
                    <a:lumMod val="75000"/>
                  </a:schemeClr>
                </a:solidFill>
                <a:latin typeface="宋体" pitchFamily="2" charset="-122"/>
                <a:ea typeface="宋体" pitchFamily="2" charset="-122"/>
                <a:cs typeface="Times New Roman" pitchFamily="18" charset="0"/>
              </a:rPr>
              <a:t>3</a:t>
            </a:r>
            <a:r>
              <a:rPr lang="zh-CN" altLang="en-US" sz="1800" dirty="0">
                <a:solidFill>
                  <a:schemeClr val="tx2">
                    <a:lumMod val="75000"/>
                  </a:schemeClr>
                </a:solidFill>
                <a:latin typeface="宋体" pitchFamily="2" charset="-122"/>
                <a:ea typeface="宋体" pitchFamily="2" charset="-122"/>
                <a:cs typeface="Times New Roman" pitchFamily="18" charset="0"/>
              </a:rPr>
              <a:t>）有一种需求量是离散型随机数，它的概率分布如下表所示。模拟产生服从该特定离散分布的</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个需求量，统计这</a:t>
            </a:r>
            <a:r>
              <a:rPr lang="en-US" altLang="zh-CN" sz="1800" dirty="0">
                <a:solidFill>
                  <a:schemeClr val="tx2">
                    <a:lumMod val="75000"/>
                  </a:schemeClr>
                </a:solidFill>
                <a:latin typeface="宋体" pitchFamily="2" charset="-122"/>
                <a:ea typeface="宋体" pitchFamily="2" charset="-122"/>
                <a:cs typeface="Times New Roman" pitchFamily="18" charset="0"/>
              </a:rPr>
              <a:t>100</a:t>
            </a:r>
            <a:r>
              <a:rPr lang="zh-CN" altLang="en-US" sz="1800" dirty="0">
                <a:solidFill>
                  <a:schemeClr val="tx2">
                    <a:lumMod val="75000"/>
                  </a:schemeClr>
                </a:solidFill>
                <a:latin typeface="宋体" pitchFamily="2" charset="-122"/>
                <a:ea typeface="宋体" pitchFamily="2" charset="-122"/>
                <a:cs typeface="Times New Roman" pitchFamily="18" charset="0"/>
              </a:rPr>
              <a:t>个模拟随机数在各分段的频率分布，并用直方图显示分布。</a:t>
            </a:r>
          </a:p>
        </p:txBody>
      </p:sp>
      <p:sp>
        <p:nvSpPr>
          <p:cNvPr id="5" name="文本框 4">
            <a:extLst>
              <a:ext uri="{FF2B5EF4-FFF2-40B4-BE49-F238E27FC236}">
                <a16:creationId xmlns:a16="http://schemas.microsoft.com/office/drawing/2014/main" id="{114C95E0-9E97-52BE-1F81-8A2104969435}"/>
              </a:ext>
            </a:extLst>
          </p:cNvPr>
          <p:cNvSpPr txBox="1"/>
          <p:nvPr/>
        </p:nvSpPr>
        <p:spPr>
          <a:xfrm>
            <a:off x="748334" y="2884501"/>
            <a:ext cx="3954164" cy="1276568"/>
          </a:xfrm>
          <a:prstGeom prst="rect">
            <a:avLst/>
          </a:prstGeom>
          <a:noFill/>
        </p:spPr>
        <p:txBody>
          <a:bodyPr wrap="square" rtlCol="0">
            <a:spAutoFit/>
          </a:bodyPr>
          <a:lstStyle/>
          <a:p>
            <a:endParaRPr lang="en-US" altLang="zh-CN" sz="2000" dirty="0">
              <a:latin typeface="+mj-lt"/>
            </a:endParaRPr>
          </a:p>
          <a:p>
            <a:pPr>
              <a:lnSpc>
                <a:spcPct val="150000"/>
              </a:lnSpc>
            </a:pPr>
            <a:r>
              <a:rPr lang="zh-CN" altLang="en-US" sz="2000" b="1" dirty="0"/>
              <a:t>第六步，</a:t>
            </a:r>
            <a:r>
              <a:rPr lang="zh-CN" altLang="en-US" sz="2000" dirty="0"/>
              <a:t>建立特定离散分布随机数生成模型。</a:t>
            </a:r>
            <a:endParaRPr lang="zh-CN" altLang="en-US" dirty="0"/>
          </a:p>
        </p:txBody>
      </p:sp>
      <p:pic>
        <p:nvPicPr>
          <p:cNvPr id="6" name="图片 5">
            <a:extLst>
              <a:ext uri="{FF2B5EF4-FFF2-40B4-BE49-F238E27FC236}">
                <a16:creationId xmlns:a16="http://schemas.microsoft.com/office/drawing/2014/main" id="{9E5446EE-0EFF-F084-CAED-2AB55CFBAA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52237" y="2183356"/>
            <a:ext cx="6491375" cy="1008108"/>
          </a:xfrm>
          <a:prstGeom prst="rect">
            <a:avLst/>
          </a:prstGeom>
          <a:noFill/>
          <a:ln>
            <a:solidFill>
              <a:schemeClr val="tx1"/>
            </a:solidFill>
          </a:ln>
          <a:effectLst/>
        </p:spPr>
      </p:pic>
      <p:pic>
        <p:nvPicPr>
          <p:cNvPr id="7" name="图片 6">
            <a:extLst>
              <a:ext uri="{FF2B5EF4-FFF2-40B4-BE49-F238E27FC236}">
                <a16:creationId xmlns:a16="http://schemas.microsoft.com/office/drawing/2014/main" id="{AD886CA9-A96F-6B70-1812-55807A1CC3F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2237" y="3398826"/>
            <a:ext cx="6491374" cy="3014903"/>
          </a:xfrm>
          <a:prstGeom prst="rect">
            <a:avLst/>
          </a:prstGeom>
          <a:noFill/>
          <a:ln>
            <a:solidFill>
              <a:schemeClr val="tx1"/>
            </a:solidFill>
          </a:ln>
        </p:spPr>
      </p:pic>
    </p:spTree>
    <p:extLst>
      <p:ext uri="{BB962C8B-B14F-4D97-AF65-F5344CB8AC3E}">
        <p14:creationId xmlns:p14="http://schemas.microsoft.com/office/powerpoint/2010/main" val="52905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
            <a:extLst>
              <a:ext uri="{FF2B5EF4-FFF2-40B4-BE49-F238E27FC236}">
                <a16:creationId xmlns:a16="http://schemas.microsoft.com/office/drawing/2014/main" id="{6B414384-3A69-43FF-A875-46864237B5DA}"/>
              </a:ext>
            </a:extLst>
          </p:cNvPr>
          <p:cNvSpPr txBox="1"/>
          <p:nvPr/>
        </p:nvSpPr>
        <p:spPr>
          <a:xfrm>
            <a:off x="0" y="51369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、随机数的生成实例</a:t>
            </a:r>
          </a:p>
        </p:txBody>
      </p:sp>
      <p:sp>
        <p:nvSpPr>
          <p:cNvPr id="2" name="文本框 1">
            <a:extLst>
              <a:ext uri="{FF2B5EF4-FFF2-40B4-BE49-F238E27FC236}">
                <a16:creationId xmlns:a16="http://schemas.microsoft.com/office/drawing/2014/main" id="{760FDB5C-2112-AEF1-46CE-E77A309D0C0D}"/>
              </a:ext>
            </a:extLst>
          </p:cNvPr>
          <p:cNvSpPr txBox="1"/>
          <p:nvPr/>
        </p:nvSpPr>
        <p:spPr>
          <a:xfrm>
            <a:off x="1720607" y="1397231"/>
            <a:ext cx="6451119" cy="507127"/>
          </a:xfrm>
          <a:prstGeom prst="rect">
            <a:avLst/>
          </a:prstGeom>
          <a:noFill/>
        </p:spPr>
        <p:txBody>
          <a:bodyPr wrap="square" rtlCol="0">
            <a:spAutoFit/>
          </a:bodyPr>
          <a:lstStyle/>
          <a:p>
            <a:pPr>
              <a:lnSpc>
                <a:spcPct val="150000"/>
              </a:lnSpc>
            </a:pPr>
            <a:r>
              <a:rPr lang="zh-CN" altLang="en-US" sz="2000" b="1" dirty="0"/>
              <a:t>第七步，</a:t>
            </a:r>
            <a:r>
              <a:rPr lang="zh-CN" altLang="en-US" sz="2000" dirty="0"/>
              <a:t>生成离散型随机数并绘制频率直方图。</a:t>
            </a:r>
            <a:endParaRPr lang="zh-CN" altLang="en-US" dirty="0"/>
          </a:p>
        </p:txBody>
      </p:sp>
      <p:pic>
        <p:nvPicPr>
          <p:cNvPr id="4" name="图片 3">
            <a:extLst>
              <a:ext uri="{FF2B5EF4-FFF2-40B4-BE49-F238E27FC236}">
                <a16:creationId xmlns:a16="http://schemas.microsoft.com/office/drawing/2014/main" id="{7BC86DB6-47C0-4961-BD21-760E4363039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2841" y="1985059"/>
            <a:ext cx="6737149" cy="4255257"/>
          </a:xfrm>
          <a:prstGeom prst="rect">
            <a:avLst/>
          </a:prstGeom>
          <a:noFill/>
          <a:ln>
            <a:solidFill>
              <a:schemeClr val="tx1"/>
            </a:solidFill>
          </a:ln>
        </p:spPr>
      </p:pic>
    </p:spTree>
    <p:extLst>
      <p:ext uri="{BB962C8B-B14F-4D97-AF65-F5344CB8AC3E}">
        <p14:creationId xmlns:p14="http://schemas.microsoft.com/office/powerpoint/2010/main" val="305031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21422" y="1556425"/>
            <a:ext cx="10749156" cy="3997118"/>
          </a:xfrm>
          <a:prstGeom prst="rect">
            <a:avLst/>
          </a:prstGeom>
          <a:effectLst/>
        </p:spPr>
      </p:pic>
      <p:sp>
        <p:nvSpPr>
          <p:cNvPr id="10" name="文本框 9">
            <a:extLst>
              <a:ext uri="{FF2B5EF4-FFF2-40B4-BE49-F238E27FC236}">
                <a16:creationId xmlns:a16="http://schemas.microsoft.com/office/drawing/2014/main" id="{049A9311-823D-4905-BF39-30FF95D523A0}"/>
              </a:ext>
            </a:extLst>
          </p:cNvPr>
          <p:cNvSpPr txBox="1"/>
          <p:nvPr/>
        </p:nvSpPr>
        <p:spPr>
          <a:xfrm>
            <a:off x="0" y="46232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3</a:t>
            </a:r>
            <a:r>
              <a:rPr lang="zh-CN" altLang="en-US" sz="3600" dirty="0">
                <a:latin typeface="宋体" pitchFamily="2" charset="-122"/>
                <a:ea typeface="宋体" pitchFamily="2" charset="-122"/>
              </a:rPr>
              <a:t>、系统模拟模型的一般框架</a:t>
            </a:r>
          </a:p>
        </p:txBody>
      </p:sp>
    </p:spTree>
    <p:extLst>
      <p:ext uri="{BB962C8B-B14F-4D97-AF65-F5344CB8AC3E}">
        <p14:creationId xmlns:p14="http://schemas.microsoft.com/office/powerpoint/2010/main" val="2647135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22557" y="1057022"/>
            <a:ext cx="11346885" cy="1015663"/>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8-6】</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除了每天的需求量不是固定的</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99</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，而是服从</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[80,120]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的均匀分布外，其它条件与例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8-2</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相同。建立随机需求最优订货量模拟模型，并与理论模型和固定需求最优订货量模拟模型进行比较，分析三种模型的区别。</a:t>
            </a:r>
            <a:endParaRPr lang="en-US" altLang="zh-CN" sz="2000" dirty="0">
              <a:latin typeface="宋体" panose="02010600030101010101" pitchFamily="2" charset="-122"/>
              <a:ea typeface="宋体" panose="02010600030101010101" pitchFamily="2" charset="-122"/>
            </a:endParaRPr>
          </a:p>
        </p:txBody>
      </p:sp>
      <p:sp>
        <p:nvSpPr>
          <p:cNvPr id="10"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4</a:t>
            </a:r>
            <a:r>
              <a:rPr lang="zh-CN" altLang="en-US" sz="3600" dirty="0">
                <a:latin typeface="宋体" pitchFamily="2" charset="-122"/>
                <a:ea typeface="宋体" pitchFamily="2" charset="-122"/>
              </a:rPr>
              <a:t>、随机需求最优订货量模拟模型实例</a:t>
            </a:r>
          </a:p>
        </p:txBody>
      </p:sp>
      <p:sp>
        <p:nvSpPr>
          <p:cNvPr id="2" name="TextBox 1"/>
          <p:cNvSpPr txBox="1"/>
          <p:nvPr/>
        </p:nvSpPr>
        <p:spPr>
          <a:xfrm>
            <a:off x="494143" y="2098583"/>
            <a:ext cx="4328486" cy="400110"/>
          </a:xfrm>
          <a:prstGeom prst="rect">
            <a:avLst/>
          </a:prstGeom>
          <a:noFill/>
        </p:spPr>
        <p:txBody>
          <a:bodyPr wrap="square" rtlCol="0">
            <a:spAutoFit/>
          </a:bodyPr>
          <a:lstStyle/>
          <a:p>
            <a:r>
              <a:rPr lang="zh-CN" altLang="en-US" sz="2000" b="1" dirty="0"/>
              <a:t>解题步骤：</a:t>
            </a:r>
            <a:r>
              <a:rPr lang="en-US" altLang="zh-CN" sz="2000" b="1" dirty="0"/>
              <a:t> </a:t>
            </a:r>
            <a:r>
              <a:rPr lang="zh-CN" altLang="en-US" sz="2000" b="1" dirty="0"/>
              <a:t>第一步，</a:t>
            </a:r>
            <a:r>
              <a:rPr lang="zh-CN" altLang="en-US" sz="2000" dirty="0"/>
              <a:t>建立理论模型。</a:t>
            </a:r>
          </a:p>
        </p:txBody>
      </p:sp>
      <p:sp>
        <p:nvSpPr>
          <p:cNvPr id="8" name="TextBox 7"/>
          <p:cNvSpPr txBox="1"/>
          <p:nvPr/>
        </p:nvSpPr>
        <p:spPr>
          <a:xfrm>
            <a:off x="6014171" y="2098583"/>
            <a:ext cx="3237690" cy="400110"/>
          </a:xfrm>
          <a:prstGeom prst="rect">
            <a:avLst/>
          </a:prstGeom>
          <a:noFill/>
        </p:spPr>
        <p:txBody>
          <a:bodyPr wrap="square" rtlCol="0">
            <a:spAutoFit/>
          </a:bodyPr>
          <a:lstStyle/>
          <a:p>
            <a:r>
              <a:rPr lang="zh-CN" altLang="en-US" sz="2000" b="1" dirty="0"/>
              <a:t>第二步，</a:t>
            </a:r>
            <a:r>
              <a:rPr lang="zh-CN" altLang="en-US" sz="2000" dirty="0"/>
              <a:t>建立确定需求模型。</a:t>
            </a:r>
          </a:p>
        </p:txBody>
      </p:sp>
      <p:pic>
        <p:nvPicPr>
          <p:cNvPr id="4" name="图片 3">
            <a:extLst>
              <a:ext uri="{FF2B5EF4-FFF2-40B4-BE49-F238E27FC236}">
                <a16:creationId xmlns:a16="http://schemas.microsoft.com/office/drawing/2014/main" id="{8B23B5C6-B4D4-CB99-B546-E244C62EC274}"/>
              </a:ext>
            </a:extLst>
          </p:cNvPr>
          <p:cNvPicPr>
            <a:picLocks noChangeAspect="1"/>
          </p:cNvPicPr>
          <p:nvPr/>
        </p:nvPicPr>
        <p:blipFill>
          <a:blip r:embed="rId3"/>
          <a:stretch>
            <a:fillRect/>
          </a:stretch>
        </p:blipFill>
        <p:spPr>
          <a:xfrm>
            <a:off x="537868" y="2472795"/>
            <a:ext cx="4284761" cy="4118899"/>
          </a:xfrm>
          <a:prstGeom prst="rect">
            <a:avLst/>
          </a:prstGeom>
        </p:spPr>
      </p:pic>
      <p:pic>
        <p:nvPicPr>
          <p:cNvPr id="6" name="图片 5">
            <a:extLst>
              <a:ext uri="{FF2B5EF4-FFF2-40B4-BE49-F238E27FC236}">
                <a16:creationId xmlns:a16="http://schemas.microsoft.com/office/drawing/2014/main" id="{80428680-4B68-236E-A61C-B11A980C07A5}"/>
              </a:ext>
            </a:extLst>
          </p:cNvPr>
          <p:cNvPicPr>
            <a:picLocks noChangeAspect="1"/>
          </p:cNvPicPr>
          <p:nvPr/>
        </p:nvPicPr>
        <p:blipFill>
          <a:blip r:embed="rId4"/>
          <a:stretch>
            <a:fillRect/>
          </a:stretch>
        </p:blipFill>
        <p:spPr>
          <a:xfrm>
            <a:off x="5157281" y="2473198"/>
            <a:ext cx="6350472" cy="4111632"/>
          </a:xfrm>
          <a:prstGeom prst="rect">
            <a:avLst/>
          </a:prstGeom>
        </p:spPr>
      </p:pic>
    </p:spTree>
    <p:extLst>
      <p:ext uri="{BB962C8B-B14F-4D97-AF65-F5344CB8AC3E}">
        <p14:creationId xmlns:p14="http://schemas.microsoft.com/office/powerpoint/2010/main" val="46690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5617" y="1237984"/>
            <a:ext cx="3608667" cy="400110"/>
          </a:xfrm>
          <a:prstGeom prst="rect">
            <a:avLst/>
          </a:prstGeom>
          <a:noFill/>
        </p:spPr>
        <p:txBody>
          <a:bodyPr wrap="square" rtlCol="0">
            <a:spAutoFit/>
          </a:bodyPr>
          <a:lstStyle/>
          <a:p>
            <a:r>
              <a:rPr lang="zh-CN" altLang="en-US" sz="2000" b="1" dirty="0"/>
              <a:t>第三步，</a:t>
            </a:r>
            <a:r>
              <a:rPr lang="zh-CN" altLang="en-US" sz="2000" dirty="0"/>
              <a:t>建立随机需求模型。</a:t>
            </a:r>
          </a:p>
        </p:txBody>
      </p:sp>
      <p:sp>
        <p:nvSpPr>
          <p:cNvPr id="9"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4</a:t>
            </a:r>
            <a:r>
              <a:rPr lang="zh-CN" altLang="en-US" sz="3600" dirty="0">
                <a:latin typeface="宋体" pitchFamily="2" charset="-122"/>
                <a:ea typeface="宋体" pitchFamily="2" charset="-122"/>
              </a:rPr>
              <a:t>、随机需求最优订货量模拟模型实例</a:t>
            </a:r>
          </a:p>
        </p:txBody>
      </p:sp>
      <p:pic>
        <p:nvPicPr>
          <p:cNvPr id="5" name="图片 4">
            <a:extLst>
              <a:ext uri="{FF2B5EF4-FFF2-40B4-BE49-F238E27FC236}">
                <a16:creationId xmlns:a16="http://schemas.microsoft.com/office/drawing/2014/main" id="{BDE30CBC-2F16-90BA-B729-0E16902307B6}"/>
              </a:ext>
            </a:extLst>
          </p:cNvPr>
          <p:cNvPicPr>
            <a:picLocks noChangeAspect="1"/>
          </p:cNvPicPr>
          <p:nvPr/>
        </p:nvPicPr>
        <p:blipFill>
          <a:blip r:embed="rId3"/>
          <a:stretch>
            <a:fillRect/>
          </a:stretch>
        </p:blipFill>
        <p:spPr>
          <a:xfrm>
            <a:off x="1769615" y="1638094"/>
            <a:ext cx="8421275" cy="4982270"/>
          </a:xfrm>
          <a:prstGeom prst="rect">
            <a:avLst/>
          </a:prstGeom>
        </p:spPr>
      </p:pic>
    </p:spTree>
    <p:extLst>
      <p:ext uri="{BB962C8B-B14F-4D97-AF65-F5344CB8AC3E}">
        <p14:creationId xmlns:p14="http://schemas.microsoft.com/office/powerpoint/2010/main" val="11229700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65617" y="1237984"/>
            <a:ext cx="3608667" cy="400110"/>
          </a:xfrm>
          <a:prstGeom prst="rect">
            <a:avLst/>
          </a:prstGeom>
          <a:noFill/>
        </p:spPr>
        <p:txBody>
          <a:bodyPr wrap="square" rtlCol="0">
            <a:spAutoFit/>
          </a:bodyPr>
          <a:lstStyle/>
          <a:p>
            <a:r>
              <a:rPr lang="zh-CN" altLang="en-US" sz="2000" b="1" dirty="0"/>
              <a:t>第四步，</a:t>
            </a:r>
            <a:r>
              <a:rPr lang="zh-CN" altLang="en-US" sz="2000" dirty="0"/>
              <a:t>绘制变化图。</a:t>
            </a:r>
          </a:p>
        </p:txBody>
      </p:sp>
      <p:sp>
        <p:nvSpPr>
          <p:cNvPr id="9"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4</a:t>
            </a:r>
            <a:r>
              <a:rPr lang="zh-CN" altLang="en-US" sz="3600" dirty="0">
                <a:latin typeface="宋体" pitchFamily="2" charset="-122"/>
                <a:ea typeface="宋体" pitchFamily="2" charset="-122"/>
              </a:rPr>
              <a:t>、随机需求最优订货量模拟模型实例</a:t>
            </a:r>
          </a:p>
        </p:txBody>
      </p:sp>
      <p:pic>
        <p:nvPicPr>
          <p:cNvPr id="2" name="图片 1">
            <a:extLst>
              <a:ext uri="{FF2B5EF4-FFF2-40B4-BE49-F238E27FC236}">
                <a16:creationId xmlns:a16="http://schemas.microsoft.com/office/drawing/2014/main" id="{9DC2A9D7-9874-7F7C-C38D-39699BE9EA3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65617" y="1729632"/>
            <a:ext cx="8200239" cy="4711447"/>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13623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36856" y="1155454"/>
            <a:ext cx="11485031" cy="707886"/>
          </a:xfrm>
          <a:prstGeom prst="rect">
            <a:avLst/>
          </a:prstGeom>
          <a:noFill/>
        </p:spPr>
        <p:txBody>
          <a:bodyPr wrap="square" rtlCol="0">
            <a:spAutoFit/>
          </a:bodyPr>
          <a:lstStyle/>
          <a:p>
            <a:r>
              <a:rPr lang="en-US" altLang="zh-CN" sz="2000" dirty="0">
                <a:solidFill>
                  <a:schemeClr val="tx2">
                    <a:lumMod val="75000"/>
                  </a:schemeClr>
                </a:solidFill>
                <a:latin typeface="宋体" pitchFamily="2" charset="-122"/>
                <a:ea typeface="宋体" pitchFamily="2" charset="-122"/>
                <a:cs typeface="Times New Roman" pitchFamily="18" charset="0"/>
              </a:rPr>
              <a:t>【</a:t>
            </a:r>
            <a:r>
              <a:rPr lang="zh-CN" altLang="en-US" sz="2000" dirty="0">
                <a:solidFill>
                  <a:schemeClr val="tx2">
                    <a:lumMod val="75000"/>
                  </a:schemeClr>
                </a:solidFill>
                <a:latin typeface="宋体" pitchFamily="2" charset="-122"/>
                <a:ea typeface="宋体" pitchFamily="2" charset="-122"/>
                <a:cs typeface="Times New Roman" pitchFamily="18" charset="0"/>
              </a:rPr>
              <a:t>例</a:t>
            </a:r>
            <a:r>
              <a:rPr lang="en-US" altLang="zh-CN" sz="2000" dirty="0">
                <a:solidFill>
                  <a:schemeClr val="tx2">
                    <a:lumMod val="75000"/>
                  </a:schemeClr>
                </a:solidFill>
                <a:latin typeface="宋体" pitchFamily="2" charset="-122"/>
                <a:ea typeface="宋体" pitchFamily="2" charset="-122"/>
                <a:cs typeface="Times New Roman" pitchFamily="18" charset="0"/>
              </a:rPr>
              <a:t>8-7】</a:t>
            </a:r>
            <a:r>
              <a:rPr lang="zh-CN" altLang="en-US" sz="2000" dirty="0">
                <a:solidFill>
                  <a:schemeClr val="tx2">
                    <a:lumMod val="75000"/>
                  </a:schemeClr>
                </a:solidFill>
                <a:latin typeface="宋体" pitchFamily="2" charset="-122"/>
                <a:ea typeface="宋体" pitchFamily="2" charset="-122"/>
                <a:cs typeface="Times New Roman" pitchFamily="18" charset="0"/>
              </a:rPr>
              <a:t>如果例</a:t>
            </a:r>
            <a:r>
              <a:rPr lang="en-US" altLang="zh-CN" sz="2000" dirty="0">
                <a:solidFill>
                  <a:schemeClr val="tx2">
                    <a:lumMod val="75000"/>
                  </a:schemeClr>
                </a:solidFill>
                <a:latin typeface="宋体" pitchFamily="2" charset="-122"/>
                <a:ea typeface="宋体" pitchFamily="2" charset="-122"/>
                <a:cs typeface="Times New Roman" pitchFamily="18" charset="0"/>
              </a:rPr>
              <a:t>8-6</a:t>
            </a:r>
            <a:r>
              <a:rPr lang="zh-CN" altLang="en-US" sz="2000" dirty="0">
                <a:solidFill>
                  <a:schemeClr val="tx2">
                    <a:lumMod val="75000"/>
                  </a:schemeClr>
                </a:solidFill>
                <a:latin typeface="宋体" pitchFamily="2" charset="-122"/>
                <a:ea typeface="宋体" pitchFamily="2" charset="-122"/>
                <a:cs typeface="Times New Roman" pitchFamily="18" charset="0"/>
              </a:rPr>
              <a:t>中日需求量是服从表</a:t>
            </a:r>
            <a:r>
              <a:rPr lang="en-US" altLang="zh-CN" sz="2000" dirty="0">
                <a:solidFill>
                  <a:schemeClr val="tx2">
                    <a:lumMod val="75000"/>
                  </a:schemeClr>
                </a:solidFill>
                <a:latin typeface="宋体" pitchFamily="2" charset="-122"/>
                <a:ea typeface="宋体" pitchFamily="2" charset="-122"/>
                <a:cs typeface="Times New Roman" pitchFamily="18" charset="0"/>
              </a:rPr>
              <a:t>8-2</a:t>
            </a:r>
            <a:r>
              <a:rPr lang="zh-CN" altLang="en-US" sz="2000" dirty="0">
                <a:solidFill>
                  <a:schemeClr val="tx2">
                    <a:lumMod val="75000"/>
                  </a:schemeClr>
                </a:solidFill>
                <a:latin typeface="宋体" pitchFamily="2" charset="-122"/>
                <a:ea typeface="宋体" pitchFamily="2" charset="-122"/>
                <a:cs typeface="Times New Roman" pitchFamily="18" charset="0"/>
              </a:rPr>
              <a:t>中特定离散分布的随机数，公司采用安全库存补货策略，安全库存为</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，起始库存是</a:t>
            </a:r>
            <a:r>
              <a:rPr lang="en-US" altLang="zh-CN" sz="2000" dirty="0">
                <a:solidFill>
                  <a:schemeClr val="tx2">
                    <a:lumMod val="75000"/>
                  </a:schemeClr>
                </a:solidFill>
                <a:latin typeface="宋体" pitchFamily="2" charset="-122"/>
                <a:ea typeface="宋体" pitchFamily="2" charset="-122"/>
                <a:cs typeface="Times New Roman" pitchFamily="18" charset="0"/>
              </a:rPr>
              <a:t>100</a:t>
            </a:r>
            <a:r>
              <a:rPr lang="zh-CN" altLang="en-US" sz="2000" dirty="0">
                <a:solidFill>
                  <a:schemeClr val="tx2">
                    <a:lumMod val="75000"/>
                  </a:schemeClr>
                </a:solidFill>
                <a:latin typeface="宋体" pitchFamily="2" charset="-122"/>
                <a:ea typeface="宋体" pitchFamily="2" charset="-122"/>
                <a:cs typeface="Times New Roman" pitchFamily="18" charset="0"/>
              </a:rPr>
              <a:t>。如果发生缺货，每件的缺货成本为</a:t>
            </a:r>
            <a:r>
              <a:rPr lang="en-US" altLang="zh-CN" sz="2000" dirty="0">
                <a:solidFill>
                  <a:schemeClr val="tx2">
                    <a:lumMod val="75000"/>
                  </a:schemeClr>
                </a:solidFill>
                <a:latin typeface="宋体" pitchFamily="2" charset="-122"/>
                <a:ea typeface="宋体" pitchFamily="2" charset="-122"/>
                <a:cs typeface="Times New Roman" pitchFamily="18" charset="0"/>
              </a:rPr>
              <a:t>50</a:t>
            </a:r>
            <a:r>
              <a:rPr lang="zh-CN" altLang="en-US" sz="2000" dirty="0">
                <a:solidFill>
                  <a:schemeClr val="tx2">
                    <a:lumMod val="75000"/>
                  </a:schemeClr>
                </a:solidFill>
                <a:latin typeface="宋体" pitchFamily="2" charset="-122"/>
                <a:ea typeface="宋体" pitchFamily="2" charset="-122"/>
                <a:cs typeface="Times New Roman" pitchFamily="18" charset="0"/>
              </a:rPr>
              <a:t>元，其他已知参数保持不变。</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rcRect/>
          <a:stretch/>
        </p:blipFill>
        <p:spPr>
          <a:xfrm>
            <a:off x="3675317" y="2001281"/>
            <a:ext cx="7795194" cy="3516991"/>
          </a:xfrm>
          <a:prstGeom prst="rect">
            <a:avLst/>
          </a:prstGeom>
          <a:effectLst>
            <a:outerShdw blurRad="50800" dist="38100" algn="l" rotWithShape="0">
              <a:prstClr val="black">
                <a:alpha val="40000"/>
              </a:prstClr>
            </a:outerShdw>
          </a:effectLst>
        </p:spPr>
      </p:pic>
      <p:sp>
        <p:nvSpPr>
          <p:cNvPr id="8"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4</a:t>
            </a:r>
            <a:r>
              <a:rPr lang="zh-CN" altLang="en-US" sz="3600" dirty="0">
                <a:latin typeface="宋体" pitchFamily="2" charset="-122"/>
                <a:ea typeface="宋体" pitchFamily="2" charset="-122"/>
              </a:rPr>
              <a:t>、随机需求最优订货量模拟模型实例</a:t>
            </a:r>
          </a:p>
        </p:txBody>
      </p:sp>
      <p:sp>
        <p:nvSpPr>
          <p:cNvPr id="5" name="TextBox 1">
            <a:extLst>
              <a:ext uri="{FF2B5EF4-FFF2-40B4-BE49-F238E27FC236}">
                <a16:creationId xmlns:a16="http://schemas.microsoft.com/office/drawing/2014/main" id="{5867C661-A81F-C31C-9FDF-4F86D75474F3}"/>
              </a:ext>
            </a:extLst>
          </p:cNvPr>
          <p:cNvSpPr txBox="1"/>
          <p:nvPr/>
        </p:nvSpPr>
        <p:spPr>
          <a:xfrm>
            <a:off x="434100" y="3276856"/>
            <a:ext cx="2872806" cy="1015663"/>
          </a:xfrm>
          <a:prstGeom prst="rect">
            <a:avLst/>
          </a:prstGeom>
          <a:noFill/>
        </p:spPr>
        <p:txBody>
          <a:bodyPr wrap="square" rtlCol="0">
            <a:spAutoFit/>
          </a:bodyPr>
          <a:lstStyle/>
          <a:p>
            <a:r>
              <a:rPr lang="zh-CN" altLang="en-US" sz="2000" b="1" dirty="0"/>
              <a:t>解题步骤</a:t>
            </a:r>
            <a:r>
              <a:rPr lang="en-US" altLang="zh-CN" sz="2000" b="1" dirty="0"/>
              <a:t> </a:t>
            </a:r>
            <a:r>
              <a:rPr lang="zh-CN" altLang="en-US" sz="2000" b="1" dirty="0"/>
              <a:t>：</a:t>
            </a:r>
            <a:endParaRPr lang="en-US" altLang="zh-CN" sz="2000" b="1" dirty="0"/>
          </a:p>
          <a:p>
            <a:r>
              <a:rPr lang="zh-CN" altLang="en-US" sz="2000" b="1" dirty="0"/>
              <a:t>第一步，</a:t>
            </a:r>
            <a:r>
              <a:rPr lang="zh-CN" altLang="en-US" sz="2000" dirty="0"/>
              <a:t>建立随机需求库存管理模拟模型。</a:t>
            </a:r>
          </a:p>
        </p:txBody>
      </p:sp>
      <p:pic>
        <p:nvPicPr>
          <p:cNvPr id="6" name="图片 5">
            <a:extLst>
              <a:ext uri="{FF2B5EF4-FFF2-40B4-BE49-F238E27FC236}">
                <a16:creationId xmlns:a16="http://schemas.microsoft.com/office/drawing/2014/main" id="{B3372ADD-68E1-C4DA-6554-F6B09C314EF6}"/>
              </a:ext>
            </a:extLst>
          </p:cNvPr>
          <p:cNvPicPr>
            <a:picLocks noChangeAspect="1"/>
          </p:cNvPicPr>
          <p:nvPr/>
        </p:nvPicPr>
        <p:blipFill>
          <a:blip r:embed="rId4"/>
          <a:stretch>
            <a:fillRect/>
          </a:stretch>
        </p:blipFill>
        <p:spPr>
          <a:xfrm>
            <a:off x="3675317" y="5702546"/>
            <a:ext cx="7852102" cy="536208"/>
          </a:xfrm>
          <a:prstGeom prst="rect">
            <a:avLst/>
          </a:prstGeom>
          <a:ln>
            <a:solidFill>
              <a:schemeClr val="tx1"/>
            </a:solidFill>
          </a:ln>
        </p:spPr>
      </p:pic>
    </p:spTree>
    <p:extLst>
      <p:ext uri="{BB962C8B-B14F-4D97-AF65-F5344CB8AC3E}">
        <p14:creationId xmlns:p14="http://schemas.microsoft.com/office/powerpoint/2010/main" val="1039668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4</a:t>
            </a:r>
            <a:r>
              <a:rPr lang="zh-CN" altLang="en-US" sz="3600" dirty="0">
                <a:latin typeface="宋体" pitchFamily="2" charset="-122"/>
                <a:ea typeface="宋体" pitchFamily="2" charset="-122"/>
              </a:rPr>
              <a:t>、随机需求最优订货量模拟模型实例</a:t>
            </a:r>
          </a:p>
        </p:txBody>
      </p:sp>
      <p:sp>
        <p:nvSpPr>
          <p:cNvPr id="5" name="TextBox 1">
            <a:extLst>
              <a:ext uri="{FF2B5EF4-FFF2-40B4-BE49-F238E27FC236}">
                <a16:creationId xmlns:a16="http://schemas.microsoft.com/office/drawing/2014/main" id="{5867C661-A81F-C31C-9FDF-4F86D75474F3}"/>
              </a:ext>
            </a:extLst>
          </p:cNvPr>
          <p:cNvSpPr txBox="1"/>
          <p:nvPr/>
        </p:nvSpPr>
        <p:spPr>
          <a:xfrm>
            <a:off x="1938809" y="1298511"/>
            <a:ext cx="6232918" cy="400110"/>
          </a:xfrm>
          <a:prstGeom prst="rect">
            <a:avLst/>
          </a:prstGeom>
          <a:noFill/>
        </p:spPr>
        <p:txBody>
          <a:bodyPr wrap="square" rtlCol="0">
            <a:spAutoFit/>
          </a:bodyPr>
          <a:lstStyle/>
          <a:p>
            <a:r>
              <a:rPr lang="zh-CN" altLang="en-US" sz="2000" b="1" dirty="0"/>
              <a:t>第二步，</a:t>
            </a:r>
            <a:r>
              <a:rPr lang="zh-CN" altLang="en-US" sz="2000" dirty="0"/>
              <a:t>绘制年总成本随订货量变化图形。</a:t>
            </a:r>
          </a:p>
        </p:txBody>
      </p:sp>
      <p:pic>
        <p:nvPicPr>
          <p:cNvPr id="2" name="图片 1">
            <a:extLst>
              <a:ext uri="{FF2B5EF4-FFF2-40B4-BE49-F238E27FC236}">
                <a16:creationId xmlns:a16="http://schemas.microsoft.com/office/drawing/2014/main" id="{2718AD2F-3260-B47B-EA6E-B8D2375A66D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86008" y="1878554"/>
            <a:ext cx="8619984" cy="4497334"/>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914655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67194" y="1030662"/>
            <a:ext cx="11022327" cy="481863"/>
          </a:xfrm>
          <a:prstGeom prst="rect">
            <a:avLst/>
          </a:prstGeom>
          <a:noFill/>
        </p:spPr>
        <p:txBody>
          <a:bodyPr wrap="square" rtlCol="0">
            <a:spAutoFit/>
          </a:bodyPr>
          <a:lstStyle>
            <a:defPPr>
              <a:defRPr lang="zh-CN"/>
            </a:defPPr>
            <a:lvl1pPr>
              <a:lnSpc>
                <a:spcPct val="150000"/>
              </a:lnSpc>
              <a:defRPr sz="2400" b="1">
                <a:solidFill>
                  <a:schemeClr val="tx2">
                    <a:lumMod val="75000"/>
                  </a:schemeClr>
                </a:solidFill>
                <a:latin typeface="Times New Roman" pitchFamily="18" charset="0"/>
                <a:cs typeface="Times New Roman" pitchFamily="18" charset="0"/>
              </a:defRPr>
            </a:lvl1pPr>
          </a:lstStyle>
          <a:p>
            <a:r>
              <a:rPr lang="en-US" altLang="zh-CN" sz="2000" b="0" dirty="0">
                <a:latin typeface="宋体" panose="02010600030101010101" pitchFamily="2" charset="-122"/>
                <a:ea typeface="宋体" panose="02010600030101010101" pitchFamily="2" charset="-122"/>
              </a:rPr>
              <a:t>【</a:t>
            </a:r>
            <a:r>
              <a:rPr lang="zh-CN" altLang="en-US" sz="2000" b="0" dirty="0">
                <a:latin typeface="宋体" panose="02010600030101010101" pitchFamily="2" charset="-122"/>
                <a:ea typeface="宋体" panose="02010600030101010101" pitchFamily="2" charset="-122"/>
              </a:rPr>
              <a:t>例</a:t>
            </a:r>
            <a:r>
              <a:rPr lang="en-US" altLang="zh-CN" sz="2000" b="0" dirty="0">
                <a:latin typeface="宋体" panose="02010600030101010101" pitchFamily="2" charset="-122"/>
                <a:ea typeface="宋体" panose="02010600030101010101" pitchFamily="2" charset="-122"/>
              </a:rPr>
              <a:t>8-7】</a:t>
            </a:r>
            <a:r>
              <a:rPr lang="zh-CN" altLang="en-US" sz="2000" b="0" dirty="0">
                <a:latin typeface="宋体" panose="02010600030101010101" pitchFamily="2" charset="-122"/>
                <a:ea typeface="宋体" panose="02010600030101010101" pitchFamily="2" charset="-122"/>
              </a:rPr>
              <a:t>在随机需求库存模拟模型的基础上，进一步分析服务水平与安全库存的关系。</a:t>
            </a:r>
          </a:p>
        </p:txBody>
      </p:sp>
      <p:pic>
        <p:nvPicPr>
          <p:cNvPr id="14" name="图片 13"/>
          <p:cNvPicPr>
            <a:picLocks noChangeAspect="1"/>
          </p:cNvPicPr>
          <p:nvPr/>
        </p:nvPicPr>
        <p:blipFill>
          <a:blip r:embed="rId4">
            <a:extLst>
              <a:ext uri="{28A0092B-C50C-407E-A947-70E740481C1C}">
                <a14:useLocalDpi xmlns:a14="http://schemas.microsoft.com/office/drawing/2010/main" val="0"/>
              </a:ext>
            </a:extLst>
          </a:blip>
          <a:srcRect/>
          <a:stretch/>
        </p:blipFill>
        <p:spPr>
          <a:xfrm>
            <a:off x="3908507" y="1676993"/>
            <a:ext cx="7781014" cy="3699528"/>
          </a:xfrm>
          <a:prstGeom prst="rect">
            <a:avLst/>
          </a:prstGeom>
          <a:effectLst>
            <a:outerShdw blurRad="50800" dist="38100" algn="l" rotWithShape="0">
              <a:prstClr val="black">
                <a:alpha val="40000"/>
              </a:prstClr>
            </a:outerShdw>
          </a:effectLst>
        </p:spPr>
      </p:pic>
      <p:sp>
        <p:nvSpPr>
          <p:cNvPr id="7"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5</a:t>
            </a:r>
            <a:r>
              <a:rPr lang="zh-CN" altLang="en-US" sz="3600" dirty="0">
                <a:latin typeface="宋体" pitchFamily="2" charset="-122"/>
                <a:ea typeface="宋体" pitchFamily="2" charset="-122"/>
              </a:rPr>
              <a:t>、随机需求服务水平模拟模型实例</a:t>
            </a:r>
          </a:p>
        </p:txBody>
      </p:sp>
      <p:pic>
        <p:nvPicPr>
          <p:cNvPr id="2" name="图片 1">
            <a:extLst>
              <a:ext uri="{FF2B5EF4-FFF2-40B4-BE49-F238E27FC236}">
                <a16:creationId xmlns:a16="http://schemas.microsoft.com/office/drawing/2014/main" id="{FEF12795-A410-5845-82D8-17971D1E551F}"/>
              </a:ext>
            </a:extLst>
          </p:cNvPr>
          <p:cNvPicPr>
            <a:picLocks noChangeAspect="1"/>
          </p:cNvPicPr>
          <p:nvPr/>
        </p:nvPicPr>
        <p:blipFill>
          <a:blip r:embed="rId5"/>
          <a:stretch>
            <a:fillRect/>
          </a:stretch>
        </p:blipFill>
        <p:spPr>
          <a:xfrm>
            <a:off x="3908507" y="5548130"/>
            <a:ext cx="7781014" cy="558415"/>
          </a:xfrm>
          <a:prstGeom prst="rect">
            <a:avLst/>
          </a:prstGeom>
          <a:ln>
            <a:solidFill>
              <a:schemeClr val="tx1"/>
            </a:solidFill>
          </a:ln>
        </p:spPr>
      </p:pic>
      <p:sp>
        <p:nvSpPr>
          <p:cNvPr id="3" name="TextBox 1">
            <a:extLst>
              <a:ext uri="{FF2B5EF4-FFF2-40B4-BE49-F238E27FC236}">
                <a16:creationId xmlns:a16="http://schemas.microsoft.com/office/drawing/2014/main" id="{61379859-B376-8FBA-B3E7-B78EEF321E0D}"/>
              </a:ext>
            </a:extLst>
          </p:cNvPr>
          <p:cNvSpPr txBox="1"/>
          <p:nvPr/>
        </p:nvSpPr>
        <p:spPr>
          <a:xfrm>
            <a:off x="434100" y="3276856"/>
            <a:ext cx="2872806" cy="1015663"/>
          </a:xfrm>
          <a:prstGeom prst="rect">
            <a:avLst/>
          </a:prstGeom>
          <a:noFill/>
        </p:spPr>
        <p:txBody>
          <a:bodyPr wrap="square" rtlCol="0">
            <a:spAutoFit/>
          </a:bodyPr>
          <a:lstStyle/>
          <a:p>
            <a:r>
              <a:rPr lang="zh-CN" altLang="en-US" sz="2000" b="1" dirty="0"/>
              <a:t>解题步骤</a:t>
            </a:r>
            <a:r>
              <a:rPr lang="en-US" altLang="zh-CN" sz="2000" b="1" dirty="0"/>
              <a:t> </a:t>
            </a:r>
            <a:r>
              <a:rPr lang="zh-CN" altLang="en-US" sz="2000" b="1" dirty="0"/>
              <a:t>：</a:t>
            </a:r>
            <a:endParaRPr lang="en-US" altLang="zh-CN" sz="2000" b="1" dirty="0"/>
          </a:p>
          <a:p>
            <a:r>
              <a:rPr lang="zh-CN" altLang="en-US" sz="2000" b="1" dirty="0"/>
              <a:t>第一步，</a:t>
            </a:r>
            <a:r>
              <a:rPr lang="zh-CN" altLang="en-US" sz="2000" dirty="0"/>
              <a:t>建立随机需求服务水平模拟模型。</a:t>
            </a:r>
          </a:p>
        </p:txBody>
      </p:sp>
    </p:spTree>
    <p:extLst>
      <p:ext uri="{BB962C8B-B14F-4D97-AF65-F5344CB8AC3E}">
        <p14:creationId xmlns:p14="http://schemas.microsoft.com/office/powerpoint/2010/main" val="413612194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9">
            <a:extLst>
              <a:ext uri="{FF2B5EF4-FFF2-40B4-BE49-F238E27FC236}">
                <a16:creationId xmlns:a16="http://schemas.microsoft.com/office/drawing/2014/main" id="{F24C6EAA-385B-4C5A-9DB1-087A54AD95E1}"/>
              </a:ext>
            </a:extLst>
          </p:cNvPr>
          <p:cNvSpPr txBox="1"/>
          <p:nvPr/>
        </p:nvSpPr>
        <p:spPr>
          <a:xfrm>
            <a:off x="0" y="472247"/>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5</a:t>
            </a:r>
            <a:r>
              <a:rPr lang="zh-CN" altLang="en-US" sz="3600" dirty="0">
                <a:latin typeface="宋体" pitchFamily="2" charset="-122"/>
                <a:ea typeface="宋体" pitchFamily="2" charset="-122"/>
              </a:rPr>
              <a:t>、随机需求服务水平模拟模型实例</a:t>
            </a:r>
          </a:p>
        </p:txBody>
      </p:sp>
      <p:pic>
        <p:nvPicPr>
          <p:cNvPr id="10" name="图片 9">
            <a:extLst>
              <a:ext uri="{FF2B5EF4-FFF2-40B4-BE49-F238E27FC236}">
                <a16:creationId xmlns:a16="http://schemas.microsoft.com/office/drawing/2014/main" id="{C3C71D84-19D7-41EE-931F-B5F6344E074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59580" y="1909822"/>
            <a:ext cx="8327481" cy="4387708"/>
          </a:xfrm>
          <a:prstGeom prst="rect">
            <a:avLst/>
          </a:prstGeom>
          <a:effectLst>
            <a:outerShdw blurRad="50800" dist="38100" algn="l" rotWithShape="0">
              <a:prstClr val="black">
                <a:alpha val="40000"/>
              </a:prstClr>
            </a:outerShdw>
          </a:effectLst>
        </p:spPr>
      </p:pic>
      <p:sp>
        <p:nvSpPr>
          <p:cNvPr id="3" name="TextBox 1">
            <a:extLst>
              <a:ext uri="{FF2B5EF4-FFF2-40B4-BE49-F238E27FC236}">
                <a16:creationId xmlns:a16="http://schemas.microsoft.com/office/drawing/2014/main" id="{E4C737AD-5E57-61DB-DD79-1A162A8435D0}"/>
              </a:ext>
            </a:extLst>
          </p:cNvPr>
          <p:cNvSpPr txBox="1"/>
          <p:nvPr/>
        </p:nvSpPr>
        <p:spPr>
          <a:xfrm>
            <a:off x="2059579" y="1314145"/>
            <a:ext cx="6991823" cy="400110"/>
          </a:xfrm>
          <a:prstGeom prst="rect">
            <a:avLst/>
          </a:prstGeom>
          <a:noFill/>
        </p:spPr>
        <p:txBody>
          <a:bodyPr wrap="square" rtlCol="0">
            <a:spAutoFit/>
          </a:bodyPr>
          <a:lstStyle/>
          <a:p>
            <a:r>
              <a:rPr lang="zh-CN" altLang="en-US" sz="2000" b="1" dirty="0"/>
              <a:t>第二步，</a:t>
            </a:r>
            <a:r>
              <a:rPr lang="zh-CN" altLang="en-US" sz="2000" dirty="0"/>
              <a:t>绘制服务水平随安全库存变化图。</a:t>
            </a:r>
          </a:p>
        </p:txBody>
      </p:sp>
    </p:spTree>
    <p:extLst>
      <p:ext uri="{BB962C8B-B14F-4D97-AF65-F5344CB8AC3E}">
        <p14:creationId xmlns:p14="http://schemas.microsoft.com/office/powerpoint/2010/main" val="2434466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527573" y="2951949"/>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宋体" panose="02010600030101010101" pitchFamily="2" charset="-122"/>
                <a:ea typeface="宋体" panose="02010600030101010101" pitchFamily="2" charset="-122"/>
              </a:rPr>
              <a:t>主要内容</a:t>
            </a:r>
          </a:p>
        </p:txBody>
      </p:sp>
      <p:sp>
        <p:nvSpPr>
          <p:cNvPr id="3" name="文本框 2"/>
          <p:cNvSpPr txBox="1"/>
          <p:nvPr/>
        </p:nvSpPr>
        <p:spPr>
          <a:xfrm>
            <a:off x="7527573" y="2514181"/>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5" name="文本框 4"/>
          <p:cNvSpPr txBox="1"/>
          <p:nvPr/>
        </p:nvSpPr>
        <p:spPr>
          <a:xfrm>
            <a:off x="1438057" y="1380397"/>
            <a:ext cx="7155518" cy="4401205"/>
          </a:xfrm>
          <a:prstGeom prst="rect">
            <a:avLst/>
          </a:prstGeom>
          <a:noFill/>
        </p:spPr>
        <p:txBody>
          <a:bodyPr wrap="square" rtlCol="0">
            <a:spAutoFit/>
          </a:bodyPr>
          <a:lstStyle>
            <a:defPPr>
              <a:defRPr lang="zh-CN"/>
            </a:defPPr>
            <a:lvl1pPr>
              <a:defRPr sz="2800">
                <a:solidFill>
                  <a:schemeClr val="tx2">
                    <a:lumMod val="75000"/>
                  </a:schemeClr>
                </a:solidFill>
                <a:latin typeface="宋体" pitchFamily="2" charset="-122"/>
                <a:ea typeface="宋体" pitchFamily="2" charset="-122"/>
              </a:defRPr>
            </a:lvl1pPr>
          </a:lstStyle>
          <a:p>
            <a:r>
              <a:rPr lang="zh-CN" altLang="zh-CN" dirty="0"/>
              <a:t>库存</a:t>
            </a:r>
            <a:r>
              <a:rPr lang="zh-CN" altLang="en-US" dirty="0"/>
              <a:t>量</a:t>
            </a:r>
            <a:r>
              <a:rPr lang="zh-CN" altLang="zh-CN" dirty="0"/>
              <a:t>变化模型</a:t>
            </a:r>
            <a:endParaRPr lang="en-US" altLang="zh-CN" dirty="0"/>
          </a:p>
          <a:p>
            <a:endParaRPr lang="en-US" altLang="zh-CN" dirty="0"/>
          </a:p>
          <a:p>
            <a:r>
              <a:rPr lang="zh-CN" altLang="en-US" dirty="0"/>
              <a:t>经济订货量分析模型</a:t>
            </a:r>
            <a:endParaRPr lang="en-US" altLang="zh-CN" dirty="0"/>
          </a:p>
          <a:p>
            <a:endParaRPr lang="en-US" altLang="zh-CN" dirty="0"/>
          </a:p>
          <a:p>
            <a:r>
              <a:rPr lang="zh-CN" altLang="en-US" dirty="0"/>
              <a:t>优惠条件下最优订货量分析模型</a:t>
            </a:r>
            <a:endParaRPr lang="en-US" altLang="zh-CN" dirty="0"/>
          </a:p>
          <a:p>
            <a:endParaRPr lang="en-US" altLang="zh-CN" dirty="0"/>
          </a:p>
          <a:p>
            <a:r>
              <a:rPr lang="zh-CN" altLang="en-US" dirty="0"/>
              <a:t>需求不确定的库存管理决策模拟</a:t>
            </a:r>
            <a:endParaRPr lang="en-US" altLang="zh-CN" dirty="0"/>
          </a:p>
          <a:p>
            <a:endParaRPr lang="en-US" altLang="zh-CN" dirty="0"/>
          </a:p>
          <a:p>
            <a:r>
              <a:rPr lang="zh-CN" altLang="en-US" dirty="0"/>
              <a:t>交货期不确定的库存管理决策模拟</a:t>
            </a:r>
            <a:endParaRPr lang="en-US" altLang="zh-CN" dirty="0"/>
          </a:p>
          <a:p>
            <a:endParaRPr lang="en-US" altLang="zh-CN" dirty="0"/>
          </a:p>
        </p:txBody>
      </p:sp>
      <p:sp>
        <p:nvSpPr>
          <p:cNvPr id="11" name="椭圆 1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FC6DEC9E-E9A9-4A6E-8880-BF8E8A7A2C1C}"/>
              </a:ext>
            </a:extLst>
          </p:cNvPr>
          <p:cNvSpPr/>
          <p:nvPr/>
        </p:nvSpPr>
        <p:spPr>
          <a:xfrm>
            <a:off x="693908" y="471379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2" name="椭圆 11"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52388024-60C4-4F79-B5A7-3B7E0AECA5E9}"/>
              </a:ext>
            </a:extLst>
          </p:cNvPr>
          <p:cNvSpPr/>
          <p:nvPr/>
        </p:nvSpPr>
        <p:spPr>
          <a:xfrm>
            <a:off x="693908" y="3875279"/>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5" name="椭圆 14"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42F6F4A1-BDB4-4DF9-849F-32A9C8737A97}"/>
              </a:ext>
            </a:extLst>
          </p:cNvPr>
          <p:cNvSpPr/>
          <p:nvPr/>
        </p:nvSpPr>
        <p:spPr>
          <a:xfrm>
            <a:off x="693908" y="3036761"/>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6" name="椭圆 15"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827A8A87-20DA-4164-A6E8-85B014CFA842}"/>
              </a:ext>
            </a:extLst>
          </p:cNvPr>
          <p:cNvSpPr/>
          <p:nvPr/>
        </p:nvSpPr>
        <p:spPr>
          <a:xfrm>
            <a:off x="685243" y="2134102"/>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7" name="椭圆 16"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EB9A2AF4-1F1D-48E7-91CE-2923B195E642}"/>
              </a:ext>
            </a:extLst>
          </p:cNvPr>
          <p:cNvSpPr/>
          <p:nvPr/>
        </p:nvSpPr>
        <p:spPr>
          <a:xfrm>
            <a:off x="676976" y="133511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360"/>
                                          </p:val>
                                        </p:tav>
                                        <p:tav tm="100000">
                                          <p:val>
                                            <p:fltVal val="0"/>
                                          </p:val>
                                        </p:tav>
                                      </p:tavLst>
                                    </p:anim>
                                    <p:animEffect transition="in" filter="fade">
                                      <p:cBhvr>
                                        <p:cTn id="10" dur="1000"/>
                                        <p:tgtEl>
                                          <p:spTgt spid="11"/>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360"/>
                                          </p:val>
                                        </p:tav>
                                        <p:tav tm="100000">
                                          <p:val>
                                            <p:fltVal val="0"/>
                                          </p:val>
                                        </p:tav>
                                      </p:tavLst>
                                    </p:anim>
                                    <p:animEffect transition="in" filter="fade">
                                      <p:cBhvr>
                                        <p:cTn id="16" dur="1000"/>
                                        <p:tgtEl>
                                          <p:spTgt spid="12"/>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360"/>
                                          </p:val>
                                        </p:tav>
                                        <p:tav tm="100000">
                                          <p:val>
                                            <p:fltVal val="0"/>
                                          </p:val>
                                        </p:tav>
                                      </p:tavLst>
                                    </p:anim>
                                    <p:animEffect transition="in" filter="fade">
                                      <p:cBhvr>
                                        <p:cTn id="22" dur="1000"/>
                                        <p:tgtEl>
                                          <p:spTgt spid="15"/>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16"/>
                                        </p:tgtEl>
                                        <p:attrNameLst>
                                          <p:attrName>style.visibility</p:attrName>
                                        </p:attrNameLst>
                                      </p:cBhvr>
                                      <p:to>
                                        <p:strVal val="visible"/>
                                      </p:to>
                                    </p:set>
                                    <p:anim calcmode="lin" valueType="num">
                                      <p:cBhvr>
                                        <p:cTn id="25" dur="1000" fill="hold"/>
                                        <p:tgtEl>
                                          <p:spTgt spid="16"/>
                                        </p:tgtEl>
                                        <p:attrNameLst>
                                          <p:attrName>ppt_w</p:attrName>
                                        </p:attrNameLst>
                                      </p:cBhvr>
                                      <p:tavLst>
                                        <p:tav tm="0">
                                          <p:val>
                                            <p:fltVal val="0"/>
                                          </p:val>
                                        </p:tav>
                                        <p:tav tm="100000">
                                          <p:val>
                                            <p:strVal val="#ppt_w"/>
                                          </p:val>
                                        </p:tav>
                                      </p:tavLst>
                                    </p:anim>
                                    <p:anim calcmode="lin" valueType="num">
                                      <p:cBhvr>
                                        <p:cTn id="26" dur="1000" fill="hold"/>
                                        <p:tgtEl>
                                          <p:spTgt spid="16"/>
                                        </p:tgtEl>
                                        <p:attrNameLst>
                                          <p:attrName>ppt_h</p:attrName>
                                        </p:attrNameLst>
                                      </p:cBhvr>
                                      <p:tavLst>
                                        <p:tav tm="0">
                                          <p:val>
                                            <p:fltVal val="0"/>
                                          </p:val>
                                        </p:tav>
                                        <p:tav tm="100000">
                                          <p:val>
                                            <p:strVal val="#ppt_h"/>
                                          </p:val>
                                        </p:tav>
                                      </p:tavLst>
                                    </p:anim>
                                    <p:anim calcmode="lin" valueType="num">
                                      <p:cBhvr>
                                        <p:cTn id="27" dur="1000" fill="hold"/>
                                        <p:tgtEl>
                                          <p:spTgt spid="16"/>
                                        </p:tgtEl>
                                        <p:attrNameLst>
                                          <p:attrName>style.rotation</p:attrName>
                                        </p:attrNameLst>
                                      </p:cBhvr>
                                      <p:tavLst>
                                        <p:tav tm="0">
                                          <p:val>
                                            <p:fltVal val="360"/>
                                          </p:val>
                                        </p:tav>
                                        <p:tav tm="100000">
                                          <p:val>
                                            <p:fltVal val="0"/>
                                          </p:val>
                                        </p:tav>
                                      </p:tavLst>
                                    </p:anim>
                                    <p:animEffect transition="in" filter="fade">
                                      <p:cBhvr>
                                        <p:cTn id="28" dur="1000"/>
                                        <p:tgtEl>
                                          <p:spTgt spid="16"/>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17"/>
                                        </p:tgtEl>
                                        <p:attrNameLst>
                                          <p:attrName>style.visibility</p:attrName>
                                        </p:attrNameLst>
                                      </p:cBhvr>
                                      <p:to>
                                        <p:strVal val="visible"/>
                                      </p:to>
                                    </p:set>
                                    <p:anim calcmode="lin" valueType="num">
                                      <p:cBhvr>
                                        <p:cTn id="31" dur="1000" fill="hold"/>
                                        <p:tgtEl>
                                          <p:spTgt spid="17"/>
                                        </p:tgtEl>
                                        <p:attrNameLst>
                                          <p:attrName>ppt_w</p:attrName>
                                        </p:attrNameLst>
                                      </p:cBhvr>
                                      <p:tavLst>
                                        <p:tav tm="0">
                                          <p:val>
                                            <p:fltVal val="0"/>
                                          </p:val>
                                        </p:tav>
                                        <p:tav tm="100000">
                                          <p:val>
                                            <p:strVal val="#ppt_w"/>
                                          </p:val>
                                        </p:tav>
                                      </p:tavLst>
                                    </p:anim>
                                    <p:anim calcmode="lin" valueType="num">
                                      <p:cBhvr>
                                        <p:cTn id="32" dur="1000" fill="hold"/>
                                        <p:tgtEl>
                                          <p:spTgt spid="17"/>
                                        </p:tgtEl>
                                        <p:attrNameLst>
                                          <p:attrName>ppt_h</p:attrName>
                                        </p:attrNameLst>
                                      </p:cBhvr>
                                      <p:tavLst>
                                        <p:tav tm="0">
                                          <p:val>
                                            <p:fltVal val="0"/>
                                          </p:val>
                                        </p:tav>
                                        <p:tav tm="100000">
                                          <p:val>
                                            <p:strVal val="#ppt_h"/>
                                          </p:val>
                                        </p:tav>
                                      </p:tavLst>
                                    </p:anim>
                                    <p:anim calcmode="lin" valueType="num">
                                      <p:cBhvr>
                                        <p:cTn id="33" dur="1000" fill="hold"/>
                                        <p:tgtEl>
                                          <p:spTgt spid="17"/>
                                        </p:tgtEl>
                                        <p:attrNameLst>
                                          <p:attrName>style.rotation</p:attrName>
                                        </p:attrNameLst>
                                      </p:cBhvr>
                                      <p:tavLst>
                                        <p:tav tm="0">
                                          <p:val>
                                            <p:fltVal val="360"/>
                                          </p:val>
                                        </p:tav>
                                        <p:tav tm="100000">
                                          <p:val>
                                            <p:fltVal val="0"/>
                                          </p:val>
                                        </p:tav>
                                      </p:tavLst>
                                    </p:anim>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32597"/>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anose="02010600030101010101" pitchFamily="2" charset="-122"/>
                <a:ea typeface="宋体" panose="02010600030101010101" pitchFamily="2" charset="-122"/>
              </a:rPr>
              <a:t>交货期不</a:t>
            </a:r>
            <a:r>
              <a:rPr lang="zh-CN" altLang="zh-CN" sz="5400" b="1" dirty="0">
                <a:solidFill>
                  <a:schemeClr val="tx2">
                    <a:lumMod val="75000"/>
                  </a:schemeClr>
                </a:solidFill>
                <a:latin typeface="宋体" panose="02010600030101010101" pitchFamily="2" charset="-122"/>
                <a:ea typeface="宋体" panose="02010600030101010101" pitchFamily="2" charset="-122"/>
              </a:rPr>
              <a:t>确定的库存管理决策</a:t>
            </a:r>
            <a:r>
              <a:rPr lang="zh-CN" altLang="en-US" sz="5400" b="1" dirty="0">
                <a:solidFill>
                  <a:schemeClr val="tx2">
                    <a:lumMod val="75000"/>
                  </a:schemeClr>
                </a:solidFill>
                <a:latin typeface="宋体" panose="02010600030101010101" pitchFamily="2" charset="-122"/>
                <a:ea typeface="宋体" panose="02010600030101010101" pitchFamily="2" charset="-122"/>
              </a:rPr>
              <a:t>模拟</a:t>
            </a:r>
          </a:p>
        </p:txBody>
      </p:sp>
      <p:sp>
        <p:nvSpPr>
          <p:cNvPr id="4" name="文本框 3"/>
          <p:cNvSpPr txBox="1"/>
          <p:nvPr/>
        </p:nvSpPr>
        <p:spPr>
          <a:xfrm>
            <a:off x="1" y="1627876"/>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第三节</a:t>
            </a:r>
          </a:p>
        </p:txBody>
      </p:sp>
    </p:spTree>
    <p:extLst>
      <p:ext uri="{BB962C8B-B14F-4D97-AF65-F5344CB8AC3E}">
        <p14:creationId xmlns:p14="http://schemas.microsoft.com/office/powerpoint/2010/main" val="337001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686842" y="1165183"/>
            <a:ext cx="10966894" cy="1015663"/>
          </a:xfrm>
          <a:prstGeom prst="rect">
            <a:avLst/>
          </a:prstGeom>
          <a:noFill/>
        </p:spPr>
        <p:txBody>
          <a:bodyPr wrap="square" rtlCol="0">
            <a:spAutoFit/>
          </a:bodyPr>
          <a:lstStyle/>
          <a:p>
            <a:r>
              <a:rPr lang="en-US" altLang="zh-CN" sz="2000" dirty="0">
                <a:solidFill>
                  <a:schemeClr val="tx2">
                    <a:lumMod val="75000"/>
                  </a:schemeClr>
                </a:solidFill>
                <a:latin typeface="宋体" pitchFamily="2" charset="-122"/>
                <a:ea typeface="宋体" pitchFamily="2" charset="-122"/>
              </a:rPr>
              <a:t>【</a:t>
            </a:r>
            <a:r>
              <a:rPr lang="zh-CN" altLang="en-US" sz="2000" dirty="0">
                <a:solidFill>
                  <a:schemeClr val="tx2">
                    <a:lumMod val="75000"/>
                  </a:schemeClr>
                </a:solidFill>
                <a:latin typeface="宋体" pitchFamily="2" charset="-122"/>
                <a:ea typeface="宋体" pitchFamily="2" charset="-122"/>
              </a:rPr>
              <a:t>例</a:t>
            </a:r>
            <a:r>
              <a:rPr lang="en-US" altLang="zh-CN" sz="2000" dirty="0">
                <a:solidFill>
                  <a:schemeClr val="tx2">
                    <a:lumMod val="75000"/>
                  </a:schemeClr>
                </a:solidFill>
                <a:latin typeface="宋体" pitchFamily="2" charset="-122"/>
                <a:ea typeface="宋体" pitchFamily="2" charset="-122"/>
              </a:rPr>
              <a:t>8-8】</a:t>
            </a:r>
            <a:r>
              <a:rPr lang="zh-CN" altLang="en-US" sz="2000" dirty="0">
                <a:solidFill>
                  <a:schemeClr val="tx2">
                    <a:lumMod val="75000"/>
                  </a:schemeClr>
                </a:solidFill>
                <a:latin typeface="宋体" pitchFamily="2" charset="-122"/>
                <a:ea typeface="宋体" pitchFamily="2" charset="-122"/>
              </a:rPr>
              <a:t>以例</a:t>
            </a:r>
            <a:r>
              <a:rPr lang="en-US" altLang="zh-CN" sz="2000" dirty="0">
                <a:solidFill>
                  <a:schemeClr val="tx2">
                    <a:lumMod val="75000"/>
                  </a:schemeClr>
                </a:solidFill>
                <a:latin typeface="宋体" pitchFamily="2" charset="-122"/>
                <a:ea typeface="宋体" pitchFamily="2" charset="-122"/>
              </a:rPr>
              <a:t>8-7</a:t>
            </a:r>
            <a:r>
              <a:rPr lang="zh-CN" altLang="en-US" sz="2000" dirty="0">
                <a:solidFill>
                  <a:schemeClr val="tx2">
                    <a:lumMod val="75000"/>
                  </a:schemeClr>
                </a:solidFill>
                <a:latin typeface="宋体" pitchFamily="2" charset="-122"/>
                <a:ea typeface="宋体" pitchFamily="2" charset="-122"/>
              </a:rPr>
              <a:t>为基础，再考虑有延期交货的情况。假如每次发出订单，第二天不一定能准时收到货，有可能会延迟一天才收到货。根据以往经验，准时与延迟的可能性各占</a:t>
            </a:r>
            <a:r>
              <a:rPr lang="en-US" altLang="zh-CN" sz="2000" dirty="0">
                <a:solidFill>
                  <a:schemeClr val="tx2">
                    <a:lumMod val="75000"/>
                  </a:schemeClr>
                </a:solidFill>
                <a:latin typeface="宋体" pitchFamily="2" charset="-122"/>
                <a:ea typeface="宋体" pitchFamily="2" charset="-122"/>
              </a:rPr>
              <a:t>50</a:t>
            </a:r>
            <a:r>
              <a:rPr lang="en-US" altLang="zh-CN" sz="2000">
                <a:solidFill>
                  <a:schemeClr val="tx2">
                    <a:lumMod val="75000"/>
                  </a:schemeClr>
                </a:solidFill>
                <a:latin typeface="宋体" pitchFamily="2" charset="-122"/>
                <a:ea typeface="宋体" pitchFamily="2" charset="-122"/>
              </a:rPr>
              <a:t>%</a:t>
            </a:r>
            <a:r>
              <a:rPr lang="zh-CN" altLang="en-US" sz="2000">
                <a:solidFill>
                  <a:schemeClr val="tx2">
                    <a:lumMod val="75000"/>
                  </a:schemeClr>
                </a:solidFill>
                <a:latin typeface="宋体" pitchFamily="2" charset="-122"/>
                <a:ea typeface="宋体" pitchFamily="2" charset="-122"/>
              </a:rPr>
              <a:t>。最</a:t>
            </a:r>
            <a:r>
              <a:rPr lang="zh-CN" altLang="en-US" sz="2000" dirty="0">
                <a:solidFill>
                  <a:schemeClr val="tx2">
                    <a:lumMod val="75000"/>
                  </a:schemeClr>
                </a:solidFill>
                <a:latin typeface="宋体" pitchFamily="2" charset="-122"/>
                <a:ea typeface="宋体" pitchFamily="2" charset="-122"/>
              </a:rPr>
              <a:t>优订货量如何确定、服务水平怎样、一年中每天的库存如何变化。</a:t>
            </a:r>
            <a:endParaRPr lang="zh-CN" altLang="en-US" sz="2000" dirty="0">
              <a:latin typeface="宋体" panose="02010600030101010101" pitchFamily="2" charset="-122"/>
              <a:ea typeface="宋体" panose="02010600030101010101" pitchFamily="2" charset="-122"/>
            </a:endParaRPr>
          </a:p>
        </p:txBody>
      </p:sp>
      <p:sp>
        <p:nvSpPr>
          <p:cNvPr id="9" name="文本框 8">
            <a:extLst>
              <a:ext uri="{FF2B5EF4-FFF2-40B4-BE49-F238E27FC236}">
                <a16:creationId xmlns:a16="http://schemas.microsoft.com/office/drawing/2014/main" id="{E8466729-30A2-4766-BFC9-1B8D51F29FCE}"/>
              </a:ext>
            </a:extLst>
          </p:cNvPr>
          <p:cNvSpPr txBox="1"/>
          <p:nvPr/>
        </p:nvSpPr>
        <p:spPr>
          <a:xfrm>
            <a:off x="0" y="49879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1</a:t>
            </a:r>
            <a:r>
              <a:rPr lang="zh-CN" altLang="en-US" sz="3600" dirty="0">
                <a:latin typeface="宋体" pitchFamily="2" charset="-122"/>
                <a:ea typeface="宋体" pitchFamily="2" charset="-122"/>
              </a:rPr>
              <a:t>、延期交货最优订货量模拟模型实例</a:t>
            </a:r>
          </a:p>
        </p:txBody>
      </p:sp>
      <p:pic>
        <p:nvPicPr>
          <p:cNvPr id="2" name="图片 1">
            <a:extLst>
              <a:ext uri="{FF2B5EF4-FFF2-40B4-BE49-F238E27FC236}">
                <a16:creationId xmlns:a16="http://schemas.microsoft.com/office/drawing/2014/main" id="{4C281CBE-A499-F258-3927-C87289639C54}"/>
              </a:ext>
            </a:extLst>
          </p:cNvPr>
          <p:cNvPicPr>
            <a:picLocks noChangeAspect="1"/>
          </p:cNvPicPr>
          <p:nvPr/>
        </p:nvPicPr>
        <p:blipFill>
          <a:blip r:embed="rId3"/>
          <a:stretch>
            <a:fillRect/>
          </a:stretch>
        </p:blipFill>
        <p:spPr>
          <a:xfrm>
            <a:off x="3986015" y="2310836"/>
            <a:ext cx="7667720" cy="841537"/>
          </a:xfrm>
          <a:prstGeom prst="rect">
            <a:avLst/>
          </a:prstGeom>
          <a:ln>
            <a:solidFill>
              <a:schemeClr val="tx1"/>
            </a:solidFill>
          </a:ln>
        </p:spPr>
      </p:pic>
      <p:sp>
        <p:nvSpPr>
          <p:cNvPr id="3" name="TextBox 1">
            <a:extLst>
              <a:ext uri="{FF2B5EF4-FFF2-40B4-BE49-F238E27FC236}">
                <a16:creationId xmlns:a16="http://schemas.microsoft.com/office/drawing/2014/main" id="{00E895B9-F659-0AC7-6FAE-3E51DFC37273}"/>
              </a:ext>
            </a:extLst>
          </p:cNvPr>
          <p:cNvSpPr txBox="1"/>
          <p:nvPr/>
        </p:nvSpPr>
        <p:spPr>
          <a:xfrm>
            <a:off x="686842" y="3644784"/>
            <a:ext cx="2872806" cy="1015663"/>
          </a:xfrm>
          <a:prstGeom prst="rect">
            <a:avLst/>
          </a:prstGeom>
          <a:noFill/>
        </p:spPr>
        <p:txBody>
          <a:bodyPr wrap="square" rtlCol="0">
            <a:spAutoFit/>
          </a:bodyPr>
          <a:lstStyle/>
          <a:p>
            <a:r>
              <a:rPr lang="zh-CN" altLang="en-US" sz="2000" b="1" dirty="0"/>
              <a:t>解题步骤</a:t>
            </a:r>
            <a:r>
              <a:rPr lang="en-US" altLang="zh-CN" sz="2000" b="1" dirty="0"/>
              <a:t> :</a:t>
            </a:r>
          </a:p>
          <a:p>
            <a:r>
              <a:rPr lang="zh-CN" altLang="en-US" sz="2000" b="1" dirty="0"/>
              <a:t>第一步，</a:t>
            </a:r>
            <a:r>
              <a:rPr lang="zh-CN" altLang="en-US" sz="2000" dirty="0"/>
              <a:t>建立延期交货最优订货量模拟模型。</a:t>
            </a:r>
          </a:p>
        </p:txBody>
      </p:sp>
      <p:pic>
        <p:nvPicPr>
          <p:cNvPr id="4" name="图片 3">
            <a:extLst>
              <a:ext uri="{FF2B5EF4-FFF2-40B4-BE49-F238E27FC236}">
                <a16:creationId xmlns:a16="http://schemas.microsoft.com/office/drawing/2014/main" id="{D653C3CF-7619-16C3-77D6-06B8B4404EF5}"/>
              </a:ext>
            </a:extLst>
          </p:cNvPr>
          <p:cNvPicPr>
            <a:picLocks noChangeAspect="1"/>
          </p:cNvPicPr>
          <p:nvPr/>
        </p:nvPicPr>
        <p:blipFill>
          <a:blip r:embed="rId4"/>
          <a:stretch>
            <a:fillRect/>
          </a:stretch>
        </p:blipFill>
        <p:spPr>
          <a:xfrm>
            <a:off x="3986015" y="3276225"/>
            <a:ext cx="7667721" cy="3258241"/>
          </a:xfrm>
          <a:prstGeom prst="rect">
            <a:avLst/>
          </a:prstGeom>
          <a:ln>
            <a:solidFill>
              <a:schemeClr val="tx1"/>
            </a:solidFill>
          </a:ln>
        </p:spPr>
      </p:pic>
    </p:spTree>
    <p:extLst>
      <p:ext uri="{BB962C8B-B14F-4D97-AF65-F5344CB8AC3E}">
        <p14:creationId xmlns:p14="http://schemas.microsoft.com/office/powerpoint/2010/main" val="41904815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E8466729-30A2-4766-BFC9-1B8D51F29FCE}"/>
              </a:ext>
            </a:extLst>
          </p:cNvPr>
          <p:cNvSpPr txBox="1"/>
          <p:nvPr/>
        </p:nvSpPr>
        <p:spPr>
          <a:xfrm>
            <a:off x="0" y="49879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1</a:t>
            </a:r>
            <a:r>
              <a:rPr lang="zh-CN" altLang="en-US" sz="3600" dirty="0">
                <a:latin typeface="宋体" pitchFamily="2" charset="-122"/>
                <a:ea typeface="宋体" pitchFamily="2" charset="-122"/>
              </a:rPr>
              <a:t>、延期交货最优订货量模拟模型实例</a:t>
            </a:r>
          </a:p>
        </p:txBody>
      </p:sp>
      <p:sp>
        <p:nvSpPr>
          <p:cNvPr id="5" name="TextBox 1">
            <a:extLst>
              <a:ext uri="{FF2B5EF4-FFF2-40B4-BE49-F238E27FC236}">
                <a16:creationId xmlns:a16="http://schemas.microsoft.com/office/drawing/2014/main" id="{969CBDBD-649C-2A9A-C8C7-2259F7C416AB}"/>
              </a:ext>
            </a:extLst>
          </p:cNvPr>
          <p:cNvSpPr txBox="1"/>
          <p:nvPr/>
        </p:nvSpPr>
        <p:spPr>
          <a:xfrm>
            <a:off x="1932258" y="1314145"/>
            <a:ext cx="5961675" cy="400110"/>
          </a:xfrm>
          <a:prstGeom prst="rect">
            <a:avLst/>
          </a:prstGeom>
          <a:noFill/>
        </p:spPr>
        <p:txBody>
          <a:bodyPr wrap="square" rtlCol="0">
            <a:spAutoFit/>
          </a:bodyPr>
          <a:lstStyle/>
          <a:p>
            <a:r>
              <a:rPr lang="zh-CN" altLang="en-US" sz="2000" b="1" dirty="0"/>
              <a:t>第二步，</a:t>
            </a:r>
            <a:r>
              <a:rPr lang="zh-CN" altLang="en-US" sz="2000" dirty="0"/>
              <a:t>绘制年总成本随订货量变化图。</a:t>
            </a:r>
          </a:p>
        </p:txBody>
      </p:sp>
      <p:pic>
        <p:nvPicPr>
          <p:cNvPr id="6" name="图片 5">
            <a:extLst>
              <a:ext uri="{FF2B5EF4-FFF2-40B4-BE49-F238E27FC236}">
                <a16:creationId xmlns:a16="http://schemas.microsoft.com/office/drawing/2014/main" id="{FA7647BC-AE45-CF4C-8FE9-6C2F58F5A8A8}"/>
              </a:ext>
            </a:extLst>
          </p:cNvPr>
          <p:cNvPicPr>
            <a:picLocks noChangeAspect="1"/>
          </p:cNvPicPr>
          <p:nvPr/>
        </p:nvPicPr>
        <p:blipFill>
          <a:blip r:embed="rId3"/>
          <a:stretch>
            <a:fillRect/>
          </a:stretch>
        </p:blipFill>
        <p:spPr>
          <a:xfrm>
            <a:off x="2076932" y="1748980"/>
            <a:ext cx="7492284" cy="4703077"/>
          </a:xfrm>
          <a:prstGeom prst="rect">
            <a:avLst/>
          </a:prstGeom>
          <a:ln>
            <a:solidFill>
              <a:schemeClr val="tx1"/>
            </a:solidFill>
          </a:ln>
        </p:spPr>
      </p:pic>
    </p:spTree>
    <p:extLst>
      <p:ext uri="{BB962C8B-B14F-4D97-AF65-F5344CB8AC3E}">
        <p14:creationId xmlns:p14="http://schemas.microsoft.com/office/powerpoint/2010/main" val="36947388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6856" y="2071016"/>
            <a:ext cx="11536386" cy="47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文本框 12"/>
          <p:cNvSpPr txBox="1"/>
          <p:nvPr/>
        </p:nvSpPr>
        <p:spPr>
          <a:xfrm>
            <a:off x="1089497" y="1175487"/>
            <a:ext cx="9105089" cy="400110"/>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8-8</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续</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在原例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8-8</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的基础上，建立延期交货服务水平模拟模型。</a:t>
            </a:r>
          </a:p>
        </p:txBody>
      </p:sp>
      <p:pic>
        <p:nvPicPr>
          <p:cNvPr id="14" name="图片 13"/>
          <p:cNvPicPr>
            <a:picLocks noChangeAspect="1"/>
          </p:cNvPicPr>
          <p:nvPr/>
        </p:nvPicPr>
        <p:blipFill>
          <a:blip r:embed="rId3">
            <a:extLst>
              <a:ext uri="{28A0092B-C50C-407E-A947-70E740481C1C}">
                <a14:useLocalDpi xmlns:a14="http://schemas.microsoft.com/office/drawing/2010/main" val="0"/>
              </a:ext>
            </a:extLst>
          </a:blip>
          <a:srcRect/>
          <a:stretch/>
        </p:blipFill>
        <p:spPr>
          <a:xfrm>
            <a:off x="448499" y="1770433"/>
            <a:ext cx="10977802" cy="4698779"/>
          </a:xfrm>
          <a:prstGeom prst="rect">
            <a:avLst/>
          </a:prstGeom>
          <a:effectLst>
            <a:outerShdw blurRad="50800" dist="38100" algn="l" rotWithShape="0">
              <a:prstClr val="black">
                <a:alpha val="40000"/>
              </a:prstClr>
            </a:outerShdw>
          </a:effectLst>
        </p:spPr>
      </p:pic>
      <p:pic>
        <p:nvPicPr>
          <p:cNvPr id="10" name="图片 9">
            <a:extLst>
              <a:ext uri="{FF2B5EF4-FFF2-40B4-BE49-F238E27FC236}">
                <a16:creationId xmlns:a16="http://schemas.microsoft.com/office/drawing/2014/main" id="{EDE53AD8-2009-4639-94F2-724F8E329A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10293" y="1770433"/>
            <a:ext cx="9116008" cy="4698779"/>
          </a:xfrm>
          <a:prstGeom prst="rect">
            <a:avLst/>
          </a:prstGeom>
          <a:effectLst>
            <a:outerShdw blurRad="50800" dist="38100" algn="l" rotWithShape="0">
              <a:prstClr val="black">
                <a:alpha val="40000"/>
              </a:prstClr>
            </a:outerShdw>
          </a:effectLst>
        </p:spPr>
      </p:pic>
      <p:sp>
        <p:nvSpPr>
          <p:cNvPr id="7" name="文本框 8">
            <a:extLst>
              <a:ext uri="{FF2B5EF4-FFF2-40B4-BE49-F238E27FC236}">
                <a16:creationId xmlns:a16="http://schemas.microsoft.com/office/drawing/2014/main" id="{E8466729-30A2-4766-BFC9-1B8D51F29FCE}"/>
              </a:ext>
            </a:extLst>
          </p:cNvPr>
          <p:cNvSpPr txBox="1"/>
          <p:nvPr/>
        </p:nvSpPr>
        <p:spPr>
          <a:xfrm>
            <a:off x="0" y="49879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2</a:t>
            </a:r>
            <a:r>
              <a:rPr lang="zh-CN" altLang="en-US" sz="3600" dirty="0">
                <a:latin typeface="宋体" pitchFamily="2" charset="-122"/>
                <a:ea typeface="宋体" pitchFamily="2" charset="-122"/>
              </a:rPr>
              <a:t>、延期交货服务水平模拟模型实例</a:t>
            </a:r>
          </a:p>
        </p:txBody>
      </p:sp>
    </p:spTree>
    <p:extLst>
      <p:ext uri="{BB962C8B-B14F-4D97-AF65-F5344CB8AC3E}">
        <p14:creationId xmlns:p14="http://schemas.microsoft.com/office/powerpoint/2010/main" val="21983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8">
            <a:extLst>
              <a:ext uri="{FF2B5EF4-FFF2-40B4-BE49-F238E27FC236}">
                <a16:creationId xmlns:a16="http://schemas.microsoft.com/office/drawing/2014/main" id="{E8466729-30A2-4766-BFC9-1B8D51F29FCE}"/>
              </a:ext>
            </a:extLst>
          </p:cNvPr>
          <p:cNvSpPr txBox="1"/>
          <p:nvPr/>
        </p:nvSpPr>
        <p:spPr>
          <a:xfrm>
            <a:off x="0" y="49879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pPr algn="l"/>
            <a:r>
              <a:rPr lang="en-US" altLang="zh-CN" sz="3600" dirty="0">
                <a:latin typeface="宋体" pitchFamily="2" charset="-122"/>
                <a:ea typeface="宋体" pitchFamily="2" charset="-122"/>
              </a:rPr>
              <a:t>          3</a:t>
            </a:r>
            <a:r>
              <a:rPr lang="zh-CN" altLang="en-US" sz="3600" dirty="0">
                <a:latin typeface="宋体" pitchFamily="2" charset="-122"/>
                <a:ea typeface="宋体" pitchFamily="2" charset="-122"/>
              </a:rPr>
              <a:t>、延期交货库存变化模拟模型实例</a:t>
            </a:r>
          </a:p>
        </p:txBody>
      </p:sp>
      <p:sp>
        <p:nvSpPr>
          <p:cNvPr id="7" name="文本框 12"/>
          <p:cNvSpPr txBox="1"/>
          <p:nvPr/>
        </p:nvSpPr>
        <p:spPr>
          <a:xfrm>
            <a:off x="1089498" y="1218817"/>
            <a:ext cx="10195818" cy="707886"/>
          </a:xfrm>
          <a:prstGeom prst="rect">
            <a:avLst/>
          </a:prstGeom>
          <a:noFill/>
        </p:spPr>
        <p:txBody>
          <a:bodyPr wrap="square" rtlCol="0">
            <a:spAutoFit/>
          </a:bodyPr>
          <a:lstStyle/>
          <a:p>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8-8</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续</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在原例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8-8</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的基础上，建立延期交货库存变化模拟模型。用于分析因受需求不确定、交货期不确定等因素的影响下，每天的库存变化情况。</a:t>
            </a:r>
          </a:p>
        </p:txBody>
      </p:sp>
      <p:pic>
        <p:nvPicPr>
          <p:cNvPr id="2" name="图片 1">
            <a:extLst>
              <a:ext uri="{FF2B5EF4-FFF2-40B4-BE49-F238E27FC236}">
                <a16:creationId xmlns:a16="http://schemas.microsoft.com/office/drawing/2014/main" id="{A05C7A22-FE51-46E7-DCD4-AD528BAB4D2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89498" y="2000398"/>
            <a:ext cx="10195818" cy="4444146"/>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09777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0" y="558686"/>
            <a:ext cx="12191999"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8-6/7/8</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1517276" y="2334697"/>
            <a:ext cx="305393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均匀、正态、特定离散分布随机数生成</a:t>
            </a:r>
          </a:p>
        </p:txBody>
      </p:sp>
      <p:sp>
        <p:nvSpPr>
          <p:cNvPr id="28" name="文本框 10"/>
          <p:cNvSpPr txBox="1"/>
          <p:nvPr/>
        </p:nvSpPr>
        <p:spPr>
          <a:xfrm>
            <a:off x="1588021" y="4577711"/>
            <a:ext cx="335433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文本框结合微调项控件控制参数可选的技术</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7414534" y="2430266"/>
            <a:ext cx="3296331" cy="1200329"/>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随机需求库存模拟模型</a:t>
            </a:r>
            <a:endParaRPr lang="en-US" altLang="zh-CN" sz="2400" b="1" dirty="0">
              <a:solidFill>
                <a:schemeClr val="tx2">
                  <a:lumMod val="75000"/>
                </a:schemeClr>
              </a:solidFill>
              <a:latin typeface="宋体" pitchFamily="2" charset="-122"/>
              <a:ea typeface="宋体" pitchFamily="2" charset="-122"/>
            </a:endParaRPr>
          </a:p>
          <a:p>
            <a:pPr algn="just"/>
            <a:r>
              <a:rPr lang="zh-CN" altLang="en-US" sz="2400" b="1" dirty="0">
                <a:solidFill>
                  <a:schemeClr val="tx2">
                    <a:lumMod val="75000"/>
                  </a:schemeClr>
                </a:solidFill>
                <a:latin typeface="宋体" pitchFamily="2" charset="-122"/>
                <a:ea typeface="宋体" pitchFamily="2" charset="-122"/>
              </a:rPr>
              <a:t>交货期不确定的库存管理模拟模型</a:t>
            </a:r>
          </a:p>
        </p:txBody>
      </p:sp>
      <p:sp>
        <p:nvSpPr>
          <p:cNvPr id="21" name="文本框 10">
            <a:extLst>
              <a:ext uri="{FF2B5EF4-FFF2-40B4-BE49-F238E27FC236}">
                <a16:creationId xmlns:a16="http://schemas.microsoft.com/office/drawing/2014/main" id="{4BAEEDE9-9F8C-4AAF-B5C8-1E0441C90BF2}"/>
              </a:ext>
            </a:extLst>
          </p:cNvPr>
          <p:cNvSpPr txBox="1"/>
          <p:nvPr/>
        </p:nvSpPr>
        <p:spPr>
          <a:xfrm>
            <a:off x="7464582" y="4556075"/>
            <a:ext cx="3772986" cy="1846659"/>
          </a:xfrm>
          <a:prstGeom prst="rect">
            <a:avLst/>
          </a:prstGeom>
          <a:noFill/>
        </p:spPr>
        <p:txBody>
          <a:bodyPr wrap="square" rtlCol="0">
            <a:spAutoFit/>
          </a:bodyPr>
          <a:lstStyle/>
          <a:p>
            <a:r>
              <a:rPr lang="zh-CN" altLang="en-US" sz="2400" b="1" dirty="0">
                <a:solidFill>
                  <a:schemeClr val="tx2">
                    <a:lumMod val="75000"/>
                  </a:schemeClr>
                </a:solidFill>
                <a:latin typeface="宋体" pitchFamily="2" charset="-122"/>
                <a:ea typeface="宋体" pitchFamily="2" charset="-122"/>
              </a:rPr>
              <a:t>系统模拟模型的一般框架</a:t>
            </a:r>
          </a:p>
          <a:p>
            <a:r>
              <a:rPr lang="zh-CN" altLang="en-US" b="1" dirty="0">
                <a:solidFill>
                  <a:schemeClr val="tx2">
                    <a:lumMod val="75000"/>
                  </a:schemeClr>
                </a:solidFill>
                <a:latin typeface="宋体" pitchFamily="2" charset="-122"/>
                <a:ea typeface="宋体" pitchFamily="2" charset="-122"/>
              </a:rPr>
              <a:t> </a:t>
            </a:r>
            <a:r>
              <a:rPr lang="zh-CN" altLang="en-US" sz="2400" b="1" dirty="0">
                <a:solidFill>
                  <a:schemeClr val="tx2">
                    <a:lumMod val="75000"/>
                  </a:schemeClr>
                </a:solidFill>
                <a:latin typeface="宋体" pitchFamily="2" charset="-122"/>
                <a:ea typeface="宋体" pitchFamily="2" charset="-122"/>
              </a:rPr>
              <a:t>输入区	   工作区</a:t>
            </a:r>
            <a:endParaRPr lang="en-US" altLang="zh-CN" sz="2400" b="1" dirty="0">
              <a:solidFill>
                <a:schemeClr val="tx2">
                  <a:lumMod val="75000"/>
                </a:schemeClr>
              </a:solidFill>
              <a:latin typeface="宋体" pitchFamily="2" charset="-122"/>
              <a:ea typeface="宋体" pitchFamily="2" charset="-122"/>
            </a:endParaRPr>
          </a:p>
          <a:p>
            <a:r>
              <a:rPr lang="en-US" altLang="zh-CN" sz="2400" b="1" dirty="0">
                <a:solidFill>
                  <a:schemeClr val="tx2">
                    <a:lumMod val="75000"/>
                  </a:schemeClr>
                </a:solidFill>
                <a:latin typeface="宋体" pitchFamily="2" charset="-122"/>
                <a:ea typeface="宋体" pitchFamily="2" charset="-122"/>
              </a:rPr>
              <a:t> </a:t>
            </a:r>
            <a:r>
              <a:rPr lang="zh-CN" altLang="en-US" sz="2400" b="1" dirty="0">
                <a:solidFill>
                  <a:schemeClr val="tx2">
                    <a:lumMod val="75000"/>
                  </a:schemeClr>
                </a:solidFill>
                <a:latin typeface="宋体" pitchFamily="2" charset="-122"/>
                <a:ea typeface="宋体" pitchFamily="2" charset="-122"/>
              </a:rPr>
              <a:t>输出区	   试验区</a:t>
            </a:r>
          </a:p>
          <a:p>
            <a:r>
              <a:rPr lang="en-US" altLang="zh-CN" sz="2400" b="1" dirty="0">
                <a:solidFill>
                  <a:schemeClr val="tx2">
                    <a:lumMod val="75000"/>
                  </a:schemeClr>
                </a:solidFill>
                <a:latin typeface="宋体" pitchFamily="2" charset="-122"/>
                <a:ea typeface="宋体" pitchFamily="2" charset="-122"/>
              </a:rPr>
              <a:t> </a:t>
            </a:r>
            <a:r>
              <a:rPr lang="zh-CN" altLang="en-US" sz="2400" b="1" dirty="0">
                <a:solidFill>
                  <a:schemeClr val="tx2">
                    <a:lumMod val="75000"/>
                  </a:schemeClr>
                </a:solidFill>
                <a:latin typeface="宋体" pitchFamily="2" charset="-122"/>
                <a:ea typeface="宋体" pitchFamily="2" charset="-122"/>
              </a:rPr>
              <a:t>统计区	   绘图区</a:t>
            </a:r>
            <a:r>
              <a:rPr lang="zh-CN" altLang="en-US" b="1" dirty="0">
                <a:solidFill>
                  <a:schemeClr val="tx2">
                    <a:lumMod val="75000"/>
                  </a:schemeClr>
                </a:solidFill>
                <a:latin typeface="宋体" pitchFamily="2" charset="-122"/>
                <a:ea typeface="宋体" pitchFamily="2" charset="-122"/>
              </a:rPr>
              <a:t>	</a:t>
            </a:r>
          </a:p>
        </p:txBody>
      </p:sp>
      <p:sp>
        <p:nvSpPr>
          <p:cNvPr id="27" name="Freeform 265">
            <a:extLst>
              <a:ext uri="{FF2B5EF4-FFF2-40B4-BE49-F238E27FC236}">
                <a16:creationId xmlns:a16="http://schemas.microsoft.com/office/drawing/2014/main" id="{C32B480F-699A-47C8-A696-7510A162E13D}"/>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AE0F8A3B-F86D-4D3F-BE24-CDBDEAF4A802}"/>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C16BFB3B-110A-4D9D-8257-BA9F724D034D}"/>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F6E077D9-352C-4683-BE32-B536AAD3E828}"/>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98F64A73-47D5-4D7C-B5A8-CA3924DCE8C2}"/>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F67356CD-99D3-49B9-ACF6-A15E97DA3F94}"/>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F3E0F231-8DB4-4850-8A6B-548854DD02FF}"/>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ECCC575A-F232-40B2-A743-417154D18E48}"/>
              </a:ext>
            </a:extLst>
          </p:cNvPr>
          <p:cNvGrpSpPr/>
          <p:nvPr/>
        </p:nvGrpSpPr>
        <p:grpSpPr>
          <a:xfrm>
            <a:off x="1435102" y="5518036"/>
            <a:ext cx="3303588" cy="215888"/>
            <a:chOff x="1435102" y="5518036"/>
            <a:chExt cx="3303588" cy="215888"/>
          </a:xfrm>
        </p:grpSpPr>
        <p:sp>
          <p:nvSpPr>
            <p:cNvPr id="37" name="任意多边形 10">
              <a:extLst>
                <a:ext uri="{FF2B5EF4-FFF2-40B4-BE49-F238E27FC236}">
                  <a16:creationId xmlns:a16="http://schemas.microsoft.com/office/drawing/2014/main" id="{D45CC620-774A-4293-B806-2C4917C83C87}"/>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49D1C279-D867-4D51-9EC6-9C27AEE0CDA7}"/>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E1C9AA1D-532C-4D84-BAD7-3CDB045F6520}"/>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8C7B98C6-CC82-4C84-B456-CA7DFF1F6248}"/>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8AFBF731-50EA-4DC4-9360-4EB03C06F771}"/>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BCFA49F3-A981-4663-99E8-F466A81DD54B}"/>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3">
            <a:extLst>
              <a:ext uri="{FF2B5EF4-FFF2-40B4-BE49-F238E27FC236}">
                <a16:creationId xmlns:a16="http://schemas.microsoft.com/office/drawing/2014/main" id="{1AC8E1EC-D4EF-40EF-93FC-B870A25F4428}"/>
              </a:ext>
            </a:extLst>
          </p:cNvPr>
          <p:cNvSpPr>
            <a:spLocks noChangeArrowheads="1"/>
          </p:cNvSpPr>
          <p:nvPr/>
        </p:nvSpPr>
        <p:spPr bwMode="auto">
          <a:xfrm>
            <a:off x="5480049" y="5479405"/>
            <a:ext cx="958851" cy="588929"/>
          </a:xfrm>
          <a:custGeom>
            <a:avLst/>
            <a:gdLst>
              <a:gd name="T0" fmla="*/ 682816 w 958283"/>
              <a:gd name="T1" fmla="*/ 383 h 588461"/>
              <a:gd name="T2" fmla="*/ 773685 w 958283"/>
              <a:gd name="T3" fmla="*/ 9370 h 588461"/>
              <a:gd name="T4" fmla="*/ 936679 w 958283"/>
              <a:gd name="T5" fmla="*/ 397691 h 588461"/>
              <a:gd name="T6" fmla="*/ 460233 w 958283"/>
              <a:gd name="T7" fmla="*/ 573062 h 588461"/>
              <a:gd name="T8" fmla="*/ 456085 w 958283"/>
              <a:gd name="T9" fmla="*/ 571431 h 588461"/>
              <a:gd name="T10" fmla="*/ 364381 w 958283"/>
              <a:gd name="T11" fmla="*/ 517748 h 588461"/>
              <a:gd name="T12" fmla="*/ 71272 w 958283"/>
              <a:gd name="T13" fmla="*/ 241009 h 588461"/>
              <a:gd name="T14" fmla="*/ 0 w 958283"/>
              <a:gd name="T15" fmla="*/ 141405 h 588461"/>
              <a:gd name="T16" fmla="*/ 9811 w 958283"/>
              <a:gd name="T17" fmla="*/ 138631 h 588461"/>
              <a:gd name="T18" fmla="*/ 682816 w 958283"/>
              <a:gd name="T19" fmla="*/ 383 h 588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8283"/>
              <a:gd name="T31" fmla="*/ 0 h 588461"/>
              <a:gd name="T32" fmla="*/ 958283 w 958283"/>
              <a:gd name="T33" fmla="*/ 588461 h 5884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8283" h="588461">
                <a:moveTo>
                  <a:pt x="682412" y="383"/>
                </a:moveTo>
                <a:cubicBezTo>
                  <a:pt x="722060" y="-1068"/>
                  <a:pt x="753387" y="1540"/>
                  <a:pt x="773227" y="9362"/>
                </a:cubicBezTo>
                <a:cubicBezTo>
                  <a:pt x="923594" y="71942"/>
                  <a:pt x="998778" y="247163"/>
                  <a:pt x="936125" y="397353"/>
                </a:cubicBezTo>
                <a:cubicBezTo>
                  <a:pt x="873472" y="551715"/>
                  <a:pt x="614506" y="622638"/>
                  <a:pt x="459961" y="572575"/>
                </a:cubicBezTo>
                <a:lnTo>
                  <a:pt x="455815" y="570945"/>
                </a:lnTo>
                <a:lnTo>
                  <a:pt x="364165" y="517308"/>
                </a:lnTo>
                <a:cubicBezTo>
                  <a:pt x="265785" y="450510"/>
                  <a:pt x="160136" y="352256"/>
                  <a:pt x="71230" y="240804"/>
                </a:cubicBezTo>
                <a:lnTo>
                  <a:pt x="0" y="141285"/>
                </a:lnTo>
                <a:lnTo>
                  <a:pt x="9805" y="138513"/>
                </a:lnTo>
                <a:cubicBezTo>
                  <a:pt x="232093" y="76912"/>
                  <a:pt x="523822" y="6185"/>
                  <a:pt x="682412" y="383"/>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41">
            <a:extLst>
              <a:ext uri="{FF2B5EF4-FFF2-40B4-BE49-F238E27FC236}">
                <a16:creationId xmlns:a16="http://schemas.microsoft.com/office/drawing/2014/main" id="{534C2D61-42CE-4E80-8F0D-C43EB5A8CD87}"/>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37">
            <a:extLst>
              <a:ext uri="{FF2B5EF4-FFF2-40B4-BE49-F238E27FC236}">
                <a16:creationId xmlns:a16="http://schemas.microsoft.com/office/drawing/2014/main" id="{6F9CDD4A-4ED3-4981-AD8A-D66064BEEBFD}"/>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6" name="任意多边形 45">
            <a:extLst>
              <a:ext uri="{FF2B5EF4-FFF2-40B4-BE49-F238E27FC236}">
                <a16:creationId xmlns:a16="http://schemas.microsoft.com/office/drawing/2014/main" id="{2DA308E8-7E87-4FE6-93FE-DEF85B202345}"/>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7" name="组合 46">
            <a:extLst>
              <a:ext uri="{FF2B5EF4-FFF2-40B4-BE49-F238E27FC236}">
                <a16:creationId xmlns:a16="http://schemas.microsoft.com/office/drawing/2014/main" id="{1F4AC428-EE00-4938-BDC8-B2333422BF0D}"/>
              </a:ext>
            </a:extLst>
          </p:cNvPr>
          <p:cNvGrpSpPr/>
          <p:nvPr/>
        </p:nvGrpSpPr>
        <p:grpSpPr>
          <a:xfrm>
            <a:off x="7558090" y="2268603"/>
            <a:ext cx="3355975" cy="215888"/>
            <a:chOff x="7558090" y="2268603"/>
            <a:chExt cx="3355975" cy="215888"/>
          </a:xfrm>
        </p:grpSpPr>
        <p:sp>
          <p:nvSpPr>
            <p:cNvPr id="48" name="椭圆 12">
              <a:extLst>
                <a:ext uri="{FF2B5EF4-FFF2-40B4-BE49-F238E27FC236}">
                  <a16:creationId xmlns:a16="http://schemas.microsoft.com/office/drawing/2014/main" id="{360A25E6-1794-443A-844A-4846FEAC225B}"/>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9" name="任意多边形 24">
              <a:extLst>
                <a:ext uri="{FF2B5EF4-FFF2-40B4-BE49-F238E27FC236}">
                  <a16:creationId xmlns:a16="http://schemas.microsoft.com/office/drawing/2014/main" id="{1A16D34B-0C31-4F5A-A585-B7193696CF68}"/>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50" name="文本框 25">
            <a:extLst>
              <a:ext uri="{FF2B5EF4-FFF2-40B4-BE49-F238E27FC236}">
                <a16:creationId xmlns:a16="http://schemas.microsoft.com/office/drawing/2014/main" id="{0C9091AD-5941-4B39-91A8-17C8EE5CAD42}"/>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1" name="文本框 26">
            <a:extLst>
              <a:ext uri="{FF2B5EF4-FFF2-40B4-BE49-F238E27FC236}">
                <a16:creationId xmlns:a16="http://schemas.microsoft.com/office/drawing/2014/main" id="{B75626BB-C10B-438F-BE20-320596D89B6B}"/>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2" name="文本框 27">
            <a:extLst>
              <a:ext uri="{FF2B5EF4-FFF2-40B4-BE49-F238E27FC236}">
                <a16:creationId xmlns:a16="http://schemas.microsoft.com/office/drawing/2014/main" id="{1319E27F-8C63-4AF4-8FE0-5936B76C783A}"/>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3" name="文本框 28">
            <a:extLst>
              <a:ext uri="{FF2B5EF4-FFF2-40B4-BE49-F238E27FC236}">
                <a16:creationId xmlns:a16="http://schemas.microsoft.com/office/drawing/2014/main" id="{44D4C480-B1D6-4935-83B9-DDDDA7091884}"/>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8915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500"/>
                                        <p:tgtEl>
                                          <p:spTgt spid="4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left)">
                                      <p:cBhvr>
                                        <p:cTn id="23" dur="500"/>
                                        <p:tgtEl>
                                          <p:spTgt spid="4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p:cTn id="43" dur="500" fill="hold"/>
                                        <p:tgtEl>
                                          <p:spTgt spid="52"/>
                                        </p:tgtEl>
                                        <p:attrNameLst>
                                          <p:attrName>ppt_w</p:attrName>
                                        </p:attrNameLst>
                                      </p:cBhvr>
                                      <p:tavLst>
                                        <p:tav tm="0">
                                          <p:val>
                                            <p:fltVal val="0"/>
                                          </p:val>
                                        </p:tav>
                                        <p:tav tm="100000">
                                          <p:val>
                                            <p:strVal val="#ppt_w"/>
                                          </p:val>
                                        </p:tav>
                                      </p:tavLst>
                                    </p:anim>
                                    <p:anim calcmode="lin" valueType="num">
                                      <p:cBhvr>
                                        <p:cTn id="44" dur="500" fill="hold"/>
                                        <p:tgtEl>
                                          <p:spTgt spid="52"/>
                                        </p:tgtEl>
                                        <p:attrNameLst>
                                          <p:attrName>ppt_h</p:attrName>
                                        </p:attrNameLst>
                                      </p:cBhvr>
                                      <p:tavLst>
                                        <p:tav tm="0">
                                          <p:val>
                                            <p:fltVal val="0"/>
                                          </p:val>
                                        </p:tav>
                                        <p:tav tm="100000">
                                          <p:val>
                                            <p:strVal val="#ppt_h"/>
                                          </p:val>
                                        </p:tav>
                                      </p:tavLst>
                                    </p:anim>
                                    <p:animEffect transition="in" filter="fade">
                                      <p:cBhvr>
                                        <p:cTn id="45" dur="500"/>
                                        <p:tgtEl>
                                          <p:spTgt spid="5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500" fill="hold"/>
                                        <p:tgtEl>
                                          <p:spTgt spid="50"/>
                                        </p:tgtEl>
                                        <p:attrNameLst>
                                          <p:attrName>ppt_w</p:attrName>
                                        </p:attrNameLst>
                                      </p:cBhvr>
                                      <p:tavLst>
                                        <p:tav tm="0">
                                          <p:val>
                                            <p:fltVal val="0"/>
                                          </p:val>
                                        </p:tav>
                                        <p:tav tm="100000">
                                          <p:val>
                                            <p:strVal val="#ppt_w"/>
                                          </p:val>
                                        </p:tav>
                                      </p:tavLst>
                                    </p:anim>
                                    <p:anim calcmode="lin" valueType="num">
                                      <p:cBhvr>
                                        <p:cTn id="49" dur="500" fill="hold"/>
                                        <p:tgtEl>
                                          <p:spTgt spid="50"/>
                                        </p:tgtEl>
                                        <p:attrNameLst>
                                          <p:attrName>ppt_h</p:attrName>
                                        </p:attrNameLst>
                                      </p:cBhvr>
                                      <p:tavLst>
                                        <p:tav tm="0">
                                          <p:val>
                                            <p:fltVal val="0"/>
                                          </p:val>
                                        </p:tav>
                                        <p:tav tm="100000">
                                          <p:val>
                                            <p:strVal val="#ppt_h"/>
                                          </p:val>
                                        </p:tav>
                                      </p:tavLst>
                                    </p:anim>
                                    <p:animEffect transition="in" filter="fade">
                                      <p:cBhvr>
                                        <p:cTn id="50" dur="500"/>
                                        <p:tgtEl>
                                          <p:spTgt spid="5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par>
                                <p:cTn id="65" presetID="22" presetClass="entr" presetSubtype="2"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right)">
                                      <p:cBhvr>
                                        <p:cTn id="67" dur="500"/>
                                        <p:tgtEl>
                                          <p:spTgt spid="33"/>
                                        </p:tgtEl>
                                      </p:cBhvr>
                                    </p:animEffect>
                                  </p:childTnLst>
                                </p:cTn>
                              </p:par>
                              <p:par>
                                <p:cTn id="68" presetID="22" presetClass="entr" presetSubtype="8"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par>
                                <p:cTn id="71" presetID="22" presetClass="entr" presetSubtype="2" fill="hold"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right)">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6" grpId="0" animBg="1"/>
      <p:bldP spid="50" grpId="0"/>
      <p:bldP spid="51" grpId="0"/>
      <p:bldP spid="52" grpId="0"/>
      <p:bldP spid="5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8338644" y="1708577"/>
            <a:ext cx="3285748" cy="1200329"/>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系统模拟模型的一般框架</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活动扫描系统仿真模拟方法</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仿真结果多次试验方法</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仿真样本统计分析</a:t>
            </a:r>
            <a:endParaRPr lang="en-US" altLang="zh-CN" dirty="0">
              <a:solidFill>
                <a:schemeClr val="tx2">
                  <a:lumMod val="75000"/>
                </a:schemeClr>
              </a:solidFill>
              <a:latin typeface="宋体" panose="02010600030101010101" pitchFamily="2" charset="-122"/>
              <a:ea typeface="宋体" panose="02010600030101010101" pitchFamily="2" charset="-122"/>
            </a:endParaRPr>
          </a:p>
        </p:txBody>
      </p:sp>
      <p:sp>
        <p:nvSpPr>
          <p:cNvPr id="38" name="文本框 37"/>
          <p:cNvSpPr txBox="1"/>
          <p:nvPr/>
        </p:nvSpPr>
        <p:spPr>
          <a:xfrm>
            <a:off x="4409971" y="1754136"/>
            <a:ext cx="3759160" cy="1754326"/>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需求确定时库存管理决策模型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需求不确定时库存管理决策模型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有缺货损失时库存管理决策模型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交货期不确定时库存管理决策模型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需求不确定时服务水平相对应的再订货点决策模型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p:txBody>
      </p:sp>
      <p:sp>
        <p:nvSpPr>
          <p:cNvPr id="40" name="文本框 39"/>
          <p:cNvSpPr txBox="1"/>
          <p:nvPr/>
        </p:nvSpPr>
        <p:spPr>
          <a:xfrm>
            <a:off x="4409971" y="4416808"/>
            <a:ext cx="3600243" cy="1754326"/>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随机数发生方法</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活动扫描仿真模拟</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随机结果变量的试验及统计分析</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为进行重复试验而采用在模拟运算表中使用虚自变量技术</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模拟模型的图形表示技术</a:t>
            </a:r>
          </a:p>
        </p:txBody>
      </p:sp>
      <p:sp>
        <p:nvSpPr>
          <p:cNvPr id="42" name="文本框 41"/>
          <p:cNvSpPr txBox="1"/>
          <p:nvPr/>
        </p:nvSpPr>
        <p:spPr>
          <a:xfrm>
            <a:off x="8338644" y="4325646"/>
            <a:ext cx="2626688" cy="923330"/>
          </a:xfrm>
          <a:prstGeom prst="rect">
            <a:avLst/>
          </a:prstGeom>
          <a:noFill/>
        </p:spPr>
        <p:txBody>
          <a:bodyPr wrap="square" rtlCol="0">
            <a:spAutoFit/>
          </a:bodyPr>
          <a:lstStyle/>
          <a:p>
            <a:r>
              <a:rPr lang="en-US" altLang="zh-CN" dirty="0">
                <a:solidFill>
                  <a:schemeClr val="tx2">
                    <a:lumMod val="75000"/>
                  </a:schemeClr>
                </a:solidFill>
                <a:latin typeface="宋体" panose="02010600030101010101" pitchFamily="2" charset="-122"/>
                <a:ea typeface="宋体" panose="02010600030101010101" pitchFamily="2" charset="-122"/>
              </a:rPr>
              <a:t>RAND()</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RANDBETWEEN()</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FREQUENCY()</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NORM.INV()</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VLOOKUP()</a:t>
            </a:r>
            <a:endParaRPr lang="zh-CN" altLang="en-US" dirty="0">
              <a:solidFill>
                <a:schemeClr val="tx2">
                  <a:lumMod val="75000"/>
                </a:schemeClr>
              </a:solidFill>
              <a:latin typeface="宋体" panose="02010600030101010101" pitchFamily="2" charset="-122"/>
              <a:ea typeface="宋体" panose="02010600030101010101" pitchFamily="2" charset="-122"/>
            </a:endParaRPr>
          </a:p>
        </p:txBody>
      </p:sp>
      <p:sp>
        <p:nvSpPr>
          <p:cNvPr id="44" name="文本框 43"/>
          <p:cNvSpPr txBox="1"/>
          <p:nvPr/>
        </p:nvSpPr>
        <p:spPr>
          <a:xfrm>
            <a:off x="4304177" y="1263210"/>
            <a:ext cx="2225040" cy="461665"/>
          </a:xfrm>
          <a:prstGeom prst="rect">
            <a:avLst/>
          </a:prstGeom>
          <a:noFill/>
        </p:spPr>
        <p:txBody>
          <a:bodyPr wrap="square" rtlCol="0">
            <a:spAutoFit/>
          </a:bodyPr>
          <a:lstStyle>
            <a:defPPr>
              <a:defRPr lang="zh-CN"/>
            </a:defPPr>
            <a:lvl1pPr defTabSz="914400">
              <a:defRPr sz="2000" b="1">
                <a:effectLst/>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en-US" sz="2400" dirty="0">
                <a:solidFill>
                  <a:schemeClr val="tx2">
                    <a:lumMod val="75000"/>
                  </a:schemeClr>
                </a:solidFill>
              </a:rPr>
              <a:t>本章重点</a:t>
            </a:r>
          </a:p>
        </p:txBody>
      </p:sp>
      <p:sp>
        <p:nvSpPr>
          <p:cNvPr id="45" name="文本框 44"/>
          <p:cNvSpPr txBox="1"/>
          <p:nvPr/>
        </p:nvSpPr>
        <p:spPr>
          <a:xfrm>
            <a:off x="8325074" y="1111309"/>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46" name="文本框 45"/>
          <p:cNvSpPr txBox="1"/>
          <p:nvPr/>
        </p:nvSpPr>
        <p:spPr>
          <a:xfrm>
            <a:off x="4409971" y="3940644"/>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7" name="文本框 46"/>
          <p:cNvSpPr txBox="1"/>
          <p:nvPr/>
        </p:nvSpPr>
        <p:spPr>
          <a:xfrm>
            <a:off x="8338644" y="3780668"/>
            <a:ext cx="253990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48" name="文本框 47"/>
          <p:cNvSpPr txBox="1"/>
          <p:nvPr/>
        </p:nvSpPr>
        <p:spPr>
          <a:xfrm>
            <a:off x="-34312" y="403423"/>
            <a:ext cx="12192000" cy="707886"/>
          </a:xfrm>
          <a:prstGeom prst="rect">
            <a:avLst/>
          </a:prstGeom>
          <a:noFill/>
        </p:spPr>
        <p:txBody>
          <a:bodyPr wrap="square" rtlCol="0">
            <a:spAutoFit/>
          </a:bodyPr>
          <a:lstStyle>
            <a:defPPr>
              <a:defRPr lang="zh-CN"/>
            </a:defPPr>
            <a:lvl1pPr algn="ctr">
              <a:defRPr sz="4000" b="1">
                <a:solidFill>
                  <a:schemeClr val="tx2">
                    <a:lumMod val="75000"/>
                  </a:schemeClr>
                </a:solidFill>
                <a:latin typeface="宋体" pitchFamily="2" charset="-122"/>
                <a:ea typeface="宋体" pitchFamily="2" charset="-122"/>
              </a:defRPr>
            </a:lvl1pPr>
            <a:lvl2pPr defTabSz="914400"/>
            <a:lvl3pPr defTabSz="914400"/>
            <a:lvl4pPr defTabSz="914400"/>
            <a:lvl5pPr defTabSz="914400"/>
            <a:lvl6pPr defTabSz="914400"/>
            <a:lvl7pPr defTabSz="914400"/>
            <a:lvl8pPr defTabSz="914400"/>
            <a:lvl9pPr defTabSz="914400"/>
          </a:lstStyle>
          <a:p>
            <a:r>
              <a:rPr lang="zh-CN" altLang="en-US" dirty="0"/>
              <a:t>本章小结</a:t>
            </a:r>
          </a:p>
        </p:txBody>
      </p:sp>
      <p:grpSp>
        <p:nvGrpSpPr>
          <p:cNvPr id="28" name="原创设计师QQ69613753    _1">
            <a:extLst>
              <a:ext uri="{FF2B5EF4-FFF2-40B4-BE49-F238E27FC236}">
                <a16:creationId xmlns:a16="http://schemas.microsoft.com/office/drawing/2014/main" id="{C78A2E11-F74E-457C-95F9-5E94E6589EBE}"/>
              </a:ext>
            </a:extLst>
          </p:cNvPr>
          <p:cNvGrpSpPr/>
          <p:nvPr/>
        </p:nvGrpSpPr>
        <p:grpSpPr>
          <a:xfrm>
            <a:off x="674132" y="1986036"/>
            <a:ext cx="3346726" cy="3312208"/>
            <a:chOff x="1128878" y="910350"/>
            <a:chExt cx="4168006" cy="4401738"/>
          </a:xfrm>
        </p:grpSpPr>
        <p:sp>
          <p:nvSpPr>
            <p:cNvPr id="35" name="椭圆 34">
              <a:extLst>
                <a:ext uri="{FF2B5EF4-FFF2-40B4-BE49-F238E27FC236}">
                  <a16:creationId xmlns:a16="http://schemas.microsoft.com/office/drawing/2014/main" id="{1F0867A0-94A5-4A3D-B689-F62FEC0D8A87}"/>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7" name="椭圆 36">
              <a:extLst>
                <a:ext uri="{FF2B5EF4-FFF2-40B4-BE49-F238E27FC236}">
                  <a16:creationId xmlns:a16="http://schemas.microsoft.com/office/drawing/2014/main" id="{2001ECD0-E097-4CE1-8860-FB98363EF2B1}"/>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椭圆 38">
              <a:extLst>
                <a:ext uri="{FF2B5EF4-FFF2-40B4-BE49-F238E27FC236}">
                  <a16:creationId xmlns:a16="http://schemas.microsoft.com/office/drawing/2014/main" id="{96B944BB-F5D8-414D-9E3C-EF70C01320B8}"/>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1" name="椭圆 40">
              <a:extLst>
                <a:ext uri="{FF2B5EF4-FFF2-40B4-BE49-F238E27FC236}">
                  <a16:creationId xmlns:a16="http://schemas.microsoft.com/office/drawing/2014/main" id="{F5423C70-FC09-40B8-B666-A20F8CC0E1C0}"/>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椭圆 42">
              <a:extLst>
                <a:ext uri="{FF2B5EF4-FFF2-40B4-BE49-F238E27FC236}">
                  <a16:creationId xmlns:a16="http://schemas.microsoft.com/office/drawing/2014/main" id="{B6851312-9B53-48D7-8FC6-8A154413970D}"/>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椭圆 48">
              <a:extLst>
                <a:ext uri="{FF2B5EF4-FFF2-40B4-BE49-F238E27FC236}">
                  <a16:creationId xmlns:a16="http://schemas.microsoft.com/office/drawing/2014/main" id="{486B95E4-E081-4A58-B27F-C390961692E6}"/>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0" name="椭圆 49">
              <a:extLst>
                <a:ext uri="{FF2B5EF4-FFF2-40B4-BE49-F238E27FC236}">
                  <a16:creationId xmlns:a16="http://schemas.microsoft.com/office/drawing/2014/main" id="{7063EC1D-DE35-4C35-A228-68CE917BC26B}"/>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1" name="Group 4">
              <a:extLst>
                <a:ext uri="{FF2B5EF4-FFF2-40B4-BE49-F238E27FC236}">
                  <a16:creationId xmlns:a16="http://schemas.microsoft.com/office/drawing/2014/main" id="{1262248C-FFA3-4508-8C84-E17EE42B8AB7}"/>
                </a:ext>
              </a:extLst>
            </p:cNvPr>
            <p:cNvGrpSpPr>
              <a:grpSpLocks noChangeAspect="1"/>
            </p:cNvGrpSpPr>
            <p:nvPr/>
          </p:nvGrpSpPr>
          <p:grpSpPr bwMode="auto">
            <a:xfrm>
              <a:off x="2706688" y="2614613"/>
              <a:ext cx="1482725" cy="1343025"/>
              <a:chOff x="1753" y="2115"/>
              <a:chExt cx="934" cy="846"/>
            </a:xfrm>
          </p:grpSpPr>
          <p:sp>
            <p:nvSpPr>
              <p:cNvPr id="52" name="AutoShape 3">
                <a:extLst>
                  <a:ext uri="{FF2B5EF4-FFF2-40B4-BE49-F238E27FC236}">
                    <a16:creationId xmlns:a16="http://schemas.microsoft.com/office/drawing/2014/main" id="{C8F8B3B5-E603-419A-B001-B1311493B001}"/>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3" name="Freeform 5">
                <a:extLst>
                  <a:ext uri="{FF2B5EF4-FFF2-40B4-BE49-F238E27FC236}">
                    <a16:creationId xmlns:a16="http://schemas.microsoft.com/office/drawing/2014/main" id="{D1507D0A-B874-407E-8EA6-55DE4C35356E}"/>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4" name="Oval 6">
                <a:extLst>
                  <a:ext uri="{FF2B5EF4-FFF2-40B4-BE49-F238E27FC236}">
                    <a16:creationId xmlns:a16="http://schemas.microsoft.com/office/drawing/2014/main" id="{3AADBFE8-8905-4DFD-A766-81DBDE189E71}"/>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41065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788358"/>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宋体" panose="02010600030101010101" pitchFamily="2" charset="-122"/>
                <a:ea typeface="宋体" panose="02010600030101010101" pitchFamily="2" charset="-122"/>
              </a:rPr>
              <a:t>课堂答疑</a:t>
            </a:r>
          </a:p>
        </p:txBody>
      </p:sp>
    </p:spTree>
    <p:extLst>
      <p:ext uri="{BB962C8B-B14F-4D97-AF65-F5344CB8AC3E}">
        <p14:creationId xmlns:p14="http://schemas.microsoft.com/office/powerpoint/2010/main" val="33339415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732798" y="2571711"/>
            <a:ext cx="4355812" cy="1446550"/>
          </a:xfrm>
          <a:prstGeom prst="rect">
            <a:avLst/>
          </a:prstGeom>
          <a:noFill/>
        </p:spPr>
        <p:txBody>
          <a:bodyPr wrap="square" rtlCol="0">
            <a:spAutoFit/>
          </a:bodyPr>
          <a:lstStyle/>
          <a:p>
            <a:pPr algn="dist"/>
            <a:r>
              <a:rPr lang="zh-CN" altLang="en-US" sz="8800" i="1" dirty="0">
                <a:solidFill>
                  <a:schemeClr val="tx2">
                    <a:lumMod val="75000"/>
                  </a:schemeClr>
                </a:solidFill>
                <a:latin typeface="华文彩云" pitchFamily="2" charset="-122"/>
                <a:ea typeface="华文彩云" pitchFamily="2" charset="-122"/>
              </a:rPr>
              <a:t>谢谢！</a:t>
            </a:r>
          </a:p>
        </p:txBody>
      </p:sp>
    </p:spTree>
    <p:extLst>
      <p:ext uri="{BB962C8B-B14F-4D97-AF65-F5344CB8AC3E}">
        <p14:creationId xmlns:p14="http://schemas.microsoft.com/office/powerpoint/2010/main" val="310173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90963"/>
            <a:ext cx="12192000" cy="923330"/>
          </a:xfrm>
          <a:prstGeom prst="rect">
            <a:avLst/>
          </a:prstGeom>
          <a:noFill/>
        </p:spPr>
        <p:txBody>
          <a:bodyPr wrap="square" rtlCol="0">
            <a:spAutoFit/>
          </a:bodyPr>
          <a:lstStyle/>
          <a:p>
            <a:pPr algn="ctr"/>
            <a:r>
              <a:rPr lang="zh-CN" altLang="zh-CN" sz="5400" b="1" dirty="0">
                <a:solidFill>
                  <a:schemeClr val="tx2">
                    <a:lumMod val="75000"/>
                  </a:schemeClr>
                </a:solidFill>
                <a:latin typeface="宋体" panose="02010600030101010101" pitchFamily="2" charset="-122"/>
                <a:ea typeface="宋体" panose="02010600030101010101" pitchFamily="2" charset="-122"/>
              </a:rPr>
              <a:t>需求确定的库存管理决策分析</a:t>
            </a:r>
            <a:endParaRPr lang="zh-CN" altLang="en-US" sz="5400" b="1"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p:cNvSpPr txBox="1"/>
          <p:nvPr/>
        </p:nvSpPr>
        <p:spPr>
          <a:xfrm>
            <a:off x="0" y="1627876"/>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第一节</a:t>
            </a:r>
          </a:p>
        </p:txBody>
      </p:sp>
    </p:spTree>
    <p:extLst>
      <p:ext uri="{BB962C8B-B14F-4D97-AF65-F5344CB8AC3E}">
        <p14:creationId xmlns:p14="http://schemas.microsoft.com/office/powerpoint/2010/main" val="3459509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97179" y="1093742"/>
            <a:ext cx="11076012" cy="1200329"/>
          </a:xfrm>
          <a:prstGeom prst="rect">
            <a:avLst/>
          </a:prstGeom>
          <a:noFill/>
        </p:spPr>
        <p:txBody>
          <a:bodyPr wrap="square" rtlCol="0">
            <a:spAutoFit/>
          </a:bodyPr>
          <a:lstStyle/>
          <a:p>
            <a:r>
              <a:rPr lang="zh-CN" altLang="en-US" sz="2400" dirty="0">
                <a:solidFill>
                  <a:schemeClr val="tx2">
                    <a:lumMod val="75000"/>
                  </a:schemeClr>
                </a:solidFill>
                <a:latin typeface="宋体" pitchFamily="2" charset="-122"/>
                <a:ea typeface="宋体" pitchFamily="2" charset="-122"/>
                <a:cs typeface="Times New Roman" pitchFamily="18" charset="0"/>
              </a:rPr>
              <a:t>假定</a:t>
            </a:r>
            <a:r>
              <a:rPr lang="en-US" altLang="zh-CN" sz="2400" dirty="0">
                <a:solidFill>
                  <a:schemeClr val="tx2">
                    <a:lumMod val="75000"/>
                  </a:schemeClr>
                </a:solidFill>
                <a:latin typeface="宋体" pitchFamily="2" charset="-122"/>
                <a:ea typeface="宋体" pitchFamily="2" charset="-122"/>
                <a:cs typeface="Times New Roman" pitchFamily="18" charset="0"/>
              </a:rPr>
              <a:t>Q</a:t>
            </a:r>
            <a:r>
              <a:rPr lang="zh-CN" altLang="en-US" sz="2400" dirty="0">
                <a:solidFill>
                  <a:schemeClr val="tx2">
                    <a:lumMod val="75000"/>
                  </a:schemeClr>
                </a:solidFill>
                <a:latin typeface="宋体" pitchFamily="2" charset="-122"/>
                <a:ea typeface="宋体" pitchFamily="2" charset="-122"/>
                <a:cs typeface="Times New Roman" pitchFamily="18" charset="0"/>
              </a:rPr>
              <a:t>表示商品的一次订货量，完成一次订货商品入库时，库存数量为</a:t>
            </a:r>
            <a:r>
              <a:rPr lang="en-US" altLang="zh-CN" sz="2400" dirty="0">
                <a:solidFill>
                  <a:schemeClr val="tx2">
                    <a:lumMod val="75000"/>
                  </a:schemeClr>
                </a:solidFill>
                <a:latin typeface="宋体" pitchFamily="2" charset="-122"/>
                <a:ea typeface="宋体" pitchFamily="2" charset="-122"/>
                <a:cs typeface="Times New Roman" pitchFamily="18" charset="0"/>
              </a:rPr>
              <a:t>Q</a:t>
            </a:r>
            <a:r>
              <a:rPr lang="zh-CN" altLang="en-US" sz="2400" dirty="0">
                <a:solidFill>
                  <a:schemeClr val="tx2">
                    <a:lumMod val="75000"/>
                  </a:schemeClr>
                </a:solidFill>
                <a:latin typeface="宋体" pitchFamily="2" charset="-122"/>
                <a:ea typeface="宋体" pitchFamily="2" charset="-122"/>
                <a:cs typeface="Times New Roman" pitchFamily="18" charset="0"/>
              </a:rPr>
              <a:t>。如果每天需求量固定，那么如图所示，每天库存的下降速度不变，</a:t>
            </a:r>
            <a:r>
              <a:rPr lang="en-US" altLang="zh-CN" sz="2400" dirty="0">
                <a:solidFill>
                  <a:schemeClr val="tx2">
                    <a:lumMod val="75000"/>
                  </a:schemeClr>
                </a:solidFill>
                <a:latin typeface="宋体" pitchFamily="2" charset="-122"/>
                <a:ea typeface="宋体" pitchFamily="2" charset="-122"/>
                <a:cs typeface="Times New Roman" pitchFamily="18" charset="0"/>
              </a:rPr>
              <a:t>t</a:t>
            </a:r>
            <a:r>
              <a:rPr lang="zh-CN" altLang="en-US" sz="2400" dirty="0">
                <a:solidFill>
                  <a:schemeClr val="tx2">
                    <a:lumMod val="75000"/>
                  </a:schemeClr>
                </a:solidFill>
                <a:latin typeface="宋体" pitchFamily="2" charset="-122"/>
                <a:ea typeface="宋体" pitchFamily="2" charset="-122"/>
                <a:cs typeface="Times New Roman" pitchFamily="18" charset="0"/>
              </a:rPr>
              <a:t>天以后库存下降为</a:t>
            </a:r>
            <a:r>
              <a:rPr lang="en-US" altLang="zh-CN" sz="2400" dirty="0">
                <a:solidFill>
                  <a:schemeClr val="tx2">
                    <a:lumMod val="75000"/>
                  </a:schemeClr>
                </a:solidFill>
                <a:latin typeface="宋体" pitchFamily="2" charset="-122"/>
                <a:ea typeface="宋体" pitchFamily="2" charset="-122"/>
                <a:cs typeface="Times New Roman" pitchFamily="18" charset="0"/>
              </a:rPr>
              <a:t>0</a:t>
            </a:r>
            <a:r>
              <a:rPr lang="zh-CN" altLang="en-US" sz="2400" dirty="0">
                <a:solidFill>
                  <a:schemeClr val="tx2">
                    <a:lumMod val="75000"/>
                  </a:schemeClr>
                </a:solidFill>
                <a:latin typeface="宋体" pitchFamily="2" charset="-122"/>
                <a:ea typeface="宋体" pitchFamily="2" charset="-122"/>
                <a:cs typeface="Times New Roman" pitchFamily="18" charset="0"/>
              </a:rPr>
              <a:t>，则在</a:t>
            </a:r>
            <a:r>
              <a:rPr lang="en-US" altLang="zh-CN" sz="2400" dirty="0">
                <a:solidFill>
                  <a:schemeClr val="tx2">
                    <a:lumMod val="75000"/>
                  </a:schemeClr>
                </a:solidFill>
                <a:latin typeface="宋体" pitchFamily="2" charset="-122"/>
                <a:ea typeface="宋体" pitchFamily="2" charset="-122"/>
                <a:cs typeface="Times New Roman" pitchFamily="18" charset="0"/>
              </a:rPr>
              <a:t>t</a:t>
            </a:r>
            <a:r>
              <a:rPr lang="zh-CN" altLang="en-US" sz="2400" dirty="0">
                <a:solidFill>
                  <a:schemeClr val="tx2">
                    <a:lumMod val="75000"/>
                  </a:schemeClr>
                </a:solidFill>
                <a:latin typeface="宋体" pitchFamily="2" charset="-122"/>
                <a:ea typeface="宋体" pitchFamily="2" charset="-122"/>
                <a:cs typeface="Times New Roman" pitchFamily="18" charset="0"/>
              </a:rPr>
              <a:t>天内平均库存可用</a:t>
            </a:r>
            <a:r>
              <a:rPr lang="en-US" altLang="zh-CN" sz="2400" dirty="0">
                <a:solidFill>
                  <a:schemeClr val="tx2">
                    <a:lumMod val="75000"/>
                  </a:schemeClr>
                </a:solidFill>
                <a:latin typeface="宋体" pitchFamily="2" charset="-122"/>
                <a:ea typeface="宋体" pitchFamily="2" charset="-122"/>
                <a:cs typeface="Times New Roman" pitchFamily="18" charset="0"/>
              </a:rPr>
              <a:t>Q/2</a:t>
            </a:r>
            <a:r>
              <a:rPr lang="zh-CN" altLang="en-US" sz="2400" dirty="0">
                <a:solidFill>
                  <a:schemeClr val="tx2">
                    <a:lumMod val="75000"/>
                  </a:schemeClr>
                </a:solidFill>
                <a:latin typeface="宋体" pitchFamily="2" charset="-122"/>
                <a:ea typeface="宋体" pitchFamily="2" charset="-122"/>
                <a:cs typeface="Times New Roman" pitchFamily="18" charset="0"/>
              </a:rPr>
              <a:t>表示。</a:t>
            </a:r>
          </a:p>
        </p:txBody>
      </p:sp>
      <p:pic>
        <p:nvPicPr>
          <p:cNvPr id="14" name="图片 13"/>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00425" y="2294071"/>
            <a:ext cx="7337794" cy="4379103"/>
          </a:xfrm>
          <a:prstGeom prst="rect">
            <a:avLst/>
          </a:prstGeom>
          <a:effectLst/>
        </p:spPr>
      </p:pic>
      <p:sp>
        <p:nvSpPr>
          <p:cNvPr id="7" name="文本框 6">
            <a:extLst>
              <a:ext uri="{FF2B5EF4-FFF2-40B4-BE49-F238E27FC236}">
                <a16:creationId xmlns:a16="http://schemas.microsoft.com/office/drawing/2014/main" id="{68B6C38C-987D-4A8C-B992-D746A79C8ACC}"/>
              </a:ext>
            </a:extLst>
          </p:cNvPr>
          <p:cNvSpPr txBox="1"/>
          <p:nvPr/>
        </p:nvSpPr>
        <p:spPr>
          <a:xfrm>
            <a:off x="0" y="44741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1</a:t>
            </a:r>
            <a:r>
              <a:rPr lang="zh-CN" altLang="en-US" sz="3600" dirty="0">
                <a:latin typeface="宋体" pitchFamily="2" charset="-122"/>
                <a:ea typeface="宋体" pitchFamily="2" charset="-122"/>
              </a:rPr>
              <a:t>、库存量变化模型分析</a:t>
            </a:r>
          </a:p>
        </p:txBody>
      </p:sp>
    </p:spTree>
    <p:extLst>
      <p:ext uri="{BB962C8B-B14F-4D97-AF65-F5344CB8AC3E}">
        <p14:creationId xmlns:p14="http://schemas.microsoft.com/office/powerpoint/2010/main" val="22719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0338" y="1136285"/>
            <a:ext cx="11442863" cy="1015663"/>
          </a:xfrm>
          <a:prstGeom prst="rect">
            <a:avLst/>
          </a:prstGeom>
          <a:noFill/>
        </p:spPr>
        <p:txBody>
          <a:bodyPr wrap="square" rtlCol="0">
            <a:spAutoFit/>
          </a:bodyPr>
          <a:lstStyle/>
          <a:p>
            <a:pPr algn="just"/>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例</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8-1】</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某公司经销一种商品，初始库存量为</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，每次最多订货</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1000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件，最长每隔</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天订一次货。在每天需求固定</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100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件，订货能即时到货</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即交货期为零</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的情况下，管理人员想借助模型随时了解两种不同订货策略下一个月</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(30</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天</a:t>
            </a:r>
            <a:r>
              <a:rPr lang="en-US" altLang="zh-CN"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a:t>
            </a:r>
            <a:r>
              <a:rPr lang="zh-CN" altLang="en-US" sz="2000" dirty="0">
                <a:solidFill>
                  <a:schemeClr val="tx2">
                    <a:lumMod val="75000"/>
                  </a:schemeClr>
                </a:solidFill>
                <a:latin typeface="宋体" panose="02010600030101010101" pitchFamily="2" charset="-122"/>
                <a:ea typeface="宋体" panose="02010600030101010101" pitchFamily="2" charset="-122"/>
                <a:cs typeface="Times New Roman" pitchFamily="18" charset="0"/>
              </a:rPr>
              <a:t>内的每天库存量。</a:t>
            </a:r>
            <a:endParaRPr lang="zh-CN" altLang="en-US" sz="2400" dirty="0">
              <a:latin typeface="宋体" panose="02010600030101010101" pitchFamily="2" charset="-122"/>
              <a:ea typeface="宋体" panose="02010600030101010101" pitchFamily="2" charset="-122"/>
            </a:endParaRPr>
          </a:p>
        </p:txBody>
      </p:sp>
      <p:sp>
        <p:nvSpPr>
          <p:cNvPr id="7" name="文本框 6">
            <a:extLst>
              <a:ext uri="{FF2B5EF4-FFF2-40B4-BE49-F238E27FC236}">
                <a16:creationId xmlns:a16="http://schemas.microsoft.com/office/drawing/2014/main" id="{68B6C38C-987D-4A8C-B992-D746A79C8ACC}"/>
              </a:ext>
            </a:extLst>
          </p:cNvPr>
          <p:cNvSpPr txBox="1"/>
          <p:nvPr/>
        </p:nvSpPr>
        <p:spPr>
          <a:xfrm>
            <a:off x="0" y="38888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、库存量变化分析模型实例</a:t>
            </a:r>
          </a:p>
        </p:txBody>
      </p:sp>
      <p:pic>
        <p:nvPicPr>
          <p:cNvPr id="2" name="图片 1">
            <a:extLst>
              <a:ext uri="{FF2B5EF4-FFF2-40B4-BE49-F238E27FC236}">
                <a16:creationId xmlns:a16="http://schemas.microsoft.com/office/drawing/2014/main" id="{EB5DDAB4-6045-1C2B-5E22-D4C20B8F5D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3590" y="2253021"/>
            <a:ext cx="6141610" cy="4298746"/>
          </a:xfrm>
          <a:prstGeom prst="rect">
            <a:avLst/>
          </a:prstGeom>
          <a:noFill/>
          <a:ln>
            <a:noFill/>
          </a:ln>
        </p:spPr>
      </p:pic>
      <p:sp>
        <p:nvSpPr>
          <p:cNvPr id="3" name="文本框 2">
            <a:extLst>
              <a:ext uri="{FF2B5EF4-FFF2-40B4-BE49-F238E27FC236}">
                <a16:creationId xmlns:a16="http://schemas.microsoft.com/office/drawing/2014/main" id="{630EC63D-FD89-9E30-2E86-5083B9F2464A}"/>
              </a:ext>
            </a:extLst>
          </p:cNvPr>
          <p:cNvSpPr txBox="1"/>
          <p:nvPr/>
        </p:nvSpPr>
        <p:spPr>
          <a:xfrm>
            <a:off x="924560" y="2953053"/>
            <a:ext cx="3416212" cy="3293209"/>
          </a:xfrm>
          <a:prstGeom prst="rect">
            <a:avLst/>
          </a:prstGeom>
          <a:noFill/>
        </p:spPr>
        <p:txBody>
          <a:bodyPr wrap="square" rtlCol="0">
            <a:spAutoFit/>
          </a:bodyPr>
          <a:lstStyle/>
          <a:p>
            <a:r>
              <a:rPr lang="zh-CN" altLang="en-US" sz="2000" b="1" dirty="0"/>
              <a:t>解题步骤：</a:t>
            </a:r>
            <a:endParaRPr lang="en-US" altLang="zh-CN" sz="2000" b="1" dirty="0"/>
          </a:p>
          <a:p>
            <a:endParaRPr lang="en-US" altLang="zh-CN" sz="2000" dirty="0"/>
          </a:p>
          <a:p>
            <a:pPr>
              <a:lnSpc>
                <a:spcPct val="150000"/>
              </a:lnSpc>
            </a:pPr>
            <a:r>
              <a:rPr lang="zh-CN" altLang="en-US" sz="2000" b="1" dirty="0"/>
              <a:t>第一步</a:t>
            </a:r>
            <a:r>
              <a:rPr lang="zh-CN" altLang="en-US" sz="2000" dirty="0"/>
              <a:t>，</a:t>
            </a:r>
            <a:r>
              <a:rPr lang="zh-CN" altLang="zh-CN" sz="2000" dirty="0"/>
              <a:t>建立订货周期策略库存变化模型</a:t>
            </a:r>
            <a:r>
              <a:rPr lang="zh-CN" altLang="en-US" sz="2000" dirty="0"/>
              <a:t>。</a:t>
            </a:r>
            <a:endParaRPr lang="en-AU" altLang="zh-CN" sz="2000" dirty="0"/>
          </a:p>
          <a:p>
            <a:pPr>
              <a:lnSpc>
                <a:spcPct val="150000"/>
              </a:lnSpc>
            </a:pPr>
            <a:r>
              <a:rPr lang="zh-CN" altLang="en-US" sz="2000" b="1" dirty="0"/>
              <a:t>第二步</a:t>
            </a:r>
            <a:r>
              <a:rPr lang="zh-CN" altLang="en-US" sz="2000" dirty="0"/>
              <a:t>，利用模拟运算表准备作图数据。</a:t>
            </a:r>
            <a:endParaRPr lang="en-US" altLang="zh-CN" sz="2000" dirty="0"/>
          </a:p>
          <a:p>
            <a:pPr>
              <a:lnSpc>
                <a:spcPct val="150000"/>
              </a:lnSpc>
            </a:pPr>
            <a:endParaRPr lang="en-US" altLang="zh-CN" sz="2000" dirty="0"/>
          </a:p>
          <a:p>
            <a:endParaRPr lang="zh-CN" altLang="en-US" dirty="0"/>
          </a:p>
        </p:txBody>
      </p:sp>
    </p:spTree>
    <p:extLst>
      <p:ext uri="{BB962C8B-B14F-4D97-AF65-F5344CB8AC3E}">
        <p14:creationId xmlns:p14="http://schemas.microsoft.com/office/powerpoint/2010/main" val="2798007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8B6C38C-987D-4A8C-B992-D746A79C8ACC}"/>
              </a:ext>
            </a:extLst>
          </p:cNvPr>
          <p:cNvSpPr txBox="1"/>
          <p:nvPr/>
        </p:nvSpPr>
        <p:spPr>
          <a:xfrm>
            <a:off x="0" y="38888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、库存量变化分析模型实例</a:t>
            </a:r>
          </a:p>
        </p:txBody>
      </p:sp>
      <p:sp>
        <p:nvSpPr>
          <p:cNvPr id="3" name="文本框 2">
            <a:extLst>
              <a:ext uri="{FF2B5EF4-FFF2-40B4-BE49-F238E27FC236}">
                <a16:creationId xmlns:a16="http://schemas.microsoft.com/office/drawing/2014/main" id="{630EC63D-FD89-9E30-2E86-5083B9F2464A}"/>
              </a:ext>
            </a:extLst>
          </p:cNvPr>
          <p:cNvSpPr txBox="1"/>
          <p:nvPr/>
        </p:nvSpPr>
        <p:spPr>
          <a:xfrm>
            <a:off x="953310" y="1130335"/>
            <a:ext cx="7628548" cy="830997"/>
          </a:xfrm>
          <a:prstGeom prst="rect">
            <a:avLst/>
          </a:prstGeom>
          <a:noFill/>
        </p:spPr>
        <p:txBody>
          <a:bodyPr wrap="square" rtlCol="0">
            <a:spAutoFit/>
          </a:bodyPr>
          <a:lstStyle/>
          <a:p>
            <a:pPr>
              <a:lnSpc>
                <a:spcPct val="150000"/>
              </a:lnSpc>
            </a:pPr>
            <a:r>
              <a:rPr lang="zh-CN" altLang="en-US" sz="2000" b="1" dirty="0"/>
              <a:t>第三步</a:t>
            </a:r>
            <a:r>
              <a:rPr lang="zh-CN" altLang="en-US" sz="2000" dirty="0"/>
              <a:t>，</a:t>
            </a:r>
            <a:r>
              <a:rPr lang="zh-CN" altLang="zh-CN" sz="2000" dirty="0"/>
              <a:t>绘制可调库存变化动态图</a:t>
            </a:r>
            <a:r>
              <a:rPr lang="zh-CN" altLang="en-US" sz="2000" dirty="0"/>
              <a:t>。</a:t>
            </a:r>
            <a:endParaRPr lang="en-US" altLang="zh-CN" sz="2000" dirty="0"/>
          </a:p>
          <a:p>
            <a:endParaRPr lang="zh-CN" altLang="en-US" dirty="0"/>
          </a:p>
        </p:txBody>
      </p:sp>
      <p:pic>
        <p:nvPicPr>
          <p:cNvPr id="4" name="图片 3">
            <a:extLst>
              <a:ext uri="{FF2B5EF4-FFF2-40B4-BE49-F238E27FC236}">
                <a16:creationId xmlns:a16="http://schemas.microsoft.com/office/drawing/2014/main" id="{F80B2B79-E615-5209-607C-A66232B533F0}"/>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7392" y="2239945"/>
            <a:ext cx="8326877" cy="4136453"/>
          </a:xfrm>
          <a:prstGeom prst="rect">
            <a:avLst/>
          </a:prstGeom>
          <a:noFill/>
          <a:ln>
            <a:noFill/>
          </a:ln>
        </p:spPr>
      </p:pic>
    </p:spTree>
    <p:extLst>
      <p:ext uri="{BB962C8B-B14F-4D97-AF65-F5344CB8AC3E}">
        <p14:creationId xmlns:p14="http://schemas.microsoft.com/office/powerpoint/2010/main" val="226643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8B6C38C-987D-4A8C-B992-D746A79C8ACC}"/>
              </a:ext>
            </a:extLst>
          </p:cNvPr>
          <p:cNvSpPr txBox="1"/>
          <p:nvPr/>
        </p:nvSpPr>
        <p:spPr>
          <a:xfrm>
            <a:off x="0" y="388881"/>
            <a:ext cx="12192000" cy="646331"/>
          </a:xfrm>
          <a:prstGeom prst="rect">
            <a:avLst/>
          </a:prstGeom>
          <a:noFill/>
        </p:spPr>
        <p:txBody>
          <a:bodyPr wrap="square" rtlCol="0">
            <a:spAutoFit/>
          </a:bodyPr>
          <a:lstStyle>
            <a:defPPr>
              <a:defRPr lang="zh-CN"/>
            </a:defPPr>
            <a:lvl1pPr algn="ctr">
              <a:defRPr sz="3200" b="1">
                <a:solidFill>
                  <a:schemeClr val="tx2">
                    <a:lumMod val="75000"/>
                  </a:schemeClr>
                </a:solidFill>
                <a:latin typeface="FZZhengHeiS-DB-GB" panose="02000000000000000000" pitchFamily="2" charset="0"/>
                <a:ea typeface="FZZhengHeiS-DB-GB" panose="02000000000000000000" pitchFamily="2" charset="0"/>
              </a:defRPr>
            </a:lvl1pPr>
          </a:lstStyle>
          <a:p>
            <a:r>
              <a:rPr lang="en-US" altLang="zh-CN" sz="3600" dirty="0">
                <a:latin typeface="宋体" pitchFamily="2" charset="-122"/>
                <a:ea typeface="宋体" pitchFamily="2" charset="-122"/>
              </a:rPr>
              <a:t>2</a:t>
            </a:r>
            <a:r>
              <a:rPr lang="zh-CN" altLang="en-US" sz="3600" dirty="0">
                <a:latin typeface="宋体" pitchFamily="2" charset="-122"/>
                <a:ea typeface="宋体" pitchFamily="2" charset="-122"/>
              </a:rPr>
              <a:t>、库存量变化分析模型实例</a:t>
            </a:r>
          </a:p>
        </p:txBody>
      </p:sp>
      <p:sp>
        <p:nvSpPr>
          <p:cNvPr id="3" name="文本框 2">
            <a:extLst>
              <a:ext uri="{FF2B5EF4-FFF2-40B4-BE49-F238E27FC236}">
                <a16:creationId xmlns:a16="http://schemas.microsoft.com/office/drawing/2014/main" id="{630EC63D-FD89-9E30-2E86-5083B9F2464A}"/>
              </a:ext>
            </a:extLst>
          </p:cNvPr>
          <p:cNvSpPr txBox="1"/>
          <p:nvPr/>
        </p:nvSpPr>
        <p:spPr>
          <a:xfrm>
            <a:off x="1099657" y="1386900"/>
            <a:ext cx="5466513" cy="830997"/>
          </a:xfrm>
          <a:prstGeom prst="rect">
            <a:avLst/>
          </a:prstGeom>
          <a:noFill/>
        </p:spPr>
        <p:txBody>
          <a:bodyPr wrap="square" rtlCol="0">
            <a:spAutoFit/>
          </a:bodyPr>
          <a:lstStyle/>
          <a:p>
            <a:pPr>
              <a:lnSpc>
                <a:spcPct val="150000"/>
              </a:lnSpc>
            </a:pPr>
            <a:r>
              <a:rPr lang="zh-CN" altLang="en-US" sz="2000" b="1" dirty="0"/>
              <a:t>第四步</a:t>
            </a:r>
            <a:r>
              <a:rPr lang="zh-CN" altLang="en-US" sz="2000" dirty="0"/>
              <a:t>，建立订货量策略库存变化模型。</a:t>
            </a:r>
            <a:endParaRPr lang="en-US" altLang="zh-CN" sz="2000" dirty="0"/>
          </a:p>
          <a:p>
            <a:endParaRPr lang="zh-CN" altLang="en-US" dirty="0"/>
          </a:p>
        </p:txBody>
      </p:sp>
      <p:pic>
        <p:nvPicPr>
          <p:cNvPr id="2" name="图片 1">
            <a:extLst>
              <a:ext uri="{FF2B5EF4-FFF2-40B4-BE49-F238E27FC236}">
                <a16:creationId xmlns:a16="http://schemas.microsoft.com/office/drawing/2014/main" id="{5D9EACCA-DAD6-64A7-D8A8-DBDD008A22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533" y="2017548"/>
            <a:ext cx="8350939" cy="4364427"/>
          </a:xfrm>
          <a:prstGeom prst="rect">
            <a:avLst/>
          </a:prstGeom>
          <a:noFill/>
          <a:ln>
            <a:noFill/>
          </a:ln>
        </p:spPr>
      </p:pic>
    </p:spTree>
    <p:extLst>
      <p:ext uri="{BB962C8B-B14F-4D97-AF65-F5344CB8AC3E}">
        <p14:creationId xmlns:p14="http://schemas.microsoft.com/office/powerpoint/2010/main" val="15300886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1432</TotalTime>
  <Words>2340</Words>
  <Application>Microsoft Office PowerPoint</Application>
  <PresentationFormat>宽屏</PresentationFormat>
  <Paragraphs>241</Paragraphs>
  <Slides>48</Slides>
  <Notes>29</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3</vt:i4>
      </vt:variant>
      <vt:variant>
        <vt:lpstr>幻灯片标题</vt:lpstr>
      </vt:variant>
      <vt:variant>
        <vt:i4>48</vt:i4>
      </vt:variant>
    </vt:vector>
  </HeadingPairs>
  <TitlesOfParts>
    <vt:vector size="60" baseType="lpstr">
      <vt:lpstr>等线</vt:lpstr>
      <vt:lpstr>FuturaBookC</vt:lpstr>
      <vt:lpstr>Arial</vt:lpstr>
      <vt:lpstr>Trebuchet MS</vt:lpstr>
      <vt:lpstr>Cambria Math</vt:lpstr>
      <vt:lpstr>等线 Light</vt:lpstr>
      <vt:lpstr>宋体</vt:lpstr>
      <vt:lpstr>华文彩云</vt:lpstr>
      <vt:lpstr>Office 主题​​</vt:lpstr>
      <vt:lpstr>Equation.3</vt:lpstr>
      <vt:lpstr>公式</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yuan chen</cp:lastModifiedBy>
  <cp:revision>177</cp:revision>
  <dcterms:created xsi:type="dcterms:W3CDTF">2018-11-02T04:58:00Z</dcterms:created>
  <dcterms:modified xsi:type="dcterms:W3CDTF">2024-06-30T11:38:41Z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