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26" r:id="rId3"/>
    <p:sldId id="261" r:id="rId4"/>
    <p:sldId id="293" r:id="rId5"/>
    <p:sldId id="356" r:id="rId6"/>
    <p:sldId id="357" r:id="rId7"/>
    <p:sldId id="358" r:id="rId8"/>
    <p:sldId id="359" r:id="rId9"/>
    <p:sldId id="360" r:id="rId10"/>
    <p:sldId id="262" r:id="rId11"/>
    <p:sldId id="342" r:id="rId12"/>
    <p:sldId id="344" r:id="rId13"/>
    <p:sldId id="343" r:id="rId14"/>
    <p:sldId id="348" r:id="rId15"/>
    <p:sldId id="263" r:id="rId16"/>
    <p:sldId id="310" r:id="rId17"/>
    <p:sldId id="264" r:id="rId18"/>
    <p:sldId id="313" r:id="rId19"/>
    <p:sldId id="345" r:id="rId20"/>
    <p:sldId id="349" r:id="rId21"/>
    <p:sldId id="316" r:id="rId22"/>
    <p:sldId id="312" r:id="rId23"/>
    <p:sldId id="315" r:id="rId24"/>
    <p:sldId id="265" r:id="rId25"/>
    <p:sldId id="266" r:id="rId26"/>
    <p:sldId id="325" r:id="rId27"/>
    <p:sldId id="305" r:id="rId28"/>
    <p:sldId id="355" r:id="rId29"/>
    <p:sldId id="321" r:id="rId30"/>
    <p:sldId id="350" r:id="rId31"/>
    <p:sldId id="331" r:id="rId32"/>
    <p:sldId id="333" r:id="rId33"/>
    <p:sldId id="334" r:id="rId34"/>
    <p:sldId id="318" r:id="rId35"/>
    <p:sldId id="335" r:id="rId36"/>
    <p:sldId id="336" r:id="rId37"/>
    <p:sldId id="337" r:id="rId38"/>
    <p:sldId id="354" r:id="rId39"/>
    <p:sldId id="338" r:id="rId40"/>
    <p:sldId id="299" r:id="rId41"/>
    <p:sldId id="552" r:id="rId42"/>
    <p:sldId id="559" r:id="rId43"/>
    <p:sldId id="560" r:id="rId44"/>
    <p:sldId id="561" r:id="rId45"/>
    <p:sldId id="553" r:id="rId46"/>
    <p:sldId id="563" r:id="rId47"/>
    <p:sldId id="562" r:id="rId48"/>
    <p:sldId id="564" r:id="rId49"/>
    <p:sldId id="565" r:id="rId50"/>
    <p:sldId id="566" r:id="rId51"/>
    <p:sldId id="567" r:id="rId52"/>
    <p:sldId id="568" r:id="rId53"/>
    <p:sldId id="569" r:id="rId54"/>
    <p:sldId id="259" r:id="rId55"/>
  </p:sldIdLst>
  <p:sldSz cx="9144000" cy="6858000" type="screen4x3"/>
  <p:notesSz cx="7099300" cy="10234613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369777@outlook.com" initials="l" lastIdx="1" clrIdx="0">
    <p:extLst>
      <p:ext uri="{19B8F6BF-5375-455C-9EA6-DF929625EA0E}">
        <p15:presenceInfo xmlns:p15="http://schemas.microsoft.com/office/powerpoint/2012/main" userId="48e84a0ea09098e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9900"/>
    <a:srgbClr val="663300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>
      <p:cViewPr varScale="1">
        <p:scale>
          <a:sx n="110" d="100"/>
          <a:sy n="110" d="100"/>
        </p:scale>
        <p:origin x="9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commentAuthors" Target="commentAuthor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东方财富</a:t>
            </a:r>
            <a:r>
              <a:rPr lang="en-US" altLang="zh-CN"/>
              <a:t>vs</a:t>
            </a:r>
            <a:r>
              <a:rPr lang="zh-CN" altLang="en-US"/>
              <a:t>沪深</a:t>
            </a:r>
            <a:r>
              <a:rPr lang="en-US" altLang="zh-CN"/>
              <a:t>300</a:t>
            </a:r>
            <a:r>
              <a:rPr lang="zh-CN" altLang="en-US"/>
              <a:t>日收益率（</a:t>
            </a:r>
            <a:r>
              <a:rPr lang="en-US" altLang="zh-CN"/>
              <a:t>%</a:t>
            </a:r>
            <a:r>
              <a:rPr lang="zh-CN" altLang="en-US"/>
              <a:t>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东方财富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Sheet1!$C$2:$C$244</c:f>
              <c:numCache>
                <c:formatCode>#,##0.0000</c:formatCode>
                <c:ptCount val="243"/>
                <c:pt idx="0">
                  <c:v>-1.1744000000000001</c:v>
                </c:pt>
                <c:pt idx="1">
                  <c:v>0.6482</c:v>
                </c:pt>
                <c:pt idx="2">
                  <c:v>-2.4687000000000001</c:v>
                </c:pt>
                <c:pt idx="3">
                  <c:v>3.4483000000000001</c:v>
                </c:pt>
                <c:pt idx="4">
                  <c:v>2.3759000000000001</c:v>
                </c:pt>
                <c:pt idx="5">
                  <c:v>-0.90059999999999996</c:v>
                </c:pt>
                <c:pt idx="6">
                  <c:v>-2.5516000000000001</c:v>
                </c:pt>
                <c:pt idx="7">
                  <c:v>0.78910000000000002</c:v>
                </c:pt>
                <c:pt idx="8">
                  <c:v>-1.4946999999999999</c:v>
                </c:pt>
                <c:pt idx="9">
                  <c:v>-2.9986000000000002</c:v>
                </c:pt>
                <c:pt idx="10">
                  <c:v>0.70760000000000001</c:v>
                </c:pt>
                <c:pt idx="11">
                  <c:v>4.9555999999999996</c:v>
                </c:pt>
                <c:pt idx="12">
                  <c:v>0.56379999999999997</c:v>
                </c:pt>
                <c:pt idx="13">
                  <c:v>0.1051</c:v>
                </c:pt>
                <c:pt idx="14">
                  <c:v>5.4253</c:v>
                </c:pt>
                <c:pt idx="15">
                  <c:v>-1.1288</c:v>
                </c:pt>
                <c:pt idx="16">
                  <c:v>0.50370000000000004</c:v>
                </c:pt>
                <c:pt idx="17">
                  <c:v>1.9379</c:v>
                </c:pt>
                <c:pt idx="18">
                  <c:v>3.5398000000000001</c:v>
                </c:pt>
                <c:pt idx="19">
                  <c:v>-1.8044</c:v>
                </c:pt>
                <c:pt idx="20">
                  <c:v>-2.6112000000000002</c:v>
                </c:pt>
                <c:pt idx="21">
                  <c:v>5.0975999999999999</c:v>
                </c:pt>
                <c:pt idx="22">
                  <c:v>0.75590000000000002</c:v>
                </c:pt>
                <c:pt idx="23">
                  <c:v>0.78149999999999997</c:v>
                </c:pt>
                <c:pt idx="24">
                  <c:v>-2.9156</c:v>
                </c:pt>
                <c:pt idx="25">
                  <c:v>-3.5463</c:v>
                </c:pt>
                <c:pt idx="26">
                  <c:v>-0.66249999999999998</c:v>
                </c:pt>
                <c:pt idx="27">
                  <c:v>2.2341000000000002</c:v>
                </c:pt>
                <c:pt idx="28">
                  <c:v>-0.65229999999999999</c:v>
                </c:pt>
                <c:pt idx="29">
                  <c:v>0.1313</c:v>
                </c:pt>
                <c:pt idx="30">
                  <c:v>12.786899999999999</c:v>
                </c:pt>
                <c:pt idx="31">
                  <c:v>-0.2326</c:v>
                </c:pt>
                <c:pt idx="32">
                  <c:v>0.26219999999999999</c:v>
                </c:pt>
                <c:pt idx="33">
                  <c:v>2.3540000000000001</c:v>
                </c:pt>
                <c:pt idx="34">
                  <c:v>1.4196</c:v>
                </c:pt>
                <c:pt idx="35">
                  <c:v>-3.4434</c:v>
                </c:pt>
                <c:pt idx="36">
                  <c:v>2.4935</c:v>
                </c:pt>
                <c:pt idx="37">
                  <c:v>7.4398999999999997</c:v>
                </c:pt>
                <c:pt idx="38">
                  <c:v>-0.94789999999999996</c:v>
                </c:pt>
                <c:pt idx="39">
                  <c:v>0.38340000000000002</c:v>
                </c:pt>
                <c:pt idx="40">
                  <c:v>-0.35010000000000002</c:v>
                </c:pt>
                <c:pt idx="41">
                  <c:v>1.5649999999999999</c:v>
                </c:pt>
                <c:pt idx="42">
                  <c:v>-1.3835999999999999</c:v>
                </c:pt>
                <c:pt idx="43">
                  <c:v>-2.2959000000000001</c:v>
                </c:pt>
                <c:pt idx="44">
                  <c:v>0.71799999999999997</c:v>
                </c:pt>
                <c:pt idx="45">
                  <c:v>0.51849999999999996</c:v>
                </c:pt>
                <c:pt idx="46">
                  <c:v>0.58030000000000004</c:v>
                </c:pt>
                <c:pt idx="47">
                  <c:v>-1.0577000000000001</c:v>
                </c:pt>
                <c:pt idx="48">
                  <c:v>-1.5225</c:v>
                </c:pt>
                <c:pt idx="49">
                  <c:v>2.9276</c:v>
                </c:pt>
                <c:pt idx="50">
                  <c:v>0.25569999999999998</c:v>
                </c:pt>
                <c:pt idx="51">
                  <c:v>-1.6576</c:v>
                </c:pt>
                <c:pt idx="52">
                  <c:v>-6.5477999999999996</c:v>
                </c:pt>
                <c:pt idx="53">
                  <c:v>2.9136000000000002</c:v>
                </c:pt>
                <c:pt idx="54">
                  <c:v>1.9211</c:v>
                </c:pt>
                <c:pt idx="55">
                  <c:v>1.2565999999999999</c:v>
                </c:pt>
                <c:pt idx="56">
                  <c:v>-0.1633</c:v>
                </c:pt>
                <c:pt idx="57">
                  <c:v>1.2758</c:v>
                </c:pt>
                <c:pt idx="58">
                  <c:v>-1.4858</c:v>
                </c:pt>
                <c:pt idx="59">
                  <c:v>7.2130999999999998</c:v>
                </c:pt>
                <c:pt idx="60">
                  <c:v>0.24460000000000001</c:v>
                </c:pt>
                <c:pt idx="61">
                  <c:v>-3.1421999999999999</c:v>
                </c:pt>
                <c:pt idx="62">
                  <c:v>3.2755999999999998</c:v>
                </c:pt>
                <c:pt idx="63">
                  <c:v>-4.9710000000000001</c:v>
                </c:pt>
                <c:pt idx="64">
                  <c:v>-4.6212999999999997</c:v>
                </c:pt>
                <c:pt idx="65">
                  <c:v>0.30280000000000001</c:v>
                </c:pt>
                <c:pt idx="66">
                  <c:v>0.80510000000000004</c:v>
                </c:pt>
                <c:pt idx="67">
                  <c:v>1.4309000000000001</c:v>
                </c:pt>
                <c:pt idx="68">
                  <c:v>2.3622000000000001</c:v>
                </c:pt>
                <c:pt idx="69">
                  <c:v>0.92949999999999999</c:v>
                </c:pt>
                <c:pt idx="70">
                  <c:v>4.7633999999999999</c:v>
                </c:pt>
                <c:pt idx="71">
                  <c:v>-2.0308999999999999</c:v>
                </c:pt>
                <c:pt idx="72">
                  <c:v>-0.52600000000000002</c:v>
                </c:pt>
                <c:pt idx="73">
                  <c:v>2.9238</c:v>
                </c:pt>
                <c:pt idx="74">
                  <c:v>-1.7829999999999999</c:v>
                </c:pt>
                <c:pt idx="75">
                  <c:v>0.2462</c:v>
                </c:pt>
                <c:pt idx="76">
                  <c:v>-0.33760000000000001</c:v>
                </c:pt>
                <c:pt idx="77">
                  <c:v>5.2972000000000001</c:v>
                </c:pt>
                <c:pt idx="78">
                  <c:v>2.6322999999999999</c:v>
                </c:pt>
                <c:pt idx="79">
                  <c:v>-2.7643</c:v>
                </c:pt>
                <c:pt idx="80">
                  <c:v>-3.8100999999999998</c:v>
                </c:pt>
                <c:pt idx="81">
                  <c:v>-5.6063000000000001</c:v>
                </c:pt>
                <c:pt idx="82">
                  <c:v>-1.5817000000000001</c:v>
                </c:pt>
                <c:pt idx="83">
                  <c:v>5.2476000000000003</c:v>
                </c:pt>
                <c:pt idx="84">
                  <c:v>-3.2408999999999999</c:v>
                </c:pt>
                <c:pt idx="85">
                  <c:v>6.3768000000000002</c:v>
                </c:pt>
                <c:pt idx="86">
                  <c:v>0.60550000000000004</c:v>
                </c:pt>
                <c:pt idx="87">
                  <c:v>1.0232000000000001</c:v>
                </c:pt>
                <c:pt idx="88">
                  <c:v>-2.6214</c:v>
                </c:pt>
                <c:pt idx="89">
                  <c:v>0.73419999999999996</c:v>
                </c:pt>
                <c:pt idx="90">
                  <c:v>1.0021</c:v>
                </c:pt>
                <c:pt idx="91">
                  <c:v>1.3229</c:v>
                </c:pt>
                <c:pt idx="92">
                  <c:v>-2.1958000000000002</c:v>
                </c:pt>
                <c:pt idx="93">
                  <c:v>-2.7305999999999999</c:v>
                </c:pt>
                <c:pt idx="94">
                  <c:v>0.31190000000000001</c:v>
                </c:pt>
                <c:pt idx="95">
                  <c:v>9.3299999999999994E-2</c:v>
                </c:pt>
                <c:pt idx="96">
                  <c:v>-3.7589000000000001</c:v>
                </c:pt>
                <c:pt idx="97">
                  <c:v>7.1981999999999999</c:v>
                </c:pt>
                <c:pt idx="98">
                  <c:v>-3.4026000000000001</c:v>
                </c:pt>
                <c:pt idx="99">
                  <c:v>-2.0884999999999998</c:v>
                </c:pt>
                <c:pt idx="100">
                  <c:v>0.38200000000000001</c:v>
                </c:pt>
                <c:pt idx="101">
                  <c:v>2.0297999999999998</c:v>
                </c:pt>
                <c:pt idx="102">
                  <c:v>-1.9582999999999999</c:v>
                </c:pt>
                <c:pt idx="103">
                  <c:v>-1.7755000000000001</c:v>
                </c:pt>
                <c:pt idx="104">
                  <c:v>6.4600000000000005E-2</c:v>
                </c:pt>
                <c:pt idx="105">
                  <c:v>-1.5484</c:v>
                </c:pt>
                <c:pt idx="106">
                  <c:v>1.4089</c:v>
                </c:pt>
                <c:pt idx="107">
                  <c:v>2.5525000000000002</c:v>
                </c:pt>
                <c:pt idx="108">
                  <c:v>0</c:v>
                </c:pt>
                <c:pt idx="109">
                  <c:v>-1.4493</c:v>
                </c:pt>
                <c:pt idx="110">
                  <c:v>5.4668000000000001</c:v>
                </c:pt>
                <c:pt idx="111">
                  <c:v>3.6678000000000002</c:v>
                </c:pt>
                <c:pt idx="112">
                  <c:v>3.1871</c:v>
                </c:pt>
                <c:pt idx="113">
                  <c:v>-8.5000000000000006E-2</c:v>
                </c:pt>
                <c:pt idx="114">
                  <c:v>0.53890000000000005</c:v>
                </c:pt>
                <c:pt idx="115">
                  <c:v>2.0028000000000001</c:v>
                </c:pt>
                <c:pt idx="116">
                  <c:v>-2.1017999999999999</c:v>
                </c:pt>
                <c:pt idx="117">
                  <c:v>-0.25419999999999998</c:v>
                </c:pt>
                <c:pt idx="118">
                  <c:v>-3.4834000000000001</c:v>
                </c:pt>
                <c:pt idx="119">
                  <c:v>1.8191999999999999</c:v>
                </c:pt>
                <c:pt idx="120">
                  <c:v>-1.0085999999999999</c:v>
                </c:pt>
                <c:pt idx="121">
                  <c:v>-5.8200000000000002E-2</c:v>
                </c:pt>
                <c:pt idx="122">
                  <c:v>-5.8299999999999998E-2</c:v>
                </c:pt>
                <c:pt idx="123">
                  <c:v>-3.9929999999999999</c:v>
                </c:pt>
                <c:pt idx="124">
                  <c:v>4.1287000000000003</c:v>
                </c:pt>
                <c:pt idx="125">
                  <c:v>-1.8076000000000001</c:v>
                </c:pt>
                <c:pt idx="126">
                  <c:v>2.0487000000000002</c:v>
                </c:pt>
                <c:pt idx="127">
                  <c:v>0.6401</c:v>
                </c:pt>
                <c:pt idx="128">
                  <c:v>-0.52039999999999997</c:v>
                </c:pt>
                <c:pt idx="129">
                  <c:v>-4.7370000000000001</c:v>
                </c:pt>
                <c:pt idx="130">
                  <c:v>1.2813000000000001</c:v>
                </c:pt>
                <c:pt idx="131">
                  <c:v>-0.30120000000000002</c:v>
                </c:pt>
                <c:pt idx="132">
                  <c:v>2.3262999999999998</c:v>
                </c:pt>
                <c:pt idx="133">
                  <c:v>-0.76759999999999995</c:v>
                </c:pt>
                <c:pt idx="134">
                  <c:v>-0.53559999999999997</c:v>
                </c:pt>
                <c:pt idx="135">
                  <c:v>8.9700000000000002E-2</c:v>
                </c:pt>
                <c:pt idx="136">
                  <c:v>0.32879999999999998</c:v>
                </c:pt>
                <c:pt idx="137">
                  <c:v>-0.98299999999999998</c:v>
                </c:pt>
                <c:pt idx="138">
                  <c:v>2.1059000000000001</c:v>
                </c:pt>
                <c:pt idx="139">
                  <c:v>-8.8400000000000006E-2</c:v>
                </c:pt>
                <c:pt idx="140">
                  <c:v>-2.9784999999999999</c:v>
                </c:pt>
                <c:pt idx="141">
                  <c:v>-1.8237000000000001</c:v>
                </c:pt>
                <c:pt idx="142">
                  <c:v>1.8575999999999999</c:v>
                </c:pt>
                <c:pt idx="143">
                  <c:v>-0.88149999999999995</c:v>
                </c:pt>
                <c:pt idx="144">
                  <c:v>-1.8706</c:v>
                </c:pt>
                <c:pt idx="145">
                  <c:v>1.4063000000000001</c:v>
                </c:pt>
                <c:pt idx="146">
                  <c:v>0.36980000000000002</c:v>
                </c:pt>
                <c:pt idx="147">
                  <c:v>0.49120000000000003</c:v>
                </c:pt>
                <c:pt idx="148">
                  <c:v>1.8026</c:v>
                </c:pt>
                <c:pt idx="149">
                  <c:v>0.51019999999999999</c:v>
                </c:pt>
                <c:pt idx="150">
                  <c:v>0.38819999999999999</c:v>
                </c:pt>
                <c:pt idx="151">
                  <c:v>5.1456999999999997</c:v>
                </c:pt>
                <c:pt idx="152">
                  <c:v>0.2263</c:v>
                </c:pt>
                <c:pt idx="153">
                  <c:v>-0.28220000000000001</c:v>
                </c:pt>
                <c:pt idx="154">
                  <c:v>-1.5284</c:v>
                </c:pt>
                <c:pt idx="155">
                  <c:v>1.0347999999999999</c:v>
                </c:pt>
                <c:pt idx="156">
                  <c:v>-1.3087</c:v>
                </c:pt>
                <c:pt idx="157">
                  <c:v>1.5278</c:v>
                </c:pt>
                <c:pt idx="158">
                  <c:v>1.8170999999999999</c:v>
                </c:pt>
                <c:pt idx="159">
                  <c:v>-0.47410000000000002</c:v>
                </c:pt>
                <c:pt idx="160">
                  <c:v>-1.1208</c:v>
                </c:pt>
                <c:pt idx="161">
                  <c:v>-1.1051</c:v>
                </c:pt>
                <c:pt idx="162">
                  <c:v>-0.48709999999999998</c:v>
                </c:pt>
                <c:pt idx="163">
                  <c:v>0.2303</c:v>
                </c:pt>
                <c:pt idx="164">
                  <c:v>-0.4884</c:v>
                </c:pt>
                <c:pt idx="165">
                  <c:v>0.28870000000000001</c:v>
                </c:pt>
                <c:pt idx="166">
                  <c:v>0.66210000000000002</c:v>
                </c:pt>
                <c:pt idx="167">
                  <c:v>-0.28599999999999998</c:v>
                </c:pt>
                <c:pt idx="168">
                  <c:v>1.2044999999999999</c:v>
                </c:pt>
                <c:pt idx="169">
                  <c:v>0.45340000000000003</c:v>
                </c:pt>
                <c:pt idx="170">
                  <c:v>1.9181999999999999</c:v>
                </c:pt>
                <c:pt idx="171">
                  <c:v>3.0446</c:v>
                </c:pt>
                <c:pt idx="172">
                  <c:v>-0.88639999999999997</c:v>
                </c:pt>
                <c:pt idx="173">
                  <c:v>3.3332999999999999</c:v>
                </c:pt>
                <c:pt idx="174">
                  <c:v>0.47210000000000002</c:v>
                </c:pt>
                <c:pt idx="175">
                  <c:v>0.93969999999999998</c:v>
                </c:pt>
                <c:pt idx="176">
                  <c:v>0.28449999999999998</c:v>
                </c:pt>
                <c:pt idx="177">
                  <c:v>-2.1919</c:v>
                </c:pt>
                <c:pt idx="178">
                  <c:v>-0.94910000000000005</c:v>
                </c:pt>
                <c:pt idx="179">
                  <c:v>0.31940000000000002</c:v>
                </c:pt>
                <c:pt idx="180">
                  <c:v>-0.90210000000000001</c:v>
                </c:pt>
                <c:pt idx="181">
                  <c:v>0.32129999999999997</c:v>
                </c:pt>
                <c:pt idx="182">
                  <c:v>-0.42699999999999999</c:v>
                </c:pt>
                <c:pt idx="183">
                  <c:v>-0.9113</c:v>
                </c:pt>
                <c:pt idx="184">
                  <c:v>1.8664000000000001</c:v>
                </c:pt>
                <c:pt idx="185">
                  <c:v>-3.5847000000000002</c:v>
                </c:pt>
                <c:pt idx="186">
                  <c:v>2.0105</c:v>
                </c:pt>
                <c:pt idx="187">
                  <c:v>0.189</c:v>
                </c:pt>
                <c:pt idx="188">
                  <c:v>-3.3683999999999998</c:v>
                </c:pt>
                <c:pt idx="189">
                  <c:v>-2.2029999999999998</c:v>
                </c:pt>
                <c:pt idx="190">
                  <c:v>-3.1650999999999998</c:v>
                </c:pt>
                <c:pt idx="191">
                  <c:v>-0.61839999999999995</c:v>
                </c:pt>
                <c:pt idx="192">
                  <c:v>-0.65190000000000003</c:v>
                </c:pt>
                <c:pt idx="193">
                  <c:v>-0.38769999999999999</c:v>
                </c:pt>
                <c:pt idx="194">
                  <c:v>0.77839999999999998</c:v>
                </c:pt>
                <c:pt idx="195">
                  <c:v>-3.3571</c:v>
                </c:pt>
                <c:pt idx="196">
                  <c:v>-0.95299999999999996</c:v>
                </c:pt>
                <c:pt idx="197">
                  <c:v>2.1105</c:v>
                </c:pt>
                <c:pt idx="198">
                  <c:v>0.54710000000000003</c:v>
                </c:pt>
                <c:pt idx="199">
                  <c:v>0.21160000000000001</c:v>
                </c:pt>
                <c:pt idx="200">
                  <c:v>1.7496</c:v>
                </c:pt>
                <c:pt idx="201">
                  <c:v>-1.4527000000000001</c:v>
                </c:pt>
                <c:pt idx="202">
                  <c:v>-1.9555</c:v>
                </c:pt>
                <c:pt idx="203">
                  <c:v>-2.6695000000000002</c:v>
                </c:pt>
                <c:pt idx="204">
                  <c:v>3.0265</c:v>
                </c:pt>
                <c:pt idx="205">
                  <c:v>-2.6621999999999999</c:v>
                </c:pt>
                <c:pt idx="206">
                  <c:v>-1.4146000000000001</c:v>
                </c:pt>
                <c:pt idx="207">
                  <c:v>2.7423000000000002</c:v>
                </c:pt>
                <c:pt idx="208">
                  <c:v>-0.27929999999999999</c:v>
                </c:pt>
                <c:pt idx="209">
                  <c:v>1.6807000000000001</c:v>
                </c:pt>
                <c:pt idx="210">
                  <c:v>-1.6223000000000001</c:v>
                </c:pt>
                <c:pt idx="211">
                  <c:v>-1.2757000000000001</c:v>
                </c:pt>
                <c:pt idx="212">
                  <c:v>-13.3627</c:v>
                </c:pt>
                <c:pt idx="213">
                  <c:v>-0.47289999999999999</c:v>
                </c:pt>
                <c:pt idx="214">
                  <c:v>0.40200000000000002</c:v>
                </c:pt>
                <c:pt idx="215">
                  <c:v>0.21840000000000001</c:v>
                </c:pt>
                <c:pt idx="216">
                  <c:v>-1.6346000000000001</c:v>
                </c:pt>
                <c:pt idx="217">
                  <c:v>-3.4342999999999999</c:v>
                </c:pt>
                <c:pt idx="218">
                  <c:v>-2.9445999999999999</c:v>
                </c:pt>
                <c:pt idx="219">
                  <c:v>4.0189000000000004</c:v>
                </c:pt>
                <c:pt idx="220">
                  <c:v>-1.1364000000000001</c:v>
                </c:pt>
                <c:pt idx="221">
                  <c:v>1.2261</c:v>
                </c:pt>
                <c:pt idx="222">
                  <c:v>1.2112000000000001</c:v>
                </c:pt>
                <c:pt idx="223">
                  <c:v>2.6177999999999999</c:v>
                </c:pt>
                <c:pt idx="224">
                  <c:v>-1.1661999999999999</c:v>
                </c:pt>
                <c:pt idx="225">
                  <c:v>-1.4012</c:v>
                </c:pt>
                <c:pt idx="226">
                  <c:v>-2.7673999999999999</c:v>
                </c:pt>
                <c:pt idx="227">
                  <c:v>-4.3076999999999996</c:v>
                </c:pt>
                <c:pt idx="228">
                  <c:v>-8.0399999999999999E-2</c:v>
                </c:pt>
                <c:pt idx="229">
                  <c:v>-2.4135</c:v>
                </c:pt>
                <c:pt idx="230">
                  <c:v>1.1954</c:v>
                </c:pt>
                <c:pt idx="231">
                  <c:v>0.20369999999999999</c:v>
                </c:pt>
                <c:pt idx="232">
                  <c:v>-4.4714999999999998</c:v>
                </c:pt>
                <c:pt idx="233">
                  <c:v>-2.8511000000000002</c:v>
                </c:pt>
                <c:pt idx="234">
                  <c:v>10.424899999999999</c:v>
                </c:pt>
                <c:pt idx="235">
                  <c:v>2.4990000000000001</c:v>
                </c:pt>
                <c:pt idx="236">
                  <c:v>0.58050000000000002</c:v>
                </c:pt>
                <c:pt idx="237">
                  <c:v>-3.6168</c:v>
                </c:pt>
                <c:pt idx="238">
                  <c:v>0.27939999999999998</c:v>
                </c:pt>
                <c:pt idx="239">
                  <c:v>0.51749999999999996</c:v>
                </c:pt>
                <c:pt idx="240">
                  <c:v>0.39600000000000002</c:v>
                </c:pt>
                <c:pt idx="241">
                  <c:v>-2.9586000000000001</c:v>
                </c:pt>
                <c:pt idx="242">
                  <c:v>-0.44719999999999999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0D-45DA-9E79-1725D00E2A22}"/>
            </c:ext>
          </c:extLst>
        </c:ser>
        <c:ser>
          <c:idx val="1"/>
          <c:order val="1"/>
          <c:tx>
            <c:strRef>
              <c:f>Sheet1!$E$1</c:f>
              <c:strCache>
                <c:ptCount val="1"/>
                <c:pt idx="0">
                  <c:v>沪深300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Sheet1!$E$2:$E$244</c:f>
              <c:numCache>
                <c:formatCode>#,##0.0000</c:formatCode>
                <c:ptCount val="243"/>
                <c:pt idx="0">
                  <c:v>0.1764</c:v>
                </c:pt>
                <c:pt idx="1">
                  <c:v>0.94810000000000005</c:v>
                </c:pt>
                <c:pt idx="2">
                  <c:v>-0.91010000000000002</c:v>
                </c:pt>
                <c:pt idx="3">
                  <c:v>1.2363999999999999</c:v>
                </c:pt>
                <c:pt idx="4">
                  <c:v>0.99360000000000004</c:v>
                </c:pt>
                <c:pt idx="5">
                  <c:v>-0.41099999999999998</c:v>
                </c:pt>
                <c:pt idx="6">
                  <c:v>-0.71199999999999997</c:v>
                </c:pt>
                <c:pt idx="7">
                  <c:v>0.16589999999999999</c:v>
                </c:pt>
                <c:pt idx="8">
                  <c:v>-1.5037</c:v>
                </c:pt>
                <c:pt idx="9">
                  <c:v>-1.7395</c:v>
                </c:pt>
                <c:pt idx="10">
                  <c:v>-0.1638</c:v>
                </c:pt>
                <c:pt idx="11">
                  <c:v>0.82969999999999999</c:v>
                </c:pt>
                <c:pt idx="12">
                  <c:v>-0.63549999999999995</c:v>
                </c:pt>
                <c:pt idx="13">
                  <c:v>0.34770000000000001</c:v>
                </c:pt>
                <c:pt idx="14">
                  <c:v>2.4331999999999998</c:v>
                </c:pt>
                <c:pt idx="15">
                  <c:v>-7.1800000000000003E-2</c:v>
                </c:pt>
                <c:pt idx="16">
                  <c:v>0.30249999999999999</c:v>
                </c:pt>
                <c:pt idx="17">
                  <c:v>-0.18629999999999999</c:v>
                </c:pt>
                <c:pt idx="18">
                  <c:v>0.90800000000000003</c:v>
                </c:pt>
                <c:pt idx="19">
                  <c:v>-1.1335999999999999</c:v>
                </c:pt>
                <c:pt idx="20">
                  <c:v>0.2616</c:v>
                </c:pt>
                <c:pt idx="21">
                  <c:v>0.56420000000000003</c:v>
                </c:pt>
                <c:pt idx="22">
                  <c:v>0.87760000000000005</c:v>
                </c:pt>
                <c:pt idx="23">
                  <c:v>-0.78769999999999996</c:v>
                </c:pt>
                <c:pt idx="24">
                  <c:v>-1.2172000000000001</c:v>
                </c:pt>
                <c:pt idx="25">
                  <c:v>-1.2857000000000001</c:v>
                </c:pt>
                <c:pt idx="26">
                  <c:v>-7.2700000000000001E-2</c:v>
                </c:pt>
                <c:pt idx="27">
                  <c:v>0.61370000000000002</c:v>
                </c:pt>
                <c:pt idx="28">
                  <c:v>0.42780000000000001</c:v>
                </c:pt>
                <c:pt idx="29">
                  <c:v>-1.0224</c:v>
                </c:pt>
                <c:pt idx="30">
                  <c:v>2.3555999999999999</c:v>
                </c:pt>
                <c:pt idx="31">
                  <c:v>1.4557</c:v>
                </c:pt>
                <c:pt idx="32">
                  <c:v>5.0500000000000003E-2</c:v>
                </c:pt>
                <c:pt idx="33">
                  <c:v>-0.29549999999999998</c:v>
                </c:pt>
                <c:pt idx="34">
                  <c:v>0.27339999999999998</c:v>
                </c:pt>
                <c:pt idx="35">
                  <c:v>-1.0077</c:v>
                </c:pt>
                <c:pt idx="36">
                  <c:v>0.41760000000000003</c:v>
                </c:pt>
                <c:pt idx="37">
                  <c:v>3.1595</c:v>
                </c:pt>
                <c:pt idx="38">
                  <c:v>3.9800000000000002E-2</c:v>
                </c:pt>
                <c:pt idx="39">
                  <c:v>0.33150000000000002</c:v>
                </c:pt>
                <c:pt idx="40">
                  <c:v>-0.32119999999999999</c:v>
                </c:pt>
                <c:pt idx="41">
                  <c:v>0.19700000000000001</c:v>
                </c:pt>
                <c:pt idx="42">
                  <c:v>0.18959999999999999</c:v>
                </c:pt>
                <c:pt idx="43">
                  <c:v>-0.96799999999999997</c:v>
                </c:pt>
                <c:pt idx="44">
                  <c:v>-0.65569999999999995</c:v>
                </c:pt>
                <c:pt idx="45">
                  <c:v>0.51359999999999995</c:v>
                </c:pt>
                <c:pt idx="46">
                  <c:v>-8.7999999999999995E-2</c:v>
                </c:pt>
                <c:pt idx="47">
                  <c:v>-0.86229999999999996</c:v>
                </c:pt>
                <c:pt idx="48">
                  <c:v>8.2799999999999999E-2</c:v>
                </c:pt>
                <c:pt idx="49">
                  <c:v>0.66869999999999996</c:v>
                </c:pt>
                <c:pt idx="50">
                  <c:v>-0.8871</c:v>
                </c:pt>
                <c:pt idx="51">
                  <c:v>-1.1129</c:v>
                </c:pt>
                <c:pt idx="52">
                  <c:v>-1.6658999999999999</c:v>
                </c:pt>
                <c:pt idx="53">
                  <c:v>0.42120000000000002</c:v>
                </c:pt>
                <c:pt idx="54">
                  <c:v>1.12E-2</c:v>
                </c:pt>
                <c:pt idx="55">
                  <c:v>-0.23680000000000001</c:v>
                </c:pt>
                <c:pt idx="56">
                  <c:v>0.62419999999999998</c:v>
                </c:pt>
                <c:pt idx="57">
                  <c:v>0.49270000000000003</c:v>
                </c:pt>
                <c:pt idx="58">
                  <c:v>0.16669999999999999</c:v>
                </c:pt>
                <c:pt idx="59">
                  <c:v>1.6291</c:v>
                </c:pt>
                <c:pt idx="60">
                  <c:v>0.22500000000000001</c:v>
                </c:pt>
                <c:pt idx="61">
                  <c:v>-1.1656</c:v>
                </c:pt>
                <c:pt idx="62">
                  <c:v>0.64529999999999998</c:v>
                </c:pt>
                <c:pt idx="63">
                  <c:v>0.1076</c:v>
                </c:pt>
                <c:pt idx="64">
                  <c:v>-2.8405</c:v>
                </c:pt>
                <c:pt idx="65">
                  <c:v>9.1999999999999998E-2</c:v>
                </c:pt>
                <c:pt idx="66">
                  <c:v>-5.2900000000000003E-2</c:v>
                </c:pt>
                <c:pt idx="67">
                  <c:v>1.1289</c:v>
                </c:pt>
                <c:pt idx="68">
                  <c:v>-1.0161</c:v>
                </c:pt>
                <c:pt idx="69">
                  <c:v>-0.36990000000000001</c:v>
                </c:pt>
                <c:pt idx="70">
                  <c:v>1.2481</c:v>
                </c:pt>
                <c:pt idx="71">
                  <c:v>0.183</c:v>
                </c:pt>
                <c:pt idx="72">
                  <c:v>-1.1476999999999999</c:v>
                </c:pt>
                <c:pt idx="73">
                  <c:v>1.3452</c:v>
                </c:pt>
                <c:pt idx="74">
                  <c:v>-1.1005</c:v>
                </c:pt>
                <c:pt idx="75">
                  <c:v>0.36749999999999999</c:v>
                </c:pt>
                <c:pt idx="76">
                  <c:v>-8.7999999999999995E-2</c:v>
                </c:pt>
                <c:pt idx="77">
                  <c:v>0.68600000000000005</c:v>
                </c:pt>
                <c:pt idx="78">
                  <c:v>0.14990000000000001</c:v>
                </c:pt>
                <c:pt idx="79">
                  <c:v>-1.2136</c:v>
                </c:pt>
                <c:pt idx="80">
                  <c:v>-3.2210999999999999</c:v>
                </c:pt>
                <c:pt idx="81">
                  <c:v>-3.5325000000000002</c:v>
                </c:pt>
                <c:pt idx="82">
                  <c:v>0.193</c:v>
                </c:pt>
                <c:pt idx="83">
                  <c:v>1.8862000000000001</c:v>
                </c:pt>
                <c:pt idx="84">
                  <c:v>-0.80620000000000003</c:v>
                </c:pt>
                <c:pt idx="85">
                  <c:v>2.5474999999999999</c:v>
                </c:pt>
                <c:pt idx="86">
                  <c:v>1.46E-2</c:v>
                </c:pt>
                <c:pt idx="87">
                  <c:v>0.89959999999999996</c:v>
                </c:pt>
                <c:pt idx="88">
                  <c:v>-0.60609999999999997</c:v>
                </c:pt>
                <c:pt idx="89">
                  <c:v>-0.54769999999999996</c:v>
                </c:pt>
                <c:pt idx="90">
                  <c:v>1.3004</c:v>
                </c:pt>
                <c:pt idx="91">
                  <c:v>1.155</c:v>
                </c:pt>
                <c:pt idx="92">
                  <c:v>-0.5514</c:v>
                </c:pt>
                <c:pt idx="93">
                  <c:v>-0.83720000000000006</c:v>
                </c:pt>
                <c:pt idx="94">
                  <c:v>-0.55030000000000001</c:v>
                </c:pt>
                <c:pt idx="95">
                  <c:v>-9.9400000000000002E-2</c:v>
                </c:pt>
                <c:pt idx="96">
                  <c:v>-2.0979999999999999</c:v>
                </c:pt>
                <c:pt idx="97">
                  <c:v>1.1749000000000001</c:v>
                </c:pt>
                <c:pt idx="98">
                  <c:v>-0.65590000000000004</c:v>
                </c:pt>
                <c:pt idx="99">
                  <c:v>-1.9100999999999999</c:v>
                </c:pt>
                <c:pt idx="100">
                  <c:v>1.3967000000000001</c:v>
                </c:pt>
                <c:pt idx="101">
                  <c:v>1.0859000000000001</c:v>
                </c:pt>
                <c:pt idx="102">
                  <c:v>0.19980000000000001</c:v>
                </c:pt>
                <c:pt idx="103">
                  <c:v>-1.9711000000000001</c:v>
                </c:pt>
                <c:pt idx="104">
                  <c:v>0.52969999999999995</c:v>
                </c:pt>
                <c:pt idx="105">
                  <c:v>-0.2853</c:v>
                </c:pt>
                <c:pt idx="106">
                  <c:v>-0.15920000000000001</c:v>
                </c:pt>
                <c:pt idx="107">
                  <c:v>1.3286</c:v>
                </c:pt>
                <c:pt idx="108">
                  <c:v>-1E-3</c:v>
                </c:pt>
                <c:pt idx="109">
                  <c:v>-0.54110000000000003</c:v>
                </c:pt>
                <c:pt idx="110">
                  <c:v>1.8720000000000001</c:v>
                </c:pt>
                <c:pt idx="111">
                  <c:v>1.1979</c:v>
                </c:pt>
                <c:pt idx="112">
                  <c:v>-0.41449999999999998</c:v>
                </c:pt>
                <c:pt idx="113">
                  <c:v>-4.2599999999999999E-2</c:v>
                </c:pt>
                <c:pt idx="114">
                  <c:v>0.87539999999999996</c:v>
                </c:pt>
                <c:pt idx="115">
                  <c:v>-0.43609999999999999</c:v>
                </c:pt>
                <c:pt idx="116">
                  <c:v>-1.4924999999999999</c:v>
                </c:pt>
                <c:pt idx="117">
                  <c:v>-1.0137</c:v>
                </c:pt>
                <c:pt idx="118">
                  <c:v>-1.2249000000000001</c:v>
                </c:pt>
                <c:pt idx="119">
                  <c:v>1.0034000000000001</c:v>
                </c:pt>
                <c:pt idx="120">
                  <c:v>-0.70369999999999999</c:v>
                </c:pt>
                <c:pt idx="121">
                  <c:v>0.65180000000000005</c:v>
                </c:pt>
                <c:pt idx="122">
                  <c:v>-7.7600000000000002E-2</c:v>
                </c:pt>
                <c:pt idx="123">
                  <c:v>0.57620000000000005</c:v>
                </c:pt>
                <c:pt idx="124">
                  <c:v>0.13239999999999999</c:v>
                </c:pt>
                <c:pt idx="125">
                  <c:v>-1.0217000000000001</c:v>
                </c:pt>
                <c:pt idx="126">
                  <c:v>0.6714</c:v>
                </c:pt>
                <c:pt idx="127">
                  <c:v>1.3061</c:v>
                </c:pt>
                <c:pt idx="128">
                  <c:v>0.1268</c:v>
                </c:pt>
                <c:pt idx="129">
                  <c:v>-1.0606</c:v>
                </c:pt>
                <c:pt idx="130">
                  <c:v>1.1521999999999999</c:v>
                </c:pt>
                <c:pt idx="131">
                  <c:v>-0.53639999999999999</c:v>
                </c:pt>
                <c:pt idx="132">
                  <c:v>0.37640000000000001</c:v>
                </c:pt>
                <c:pt idx="133">
                  <c:v>-1.1624000000000001</c:v>
                </c:pt>
                <c:pt idx="134">
                  <c:v>0.98360000000000003</c:v>
                </c:pt>
                <c:pt idx="135">
                  <c:v>-0.25469999999999998</c:v>
                </c:pt>
                <c:pt idx="136">
                  <c:v>0.36309999999999998</c:v>
                </c:pt>
                <c:pt idx="137">
                  <c:v>0.64349999999999996</c:v>
                </c:pt>
                <c:pt idx="138">
                  <c:v>0.3992</c:v>
                </c:pt>
                <c:pt idx="139">
                  <c:v>-0.32990000000000003</c:v>
                </c:pt>
                <c:pt idx="140">
                  <c:v>-1.3083</c:v>
                </c:pt>
                <c:pt idx="141">
                  <c:v>-0.69469999999999998</c:v>
                </c:pt>
                <c:pt idx="142">
                  <c:v>0.91759999999999997</c:v>
                </c:pt>
                <c:pt idx="143">
                  <c:v>-0.36840000000000001</c:v>
                </c:pt>
                <c:pt idx="144">
                  <c:v>-1.0395000000000001</c:v>
                </c:pt>
                <c:pt idx="145">
                  <c:v>-0.3871</c:v>
                </c:pt>
                <c:pt idx="146">
                  <c:v>0.9879</c:v>
                </c:pt>
                <c:pt idx="147">
                  <c:v>-0.54220000000000002</c:v>
                </c:pt>
                <c:pt idx="148">
                  <c:v>0.1205</c:v>
                </c:pt>
                <c:pt idx="149">
                  <c:v>-2.9600000000000001E-2</c:v>
                </c:pt>
                <c:pt idx="150">
                  <c:v>-0.5272</c:v>
                </c:pt>
                <c:pt idx="151">
                  <c:v>1.6067</c:v>
                </c:pt>
                <c:pt idx="152">
                  <c:v>-0.20979999999999999</c:v>
                </c:pt>
                <c:pt idx="153">
                  <c:v>-0.1227</c:v>
                </c:pt>
                <c:pt idx="154">
                  <c:v>1.9300000000000001E-2</c:v>
                </c:pt>
                <c:pt idx="155">
                  <c:v>4.9799999999999997E-2</c:v>
                </c:pt>
                <c:pt idx="156">
                  <c:v>-0.98519999999999996</c:v>
                </c:pt>
                <c:pt idx="157">
                  <c:v>1.0840000000000001</c:v>
                </c:pt>
                <c:pt idx="158">
                  <c:v>0.45689999999999997</c:v>
                </c:pt>
                <c:pt idx="159">
                  <c:v>1.9300000000000001E-2</c:v>
                </c:pt>
                <c:pt idx="160">
                  <c:v>6.7400000000000002E-2</c:v>
                </c:pt>
                <c:pt idx="161">
                  <c:v>-0.41120000000000001</c:v>
                </c:pt>
                <c:pt idx="162">
                  <c:v>-0.74170000000000003</c:v>
                </c:pt>
                <c:pt idx="163">
                  <c:v>-0.17910000000000001</c:v>
                </c:pt>
                <c:pt idx="164">
                  <c:v>-0.39979999999999999</c:v>
                </c:pt>
                <c:pt idx="165">
                  <c:v>0.2447</c:v>
                </c:pt>
                <c:pt idx="166">
                  <c:v>0.25419999999999998</c:v>
                </c:pt>
                <c:pt idx="167">
                  <c:v>0.92369999999999997</c:v>
                </c:pt>
                <c:pt idx="168">
                  <c:v>-0.17130000000000001</c:v>
                </c:pt>
                <c:pt idx="169">
                  <c:v>0.60260000000000002</c:v>
                </c:pt>
                <c:pt idx="170">
                  <c:v>1.4999</c:v>
                </c:pt>
                <c:pt idx="171">
                  <c:v>1.6566000000000001</c:v>
                </c:pt>
                <c:pt idx="172">
                  <c:v>-0.4642</c:v>
                </c:pt>
                <c:pt idx="173">
                  <c:v>0.56740000000000002</c:v>
                </c:pt>
                <c:pt idx="174">
                  <c:v>-0.67090000000000005</c:v>
                </c:pt>
                <c:pt idx="175">
                  <c:v>-0.86729999999999996</c:v>
                </c:pt>
                <c:pt idx="176">
                  <c:v>0.57599999999999996</c:v>
                </c:pt>
                <c:pt idx="177">
                  <c:v>-1.5884</c:v>
                </c:pt>
                <c:pt idx="178">
                  <c:v>-1.5004</c:v>
                </c:pt>
                <c:pt idx="179">
                  <c:v>0.67759999999999998</c:v>
                </c:pt>
                <c:pt idx="180">
                  <c:v>1.9699999999999999E-2</c:v>
                </c:pt>
                <c:pt idx="181">
                  <c:v>0.6976</c:v>
                </c:pt>
                <c:pt idx="182">
                  <c:v>-0.55359999999999998</c:v>
                </c:pt>
                <c:pt idx="183">
                  <c:v>-4.1099999999999998E-2</c:v>
                </c:pt>
                <c:pt idx="184">
                  <c:v>0.74480000000000002</c:v>
                </c:pt>
                <c:pt idx="185">
                  <c:v>-1.4625999999999999</c:v>
                </c:pt>
                <c:pt idx="186">
                  <c:v>0.77880000000000005</c:v>
                </c:pt>
                <c:pt idx="187">
                  <c:v>0.38329999999999997</c:v>
                </c:pt>
                <c:pt idx="188">
                  <c:v>-0.45760000000000001</c:v>
                </c:pt>
                <c:pt idx="189">
                  <c:v>-1.0095000000000001</c:v>
                </c:pt>
                <c:pt idx="190">
                  <c:v>-1.0247999999999999</c:v>
                </c:pt>
                <c:pt idx="191">
                  <c:v>8.5900000000000004E-2</c:v>
                </c:pt>
                <c:pt idx="192">
                  <c:v>0.44950000000000001</c:v>
                </c:pt>
                <c:pt idx="193">
                  <c:v>-0.95520000000000005</c:v>
                </c:pt>
                <c:pt idx="194">
                  <c:v>0.99639999999999995</c:v>
                </c:pt>
                <c:pt idx="195">
                  <c:v>-1.6439999999999999</c:v>
                </c:pt>
                <c:pt idx="196">
                  <c:v>-0.82220000000000004</c:v>
                </c:pt>
                <c:pt idx="197">
                  <c:v>0.85780000000000001</c:v>
                </c:pt>
                <c:pt idx="198">
                  <c:v>0.96640000000000004</c:v>
                </c:pt>
                <c:pt idx="199">
                  <c:v>-0.68489999999999995</c:v>
                </c:pt>
                <c:pt idx="200">
                  <c:v>0.9022</c:v>
                </c:pt>
                <c:pt idx="201">
                  <c:v>-0.91620000000000001</c:v>
                </c:pt>
                <c:pt idx="202">
                  <c:v>0.15529999999999999</c:v>
                </c:pt>
                <c:pt idx="203">
                  <c:v>-2.2622</c:v>
                </c:pt>
                <c:pt idx="204">
                  <c:v>0.72370000000000001</c:v>
                </c:pt>
                <c:pt idx="205">
                  <c:v>-1.9616</c:v>
                </c:pt>
                <c:pt idx="206">
                  <c:v>-1.2143999999999999</c:v>
                </c:pt>
                <c:pt idx="207">
                  <c:v>1.5407999999999999</c:v>
                </c:pt>
                <c:pt idx="208">
                  <c:v>-0.54630000000000001</c:v>
                </c:pt>
                <c:pt idx="209">
                  <c:v>0.93930000000000002</c:v>
                </c:pt>
                <c:pt idx="210">
                  <c:v>-0.26219999999999999</c:v>
                </c:pt>
                <c:pt idx="211">
                  <c:v>-0.82909999999999995</c:v>
                </c:pt>
                <c:pt idx="212">
                  <c:v>-1.0803</c:v>
                </c:pt>
                <c:pt idx="213">
                  <c:v>1.0637000000000001</c:v>
                </c:pt>
                <c:pt idx="214">
                  <c:v>0.38879999999999998</c:v>
                </c:pt>
                <c:pt idx="215">
                  <c:v>0.24199999999999999</c:v>
                </c:pt>
                <c:pt idx="216">
                  <c:v>0.4768</c:v>
                </c:pt>
                <c:pt idx="217">
                  <c:v>-0.36380000000000001</c:v>
                </c:pt>
                <c:pt idx="218">
                  <c:v>-1.2982</c:v>
                </c:pt>
                <c:pt idx="219">
                  <c:v>1.0689</c:v>
                </c:pt>
                <c:pt idx="220">
                  <c:v>-2.0274000000000001</c:v>
                </c:pt>
                <c:pt idx="221">
                  <c:v>0.9738</c:v>
                </c:pt>
                <c:pt idx="222">
                  <c:v>0.17979999999999999</c:v>
                </c:pt>
                <c:pt idx="223">
                  <c:v>0.83030000000000004</c:v>
                </c:pt>
                <c:pt idx="224">
                  <c:v>-0.88939999999999997</c:v>
                </c:pt>
                <c:pt idx="225">
                  <c:v>-0.58909999999999996</c:v>
                </c:pt>
                <c:pt idx="226">
                  <c:v>-1.2126999999999999</c:v>
                </c:pt>
                <c:pt idx="227">
                  <c:v>-3.1947999999999999</c:v>
                </c:pt>
                <c:pt idx="228">
                  <c:v>-2.0076000000000001</c:v>
                </c:pt>
                <c:pt idx="229">
                  <c:v>-0.91539999999999999</c:v>
                </c:pt>
                <c:pt idx="230">
                  <c:v>1.5732999999999999</c:v>
                </c:pt>
                <c:pt idx="231">
                  <c:v>0.31879999999999997</c:v>
                </c:pt>
                <c:pt idx="232">
                  <c:v>-3.0596000000000001</c:v>
                </c:pt>
                <c:pt idx="233">
                  <c:v>-4.5738000000000003</c:v>
                </c:pt>
                <c:pt idx="234">
                  <c:v>4.3242000000000003</c:v>
                </c:pt>
                <c:pt idx="235">
                  <c:v>1.9637</c:v>
                </c:pt>
                <c:pt idx="236">
                  <c:v>0.66559999999999997</c:v>
                </c:pt>
                <c:pt idx="237">
                  <c:v>-0.16769999999999999</c:v>
                </c:pt>
                <c:pt idx="238">
                  <c:v>-8.1000000000000003E-2</c:v>
                </c:pt>
                <c:pt idx="239">
                  <c:v>0.49869999999999998</c:v>
                </c:pt>
                <c:pt idx="240">
                  <c:v>-0.58950000000000002</c:v>
                </c:pt>
                <c:pt idx="241">
                  <c:v>-1.8048999999999999</c:v>
                </c:pt>
                <c:pt idx="242">
                  <c:v>-0.62539999999999996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40D-45DA-9E79-1725D00E2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146872"/>
        <c:axId val="842146552"/>
      </c:lineChart>
      <c:catAx>
        <c:axId val="842146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2146552"/>
        <c:crosses val="autoZero"/>
        <c:auto val="1"/>
        <c:lblAlgn val="ctr"/>
        <c:lblOffset val="100"/>
        <c:noMultiLvlLbl val="0"/>
      </c:catAx>
      <c:valAx>
        <c:axId val="84214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214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山东黄金</a:t>
            </a:r>
            <a:r>
              <a:rPr lang="en-US" altLang="zh-CN" dirty="0"/>
              <a:t>vs</a:t>
            </a:r>
            <a:r>
              <a:rPr lang="zh-CN" altLang="en-US" dirty="0"/>
              <a:t>沪深</a:t>
            </a:r>
            <a:r>
              <a:rPr lang="en-US" altLang="zh-CN" dirty="0"/>
              <a:t>300</a:t>
            </a:r>
            <a:r>
              <a:rPr lang="zh-CN" altLang="en-US" dirty="0"/>
              <a:t>日收益率（</a:t>
            </a:r>
            <a:r>
              <a:rPr lang="en-US" altLang="zh-CN" dirty="0"/>
              <a:t>%</a:t>
            </a:r>
            <a:r>
              <a:rPr lang="zh-CN" altLang="en-US" dirty="0"/>
              <a:t>）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Sheet1!$E$1</c:f>
              <c:strCache>
                <c:ptCount val="1"/>
                <c:pt idx="0">
                  <c:v>沪深300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Sheet1!$E$2:$E$244</c:f>
              <c:numCache>
                <c:formatCode>#,##0.0000</c:formatCode>
                <c:ptCount val="243"/>
                <c:pt idx="0">
                  <c:v>0.1764</c:v>
                </c:pt>
                <c:pt idx="1">
                  <c:v>0.94810000000000005</c:v>
                </c:pt>
                <c:pt idx="2">
                  <c:v>-0.91010000000000002</c:v>
                </c:pt>
                <c:pt idx="3">
                  <c:v>1.2363999999999999</c:v>
                </c:pt>
                <c:pt idx="4">
                  <c:v>0.99360000000000004</c:v>
                </c:pt>
                <c:pt idx="5">
                  <c:v>-0.41099999999999998</c:v>
                </c:pt>
                <c:pt idx="6">
                  <c:v>-0.71199999999999997</c:v>
                </c:pt>
                <c:pt idx="7">
                  <c:v>0.16589999999999999</c:v>
                </c:pt>
                <c:pt idx="8">
                  <c:v>-1.5037</c:v>
                </c:pt>
                <c:pt idx="9">
                  <c:v>-1.7395</c:v>
                </c:pt>
                <c:pt idx="10">
                  <c:v>-0.1638</c:v>
                </c:pt>
                <c:pt idx="11">
                  <c:v>0.82969999999999999</c:v>
                </c:pt>
                <c:pt idx="12">
                  <c:v>-0.63549999999999995</c:v>
                </c:pt>
                <c:pt idx="13">
                  <c:v>0.34770000000000001</c:v>
                </c:pt>
                <c:pt idx="14">
                  <c:v>2.4331999999999998</c:v>
                </c:pt>
                <c:pt idx="15">
                  <c:v>-7.1800000000000003E-2</c:v>
                </c:pt>
                <c:pt idx="16">
                  <c:v>0.30249999999999999</c:v>
                </c:pt>
                <c:pt idx="17">
                  <c:v>-0.18629999999999999</c:v>
                </c:pt>
                <c:pt idx="18">
                  <c:v>0.90800000000000003</c:v>
                </c:pt>
                <c:pt idx="19">
                  <c:v>-1.1335999999999999</c:v>
                </c:pt>
                <c:pt idx="20">
                  <c:v>0.2616</c:v>
                </c:pt>
                <c:pt idx="21">
                  <c:v>0.56420000000000003</c:v>
                </c:pt>
                <c:pt idx="22">
                  <c:v>0.87760000000000005</c:v>
                </c:pt>
                <c:pt idx="23">
                  <c:v>-0.78769999999999996</c:v>
                </c:pt>
                <c:pt idx="24">
                  <c:v>-1.2172000000000001</c:v>
                </c:pt>
                <c:pt idx="25">
                  <c:v>-1.2857000000000001</c:v>
                </c:pt>
                <c:pt idx="26">
                  <c:v>-7.2700000000000001E-2</c:v>
                </c:pt>
                <c:pt idx="27">
                  <c:v>0.61370000000000002</c:v>
                </c:pt>
                <c:pt idx="28">
                  <c:v>0.42780000000000001</c:v>
                </c:pt>
                <c:pt idx="29">
                  <c:v>-1.0224</c:v>
                </c:pt>
                <c:pt idx="30">
                  <c:v>2.3555999999999999</c:v>
                </c:pt>
                <c:pt idx="31">
                  <c:v>1.4557</c:v>
                </c:pt>
                <c:pt idx="32">
                  <c:v>5.0500000000000003E-2</c:v>
                </c:pt>
                <c:pt idx="33">
                  <c:v>-0.29549999999999998</c:v>
                </c:pt>
                <c:pt idx="34">
                  <c:v>0.27339999999999998</c:v>
                </c:pt>
                <c:pt idx="35">
                  <c:v>-1.0077</c:v>
                </c:pt>
                <c:pt idx="36">
                  <c:v>0.41760000000000003</c:v>
                </c:pt>
                <c:pt idx="37">
                  <c:v>3.1595</c:v>
                </c:pt>
                <c:pt idx="38">
                  <c:v>3.9800000000000002E-2</c:v>
                </c:pt>
                <c:pt idx="39">
                  <c:v>0.33150000000000002</c:v>
                </c:pt>
                <c:pt idx="40">
                  <c:v>-0.32119999999999999</c:v>
                </c:pt>
                <c:pt idx="41">
                  <c:v>0.19700000000000001</c:v>
                </c:pt>
                <c:pt idx="42">
                  <c:v>0.18959999999999999</c:v>
                </c:pt>
                <c:pt idx="43">
                  <c:v>-0.96799999999999997</c:v>
                </c:pt>
                <c:pt idx="44">
                  <c:v>-0.65569999999999995</c:v>
                </c:pt>
                <c:pt idx="45">
                  <c:v>0.51359999999999995</c:v>
                </c:pt>
                <c:pt idx="46">
                  <c:v>-8.7999999999999995E-2</c:v>
                </c:pt>
                <c:pt idx="47">
                  <c:v>-0.86229999999999996</c:v>
                </c:pt>
                <c:pt idx="48">
                  <c:v>8.2799999999999999E-2</c:v>
                </c:pt>
                <c:pt idx="49">
                  <c:v>0.66869999999999996</c:v>
                </c:pt>
                <c:pt idx="50">
                  <c:v>-0.8871</c:v>
                </c:pt>
                <c:pt idx="51">
                  <c:v>-1.1129</c:v>
                </c:pt>
                <c:pt idx="52">
                  <c:v>-1.6658999999999999</c:v>
                </c:pt>
                <c:pt idx="53">
                  <c:v>0.42120000000000002</c:v>
                </c:pt>
                <c:pt idx="54">
                  <c:v>1.12E-2</c:v>
                </c:pt>
                <c:pt idx="55">
                  <c:v>-0.23680000000000001</c:v>
                </c:pt>
                <c:pt idx="56">
                  <c:v>0.62419999999999998</c:v>
                </c:pt>
                <c:pt idx="57">
                  <c:v>0.49270000000000003</c:v>
                </c:pt>
                <c:pt idx="58">
                  <c:v>0.16669999999999999</c:v>
                </c:pt>
                <c:pt idx="59">
                  <c:v>1.6291</c:v>
                </c:pt>
                <c:pt idx="60">
                  <c:v>0.22500000000000001</c:v>
                </c:pt>
                <c:pt idx="61">
                  <c:v>-1.1656</c:v>
                </c:pt>
                <c:pt idx="62">
                  <c:v>0.64529999999999998</c:v>
                </c:pt>
                <c:pt idx="63">
                  <c:v>0.1076</c:v>
                </c:pt>
                <c:pt idx="64">
                  <c:v>-2.8405</c:v>
                </c:pt>
                <c:pt idx="65">
                  <c:v>9.1999999999999998E-2</c:v>
                </c:pt>
                <c:pt idx="66">
                  <c:v>-5.2900000000000003E-2</c:v>
                </c:pt>
                <c:pt idx="67">
                  <c:v>1.1289</c:v>
                </c:pt>
                <c:pt idx="68">
                  <c:v>-1.0161</c:v>
                </c:pt>
                <c:pt idx="69">
                  <c:v>-0.36990000000000001</c:v>
                </c:pt>
                <c:pt idx="70">
                  <c:v>1.2481</c:v>
                </c:pt>
                <c:pt idx="71">
                  <c:v>0.183</c:v>
                </c:pt>
                <c:pt idx="72">
                  <c:v>-1.1476999999999999</c:v>
                </c:pt>
                <c:pt idx="73">
                  <c:v>1.3452</c:v>
                </c:pt>
                <c:pt idx="74">
                  <c:v>-1.1005</c:v>
                </c:pt>
                <c:pt idx="75">
                  <c:v>0.36749999999999999</c:v>
                </c:pt>
                <c:pt idx="76">
                  <c:v>-8.7999999999999995E-2</c:v>
                </c:pt>
                <c:pt idx="77">
                  <c:v>0.68600000000000005</c:v>
                </c:pt>
                <c:pt idx="78">
                  <c:v>0.14990000000000001</c:v>
                </c:pt>
                <c:pt idx="79">
                  <c:v>-1.2136</c:v>
                </c:pt>
                <c:pt idx="80">
                  <c:v>-3.2210999999999999</c:v>
                </c:pt>
                <c:pt idx="81">
                  <c:v>-3.5325000000000002</c:v>
                </c:pt>
                <c:pt idx="82">
                  <c:v>0.193</c:v>
                </c:pt>
                <c:pt idx="83">
                  <c:v>1.8862000000000001</c:v>
                </c:pt>
                <c:pt idx="84">
                  <c:v>-0.80620000000000003</c:v>
                </c:pt>
                <c:pt idx="85">
                  <c:v>2.5474999999999999</c:v>
                </c:pt>
                <c:pt idx="86">
                  <c:v>1.46E-2</c:v>
                </c:pt>
                <c:pt idx="87">
                  <c:v>0.89959999999999996</c:v>
                </c:pt>
                <c:pt idx="88">
                  <c:v>-0.60609999999999997</c:v>
                </c:pt>
                <c:pt idx="89">
                  <c:v>-0.54769999999999996</c:v>
                </c:pt>
                <c:pt idx="90">
                  <c:v>1.3004</c:v>
                </c:pt>
                <c:pt idx="91">
                  <c:v>1.155</c:v>
                </c:pt>
                <c:pt idx="92">
                  <c:v>-0.5514</c:v>
                </c:pt>
                <c:pt idx="93">
                  <c:v>-0.83720000000000006</c:v>
                </c:pt>
                <c:pt idx="94">
                  <c:v>-0.55030000000000001</c:v>
                </c:pt>
                <c:pt idx="95">
                  <c:v>-9.9400000000000002E-2</c:v>
                </c:pt>
                <c:pt idx="96">
                  <c:v>-2.0979999999999999</c:v>
                </c:pt>
                <c:pt idx="97">
                  <c:v>1.1749000000000001</c:v>
                </c:pt>
                <c:pt idx="98">
                  <c:v>-0.65590000000000004</c:v>
                </c:pt>
                <c:pt idx="99">
                  <c:v>-1.9100999999999999</c:v>
                </c:pt>
                <c:pt idx="100">
                  <c:v>1.3967000000000001</c:v>
                </c:pt>
                <c:pt idx="101">
                  <c:v>1.0859000000000001</c:v>
                </c:pt>
                <c:pt idx="102">
                  <c:v>0.19980000000000001</c:v>
                </c:pt>
                <c:pt idx="103">
                  <c:v>-1.9711000000000001</c:v>
                </c:pt>
                <c:pt idx="104">
                  <c:v>0.52969999999999995</c:v>
                </c:pt>
                <c:pt idx="105">
                  <c:v>-0.2853</c:v>
                </c:pt>
                <c:pt idx="106">
                  <c:v>-0.15920000000000001</c:v>
                </c:pt>
                <c:pt idx="107">
                  <c:v>1.3286</c:v>
                </c:pt>
                <c:pt idx="108">
                  <c:v>-1E-3</c:v>
                </c:pt>
                <c:pt idx="109">
                  <c:v>-0.54110000000000003</c:v>
                </c:pt>
                <c:pt idx="110">
                  <c:v>1.8720000000000001</c:v>
                </c:pt>
                <c:pt idx="111">
                  <c:v>1.1979</c:v>
                </c:pt>
                <c:pt idx="112">
                  <c:v>-0.41449999999999998</c:v>
                </c:pt>
                <c:pt idx="113">
                  <c:v>-4.2599999999999999E-2</c:v>
                </c:pt>
                <c:pt idx="114">
                  <c:v>0.87539999999999996</c:v>
                </c:pt>
                <c:pt idx="115">
                  <c:v>-0.43609999999999999</c:v>
                </c:pt>
                <c:pt idx="116">
                  <c:v>-1.4924999999999999</c:v>
                </c:pt>
                <c:pt idx="117">
                  <c:v>-1.0137</c:v>
                </c:pt>
                <c:pt idx="118">
                  <c:v>-1.2249000000000001</c:v>
                </c:pt>
                <c:pt idx="119">
                  <c:v>1.0034000000000001</c:v>
                </c:pt>
                <c:pt idx="120">
                  <c:v>-0.70369999999999999</c:v>
                </c:pt>
                <c:pt idx="121">
                  <c:v>0.65180000000000005</c:v>
                </c:pt>
                <c:pt idx="122">
                  <c:v>-7.7600000000000002E-2</c:v>
                </c:pt>
                <c:pt idx="123">
                  <c:v>0.57620000000000005</c:v>
                </c:pt>
                <c:pt idx="124">
                  <c:v>0.13239999999999999</c:v>
                </c:pt>
                <c:pt idx="125">
                  <c:v>-1.0217000000000001</c:v>
                </c:pt>
                <c:pt idx="126">
                  <c:v>0.6714</c:v>
                </c:pt>
                <c:pt idx="127">
                  <c:v>1.3061</c:v>
                </c:pt>
                <c:pt idx="128">
                  <c:v>0.1268</c:v>
                </c:pt>
                <c:pt idx="129">
                  <c:v>-1.0606</c:v>
                </c:pt>
                <c:pt idx="130">
                  <c:v>1.1521999999999999</c:v>
                </c:pt>
                <c:pt idx="131">
                  <c:v>-0.53639999999999999</c:v>
                </c:pt>
                <c:pt idx="132">
                  <c:v>0.37640000000000001</c:v>
                </c:pt>
                <c:pt idx="133">
                  <c:v>-1.1624000000000001</c:v>
                </c:pt>
                <c:pt idx="134">
                  <c:v>0.98360000000000003</c:v>
                </c:pt>
                <c:pt idx="135">
                  <c:v>-0.25469999999999998</c:v>
                </c:pt>
                <c:pt idx="136">
                  <c:v>0.36309999999999998</c:v>
                </c:pt>
                <c:pt idx="137">
                  <c:v>0.64349999999999996</c:v>
                </c:pt>
                <c:pt idx="138">
                  <c:v>0.3992</c:v>
                </c:pt>
                <c:pt idx="139">
                  <c:v>-0.32990000000000003</c:v>
                </c:pt>
                <c:pt idx="140">
                  <c:v>-1.3083</c:v>
                </c:pt>
                <c:pt idx="141">
                  <c:v>-0.69469999999999998</c:v>
                </c:pt>
                <c:pt idx="142">
                  <c:v>0.91759999999999997</c:v>
                </c:pt>
                <c:pt idx="143">
                  <c:v>-0.36840000000000001</c:v>
                </c:pt>
                <c:pt idx="144">
                  <c:v>-1.0395000000000001</c:v>
                </c:pt>
                <c:pt idx="145">
                  <c:v>-0.3871</c:v>
                </c:pt>
                <c:pt idx="146">
                  <c:v>0.9879</c:v>
                </c:pt>
                <c:pt idx="147">
                  <c:v>-0.54220000000000002</c:v>
                </c:pt>
                <c:pt idx="148">
                  <c:v>0.1205</c:v>
                </c:pt>
                <c:pt idx="149">
                  <c:v>-2.9600000000000001E-2</c:v>
                </c:pt>
                <c:pt idx="150">
                  <c:v>-0.5272</c:v>
                </c:pt>
                <c:pt idx="151">
                  <c:v>1.6067</c:v>
                </c:pt>
                <c:pt idx="152">
                  <c:v>-0.20979999999999999</c:v>
                </c:pt>
                <c:pt idx="153">
                  <c:v>-0.1227</c:v>
                </c:pt>
                <c:pt idx="154">
                  <c:v>1.9300000000000001E-2</c:v>
                </c:pt>
                <c:pt idx="155">
                  <c:v>4.9799999999999997E-2</c:v>
                </c:pt>
                <c:pt idx="156">
                  <c:v>-0.98519999999999996</c:v>
                </c:pt>
                <c:pt idx="157">
                  <c:v>1.0840000000000001</c:v>
                </c:pt>
                <c:pt idx="158">
                  <c:v>0.45689999999999997</c:v>
                </c:pt>
                <c:pt idx="159">
                  <c:v>1.9300000000000001E-2</c:v>
                </c:pt>
                <c:pt idx="160">
                  <c:v>6.7400000000000002E-2</c:v>
                </c:pt>
                <c:pt idx="161">
                  <c:v>-0.41120000000000001</c:v>
                </c:pt>
                <c:pt idx="162">
                  <c:v>-0.74170000000000003</c:v>
                </c:pt>
                <c:pt idx="163">
                  <c:v>-0.17910000000000001</c:v>
                </c:pt>
                <c:pt idx="164">
                  <c:v>-0.39979999999999999</c:v>
                </c:pt>
                <c:pt idx="165">
                  <c:v>0.2447</c:v>
                </c:pt>
                <c:pt idx="166">
                  <c:v>0.25419999999999998</c:v>
                </c:pt>
                <c:pt idx="167">
                  <c:v>0.92369999999999997</c:v>
                </c:pt>
                <c:pt idx="168">
                  <c:v>-0.17130000000000001</c:v>
                </c:pt>
                <c:pt idx="169">
                  <c:v>0.60260000000000002</c:v>
                </c:pt>
                <c:pt idx="170">
                  <c:v>1.4999</c:v>
                </c:pt>
                <c:pt idx="171">
                  <c:v>1.6566000000000001</c:v>
                </c:pt>
                <c:pt idx="172">
                  <c:v>-0.4642</c:v>
                </c:pt>
                <c:pt idx="173">
                  <c:v>0.56740000000000002</c:v>
                </c:pt>
                <c:pt idx="174">
                  <c:v>-0.67090000000000005</c:v>
                </c:pt>
                <c:pt idx="175">
                  <c:v>-0.86729999999999996</c:v>
                </c:pt>
                <c:pt idx="176">
                  <c:v>0.57599999999999996</c:v>
                </c:pt>
                <c:pt idx="177">
                  <c:v>-1.5884</c:v>
                </c:pt>
                <c:pt idx="178">
                  <c:v>-1.5004</c:v>
                </c:pt>
                <c:pt idx="179">
                  <c:v>0.67759999999999998</c:v>
                </c:pt>
                <c:pt idx="180">
                  <c:v>1.9699999999999999E-2</c:v>
                </c:pt>
                <c:pt idx="181">
                  <c:v>0.6976</c:v>
                </c:pt>
                <c:pt idx="182">
                  <c:v>-0.55359999999999998</c:v>
                </c:pt>
                <c:pt idx="183">
                  <c:v>-4.1099999999999998E-2</c:v>
                </c:pt>
                <c:pt idx="184">
                  <c:v>0.74480000000000002</c:v>
                </c:pt>
                <c:pt idx="185">
                  <c:v>-1.4625999999999999</c:v>
                </c:pt>
                <c:pt idx="186">
                  <c:v>0.77880000000000005</c:v>
                </c:pt>
                <c:pt idx="187">
                  <c:v>0.38329999999999997</c:v>
                </c:pt>
                <c:pt idx="188">
                  <c:v>-0.45760000000000001</c:v>
                </c:pt>
                <c:pt idx="189">
                  <c:v>-1.0095000000000001</c:v>
                </c:pt>
                <c:pt idx="190">
                  <c:v>-1.0247999999999999</c:v>
                </c:pt>
                <c:pt idx="191">
                  <c:v>8.5900000000000004E-2</c:v>
                </c:pt>
                <c:pt idx="192">
                  <c:v>0.44950000000000001</c:v>
                </c:pt>
                <c:pt idx="193">
                  <c:v>-0.95520000000000005</c:v>
                </c:pt>
                <c:pt idx="194">
                  <c:v>0.99639999999999995</c:v>
                </c:pt>
                <c:pt idx="195">
                  <c:v>-1.6439999999999999</c:v>
                </c:pt>
                <c:pt idx="196">
                  <c:v>-0.82220000000000004</c:v>
                </c:pt>
                <c:pt idx="197">
                  <c:v>0.85780000000000001</c:v>
                </c:pt>
                <c:pt idx="198">
                  <c:v>0.96640000000000004</c:v>
                </c:pt>
                <c:pt idx="199">
                  <c:v>-0.68489999999999995</c:v>
                </c:pt>
                <c:pt idx="200">
                  <c:v>0.9022</c:v>
                </c:pt>
                <c:pt idx="201">
                  <c:v>-0.91620000000000001</c:v>
                </c:pt>
                <c:pt idx="202">
                  <c:v>0.15529999999999999</c:v>
                </c:pt>
                <c:pt idx="203">
                  <c:v>-2.2622</c:v>
                </c:pt>
                <c:pt idx="204">
                  <c:v>0.72370000000000001</c:v>
                </c:pt>
                <c:pt idx="205">
                  <c:v>-1.9616</c:v>
                </c:pt>
                <c:pt idx="206">
                  <c:v>-1.2143999999999999</c:v>
                </c:pt>
                <c:pt idx="207">
                  <c:v>1.5407999999999999</c:v>
                </c:pt>
                <c:pt idx="208">
                  <c:v>-0.54630000000000001</c:v>
                </c:pt>
                <c:pt idx="209">
                  <c:v>0.93930000000000002</c:v>
                </c:pt>
                <c:pt idx="210">
                  <c:v>-0.26219999999999999</c:v>
                </c:pt>
                <c:pt idx="211">
                  <c:v>-0.82909999999999995</c:v>
                </c:pt>
                <c:pt idx="212">
                  <c:v>-1.0803</c:v>
                </c:pt>
                <c:pt idx="213">
                  <c:v>1.0637000000000001</c:v>
                </c:pt>
                <c:pt idx="214">
                  <c:v>0.38879999999999998</c:v>
                </c:pt>
                <c:pt idx="215">
                  <c:v>0.24199999999999999</c:v>
                </c:pt>
                <c:pt idx="216">
                  <c:v>0.4768</c:v>
                </c:pt>
                <c:pt idx="217">
                  <c:v>-0.36380000000000001</c:v>
                </c:pt>
                <c:pt idx="218">
                  <c:v>-1.2982</c:v>
                </c:pt>
                <c:pt idx="219">
                  <c:v>1.0689</c:v>
                </c:pt>
                <c:pt idx="220">
                  <c:v>-2.0274000000000001</c:v>
                </c:pt>
                <c:pt idx="221">
                  <c:v>0.9738</c:v>
                </c:pt>
                <c:pt idx="222">
                  <c:v>0.17979999999999999</c:v>
                </c:pt>
                <c:pt idx="223">
                  <c:v>0.83030000000000004</c:v>
                </c:pt>
                <c:pt idx="224">
                  <c:v>-0.88939999999999997</c:v>
                </c:pt>
                <c:pt idx="225">
                  <c:v>-0.58909999999999996</c:v>
                </c:pt>
                <c:pt idx="226">
                  <c:v>-1.2126999999999999</c:v>
                </c:pt>
                <c:pt idx="227">
                  <c:v>-3.1947999999999999</c:v>
                </c:pt>
                <c:pt idx="228">
                  <c:v>-2.0076000000000001</c:v>
                </c:pt>
                <c:pt idx="229">
                  <c:v>-0.91539999999999999</c:v>
                </c:pt>
                <c:pt idx="230">
                  <c:v>1.5732999999999999</c:v>
                </c:pt>
                <c:pt idx="231">
                  <c:v>0.31879999999999997</c:v>
                </c:pt>
                <c:pt idx="232">
                  <c:v>-3.0596000000000001</c:v>
                </c:pt>
                <c:pt idx="233">
                  <c:v>-4.5738000000000003</c:v>
                </c:pt>
                <c:pt idx="234">
                  <c:v>4.3242000000000003</c:v>
                </c:pt>
                <c:pt idx="235">
                  <c:v>1.9637</c:v>
                </c:pt>
                <c:pt idx="236">
                  <c:v>0.66559999999999997</c:v>
                </c:pt>
                <c:pt idx="237">
                  <c:v>-0.16769999999999999</c:v>
                </c:pt>
                <c:pt idx="238">
                  <c:v>-8.1000000000000003E-2</c:v>
                </c:pt>
                <c:pt idx="239">
                  <c:v>0.49869999999999998</c:v>
                </c:pt>
                <c:pt idx="240">
                  <c:v>-0.58950000000000002</c:v>
                </c:pt>
                <c:pt idx="241">
                  <c:v>-1.8048999999999999</c:v>
                </c:pt>
                <c:pt idx="242">
                  <c:v>-0.62539999999999996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59-4D94-AA2A-217E3337EC33}"/>
            </c:ext>
          </c:extLst>
        </c:ser>
        <c:ser>
          <c:idx val="2"/>
          <c:order val="1"/>
          <c:tx>
            <c:v>山东黄金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Sheet1!$B$2:$B$244</c:f>
              <c:numCache>
                <c:formatCode>#,##0.0000</c:formatCode>
                <c:ptCount val="243"/>
                <c:pt idx="0">
                  <c:v>-0.69</c:v>
                </c:pt>
                <c:pt idx="1">
                  <c:v>-0.9264</c:v>
                </c:pt>
                <c:pt idx="2">
                  <c:v>-0.374</c:v>
                </c:pt>
                <c:pt idx="3">
                  <c:v>0.28160000000000002</c:v>
                </c:pt>
                <c:pt idx="4">
                  <c:v>0.28079999999999999</c:v>
                </c:pt>
                <c:pt idx="5">
                  <c:v>-0.97989999999999999</c:v>
                </c:pt>
                <c:pt idx="6">
                  <c:v>0.32990000000000003</c:v>
                </c:pt>
                <c:pt idx="7">
                  <c:v>0.65759999999999996</c:v>
                </c:pt>
                <c:pt idx="8">
                  <c:v>-0.37330000000000002</c:v>
                </c:pt>
                <c:pt idx="9">
                  <c:v>-1.5457000000000001</c:v>
                </c:pt>
                <c:pt idx="10">
                  <c:v>-5.6612999999999998</c:v>
                </c:pt>
                <c:pt idx="11">
                  <c:v>0.80689999999999995</c:v>
                </c:pt>
                <c:pt idx="12">
                  <c:v>-0.65029999999999999</c:v>
                </c:pt>
                <c:pt idx="13">
                  <c:v>1.5609</c:v>
                </c:pt>
                <c:pt idx="14">
                  <c:v>0.94199999999999995</c:v>
                </c:pt>
                <c:pt idx="15">
                  <c:v>-0.73670000000000002</c:v>
                </c:pt>
                <c:pt idx="16">
                  <c:v>0.1484</c:v>
                </c:pt>
                <c:pt idx="17">
                  <c:v>-0.247</c:v>
                </c:pt>
                <c:pt idx="18">
                  <c:v>-0.44579999999999997</c:v>
                </c:pt>
                <c:pt idx="19">
                  <c:v>-0.44779999999999998</c:v>
                </c:pt>
                <c:pt idx="20">
                  <c:v>-1.7491000000000001</c:v>
                </c:pt>
                <c:pt idx="21">
                  <c:v>-1.6785000000000001</c:v>
                </c:pt>
                <c:pt idx="22">
                  <c:v>2.0175999999999998</c:v>
                </c:pt>
                <c:pt idx="23">
                  <c:v>-1.8255999999999999</c:v>
                </c:pt>
                <c:pt idx="24">
                  <c:v>1.4462999999999999</c:v>
                </c:pt>
                <c:pt idx="25">
                  <c:v>6.0080999999999998</c:v>
                </c:pt>
                <c:pt idx="26">
                  <c:v>6.8204000000000002</c:v>
                </c:pt>
                <c:pt idx="27">
                  <c:v>-2.4281000000000001</c:v>
                </c:pt>
                <c:pt idx="28">
                  <c:v>-1.9816</c:v>
                </c:pt>
                <c:pt idx="29">
                  <c:v>-2.7267999999999999</c:v>
                </c:pt>
                <c:pt idx="30">
                  <c:v>0.57999999999999996</c:v>
                </c:pt>
                <c:pt idx="31">
                  <c:v>1.8260000000000001</c:v>
                </c:pt>
                <c:pt idx="32">
                  <c:v>1.3213999999999999</c:v>
                </c:pt>
                <c:pt idx="33">
                  <c:v>0.27950000000000003</c:v>
                </c:pt>
                <c:pt idx="34">
                  <c:v>-1.1147</c:v>
                </c:pt>
                <c:pt idx="35">
                  <c:v>-1.3151999999999999</c:v>
                </c:pt>
                <c:pt idx="36">
                  <c:v>0.52359999999999995</c:v>
                </c:pt>
                <c:pt idx="37">
                  <c:v>-4.7300000000000002E-2</c:v>
                </c:pt>
                <c:pt idx="38">
                  <c:v>3.5053999999999998</c:v>
                </c:pt>
                <c:pt idx="39">
                  <c:v>-1.6017999999999999</c:v>
                </c:pt>
                <c:pt idx="40">
                  <c:v>-1.5348999999999999</c:v>
                </c:pt>
                <c:pt idx="41">
                  <c:v>0.94469999999999998</c:v>
                </c:pt>
                <c:pt idx="42">
                  <c:v>0.70189999999999997</c:v>
                </c:pt>
                <c:pt idx="43">
                  <c:v>-3.0204</c:v>
                </c:pt>
                <c:pt idx="44">
                  <c:v>-0.33539999999999998</c:v>
                </c:pt>
                <c:pt idx="45">
                  <c:v>-1.5865</c:v>
                </c:pt>
                <c:pt idx="46">
                  <c:v>-0.34200000000000003</c:v>
                </c:pt>
                <c:pt idx="47">
                  <c:v>-0.7843</c:v>
                </c:pt>
                <c:pt idx="48">
                  <c:v>-0.1482</c:v>
                </c:pt>
                <c:pt idx="49">
                  <c:v>-0.98960000000000004</c:v>
                </c:pt>
                <c:pt idx="50">
                  <c:v>1.5491999999999999</c:v>
                </c:pt>
                <c:pt idx="51">
                  <c:v>-2.7067000000000001</c:v>
                </c:pt>
                <c:pt idx="52">
                  <c:v>-0.25290000000000001</c:v>
                </c:pt>
                <c:pt idx="53">
                  <c:v>-1.2170000000000001</c:v>
                </c:pt>
                <c:pt idx="54">
                  <c:v>-0.46200000000000002</c:v>
                </c:pt>
                <c:pt idx="55">
                  <c:v>0.87670000000000003</c:v>
                </c:pt>
                <c:pt idx="56">
                  <c:v>-0.56240000000000001</c:v>
                </c:pt>
                <c:pt idx="57">
                  <c:v>-0.4627</c:v>
                </c:pt>
                <c:pt idx="58">
                  <c:v>0</c:v>
                </c:pt>
                <c:pt idx="59">
                  <c:v>0.98140000000000005</c:v>
                </c:pt>
                <c:pt idx="60">
                  <c:v>-0.1023</c:v>
                </c:pt>
                <c:pt idx="61">
                  <c:v>-1.5361</c:v>
                </c:pt>
                <c:pt idx="62">
                  <c:v>-5.1999999999999998E-2</c:v>
                </c:pt>
                <c:pt idx="63">
                  <c:v>0.9365</c:v>
                </c:pt>
                <c:pt idx="64">
                  <c:v>-1.0825</c:v>
                </c:pt>
                <c:pt idx="65">
                  <c:v>0.36480000000000001</c:v>
                </c:pt>
                <c:pt idx="66">
                  <c:v>1.6615</c:v>
                </c:pt>
                <c:pt idx="67">
                  <c:v>-0.56179999999999997</c:v>
                </c:pt>
                <c:pt idx="68">
                  <c:v>-1.6949000000000001</c:v>
                </c:pt>
                <c:pt idx="69">
                  <c:v>0.99270000000000003</c:v>
                </c:pt>
                <c:pt idx="70">
                  <c:v>-1.0347</c:v>
                </c:pt>
                <c:pt idx="71">
                  <c:v>-2.1955</c:v>
                </c:pt>
                <c:pt idx="72">
                  <c:v>-1.9776</c:v>
                </c:pt>
                <c:pt idx="73">
                  <c:v>-5.6161000000000003</c:v>
                </c:pt>
                <c:pt idx="74">
                  <c:v>0.28889999999999999</c:v>
                </c:pt>
                <c:pt idx="75">
                  <c:v>-0.86409999999999998</c:v>
                </c:pt>
                <c:pt idx="76">
                  <c:v>1.2202</c:v>
                </c:pt>
                <c:pt idx="77">
                  <c:v>-0.51659999999999995</c:v>
                </c:pt>
                <c:pt idx="78">
                  <c:v>0.86560000000000004</c:v>
                </c:pt>
                <c:pt idx="79">
                  <c:v>0.62929999999999997</c:v>
                </c:pt>
                <c:pt idx="80">
                  <c:v>-1.3076000000000001</c:v>
                </c:pt>
                <c:pt idx="81">
                  <c:v>0.98209999999999997</c:v>
                </c:pt>
                <c:pt idx="82">
                  <c:v>-2.8603999999999998</c:v>
                </c:pt>
                <c:pt idx="83">
                  <c:v>1.7667999999999999</c:v>
                </c:pt>
                <c:pt idx="84">
                  <c:v>1.6204000000000001</c:v>
                </c:pt>
                <c:pt idx="85">
                  <c:v>-0.4556</c:v>
                </c:pt>
                <c:pt idx="86">
                  <c:v>-1.1442000000000001</c:v>
                </c:pt>
                <c:pt idx="87">
                  <c:v>0.1157</c:v>
                </c:pt>
                <c:pt idx="88">
                  <c:v>-0.69359999999999999</c:v>
                </c:pt>
                <c:pt idx="89">
                  <c:v>1.8044</c:v>
                </c:pt>
                <c:pt idx="90">
                  <c:v>-0.45739999999999997</c:v>
                </c:pt>
                <c:pt idx="91">
                  <c:v>-0.2298</c:v>
                </c:pt>
                <c:pt idx="92">
                  <c:v>0.86360000000000003</c:v>
                </c:pt>
                <c:pt idx="93">
                  <c:v>3.9954000000000001</c:v>
                </c:pt>
                <c:pt idx="94">
                  <c:v>-0.10979999999999999</c:v>
                </c:pt>
                <c:pt idx="95">
                  <c:v>-0.93410000000000004</c:v>
                </c:pt>
                <c:pt idx="96">
                  <c:v>-1.2202</c:v>
                </c:pt>
                <c:pt idx="97">
                  <c:v>0.67379999999999995</c:v>
                </c:pt>
                <c:pt idx="98">
                  <c:v>-2.1194000000000002</c:v>
                </c:pt>
                <c:pt idx="99">
                  <c:v>0.22789999999999999</c:v>
                </c:pt>
                <c:pt idx="100">
                  <c:v>0</c:v>
                </c:pt>
                <c:pt idx="101">
                  <c:v>1.3644000000000001</c:v>
                </c:pt>
                <c:pt idx="102">
                  <c:v>-0.67300000000000004</c:v>
                </c:pt>
                <c:pt idx="103">
                  <c:v>0.1129</c:v>
                </c:pt>
                <c:pt idx="104">
                  <c:v>1.8613</c:v>
                </c:pt>
                <c:pt idx="105">
                  <c:v>-1.1628000000000001</c:v>
                </c:pt>
                <c:pt idx="106">
                  <c:v>0.84030000000000005</c:v>
                </c:pt>
                <c:pt idx="107">
                  <c:v>1.2778</c:v>
                </c:pt>
                <c:pt idx="108">
                  <c:v>-5.4899999999999997E-2</c:v>
                </c:pt>
                <c:pt idx="109">
                  <c:v>0.76839999999999997</c:v>
                </c:pt>
                <c:pt idx="110">
                  <c:v>0.76249999999999996</c:v>
                </c:pt>
                <c:pt idx="111">
                  <c:v>-0.54049999999999998</c:v>
                </c:pt>
                <c:pt idx="112">
                  <c:v>3.0434999999999999</c:v>
                </c:pt>
                <c:pt idx="113">
                  <c:v>1.7404999999999999</c:v>
                </c:pt>
                <c:pt idx="114">
                  <c:v>3.577</c:v>
                </c:pt>
                <c:pt idx="115">
                  <c:v>8.7588000000000008</c:v>
                </c:pt>
                <c:pt idx="116">
                  <c:v>-2.2088999999999999</c:v>
                </c:pt>
                <c:pt idx="117">
                  <c:v>0.28239999999999998</c:v>
                </c:pt>
                <c:pt idx="118">
                  <c:v>-1.3139000000000001</c:v>
                </c:pt>
                <c:pt idx="119">
                  <c:v>-3.9466999999999999</c:v>
                </c:pt>
                <c:pt idx="120">
                  <c:v>-0.495</c:v>
                </c:pt>
                <c:pt idx="121">
                  <c:v>-1.5920000000000001</c:v>
                </c:pt>
                <c:pt idx="122">
                  <c:v>-2.0728</c:v>
                </c:pt>
                <c:pt idx="123">
                  <c:v>-2.1682999999999999</c:v>
                </c:pt>
                <c:pt idx="124">
                  <c:v>0.21110000000000001</c:v>
                </c:pt>
                <c:pt idx="125">
                  <c:v>5.0552999999999999</c:v>
                </c:pt>
                <c:pt idx="126">
                  <c:v>-1.7042999999999999</c:v>
                </c:pt>
                <c:pt idx="127">
                  <c:v>1.2748999999999999</c:v>
                </c:pt>
                <c:pt idx="128">
                  <c:v>0.90629999999999999</c:v>
                </c:pt>
                <c:pt idx="129">
                  <c:v>-2.1956000000000002</c:v>
                </c:pt>
                <c:pt idx="130">
                  <c:v>-2.2959000000000001</c:v>
                </c:pt>
                <c:pt idx="131">
                  <c:v>5.9530000000000003</c:v>
                </c:pt>
                <c:pt idx="132">
                  <c:v>-1.0843</c:v>
                </c:pt>
                <c:pt idx="133">
                  <c:v>-0.49830000000000002</c:v>
                </c:pt>
                <c:pt idx="134">
                  <c:v>0.80120000000000002</c:v>
                </c:pt>
                <c:pt idx="135">
                  <c:v>-2.1858</c:v>
                </c:pt>
                <c:pt idx="136">
                  <c:v>1.7267999999999999</c:v>
                </c:pt>
                <c:pt idx="137">
                  <c:v>-0.9486</c:v>
                </c:pt>
                <c:pt idx="138">
                  <c:v>0.75600000000000001</c:v>
                </c:pt>
                <c:pt idx="139">
                  <c:v>0.70040000000000002</c:v>
                </c:pt>
                <c:pt idx="140">
                  <c:v>-2.0367999999999999</c:v>
                </c:pt>
                <c:pt idx="141">
                  <c:v>0.40570000000000001</c:v>
                </c:pt>
                <c:pt idx="142">
                  <c:v>0.60609999999999997</c:v>
                </c:pt>
                <c:pt idx="143">
                  <c:v>-0.15060000000000001</c:v>
                </c:pt>
                <c:pt idx="144">
                  <c:v>2.4634999999999998</c:v>
                </c:pt>
                <c:pt idx="145">
                  <c:v>-2.7477999999999998</c:v>
                </c:pt>
                <c:pt idx="146">
                  <c:v>-0.20180000000000001</c:v>
                </c:pt>
                <c:pt idx="147">
                  <c:v>0.85950000000000004</c:v>
                </c:pt>
                <c:pt idx="148">
                  <c:v>1.2030000000000001</c:v>
                </c:pt>
                <c:pt idx="149">
                  <c:v>-0.59440000000000004</c:v>
                </c:pt>
                <c:pt idx="150">
                  <c:v>1.2456</c:v>
                </c:pt>
                <c:pt idx="151">
                  <c:v>3.1496</c:v>
                </c:pt>
                <c:pt idx="152">
                  <c:v>-0.4294</c:v>
                </c:pt>
                <c:pt idx="153">
                  <c:v>-0.71870000000000001</c:v>
                </c:pt>
                <c:pt idx="154">
                  <c:v>0.62739999999999996</c:v>
                </c:pt>
                <c:pt idx="155">
                  <c:v>-3.0215999999999998</c:v>
                </c:pt>
                <c:pt idx="156">
                  <c:v>-0.7913</c:v>
                </c:pt>
                <c:pt idx="157">
                  <c:v>0.29909999999999998</c:v>
                </c:pt>
                <c:pt idx="158">
                  <c:v>-1.3916999999999999</c:v>
                </c:pt>
                <c:pt idx="159">
                  <c:v>-0.9577</c:v>
                </c:pt>
                <c:pt idx="160">
                  <c:v>-1.3231999999999999</c:v>
                </c:pt>
                <c:pt idx="161">
                  <c:v>0.1031</c:v>
                </c:pt>
                <c:pt idx="162">
                  <c:v>-0.41220000000000001</c:v>
                </c:pt>
                <c:pt idx="163">
                  <c:v>-1.1899</c:v>
                </c:pt>
                <c:pt idx="164">
                  <c:v>0</c:v>
                </c:pt>
                <c:pt idx="165">
                  <c:v>-0.26179999999999998</c:v>
                </c:pt>
                <c:pt idx="166">
                  <c:v>-1.1024</c:v>
                </c:pt>
                <c:pt idx="167">
                  <c:v>0.21229999999999999</c:v>
                </c:pt>
                <c:pt idx="168">
                  <c:v>1.2712000000000001</c:v>
                </c:pt>
                <c:pt idx="169">
                  <c:v>-0.47070000000000001</c:v>
                </c:pt>
                <c:pt idx="170">
                  <c:v>1.1034999999999999</c:v>
                </c:pt>
                <c:pt idx="171">
                  <c:v>0.36380000000000001</c:v>
                </c:pt>
                <c:pt idx="172">
                  <c:v>-0.51790000000000003</c:v>
                </c:pt>
                <c:pt idx="173">
                  <c:v>-0.46850000000000003</c:v>
                </c:pt>
                <c:pt idx="174">
                  <c:v>-0.67989999999999995</c:v>
                </c:pt>
                <c:pt idx="175">
                  <c:v>0.21060000000000001</c:v>
                </c:pt>
                <c:pt idx="176">
                  <c:v>0</c:v>
                </c:pt>
                <c:pt idx="177">
                  <c:v>1.3663000000000001</c:v>
                </c:pt>
                <c:pt idx="178">
                  <c:v>-1.7107000000000001</c:v>
                </c:pt>
                <c:pt idx="179">
                  <c:v>0.15820000000000001</c:v>
                </c:pt>
                <c:pt idx="180">
                  <c:v>-0.68459999999999999</c:v>
                </c:pt>
                <c:pt idx="181">
                  <c:v>0.106</c:v>
                </c:pt>
                <c:pt idx="182">
                  <c:v>-1.589</c:v>
                </c:pt>
                <c:pt idx="183">
                  <c:v>-0.4844</c:v>
                </c:pt>
                <c:pt idx="184">
                  <c:v>1.1356999999999999</c:v>
                </c:pt>
                <c:pt idx="185">
                  <c:v>-0.42780000000000001</c:v>
                </c:pt>
                <c:pt idx="186">
                  <c:v>-0.16109999999999999</c:v>
                </c:pt>
                <c:pt idx="187">
                  <c:v>1.2372000000000001</c:v>
                </c:pt>
                <c:pt idx="188">
                  <c:v>0.47820000000000001</c:v>
                </c:pt>
                <c:pt idx="189">
                  <c:v>0.89900000000000002</c:v>
                </c:pt>
                <c:pt idx="190">
                  <c:v>0.1048</c:v>
                </c:pt>
                <c:pt idx="191">
                  <c:v>-0.52359999999999995</c:v>
                </c:pt>
                <c:pt idx="192">
                  <c:v>1.0526</c:v>
                </c:pt>
                <c:pt idx="193">
                  <c:v>0.72919999999999996</c:v>
                </c:pt>
                <c:pt idx="194">
                  <c:v>0.67220000000000002</c:v>
                </c:pt>
                <c:pt idx="195">
                  <c:v>0.77039999999999997</c:v>
                </c:pt>
                <c:pt idx="196">
                  <c:v>-1.3251999999999999</c:v>
                </c:pt>
                <c:pt idx="197">
                  <c:v>-0.98140000000000005</c:v>
                </c:pt>
                <c:pt idx="198">
                  <c:v>-0.4173</c:v>
                </c:pt>
                <c:pt idx="199">
                  <c:v>0.83809999999999996</c:v>
                </c:pt>
                <c:pt idx="200">
                  <c:v>1.2987</c:v>
                </c:pt>
                <c:pt idx="201">
                  <c:v>1.4872000000000001</c:v>
                </c:pt>
                <c:pt idx="202">
                  <c:v>-0.60640000000000005</c:v>
                </c:pt>
                <c:pt idx="203">
                  <c:v>2.5419</c:v>
                </c:pt>
                <c:pt idx="204">
                  <c:v>-1.4874000000000001</c:v>
                </c:pt>
                <c:pt idx="205">
                  <c:v>-6.5929000000000002</c:v>
                </c:pt>
                <c:pt idx="206">
                  <c:v>1.0237000000000001</c:v>
                </c:pt>
                <c:pt idx="207">
                  <c:v>0.21329999999999999</c:v>
                </c:pt>
                <c:pt idx="208">
                  <c:v>1.5966</c:v>
                </c:pt>
                <c:pt idx="209">
                  <c:v>0.83809999999999996</c:v>
                </c:pt>
                <c:pt idx="210">
                  <c:v>0.20780000000000001</c:v>
                </c:pt>
                <c:pt idx="211">
                  <c:v>-1.6589</c:v>
                </c:pt>
                <c:pt idx="212">
                  <c:v>5.2714999999999996</c:v>
                </c:pt>
                <c:pt idx="213">
                  <c:v>0.80120000000000002</c:v>
                </c:pt>
                <c:pt idx="214">
                  <c:v>-4.0735000000000001</c:v>
                </c:pt>
                <c:pt idx="215">
                  <c:v>4.7644000000000002</c:v>
                </c:pt>
                <c:pt idx="216">
                  <c:v>-1.5818000000000001</c:v>
                </c:pt>
                <c:pt idx="217">
                  <c:v>-0.3014</c:v>
                </c:pt>
                <c:pt idx="218">
                  <c:v>3.073</c:v>
                </c:pt>
                <c:pt idx="219">
                  <c:v>-2.5415000000000001</c:v>
                </c:pt>
                <c:pt idx="220">
                  <c:v>7.3720999999999997</c:v>
                </c:pt>
                <c:pt idx="221">
                  <c:v>-3.036</c:v>
                </c:pt>
                <c:pt idx="222">
                  <c:v>0</c:v>
                </c:pt>
                <c:pt idx="223">
                  <c:v>-1.6859</c:v>
                </c:pt>
                <c:pt idx="224">
                  <c:v>0.63690000000000002</c:v>
                </c:pt>
                <c:pt idx="225">
                  <c:v>-0.68159999999999998</c:v>
                </c:pt>
                <c:pt idx="226">
                  <c:v>-0.83330000000000004</c:v>
                </c:pt>
                <c:pt idx="227">
                  <c:v>4.4488000000000003</c:v>
                </c:pt>
                <c:pt idx="228">
                  <c:v>-4.7300000000000002E-2</c:v>
                </c:pt>
                <c:pt idx="229">
                  <c:v>3.3144</c:v>
                </c:pt>
                <c:pt idx="230">
                  <c:v>-1.6498999999999999</c:v>
                </c:pt>
                <c:pt idx="231">
                  <c:v>-2.3765000000000001</c:v>
                </c:pt>
                <c:pt idx="232">
                  <c:v>-3.0548999999999999</c:v>
                </c:pt>
                <c:pt idx="233">
                  <c:v>-6.5484999999999998</c:v>
                </c:pt>
                <c:pt idx="234">
                  <c:v>-0.68489999999999995</c:v>
                </c:pt>
                <c:pt idx="235">
                  <c:v>1.1141000000000001</c:v>
                </c:pt>
                <c:pt idx="236">
                  <c:v>-0.52470000000000006</c:v>
                </c:pt>
                <c:pt idx="237">
                  <c:v>0.58020000000000005</c:v>
                </c:pt>
                <c:pt idx="238">
                  <c:v>2.2549000000000001</c:v>
                </c:pt>
                <c:pt idx="239">
                  <c:v>5.1299999999999998E-2</c:v>
                </c:pt>
                <c:pt idx="240">
                  <c:v>7.7396000000000003</c:v>
                </c:pt>
                <c:pt idx="241">
                  <c:v>2.5213999999999999</c:v>
                </c:pt>
                <c:pt idx="242">
                  <c:v>1.0672999999999999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359-4D94-AA2A-217E3337EC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42146872"/>
        <c:axId val="842146552"/>
      </c:lineChart>
      <c:catAx>
        <c:axId val="84214687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2146552"/>
        <c:crosses val="autoZero"/>
        <c:auto val="1"/>
        <c:lblAlgn val="ctr"/>
        <c:lblOffset val="100"/>
        <c:noMultiLvlLbl val="0"/>
      </c:catAx>
      <c:valAx>
        <c:axId val="842146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42146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/>
              <a:t>中信证券与沪深</a:t>
            </a:r>
            <a:r>
              <a:rPr lang="en-US"/>
              <a:t>300</a:t>
            </a:r>
            <a:endParaRPr lang="zh-CN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file!$B$1</c:f>
              <c:strCache>
                <c:ptCount val="1"/>
                <c:pt idx="0">
                  <c:v>中信证券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file!$A$2:$A$245</c:f>
              <c:numCache>
                <c:formatCode>yyyy\-mm\-dd</c:formatCode>
                <c:ptCount val="244"/>
                <c:pt idx="0">
                  <c:v>44278</c:v>
                </c:pt>
                <c:pt idx="1">
                  <c:v>44277</c:v>
                </c:pt>
                <c:pt idx="2">
                  <c:v>44274</c:v>
                </c:pt>
                <c:pt idx="3">
                  <c:v>44273</c:v>
                </c:pt>
                <c:pt idx="4">
                  <c:v>44272</c:v>
                </c:pt>
                <c:pt idx="5">
                  <c:v>44271</c:v>
                </c:pt>
                <c:pt idx="6">
                  <c:v>44270</c:v>
                </c:pt>
                <c:pt idx="7">
                  <c:v>44267</c:v>
                </c:pt>
                <c:pt idx="8">
                  <c:v>44266</c:v>
                </c:pt>
                <c:pt idx="9">
                  <c:v>44265</c:v>
                </c:pt>
                <c:pt idx="10">
                  <c:v>44264</c:v>
                </c:pt>
                <c:pt idx="11">
                  <c:v>44263</c:v>
                </c:pt>
                <c:pt idx="12">
                  <c:v>44260</c:v>
                </c:pt>
                <c:pt idx="13">
                  <c:v>44259</c:v>
                </c:pt>
                <c:pt idx="14">
                  <c:v>44258</c:v>
                </c:pt>
                <c:pt idx="15">
                  <c:v>44257</c:v>
                </c:pt>
                <c:pt idx="16">
                  <c:v>44256</c:v>
                </c:pt>
                <c:pt idx="17">
                  <c:v>44253</c:v>
                </c:pt>
                <c:pt idx="18">
                  <c:v>44252</c:v>
                </c:pt>
                <c:pt idx="19">
                  <c:v>44251</c:v>
                </c:pt>
                <c:pt idx="20">
                  <c:v>44250</c:v>
                </c:pt>
                <c:pt idx="21">
                  <c:v>44249</c:v>
                </c:pt>
                <c:pt idx="22">
                  <c:v>44246</c:v>
                </c:pt>
                <c:pt idx="23">
                  <c:v>44245</c:v>
                </c:pt>
                <c:pt idx="24">
                  <c:v>44237</c:v>
                </c:pt>
                <c:pt idx="25">
                  <c:v>44236</c:v>
                </c:pt>
                <c:pt idx="26">
                  <c:v>44235</c:v>
                </c:pt>
                <c:pt idx="27">
                  <c:v>44232</c:v>
                </c:pt>
                <c:pt idx="28">
                  <c:v>44231</c:v>
                </c:pt>
                <c:pt idx="29">
                  <c:v>44230</c:v>
                </c:pt>
                <c:pt idx="30">
                  <c:v>44229</c:v>
                </c:pt>
                <c:pt idx="31">
                  <c:v>44228</c:v>
                </c:pt>
                <c:pt idx="32">
                  <c:v>44225</c:v>
                </c:pt>
                <c:pt idx="33">
                  <c:v>44224</c:v>
                </c:pt>
                <c:pt idx="34">
                  <c:v>44223</c:v>
                </c:pt>
                <c:pt idx="35">
                  <c:v>44222</c:v>
                </c:pt>
                <c:pt idx="36">
                  <c:v>44221</c:v>
                </c:pt>
                <c:pt idx="37">
                  <c:v>44218</c:v>
                </c:pt>
                <c:pt idx="38">
                  <c:v>44217</c:v>
                </c:pt>
                <c:pt idx="39">
                  <c:v>44216</c:v>
                </c:pt>
                <c:pt idx="40">
                  <c:v>44215</c:v>
                </c:pt>
                <c:pt idx="41">
                  <c:v>44214</c:v>
                </c:pt>
                <c:pt idx="42">
                  <c:v>44211</c:v>
                </c:pt>
                <c:pt idx="43">
                  <c:v>44210</c:v>
                </c:pt>
                <c:pt idx="44">
                  <c:v>44209</c:v>
                </c:pt>
                <c:pt idx="45">
                  <c:v>44208</c:v>
                </c:pt>
                <c:pt idx="46">
                  <c:v>44207</c:v>
                </c:pt>
                <c:pt idx="47">
                  <c:v>44204</c:v>
                </c:pt>
                <c:pt idx="48">
                  <c:v>44203</c:v>
                </c:pt>
                <c:pt idx="49">
                  <c:v>44202</c:v>
                </c:pt>
                <c:pt idx="50">
                  <c:v>44201</c:v>
                </c:pt>
                <c:pt idx="51">
                  <c:v>44200</c:v>
                </c:pt>
                <c:pt idx="52">
                  <c:v>44196</c:v>
                </c:pt>
                <c:pt idx="53">
                  <c:v>44195</c:v>
                </c:pt>
                <c:pt idx="54">
                  <c:v>44194</c:v>
                </c:pt>
                <c:pt idx="55">
                  <c:v>44193</c:v>
                </c:pt>
                <c:pt idx="56">
                  <c:v>44190</c:v>
                </c:pt>
                <c:pt idx="57">
                  <c:v>44189</c:v>
                </c:pt>
                <c:pt idx="58">
                  <c:v>44188</c:v>
                </c:pt>
                <c:pt idx="59">
                  <c:v>44187</c:v>
                </c:pt>
                <c:pt idx="60">
                  <c:v>44186</c:v>
                </c:pt>
                <c:pt idx="61">
                  <c:v>44183</c:v>
                </c:pt>
                <c:pt idx="62">
                  <c:v>44182</c:v>
                </c:pt>
                <c:pt idx="63">
                  <c:v>44181</c:v>
                </c:pt>
                <c:pt idx="64">
                  <c:v>44180</c:v>
                </c:pt>
                <c:pt idx="65">
                  <c:v>44179</c:v>
                </c:pt>
                <c:pt idx="66">
                  <c:v>44176</c:v>
                </c:pt>
                <c:pt idx="67">
                  <c:v>44175</c:v>
                </c:pt>
                <c:pt idx="68">
                  <c:v>44174</c:v>
                </c:pt>
                <c:pt idx="69">
                  <c:v>44173</c:v>
                </c:pt>
                <c:pt idx="70">
                  <c:v>44172</c:v>
                </c:pt>
                <c:pt idx="71">
                  <c:v>44169</c:v>
                </c:pt>
                <c:pt idx="72">
                  <c:v>44168</c:v>
                </c:pt>
                <c:pt idx="73">
                  <c:v>44167</c:v>
                </c:pt>
                <c:pt idx="74">
                  <c:v>44166</c:v>
                </c:pt>
                <c:pt idx="75">
                  <c:v>44165</c:v>
                </c:pt>
                <c:pt idx="76">
                  <c:v>44162</c:v>
                </c:pt>
                <c:pt idx="77">
                  <c:v>44161</c:v>
                </c:pt>
                <c:pt idx="78">
                  <c:v>44160</c:v>
                </c:pt>
                <c:pt idx="79">
                  <c:v>44159</c:v>
                </c:pt>
                <c:pt idx="80">
                  <c:v>44158</c:v>
                </c:pt>
                <c:pt idx="81">
                  <c:v>44155</c:v>
                </c:pt>
                <c:pt idx="82">
                  <c:v>44154</c:v>
                </c:pt>
                <c:pt idx="83">
                  <c:v>44153</c:v>
                </c:pt>
                <c:pt idx="84">
                  <c:v>44152</c:v>
                </c:pt>
                <c:pt idx="85">
                  <c:v>44151</c:v>
                </c:pt>
                <c:pt idx="86">
                  <c:v>44148</c:v>
                </c:pt>
                <c:pt idx="87">
                  <c:v>44147</c:v>
                </c:pt>
                <c:pt idx="88">
                  <c:v>44146</c:v>
                </c:pt>
                <c:pt idx="89">
                  <c:v>44145</c:v>
                </c:pt>
                <c:pt idx="90">
                  <c:v>44144</c:v>
                </c:pt>
                <c:pt idx="91">
                  <c:v>44141</c:v>
                </c:pt>
                <c:pt idx="92">
                  <c:v>44140</c:v>
                </c:pt>
                <c:pt idx="93">
                  <c:v>44139</c:v>
                </c:pt>
                <c:pt idx="94">
                  <c:v>44138</c:v>
                </c:pt>
                <c:pt idx="95">
                  <c:v>44137</c:v>
                </c:pt>
                <c:pt idx="96">
                  <c:v>44134</c:v>
                </c:pt>
                <c:pt idx="97">
                  <c:v>44133</c:v>
                </c:pt>
                <c:pt idx="98">
                  <c:v>44132</c:v>
                </c:pt>
                <c:pt idx="99">
                  <c:v>44131</c:v>
                </c:pt>
                <c:pt idx="100">
                  <c:v>44130</c:v>
                </c:pt>
                <c:pt idx="101">
                  <c:v>44127</c:v>
                </c:pt>
                <c:pt idx="102">
                  <c:v>44126</c:v>
                </c:pt>
                <c:pt idx="103">
                  <c:v>44125</c:v>
                </c:pt>
                <c:pt idx="104">
                  <c:v>44124</c:v>
                </c:pt>
                <c:pt idx="105">
                  <c:v>44123</c:v>
                </c:pt>
                <c:pt idx="106">
                  <c:v>44120</c:v>
                </c:pt>
                <c:pt idx="107">
                  <c:v>44119</c:v>
                </c:pt>
                <c:pt idx="108">
                  <c:v>44118</c:v>
                </c:pt>
                <c:pt idx="109">
                  <c:v>44117</c:v>
                </c:pt>
                <c:pt idx="110">
                  <c:v>44116</c:v>
                </c:pt>
                <c:pt idx="111">
                  <c:v>44113</c:v>
                </c:pt>
                <c:pt idx="112">
                  <c:v>44104</c:v>
                </c:pt>
                <c:pt idx="113">
                  <c:v>44103</c:v>
                </c:pt>
                <c:pt idx="114">
                  <c:v>44102</c:v>
                </c:pt>
                <c:pt idx="115">
                  <c:v>44099</c:v>
                </c:pt>
                <c:pt idx="116">
                  <c:v>44098</c:v>
                </c:pt>
                <c:pt idx="117">
                  <c:v>44097</c:v>
                </c:pt>
                <c:pt idx="118">
                  <c:v>44096</c:v>
                </c:pt>
                <c:pt idx="119">
                  <c:v>44095</c:v>
                </c:pt>
                <c:pt idx="120">
                  <c:v>44092</c:v>
                </c:pt>
                <c:pt idx="121">
                  <c:v>44091</c:v>
                </c:pt>
                <c:pt idx="122">
                  <c:v>44090</c:v>
                </c:pt>
                <c:pt idx="123">
                  <c:v>44089</c:v>
                </c:pt>
                <c:pt idx="124">
                  <c:v>44088</c:v>
                </c:pt>
                <c:pt idx="125">
                  <c:v>44085</c:v>
                </c:pt>
                <c:pt idx="126">
                  <c:v>44084</c:v>
                </c:pt>
                <c:pt idx="127">
                  <c:v>44083</c:v>
                </c:pt>
                <c:pt idx="128">
                  <c:v>44082</c:v>
                </c:pt>
                <c:pt idx="129">
                  <c:v>44081</c:v>
                </c:pt>
                <c:pt idx="130">
                  <c:v>44078</c:v>
                </c:pt>
                <c:pt idx="131">
                  <c:v>44077</c:v>
                </c:pt>
                <c:pt idx="132">
                  <c:v>44076</c:v>
                </c:pt>
                <c:pt idx="133">
                  <c:v>44075</c:v>
                </c:pt>
                <c:pt idx="134">
                  <c:v>44074</c:v>
                </c:pt>
                <c:pt idx="135">
                  <c:v>44071</c:v>
                </c:pt>
                <c:pt idx="136">
                  <c:v>44070</c:v>
                </c:pt>
                <c:pt idx="137">
                  <c:v>44069</c:v>
                </c:pt>
                <c:pt idx="138">
                  <c:v>44068</c:v>
                </c:pt>
                <c:pt idx="139">
                  <c:v>44067</c:v>
                </c:pt>
                <c:pt idx="140">
                  <c:v>44064</c:v>
                </c:pt>
                <c:pt idx="141">
                  <c:v>44063</c:v>
                </c:pt>
                <c:pt idx="142">
                  <c:v>44062</c:v>
                </c:pt>
                <c:pt idx="143">
                  <c:v>44061</c:v>
                </c:pt>
                <c:pt idx="144">
                  <c:v>44060</c:v>
                </c:pt>
                <c:pt idx="145">
                  <c:v>44057</c:v>
                </c:pt>
                <c:pt idx="146">
                  <c:v>44056</c:v>
                </c:pt>
                <c:pt idx="147">
                  <c:v>44055</c:v>
                </c:pt>
                <c:pt idx="148">
                  <c:v>44054</c:v>
                </c:pt>
                <c:pt idx="149">
                  <c:v>44053</c:v>
                </c:pt>
                <c:pt idx="150">
                  <c:v>44050</c:v>
                </c:pt>
                <c:pt idx="151">
                  <c:v>44049</c:v>
                </c:pt>
                <c:pt idx="152">
                  <c:v>44048</c:v>
                </c:pt>
                <c:pt idx="153">
                  <c:v>44047</c:v>
                </c:pt>
                <c:pt idx="154">
                  <c:v>44046</c:v>
                </c:pt>
                <c:pt idx="155">
                  <c:v>44043</c:v>
                </c:pt>
                <c:pt idx="156">
                  <c:v>44042</c:v>
                </c:pt>
                <c:pt idx="157">
                  <c:v>44041</c:v>
                </c:pt>
                <c:pt idx="158">
                  <c:v>44040</c:v>
                </c:pt>
                <c:pt idx="159">
                  <c:v>44039</c:v>
                </c:pt>
                <c:pt idx="160">
                  <c:v>44036</c:v>
                </c:pt>
                <c:pt idx="161">
                  <c:v>44035</c:v>
                </c:pt>
                <c:pt idx="162">
                  <c:v>44034</c:v>
                </c:pt>
                <c:pt idx="163">
                  <c:v>44033</c:v>
                </c:pt>
                <c:pt idx="164">
                  <c:v>44032</c:v>
                </c:pt>
                <c:pt idx="165">
                  <c:v>44029</c:v>
                </c:pt>
                <c:pt idx="166">
                  <c:v>44028</c:v>
                </c:pt>
                <c:pt idx="167">
                  <c:v>44027</c:v>
                </c:pt>
                <c:pt idx="168">
                  <c:v>44026</c:v>
                </c:pt>
                <c:pt idx="169">
                  <c:v>44025</c:v>
                </c:pt>
                <c:pt idx="170">
                  <c:v>44022</c:v>
                </c:pt>
                <c:pt idx="171">
                  <c:v>44021</c:v>
                </c:pt>
                <c:pt idx="172">
                  <c:v>44020</c:v>
                </c:pt>
                <c:pt idx="173">
                  <c:v>44019</c:v>
                </c:pt>
                <c:pt idx="174">
                  <c:v>44018</c:v>
                </c:pt>
                <c:pt idx="175">
                  <c:v>44015</c:v>
                </c:pt>
                <c:pt idx="176">
                  <c:v>44014</c:v>
                </c:pt>
                <c:pt idx="177">
                  <c:v>44013</c:v>
                </c:pt>
                <c:pt idx="178">
                  <c:v>44012</c:v>
                </c:pt>
                <c:pt idx="179">
                  <c:v>44011</c:v>
                </c:pt>
                <c:pt idx="180">
                  <c:v>44006</c:v>
                </c:pt>
                <c:pt idx="181">
                  <c:v>44005</c:v>
                </c:pt>
                <c:pt idx="182">
                  <c:v>44004</c:v>
                </c:pt>
                <c:pt idx="183">
                  <c:v>44001</c:v>
                </c:pt>
                <c:pt idx="184">
                  <c:v>44000</c:v>
                </c:pt>
                <c:pt idx="185">
                  <c:v>43999</c:v>
                </c:pt>
                <c:pt idx="186">
                  <c:v>43998</c:v>
                </c:pt>
                <c:pt idx="187">
                  <c:v>43997</c:v>
                </c:pt>
                <c:pt idx="188">
                  <c:v>43994</c:v>
                </c:pt>
                <c:pt idx="189">
                  <c:v>43993</c:v>
                </c:pt>
                <c:pt idx="190">
                  <c:v>43992</c:v>
                </c:pt>
                <c:pt idx="191">
                  <c:v>43991</c:v>
                </c:pt>
                <c:pt idx="192">
                  <c:v>43990</c:v>
                </c:pt>
                <c:pt idx="193">
                  <c:v>43987</c:v>
                </c:pt>
                <c:pt idx="194">
                  <c:v>43986</c:v>
                </c:pt>
                <c:pt idx="195">
                  <c:v>43985</c:v>
                </c:pt>
                <c:pt idx="196">
                  <c:v>43984</c:v>
                </c:pt>
                <c:pt idx="197">
                  <c:v>43983</c:v>
                </c:pt>
                <c:pt idx="198">
                  <c:v>43980</c:v>
                </c:pt>
                <c:pt idx="199">
                  <c:v>43979</c:v>
                </c:pt>
                <c:pt idx="200">
                  <c:v>43978</c:v>
                </c:pt>
                <c:pt idx="201">
                  <c:v>43977</c:v>
                </c:pt>
                <c:pt idx="202">
                  <c:v>43976</c:v>
                </c:pt>
                <c:pt idx="203">
                  <c:v>43973</c:v>
                </c:pt>
                <c:pt idx="204">
                  <c:v>43972</c:v>
                </c:pt>
                <c:pt idx="205">
                  <c:v>43971</c:v>
                </c:pt>
                <c:pt idx="206">
                  <c:v>43970</c:v>
                </c:pt>
                <c:pt idx="207">
                  <c:v>43969</c:v>
                </c:pt>
                <c:pt idx="208">
                  <c:v>43966</c:v>
                </c:pt>
                <c:pt idx="209">
                  <c:v>43965</c:v>
                </c:pt>
                <c:pt idx="210">
                  <c:v>43964</c:v>
                </c:pt>
                <c:pt idx="211">
                  <c:v>43963</c:v>
                </c:pt>
                <c:pt idx="212">
                  <c:v>43962</c:v>
                </c:pt>
                <c:pt idx="213">
                  <c:v>43959</c:v>
                </c:pt>
                <c:pt idx="214">
                  <c:v>43958</c:v>
                </c:pt>
                <c:pt idx="215">
                  <c:v>43957</c:v>
                </c:pt>
                <c:pt idx="216">
                  <c:v>43951</c:v>
                </c:pt>
                <c:pt idx="217">
                  <c:v>43950</c:v>
                </c:pt>
                <c:pt idx="218">
                  <c:v>43949</c:v>
                </c:pt>
                <c:pt idx="219">
                  <c:v>43948</c:v>
                </c:pt>
                <c:pt idx="220">
                  <c:v>43945</c:v>
                </c:pt>
                <c:pt idx="221">
                  <c:v>43944</c:v>
                </c:pt>
                <c:pt idx="222">
                  <c:v>43943</c:v>
                </c:pt>
                <c:pt idx="223">
                  <c:v>43942</c:v>
                </c:pt>
                <c:pt idx="224">
                  <c:v>43941</c:v>
                </c:pt>
                <c:pt idx="225">
                  <c:v>43938</c:v>
                </c:pt>
                <c:pt idx="226">
                  <c:v>43937</c:v>
                </c:pt>
                <c:pt idx="227">
                  <c:v>43936</c:v>
                </c:pt>
                <c:pt idx="228">
                  <c:v>43935</c:v>
                </c:pt>
                <c:pt idx="229">
                  <c:v>43934</c:v>
                </c:pt>
                <c:pt idx="230">
                  <c:v>43931</c:v>
                </c:pt>
                <c:pt idx="231">
                  <c:v>43930</c:v>
                </c:pt>
                <c:pt idx="232">
                  <c:v>43929</c:v>
                </c:pt>
                <c:pt idx="233">
                  <c:v>43928</c:v>
                </c:pt>
                <c:pt idx="234">
                  <c:v>43924</c:v>
                </c:pt>
                <c:pt idx="235">
                  <c:v>43923</c:v>
                </c:pt>
                <c:pt idx="236">
                  <c:v>43922</c:v>
                </c:pt>
                <c:pt idx="237">
                  <c:v>43921</c:v>
                </c:pt>
                <c:pt idx="238">
                  <c:v>43920</c:v>
                </c:pt>
                <c:pt idx="239">
                  <c:v>43917</c:v>
                </c:pt>
                <c:pt idx="240">
                  <c:v>43916</c:v>
                </c:pt>
                <c:pt idx="241">
                  <c:v>43915</c:v>
                </c:pt>
                <c:pt idx="242">
                  <c:v>43914</c:v>
                </c:pt>
                <c:pt idx="243">
                  <c:v>43913</c:v>
                </c:pt>
              </c:numCache>
            </c:numRef>
          </c:cat>
          <c:val>
            <c:numRef>
              <c:f>file!$B$2:$B$245</c:f>
              <c:numCache>
                <c:formatCode>General</c:formatCode>
                <c:ptCount val="244"/>
                <c:pt idx="0">
                  <c:v>24.06</c:v>
                </c:pt>
                <c:pt idx="1">
                  <c:v>24.15</c:v>
                </c:pt>
                <c:pt idx="2">
                  <c:v>23.98</c:v>
                </c:pt>
                <c:pt idx="3">
                  <c:v>23.55</c:v>
                </c:pt>
                <c:pt idx="4">
                  <c:v>23.64</c:v>
                </c:pt>
                <c:pt idx="5">
                  <c:v>23.4</c:v>
                </c:pt>
                <c:pt idx="6">
                  <c:v>23.26</c:v>
                </c:pt>
                <c:pt idx="7">
                  <c:v>23.78</c:v>
                </c:pt>
                <c:pt idx="8">
                  <c:v>24.03</c:v>
                </c:pt>
                <c:pt idx="9">
                  <c:v>23.69</c:v>
                </c:pt>
                <c:pt idx="10">
                  <c:v>23.75</c:v>
                </c:pt>
                <c:pt idx="11">
                  <c:v>24.54</c:v>
                </c:pt>
                <c:pt idx="12">
                  <c:v>25.05</c:v>
                </c:pt>
                <c:pt idx="13">
                  <c:v>24.81</c:v>
                </c:pt>
                <c:pt idx="14">
                  <c:v>25.37</c:v>
                </c:pt>
                <c:pt idx="15">
                  <c:v>25.16</c:v>
                </c:pt>
                <c:pt idx="16">
                  <c:v>25.62</c:v>
                </c:pt>
                <c:pt idx="17">
                  <c:v>27.25</c:v>
                </c:pt>
                <c:pt idx="18">
                  <c:v>27.73</c:v>
                </c:pt>
                <c:pt idx="19">
                  <c:v>27.42</c:v>
                </c:pt>
                <c:pt idx="20">
                  <c:v>27.6</c:v>
                </c:pt>
                <c:pt idx="21">
                  <c:v>27.77</c:v>
                </c:pt>
                <c:pt idx="22">
                  <c:v>28.62</c:v>
                </c:pt>
                <c:pt idx="23">
                  <c:v>27.94</c:v>
                </c:pt>
                <c:pt idx="24">
                  <c:v>27.87</c:v>
                </c:pt>
                <c:pt idx="25">
                  <c:v>27.99</c:v>
                </c:pt>
                <c:pt idx="26">
                  <c:v>27.32</c:v>
                </c:pt>
                <c:pt idx="27">
                  <c:v>27.02</c:v>
                </c:pt>
                <c:pt idx="28">
                  <c:v>27.09</c:v>
                </c:pt>
                <c:pt idx="29">
                  <c:v>27.97</c:v>
                </c:pt>
                <c:pt idx="30">
                  <c:v>28.16</c:v>
                </c:pt>
                <c:pt idx="31">
                  <c:v>28.3</c:v>
                </c:pt>
                <c:pt idx="32">
                  <c:v>28.35</c:v>
                </c:pt>
                <c:pt idx="33">
                  <c:v>28.5</c:v>
                </c:pt>
                <c:pt idx="34">
                  <c:v>28.71</c:v>
                </c:pt>
                <c:pt idx="35">
                  <c:v>28.78</c:v>
                </c:pt>
                <c:pt idx="36">
                  <c:v>29.97</c:v>
                </c:pt>
                <c:pt idx="37">
                  <c:v>30.33</c:v>
                </c:pt>
                <c:pt idx="38">
                  <c:v>31.17</c:v>
                </c:pt>
                <c:pt idx="39">
                  <c:v>31.1</c:v>
                </c:pt>
                <c:pt idx="40">
                  <c:v>30.45</c:v>
                </c:pt>
                <c:pt idx="41">
                  <c:v>30.35</c:v>
                </c:pt>
                <c:pt idx="42">
                  <c:v>30.18</c:v>
                </c:pt>
                <c:pt idx="43">
                  <c:v>30.2</c:v>
                </c:pt>
                <c:pt idx="44">
                  <c:v>30.95</c:v>
                </c:pt>
                <c:pt idx="45">
                  <c:v>32.03</c:v>
                </c:pt>
                <c:pt idx="46">
                  <c:v>29.28</c:v>
                </c:pt>
                <c:pt idx="47">
                  <c:v>30.06</c:v>
                </c:pt>
                <c:pt idx="48">
                  <c:v>29.75</c:v>
                </c:pt>
                <c:pt idx="49">
                  <c:v>29.62</c:v>
                </c:pt>
                <c:pt idx="50">
                  <c:v>29.14</c:v>
                </c:pt>
                <c:pt idx="51">
                  <c:v>29.18</c:v>
                </c:pt>
                <c:pt idx="52">
                  <c:v>29.4</c:v>
                </c:pt>
                <c:pt idx="53">
                  <c:v>28.5</c:v>
                </c:pt>
                <c:pt idx="54">
                  <c:v>28.15</c:v>
                </c:pt>
                <c:pt idx="55">
                  <c:v>27.98</c:v>
                </c:pt>
                <c:pt idx="56">
                  <c:v>28.02</c:v>
                </c:pt>
                <c:pt idx="57">
                  <c:v>28.06</c:v>
                </c:pt>
                <c:pt idx="58">
                  <c:v>28.2</c:v>
                </c:pt>
                <c:pt idx="59">
                  <c:v>28.01</c:v>
                </c:pt>
                <c:pt idx="60">
                  <c:v>29.03</c:v>
                </c:pt>
                <c:pt idx="61">
                  <c:v>28.81</c:v>
                </c:pt>
                <c:pt idx="62">
                  <c:v>29.22</c:v>
                </c:pt>
                <c:pt idx="63">
                  <c:v>28.61</c:v>
                </c:pt>
                <c:pt idx="64">
                  <c:v>28.81</c:v>
                </c:pt>
                <c:pt idx="65">
                  <c:v>28.84</c:v>
                </c:pt>
                <c:pt idx="66">
                  <c:v>28.75</c:v>
                </c:pt>
                <c:pt idx="67">
                  <c:v>29.16</c:v>
                </c:pt>
                <c:pt idx="68">
                  <c:v>29.29</c:v>
                </c:pt>
                <c:pt idx="69">
                  <c:v>30.01</c:v>
                </c:pt>
                <c:pt idx="70">
                  <c:v>30.01</c:v>
                </c:pt>
                <c:pt idx="71">
                  <c:v>30.3</c:v>
                </c:pt>
                <c:pt idx="72">
                  <c:v>30.9</c:v>
                </c:pt>
                <c:pt idx="73">
                  <c:v>31.08</c:v>
                </c:pt>
                <c:pt idx="74">
                  <c:v>31.3</c:v>
                </c:pt>
                <c:pt idx="75">
                  <c:v>30.3</c:v>
                </c:pt>
                <c:pt idx="76">
                  <c:v>29.98</c:v>
                </c:pt>
                <c:pt idx="77">
                  <c:v>29.3</c:v>
                </c:pt>
                <c:pt idx="78">
                  <c:v>29.22</c:v>
                </c:pt>
                <c:pt idx="79">
                  <c:v>29.53</c:v>
                </c:pt>
                <c:pt idx="80">
                  <c:v>29.9</c:v>
                </c:pt>
                <c:pt idx="81">
                  <c:v>29.42</c:v>
                </c:pt>
                <c:pt idx="82">
                  <c:v>29.33</c:v>
                </c:pt>
                <c:pt idx="83">
                  <c:v>29.15</c:v>
                </c:pt>
                <c:pt idx="84">
                  <c:v>29.13</c:v>
                </c:pt>
                <c:pt idx="85">
                  <c:v>28.97</c:v>
                </c:pt>
                <c:pt idx="86">
                  <c:v>28.71</c:v>
                </c:pt>
                <c:pt idx="87">
                  <c:v>29.12</c:v>
                </c:pt>
                <c:pt idx="88">
                  <c:v>29.26</c:v>
                </c:pt>
                <c:pt idx="89">
                  <c:v>29.75</c:v>
                </c:pt>
                <c:pt idx="90">
                  <c:v>30.27</c:v>
                </c:pt>
                <c:pt idx="91">
                  <c:v>29.24</c:v>
                </c:pt>
                <c:pt idx="92">
                  <c:v>29.19</c:v>
                </c:pt>
                <c:pt idx="93">
                  <c:v>28.73</c:v>
                </c:pt>
                <c:pt idx="94">
                  <c:v>28.73</c:v>
                </c:pt>
                <c:pt idx="95">
                  <c:v>28.08</c:v>
                </c:pt>
                <c:pt idx="96">
                  <c:v>28.63</c:v>
                </c:pt>
                <c:pt idx="97">
                  <c:v>29.62</c:v>
                </c:pt>
                <c:pt idx="98">
                  <c:v>29.26</c:v>
                </c:pt>
                <c:pt idx="99">
                  <c:v>28.97</c:v>
                </c:pt>
                <c:pt idx="100">
                  <c:v>29.02</c:v>
                </c:pt>
                <c:pt idx="101">
                  <c:v>30.1</c:v>
                </c:pt>
                <c:pt idx="102">
                  <c:v>30.44</c:v>
                </c:pt>
                <c:pt idx="103">
                  <c:v>30.43</c:v>
                </c:pt>
                <c:pt idx="104">
                  <c:v>30.65</c:v>
                </c:pt>
                <c:pt idx="105">
                  <c:v>30.88</c:v>
                </c:pt>
                <c:pt idx="106">
                  <c:v>31.08</c:v>
                </c:pt>
                <c:pt idx="107">
                  <c:v>30.97</c:v>
                </c:pt>
                <c:pt idx="108">
                  <c:v>30.95</c:v>
                </c:pt>
                <c:pt idx="109">
                  <c:v>31.35</c:v>
                </c:pt>
                <c:pt idx="110">
                  <c:v>31.72</c:v>
                </c:pt>
                <c:pt idx="111">
                  <c:v>30.6</c:v>
                </c:pt>
                <c:pt idx="112">
                  <c:v>30.03</c:v>
                </c:pt>
                <c:pt idx="113">
                  <c:v>30.26</c:v>
                </c:pt>
                <c:pt idx="114">
                  <c:v>30.22</c:v>
                </c:pt>
                <c:pt idx="115">
                  <c:v>30.2</c:v>
                </c:pt>
                <c:pt idx="116">
                  <c:v>29.95</c:v>
                </c:pt>
                <c:pt idx="117">
                  <c:v>30.31</c:v>
                </c:pt>
                <c:pt idx="118">
                  <c:v>30.62</c:v>
                </c:pt>
                <c:pt idx="119">
                  <c:v>30.93</c:v>
                </c:pt>
                <c:pt idx="120">
                  <c:v>30.9</c:v>
                </c:pt>
                <c:pt idx="121">
                  <c:v>29.61</c:v>
                </c:pt>
                <c:pt idx="122">
                  <c:v>30.23</c:v>
                </c:pt>
                <c:pt idx="123">
                  <c:v>30.22</c:v>
                </c:pt>
                <c:pt idx="124">
                  <c:v>30.05</c:v>
                </c:pt>
                <c:pt idx="125">
                  <c:v>30.09</c:v>
                </c:pt>
                <c:pt idx="126">
                  <c:v>30</c:v>
                </c:pt>
                <c:pt idx="127">
                  <c:v>30.09</c:v>
                </c:pt>
                <c:pt idx="128">
                  <c:v>30.65</c:v>
                </c:pt>
                <c:pt idx="129">
                  <c:v>29.91</c:v>
                </c:pt>
                <c:pt idx="130">
                  <c:v>31.04</c:v>
                </c:pt>
                <c:pt idx="131">
                  <c:v>31.52</c:v>
                </c:pt>
                <c:pt idx="132">
                  <c:v>31.9</c:v>
                </c:pt>
                <c:pt idx="133">
                  <c:v>32.11</c:v>
                </c:pt>
                <c:pt idx="134">
                  <c:v>31.8</c:v>
                </c:pt>
                <c:pt idx="135">
                  <c:v>31.99</c:v>
                </c:pt>
                <c:pt idx="136">
                  <c:v>30.97</c:v>
                </c:pt>
                <c:pt idx="137">
                  <c:v>30.73</c:v>
                </c:pt>
                <c:pt idx="138">
                  <c:v>31.68</c:v>
                </c:pt>
                <c:pt idx="139">
                  <c:v>31.8</c:v>
                </c:pt>
                <c:pt idx="140">
                  <c:v>31.92</c:v>
                </c:pt>
                <c:pt idx="141">
                  <c:v>31.98</c:v>
                </c:pt>
                <c:pt idx="142">
                  <c:v>32.69</c:v>
                </c:pt>
                <c:pt idx="143">
                  <c:v>33.14</c:v>
                </c:pt>
                <c:pt idx="144">
                  <c:v>32.97</c:v>
                </c:pt>
                <c:pt idx="145">
                  <c:v>31.37</c:v>
                </c:pt>
                <c:pt idx="146">
                  <c:v>30.89</c:v>
                </c:pt>
                <c:pt idx="147">
                  <c:v>31.09</c:v>
                </c:pt>
                <c:pt idx="148">
                  <c:v>31.31</c:v>
                </c:pt>
                <c:pt idx="149">
                  <c:v>33.21</c:v>
                </c:pt>
                <c:pt idx="150">
                  <c:v>31.96</c:v>
                </c:pt>
                <c:pt idx="151">
                  <c:v>32.08</c:v>
                </c:pt>
                <c:pt idx="152">
                  <c:v>29.91</c:v>
                </c:pt>
                <c:pt idx="153">
                  <c:v>30.22</c:v>
                </c:pt>
                <c:pt idx="154">
                  <c:v>30.41</c:v>
                </c:pt>
                <c:pt idx="155">
                  <c:v>29.96</c:v>
                </c:pt>
                <c:pt idx="156">
                  <c:v>29.56</c:v>
                </c:pt>
                <c:pt idx="157">
                  <c:v>29.77</c:v>
                </c:pt>
                <c:pt idx="158">
                  <c:v>28.4</c:v>
                </c:pt>
                <c:pt idx="159">
                  <c:v>28.5</c:v>
                </c:pt>
                <c:pt idx="160">
                  <c:v>28.5</c:v>
                </c:pt>
                <c:pt idx="161">
                  <c:v>30.54</c:v>
                </c:pt>
                <c:pt idx="162">
                  <c:v>30.5</c:v>
                </c:pt>
                <c:pt idx="163">
                  <c:v>30.33</c:v>
                </c:pt>
                <c:pt idx="164">
                  <c:v>30.65</c:v>
                </c:pt>
                <c:pt idx="165">
                  <c:v>28.62</c:v>
                </c:pt>
                <c:pt idx="166">
                  <c:v>29.32</c:v>
                </c:pt>
                <c:pt idx="167">
                  <c:v>32</c:v>
                </c:pt>
                <c:pt idx="168">
                  <c:v>32.03</c:v>
                </c:pt>
                <c:pt idx="169">
                  <c:v>32.479999999999997</c:v>
                </c:pt>
                <c:pt idx="170">
                  <c:v>31.77</c:v>
                </c:pt>
                <c:pt idx="171">
                  <c:v>33.08</c:v>
                </c:pt>
                <c:pt idx="172">
                  <c:v>33.5</c:v>
                </c:pt>
                <c:pt idx="173">
                  <c:v>31.13</c:v>
                </c:pt>
                <c:pt idx="174">
                  <c:v>31.54</c:v>
                </c:pt>
                <c:pt idx="175">
                  <c:v>28.67</c:v>
                </c:pt>
                <c:pt idx="176">
                  <c:v>26.06</c:v>
                </c:pt>
                <c:pt idx="177">
                  <c:v>24.72</c:v>
                </c:pt>
                <c:pt idx="178">
                  <c:v>24.11</c:v>
                </c:pt>
                <c:pt idx="179">
                  <c:v>23.5</c:v>
                </c:pt>
                <c:pt idx="180">
                  <c:v>24.25</c:v>
                </c:pt>
                <c:pt idx="181">
                  <c:v>24.04</c:v>
                </c:pt>
                <c:pt idx="182">
                  <c:v>24.11</c:v>
                </c:pt>
                <c:pt idx="183">
                  <c:v>23.85</c:v>
                </c:pt>
                <c:pt idx="184">
                  <c:v>23.08</c:v>
                </c:pt>
                <c:pt idx="185">
                  <c:v>22.77</c:v>
                </c:pt>
                <c:pt idx="186">
                  <c:v>22.86</c:v>
                </c:pt>
                <c:pt idx="187">
                  <c:v>22.59</c:v>
                </c:pt>
                <c:pt idx="188">
                  <c:v>22.61</c:v>
                </c:pt>
                <c:pt idx="189">
                  <c:v>22.79</c:v>
                </c:pt>
                <c:pt idx="190">
                  <c:v>23.06</c:v>
                </c:pt>
                <c:pt idx="191">
                  <c:v>23.29</c:v>
                </c:pt>
                <c:pt idx="192">
                  <c:v>22.97</c:v>
                </c:pt>
                <c:pt idx="193">
                  <c:v>22.84</c:v>
                </c:pt>
                <c:pt idx="194">
                  <c:v>22.76</c:v>
                </c:pt>
                <c:pt idx="195">
                  <c:v>22.9</c:v>
                </c:pt>
                <c:pt idx="196">
                  <c:v>23.02</c:v>
                </c:pt>
                <c:pt idx="197">
                  <c:v>23.14</c:v>
                </c:pt>
                <c:pt idx="198">
                  <c:v>22.27</c:v>
                </c:pt>
                <c:pt idx="199">
                  <c:v>22.48</c:v>
                </c:pt>
                <c:pt idx="200">
                  <c:v>22.29</c:v>
                </c:pt>
                <c:pt idx="201">
                  <c:v>22.47</c:v>
                </c:pt>
                <c:pt idx="202">
                  <c:v>22.21</c:v>
                </c:pt>
                <c:pt idx="203">
                  <c:v>22.3</c:v>
                </c:pt>
                <c:pt idx="204">
                  <c:v>23.02</c:v>
                </c:pt>
                <c:pt idx="205">
                  <c:v>23.09</c:v>
                </c:pt>
                <c:pt idx="206">
                  <c:v>23.21</c:v>
                </c:pt>
                <c:pt idx="207">
                  <c:v>23.08</c:v>
                </c:pt>
                <c:pt idx="208">
                  <c:v>23.44</c:v>
                </c:pt>
                <c:pt idx="209">
                  <c:v>23.44</c:v>
                </c:pt>
                <c:pt idx="210">
                  <c:v>23.74</c:v>
                </c:pt>
                <c:pt idx="211">
                  <c:v>23.63</c:v>
                </c:pt>
                <c:pt idx="212">
                  <c:v>23.57</c:v>
                </c:pt>
                <c:pt idx="213">
                  <c:v>23.82</c:v>
                </c:pt>
                <c:pt idx="214">
                  <c:v>23.41</c:v>
                </c:pt>
                <c:pt idx="215">
                  <c:v>23.62</c:v>
                </c:pt>
                <c:pt idx="216">
                  <c:v>23.7</c:v>
                </c:pt>
                <c:pt idx="217">
                  <c:v>23.39</c:v>
                </c:pt>
                <c:pt idx="218">
                  <c:v>23.29</c:v>
                </c:pt>
                <c:pt idx="219">
                  <c:v>22.83</c:v>
                </c:pt>
                <c:pt idx="220">
                  <c:v>22.7</c:v>
                </c:pt>
                <c:pt idx="221">
                  <c:v>22.92</c:v>
                </c:pt>
                <c:pt idx="222">
                  <c:v>23.19</c:v>
                </c:pt>
                <c:pt idx="223">
                  <c:v>23.17</c:v>
                </c:pt>
                <c:pt idx="224">
                  <c:v>23.49</c:v>
                </c:pt>
                <c:pt idx="225">
                  <c:v>23.38</c:v>
                </c:pt>
                <c:pt idx="226">
                  <c:v>23.67</c:v>
                </c:pt>
                <c:pt idx="227">
                  <c:v>23.02</c:v>
                </c:pt>
                <c:pt idx="228">
                  <c:v>23.21</c:v>
                </c:pt>
                <c:pt idx="229">
                  <c:v>22.27</c:v>
                </c:pt>
                <c:pt idx="230">
                  <c:v>22.49</c:v>
                </c:pt>
                <c:pt idx="231">
                  <c:v>22.65</c:v>
                </c:pt>
                <c:pt idx="232">
                  <c:v>22.55</c:v>
                </c:pt>
                <c:pt idx="233">
                  <c:v>22.58</c:v>
                </c:pt>
                <c:pt idx="234">
                  <c:v>22.13</c:v>
                </c:pt>
                <c:pt idx="235">
                  <c:v>22.43</c:v>
                </c:pt>
                <c:pt idx="236">
                  <c:v>22.1</c:v>
                </c:pt>
                <c:pt idx="237">
                  <c:v>22.16</c:v>
                </c:pt>
                <c:pt idx="238">
                  <c:v>22.27</c:v>
                </c:pt>
                <c:pt idx="239">
                  <c:v>22.57</c:v>
                </c:pt>
                <c:pt idx="240">
                  <c:v>22.48</c:v>
                </c:pt>
                <c:pt idx="241">
                  <c:v>22.76</c:v>
                </c:pt>
                <c:pt idx="242">
                  <c:v>22.31</c:v>
                </c:pt>
                <c:pt idx="243">
                  <c:v>21.89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77-4098-B375-73A4410A5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117520"/>
        <c:axId val="660120400"/>
      </c:lineChart>
      <c:lineChart>
        <c:grouping val="standard"/>
        <c:varyColors val="0"/>
        <c:ser>
          <c:idx val="1"/>
          <c:order val="1"/>
          <c:tx>
            <c:strRef>
              <c:f>file!$C$1</c:f>
              <c:strCache>
                <c:ptCount val="1"/>
                <c:pt idx="0">
                  <c:v>沪深300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file!$A$2:$A$245</c:f>
              <c:numCache>
                <c:formatCode>yyyy\-mm\-dd</c:formatCode>
                <c:ptCount val="244"/>
                <c:pt idx="0">
                  <c:v>44278</c:v>
                </c:pt>
                <c:pt idx="1">
                  <c:v>44277</c:v>
                </c:pt>
                <c:pt idx="2">
                  <c:v>44274</c:v>
                </c:pt>
                <c:pt idx="3">
                  <c:v>44273</c:v>
                </c:pt>
                <c:pt idx="4">
                  <c:v>44272</c:v>
                </c:pt>
                <c:pt idx="5">
                  <c:v>44271</c:v>
                </c:pt>
                <c:pt idx="6">
                  <c:v>44270</c:v>
                </c:pt>
                <c:pt idx="7">
                  <c:v>44267</c:v>
                </c:pt>
                <c:pt idx="8">
                  <c:v>44266</c:v>
                </c:pt>
                <c:pt idx="9">
                  <c:v>44265</c:v>
                </c:pt>
                <c:pt idx="10">
                  <c:v>44264</c:v>
                </c:pt>
                <c:pt idx="11">
                  <c:v>44263</c:v>
                </c:pt>
                <c:pt idx="12">
                  <c:v>44260</c:v>
                </c:pt>
                <c:pt idx="13">
                  <c:v>44259</c:v>
                </c:pt>
                <c:pt idx="14">
                  <c:v>44258</c:v>
                </c:pt>
                <c:pt idx="15">
                  <c:v>44257</c:v>
                </c:pt>
                <c:pt idx="16">
                  <c:v>44256</c:v>
                </c:pt>
                <c:pt idx="17">
                  <c:v>44253</c:v>
                </c:pt>
                <c:pt idx="18">
                  <c:v>44252</c:v>
                </c:pt>
                <c:pt idx="19">
                  <c:v>44251</c:v>
                </c:pt>
                <c:pt idx="20">
                  <c:v>44250</c:v>
                </c:pt>
                <c:pt idx="21">
                  <c:v>44249</c:v>
                </c:pt>
                <c:pt idx="22">
                  <c:v>44246</c:v>
                </c:pt>
                <c:pt idx="23">
                  <c:v>44245</c:v>
                </c:pt>
                <c:pt idx="24">
                  <c:v>44237</c:v>
                </c:pt>
                <c:pt idx="25">
                  <c:v>44236</c:v>
                </c:pt>
                <c:pt idx="26">
                  <c:v>44235</c:v>
                </c:pt>
                <c:pt idx="27">
                  <c:v>44232</c:v>
                </c:pt>
                <c:pt idx="28">
                  <c:v>44231</c:v>
                </c:pt>
                <c:pt idx="29">
                  <c:v>44230</c:v>
                </c:pt>
                <c:pt idx="30">
                  <c:v>44229</c:v>
                </c:pt>
                <c:pt idx="31">
                  <c:v>44228</c:v>
                </c:pt>
                <c:pt idx="32">
                  <c:v>44225</c:v>
                </c:pt>
                <c:pt idx="33">
                  <c:v>44224</c:v>
                </c:pt>
                <c:pt idx="34">
                  <c:v>44223</c:v>
                </c:pt>
                <c:pt idx="35">
                  <c:v>44222</c:v>
                </c:pt>
                <c:pt idx="36">
                  <c:v>44221</c:v>
                </c:pt>
                <c:pt idx="37">
                  <c:v>44218</c:v>
                </c:pt>
                <c:pt idx="38">
                  <c:v>44217</c:v>
                </c:pt>
                <c:pt idx="39">
                  <c:v>44216</c:v>
                </c:pt>
                <c:pt idx="40">
                  <c:v>44215</c:v>
                </c:pt>
                <c:pt idx="41">
                  <c:v>44214</c:v>
                </c:pt>
                <c:pt idx="42">
                  <c:v>44211</c:v>
                </c:pt>
                <c:pt idx="43">
                  <c:v>44210</c:v>
                </c:pt>
                <c:pt idx="44">
                  <c:v>44209</c:v>
                </c:pt>
                <c:pt idx="45">
                  <c:v>44208</c:v>
                </c:pt>
                <c:pt idx="46">
                  <c:v>44207</c:v>
                </c:pt>
                <c:pt idx="47">
                  <c:v>44204</c:v>
                </c:pt>
                <c:pt idx="48">
                  <c:v>44203</c:v>
                </c:pt>
                <c:pt idx="49">
                  <c:v>44202</c:v>
                </c:pt>
                <c:pt idx="50">
                  <c:v>44201</c:v>
                </c:pt>
                <c:pt idx="51">
                  <c:v>44200</c:v>
                </c:pt>
                <c:pt idx="52">
                  <c:v>44196</c:v>
                </c:pt>
                <c:pt idx="53">
                  <c:v>44195</c:v>
                </c:pt>
                <c:pt idx="54">
                  <c:v>44194</c:v>
                </c:pt>
                <c:pt idx="55">
                  <c:v>44193</c:v>
                </c:pt>
                <c:pt idx="56">
                  <c:v>44190</c:v>
                </c:pt>
                <c:pt idx="57">
                  <c:v>44189</c:v>
                </c:pt>
                <c:pt idx="58">
                  <c:v>44188</c:v>
                </c:pt>
                <c:pt idx="59">
                  <c:v>44187</c:v>
                </c:pt>
                <c:pt idx="60">
                  <c:v>44186</c:v>
                </c:pt>
                <c:pt idx="61">
                  <c:v>44183</c:v>
                </c:pt>
                <c:pt idx="62">
                  <c:v>44182</c:v>
                </c:pt>
                <c:pt idx="63">
                  <c:v>44181</c:v>
                </c:pt>
                <c:pt idx="64">
                  <c:v>44180</c:v>
                </c:pt>
                <c:pt idx="65">
                  <c:v>44179</c:v>
                </c:pt>
                <c:pt idx="66">
                  <c:v>44176</c:v>
                </c:pt>
                <c:pt idx="67">
                  <c:v>44175</c:v>
                </c:pt>
                <c:pt idx="68">
                  <c:v>44174</c:v>
                </c:pt>
                <c:pt idx="69">
                  <c:v>44173</c:v>
                </c:pt>
                <c:pt idx="70">
                  <c:v>44172</c:v>
                </c:pt>
                <c:pt idx="71">
                  <c:v>44169</c:v>
                </c:pt>
                <c:pt idx="72">
                  <c:v>44168</c:v>
                </c:pt>
                <c:pt idx="73">
                  <c:v>44167</c:v>
                </c:pt>
                <c:pt idx="74">
                  <c:v>44166</c:v>
                </c:pt>
                <c:pt idx="75">
                  <c:v>44165</c:v>
                </c:pt>
                <c:pt idx="76">
                  <c:v>44162</c:v>
                </c:pt>
                <c:pt idx="77">
                  <c:v>44161</c:v>
                </c:pt>
                <c:pt idx="78">
                  <c:v>44160</c:v>
                </c:pt>
                <c:pt idx="79">
                  <c:v>44159</c:v>
                </c:pt>
                <c:pt idx="80">
                  <c:v>44158</c:v>
                </c:pt>
                <c:pt idx="81">
                  <c:v>44155</c:v>
                </c:pt>
                <c:pt idx="82">
                  <c:v>44154</c:v>
                </c:pt>
                <c:pt idx="83">
                  <c:v>44153</c:v>
                </c:pt>
                <c:pt idx="84">
                  <c:v>44152</c:v>
                </c:pt>
                <c:pt idx="85">
                  <c:v>44151</c:v>
                </c:pt>
                <c:pt idx="86">
                  <c:v>44148</c:v>
                </c:pt>
                <c:pt idx="87">
                  <c:v>44147</c:v>
                </c:pt>
                <c:pt idx="88">
                  <c:v>44146</c:v>
                </c:pt>
                <c:pt idx="89">
                  <c:v>44145</c:v>
                </c:pt>
                <c:pt idx="90">
                  <c:v>44144</c:v>
                </c:pt>
                <c:pt idx="91">
                  <c:v>44141</c:v>
                </c:pt>
                <c:pt idx="92">
                  <c:v>44140</c:v>
                </c:pt>
                <c:pt idx="93">
                  <c:v>44139</c:v>
                </c:pt>
                <c:pt idx="94">
                  <c:v>44138</c:v>
                </c:pt>
                <c:pt idx="95">
                  <c:v>44137</c:v>
                </c:pt>
                <c:pt idx="96">
                  <c:v>44134</c:v>
                </c:pt>
                <c:pt idx="97">
                  <c:v>44133</c:v>
                </c:pt>
                <c:pt idx="98">
                  <c:v>44132</c:v>
                </c:pt>
                <c:pt idx="99">
                  <c:v>44131</c:v>
                </c:pt>
                <c:pt idx="100">
                  <c:v>44130</c:v>
                </c:pt>
                <c:pt idx="101">
                  <c:v>44127</c:v>
                </c:pt>
                <c:pt idx="102">
                  <c:v>44126</c:v>
                </c:pt>
                <c:pt idx="103">
                  <c:v>44125</c:v>
                </c:pt>
                <c:pt idx="104">
                  <c:v>44124</c:v>
                </c:pt>
                <c:pt idx="105">
                  <c:v>44123</c:v>
                </c:pt>
                <c:pt idx="106">
                  <c:v>44120</c:v>
                </c:pt>
                <c:pt idx="107">
                  <c:v>44119</c:v>
                </c:pt>
                <c:pt idx="108">
                  <c:v>44118</c:v>
                </c:pt>
                <c:pt idx="109">
                  <c:v>44117</c:v>
                </c:pt>
                <c:pt idx="110">
                  <c:v>44116</c:v>
                </c:pt>
                <c:pt idx="111">
                  <c:v>44113</c:v>
                </c:pt>
                <c:pt idx="112">
                  <c:v>44104</c:v>
                </c:pt>
                <c:pt idx="113">
                  <c:v>44103</c:v>
                </c:pt>
                <c:pt idx="114">
                  <c:v>44102</c:v>
                </c:pt>
                <c:pt idx="115">
                  <c:v>44099</c:v>
                </c:pt>
                <c:pt idx="116">
                  <c:v>44098</c:v>
                </c:pt>
                <c:pt idx="117">
                  <c:v>44097</c:v>
                </c:pt>
                <c:pt idx="118">
                  <c:v>44096</c:v>
                </c:pt>
                <c:pt idx="119">
                  <c:v>44095</c:v>
                </c:pt>
                <c:pt idx="120">
                  <c:v>44092</c:v>
                </c:pt>
                <c:pt idx="121">
                  <c:v>44091</c:v>
                </c:pt>
                <c:pt idx="122">
                  <c:v>44090</c:v>
                </c:pt>
                <c:pt idx="123">
                  <c:v>44089</c:v>
                </c:pt>
                <c:pt idx="124">
                  <c:v>44088</c:v>
                </c:pt>
                <c:pt idx="125">
                  <c:v>44085</c:v>
                </c:pt>
                <c:pt idx="126">
                  <c:v>44084</c:v>
                </c:pt>
                <c:pt idx="127">
                  <c:v>44083</c:v>
                </c:pt>
                <c:pt idx="128">
                  <c:v>44082</c:v>
                </c:pt>
                <c:pt idx="129">
                  <c:v>44081</c:v>
                </c:pt>
                <c:pt idx="130">
                  <c:v>44078</c:v>
                </c:pt>
                <c:pt idx="131">
                  <c:v>44077</c:v>
                </c:pt>
                <c:pt idx="132">
                  <c:v>44076</c:v>
                </c:pt>
                <c:pt idx="133">
                  <c:v>44075</c:v>
                </c:pt>
                <c:pt idx="134">
                  <c:v>44074</c:v>
                </c:pt>
                <c:pt idx="135">
                  <c:v>44071</c:v>
                </c:pt>
                <c:pt idx="136">
                  <c:v>44070</c:v>
                </c:pt>
                <c:pt idx="137">
                  <c:v>44069</c:v>
                </c:pt>
                <c:pt idx="138">
                  <c:v>44068</c:v>
                </c:pt>
                <c:pt idx="139">
                  <c:v>44067</c:v>
                </c:pt>
                <c:pt idx="140">
                  <c:v>44064</c:v>
                </c:pt>
                <c:pt idx="141">
                  <c:v>44063</c:v>
                </c:pt>
                <c:pt idx="142">
                  <c:v>44062</c:v>
                </c:pt>
                <c:pt idx="143">
                  <c:v>44061</c:v>
                </c:pt>
                <c:pt idx="144">
                  <c:v>44060</c:v>
                </c:pt>
                <c:pt idx="145">
                  <c:v>44057</c:v>
                </c:pt>
                <c:pt idx="146">
                  <c:v>44056</c:v>
                </c:pt>
                <c:pt idx="147">
                  <c:v>44055</c:v>
                </c:pt>
                <c:pt idx="148">
                  <c:v>44054</c:v>
                </c:pt>
                <c:pt idx="149">
                  <c:v>44053</c:v>
                </c:pt>
                <c:pt idx="150">
                  <c:v>44050</c:v>
                </c:pt>
                <c:pt idx="151">
                  <c:v>44049</c:v>
                </c:pt>
                <c:pt idx="152">
                  <c:v>44048</c:v>
                </c:pt>
                <c:pt idx="153">
                  <c:v>44047</c:v>
                </c:pt>
                <c:pt idx="154">
                  <c:v>44046</c:v>
                </c:pt>
                <c:pt idx="155">
                  <c:v>44043</c:v>
                </c:pt>
                <c:pt idx="156">
                  <c:v>44042</c:v>
                </c:pt>
                <c:pt idx="157">
                  <c:v>44041</c:v>
                </c:pt>
                <c:pt idx="158">
                  <c:v>44040</c:v>
                </c:pt>
                <c:pt idx="159">
                  <c:v>44039</c:v>
                </c:pt>
                <c:pt idx="160">
                  <c:v>44036</c:v>
                </c:pt>
                <c:pt idx="161">
                  <c:v>44035</c:v>
                </c:pt>
                <c:pt idx="162">
                  <c:v>44034</c:v>
                </c:pt>
                <c:pt idx="163">
                  <c:v>44033</c:v>
                </c:pt>
                <c:pt idx="164">
                  <c:v>44032</c:v>
                </c:pt>
                <c:pt idx="165">
                  <c:v>44029</c:v>
                </c:pt>
                <c:pt idx="166">
                  <c:v>44028</c:v>
                </c:pt>
                <c:pt idx="167">
                  <c:v>44027</c:v>
                </c:pt>
                <c:pt idx="168">
                  <c:v>44026</c:v>
                </c:pt>
                <c:pt idx="169">
                  <c:v>44025</c:v>
                </c:pt>
                <c:pt idx="170">
                  <c:v>44022</c:v>
                </c:pt>
                <c:pt idx="171">
                  <c:v>44021</c:v>
                </c:pt>
                <c:pt idx="172">
                  <c:v>44020</c:v>
                </c:pt>
                <c:pt idx="173">
                  <c:v>44019</c:v>
                </c:pt>
                <c:pt idx="174">
                  <c:v>44018</c:v>
                </c:pt>
                <c:pt idx="175">
                  <c:v>44015</c:v>
                </c:pt>
                <c:pt idx="176">
                  <c:v>44014</c:v>
                </c:pt>
                <c:pt idx="177">
                  <c:v>44013</c:v>
                </c:pt>
                <c:pt idx="178">
                  <c:v>44012</c:v>
                </c:pt>
                <c:pt idx="179">
                  <c:v>44011</c:v>
                </c:pt>
                <c:pt idx="180">
                  <c:v>44006</c:v>
                </c:pt>
                <c:pt idx="181">
                  <c:v>44005</c:v>
                </c:pt>
                <c:pt idx="182">
                  <c:v>44004</c:v>
                </c:pt>
                <c:pt idx="183">
                  <c:v>44001</c:v>
                </c:pt>
                <c:pt idx="184">
                  <c:v>44000</c:v>
                </c:pt>
                <c:pt idx="185">
                  <c:v>43999</c:v>
                </c:pt>
                <c:pt idx="186">
                  <c:v>43998</c:v>
                </c:pt>
                <c:pt idx="187">
                  <c:v>43997</c:v>
                </c:pt>
                <c:pt idx="188">
                  <c:v>43994</c:v>
                </c:pt>
                <c:pt idx="189">
                  <c:v>43993</c:v>
                </c:pt>
                <c:pt idx="190">
                  <c:v>43992</c:v>
                </c:pt>
                <c:pt idx="191">
                  <c:v>43991</c:v>
                </c:pt>
                <c:pt idx="192">
                  <c:v>43990</c:v>
                </c:pt>
                <c:pt idx="193">
                  <c:v>43987</c:v>
                </c:pt>
                <c:pt idx="194">
                  <c:v>43986</c:v>
                </c:pt>
                <c:pt idx="195">
                  <c:v>43985</c:v>
                </c:pt>
                <c:pt idx="196">
                  <c:v>43984</c:v>
                </c:pt>
                <c:pt idx="197">
                  <c:v>43983</c:v>
                </c:pt>
                <c:pt idx="198">
                  <c:v>43980</c:v>
                </c:pt>
                <c:pt idx="199">
                  <c:v>43979</c:v>
                </c:pt>
                <c:pt idx="200">
                  <c:v>43978</c:v>
                </c:pt>
                <c:pt idx="201">
                  <c:v>43977</c:v>
                </c:pt>
                <c:pt idx="202">
                  <c:v>43976</c:v>
                </c:pt>
                <c:pt idx="203">
                  <c:v>43973</c:v>
                </c:pt>
                <c:pt idx="204">
                  <c:v>43972</c:v>
                </c:pt>
                <c:pt idx="205">
                  <c:v>43971</c:v>
                </c:pt>
                <c:pt idx="206">
                  <c:v>43970</c:v>
                </c:pt>
                <c:pt idx="207">
                  <c:v>43969</c:v>
                </c:pt>
                <c:pt idx="208">
                  <c:v>43966</c:v>
                </c:pt>
                <c:pt idx="209">
                  <c:v>43965</c:v>
                </c:pt>
                <c:pt idx="210">
                  <c:v>43964</c:v>
                </c:pt>
                <c:pt idx="211">
                  <c:v>43963</c:v>
                </c:pt>
                <c:pt idx="212">
                  <c:v>43962</c:v>
                </c:pt>
                <c:pt idx="213">
                  <c:v>43959</c:v>
                </c:pt>
                <c:pt idx="214">
                  <c:v>43958</c:v>
                </c:pt>
                <c:pt idx="215">
                  <c:v>43957</c:v>
                </c:pt>
                <c:pt idx="216">
                  <c:v>43951</c:v>
                </c:pt>
                <c:pt idx="217">
                  <c:v>43950</c:v>
                </c:pt>
                <c:pt idx="218">
                  <c:v>43949</c:v>
                </c:pt>
                <c:pt idx="219">
                  <c:v>43948</c:v>
                </c:pt>
                <c:pt idx="220">
                  <c:v>43945</c:v>
                </c:pt>
                <c:pt idx="221">
                  <c:v>43944</c:v>
                </c:pt>
                <c:pt idx="222">
                  <c:v>43943</c:v>
                </c:pt>
                <c:pt idx="223">
                  <c:v>43942</c:v>
                </c:pt>
                <c:pt idx="224">
                  <c:v>43941</c:v>
                </c:pt>
                <c:pt idx="225">
                  <c:v>43938</c:v>
                </c:pt>
                <c:pt idx="226">
                  <c:v>43937</c:v>
                </c:pt>
                <c:pt idx="227">
                  <c:v>43936</c:v>
                </c:pt>
                <c:pt idx="228">
                  <c:v>43935</c:v>
                </c:pt>
                <c:pt idx="229">
                  <c:v>43934</c:v>
                </c:pt>
                <c:pt idx="230">
                  <c:v>43931</c:v>
                </c:pt>
                <c:pt idx="231">
                  <c:v>43930</c:v>
                </c:pt>
                <c:pt idx="232">
                  <c:v>43929</c:v>
                </c:pt>
                <c:pt idx="233">
                  <c:v>43928</c:v>
                </c:pt>
                <c:pt idx="234">
                  <c:v>43924</c:v>
                </c:pt>
                <c:pt idx="235">
                  <c:v>43923</c:v>
                </c:pt>
                <c:pt idx="236">
                  <c:v>43922</c:v>
                </c:pt>
                <c:pt idx="237">
                  <c:v>43921</c:v>
                </c:pt>
                <c:pt idx="238">
                  <c:v>43920</c:v>
                </c:pt>
                <c:pt idx="239">
                  <c:v>43917</c:v>
                </c:pt>
                <c:pt idx="240">
                  <c:v>43916</c:v>
                </c:pt>
                <c:pt idx="241">
                  <c:v>43915</c:v>
                </c:pt>
                <c:pt idx="242">
                  <c:v>43914</c:v>
                </c:pt>
                <c:pt idx="243">
                  <c:v>43913</c:v>
                </c:pt>
              </c:numCache>
            </c:numRef>
          </c:cat>
          <c:val>
            <c:numRef>
              <c:f>file!$C$2:$C$245</c:f>
              <c:numCache>
                <c:formatCode>General</c:formatCode>
                <c:ptCount val="244"/>
                <c:pt idx="0">
                  <c:v>5009.25</c:v>
                </c:pt>
                <c:pt idx="1">
                  <c:v>5057.1499999999996</c:v>
                </c:pt>
                <c:pt idx="2">
                  <c:v>5007.09</c:v>
                </c:pt>
                <c:pt idx="3">
                  <c:v>5141.7700000000004</c:v>
                </c:pt>
                <c:pt idx="4">
                  <c:v>5100.8599999999997</c:v>
                </c:pt>
                <c:pt idx="5">
                  <c:v>5079.3599999999997</c:v>
                </c:pt>
                <c:pt idx="6">
                  <c:v>5035.54</c:v>
                </c:pt>
                <c:pt idx="7">
                  <c:v>5146.38</c:v>
                </c:pt>
                <c:pt idx="8">
                  <c:v>5128.22</c:v>
                </c:pt>
                <c:pt idx="9">
                  <c:v>5003.6099999999997</c:v>
                </c:pt>
                <c:pt idx="10">
                  <c:v>4971</c:v>
                </c:pt>
                <c:pt idx="11">
                  <c:v>5080.0200000000004</c:v>
                </c:pt>
                <c:pt idx="12">
                  <c:v>5262.8</c:v>
                </c:pt>
                <c:pt idx="13">
                  <c:v>5280.71</c:v>
                </c:pt>
                <c:pt idx="14">
                  <c:v>5452.21</c:v>
                </c:pt>
                <c:pt idx="15">
                  <c:v>5349.63</c:v>
                </c:pt>
                <c:pt idx="16">
                  <c:v>5418.78</c:v>
                </c:pt>
                <c:pt idx="17">
                  <c:v>5336.76</c:v>
                </c:pt>
                <c:pt idx="18">
                  <c:v>5469.56</c:v>
                </c:pt>
                <c:pt idx="19">
                  <c:v>5437.57</c:v>
                </c:pt>
                <c:pt idx="20">
                  <c:v>5579.67</c:v>
                </c:pt>
                <c:pt idx="21">
                  <c:v>5597.33</c:v>
                </c:pt>
                <c:pt idx="22">
                  <c:v>5778.84</c:v>
                </c:pt>
                <c:pt idx="23">
                  <c:v>5768.38</c:v>
                </c:pt>
                <c:pt idx="24">
                  <c:v>5807.72</c:v>
                </c:pt>
                <c:pt idx="25">
                  <c:v>5686.25</c:v>
                </c:pt>
                <c:pt idx="26">
                  <c:v>5564.56</c:v>
                </c:pt>
                <c:pt idx="27">
                  <c:v>5483.41</c:v>
                </c:pt>
                <c:pt idx="28">
                  <c:v>5473.95</c:v>
                </c:pt>
                <c:pt idx="29">
                  <c:v>5485.2</c:v>
                </c:pt>
                <c:pt idx="30">
                  <c:v>5501.09</c:v>
                </c:pt>
                <c:pt idx="31">
                  <c:v>5417.65</c:v>
                </c:pt>
                <c:pt idx="32">
                  <c:v>5351.97</c:v>
                </c:pt>
                <c:pt idx="33">
                  <c:v>5377.14</c:v>
                </c:pt>
                <c:pt idx="34">
                  <c:v>5528</c:v>
                </c:pt>
                <c:pt idx="35">
                  <c:v>5512.97</c:v>
                </c:pt>
                <c:pt idx="36">
                  <c:v>5625.92</c:v>
                </c:pt>
                <c:pt idx="37">
                  <c:v>5569.78</c:v>
                </c:pt>
                <c:pt idx="38">
                  <c:v>5564.97</c:v>
                </c:pt>
                <c:pt idx="39">
                  <c:v>5476.43</c:v>
                </c:pt>
                <c:pt idx="40">
                  <c:v>5437.52</c:v>
                </c:pt>
                <c:pt idx="41">
                  <c:v>5518.52</c:v>
                </c:pt>
                <c:pt idx="42">
                  <c:v>5458.08</c:v>
                </c:pt>
                <c:pt idx="43">
                  <c:v>5470.46</c:v>
                </c:pt>
                <c:pt idx="44">
                  <c:v>5577.97</c:v>
                </c:pt>
                <c:pt idx="45">
                  <c:v>5596.35</c:v>
                </c:pt>
                <c:pt idx="46">
                  <c:v>5441.16</c:v>
                </c:pt>
                <c:pt idx="47">
                  <c:v>5495.43</c:v>
                </c:pt>
                <c:pt idx="48">
                  <c:v>5513.66</c:v>
                </c:pt>
                <c:pt idx="49">
                  <c:v>5417.67</c:v>
                </c:pt>
                <c:pt idx="50">
                  <c:v>5368.51</c:v>
                </c:pt>
                <c:pt idx="51">
                  <c:v>5267.72</c:v>
                </c:pt>
                <c:pt idx="52">
                  <c:v>5211.29</c:v>
                </c:pt>
                <c:pt idx="53">
                  <c:v>5113.71</c:v>
                </c:pt>
                <c:pt idx="54">
                  <c:v>5042.9399999999996</c:v>
                </c:pt>
                <c:pt idx="55">
                  <c:v>5064.41</c:v>
                </c:pt>
                <c:pt idx="56">
                  <c:v>5042.01</c:v>
                </c:pt>
                <c:pt idx="57">
                  <c:v>5000.0200000000004</c:v>
                </c:pt>
                <c:pt idx="58">
                  <c:v>5007.12</c:v>
                </c:pt>
                <c:pt idx="59">
                  <c:v>4964.7700000000004</c:v>
                </c:pt>
                <c:pt idx="60">
                  <c:v>5046.84</c:v>
                </c:pt>
                <c:pt idx="61">
                  <c:v>4999.97</c:v>
                </c:pt>
                <c:pt idx="62">
                  <c:v>5017.4799999999996</c:v>
                </c:pt>
                <c:pt idx="63">
                  <c:v>4953.87</c:v>
                </c:pt>
                <c:pt idx="64">
                  <c:v>4945.1000000000004</c:v>
                </c:pt>
                <c:pt idx="65">
                  <c:v>4934.84</c:v>
                </c:pt>
                <c:pt idx="66">
                  <c:v>4889.63</c:v>
                </c:pt>
                <c:pt idx="67">
                  <c:v>4940.53</c:v>
                </c:pt>
                <c:pt idx="68">
                  <c:v>4942.7</c:v>
                </c:pt>
                <c:pt idx="69">
                  <c:v>5009.88</c:v>
                </c:pt>
                <c:pt idx="70">
                  <c:v>5022.24</c:v>
                </c:pt>
                <c:pt idx="71">
                  <c:v>5065.92</c:v>
                </c:pt>
                <c:pt idx="72">
                  <c:v>5057.0600000000004</c:v>
                </c:pt>
                <c:pt idx="73">
                  <c:v>5067.1400000000003</c:v>
                </c:pt>
                <c:pt idx="74">
                  <c:v>5067.1000000000004</c:v>
                </c:pt>
                <c:pt idx="75">
                  <c:v>4960.25</c:v>
                </c:pt>
                <c:pt idx="76">
                  <c:v>4980.7700000000004</c:v>
                </c:pt>
                <c:pt idx="77">
                  <c:v>4919.59</c:v>
                </c:pt>
                <c:pt idx="78">
                  <c:v>4910.7</c:v>
                </c:pt>
                <c:pt idx="79">
                  <c:v>4974.29</c:v>
                </c:pt>
                <c:pt idx="80">
                  <c:v>5005.03</c:v>
                </c:pt>
                <c:pt idx="81">
                  <c:v>4943.29</c:v>
                </c:pt>
                <c:pt idx="82">
                  <c:v>4927.99</c:v>
                </c:pt>
                <c:pt idx="83">
                  <c:v>4891.67</c:v>
                </c:pt>
                <c:pt idx="84">
                  <c:v>4894.79</c:v>
                </c:pt>
                <c:pt idx="85">
                  <c:v>4904.17</c:v>
                </c:pt>
                <c:pt idx="86">
                  <c:v>4856.8500000000004</c:v>
                </c:pt>
                <c:pt idx="87">
                  <c:v>4908.46</c:v>
                </c:pt>
                <c:pt idx="88">
                  <c:v>4904.8999999999996</c:v>
                </c:pt>
                <c:pt idx="89">
                  <c:v>4953.88</c:v>
                </c:pt>
                <c:pt idx="90">
                  <c:v>4981.3500000000004</c:v>
                </c:pt>
                <c:pt idx="91">
                  <c:v>4885.72</c:v>
                </c:pt>
                <c:pt idx="92">
                  <c:v>4885.1099999999997</c:v>
                </c:pt>
                <c:pt idx="93">
                  <c:v>4813.66</c:v>
                </c:pt>
                <c:pt idx="94">
                  <c:v>4777.5600000000004</c:v>
                </c:pt>
                <c:pt idx="95">
                  <c:v>4720.83</c:v>
                </c:pt>
                <c:pt idx="96">
                  <c:v>4695.33</c:v>
                </c:pt>
                <c:pt idx="97">
                  <c:v>4772.92</c:v>
                </c:pt>
                <c:pt idx="98">
                  <c:v>4737.2700000000004</c:v>
                </c:pt>
                <c:pt idx="99">
                  <c:v>4699.28</c:v>
                </c:pt>
                <c:pt idx="100">
                  <c:v>4691.24</c:v>
                </c:pt>
                <c:pt idx="101">
                  <c:v>4718.49</c:v>
                </c:pt>
                <c:pt idx="102">
                  <c:v>4777.9799999999996</c:v>
                </c:pt>
                <c:pt idx="103">
                  <c:v>4792.83</c:v>
                </c:pt>
                <c:pt idx="104">
                  <c:v>4793.47</c:v>
                </c:pt>
                <c:pt idx="105">
                  <c:v>4755.49</c:v>
                </c:pt>
                <c:pt idx="106">
                  <c:v>4791.68</c:v>
                </c:pt>
                <c:pt idx="107">
                  <c:v>4798.74</c:v>
                </c:pt>
                <c:pt idx="108">
                  <c:v>4807.1000000000004</c:v>
                </c:pt>
                <c:pt idx="109">
                  <c:v>4839.2</c:v>
                </c:pt>
                <c:pt idx="110">
                  <c:v>4823.16</c:v>
                </c:pt>
                <c:pt idx="111">
                  <c:v>4681.1400000000003</c:v>
                </c:pt>
                <c:pt idx="112">
                  <c:v>4587.3999999999996</c:v>
                </c:pt>
                <c:pt idx="113">
                  <c:v>4591.8</c:v>
                </c:pt>
                <c:pt idx="114">
                  <c:v>4581.91</c:v>
                </c:pt>
                <c:pt idx="115">
                  <c:v>4570.0200000000004</c:v>
                </c:pt>
                <c:pt idx="116">
                  <c:v>4563.07</c:v>
                </c:pt>
                <c:pt idx="117">
                  <c:v>4652.33</c:v>
                </c:pt>
                <c:pt idx="118">
                  <c:v>4635.76</c:v>
                </c:pt>
                <c:pt idx="119">
                  <c:v>4691.43</c:v>
                </c:pt>
                <c:pt idx="120">
                  <c:v>4737.09</c:v>
                </c:pt>
                <c:pt idx="121">
                  <c:v>4632.71</c:v>
                </c:pt>
                <c:pt idx="122">
                  <c:v>4657.3599999999997</c:v>
                </c:pt>
                <c:pt idx="123">
                  <c:v>4688.4799999999996</c:v>
                </c:pt>
                <c:pt idx="124">
                  <c:v>4651.05</c:v>
                </c:pt>
                <c:pt idx="125">
                  <c:v>4627.28</c:v>
                </c:pt>
                <c:pt idx="126">
                  <c:v>4581.9799999999996</c:v>
                </c:pt>
                <c:pt idx="127">
                  <c:v>4584.59</c:v>
                </c:pt>
                <c:pt idx="128">
                  <c:v>4694.3900000000003</c:v>
                </c:pt>
                <c:pt idx="129">
                  <c:v>4669.37</c:v>
                </c:pt>
                <c:pt idx="130">
                  <c:v>4770.22</c:v>
                </c:pt>
                <c:pt idx="131">
                  <c:v>4817.1000000000004</c:v>
                </c:pt>
                <c:pt idx="132">
                  <c:v>4843.8900000000003</c:v>
                </c:pt>
                <c:pt idx="133">
                  <c:v>4842.12</c:v>
                </c:pt>
                <c:pt idx="134">
                  <c:v>4816.22</c:v>
                </c:pt>
                <c:pt idx="135">
                  <c:v>4844.2700000000004</c:v>
                </c:pt>
                <c:pt idx="136">
                  <c:v>4731.3500000000004</c:v>
                </c:pt>
                <c:pt idx="137">
                  <c:v>4706.13</c:v>
                </c:pt>
                <c:pt idx="138">
                  <c:v>4761.95</c:v>
                </c:pt>
                <c:pt idx="139">
                  <c:v>4755.8500000000004</c:v>
                </c:pt>
                <c:pt idx="140">
                  <c:v>4718.84</c:v>
                </c:pt>
                <c:pt idx="141">
                  <c:v>4679.1499999999996</c:v>
                </c:pt>
                <c:pt idx="142">
                  <c:v>4740.68</c:v>
                </c:pt>
                <c:pt idx="143">
                  <c:v>4812.76</c:v>
                </c:pt>
                <c:pt idx="144">
                  <c:v>4815.2299999999996</c:v>
                </c:pt>
                <c:pt idx="145">
                  <c:v>4704.63</c:v>
                </c:pt>
                <c:pt idx="146">
                  <c:v>4635.71</c:v>
                </c:pt>
                <c:pt idx="147">
                  <c:v>4647.6400000000003</c:v>
                </c:pt>
                <c:pt idx="148">
                  <c:v>4681.78</c:v>
                </c:pt>
                <c:pt idx="149">
                  <c:v>4724.87</c:v>
                </c:pt>
                <c:pt idx="150">
                  <c:v>4707.93</c:v>
                </c:pt>
                <c:pt idx="151">
                  <c:v>4762.76</c:v>
                </c:pt>
                <c:pt idx="152">
                  <c:v>4777.1099999999997</c:v>
                </c:pt>
                <c:pt idx="153">
                  <c:v>4775.8</c:v>
                </c:pt>
                <c:pt idx="154">
                  <c:v>4771.3100000000004</c:v>
                </c:pt>
                <c:pt idx="155">
                  <c:v>4695.05</c:v>
                </c:pt>
                <c:pt idx="156">
                  <c:v>4656.1499999999996</c:v>
                </c:pt>
                <c:pt idx="157">
                  <c:v>4679.01</c:v>
                </c:pt>
                <c:pt idx="158">
                  <c:v>4568.26</c:v>
                </c:pt>
                <c:pt idx="159">
                  <c:v>4528.45</c:v>
                </c:pt>
                <c:pt idx="160">
                  <c:v>4505.59</c:v>
                </c:pt>
                <c:pt idx="161">
                  <c:v>4712.4399999999996</c:v>
                </c:pt>
                <c:pt idx="162">
                  <c:v>4714.45</c:v>
                </c:pt>
                <c:pt idx="163">
                  <c:v>4691.04</c:v>
                </c:pt>
                <c:pt idx="164">
                  <c:v>4680.3</c:v>
                </c:pt>
                <c:pt idx="165">
                  <c:v>4544.7</c:v>
                </c:pt>
                <c:pt idx="166">
                  <c:v>4516.25</c:v>
                </c:pt>
                <c:pt idx="167">
                  <c:v>4744.47</c:v>
                </c:pt>
                <c:pt idx="168">
                  <c:v>4806.6899999999996</c:v>
                </c:pt>
                <c:pt idx="169">
                  <c:v>4852.96</c:v>
                </c:pt>
                <c:pt idx="170">
                  <c:v>4753.13</c:v>
                </c:pt>
                <c:pt idx="171">
                  <c:v>4840.7700000000004</c:v>
                </c:pt>
                <c:pt idx="172">
                  <c:v>4774</c:v>
                </c:pt>
                <c:pt idx="173">
                  <c:v>4698.13</c:v>
                </c:pt>
                <c:pt idx="174">
                  <c:v>4670.09</c:v>
                </c:pt>
                <c:pt idx="175">
                  <c:v>4419.6000000000004</c:v>
                </c:pt>
                <c:pt idx="176">
                  <c:v>4335.84</c:v>
                </c:pt>
                <c:pt idx="177">
                  <c:v>4247.78</c:v>
                </c:pt>
                <c:pt idx="178">
                  <c:v>4163.96</c:v>
                </c:pt>
                <c:pt idx="179">
                  <c:v>4109.72</c:v>
                </c:pt>
                <c:pt idx="180">
                  <c:v>4138.99</c:v>
                </c:pt>
                <c:pt idx="181">
                  <c:v>4121.79</c:v>
                </c:pt>
                <c:pt idx="182">
                  <c:v>4102.05</c:v>
                </c:pt>
                <c:pt idx="183">
                  <c:v>4098.71</c:v>
                </c:pt>
                <c:pt idx="184">
                  <c:v>4044.38</c:v>
                </c:pt>
                <c:pt idx="185">
                  <c:v>4017.59</c:v>
                </c:pt>
                <c:pt idx="186">
                  <c:v>4014.57</c:v>
                </c:pt>
                <c:pt idx="187">
                  <c:v>3954.99</c:v>
                </c:pt>
                <c:pt idx="188">
                  <c:v>4003.08</c:v>
                </c:pt>
                <c:pt idx="189">
                  <c:v>3995.88</c:v>
                </c:pt>
                <c:pt idx="190">
                  <c:v>4039.71</c:v>
                </c:pt>
                <c:pt idx="191">
                  <c:v>4047.03</c:v>
                </c:pt>
                <c:pt idx="192">
                  <c:v>4021.95</c:v>
                </c:pt>
                <c:pt idx="193">
                  <c:v>4001.25</c:v>
                </c:pt>
                <c:pt idx="194">
                  <c:v>3982.19</c:v>
                </c:pt>
                <c:pt idx="195">
                  <c:v>3983.65</c:v>
                </c:pt>
                <c:pt idx="196">
                  <c:v>3983.57</c:v>
                </c:pt>
                <c:pt idx="197">
                  <c:v>3971.34</c:v>
                </c:pt>
                <c:pt idx="198">
                  <c:v>3867.02</c:v>
                </c:pt>
                <c:pt idx="199">
                  <c:v>3856.63</c:v>
                </c:pt>
                <c:pt idx="200">
                  <c:v>3845.61</c:v>
                </c:pt>
                <c:pt idx="201">
                  <c:v>3872.77</c:v>
                </c:pt>
                <c:pt idx="202">
                  <c:v>3829.32</c:v>
                </c:pt>
                <c:pt idx="203">
                  <c:v>3824.06</c:v>
                </c:pt>
                <c:pt idx="204">
                  <c:v>3913.8</c:v>
                </c:pt>
                <c:pt idx="205">
                  <c:v>3935.22</c:v>
                </c:pt>
                <c:pt idx="206">
                  <c:v>3956.25</c:v>
                </c:pt>
                <c:pt idx="207">
                  <c:v>3922.91</c:v>
                </c:pt>
                <c:pt idx="208">
                  <c:v>3912.82</c:v>
                </c:pt>
                <c:pt idx="209">
                  <c:v>3925.22</c:v>
                </c:pt>
                <c:pt idx="210">
                  <c:v>3968.25</c:v>
                </c:pt>
                <c:pt idx="211">
                  <c:v>3960.24</c:v>
                </c:pt>
                <c:pt idx="212">
                  <c:v>3960.18</c:v>
                </c:pt>
                <c:pt idx="213">
                  <c:v>3963.62</c:v>
                </c:pt>
                <c:pt idx="214">
                  <c:v>3924.89</c:v>
                </c:pt>
                <c:pt idx="215">
                  <c:v>3936.25</c:v>
                </c:pt>
                <c:pt idx="216">
                  <c:v>3912.58</c:v>
                </c:pt>
                <c:pt idx="217">
                  <c:v>3867.03</c:v>
                </c:pt>
                <c:pt idx="218">
                  <c:v>3849.15</c:v>
                </c:pt>
                <c:pt idx="219">
                  <c:v>3822.77</c:v>
                </c:pt>
                <c:pt idx="220">
                  <c:v>3796.97</c:v>
                </c:pt>
                <c:pt idx="221">
                  <c:v>3829.75</c:v>
                </c:pt>
                <c:pt idx="222">
                  <c:v>3839.38</c:v>
                </c:pt>
                <c:pt idx="223">
                  <c:v>3808.05</c:v>
                </c:pt>
                <c:pt idx="224">
                  <c:v>3853.46</c:v>
                </c:pt>
                <c:pt idx="225">
                  <c:v>3839.49</c:v>
                </c:pt>
                <c:pt idx="226">
                  <c:v>3802.38</c:v>
                </c:pt>
                <c:pt idx="227">
                  <c:v>3797.36</c:v>
                </c:pt>
                <c:pt idx="228">
                  <c:v>3825.7</c:v>
                </c:pt>
                <c:pt idx="229">
                  <c:v>3753.26</c:v>
                </c:pt>
                <c:pt idx="230">
                  <c:v>3769.18</c:v>
                </c:pt>
                <c:pt idx="231">
                  <c:v>3792.81</c:v>
                </c:pt>
                <c:pt idx="232">
                  <c:v>3780.34</c:v>
                </c:pt>
                <c:pt idx="233">
                  <c:v>3798.02</c:v>
                </c:pt>
                <c:pt idx="234">
                  <c:v>3713.22</c:v>
                </c:pt>
                <c:pt idx="235">
                  <c:v>3734.53</c:v>
                </c:pt>
                <c:pt idx="236">
                  <c:v>3675.08</c:v>
                </c:pt>
                <c:pt idx="237">
                  <c:v>3686.16</c:v>
                </c:pt>
                <c:pt idx="238">
                  <c:v>3674.11</c:v>
                </c:pt>
                <c:pt idx="239">
                  <c:v>3710.06</c:v>
                </c:pt>
                <c:pt idx="240">
                  <c:v>3698.05</c:v>
                </c:pt>
                <c:pt idx="241">
                  <c:v>3722.52</c:v>
                </c:pt>
                <c:pt idx="242">
                  <c:v>3625.11</c:v>
                </c:pt>
                <c:pt idx="243">
                  <c:v>3530.31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77-4098-B375-73A4410A5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9077840"/>
        <c:axId val="609075280"/>
      </c:lineChart>
      <c:dateAx>
        <c:axId val="660117520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0120400"/>
        <c:crosses val="autoZero"/>
        <c:auto val="1"/>
        <c:lblOffset val="100"/>
        <c:baseTimeUnit val="days"/>
      </c:dateAx>
      <c:valAx>
        <c:axId val="660120400"/>
        <c:scaling>
          <c:orientation val="minMax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60117520"/>
        <c:crosses val="autoZero"/>
        <c:crossBetween val="between"/>
      </c:valAx>
      <c:valAx>
        <c:axId val="609075280"/>
        <c:scaling>
          <c:orientation val="minMax"/>
          <c:min val="3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609077840"/>
        <c:crosses val="max"/>
        <c:crossBetween val="between"/>
      </c:valAx>
      <c:dateAx>
        <c:axId val="609077840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60907528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沪深</a:t>
            </a:r>
            <a:r>
              <a:rPr lang="en-US" altLang="zh-CN"/>
              <a:t>300 Line Fit  Plot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中信证券</c:v>
          </c:tx>
          <c:spPr>
            <a:ln w="28575">
              <a:noFill/>
            </a:ln>
          </c:spPr>
          <c:xVal>
            <c:numRef>
              <c:f>file!$G$2:$G$245</c:f>
              <c:numCache>
                <c:formatCode>0.00%</c:formatCode>
                <c:ptCount val="244"/>
                <c:pt idx="0">
                  <c:v>-9.5168802210784716E-3</c:v>
                </c:pt>
                <c:pt idx="1">
                  <c:v>9.9481754913034112E-3</c:v>
                </c:pt>
                <c:pt idx="2">
                  <c:v>-2.6542470144634525E-2</c:v>
                </c:pt>
                <c:pt idx="3">
                  <c:v>7.9882252008776286E-3</c:v>
                </c:pt>
                <c:pt idx="4">
                  <c:v>4.223883563510434E-3</c:v>
                </c:pt>
                <c:pt idx="5">
                  <c:v>8.6644997267906216E-3</c:v>
                </c:pt>
                <c:pt idx="6">
                  <c:v>-2.177278522043246E-2</c:v>
                </c:pt>
                <c:pt idx="7">
                  <c:v>3.5349344811960847E-3</c:v>
                </c:pt>
                <c:pt idx="8">
                  <c:v>2.4598968496697255E-2</c:v>
                </c:pt>
                <c:pt idx="9">
                  <c:v>6.5386248049525714E-3</c:v>
                </c:pt>
                <c:pt idx="10">
                  <c:v>-2.1694171477979068E-2</c:v>
                </c:pt>
                <c:pt idx="11">
                  <c:v>-3.5348005919031533E-2</c:v>
                </c:pt>
                <c:pt idx="12">
                  <c:v>-3.3973538653544045E-3</c:v>
                </c:pt>
                <c:pt idx="13">
                  <c:v>-3.1960472692642579E-2</c:v>
                </c:pt>
                <c:pt idx="14">
                  <c:v>1.8993631429718012E-2</c:v>
                </c:pt>
                <c:pt idx="15">
                  <c:v>-1.2843298225744358E-2</c:v>
                </c:pt>
                <c:pt idx="16">
                  <c:v>1.525197060665604E-2</c:v>
                </c:pt>
                <c:pt idx="17">
                  <c:v>-2.4579447184750709E-2</c:v>
                </c:pt>
                <c:pt idx="18">
                  <c:v>5.8659045465067174E-3</c:v>
                </c:pt>
                <c:pt idx="19">
                  <c:v>-2.5797364964290113E-2</c:v>
                </c:pt>
                <c:pt idx="20">
                  <c:v>-3.1600634689205888E-3</c:v>
                </c:pt>
                <c:pt idx="21">
                  <c:v>-3.1913272173053189E-2</c:v>
                </c:pt>
                <c:pt idx="22">
                  <c:v>1.8116919675919534E-3</c:v>
                </c:pt>
                <c:pt idx="23">
                  <c:v>-6.7967884601658844E-3</c:v>
                </c:pt>
                <c:pt idx="24">
                  <c:v>2.1137087091918218E-2</c:v>
                </c:pt>
                <c:pt idx="25">
                  <c:v>2.163306388891657E-2</c:v>
                </c:pt>
                <c:pt idx="26">
                  <c:v>1.4690745804715138E-2</c:v>
                </c:pt>
                <c:pt idx="27">
                  <c:v>1.7266937200918658E-3</c:v>
                </c:pt>
                <c:pt idx="28">
                  <c:v>-2.0530796552086748E-3</c:v>
                </c:pt>
                <c:pt idx="29">
                  <c:v>-2.8926982776228405E-3</c:v>
                </c:pt>
                <c:pt idx="30">
                  <c:v>1.5284112328122013E-2</c:v>
                </c:pt>
                <c:pt idx="31">
                  <c:v>1.2197424664011518E-2</c:v>
                </c:pt>
                <c:pt idx="32">
                  <c:v>-4.6919168830451708E-3</c:v>
                </c:pt>
                <c:pt idx="33">
                  <c:v>-2.7669452153272312E-2</c:v>
                </c:pt>
                <c:pt idx="34">
                  <c:v>2.7225885559221848E-3</c:v>
                </c:pt>
                <c:pt idx="35">
                  <c:v>-2.0280992362841185E-2</c:v>
                </c:pt>
                <c:pt idx="36">
                  <c:v>1.002893442013607E-2</c:v>
                </c:pt>
                <c:pt idx="37">
                  <c:v>8.6396197475356715E-4</c:v>
                </c:pt>
                <c:pt idx="38">
                  <c:v>1.6038165063663984E-2</c:v>
                </c:pt>
                <c:pt idx="39">
                  <c:v>7.13035424477634E-3</c:v>
                </c:pt>
                <c:pt idx="40">
                  <c:v>-1.4786633828512256E-2</c:v>
                </c:pt>
                <c:pt idx="41">
                  <c:v>1.1012628835084536E-2</c:v>
                </c:pt>
                <c:pt idx="42">
                  <c:v>-2.2656283996982086E-3</c:v>
                </c:pt>
                <c:pt idx="43">
                  <c:v>-1.9462202956968697E-2</c:v>
                </c:pt>
                <c:pt idx="44">
                  <c:v>-3.289688603113591E-3</c:v>
                </c:pt>
                <c:pt idx="45">
                  <c:v>2.8122326091611038E-2</c:v>
                </c:pt>
                <c:pt idx="46">
                  <c:v>-9.9245643206606806E-3</c:v>
                </c:pt>
                <c:pt idx="47">
                  <c:v>-3.3118117232875397E-3</c:v>
                </c:pt>
                <c:pt idx="48">
                  <c:v>1.7562815750736319E-2</c:v>
                </c:pt>
                <c:pt idx="49">
                  <c:v>9.1154311157433006E-3</c:v>
                </c:pt>
                <c:pt idx="50">
                  <c:v>1.8952771240545719E-2</c:v>
                </c:pt>
                <c:pt idx="51">
                  <c:v>1.0770205482459091E-2</c:v>
                </c:pt>
                <c:pt idx="52">
                  <c:v>1.8902257702538613E-2</c:v>
                </c:pt>
                <c:pt idx="53">
                  <c:v>1.3935922838622276E-2</c:v>
                </c:pt>
                <c:pt idx="54">
                  <c:v>-4.2483998857234893E-3</c:v>
                </c:pt>
                <c:pt idx="55">
                  <c:v>4.4328331258756031E-3</c:v>
                </c:pt>
                <c:pt idx="56">
                  <c:v>8.3628996776053625E-3</c:v>
                </c:pt>
                <c:pt idx="57">
                  <c:v>-1.418987081490702E-3</c:v>
                </c:pt>
                <c:pt idx="58">
                  <c:v>8.4939273533465344E-3</c:v>
                </c:pt>
                <c:pt idx="59">
                  <c:v>-1.6395332700172779E-2</c:v>
                </c:pt>
                <c:pt idx="60">
                  <c:v>9.3303924383170787E-3</c:v>
                </c:pt>
                <c:pt idx="61">
                  <c:v>-3.4959032154822474E-3</c:v>
                </c:pt>
                <c:pt idx="62">
                  <c:v>1.2758726329800806E-2</c:v>
                </c:pt>
                <c:pt idx="63">
                  <c:v>1.7719019846610367E-3</c:v>
                </c:pt>
                <c:pt idx="64">
                  <c:v>2.0769364364931799E-3</c:v>
                </c:pt>
                <c:pt idx="65">
                  <c:v>9.203614878235615E-3</c:v>
                </c:pt>
                <c:pt idx="66">
                  <c:v>-1.0355976891945121E-2</c:v>
                </c:pt>
                <c:pt idx="67">
                  <c:v>-4.3912770114038743E-4</c:v>
                </c:pt>
                <c:pt idx="68">
                  <c:v>-1.350022211863164E-2</c:v>
                </c:pt>
                <c:pt idx="69">
                  <c:v>-2.4640866046007357E-3</c:v>
                </c:pt>
                <c:pt idx="70">
                  <c:v>-8.6597105845658967E-3</c:v>
                </c:pt>
                <c:pt idx="71">
                  <c:v>1.7504731338733603E-3</c:v>
                </c:pt>
                <c:pt idx="72">
                  <c:v>-1.9912691038754498E-3</c:v>
                </c:pt>
                <c:pt idx="73">
                  <c:v>7.8940305341631353E-6</c:v>
                </c:pt>
                <c:pt idx="74">
                  <c:v>2.1312519150301096E-2</c:v>
                </c:pt>
                <c:pt idx="75">
                  <c:v>-4.1283548658103721E-3</c:v>
                </c:pt>
                <c:pt idx="76">
                  <c:v>1.2359303859784624E-2</c:v>
                </c:pt>
                <c:pt idx="77">
                  <c:v>1.8086958621867119E-3</c:v>
                </c:pt>
                <c:pt idx="78">
                  <c:v>-1.2866149021885103E-2</c:v>
                </c:pt>
                <c:pt idx="79">
                  <c:v>-6.1607598970471744E-3</c:v>
                </c:pt>
                <c:pt idx="80">
                  <c:v>1.2412305326739301E-2</c:v>
                </c:pt>
                <c:pt idx="81">
                  <c:v>3.099904420093935E-3</c:v>
                </c:pt>
                <c:pt idx="82">
                  <c:v>7.3974385315570684E-3</c:v>
                </c:pt>
                <c:pt idx="83">
                  <c:v>-6.3761566607408761E-4</c:v>
                </c:pt>
                <c:pt idx="84">
                  <c:v>-1.9144894692945519E-3</c:v>
                </c:pt>
                <c:pt idx="85">
                  <c:v>9.6957839867543912E-3</c:v>
                </c:pt>
                <c:pt idx="86">
                  <c:v>-1.0570167362735125E-2</c:v>
                </c:pt>
                <c:pt idx="87">
                  <c:v>7.2554153850839815E-4</c:v>
                </c:pt>
                <c:pt idx="88">
                  <c:v>-9.9364024739034308E-3</c:v>
                </c:pt>
                <c:pt idx="89">
                  <c:v>-5.5298307136232823E-3</c:v>
                </c:pt>
                <c:pt idx="90">
                  <c:v>1.9384274033985533E-2</c:v>
                </c:pt>
                <c:pt idx="91">
                  <c:v>1.2486145000849657E-4</c:v>
                </c:pt>
                <c:pt idx="92">
                  <c:v>1.4734093623478625E-2</c:v>
                </c:pt>
                <c:pt idx="93">
                  <c:v>7.5277536065875769E-3</c:v>
                </c:pt>
                <c:pt idx="94">
                  <c:v>1.1945324327391692E-2</c:v>
                </c:pt>
                <c:pt idx="95">
                  <c:v>5.4162338656303091E-3</c:v>
                </c:pt>
                <c:pt idx="96">
                  <c:v>-1.6389879206190873E-2</c:v>
                </c:pt>
                <c:pt idx="97">
                  <c:v>7.4972565189516975E-3</c:v>
                </c:pt>
                <c:pt idx="98">
                  <c:v>8.0517149257116061E-3</c:v>
                </c:pt>
                <c:pt idx="99">
                  <c:v>1.7123656548457438E-3</c:v>
                </c:pt>
                <c:pt idx="100">
                  <c:v>-5.7918933226344445E-3</c:v>
                </c:pt>
                <c:pt idx="101">
                  <c:v>-1.2529029883611013E-2</c:v>
                </c:pt>
                <c:pt idx="102">
                  <c:v>-3.1031881140356596E-3</c:v>
                </c:pt>
                <c:pt idx="103">
                  <c:v>-1.3352388323985401E-4</c:v>
                </c:pt>
                <c:pt idx="104">
                  <c:v>7.9548349305236174E-3</c:v>
                </c:pt>
                <c:pt idx="105">
                  <c:v>-7.5813405103406593E-3</c:v>
                </c:pt>
                <c:pt idx="106">
                  <c:v>-1.4723028345609681E-3</c:v>
                </c:pt>
                <c:pt idx="107">
                  <c:v>-1.7406082363860492E-3</c:v>
                </c:pt>
                <c:pt idx="108">
                  <c:v>-6.655426119491584E-3</c:v>
                </c:pt>
                <c:pt idx="109">
                  <c:v>3.3201029011930162E-3</c:v>
                </c:pt>
                <c:pt idx="110">
                  <c:v>2.9887644899393863E-2</c:v>
                </c:pt>
                <c:pt idx="111">
                  <c:v>2.0228255232002362E-2</c:v>
                </c:pt>
                <c:pt idx="112">
                  <c:v>-9.5868928381528506E-4</c:v>
                </c:pt>
                <c:pt idx="113">
                  <c:v>2.1561623010930317E-3</c:v>
                </c:pt>
                <c:pt idx="114">
                  <c:v>2.5983604965482297E-3</c:v>
                </c:pt>
                <c:pt idx="115">
                  <c:v>1.5219386519837582E-3</c:v>
                </c:pt>
                <c:pt idx="116">
                  <c:v>-1.9372526759621624E-2</c:v>
                </c:pt>
                <c:pt idx="117">
                  <c:v>3.5680140005111584E-3</c:v>
                </c:pt>
                <c:pt idx="118">
                  <c:v>-1.1937284664288283E-2</c:v>
                </c:pt>
                <c:pt idx="119">
                  <c:v>-9.6855830922497957E-3</c:v>
                </c:pt>
                <c:pt idx="120">
                  <c:v>2.2281013083672693E-2</c:v>
                </c:pt>
                <c:pt idx="121">
                  <c:v>-5.3067539531283878E-3</c:v>
                </c:pt>
                <c:pt idx="122">
                  <c:v>-6.6596721145332927E-3</c:v>
                </c:pt>
                <c:pt idx="123">
                  <c:v>8.0154355513673923E-3</c:v>
                </c:pt>
                <c:pt idx="124">
                  <c:v>5.123778094333147E-3</c:v>
                </c:pt>
                <c:pt idx="125">
                  <c:v>9.8380033504821048E-3</c:v>
                </c:pt>
                <c:pt idx="126">
                  <c:v>-5.6946056606400051E-4</c:v>
                </c:pt>
                <c:pt idx="127">
                  <c:v>-2.3667499084887415E-2</c:v>
                </c:pt>
                <c:pt idx="128">
                  <c:v>5.3440198263399186E-3</c:v>
                </c:pt>
                <c:pt idx="129">
                  <c:v>-2.1368266489738913E-2</c:v>
                </c:pt>
                <c:pt idx="130">
                  <c:v>-9.7796618116384425E-3</c:v>
                </c:pt>
                <c:pt idx="131">
                  <c:v>-5.5460296860247258E-3</c:v>
                </c:pt>
                <c:pt idx="132">
                  <c:v>3.6547557140707973E-4</c:v>
                </c:pt>
                <c:pt idx="133">
                  <c:v>5.3632533299343308E-3</c:v>
                </c:pt>
                <c:pt idx="134">
                  <c:v>-5.8071751698166732E-3</c:v>
                </c:pt>
                <c:pt idx="135">
                  <c:v>2.3585989152444788E-2</c:v>
                </c:pt>
                <c:pt idx="136">
                  <c:v>5.3446598106477736E-3</c:v>
                </c:pt>
                <c:pt idx="137">
                  <c:v>-1.1791333986524832E-2</c:v>
                </c:pt>
                <c:pt idx="138">
                  <c:v>1.2818089968709189E-3</c:v>
                </c:pt>
                <c:pt idx="139">
                  <c:v>7.8124325416773612E-3</c:v>
                </c:pt>
                <c:pt idx="140">
                  <c:v>8.446537178687763E-3</c:v>
                </c:pt>
                <c:pt idx="141">
                  <c:v>-1.306411583089969E-2</c:v>
                </c:pt>
                <c:pt idx="142">
                  <c:v>-1.5090138795370902E-2</c:v>
                </c:pt>
                <c:pt idx="143">
                  <c:v>-5.1308737424673502E-4</c:v>
                </c:pt>
                <c:pt idx="144">
                  <c:v>2.3236681302700988E-2</c:v>
                </c:pt>
                <c:pt idx="145">
                  <c:v>1.4757760604995238E-2</c:v>
                </c:pt>
                <c:pt idx="146">
                  <c:v>-2.5701942870545642E-3</c:v>
                </c:pt>
                <c:pt idx="147">
                  <c:v>-7.3188156160758277E-3</c:v>
                </c:pt>
                <c:pt idx="148">
                  <c:v>-9.161667841437968E-3</c:v>
                </c:pt>
                <c:pt idx="149">
                  <c:v>3.5917263614619775E-3</c:v>
                </c:pt>
                <c:pt idx="150">
                  <c:v>-1.1579011160284154E-2</c:v>
                </c:pt>
                <c:pt idx="151">
                  <c:v>-3.0084290085842179E-3</c:v>
                </c:pt>
                <c:pt idx="152">
                  <c:v>2.7426198052968895E-4</c:v>
                </c:pt>
                <c:pt idx="153">
                  <c:v>9.4059884740711069E-4</c:v>
                </c:pt>
                <c:pt idx="154">
                  <c:v>1.6112138088384079E-2</c:v>
                </c:pt>
                <c:pt idx="155">
                  <c:v>8.3198358257405916E-3</c:v>
                </c:pt>
                <c:pt idx="156">
                  <c:v>-4.8976226855588856E-3</c:v>
                </c:pt>
                <c:pt idx="157">
                  <c:v>2.3954160668375638E-2</c:v>
                </c:pt>
                <c:pt idx="158">
                  <c:v>8.7526708339282812E-3</c:v>
                </c:pt>
                <c:pt idx="159">
                  <c:v>5.0608695094556339E-3</c:v>
                </c:pt>
                <c:pt idx="160">
                  <c:v>-4.4886972518743316E-2</c:v>
                </c:pt>
                <c:pt idx="161">
                  <c:v>-4.2643969123646751E-4</c:v>
                </c:pt>
                <c:pt idx="162">
                  <c:v>4.9779540123227502E-3</c:v>
                </c:pt>
                <c:pt idx="163">
                  <c:v>2.2920958373218569E-3</c:v>
                </c:pt>
                <c:pt idx="164">
                  <c:v>2.9400491588925822E-2</c:v>
                </c:pt>
                <c:pt idx="165">
                  <c:v>6.2797153705375129E-3</c:v>
                </c:pt>
                <c:pt idx="166">
                  <c:v>-4.9297725821001802E-2</c:v>
                </c:pt>
                <c:pt idx="167">
                  <c:v>-1.3028968245128192E-2</c:v>
                </c:pt>
                <c:pt idx="168">
                  <c:v>-9.5801305189326235E-3</c:v>
                </c:pt>
                <c:pt idx="169">
                  <c:v>2.0785479660294606E-2</c:v>
                </c:pt>
                <c:pt idx="170">
                  <c:v>-1.8270450579533883E-2</c:v>
                </c:pt>
                <c:pt idx="171">
                  <c:v>1.3889271067376375E-2</c:v>
                </c:pt>
                <c:pt idx="172">
                  <c:v>1.6019970713251654E-2</c:v>
                </c:pt>
                <c:pt idx="173">
                  <c:v>5.9862137596743649E-3</c:v>
                </c:pt>
                <c:pt idx="174">
                  <c:v>5.5129149186829478E-2</c:v>
                </c:pt>
                <c:pt idx="175">
                  <c:v>1.9133831169376996E-2</c:v>
                </c:pt>
                <c:pt idx="176">
                  <c:v>2.0518869566181763E-2</c:v>
                </c:pt>
                <c:pt idx="177">
                  <c:v>1.9929948962675935E-2</c:v>
                </c:pt>
                <c:pt idx="178">
                  <c:v>1.3111644891903317E-2</c:v>
                </c:pt>
                <c:pt idx="179">
                  <c:v>-7.0968970544090662E-3</c:v>
                </c:pt>
                <c:pt idx="180">
                  <c:v>4.1642616933350897E-3</c:v>
                </c:pt>
                <c:pt idx="181">
                  <c:v>4.8006862759060994E-3</c:v>
                </c:pt>
                <c:pt idx="182">
                  <c:v>8.1455869570027685E-4</c:v>
                </c:pt>
                <c:pt idx="183">
                  <c:v>1.3344026942619956E-2</c:v>
                </c:pt>
                <c:pt idx="184">
                  <c:v>6.6460427436951077E-3</c:v>
                </c:pt>
                <c:pt idx="185">
                  <c:v>7.5197708768494191E-4</c:v>
                </c:pt>
                <c:pt idx="186">
                  <c:v>1.4952170510798538E-2</c:v>
                </c:pt>
                <c:pt idx="187">
                  <c:v>-1.2085992050566133E-2</c:v>
                </c:pt>
                <c:pt idx="188">
                  <c:v>1.8002345166137231E-3</c:v>
                </c:pt>
                <c:pt idx="189">
                  <c:v>-1.0909076913010339E-2</c:v>
                </c:pt>
                <c:pt idx="190">
                  <c:v>-1.8103715463193989E-3</c:v>
                </c:pt>
                <c:pt idx="191">
                  <c:v>6.2164191175662267E-3</c:v>
                </c:pt>
                <c:pt idx="192">
                  <c:v>5.160047345194557E-3</c:v>
                </c:pt>
                <c:pt idx="193">
                  <c:v>4.7748930820191464E-3</c:v>
                </c:pt>
                <c:pt idx="194">
                  <c:v>-3.6656523765191899E-4</c:v>
                </c:pt>
                <c:pt idx="195">
                  <c:v>2.0082287172313498E-5</c:v>
                </c:pt>
                <c:pt idx="196">
                  <c:v>3.0748329360882781E-3</c:v>
                </c:pt>
                <c:pt idx="197">
                  <c:v>2.6619384654588657E-2</c:v>
                </c:pt>
                <c:pt idx="198">
                  <c:v>2.690439434024838E-3</c:v>
                </c:pt>
                <c:pt idx="199">
                  <c:v>2.8615071770075242E-3</c:v>
                </c:pt>
                <c:pt idx="200">
                  <c:v>-7.0377753112554758E-3</c:v>
                </c:pt>
                <c:pt idx="201">
                  <c:v>1.1282771542395769E-2</c:v>
                </c:pt>
                <c:pt idx="202">
                  <c:v>1.3745562949152152E-3</c:v>
                </c:pt>
                <c:pt idx="203">
                  <c:v>-2.3196083605337113E-2</c:v>
                </c:pt>
                <c:pt idx="204">
                  <c:v>-5.4580197719173284E-3</c:v>
                </c:pt>
                <c:pt idx="205">
                  <c:v>-5.3298180904636514E-3</c:v>
                </c:pt>
                <c:pt idx="206">
                  <c:v>8.4628815724033871E-3</c:v>
                </c:pt>
                <c:pt idx="207">
                  <c:v>2.5753836788432326E-3</c:v>
                </c:pt>
                <c:pt idx="208">
                  <c:v>-3.1640589598869598E-3</c:v>
                </c:pt>
                <c:pt idx="209">
                  <c:v>-1.0902790851224144E-2</c:v>
                </c:pt>
                <c:pt idx="210">
                  <c:v>2.0205619796916604E-3</c:v>
                </c:pt>
                <c:pt idx="211">
                  <c:v>1.5150711705015675E-5</c:v>
                </c:pt>
                <c:pt idx="212">
                  <c:v>-8.6827032891195614E-4</c:v>
                </c:pt>
                <c:pt idx="213">
                  <c:v>9.8194237437854593E-3</c:v>
                </c:pt>
                <c:pt idx="214">
                  <c:v>-2.8901680691537277E-3</c:v>
                </c:pt>
                <c:pt idx="215">
                  <c:v>6.0314904915235133E-3</c:v>
                </c:pt>
                <c:pt idx="216">
                  <c:v>1.1710232394605792E-2</c:v>
                </c:pt>
                <c:pt idx="217">
                  <c:v>4.6344258433742751E-3</c:v>
                </c:pt>
                <c:pt idx="218">
                  <c:v>6.8770539754357289E-3</c:v>
                </c:pt>
                <c:pt idx="219">
                  <c:v>6.7719104841592907E-3</c:v>
                </c:pt>
                <c:pt idx="220">
                  <c:v>-8.5961466666695987E-3</c:v>
                </c:pt>
                <c:pt idx="221">
                  <c:v>-2.5113683198338143E-3</c:v>
                </c:pt>
                <c:pt idx="222">
                  <c:v>8.1936481354835996E-3</c:v>
                </c:pt>
                <c:pt idx="223">
                  <c:v>-1.1854198913149913E-2</c:v>
                </c:pt>
                <c:pt idx="224">
                  <c:v>3.6319007288941468E-3</c:v>
                </c:pt>
                <c:pt idx="225">
                  <c:v>9.7123588113379213E-3</c:v>
                </c:pt>
                <c:pt idx="226">
                  <c:v>1.3210980191736468E-3</c:v>
                </c:pt>
                <c:pt idx="227">
                  <c:v>-7.4353686220305542E-3</c:v>
                </c:pt>
                <c:pt idx="228">
                  <c:v>1.9116661406508681E-2</c:v>
                </c:pt>
                <c:pt idx="229">
                  <c:v>-4.232675506336994E-3</c:v>
                </c:pt>
                <c:pt idx="230">
                  <c:v>-6.2496980062364156E-3</c:v>
                </c:pt>
                <c:pt idx="231">
                  <c:v>3.2932165004115922E-3</c:v>
                </c:pt>
                <c:pt idx="232">
                  <c:v>-4.6659256292191963E-3</c:v>
                </c:pt>
                <c:pt idx="233">
                  <c:v>2.2580453586721384E-2</c:v>
                </c:pt>
                <c:pt idx="234">
                  <c:v>-5.7225492676835545E-3</c:v>
                </c:pt>
                <c:pt idx="235">
                  <c:v>1.6047072851279782E-2</c:v>
                </c:pt>
                <c:pt idx="236">
                  <c:v>-3.0103646579972979E-3</c:v>
                </c:pt>
                <c:pt idx="237">
                  <c:v>3.2743393288473524E-3</c:v>
                </c:pt>
                <c:pt idx="238">
                  <c:v>-9.737122530810759E-3</c:v>
                </c:pt>
                <c:pt idx="239">
                  <c:v>3.2423952997150431E-3</c:v>
                </c:pt>
                <c:pt idx="240">
                  <c:v>-6.595204599378345E-3</c:v>
                </c:pt>
                <c:pt idx="241">
                  <c:v>2.6516225621142597E-2</c:v>
                </c:pt>
                <c:pt idx="242">
                  <c:v>2.6498946887576161E-2</c:v>
                </c:pt>
                <c:pt idx="243">
                  <c:v>-3.4223284686507274E-2</c:v>
                </c:pt>
              </c:numCache>
            </c:numRef>
          </c:xVal>
          <c:yVal>
            <c:numRef>
              <c:f>file!$F$2:$F$245</c:f>
              <c:numCache>
                <c:formatCode>0.00%</c:formatCode>
                <c:ptCount val="244"/>
                <c:pt idx="0">
                  <c:v>-3.7336695520488379E-3</c:v>
                </c:pt>
                <c:pt idx="1">
                  <c:v>7.0642304992135163E-3</c:v>
                </c:pt>
                <c:pt idx="2">
                  <c:v>1.8094329136941426E-2</c:v>
                </c:pt>
                <c:pt idx="3">
                  <c:v>-3.8143720754706774E-3</c:v>
                </c:pt>
                <c:pt idx="4">
                  <c:v>1.0204170174241889E-2</c:v>
                </c:pt>
                <c:pt idx="5">
                  <c:v>6.0008752731373384E-3</c:v>
                </c:pt>
                <c:pt idx="6">
                  <c:v>-2.2109744172117359E-2</c:v>
                </c:pt>
                <c:pt idx="7">
                  <c:v>-1.0458158485741723E-2</c:v>
                </c:pt>
                <c:pt idx="8">
                  <c:v>1.4250031577683436E-2</c:v>
                </c:pt>
                <c:pt idx="9">
                  <c:v>-2.5295123099560368E-3</c:v>
                </c:pt>
                <c:pt idx="10">
                  <c:v>-3.2721908802115118E-2</c:v>
                </c:pt>
                <c:pt idx="11">
                  <c:v>-2.0569388248108524E-2</c:v>
                </c:pt>
                <c:pt idx="12">
                  <c:v>9.6270298271642022E-3</c:v>
                </c:pt>
                <c:pt idx="13">
                  <c:v>-2.232057590748095E-2</c:v>
                </c:pt>
                <c:pt idx="14">
                  <c:v>8.3119417789506659E-3</c:v>
                </c:pt>
                <c:pt idx="15">
                  <c:v>-1.8117864636348433E-2</c:v>
                </c:pt>
                <c:pt idx="16">
                  <c:v>-6.1680224640664909E-2</c:v>
                </c:pt>
                <c:pt idx="17">
                  <c:v>-1.7461338518433556E-2</c:v>
                </c:pt>
                <c:pt idx="18">
                  <c:v>1.1242185493518315E-2</c:v>
                </c:pt>
                <c:pt idx="19">
                  <c:v>-6.5430985889359475E-3</c:v>
                </c:pt>
                <c:pt idx="20">
                  <c:v>-6.1405285956038095E-3</c:v>
                </c:pt>
                <c:pt idx="21">
                  <c:v>-3.0149472809596765E-2</c:v>
                </c:pt>
                <c:pt idx="22">
                  <c:v>2.4046420299488992E-2</c:v>
                </c:pt>
                <c:pt idx="23">
                  <c:v>2.508512334958858E-3</c:v>
                </c:pt>
                <c:pt idx="24">
                  <c:v>-4.2964620335052281E-3</c:v>
                </c:pt>
                <c:pt idx="25">
                  <c:v>2.4228268824772775E-2</c:v>
                </c:pt>
                <c:pt idx="26">
                  <c:v>1.1041702170536523E-2</c:v>
                </c:pt>
                <c:pt idx="27">
                  <c:v>-2.5873235649509123E-3</c:v>
                </c:pt>
                <c:pt idx="28">
                  <c:v>-3.1967851116864628E-2</c:v>
                </c:pt>
                <c:pt idx="29">
                  <c:v>-6.7700240759733746E-3</c:v>
                </c:pt>
                <c:pt idx="30">
                  <c:v>-4.9592733593503465E-3</c:v>
                </c:pt>
                <c:pt idx="31">
                  <c:v>-1.7652255245691922E-3</c:v>
                </c:pt>
                <c:pt idx="32">
                  <c:v>-5.2770571008436693E-3</c:v>
                </c:pt>
                <c:pt idx="33">
                  <c:v>-7.3414068583677449E-3</c:v>
                </c:pt>
                <c:pt idx="34">
                  <c:v>-2.4352073262491349E-3</c:v>
                </c:pt>
                <c:pt idx="35">
                  <c:v>-4.0516179869349959E-2</c:v>
                </c:pt>
                <c:pt idx="36">
                  <c:v>-1.1940440371917863E-2</c:v>
                </c:pt>
                <c:pt idx="37">
                  <c:v>-2.7318772078756104E-2</c:v>
                </c:pt>
                <c:pt idx="38">
                  <c:v>2.24827459405731E-3</c:v>
                </c:pt>
                <c:pt idx="39">
                  <c:v>2.1121825029282504E-2</c:v>
                </c:pt>
                <c:pt idx="40">
                  <c:v>3.2894766503987053E-3</c:v>
                </c:pt>
                <c:pt idx="41">
                  <c:v>5.6170641658045565E-3</c:v>
                </c:pt>
                <c:pt idx="42">
                  <c:v>-6.6247104112114065E-4</c:v>
                </c:pt>
                <c:pt idx="43">
                  <c:v>-2.4531074749781112E-2</c:v>
                </c:pt>
                <c:pt idx="44">
                  <c:v>-3.4299964490461715E-2</c:v>
                </c:pt>
                <c:pt idx="45">
                  <c:v>8.9768274527955952E-2</c:v>
                </c:pt>
                <c:pt idx="46">
                  <c:v>-2.6290695231717526E-2</c:v>
                </c:pt>
                <c:pt idx="47">
                  <c:v>1.0366252333189671E-2</c:v>
                </c:pt>
                <c:pt idx="48">
                  <c:v>4.3793231519860427E-3</c:v>
                </c:pt>
                <c:pt idx="49">
                  <c:v>1.6338008072593918E-2</c:v>
                </c:pt>
                <c:pt idx="50">
                  <c:v>-1.3717423275807702E-3</c:v>
                </c:pt>
                <c:pt idx="51">
                  <c:v>-7.5111312499962805E-3</c:v>
                </c:pt>
                <c:pt idx="52">
                  <c:v>3.1090587070030967E-2</c:v>
                </c:pt>
                <c:pt idx="53">
                  <c:v>1.2356732688905428E-2</c:v>
                </c:pt>
                <c:pt idx="54">
                  <c:v>6.0573853483641953E-3</c:v>
                </c:pt>
                <c:pt idx="55">
                  <c:v>-1.4285716715258013E-3</c:v>
                </c:pt>
                <c:pt idx="56">
                  <c:v>-1.4265337654539576E-3</c:v>
                </c:pt>
                <c:pt idx="57">
                  <c:v>-4.9769032697530857E-3</c:v>
                </c:pt>
                <c:pt idx="58">
                  <c:v>6.7603886720506781E-3</c:v>
                </c:pt>
                <c:pt idx="59">
                  <c:v>-3.5768188764521348E-2</c:v>
                </c:pt>
                <c:pt idx="60">
                  <c:v>7.6072289401014261E-3</c:v>
                </c:pt>
                <c:pt idx="61">
                  <c:v>-1.413085722611636E-2</c:v>
                </c:pt>
                <c:pt idx="62">
                  <c:v>2.1097099260534557E-2</c:v>
                </c:pt>
                <c:pt idx="63">
                  <c:v>-6.9662420344181472E-3</c:v>
                </c:pt>
                <c:pt idx="64">
                  <c:v>-1.040763320311211E-3</c:v>
                </c:pt>
                <c:pt idx="65">
                  <c:v>3.1255451733888445E-3</c:v>
                </c:pt>
                <c:pt idx="66">
                  <c:v>-1.4160139897097954E-2</c:v>
                </c:pt>
                <c:pt idx="67">
                  <c:v>-4.4482536991847189E-3</c:v>
                </c:pt>
                <c:pt idx="68">
                  <c:v>-2.4284498612633734E-2</c:v>
                </c:pt>
                <c:pt idx="69">
                  <c:v>0</c:v>
                </c:pt>
                <c:pt idx="70">
                  <c:v>-9.6170530630476821E-3</c:v>
                </c:pt>
                <c:pt idx="71">
                  <c:v>-1.9608471388376198E-2</c:v>
                </c:pt>
                <c:pt idx="72">
                  <c:v>-5.8083415957469022E-3</c:v>
                </c:pt>
                <c:pt idx="73">
                  <c:v>-7.0535720466608663E-3</c:v>
                </c:pt>
                <c:pt idx="74">
                  <c:v>3.2470385030784032E-2</c:v>
                </c:pt>
                <c:pt idx="75">
                  <c:v>1.0617219840871855E-2</c:v>
                </c:pt>
                <c:pt idx="76">
                  <c:v>2.2942976651429969E-2</c:v>
                </c:pt>
                <c:pt idx="77">
                  <c:v>2.734109700468165E-3</c:v>
                </c:pt>
                <c:pt idx="78">
                  <c:v>-1.0553289433277923E-2</c:v>
                </c:pt>
                <c:pt idx="79">
                  <c:v>-1.2451784640809344E-2</c:v>
                </c:pt>
                <c:pt idx="80">
                  <c:v>1.6183765223349075E-2</c:v>
                </c:pt>
                <c:pt idx="81">
                  <c:v>3.0638321839318076E-3</c:v>
                </c:pt>
                <c:pt idx="82">
                  <c:v>6.1559701928583024E-3</c:v>
                </c:pt>
                <c:pt idx="83">
                  <c:v>6.8634182515815386E-4</c:v>
                </c:pt>
                <c:pt idx="84">
                  <c:v>5.507759190084247E-3</c:v>
                </c:pt>
                <c:pt idx="85">
                  <c:v>9.0153176482863206E-3</c:v>
                </c:pt>
                <c:pt idx="86">
                  <c:v>-1.4179729195512584E-2</c:v>
                </c:pt>
                <c:pt idx="87">
                  <c:v>-4.7961722634930551E-3</c:v>
                </c:pt>
                <c:pt idx="88">
                  <c:v>-1.660773639966041E-2</c:v>
                </c:pt>
                <c:pt idx="89">
                  <c:v>-1.7327991041988466E-2</c:v>
                </c:pt>
                <c:pt idx="90">
                  <c:v>3.4619488152049648E-2</c:v>
                </c:pt>
                <c:pt idx="91">
                  <c:v>1.7114500155541682E-3</c:v>
                </c:pt>
                <c:pt idx="92">
                  <c:v>1.5884311874825179E-2</c:v>
                </c:pt>
                <c:pt idx="93">
                  <c:v>0</c:v>
                </c:pt>
                <c:pt idx="94">
                  <c:v>2.2884293833587806E-2</c:v>
                </c:pt>
                <c:pt idx="95">
                  <c:v>-1.9397539952413344E-2</c:v>
                </c:pt>
                <c:pt idx="96">
                  <c:v>-3.3994689729629102E-2</c:v>
                </c:pt>
                <c:pt idx="97">
                  <c:v>1.2228413247674442E-2</c:v>
                </c:pt>
                <c:pt idx="98">
                  <c:v>9.960583810719216E-3</c:v>
                </c:pt>
                <c:pt idx="99">
                  <c:v>-1.7244356747827812E-3</c:v>
                </c:pt>
                <c:pt idx="100">
                  <c:v>-3.6539924298788294E-2</c:v>
                </c:pt>
                <c:pt idx="101">
                  <c:v>-1.1232361238654997E-2</c:v>
                </c:pt>
                <c:pt idx="102">
                  <c:v>3.2856908460547309E-4</c:v>
                </c:pt>
                <c:pt idx="103">
                  <c:v>-7.2036984733407066E-3</c:v>
                </c:pt>
                <c:pt idx="104">
                  <c:v>-7.4760627743550422E-3</c:v>
                </c:pt>
                <c:pt idx="105">
                  <c:v>-6.4558003428712204E-3</c:v>
                </c:pt>
                <c:pt idx="106">
                  <c:v>3.5455315143352686E-3</c:v>
                </c:pt>
                <c:pt idx="107">
                  <c:v>6.4599485450625405E-4</c:v>
                </c:pt>
                <c:pt idx="108">
                  <c:v>-1.2841267948324624E-2</c:v>
                </c:pt>
                <c:pt idx="109">
                  <c:v>-1.1733129687717473E-2</c:v>
                </c:pt>
                <c:pt idx="110">
                  <c:v>3.5947387808312019E-2</c:v>
                </c:pt>
                <c:pt idx="111">
                  <c:v>1.8803126963096092E-2</c:v>
                </c:pt>
                <c:pt idx="112">
                  <c:v>-7.6298263649709833E-3</c:v>
                </c:pt>
                <c:pt idx="113">
                  <c:v>1.3227515156165315E-3</c:v>
                </c:pt>
                <c:pt idx="114">
                  <c:v>6.6203246376958199E-4</c:v>
                </c:pt>
                <c:pt idx="115">
                  <c:v>8.3125998193655654E-3</c:v>
                </c:pt>
                <c:pt idx="116">
                  <c:v>-1.1948366508253419E-2</c:v>
                </c:pt>
                <c:pt idx="117">
                  <c:v>-1.0175699159825994E-2</c:v>
                </c:pt>
                <c:pt idx="118">
                  <c:v>-1.0073196467440546E-2</c:v>
                </c:pt>
                <c:pt idx="119">
                  <c:v>9.7040279327851447E-4</c:v>
                </c:pt>
                <c:pt idx="120">
                  <c:v>4.2644041790199885E-2</c:v>
                </c:pt>
                <c:pt idx="121">
                  <c:v>-2.072266667786685E-2</c:v>
                </c:pt>
                <c:pt idx="122">
                  <c:v>3.308519467732748E-4</c:v>
                </c:pt>
                <c:pt idx="123">
                  <c:v>5.6412958633769638E-3</c:v>
                </c:pt>
                <c:pt idx="124">
                  <c:v>-1.3302296607372562E-3</c:v>
                </c:pt>
                <c:pt idx="125">
                  <c:v>2.9955089797983709E-3</c:v>
                </c:pt>
                <c:pt idx="126">
                  <c:v>-2.9955089797984512E-3</c:v>
                </c:pt>
                <c:pt idx="127">
                  <c:v>-1.8439771740266543E-2</c:v>
                </c:pt>
                <c:pt idx="128">
                  <c:v>2.4439789740363635E-2</c:v>
                </c:pt>
                <c:pt idx="129">
                  <c:v>-3.7083822673161328E-2</c:v>
                </c:pt>
                <c:pt idx="130">
                  <c:v>-1.5345569674660421E-2</c:v>
                </c:pt>
                <c:pt idx="131">
                  <c:v>-1.1983744801120483E-2</c:v>
                </c:pt>
                <c:pt idx="132">
                  <c:v>-6.5614983106237045E-3</c:v>
                </c:pt>
                <c:pt idx="133">
                  <c:v>9.7012183152914658E-3</c:v>
                </c:pt>
                <c:pt idx="134">
                  <c:v>-5.9570641752954108E-3</c:v>
                </c:pt>
                <c:pt idx="135">
                  <c:v>3.2404359976315272E-2</c:v>
                </c:pt>
                <c:pt idx="136">
                  <c:v>7.779617842718068E-3</c:v>
                </c:pt>
                <c:pt idx="137">
                  <c:v>-3.044619080383178E-2</c:v>
                </c:pt>
                <c:pt idx="138">
                  <c:v>-3.7807228399060443E-3</c:v>
                </c:pt>
                <c:pt idx="139">
                  <c:v>-3.7664827954768934E-3</c:v>
                </c:pt>
                <c:pt idx="140">
                  <c:v>1.3664808901721961E-2</c:v>
                </c:pt>
                <c:pt idx="141">
                  <c:v>-2.1958513330311034E-2</c:v>
                </c:pt>
                <c:pt idx="142">
                  <c:v>-1.3671791262297688E-2</c:v>
                </c:pt>
                <c:pt idx="143">
                  <c:v>5.1429549147772296E-3</c:v>
                </c:pt>
                <c:pt idx="144">
                  <c:v>4.974603488105292E-2</c:v>
                </c:pt>
                <c:pt idx="145">
                  <c:v>1.5419515272096496E-2</c:v>
                </c:pt>
                <c:pt idx="146">
                  <c:v>-6.4537171401720592E-3</c:v>
                </c:pt>
                <c:pt idx="147">
                  <c:v>-7.0513112676518445E-3</c:v>
                </c:pt>
                <c:pt idx="148">
                  <c:v>-5.891350005034094E-2</c:v>
                </c:pt>
                <c:pt idx="149">
                  <c:v>3.8365914490581375E-2</c:v>
                </c:pt>
                <c:pt idx="150">
                  <c:v>-3.7476621002397615E-3</c:v>
                </c:pt>
                <c:pt idx="151">
                  <c:v>7.003991035645693E-2</c:v>
                </c:pt>
                <c:pt idx="152">
                  <c:v>-1.031108420273677E-2</c:v>
                </c:pt>
                <c:pt idx="153">
                  <c:v>-6.2675448446798598E-3</c:v>
                </c:pt>
                <c:pt idx="154">
                  <c:v>1.4908343040254617E-2</c:v>
                </c:pt>
                <c:pt idx="155">
                  <c:v>1.3441062569017724E-2</c:v>
                </c:pt>
                <c:pt idx="156">
                  <c:v>-7.0790789476839998E-3</c:v>
                </c:pt>
                <c:pt idx="157">
                  <c:v>4.7112029860524651E-2</c:v>
                </c:pt>
                <c:pt idx="158">
                  <c:v>-3.5149421074444969E-3</c:v>
                </c:pt>
                <c:pt idx="159">
                  <c:v>0</c:v>
                </c:pt>
                <c:pt idx="160">
                  <c:v>-6.913321251588149E-2</c:v>
                </c:pt>
                <c:pt idx="161">
                  <c:v>1.3106161771203756E-3</c:v>
                </c:pt>
                <c:pt idx="162">
                  <c:v>5.5893619128762574E-3</c:v>
                </c:pt>
                <c:pt idx="163">
                  <c:v>-1.0495340681730711E-2</c:v>
                </c:pt>
                <c:pt idx="164">
                  <c:v>6.8526888253915549E-2</c:v>
                </c:pt>
                <c:pt idx="165">
                  <c:v>-2.4164102890145867E-2</c:v>
                </c:pt>
                <c:pt idx="166">
                  <c:v>-8.7466025781275797E-2</c:v>
                </c:pt>
                <c:pt idx="167">
                  <c:v>-9.3706082134024547E-4</c:v>
                </c:pt>
                <c:pt idx="168">
                  <c:v>-1.3951551672410275E-2</c:v>
                </c:pt>
                <c:pt idx="169">
                  <c:v>2.2102067012052383E-2</c:v>
                </c:pt>
                <c:pt idx="170">
                  <c:v>-4.0406421874065776E-2</c:v>
                </c:pt>
                <c:pt idx="171">
                  <c:v>-1.261656867553018E-2</c:v>
                </c:pt>
                <c:pt idx="172">
                  <c:v>7.3373454377503949E-2</c:v>
                </c:pt>
                <c:pt idx="173">
                  <c:v>-1.3084597081375582E-2</c:v>
                </c:pt>
                <c:pt idx="174">
                  <c:v>9.5405301639613832E-2</c:v>
                </c:pt>
                <c:pt idx="175">
                  <c:v>9.5449708198579453E-2</c:v>
                </c:pt>
                <c:pt idx="176">
                  <c:v>5.2788939107208978E-2</c:v>
                </c:pt>
                <c:pt idx="177">
                  <c:v>2.4985940396410392E-2</c:v>
                </c:pt>
                <c:pt idx="178">
                  <c:v>2.5626271042966407E-2</c:v>
                </c:pt>
                <c:pt idx="179">
                  <c:v>-3.1416196233378928E-2</c:v>
                </c:pt>
                <c:pt idx="180">
                  <c:v>8.697507716485366E-3</c:v>
                </c:pt>
                <c:pt idx="181">
                  <c:v>-2.9075825260728556E-3</c:v>
                </c:pt>
                <c:pt idx="182">
                  <c:v>1.0842474858729382E-2</c:v>
                </c:pt>
                <c:pt idx="183">
                  <c:v>3.2817775694451462E-2</c:v>
                </c:pt>
                <c:pt idx="184">
                  <c:v>1.3522561564250583E-2</c:v>
                </c:pt>
                <c:pt idx="185">
                  <c:v>-3.9447782910163407E-3</c:v>
                </c:pt>
                <c:pt idx="186">
                  <c:v>1.1881327886752686E-2</c:v>
                </c:pt>
                <c:pt idx="187">
                  <c:v>-8.8495580996660246E-4</c:v>
                </c:pt>
                <c:pt idx="188">
                  <c:v>-7.9295569677144059E-3</c:v>
                </c:pt>
                <c:pt idx="189">
                  <c:v>-1.1777671583320087E-2</c:v>
                </c:pt>
                <c:pt idx="190">
                  <c:v>-9.9245690553367138E-3</c:v>
                </c:pt>
                <c:pt idx="191">
                  <c:v>1.3835067195242853E-2</c:v>
                </c:pt>
                <c:pt idx="192">
                  <c:v>5.6756319131972656E-3</c:v>
                </c:pt>
                <c:pt idx="193">
                  <c:v>3.5087755296792705E-3</c:v>
                </c:pt>
                <c:pt idx="194">
                  <c:v>-6.1323013020637175E-3</c:v>
                </c:pt>
                <c:pt idx="195">
                  <c:v>-5.2264927335426946E-3</c:v>
                </c:pt>
                <c:pt idx="196">
                  <c:v>-5.199318471793995E-3</c:v>
                </c:pt>
                <c:pt idx="197">
                  <c:v>3.8322240496254288E-2</c:v>
                </c:pt>
                <c:pt idx="198">
                  <c:v>-9.3855437562140528E-3</c:v>
                </c:pt>
                <c:pt idx="199">
                  <c:v>8.4878776277128691E-3</c:v>
                </c:pt>
                <c:pt idx="200">
                  <c:v>-8.0429387994602978E-3</c:v>
                </c:pt>
                <c:pt idx="201">
                  <c:v>1.1638448290901642E-2</c:v>
                </c:pt>
                <c:pt idx="202">
                  <c:v>-4.0440405597369673E-3</c:v>
                </c:pt>
                <c:pt idx="203">
                  <c:v>-3.1776724827663506E-2</c:v>
                </c:pt>
                <c:pt idx="204">
                  <c:v>-3.036220072667409E-3</c:v>
                </c:pt>
                <c:pt idx="205">
                  <c:v>-5.1835969199417265E-3</c:v>
                </c:pt>
                <c:pt idx="206">
                  <c:v>5.6167786464469223E-3</c:v>
                </c:pt>
                <c:pt idx="207">
                  <c:v>-1.5477523068913174E-2</c:v>
                </c:pt>
                <c:pt idx="208">
                  <c:v>0</c:v>
                </c:pt>
                <c:pt idx="209">
                  <c:v>-1.2717424472710005E-2</c:v>
                </c:pt>
                <c:pt idx="210">
                  <c:v>4.6442979827053896E-3</c:v>
                </c:pt>
                <c:pt idx="211">
                  <c:v>2.5423742507767431E-3</c:v>
                </c:pt>
                <c:pt idx="212">
                  <c:v>-1.0550846979114258E-2</c:v>
                </c:pt>
                <c:pt idx="213">
                  <c:v>1.7362282424334696E-2</c:v>
                </c:pt>
                <c:pt idx="214">
                  <c:v>-8.9305292663968399E-3</c:v>
                </c:pt>
                <c:pt idx="215">
                  <c:v>-3.381237371869236E-3</c:v>
                </c:pt>
                <c:pt idx="216">
                  <c:v>1.3166467544997885E-2</c:v>
                </c:pt>
                <c:pt idx="217">
                  <c:v>4.2844966998379858E-3</c:v>
                </c:pt>
                <c:pt idx="218">
                  <c:v>1.9948623354545524E-2</c:v>
                </c:pt>
                <c:pt idx="219">
                  <c:v>5.7105360543472355E-3</c:v>
                </c:pt>
                <c:pt idx="220">
                  <c:v>-9.6449673591819558E-3</c:v>
                </c:pt>
                <c:pt idx="221">
                  <c:v>-1.1711259420901402E-2</c:v>
                </c:pt>
                <c:pt idx="222">
                  <c:v>8.628128231553449E-4</c:v>
                </c:pt>
                <c:pt idx="223">
                  <c:v>-1.3716460226536466E-2</c:v>
                </c:pt>
                <c:pt idx="224">
                  <c:v>4.6938426268989895E-3</c:v>
                </c:pt>
                <c:pt idx="225">
                  <c:v>-1.2327467481970306E-2</c:v>
                </c:pt>
                <c:pt idx="226">
                  <c:v>2.784502023215607E-2</c:v>
                </c:pt>
                <c:pt idx="227">
                  <c:v>-8.21981699260909E-3</c:v>
                </c:pt>
                <c:pt idx="228">
                  <c:v>4.1342739017069398E-2</c:v>
                </c:pt>
                <c:pt idx="229">
                  <c:v>-9.83028470194801E-3</c:v>
                </c:pt>
                <c:pt idx="230">
                  <c:v>-7.0890859578187256E-3</c:v>
                </c:pt>
                <c:pt idx="231">
                  <c:v>4.4247859803556357E-3</c:v>
                </c:pt>
                <c:pt idx="232">
                  <c:v>-1.3294927728285306E-3</c:v>
                </c:pt>
                <c:pt idx="233">
                  <c:v>2.0130404658557668E-2</c:v>
                </c:pt>
                <c:pt idx="234">
                  <c:v>-1.346519446915868E-2</c:v>
                </c:pt>
                <c:pt idx="235">
                  <c:v>1.4821740008409766E-2</c:v>
                </c:pt>
                <c:pt idx="236">
                  <c:v>-2.7112533553758549E-3</c:v>
                </c:pt>
                <c:pt idx="237">
                  <c:v>-4.9516193901931911E-3</c:v>
                </c:pt>
                <c:pt idx="238">
                  <c:v>-1.3381109560168089E-2</c:v>
                </c:pt>
                <c:pt idx="239">
                  <c:v>3.9955658039539455E-3</c:v>
                </c:pt>
                <c:pt idx="240">
                  <c:v>-1.2378584232639869E-2</c:v>
                </c:pt>
                <c:pt idx="241">
                  <c:v>1.9969600813689193E-2</c:v>
                </c:pt>
                <c:pt idx="242">
                  <c:v>1.9005096909669495E-2</c:v>
                </c:pt>
                <c:pt idx="243">
                  <c:v>-3.4571344065088667E-2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5D3-451A-8BA9-2B1DDEEAD49C}"/>
            </c:ext>
          </c:extLst>
        </c:ser>
        <c:ser>
          <c:idx val="1"/>
          <c:order val="1"/>
          <c:tx>
            <c:v>预测 中信证券</c:v>
          </c:tx>
          <c:spPr>
            <a:ln w="28575">
              <a:noFill/>
            </a:ln>
          </c:spPr>
          <c:xVal>
            <c:numRef>
              <c:f>file!$G$2:$G$245</c:f>
              <c:numCache>
                <c:formatCode>0.00%</c:formatCode>
                <c:ptCount val="244"/>
                <c:pt idx="0">
                  <c:v>-9.5168802210784716E-3</c:v>
                </c:pt>
                <c:pt idx="1">
                  <c:v>9.9481754913034112E-3</c:v>
                </c:pt>
                <c:pt idx="2">
                  <c:v>-2.6542470144634525E-2</c:v>
                </c:pt>
                <c:pt idx="3">
                  <c:v>7.9882252008776286E-3</c:v>
                </c:pt>
                <c:pt idx="4">
                  <c:v>4.223883563510434E-3</c:v>
                </c:pt>
                <c:pt idx="5">
                  <c:v>8.6644997267906216E-3</c:v>
                </c:pt>
                <c:pt idx="6">
                  <c:v>-2.177278522043246E-2</c:v>
                </c:pt>
                <c:pt idx="7">
                  <c:v>3.5349344811960847E-3</c:v>
                </c:pt>
                <c:pt idx="8">
                  <c:v>2.4598968496697255E-2</c:v>
                </c:pt>
                <c:pt idx="9">
                  <c:v>6.5386248049525714E-3</c:v>
                </c:pt>
                <c:pt idx="10">
                  <c:v>-2.1694171477979068E-2</c:v>
                </c:pt>
                <c:pt idx="11">
                  <c:v>-3.5348005919031533E-2</c:v>
                </c:pt>
                <c:pt idx="12">
                  <c:v>-3.3973538653544045E-3</c:v>
                </c:pt>
                <c:pt idx="13">
                  <c:v>-3.1960472692642579E-2</c:v>
                </c:pt>
                <c:pt idx="14">
                  <c:v>1.8993631429718012E-2</c:v>
                </c:pt>
                <c:pt idx="15">
                  <c:v>-1.2843298225744358E-2</c:v>
                </c:pt>
                <c:pt idx="16">
                  <c:v>1.525197060665604E-2</c:v>
                </c:pt>
                <c:pt idx="17">
                  <c:v>-2.4579447184750709E-2</c:v>
                </c:pt>
                <c:pt idx="18">
                  <c:v>5.8659045465067174E-3</c:v>
                </c:pt>
                <c:pt idx="19">
                  <c:v>-2.5797364964290113E-2</c:v>
                </c:pt>
                <c:pt idx="20">
                  <c:v>-3.1600634689205888E-3</c:v>
                </c:pt>
                <c:pt idx="21">
                  <c:v>-3.1913272173053189E-2</c:v>
                </c:pt>
                <c:pt idx="22">
                  <c:v>1.8116919675919534E-3</c:v>
                </c:pt>
                <c:pt idx="23">
                  <c:v>-6.7967884601658844E-3</c:v>
                </c:pt>
                <c:pt idx="24">
                  <c:v>2.1137087091918218E-2</c:v>
                </c:pt>
                <c:pt idx="25">
                  <c:v>2.163306388891657E-2</c:v>
                </c:pt>
                <c:pt idx="26">
                  <c:v>1.4690745804715138E-2</c:v>
                </c:pt>
                <c:pt idx="27">
                  <c:v>1.7266937200918658E-3</c:v>
                </c:pt>
                <c:pt idx="28">
                  <c:v>-2.0530796552086748E-3</c:v>
                </c:pt>
                <c:pt idx="29">
                  <c:v>-2.8926982776228405E-3</c:v>
                </c:pt>
                <c:pt idx="30">
                  <c:v>1.5284112328122013E-2</c:v>
                </c:pt>
                <c:pt idx="31">
                  <c:v>1.2197424664011518E-2</c:v>
                </c:pt>
                <c:pt idx="32">
                  <c:v>-4.6919168830451708E-3</c:v>
                </c:pt>
                <c:pt idx="33">
                  <c:v>-2.7669452153272312E-2</c:v>
                </c:pt>
                <c:pt idx="34">
                  <c:v>2.7225885559221848E-3</c:v>
                </c:pt>
                <c:pt idx="35">
                  <c:v>-2.0280992362841185E-2</c:v>
                </c:pt>
                <c:pt idx="36">
                  <c:v>1.002893442013607E-2</c:v>
                </c:pt>
                <c:pt idx="37">
                  <c:v>8.6396197475356715E-4</c:v>
                </c:pt>
                <c:pt idx="38">
                  <c:v>1.6038165063663984E-2</c:v>
                </c:pt>
                <c:pt idx="39">
                  <c:v>7.13035424477634E-3</c:v>
                </c:pt>
                <c:pt idx="40">
                  <c:v>-1.4786633828512256E-2</c:v>
                </c:pt>
                <c:pt idx="41">
                  <c:v>1.1012628835084536E-2</c:v>
                </c:pt>
                <c:pt idx="42">
                  <c:v>-2.2656283996982086E-3</c:v>
                </c:pt>
                <c:pt idx="43">
                  <c:v>-1.9462202956968697E-2</c:v>
                </c:pt>
                <c:pt idx="44">
                  <c:v>-3.289688603113591E-3</c:v>
                </c:pt>
                <c:pt idx="45">
                  <c:v>2.8122326091611038E-2</c:v>
                </c:pt>
                <c:pt idx="46">
                  <c:v>-9.9245643206606806E-3</c:v>
                </c:pt>
                <c:pt idx="47">
                  <c:v>-3.3118117232875397E-3</c:v>
                </c:pt>
                <c:pt idx="48">
                  <c:v>1.7562815750736319E-2</c:v>
                </c:pt>
                <c:pt idx="49">
                  <c:v>9.1154311157433006E-3</c:v>
                </c:pt>
                <c:pt idx="50">
                  <c:v>1.8952771240545719E-2</c:v>
                </c:pt>
                <c:pt idx="51">
                  <c:v>1.0770205482459091E-2</c:v>
                </c:pt>
                <c:pt idx="52">
                  <c:v>1.8902257702538613E-2</c:v>
                </c:pt>
                <c:pt idx="53">
                  <c:v>1.3935922838622276E-2</c:v>
                </c:pt>
                <c:pt idx="54">
                  <c:v>-4.2483998857234893E-3</c:v>
                </c:pt>
                <c:pt idx="55">
                  <c:v>4.4328331258756031E-3</c:v>
                </c:pt>
                <c:pt idx="56">
                  <c:v>8.3628996776053625E-3</c:v>
                </c:pt>
                <c:pt idx="57">
                  <c:v>-1.418987081490702E-3</c:v>
                </c:pt>
                <c:pt idx="58">
                  <c:v>8.4939273533465344E-3</c:v>
                </c:pt>
                <c:pt idx="59">
                  <c:v>-1.6395332700172779E-2</c:v>
                </c:pt>
                <c:pt idx="60">
                  <c:v>9.3303924383170787E-3</c:v>
                </c:pt>
                <c:pt idx="61">
                  <c:v>-3.4959032154822474E-3</c:v>
                </c:pt>
                <c:pt idx="62">
                  <c:v>1.2758726329800806E-2</c:v>
                </c:pt>
                <c:pt idx="63">
                  <c:v>1.7719019846610367E-3</c:v>
                </c:pt>
                <c:pt idx="64">
                  <c:v>2.0769364364931799E-3</c:v>
                </c:pt>
                <c:pt idx="65">
                  <c:v>9.203614878235615E-3</c:v>
                </c:pt>
                <c:pt idx="66">
                  <c:v>-1.0355976891945121E-2</c:v>
                </c:pt>
                <c:pt idx="67">
                  <c:v>-4.3912770114038743E-4</c:v>
                </c:pt>
                <c:pt idx="68">
                  <c:v>-1.350022211863164E-2</c:v>
                </c:pt>
                <c:pt idx="69">
                  <c:v>-2.4640866046007357E-3</c:v>
                </c:pt>
                <c:pt idx="70">
                  <c:v>-8.6597105845658967E-3</c:v>
                </c:pt>
                <c:pt idx="71">
                  <c:v>1.7504731338733603E-3</c:v>
                </c:pt>
                <c:pt idx="72">
                  <c:v>-1.9912691038754498E-3</c:v>
                </c:pt>
                <c:pt idx="73">
                  <c:v>7.8940305341631353E-6</c:v>
                </c:pt>
                <c:pt idx="74">
                  <c:v>2.1312519150301096E-2</c:v>
                </c:pt>
                <c:pt idx="75">
                  <c:v>-4.1283548658103721E-3</c:v>
                </c:pt>
                <c:pt idx="76">
                  <c:v>1.2359303859784624E-2</c:v>
                </c:pt>
                <c:pt idx="77">
                  <c:v>1.8086958621867119E-3</c:v>
                </c:pt>
                <c:pt idx="78">
                  <c:v>-1.2866149021885103E-2</c:v>
                </c:pt>
                <c:pt idx="79">
                  <c:v>-6.1607598970471744E-3</c:v>
                </c:pt>
                <c:pt idx="80">
                  <c:v>1.2412305326739301E-2</c:v>
                </c:pt>
                <c:pt idx="81">
                  <c:v>3.099904420093935E-3</c:v>
                </c:pt>
                <c:pt idx="82">
                  <c:v>7.3974385315570684E-3</c:v>
                </c:pt>
                <c:pt idx="83">
                  <c:v>-6.3761566607408761E-4</c:v>
                </c:pt>
                <c:pt idx="84">
                  <c:v>-1.9144894692945519E-3</c:v>
                </c:pt>
                <c:pt idx="85">
                  <c:v>9.6957839867543912E-3</c:v>
                </c:pt>
                <c:pt idx="86">
                  <c:v>-1.0570167362735125E-2</c:v>
                </c:pt>
                <c:pt idx="87">
                  <c:v>7.2554153850839815E-4</c:v>
                </c:pt>
                <c:pt idx="88">
                  <c:v>-9.9364024739034308E-3</c:v>
                </c:pt>
                <c:pt idx="89">
                  <c:v>-5.5298307136232823E-3</c:v>
                </c:pt>
                <c:pt idx="90">
                  <c:v>1.9384274033985533E-2</c:v>
                </c:pt>
                <c:pt idx="91">
                  <c:v>1.2486145000849657E-4</c:v>
                </c:pt>
                <c:pt idx="92">
                  <c:v>1.4734093623478625E-2</c:v>
                </c:pt>
                <c:pt idx="93">
                  <c:v>7.5277536065875769E-3</c:v>
                </c:pt>
                <c:pt idx="94">
                  <c:v>1.1945324327391692E-2</c:v>
                </c:pt>
                <c:pt idx="95">
                  <c:v>5.4162338656303091E-3</c:v>
                </c:pt>
                <c:pt idx="96">
                  <c:v>-1.6389879206190873E-2</c:v>
                </c:pt>
                <c:pt idx="97">
                  <c:v>7.4972565189516975E-3</c:v>
                </c:pt>
                <c:pt idx="98">
                  <c:v>8.0517149257116061E-3</c:v>
                </c:pt>
                <c:pt idx="99">
                  <c:v>1.7123656548457438E-3</c:v>
                </c:pt>
                <c:pt idx="100">
                  <c:v>-5.7918933226344445E-3</c:v>
                </c:pt>
                <c:pt idx="101">
                  <c:v>-1.2529029883611013E-2</c:v>
                </c:pt>
                <c:pt idx="102">
                  <c:v>-3.1031881140356596E-3</c:v>
                </c:pt>
                <c:pt idx="103">
                  <c:v>-1.3352388323985401E-4</c:v>
                </c:pt>
                <c:pt idx="104">
                  <c:v>7.9548349305236174E-3</c:v>
                </c:pt>
                <c:pt idx="105">
                  <c:v>-7.5813405103406593E-3</c:v>
                </c:pt>
                <c:pt idx="106">
                  <c:v>-1.4723028345609681E-3</c:v>
                </c:pt>
                <c:pt idx="107">
                  <c:v>-1.7406082363860492E-3</c:v>
                </c:pt>
                <c:pt idx="108">
                  <c:v>-6.655426119491584E-3</c:v>
                </c:pt>
                <c:pt idx="109">
                  <c:v>3.3201029011930162E-3</c:v>
                </c:pt>
                <c:pt idx="110">
                  <c:v>2.9887644899393863E-2</c:v>
                </c:pt>
                <c:pt idx="111">
                  <c:v>2.0228255232002362E-2</c:v>
                </c:pt>
                <c:pt idx="112">
                  <c:v>-9.5868928381528506E-4</c:v>
                </c:pt>
                <c:pt idx="113">
                  <c:v>2.1561623010930317E-3</c:v>
                </c:pt>
                <c:pt idx="114">
                  <c:v>2.5983604965482297E-3</c:v>
                </c:pt>
                <c:pt idx="115">
                  <c:v>1.5219386519837582E-3</c:v>
                </c:pt>
                <c:pt idx="116">
                  <c:v>-1.9372526759621624E-2</c:v>
                </c:pt>
                <c:pt idx="117">
                  <c:v>3.5680140005111584E-3</c:v>
                </c:pt>
                <c:pt idx="118">
                  <c:v>-1.1937284664288283E-2</c:v>
                </c:pt>
                <c:pt idx="119">
                  <c:v>-9.6855830922497957E-3</c:v>
                </c:pt>
                <c:pt idx="120">
                  <c:v>2.2281013083672693E-2</c:v>
                </c:pt>
                <c:pt idx="121">
                  <c:v>-5.3067539531283878E-3</c:v>
                </c:pt>
                <c:pt idx="122">
                  <c:v>-6.6596721145332927E-3</c:v>
                </c:pt>
                <c:pt idx="123">
                  <c:v>8.0154355513673923E-3</c:v>
                </c:pt>
                <c:pt idx="124">
                  <c:v>5.123778094333147E-3</c:v>
                </c:pt>
                <c:pt idx="125">
                  <c:v>9.8380033504821048E-3</c:v>
                </c:pt>
                <c:pt idx="126">
                  <c:v>-5.6946056606400051E-4</c:v>
                </c:pt>
                <c:pt idx="127">
                  <c:v>-2.3667499084887415E-2</c:v>
                </c:pt>
                <c:pt idx="128">
                  <c:v>5.3440198263399186E-3</c:v>
                </c:pt>
                <c:pt idx="129">
                  <c:v>-2.1368266489738913E-2</c:v>
                </c:pt>
                <c:pt idx="130">
                  <c:v>-9.7796618116384425E-3</c:v>
                </c:pt>
                <c:pt idx="131">
                  <c:v>-5.5460296860247258E-3</c:v>
                </c:pt>
                <c:pt idx="132">
                  <c:v>3.6547557140707973E-4</c:v>
                </c:pt>
                <c:pt idx="133">
                  <c:v>5.3632533299343308E-3</c:v>
                </c:pt>
                <c:pt idx="134">
                  <c:v>-5.8071751698166732E-3</c:v>
                </c:pt>
                <c:pt idx="135">
                  <c:v>2.3585989152444788E-2</c:v>
                </c:pt>
                <c:pt idx="136">
                  <c:v>5.3446598106477736E-3</c:v>
                </c:pt>
                <c:pt idx="137">
                  <c:v>-1.1791333986524832E-2</c:v>
                </c:pt>
                <c:pt idx="138">
                  <c:v>1.2818089968709189E-3</c:v>
                </c:pt>
                <c:pt idx="139">
                  <c:v>7.8124325416773612E-3</c:v>
                </c:pt>
                <c:pt idx="140">
                  <c:v>8.446537178687763E-3</c:v>
                </c:pt>
                <c:pt idx="141">
                  <c:v>-1.306411583089969E-2</c:v>
                </c:pt>
                <c:pt idx="142">
                  <c:v>-1.5090138795370902E-2</c:v>
                </c:pt>
                <c:pt idx="143">
                  <c:v>-5.1308737424673502E-4</c:v>
                </c:pt>
                <c:pt idx="144">
                  <c:v>2.3236681302700988E-2</c:v>
                </c:pt>
                <c:pt idx="145">
                  <c:v>1.4757760604995238E-2</c:v>
                </c:pt>
                <c:pt idx="146">
                  <c:v>-2.5701942870545642E-3</c:v>
                </c:pt>
                <c:pt idx="147">
                  <c:v>-7.3188156160758277E-3</c:v>
                </c:pt>
                <c:pt idx="148">
                  <c:v>-9.161667841437968E-3</c:v>
                </c:pt>
                <c:pt idx="149">
                  <c:v>3.5917263614619775E-3</c:v>
                </c:pt>
                <c:pt idx="150">
                  <c:v>-1.1579011160284154E-2</c:v>
                </c:pt>
                <c:pt idx="151">
                  <c:v>-3.0084290085842179E-3</c:v>
                </c:pt>
                <c:pt idx="152">
                  <c:v>2.7426198052968895E-4</c:v>
                </c:pt>
                <c:pt idx="153">
                  <c:v>9.4059884740711069E-4</c:v>
                </c:pt>
                <c:pt idx="154">
                  <c:v>1.6112138088384079E-2</c:v>
                </c:pt>
                <c:pt idx="155">
                  <c:v>8.3198358257405916E-3</c:v>
                </c:pt>
                <c:pt idx="156">
                  <c:v>-4.8976226855588856E-3</c:v>
                </c:pt>
                <c:pt idx="157">
                  <c:v>2.3954160668375638E-2</c:v>
                </c:pt>
                <c:pt idx="158">
                  <c:v>8.7526708339282812E-3</c:v>
                </c:pt>
                <c:pt idx="159">
                  <c:v>5.0608695094556339E-3</c:v>
                </c:pt>
                <c:pt idx="160">
                  <c:v>-4.4886972518743316E-2</c:v>
                </c:pt>
                <c:pt idx="161">
                  <c:v>-4.2643969123646751E-4</c:v>
                </c:pt>
                <c:pt idx="162">
                  <c:v>4.9779540123227502E-3</c:v>
                </c:pt>
                <c:pt idx="163">
                  <c:v>2.2920958373218569E-3</c:v>
                </c:pt>
                <c:pt idx="164">
                  <c:v>2.9400491588925822E-2</c:v>
                </c:pt>
                <c:pt idx="165">
                  <c:v>6.2797153705375129E-3</c:v>
                </c:pt>
                <c:pt idx="166">
                  <c:v>-4.9297725821001802E-2</c:v>
                </c:pt>
                <c:pt idx="167">
                  <c:v>-1.3028968245128192E-2</c:v>
                </c:pt>
                <c:pt idx="168">
                  <c:v>-9.5801305189326235E-3</c:v>
                </c:pt>
                <c:pt idx="169">
                  <c:v>2.0785479660294606E-2</c:v>
                </c:pt>
                <c:pt idx="170">
                  <c:v>-1.8270450579533883E-2</c:v>
                </c:pt>
                <c:pt idx="171">
                  <c:v>1.3889271067376375E-2</c:v>
                </c:pt>
                <c:pt idx="172">
                  <c:v>1.6019970713251654E-2</c:v>
                </c:pt>
                <c:pt idx="173">
                  <c:v>5.9862137596743649E-3</c:v>
                </c:pt>
                <c:pt idx="174">
                  <c:v>5.5129149186829478E-2</c:v>
                </c:pt>
                <c:pt idx="175">
                  <c:v>1.9133831169376996E-2</c:v>
                </c:pt>
                <c:pt idx="176">
                  <c:v>2.0518869566181763E-2</c:v>
                </c:pt>
                <c:pt idx="177">
                  <c:v>1.9929948962675935E-2</c:v>
                </c:pt>
                <c:pt idx="178">
                  <c:v>1.3111644891903317E-2</c:v>
                </c:pt>
                <c:pt idx="179">
                  <c:v>-7.0968970544090662E-3</c:v>
                </c:pt>
                <c:pt idx="180">
                  <c:v>4.1642616933350897E-3</c:v>
                </c:pt>
                <c:pt idx="181">
                  <c:v>4.8006862759060994E-3</c:v>
                </c:pt>
                <c:pt idx="182">
                  <c:v>8.1455869570027685E-4</c:v>
                </c:pt>
                <c:pt idx="183">
                  <c:v>1.3344026942619956E-2</c:v>
                </c:pt>
                <c:pt idx="184">
                  <c:v>6.6460427436951077E-3</c:v>
                </c:pt>
                <c:pt idx="185">
                  <c:v>7.5197708768494191E-4</c:v>
                </c:pt>
                <c:pt idx="186">
                  <c:v>1.4952170510798538E-2</c:v>
                </c:pt>
                <c:pt idx="187">
                  <c:v>-1.2085992050566133E-2</c:v>
                </c:pt>
                <c:pt idx="188">
                  <c:v>1.8002345166137231E-3</c:v>
                </c:pt>
                <c:pt idx="189">
                  <c:v>-1.0909076913010339E-2</c:v>
                </c:pt>
                <c:pt idx="190">
                  <c:v>-1.8103715463193989E-3</c:v>
                </c:pt>
                <c:pt idx="191">
                  <c:v>6.2164191175662267E-3</c:v>
                </c:pt>
                <c:pt idx="192">
                  <c:v>5.160047345194557E-3</c:v>
                </c:pt>
                <c:pt idx="193">
                  <c:v>4.7748930820191464E-3</c:v>
                </c:pt>
                <c:pt idx="194">
                  <c:v>-3.6656523765191899E-4</c:v>
                </c:pt>
                <c:pt idx="195">
                  <c:v>2.0082287172313498E-5</c:v>
                </c:pt>
                <c:pt idx="196">
                  <c:v>3.0748329360882781E-3</c:v>
                </c:pt>
                <c:pt idx="197">
                  <c:v>2.6619384654588657E-2</c:v>
                </c:pt>
                <c:pt idx="198">
                  <c:v>2.690439434024838E-3</c:v>
                </c:pt>
                <c:pt idx="199">
                  <c:v>2.8615071770075242E-3</c:v>
                </c:pt>
                <c:pt idx="200">
                  <c:v>-7.0377753112554758E-3</c:v>
                </c:pt>
                <c:pt idx="201">
                  <c:v>1.1282771542395769E-2</c:v>
                </c:pt>
                <c:pt idx="202">
                  <c:v>1.3745562949152152E-3</c:v>
                </c:pt>
                <c:pt idx="203">
                  <c:v>-2.3196083605337113E-2</c:v>
                </c:pt>
                <c:pt idx="204">
                  <c:v>-5.4580197719173284E-3</c:v>
                </c:pt>
                <c:pt idx="205">
                  <c:v>-5.3298180904636514E-3</c:v>
                </c:pt>
                <c:pt idx="206">
                  <c:v>8.4628815724033871E-3</c:v>
                </c:pt>
                <c:pt idx="207">
                  <c:v>2.5753836788432326E-3</c:v>
                </c:pt>
                <c:pt idx="208">
                  <c:v>-3.1640589598869598E-3</c:v>
                </c:pt>
                <c:pt idx="209">
                  <c:v>-1.0902790851224144E-2</c:v>
                </c:pt>
                <c:pt idx="210">
                  <c:v>2.0205619796916604E-3</c:v>
                </c:pt>
                <c:pt idx="211">
                  <c:v>1.5150711705015675E-5</c:v>
                </c:pt>
                <c:pt idx="212">
                  <c:v>-8.6827032891195614E-4</c:v>
                </c:pt>
                <c:pt idx="213">
                  <c:v>9.8194237437854593E-3</c:v>
                </c:pt>
                <c:pt idx="214">
                  <c:v>-2.8901680691537277E-3</c:v>
                </c:pt>
                <c:pt idx="215">
                  <c:v>6.0314904915235133E-3</c:v>
                </c:pt>
                <c:pt idx="216">
                  <c:v>1.1710232394605792E-2</c:v>
                </c:pt>
                <c:pt idx="217">
                  <c:v>4.6344258433742751E-3</c:v>
                </c:pt>
                <c:pt idx="218">
                  <c:v>6.8770539754357289E-3</c:v>
                </c:pt>
                <c:pt idx="219">
                  <c:v>6.7719104841592907E-3</c:v>
                </c:pt>
                <c:pt idx="220">
                  <c:v>-8.5961466666695987E-3</c:v>
                </c:pt>
                <c:pt idx="221">
                  <c:v>-2.5113683198338143E-3</c:v>
                </c:pt>
                <c:pt idx="222">
                  <c:v>8.1936481354835996E-3</c:v>
                </c:pt>
                <c:pt idx="223">
                  <c:v>-1.1854198913149913E-2</c:v>
                </c:pt>
                <c:pt idx="224">
                  <c:v>3.6319007288941468E-3</c:v>
                </c:pt>
                <c:pt idx="225">
                  <c:v>9.7123588113379213E-3</c:v>
                </c:pt>
                <c:pt idx="226">
                  <c:v>1.3210980191736468E-3</c:v>
                </c:pt>
                <c:pt idx="227">
                  <c:v>-7.4353686220305542E-3</c:v>
                </c:pt>
                <c:pt idx="228">
                  <c:v>1.9116661406508681E-2</c:v>
                </c:pt>
                <c:pt idx="229">
                  <c:v>-4.232675506336994E-3</c:v>
                </c:pt>
                <c:pt idx="230">
                  <c:v>-6.2496980062364156E-3</c:v>
                </c:pt>
                <c:pt idx="231">
                  <c:v>3.2932165004115922E-3</c:v>
                </c:pt>
                <c:pt idx="232">
                  <c:v>-4.6659256292191963E-3</c:v>
                </c:pt>
                <c:pt idx="233">
                  <c:v>2.2580453586721384E-2</c:v>
                </c:pt>
                <c:pt idx="234">
                  <c:v>-5.7225492676835545E-3</c:v>
                </c:pt>
                <c:pt idx="235">
                  <c:v>1.6047072851279782E-2</c:v>
                </c:pt>
                <c:pt idx="236">
                  <c:v>-3.0103646579972979E-3</c:v>
                </c:pt>
                <c:pt idx="237">
                  <c:v>3.2743393288473524E-3</c:v>
                </c:pt>
                <c:pt idx="238">
                  <c:v>-9.737122530810759E-3</c:v>
                </c:pt>
                <c:pt idx="239">
                  <c:v>3.2423952997150431E-3</c:v>
                </c:pt>
                <c:pt idx="240">
                  <c:v>-6.595204599378345E-3</c:v>
                </c:pt>
                <c:pt idx="241">
                  <c:v>2.6516225621142597E-2</c:v>
                </c:pt>
                <c:pt idx="242">
                  <c:v>2.6498946887576161E-2</c:v>
                </c:pt>
                <c:pt idx="243">
                  <c:v>-3.4223284686507274E-2</c:v>
                </c:pt>
              </c:numCache>
            </c:numRef>
          </c:xVal>
          <c:yVal>
            <c:numRef>
              <c:f>Sheet2!$B$25:$B$268</c:f>
              <c:numCache>
                <c:formatCode>General</c:formatCode>
                <c:ptCount val="244"/>
                <c:pt idx="0">
                  <c:v>-1.2864229684392927E-2</c:v>
                </c:pt>
                <c:pt idx="1">
                  <c:v>1.0855488930500654E-2</c:v>
                </c:pt>
                <c:pt idx="2">
                  <c:v>-3.3611265203147167E-2</c:v>
                </c:pt>
                <c:pt idx="3">
                  <c:v>8.4671336093028737E-3</c:v>
                </c:pt>
                <c:pt idx="4">
                  <c:v>3.8799839125321588E-3</c:v>
                </c:pt>
                <c:pt idx="5">
                  <c:v>9.2912279092679587E-3</c:v>
                </c:pt>
                <c:pt idx="6">
                  <c:v>-2.7799024747456796E-2</c:v>
                </c:pt>
                <c:pt idx="7">
                  <c:v>3.0404446574715913E-3</c:v>
                </c:pt>
                <c:pt idx="8">
                  <c:v>2.8708645515710802E-2</c:v>
                </c:pt>
                <c:pt idx="9">
                  <c:v>6.7006802272296506E-3</c:v>
                </c:pt>
                <c:pt idx="10">
                  <c:v>-2.7703227649425781E-2</c:v>
                </c:pt>
                <c:pt idx="11">
                  <c:v>-4.4341510926986294E-2</c:v>
                </c:pt>
                <c:pt idx="12">
                  <c:v>-5.4071000794739584E-3</c:v>
                </c:pt>
                <c:pt idx="13">
                  <c:v>-4.0213532249923668E-2</c:v>
                </c:pt>
                <c:pt idx="14">
                  <c:v>2.1878096457184065E-2</c:v>
                </c:pt>
                <c:pt idx="15">
                  <c:v>-1.6917734602747751E-2</c:v>
                </c:pt>
                <c:pt idx="16">
                  <c:v>1.7318585136651559E-2</c:v>
                </c:pt>
                <c:pt idx="17">
                  <c:v>-3.121916558981799E-2</c:v>
                </c:pt>
                <c:pt idx="18">
                  <c:v>5.8809170848758419E-3</c:v>
                </c:pt>
                <c:pt idx="19">
                  <c:v>-3.2703295276042023E-2</c:v>
                </c:pt>
                <c:pt idx="20">
                  <c:v>-5.1179428575993582E-3</c:v>
                </c:pt>
                <c:pt idx="21">
                  <c:v>-4.015601466252601E-2</c:v>
                </c:pt>
                <c:pt idx="22">
                  <c:v>9.4053658981005893E-4</c:v>
                </c:pt>
                <c:pt idx="23">
                  <c:v>-9.5495815205813347E-3</c:v>
                </c:pt>
                <c:pt idx="24">
                  <c:v>2.4490067669706624E-2</c:v>
                </c:pt>
                <c:pt idx="25">
                  <c:v>2.5094454846304001E-2</c:v>
                </c:pt>
                <c:pt idx="26">
                  <c:v>1.6634688076276355E-2</c:v>
                </c:pt>
                <c:pt idx="27">
                  <c:v>8.369594645630616E-4</c:v>
                </c:pt>
                <c:pt idx="28">
                  <c:v>-3.7689950323030832E-3</c:v>
                </c:pt>
                <c:pt idx="29">
                  <c:v>-4.7921371060665897E-3</c:v>
                </c:pt>
                <c:pt idx="30">
                  <c:v>1.7357752380775408E-2</c:v>
                </c:pt>
                <c:pt idx="31">
                  <c:v>1.3596377950277827E-2</c:v>
                </c:pt>
                <c:pt idx="32">
                  <c:v>-6.9846280846642909E-3</c:v>
                </c:pt>
                <c:pt idx="33">
                  <c:v>-3.4984582419595289E-2</c:v>
                </c:pt>
                <c:pt idx="34">
                  <c:v>2.0505365344141609E-3</c:v>
                </c:pt>
                <c:pt idx="35">
                  <c:v>-2.5981156494900785E-2</c:v>
                </c:pt>
                <c:pt idx="36">
                  <c:v>1.0953900108760593E-2</c:v>
                </c:pt>
                <c:pt idx="37">
                  <c:v>-2.1434778787615466E-4</c:v>
                </c:pt>
                <c:pt idx="38">
                  <c:v>1.8276625615567588E-2</c:v>
                </c:pt>
                <c:pt idx="39">
                  <c:v>7.4217496151708414E-3</c:v>
                </c:pt>
                <c:pt idx="40">
                  <c:v>-1.9285843605520214E-2</c:v>
                </c:pt>
                <c:pt idx="41">
                  <c:v>1.215260999535895E-2</c:v>
                </c:pt>
                <c:pt idx="42">
                  <c:v>-4.0280025833594954E-3</c:v>
                </c:pt>
                <c:pt idx="43">
                  <c:v>-2.4983396478226536E-2</c:v>
                </c:pt>
                <c:pt idx="44">
                  <c:v>-5.2759013938556924E-3</c:v>
                </c:pt>
                <c:pt idx="45">
                  <c:v>3.3002136989143449E-2</c:v>
                </c:pt>
                <c:pt idx="46">
                  <c:v>-1.3361025186483629E-2</c:v>
                </c:pt>
                <c:pt idx="47">
                  <c:v>-5.3028601754365606E-3</c:v>
                </c:pt>
                <c:pt idx="48">
                  <c:v>2.0134533746822284E-2</c:v>
                </c:pt>
                <c:pt idx="49">
                  <c:v>9.8407236732989296E-3</c:v>
                </c:pt>
                <c:pt idx="50">
                  <c:v>2.1828305066702629E-2</c:v>
                </c:pt>
                <c:pt idx="51">
                  <c:v>1.1857197858095098E-2</c:v>
                </c:pt>
                <c:pt idx="52">
                  <c:v>2.1766750302849108E-2</c:v>
                </c:pt>
                <c:pt idx="53">
                  <c:v>1.5714876254294616E-2</c:v>
                </c:pt>
                <c:pt idx="54">
                  <c:v>-6.4441673465683354E-3</c:v>
                </c:pt>
                <c:pt idx="55">
                  <c:v>4.1346055738950022E-3</c:v>
                </c:pt>
                <c:pt idx="56">
                  <c:v>8.9237042603959055E-3</c:v>
                </c:pt>
                <c:pt idx="57">
                  <c:v>-2.9963027961942188E-3</c:v>
                </c:pt>
                <c:pt idx="58">
                  <c:v>9.0833719050853138E-3</c:v>
                </c:pt>
                <c:pt idx="59">
                  <c:v>-2.124617113479679E-2</c:v>
                </c:pt>
                <c:pt idx="60">
                  <c:v>1.0102671142644829E-2</c:v>
                </c:pt>
                <c:pt idx="61">
                  <c:v>-5.5271903011128356E-3</c:v>
                </c:pt>
                <c:pt idx="62">
                  <c:v>1.4280368675365959E-2</c:v>
                </c:pt>
                <c:pt idx="63">
                  <c:v>8.9204933075678026E-4</c:v>
                </c:pt>
                <c:pt idx="64">
                  <c:v>1.263758072422713E-3</c:v>
                </c:pt>
                <c:pt idx="65">
                  <c:v>9.9481826019363531E-3</c:v>
                </c:pt>
                <c:pt idx="66">
                  <c:v>-1.3886735718680328E-2</c:v>
                </c:pt>
                <c:pt idx="67">
                  <c:v>-1.8022662042881897E-3</c:v>
                </c:pt>
                <c:pt idx="68">
                  <c:v>-1.7718248617242707E-2</c:v>
                </c:pt>
                <c:pt idx="69">
                  <c:v>-4.2698396911829486E-3</c:v>
                </c:pt>
                <c:pt idx="70">
                  <c:v>-1.1819700303961941E-2</c:v>
                </c:pt>
                <c:pt idx="71">
                  <c:v>8.6593657164451632E-4</c:v>
                </c:pt>
                <c:pt idx="72">
                  <c:v>-3.6936739591595363E-3</c:v>
                </c:pt>
                <c:pt idx="73">
                  <c:v>-1.2575346686205062E-3</c:v>
                </c:pt>
                <c:pt idx="74">
                  <c:v>2.470384558652124E-2</c:v>
                </c:pt>
                <c:pt idx="75">
                  <c:v>-6.2978829415539089E-3</c:v>
                </c:pt>
                <c:pt idx="76">
                  <c:v>1.3793640626022488E-2</c:v>
                </c:pt>
                <c:pt idx="77">
                  <c:v>9.368855970668076E-4</c:v>
                </c:pt>
                <c:pt idx="78">
                  <c:v>-1.6945580115372713E-2</c:v>
                </c:pt>
                <c:pt idx="79">
                  <c:v>-8.7745301274011808E-3</c:v>
                </c:pt>
                <c:pt idx="80">
                  <c:v>1.3858227129185786E-2</c:v>
                </c:pt>
                <c:pt idx="81">
                  <c:v>2.5103259262008108E-3</c:v>
                </c:pt>
                <c:pt idx="82">
                  <c:v>7.7472130622067807E-3</c:v>
                </c:pt>
                <c:pt idx="83">
                  <c:v>-2.0441395770767088E-3</c:v>
                </c:pt>
                <c:pt idx="84">
                  <c:v>-3.6001118674541025E-3</c:v>
                </c:pt>
                <c:pt idx="85">
                  <c:v>1.0547929807261965E-2</c:v>
                </c:pt>
                <c:pt idx="86">
                  <c:v>-1.4147743843814986E-2</c:v>
                </c:pt>
                <c:pt idx="87">
                  <c:v>-3.8302409925181102E-4</c:v>
                </c:pt>
                <c:pt idx="88">
                  <c:v>-1.3375450917803752E-2</c:v>
                </c:pt>
                <c:pt idx="89">
                  <c:v>-8.0056927339782775E-3</c:v>
                </c:pt>
                <c:pt idx="90">
                  <c:v>2.2354125541771821E-2</c:v>
                </c:pt>
                <c:pt idx="91">
                  <c:v>-1.1150005645297291E-3</c:v>
                </c:pt>
                <c:pt idx="92">
                  <c:v>1.6687510841278012E-2</c:v>
                </c:pt>
                <c:pt idx="93">
                  <c:v>7.9060123462507612E-3</c:v>
                </c:pt>
                <c:pt idx="94">
                  <c:v>1.3289173638320042E-2</c:v>
                </c:pt>
                <c:pt idx="95">
                  <c:v>5.3329575939111556E-3</c:v>
                </c:pt>
                <c:pt idx="96">
                  <c:v>-2.1239525618614856E-2</c:v>
                </c:pt>
                <c:pt idx="97">
                  <c:v>7.8688492192612678E-3</c:v>
                </c:pt>
                <c:pt idx="98">
                  <c:v>8.5445008889167198E-3</c:v>
                </c:pt>
                <c:pt idx="99">
                  <c:v>8.1949957742193926E-4</c:v>
                </c:pt>
                <c:pt idx="100">
                  <c:v>-8.3250368672332133E-3</c:v>
                </c:pt>
                <c:pt idx="101">
                  <c:v>-1.6534773631296212E-2</c:v>
                </c:pt>
                <c:pt idx="102">
                  <c:v>-5.0486357138682164E-3</c:v>
                </c:pt>
                <c:pt idx="103">
                  <c:v>-1.4298636447811657E-3</c:v>
                </c:pt>
                <c:pt idx="104">
                  <c:v>8.4264449090507305E-3</c:v>
                </c:pt>
                <c:pt idx="105">
                  <c:v>-1.0505620596135893E-2</c:v>
                </c:pt>
                <c:pt idx="106">
                  <c:v>-3.0612722819873374E-3</c:v>
                </c:pt>
                <c:pt idx="107">
                  <c:v>-3.3882237548309834E-3</c:v>
                </c:pt>
                <c:pt idx="108">
                  <c:v>-9.3773202646629042E-3</c:v>
                </c:pt>
                <c:pt idx="109">
                  <c:v>2.7786552897676839E-3</c:v>
                </c:pt>
                <c:pt idx="110">
                  <c:v>3.5153318367964391E-2</c:v>
                </c:pt>
                <c:pt idx="111">
                  <c:v>2.3382583760901691E-2</c:v>
                </c:pt>
                <c:pt idx="112">
                  <c:v>-2.435393318140632E-3</c:v>
                </c:pt>
                <c:pt idx="113">
                  <c:v>1.3603010899767166E-3</c:v>
                </c:pt>
                <c:pt idx="114">
                  <c:v>1.8991547631022959E-3</c:v>
                </c:pt>
                <c:pt idx="115">
                  <c:v>5.874491280779587E-4</c:v>
                </c:pt>
                <c:pt idx="116">
                  <c:v>-2.4874118899011945E-2</c:v>
                </c:pt>
                <c:pt idx="117">
                  <c:v>3.0807546828659897E-3</c:v>
                </c:pt>
                <c:pt idx="118">
                  <c:v>-1.5813685014780452E-2</c:v>
                </c:pt>
                <c:pt idx="119">
                  <c:v>-1.3069807551358035E-2</c:v>
                </c:pt>
                <c:pt idx="120">
                  <c:v>2.5884032477288415E-2</c:v>
                </c:pt>
                <c:pt idx="121">
                  <c:v>-7.7338559580323925E-3</c:v>
                </c:pt>
                <c:pt idx="122">
                  <c:v>-9.3824943473430535E-3</c:v>
                </c:pt>
                <c:pt idx="123">
                  <c:v>8.5002915856563274E-3</c:v>
                </c:pt>
                <c:pt idx="124">
                  <c:v>4.9765769749716641E-3</c:v>
                </c:pt>
                <c:pt idx="125">
                  <c:v>1.0721235413937661E-2</c:v>
                </c:pt>
                <c:pt idx="126">
                  <c:v>-1.9610871667319054E-3</c:v>
                </c:pt>
                <c:pt idx="127">
                  <c:v>-3.0107884294774769E-2</c:v>
                </c:pt>
                <c:pt idx="128">
                  <c:v>5.244959043209688E-3</c:v>
                </c:pt>
                <c:pt idx="129">
                  <c:v>-2.7306086499126928E-2</c:v>
                </c:pt>
                <c:pt idx="130">
                  <c:v>-1.3184449953852097E-2</c:v>
                </c:pt>
                <c:pt idx="131">
                  <c:v>-8.025432470298079E-3</c:v>
                </c:pt>
                <c:pt idx="132">
                  <c:v>-8.2179311942009222E-4</c:v>
                </c:pt>
                <c:pt idx="133">
                  <c:v>5.2683965971514323E-3</c:v>
                </c:pt>
                <c:pt idx="134">
                  <c:v>-8.3436590135262598E-3</c:v>
                </c:pt>
                <c:pt idx="135">
                  <c:v>2.7474249613464102E-2</c:v>
                </c:pt>
                <c:pt idx="136">
                  <c:v>5.2457389149924653E-3</c:v>
                </c:pt>
                <c:pt idx="137">
                  <c:v>-1.5635832505167549E-2</c:v>
                </c:pt>
                <c:pt idx="138">
                  <c:v>2.9483204367142181E-4</c:v>
                </c:pt>
                <c:pt idx="139">
                  <c:v>8.2529162717104709E-3</c:v>
                </c:pt>
                <c:pt idx="140">
                  <c:v>9.0256232079006619E-3</c:v>
                </c:pt>
                <c:pt idx="141">
                  <c:v>-1.718681841822162E-2</c:v>
                </c:pt>
                <c:pt idx="142">
                  <c:v>-1.9655688548092371E-2</c:v>
                </c:pt>
                <c:pt idx="143">
                  <c:v>-1.8923919486402161E-3</c:v>
                </c:pt>
                <c:pt idx="144">
                  <c:v>2.7048590214984906E-2</c:v>
                </c:pt>
                <c:pt idx="145">
                  <c:v>1.6716350940701969E-2</c:v>
                </c:pt>
                <c:pt idx="146">
                  <c:v>-4.3991403419425725E-3</c:v>
                </c:pt>
                <c:pt idx="147">
                  <c:v>-1.0185713131529694E-2</c:v>
                </c:pt>
                <c:pt idx="148">
                  <c:v>-1.2431375146594715E-2</c:v>
                </c:pt>
                <c:pt idx="149">
                  <c:v>3.1096500807399571E-3</c:v>
                </c:pt>
                <c:pt idx="150">
                  <c:v>-1.5377100253466662E-2</c:v>
                </c:pt>
                <c:pt idx="151">
                  <c:v>-4.9331642068394712E-3</c:v>
                </c:pt>
                <c:pt idx="152">
                  <c:v>-9.3294413493398435E-4</c:v>
                </c:pt>
                <c:pt idx="153">
                  <c:v>-1.209596629343306E-4</c:v>
                </c:pt>
                <c:pt idx="154">
                  <c:v>1.8366767629922939E-2</c:v>
                </c:pt>
                <c:pt idx="155">
                  <c:v>8.8712275316467516E-3</c:v>
                </c:pt>
                <c:pt idx="156">
                  <c:v>-7.2352969666430057E-3</c:v>
                </c:pt>
                <c:pt idx="157">
                  <c:v>2.7922895889587702E-2</c:v>
                </c:pt>
                <c:pt idx="158">
                  <c:v>9.3986714163491417E-3</c:v>
                </c:pt>
                <c:pt idx="159">
                  <c:v>4.8999178606180076E-3</c:v>
                </c:pt>
                <c:pt idx="160">
                  <c:v>-5.5965500447761461E-2</c:v>
                </c:pt>
                <c:pt idx="161">
                  <c:v>-1.7868048550297583E-3</c:v>
                </c:pt>
                <c:pt idx="162">
                  <c:v>4.7988787323531464E-3</c:v>
                </c:pt>
                <c:pt idx="163">
                  <c:v>1.5259469158771361E-3</c:v>
                </c:pt>
                <c:pt idx="164">
                  <c:v>3.4559683311514718E-2</c:v>
                </c:pt>
                <c:pt idx="165">
                  <c:v>6.3851784880201434E-3</c:v>
                </c:pt>
                <c:pt idx="166">
                  <c:v>-6.1340354173082839E-2</c:v>
                </c:pt>
                <c:pt idx="167">
                  <c:v>-1.7143988289358311E-2</c:v>
                </c:pt>
                <c:pt idx="168">
                  <c:v>-1.2941305203188095E-2</c:v>
                </c:pt>
                <c:pt idx="169">
                  <c:v>2.4061606047800638E-2</c:v>
                </c:pt>
                <c:pt idx="170">
                  <c:v>-2.3531151415634565E-2</c:v>
                </c:pt>
                <c:pt idx="171">
                  <c:v>1.565802736040035E-2</c:v>
                </c:pt>
                <c:pt idx="172">
                  <c:v>1.8254454352431324E-2</c:v>
                </c:pt>
                <c:pt idx="173">
                  <c:v>6.027523430384556E-3</c:v>
                </c:pt>
                <c:pt idx="174">
                  <c:v>6.5912099023996681E-2</c:v>
                </c:pt>
                <c:pt idx="175">
                  <c:v>2.2048940991293314E-2</c:v>
                </c:pt>
                <c:pt idx="176">
                  <c:v>2.3736720442247287E-2</c:v>
                </c:pt>
                <c:pt idx="177">
                  <c:v>2.3019073844771292E-2</c:v>
                </c:pt>
                <c:pt idx="178">
                  <c:v>1.4710428014046376E-2</c:v>
                </c:pt>
                <c:pt idx="179">
                  <c:v>-9.9152877129777637E-3</c:v>
                </c:pt>
                <c:pt idx="180">
                  <c:v>3.8073299214648076E-3</c:v>
                </c:pt>
                <c:pt idx="181">
                  <c:v>4.582863895846544E-3</c:v>
                </c:pt>
                <c:pt idx="182">
                  <c:v>-2.7454961288566129E-4</c:v>
                </c:pt>
                <c:pt idx="183">
                  <c:v>1.4993604026260116E-2</c:v>
                </c:pt>
                <c:pt idx="184">
                  <c:v>6.8315775294934232E-3</c:v>
                </c:pt>
                <c:pt idx="185">
                  <c:v>-3.5081027992536892E-4</c:v>
                </c:pt>
                <c:pt idx="186">
                  <c:v>1.6953254874075709E-2</c:v>
                </c:pt>
                <c:pt idx="187">
                  <c:v>-1.5994896792983746E-2</c:v>
                </c:pt>
                <c:pt idx="188">
                  <c:v>9.265747744798985E-4</c:v>
                </c:pt>
                <c:pt idx="189">
                  <c:v>-1.4560732087322279E-2</c:v>
                </c:pt>
                <c:pt idx="190">
                  <c:v>-3.4732358968825499E-3</c:v>
                </c:pt>
                <c:pt idx="191">
                  <c:v>6.308046969259528E-3</c:v>
                </c:pt>
                <c:pt idx="192">
                  <c:v>5.0207739419630502E-3</c:v>
                </c:pt>
                <c:pt idx="193">
                  <c:v>4.5514328375327092E-3</c:v>
                </c:pt>
                <c:pt idx="194">
                  <c:v>-1.7138430709880822E-3</c:v>
                </c:pt>
                <c:pt idx="195">
                  <c:v>-1.242682308466246E-3</c:v>
                </c:pt>
                <c:pt idx="196">
                  <c:v>2.4797743287813538E-3</c:v>
                </c:pt>
                <c:pt idx="197">
                  <c:v>3.1170683305804761E-2</c:v>
                </c:pt>
                <c:pt idx="198">
                  <c:v>2.0113602722760613E-3</c:v>
                </c:pt>
                <c:pt idx="199">
                  <c:v>2.2198199236426451E-3</c:v>
                </c:pt>
                <c:pt idx="200">
                  <c:v>-9.8432431664659797E-3</c:v>
                </c:pt>
                <c:pt idx="201">
                  <c:v>1.2481800371074752E-2</c:v>
                </c:pt>
                <c:pt idx="202">
                  <c:v>4.0785200335758786E-4</c:v>
                </c:pt>
                <c:pt idx="203">
                  <c:v>-2.9533427037068311E-2</c:v>
                </c:pt>
                <c:pt idx="204">
                  <c:v>-7.9181853897453882E-3</c:v>
                </c:pt>
                <c:pt idx="205">
                  <c:v>-7.7619614438718051E-3</c:v>
                </c:pt>
                <c:pt idx="206">
                  <c:v>9.0455401516584457E-3</c:v>
                </c:pt>
                <c:pt idx="207">
                  <c:v>1.8711556831776718E-3</c:v>
                </c:pt>
                <c:pt idx="208">
                  <c:v>-5.1228116811388863E-3</c:v>
                </c:pt>
                <c:pt idx="209">
                  <c:v>-1.4553072021049284E-2</c:v>
                </c:pt>
                <c:pt idx="210">
                  <c:v>1.1950613128470949E-3</c:v>
                </c:pt>
                <c:pt idx="211">
                  <c:v>-1.2486918254252962E-3</c:v>
                </c:pt>
                <c:pt idx="212">
                  <c:v>-2.3252106297656154E-3</c:v>
                </c:pt>
                <c:pt idx="213">
                  <c:v>1.0698594685376095E-2</c:v>
                </c:pt>
                <c:pt idx="214">
                  <c:v>-4.7890538457969461E-3</c:v>
                </c:pt>
                <c:pt idx="215">
                  <c:v>6.08269672940474E-3</c:v>
                </c:pt>
                <c:pt idx="216">
                  <c:v>1.3002695419263835E-2</c:v>
                </c:pt>
                <c:pt idx="217">
                  <c:v>4.3802623346325797E-3</c:v>
                </c:pt>
                <c:pt idx="218">
                  <c:v>7.1130830897514364E-3</c:v>
                </c:pt>
                <c:pt idx="219">
                  <c:v>6.9849573826321811E-3</c:v>
                </c:pt>
                <c:pt idx="220">
                  <c:v>-1.174224261420042E-2</c:v>
                </c:pt>
                <c:pt idx="221">
                  <c:v>-4.3274562219306496E-3</c:v>
                </c:pt>
                <c:pt idx="222">
                  <c:v>8.717457794236997E-3</c:v>
                </c:pt>
                <c:pt idx="223">
                  <c:v>-1.5712438418468089E-2</c:v>
                </c:pt>
                <c:pt idx="224">
                  <c:v>3.1586057428815372E-3</c:v>
                </c:pt>
                <c:pt idx="225">
                  <c:v>1.0568127549360514E-2</c:v>
                </c:pt>
                <c:pt idx="226">
                  <c:v>3.4270884235338903E-4</c:v>
                </c:pt>
                <c:pt idx="227">
                  <c:v>-1.0327742239784828E-2</c:v>
                </c:pt>
                <c:pt idx="228">
                  <c:v>2.2028018269574012E-2</c:v>
                </c:pt>
                <c:pt idx="229">
                  <c:v>-6.4250059395858598E-3</c:v>
                </c:pt>
                <c:pt idx="230">
                  <c:v>-8.8829082874887257E-3</c:v>
                </c:pt>
                <c:pt idx="231">
                  <c:v>2.7458920719004493E-3</c:v>
                </c:pt>
                <c:pt idx="232">
                  <c:v>-6.9529556745612855E-3</c:v>
                </c:pt>
                <c:pt idx="233">
                  <c:v>2.6248924547425109E-2</c:v>
                </c:pt>
                <c:pt idx="234">
                  <c:v>-8.2405356207248589E-3</c:v>
                </c:pt>
                <c:pt idx="235">
                  <c:v>1.8287480463293173E-2</c:v>
                </c:pt>
                <c:pt idx="236">
                  <c:v>-4.9355229496087574E-3</c:v>
                </c:pt>
                <c:pt idx="237">
                  <c:v>2.7228887368797327E-3</c:v>
                </c:pt>
                <c:pt idx="238">
                  <c:v>-1.3132612456635445E-2</c:v>
                </c:pt>
                <c:pt idx="239">
                  <c:v>2.6839623965886866E-3</c:v>
                </c:pt>
                <c:pt idx="240">
                  <c:v>-9.3039355524507251E-3</c:v>
                </c:pt>
                <c:pt idx="241">
                  <c:v>3.1044975818393439E-2</c:v>
                </c:pt>
                <c:pt idx="242">
                  <c:v>3.1023920307211066E-2</c:v>
                </c:pt>
                <c:pt idx="243">
                  <c:v>-4.2970948646052186E-2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5D3-451A-8BA9-2B1DDEEAD4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0122320"/>
        <c:axId val="660123920"/>
      </c:scatterChart>
      <c:valAx>
        <c:axId val="660122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沪深</a:t>
                </a:r>
                <a:r>
                  <a:rPr lang="en-US" altLang="zh-CN"/>
                  <a:t>300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660123920"/>
        <c:crosses val="autoZero"/>
        <c:crossBetween val="midCat"/>
      </c:valAx>
      <c:valAx>
        <c:axId val="6601239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中信证券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660122320"/>
        <c:crosses val="autoZero"/>
        <c:crossBetween val="midCat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上海电力与沪深</a:t>
            </a:r>
            <a:r>
              <a:rPr lang="en-US" altLang="zh-CN"/>
              <a:t>300</a:t>
            </a:r>
            <a:endParaRPr lang="zh-CN" alt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file!$B$1</c:f>
              <c:strCache>
                <c:ptCount val="1"/>
                <c:pt idx="0">
                  <c:v>上海电力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file!$A$2:$A$245</c:f>
              <c:numCache>
                <c:formatCode>yyyy\-mm\-dd</c:formatCode>
                <c:ptCount val="244"/>
                <c:pt idx="0">
                  <c:v>44278</c:v>
                </c:pt>
                <c:pt idx="1">
                  <c:v>44277</c:v>
                </c:pt>
                <c:pt idx="2">
                  <c:v>44274</c:v>
                </c:pt>
                <c:pt idx="3">
                  <c:v>44273</c:v>
                </c:pt>
                <c:pt idx="4">
                  <c:v>44272</c:v>
                </c:pt>
                <c:pt idx="5">
                  <c:v>44271</c:v>
                </c:pt>
                <c:pt idx="6">
                  <c:v>44270</c:v>
                </c:pt>
                <c:pt idx="7">
                  <c:v>44267</c:v>
                </c:pt>
                <c:pt idx="8">
                  <c:v>44266</c:v>
                </c:pt>
                <c:pt idx="9">
                  <c:v>44265</c:v>
                </c:pt>
                <c:pt idx="10">
                  <c:v>44264</c:v>
                </c:pt>
                <c:pt idx="11">
                  <c:v>44263</c:v>
                </c:pt>
                <c:pt idx="12">
                  <c:v>44260</c:v>
                </c:pt>
                <c:pt idx="13">
                  <c:v>44259</c:v>
                </c:pt>
                <c:pt idx="14">
                  <c:v>44258</c:v>
                </c:pt>
                <c:pt idx="15">
                  <c:v>44257</c:v>
                </c:pt>
                <c:pt idx="16">
                  <c:v>44256</c:v>
                </c:pt>
                <c:pt idx="17">
                  <c:v>44253</c:v>
                </c:pt>
                <c:pt idx="18">
                  <c:v>44252</c:v>
                </c:pt>
                <c:pt idx="19">
                  <c:v>44251</c:v>
                </c:pt>
                <c:pt idx="20">
                  <c:v>44250</c:v>
                </c:pt>
                <c:pt idx="21">
                  <c:v>44249</c:v>
                </c:pt>
                <c:pt idx="22">
                  <c:v>44246</c:v>
                </c:pt>
                <c:pt idx="23">
                  <c:v>44245</c:v>
                </c:pt>
                <c:pt idx="24">
                  <c:v>44237</c:v>
                </c:pt>
                <c:pt idx="25">
                  <c:v>44236</c:v>
                </c:pt>
                <c:pt idx="26">
                  <c:v>44235</c:v>
                </c:pt>
                <c:pt idx="27">
                  <c:v>44232</c:v>
                </c:pt>
                <c:pt idx="28">
                  <c:v>44231</c:v>
                </c:pt>
                <c:pt idx="29">
                  <c:v>44230</c:v>
                </c:pt>
                <c:pt idx="30">
                  <c:v>44229</c:v>
                </c:pt>
                <c:pt idx="31">
                  <c:v>44228</c:v>
                </c:pt>
                <c:pt idx="32">
                  <c:v>44225</c:v>
                </c:pt>
                <c:pt idx="33">
                  <c:v>44224</c:v>
                </c:pt>
                <c:pt idx="34">
                  <c:v>44223</c:v>
                </c:pt>
                <c:pt idx="35">
                  <c:v>44222</c:v>
                </c:pt>
                <c:pt idx="36">
                  <c:v>44221</c:v>
                </c:pt>
                <c:pt idx="37">
                  <c:v>44218</c:v>
                </c:pt>
                <c:pt idx="38">
                  <c:v>44217</c:v>
                </c:pt>
                <c:pt idx="39">
                  <c:v>44216</c:v>
                </c:pt>
                <c:pt idx="40">
                  <c:v>44215</c:v>
                </c:pt>
                <c:pt idx="41">
                  <c:v>44214</c:v>
                </c:pt>
                <c:pt idx="42">
                  <c:v>44211</c:v>
                </c:pt>
                <c:pt idx="43">
                  <c:v>44210</c:v>
                </c:pt>
                <c:pt idx="44">
                  <c:v>44209</c:v>
                </c:pt>
                <c:pt idx="45">
                  <c:v>44208</c:v>
                </c:pt>
                <c:pt idx="46">
                  <c:v>44207</c:v>
                </c:pt>
                <c:pt idx="47">
                  <c:v>44204</c:v>
                </c:pt>
                <c:pt idx="48">
                  <c:v>44203</c:v>
                </c:pt>
                <c:pt idx="49">
                  <c:v>44202</c:v>
                </c:pt>
                <c:pt idx="50">
                  <c:v>44201</c:v>
                </c:pt>
                <c:pt idx="51">
                  <c:v>44200</c:v>
                </c:pt>
                <c:pt idx="52">
                  <c:v>44196</c:v>
                </c:pt>
                <c:pt idx="53">
                  <c:v>44195</c:v>
                </c:pt>
                <c:pt idx="54">
                  <c:v>44194</c:v>
                </c:pt>
                <c:pt idx="55">
                  <c:v>44193</c:v>
                </c:pt>
                <c:pt idx="56">
                  <c:v>44190</c:v>
                </c:pt>
                <c:pt idx="57">
                  <c:v>44189</c:v>
                </c:pt>
                <c:pt idx="58">
                  <c:v>44188</c:v>
                </c:pt>
                <c:pt idx="59">
                  <c:v>44187</c:v>
                </c:pt>
                <c:pt idx="60">
                  <c:v>44186</c:v>
                </c:pt>
                <c:pt idx="61">
                  <c:v>44183</c:v>
                </c:pt>
                <c:pt idx="62">
                  <c:v>44182</c:v>
                </c:pt>
                <c:pt idx="63">
                  <c:v>44181</c:v>
                </c:pt>
                <c:pt idx="64">
                  <c:v>44180</c:v>
                </c:pt>
                <c:pt idx="65">
                  <c:v>44179</c:v>
                </c:pt>
                <c:pt idx="66">
                  <c:v>44176</c:v>
                </c:pt>
                <c:pt idx="67">
                  <c:v>44175</c:v>
                </c:pt>
                <c:pt idx="68">
                  <c:v>44174</c:v>
                </c:pt>
                <c:pt idx="69">
                  <c:v>44173</c:v>
                </c:pt>
                <c:pt idx="70">
                  <c:v>44172</c:v>
                </c:pt>
                <c:pt idx="71">
                  <c:v>44169</c:v>
                </c:pt>
                <c:pt idx="72">
                  <c:v>44168</c:v>
                </c:pt>
                <c:pt idx="73">
                  <c:v>44167</c:v>
                </c:pt>
                <c:pt idx="74">
                  <c:v>44166</c:v>
                </c:pt>
                <c:pt idx="75">
                  <c:v>44165</c:v>
                </c:pt>
                <c:pt idx="76">
                  <c:v>44162</c:v>
                </c:pt>
                <c:pt idx="77">
                  <c:v>44161</c:v>
                </c:pt>
                <c:pt idx="78">
                  <c:v>44160</c:v>
                </c:pt>
                <c:pt idx="79">
                  <c:v>44159</c:v>
                </c:pt>
                <c:pt idx="80">
                  <c:v>44158</c:v>
                </c:pt>
                <c:pt idx="81">
                  <c:v>44155</c:v>
                </c:pt>
                <c:pt idx="82">
                  <c:v>44154</c:v>
                </c:pt>
                <c:pt idx="83">
                  <c:v>44153</c:v>
                </c:pt>
                <c:pt idx="84">
                  <c:v>44152</c:v>
                </c:pt>
                <c:pt idx="85">
                  <c:v>44151</c:v>
                </c:pt>
                <c:pt idx="86">
                  <c:v>44148</c:v>
                </c:pt>
                <c:pt idx="87">
                  <c:v>44147</c:v>
                </c:pt>
                <c:pt idx="88">
                  <c:v>44146</c:v>
                </c:pt>
                <c:pt idx="89">
                  <c:v>44145</c:v>
                </c:pt>
                <c:pt idx="90">
                  <c:v>44144</c:v>
                </c:pt>
                <c:pt idx="91">
                  <c:v>44141</c:v>
                </c:pt>
                <c:pt idx="92">
                  <c:v>44140</c:v>
                </c:pt>
                <c:pt idx="93">
                  <c:v>44139</c:v>
                </c:pt>
                <c:pt idx="94">
                  <c:v>44138</c:v>
                </c:pt>
                <c:pt idx="95">
                  <c:v>44137</c:v>
                </c:pt>
                <c:pt idx="96">
                  <c:v>44134</c:v>
                </c:pt>
                <c:pt idx="97">
                  <c:v>44133</c:v>
                </c:pt>
                <c:pt idx="98">
                  <c:v>44132</c:v>
                </c:pt>
                <c:pt idx="99">
                  <c:v>44131</c:v>
                </c:pt>
                <c:pt idx="100">
                  <c:v>44130</c:v>
                </c:pt>
                <c:pt idx="101">
                  <c:v>44127</c:v>
                </c:pt>
                <c:pt idx="102">
                  <c:v>44126</c:v>
                </c:pt>
                <c:pt idx="103">
                  <c:v>44125</c:v>
                </c:pt>
                <c:pt idx="104">
                  <c:v>44124</c:v>
                </c:pt>
                <c:pt idx="105">
                  <c:v>44123</c:v>
                </c:pt>
                <c:pt idx="106">
                  <c:v>44120</c:v>
                </c:pt>
                <c:pt idx="107">
                  <c:v>44119</c:v>
                </c:pt>
                <c:pt idx="108">
                  <c:v>44118</c:v>
                </c:pt>
                <c:pt idx="109">
                  <c:v>44117</c:v>
                </c:pt>
                <c:pt idx="110">
                  <c:v>44116</c:v>
                </c:pt>
                <c:pt idx="111">
                  <c:v>44113</c:v>
                </c:pt>
                <c:pt idx="112">
                  <c:v>44104</c:v>
                </c:pt>
                <c:pt idx="113">
                  <c:v>44103</c:v>
                </c:pt>
                <c:pt idx="114">
                  <c:v>44102</c:v>
                </c:pt>
                <c:pt idx="115">
                  <c:v>44099</c:v>
                </c:pt>
                <c:pt idx="116">
                  <c:v>44098</c:v>
                </c:pt>
                <c:pt idx="117">
                  <c:v>44097</c:v>
                </c:pt>
                <c:pt idx="118">
                  <c:v>44096</c:v>
                </c:pt>
                <c:pt idx="119">
                  <c:v>44095</c:v>
                </c:pt>
                <c:pt idx="120">
                  <c:v>44092</c:v>
                </c:pt>
                <c:pt idx="121">
                  <c:v>44091</c:v>
                </c:pt>
                <c:pt idx="122">
                  <c:v>44090</c:v>
                </c:pt>
                <c:pt idx="123">
                  <c:v>44089</c:v>
                </c:pt>
                <c:pt idx="124">
                  <c:v>44088</c:v>
                </c:pt>
                <c:pt idx="125">
                  <c:v>44085</c:v>
                </c:pt>
                <c:pt idx="126">
                  <c:v>44084</c:v>
                </c:pt>
                <c:pt idx="127">
                  <c:v>44083</c:v>
                </c:pt>
                <c:pt idx="128">
                  <c:v>44082</c:v>
                </c:pt>
                <c:pt idx="129">
                  <c:v>44081</c:v>
                </c:pt>
                <c:pt idx="130">
                  <c:v>44078</c:v>
                </c:pt>
                <c:pt idx="131">
                  <c:v>44077</c:v>
                </c:pt>
                <c:pt idx="132">
                  <c:v>44076</c:v>
                </c:pt>
                <c:pt idx="133">
                  <c:v>44075</c:v>
                </c:pt>
                <c:pt idx="134">
                  <c:v>44074</c:v>
                </c:pt>
                <c:pt idx="135">
                  <c:v>44071</c:v>
                </c:pt>
                <c:pt idx="136">
                  <c:v>44070</c:v>
                </c:pt>
                <c:pt idx="137">
                  <c:v>44069</c:v>
                </c:pt>
                <c:pt idx="138">
                  <c:v>44068</c:v>
                </c:pt>
                <c:pt idx="139">
                  <c:v>44067</c:v>
                </c:pt>
                <c:pt idx="140">
                  <c:v>44064</c:v>
                </c:pt>
                <c:pt idx="141">
                  <c:v>44063</c:v>
                </c:pt>
                <c:pt idx="142">
                  <c:v>44062</c:v>
                </c:pt>
                <c:pt idx="143">
                  <c:v>44061</c:v>
                </c:pt>
                <c:pt idx="144">
                  <c:v>44060</c:v>
                </c:pt>
                <c:pt idx="145">
                  <c:v>44057</c:v>
                </c:pt>
                <c:pt idx="146">
                  <c:v>44056</c:v>
                </c:pt>
                <c:pt idx="147">
                  <c:v>44055</c:v>
                </c:pt>
                <c:pt idx="148">
                  <c:v>44054</c:v>
                </c:pt>
                <c:pt idx="149">
                  <c:v>44053</c:v>
                </c:pt>
                <c:pt idx="150">
                  <c:v>44050</c:v>
                </c:pt>
                <c:pt idx="151">
                  <c:v>44049</c:v>
                </c:pt>
                <c:pt idx="152">
                  <c:v>44048</c:v>
                </c:pt>
                <c:pt idx="153">
                  <c:v>44047</c:v>
                </c:pt>
                <c:pt idx="154">
                  <c:v>44046</c:v>
                </c:pt>
                <c:pt idx="155">
                  <c:v>44043</c:v>
                </c:pt>
                <c:pt idx="156">
                  <c:v>44042</c:v>
                </c:pt>
                <c:pt idx="157">
                  <c:v>44041</c:v>
                </c:pt>
                <c:pt idx="158">
                  <c:v>44040</c:v>
                </c:pt>
                <c:pt idx="159">
                  <c:v>44039</c:v>
                </c:pt>
                <c:pt idx="160">
                  <c:v>44036</c:v>
                </c:pt>
                <c:pt idx="161">
                  <c:v>44035</c:v>
                </c:pt>
                <c:pt idx="162">
                  <c:v>44034</c:v>
                </c:pt>
                <c:pt idx="163">
                  <c:v>44033</c:v>
                </c:pt>
                <c:pt idx="164">
                  <c:v>44032</c:v>
                </c:pt>
                <c:pt idx="165">
                  <c:v>44029</c:v>
                </c:pt>
                <c:pt idx="166">
                  <c:v>44028</c:v>
                </c:pt>
                <c:pt idx="167">
                  <c:v>44027</c:v>
                </c:pt>
                <c:pt idx="168">
                  <c:v>44026</c:v>
                </c:pt>
                <c:pt idx="169">
                  <c:v>44025</c:v>
                </c:pt>
                <c:pt idx="170">
                  <c:v>44022</c:v>
                </c:pt>
                <c:pt idx="171">
                  <c:v>44021</c:v>
                </c:pt>
                <c:pt idx="172">
                  <c:v>44020</c:v>
                </c:pt>
                <c:pt idx="173">
                  <c:v>44019</c:v>
                </c:pt>
                <c:pt idx="174">
                  <c:v>44018</c:v>
                </c:pt>
                <c:pt idx="175">
                  <c:v>44015</c:v>
                </c:pt>
                <c:pt idx="176">
                  <c:v>44014</c:v>
                </c:pt>
                <c:pt idx="177">
                  <c:v>44013</c:v>
                </c:pt>
                <c:pt idx="178">
                  <c:v>44012</c:v>
                </c:pt>
                <c:pt idx="179">
                  <c:v>44011</c:v>
                </c:pt>
                <c:pt idx="180">
                  <c:v>44006</c:v>
                </c:pt>
                <c:pt idx="181">
                  <c:v>44005</c:v>
                </c:pt>
                <c:pt idx="182">
                  <c:v>44004</c:v>
                </c:pt>
                <c:pt idx="183">
                  <c:v>44001</c:v>
                </c:pt>
                <c:pt idx="184">
                  <c:v>44000</c:v>
                </c:pt>
                <c:pt idx="185">
                  <c:v>43999</c:v>
                </c:pt>
                <c:pt idx="186">
                  <c:v>43998</c:v>
                </c:pt>
                <c:pt idx="187">
                  <c:v>43997</c:v>
                </c:pt>
                <c:pt idx="188">
                  <c:v>43994</c:v>
                </c:pt>
                <c:pt idx="189">
                  <c:v>43993</c:v>
                </c:pt>
                <c:pt idx="190">
                  <c:v>43992</c:v>
                </c:pt>
                <c:pt idx="191">
                  <c:v>43991</c:v>
                </c:pt>
                <c:pt idx="192">
                  <c:v>43990</c:v>
                </c:pt>
                <c:pt idx="193">
                  <c:v>43987</c:v>
                </c:pt>
                <c:pt idx="194">
                  <c:v>43986</c:v>
                </c:pt>
                <c:pt idx="195">
                  <c:v>43985</c:v>
                </c:pt>
                <c:pt idx="196">
                  <c:v>43984</c:v>
                </c:pt>
                <c:pt idx="197">
                  <c:v>43983</c:v>
                </c:pt>
                <c:pt idx="198">
                  <c:v>43980</c:v>
                </c:pt>
                <c:pt idx="199">
                  <c:v>43979</c:v>
                </c:pt>
                <c:pt idx="200">
                  <c:v>43978</c:v>
                </c:pt>
                <c:pt idx="201">
                  <c:v>43977</c:v>
                </c:pt>
                <c:pt idx="202">
                  <c:v>43976</c:v>
                </c:pt>
                <c:pt idx="203">
                  <c:v>43973</c:v>
                </c:pt>
                <c:pt idx="204">
                  <c:v>43972</c:v>
                </c:pt>
                <c:pt idx="205">
                  <c:v>43971</c:v>
                </c:pt>
                <c:pt idx="206">
                  <c:v>43970</c:v>
                </c:pt>
                <c:pt idx="207">
                  <c:v>43969</c:v>
                </c:pt>
                <c:pt idx="208">
                  <c:v>43966</c:v>
                </c:pt>
                <c:pt idx="209">
                  <c:v>43965</c:v>
                </c:pt>
                <c:pt idx="210">
                  <c:v>43964</c:v>
                </c:pt>
                <c:pt idx="211">
                  <c:v>43963</c:v>
                </c:pt>
                <c:pt idx="212">
                  <c:v>43962</c:v>
                </c:pt>
                <c:pt idx="213">
                  <c:v>43959</c:v>
                </c:pt>
                <c:pt idx="214">
                  <c:v>43958</c:v>
                </c:pt>
                <c:pt idx="215">
                  <c:v>43957</c:v>
                </c:pt>
                <c:pt idx="216">
                  <c:v>43951</c:v>
                </c:pt>
                <c:pt idx="217">
                  <c:v>43950</c:v>
                </c:pt>
                <c:pt idx="218">
                  <c:v>43949</c:v>
                </c:pt>
                <c:pt idx="219">
                  <c:v>43948</c:v>
                </c:pt>
                <c:pt idx="220">
                  <c:v>43945</c:v>
                </c:pt>
                <c:pt idx="221">
                  <c:v>43944</c:v>
                </c:pt>
                <c:pt idx="222">
                  <c:v>43943</c:v>
                </c:pt>
                <c:pt idx="223">
                  <c:v>43942</c:v>
                </c:pt>
                <c:pt idx="224">
                  <c:v>43941</c:v>
                </c:pt>
                <c:pt idx="225">
                  <c:v>43938</c:v>
                </c:pt>
                <c:pt idx="226">
                  <c:v>43937</c:v>
                </c:pt>
                <c:pt idx="227">
                  <c:v>43936</c:v>
                </c:pt>
                <c:pt idx="228">
                  <c:v>43935</c:v>
                </c:pt>
                <c:pt idx="229">
                  <c:v>43934</c:v>
                </c:pt>
                <c:pt idx="230">
                  <c:v>43931</c:v>
                </c:pt>
                <c:pt idx="231">
                  <c:v>43930</c:v>
                </c:pt>
                <c:pt idx="232">
                  <c:v>43929</c:v>
                </c:pt>
                <c:pt idx="233">
                  <c:v>43928</c:v>
                </c:pt>
                <c:pt idx="234">
                  <c:v>43924</c:v>
                </c:pt>
                <c:pt idx="235">
                  <c:v>43923</c:v>
                </c:pt>
                <c:pt idx="236">
                  <c:v>43922</c:v>
                </c:pt>
                <c:pt idx="237">
                  <c:v>43921</c:v>
                </c:pt>
                <c:pt idx="238">
                  <c:v>43920</c:v>
                </c:pt>
                <c:pt idx="239">
                  <c:v>43917</c:v>
                </c:pt>
                <c:pt idx="240">
                  <c:v>43916</c:v>
                </c:pt>
                <c:pt idx="241">
                  <c:v>43915</c:v>
                </c:pt>
                <c:pt idx="242">
                  <c:v>43914</c:v>
                </c:pt>
                <c:pt idx="243">
                  <c:v>43913</c:v>
                </c:pt>
              </c:numCache>
            </c:numRef>
          </c:cat>
          <c:val>
            <c:numRef>
              <c:f>file!$B$2:$B$245</c:f>
              <c:numCache>
                <c:formatCode>General</c:formatCode>
                <c:ptCount val="244"/>
                <c:pt idx="0">
                  <c:v>8.2200000000000006</c:v>
                </c:pt>
                <c:pt idx="1">
                  <c:v>8.5299999999999994</c:v>
                </c:pt>
                <c:pt idx="2">
                  <c:v>8.1300000000000008</c:v>
                </c:pt>
                <c:pt idx="3">
                  <c:v>8.35</c:v>
                </c:pt>
                <c:pt idx="4">
                  <c:v>7.71</c:v>
                </c:pt>
                <c:pt idx="5">
                  <c:v>8.0299999999999994</c:v>
                </c:pt>
                <c:pt idx="6">
                  <c:v>7.87</c:v>
                </c:pt>
                <c:pt idx="7">
                  <c:v>8</c:v>
                </c:pt>
                <c:pt idx="8">
                  <c:v>7.88</c:v>
                </c:pt>
                <c:pt idx="9">
                  <c:v>7.7</c:v>
                </c:pt>
                <c:pt idx="10">
                  <c:v>7.17</c:v>
                </c:pt>
                <c:pt idx="11">
                  <c:v>7.39</c:v>
                </c:pt>
                <c:pt idx="12">
                  <c:v>7.28</c:v>
                </c:pt>
                <c:pt idx="13">
                  <c:v>7.24</c:v>
                </c:pt>
                <c:pt idx="14">
                  <c:v>7.4</c:v>
                </c:pt>
                <c:pt idx="15">
                  <c:v>7.46</c:v>
                </c:pt>
                <c:pt idx="16">
                  <c:v>6.79</c:v>
                </c:pt>
                <c:pt idx="17">
                  <c:v>6.79</c:v>
                </c:pt>
                <c:pt idx="18">
                  <c:v>6.86</c:v>
                </c:pt>
                <c:pt idx="19">
                  <c:v>6.86</c:v>
                </c:pt>
                <c:pt idx="20">
                  <c:v>6.88</c:v>
                </c:pt>
                <c:pt idx="21">
                  <c:v>6.88</c:v>
                </c:pt>
                <c:pt idx="22">
                  <c:v>6.82</c:v>
                </c:pt>
                <c:pt idx="23">
                  <c:v>6.68</c:v>
                </c:pt>
                <c:pt idx="24">
                  <c:v>6.68</c:v>
                </c:pt>
                <c:pt idx="25">
                  <c:v>6.63</c:v>
                </c:pt>
                <c:pt idx="26">
                  <c:v>6.62</c:v>
                </c:pt>
                <c:pt idx="27">
                  <c:v>6.61</c:v>
                </c:pt>
                <c:pt idx="28">
                  <c:v>6.67</c:v>
                </c:pt>
                <c:pt idx="29">
                  <c:v>6.65</c:v>
                </c:pt>
                <c:pt idx="30">
                  <c:v>6.74</c:v>
                </c:pt>
                <c:pt idx="31">
                  <c:v>6.74</c:v>
                </c:pt>
                <c:pt idx="32">
                  <c:v>6.79</c:v>
                </c:pt>
                <c:pt idx="33">
                  <c:v>6.82</c:v>
                </c:pt>
                <c:pt idx="34">
                  <c:v>6.9</c:v>
                </c:pt>
                <c:pt idx="35">
                  <c:v>7</c:v>
                </c:pt>
                <c:pt idx="36">
                  <c:v>6.98</c:v>
                </c:pt>
                <c:pt idx="37">
                  <c:v>7.04</c:v>
                </c:pt>
                <c:pt idx="38">
                  <c:v>7.05</c:v>
                </c:pt>
                <c:pt idx="39">
                  <c:v>7.07</c:v>
                </c:pt>
                <c:pt idx="40">
                  <c:v>7.11</c:v>
                </c:pt>
                <c:pt idx="41">
                  <c:v>7.09</c:v>
                </c:pt>
                <c:pt idx="42">
                  <c:v>7.1</c:v>
                </c:pt>
                <c:pt idx="43">
                  <c:v>7.09</c:v>
                </c:pt>
                <c:pt idx="44">
                  <c:v>7.06</c:v>
                </c:pt>
                <c:pt idx="45">
                  <c:v>7.05</c:v>
                </c:pt>
                <c:pt idx="46">
                  <c:v>7.05</c:v>
                </c:pt>
                <c:pt idx="47">
                  <c:v>7.18</c:v>
                </c:pt>
                <c:pt idx="48">
                  <c:v>7.08</c:v>
                </c:pt>
                <c:pt idx="49">
                  <c:v>7.16</c:v>
                </c:pt>
                <c:pt idx="50">
                  <c:v>7.11</c:v>
                </c:pt>
                <c:pt idx="51">
                  <c:v>7.11</c:v>
                </c:pt>
                <c:pt idx="52">
                  <c:v>7.12</c:v>
                </c:pt>
                <c:pt idx="53">
                  <c:v>7.16</c:v>
                </c:pt>
                <c:pt idx="54">
                  <c:v>7.19</c:v>
                </c:pt>
                <c:pt idx="55">
                  <c:v>7.42</c:v>
                </c:pt>
                <c:pt idx="56">
                  <c:v>7.34</c:v>
                </c:pt>
                <c:pt idx="57">
                  <c:v>7.19</c:v>
                </c:pt>
                <c:pt idx="58">
                  <c:v>7.27</c:v>
                </c:pt>
                <c:pt idx="59">
                  <c:v>7.09</c:v>
                </c:pt>
                <c:pt idx="60">
                  <c:v>7.26</c:v>
                </c:pt>
                <c:pt idx="61">
                  <c:v>7.25</c:v>
                </c:pt>
                <c:pt idx="62">
                  <c:v>7.17</c:v>
                </c:pt>
                <c:pt idx="63">
                  <c:v>7.06</c:v>
                </c:pt>
                <c:pt idx="64">
                  <c:v>7.04</c:v>
                </c:pt>
                <c:pt idx="65">
                  <c:v>7.02</c:v>
                </c:pt>
                <c:pt idx="66">
                  <c:v>7.08</c:v>
                </c:pt>
                <c:pt idx="67">
                  <c:v>7.16</c:v>
                </c:pt>
                <c:pt idx="68">
                  <c:v>7.22</c:v>
                </c:pt>
                <c:pt idx="69">
                  <c:v>7.31</c:v>
                </c:pt>
                <c:pt idx="70">
                  <c:v>7.37</c:v>
                </c:pt>
                <c:pt idx="71">
                  <c:v>7.46</c:v>
                </c:pt>
                <c:pt idx="72">
                  <c:v>7.49</c:v>
                </c:pt>
                <c:pt idx="73">
                  <c:v>7.46</c:v>
                </c:pt>
                <c:pt idx="74">
                  <c:v>7.47</c:v>
                </c:pt>
                <c:pt idx="75">
                  <c:v>7.43</c:v>
                </c:pt>
                <c:pt idx="76">
                  <c:v>7.54</c:v>
                </c:pt>
                <c:pt idx="77">
                  <c:v>7.52</c:v>
                </c:pt>
                <c:pt idx="78">
                  <c:v>7.32</c:v>
                </c:pt>
                <c:pt idx="79">
                  <c:v>7.31</c:v>
                </c:pt>
                <c:pt idx="80">
                  <c:v>7.35</c:v>
                </c:pt>
                <c:pt idx="81">
                  <c:v>7.3</c:v>
                </c:pt>
                <c:pt idx="82">
                  <c:v>7.27</c:v>
                </c:pt>
                <c:pt idx="83">
                  <c:v>7.29</c:v>
                </c:pt>
                <c:pt idx="84">
                  <c:v>7.29</c:v>
                </c:pt>
                <c:pt idx="85">
                  <c:v>7.27</c:v>
                </c:pt>
                <c:pt idx="86">
                  <c:v>7.14</c:v>
                </c:pt>
                <c:pt idx="87">
                  <c:v>7.23</c:v>
                </c:pt>
                <c:pt idx="88">
                  <c:v>7.24</c:v>
                </c:pt>
                <c:pt idx="89">
                  <c:v>7.21</c:v>
                </c:pt>
                <c:pt idx="90">
                  <c:v>7.26</c:v>
                </c:pt>
                <c:pt idx="91">
                  <c:v>7.21</c:v>
                </c:pt>
                <c:pt idx="92">
                  <c:v>7.21</c:v>
                </c:pt>
                <c:pt idx="93">
                  <c:v>7.17</c:v>
                </c:pt>
                <c:pt idx="94">
                  <c:v>7.23</c:v>
                </c:pt>
                <c:pt idx="95">
                  <c:v>7.14</c:v>
                </c:pt>
                <c:pt idx="96">
                  <c:v>7.15</c:v>
                </c:pt>
                <c:pt idx="97">
                  <c:v>7.29</c:v>
                </c:pt>
                <c:pt idx="98">
                  <c:v>7.32</c:v>
                </c:pt>
                <c:pt idx="99">
                  <c:v>7.34</c:v>
                </c:pt>
                <c:pt idx="100">
                  <c:v>7.43</c:v>
                </c:pt>
                <c:pt idx="101">
                  <c:v>7.43</c:v>
                </c:pt>
                <c:pt idx="102">
                  <c:v>7.43</c:v>
                </c:pt>
                <c:pt idx="103">
                  <c:v>7.5</c:v>
                </c:pt>
                <c:pt idx="104">
                  <c:v>7.57</c:v>
                </c:pt>
                <c:pt idx="105">
                  <c:v>7.64</c:v>
                </c:pt>
                <c:pt idx="106">
                  <c:v>7.64</c:v>
                </c:pt>
                <c:pt idx="107">
                  <c:v>7.64</c:v>
                </c:pt>
                <c:pt idx="108">
                  <c:v>7.62</c:v>
                </c:pt>
                <c:pt idx="109">
                  <c:v>7.63</c:v>
                </c:pt>
                <c:pt idx="110">
                  <c:v>7.67</c:v>
                </c:pt>
                <c:pt idx="111">
                  <c:v>7.62</c:v>
                </c:pt>
                <c:pt idx="112">
                  <c:v>7.51</c:v>
                </c:pt>
                <c:pt idx="113">
                  <c:v>7.53</c:v>
                </c:pt>
                <c:pt idx="114">
                  <c:v>7.44</c:v>
                </c:pt>
                <c:pt idx="115">
                  <c:v>7.44</c:v>
                </c:pt>
                <c:pt idx="116">
                  <c:v>7.51</c:v>
                </c:pt>
                <c:pt idx="117">
                  <c:v>7.67</c:v>
                </c:pt>
                <c:pt idx="118">
                  <c:v>7.67</c:v>
                </c:pt>
                <c:pt idx="119">
                  <c:v>7.7</c:v>
                </c:pt>
                <c:pt idx="120">
                  <c:v>7.68</c:v>
                </c:pt>
                <c:pt idx="121">
                  <c:v>7.66</c:v>
                </c:pt>
                <c:pt idx="122">
                  <c:v>7.64</c:v>
                </c:pt>
                <c:pt idx="123">
                  <c:v>7.57</c:v>
                </c:pt>
                <c:pt idx="124">
                  <c:v>7.58</c:v>
                </c:pt>
                <c:pt idx="125">
                  <c:v>7.57</c:v>
                </c:pt>
                <c:pt idx="126">
                  <c:v>7.52</c:v>
                </c:pt>
                <c:pt idx="127">
                  <c:v>7.59</c:v>
                </c:pt>
                <c:pt idx="128">
                  <c:v>7.56</c:v>
                </c:pt>
                <c:pt idx="129">
                  <c:v>7.52</c:v>
                </c:pt>
                <c:pt idx="130">
                  <c:v>7.55</c:v>
                </c:pt>
                <c:pt idx="131">
                  <c:v>7.58</c:v>
                </c:pt>
                <c:pt idx="132">
                  <c:v>7.48</c:v>
                </c:pt>
                <c:pt idx="133">
                  <c:v>7.53</c:v>
                </c:pt>
                <c:pt idx="134">
                  <c:v>7.53</c:v>
                </c:pt>
                <c:pt idx="135">
                  <c:v>7.68</c:v>
                </c:pt>
                <c:pt idx="136">
                  <c:v>7.72</c:v>
                </c:pt>
                <c:pt idx="137">
                  <c:v>7.74</c:v>
                </c:pt>
                <c:pt idx="138">
                  <c:v>7.88</c:v>
                </c:pt>
                <c:pt idx="139">
                  <c:v>7.79</c:v>
                </c:pt>
                <c:pt idx="140">
                  <c:v>7.8</c:v>
                </c:pt>
                <c:pt idx="141">
                  <c:v>7.8</c:v>
                </c:pt>
                <c:pt idx="142">
                  <c:v>8.07</c:v>
                </c:pt>
                <c:pt idx="143">
                  <c:v>7.85</c:v>
                </c:pt>
                <c:pt idx="144">
                  <c:v>7.91</c:v>
                </c:pt>
                <c:pt idx="145">
                  <c:v>7.83</c:v>
                </c:pt>
                <c:pt idx="146">
                  <c:v>7.82</c:v>
                </c:pt>
                <c:pt idx="147">
                  <c:v>7.68</c:v>
                </c:pt>
                <c:pt idx="148">
                  <c:v>7.67</c:v>
                </c:pt>
                <c:pt idx="149">
                  <c:v>7.7</c:v>
                </c:pt>
                <c:pt idx="150">
                  <c:v>7.63</c:v>
                </c:pt>
                <c:pt idx="151">
                  <c:v>7.74</c:v>
                </c:pt>
                <c:pt idx="152">
                  <c:v>7.75</c:v>
                </c:pt>
                <c:pt idx="153">
                  <c:v>7.81</c:v>
                </c:pt>
                <c:pt idx="154">
                  <c:v>7.88</c:v>
                </c:pt>
                <c:pt idx="155">
                  <c:v>7.85</c:v>
                </c:pt>
                <c:pt idx="156">
                  <c:v>7.74</c:v>
                </c:pt>
                <c:pt idx="157">
                  <c:v>7.77</c:v>
                </c:pt>
                <c:pt idx="158">
                  <c:v>7.65</c:v>
                </c:pt>
                <c:pt idx="159">
                  <c:v>7.63</c:v>
                </c:pt>
                <c:pt idx="160">
                  <c:v>7.54</c:v>
                </c:pt>
                <c:pt idx="161">
                  <c:v>7.64</c:v>
                </c:pt>
                <c:pt idx="162">
                  <c:v>7.68</c:v>
                </c:pt>
                <c:pt idx="163">
                  <c:v>7.71</c:v>
                </c:pt>
                <c:pt idx="164">
                  <c:v>7.77</c:v>
                </c:pt>
                <c:pt idx="165">
                  <c:v>7.58</c:v>
                </c:pt>
                <c:pt idx="166">
                  <c:v>7.7</c:v>
                </c:pt>
                <c:pt idx="167">
                  <c:v>7.85</c:v>
                </c:pt>
                <c:pt idx="168">
                  <c:v>7.94</c:v>
                </c:pt>
                <c:pt idx="169">
                  <c:v>8.1</c:v>
                </c:pt>
                <c:pt idx="170">
                  <c:v>7.93</c:v>
                </c:pt>
                <c:pt idx="171">
                  <c:v>8.17</c:v>
                </c:pt>
                <c:pt idx="172">
                  <c:v>8.24</c:v>
                </c:pt>
                <c:pt idx="173">
                  <c:v>8.17</c:v>
                </c:pt>
                <c:pt idx="174">
                  <c:v>8.06</c:v>
                </c:pt>
                <c:pt idx="175">
                  <c:v>7.78</c:v>
                </c:pt>
                <c:pt idx="176">
                  <c:v>7.79</c:v>
                </c:pt>
                <c:pt idx="177">
                  <c:v>7.7</c:v>
                </c:pt>
                <c:pt idx="178">
                  <c:v>7.4</c:v>
                </c:pt>
                <c:pt idx="179">
                  <c:v>7.33</c:v>
                </c:pt>
                <c:pt idx="180">
                  <c:v>7.4</c:v>
                </c:pt>
                <c:pt idx="181">
                  <c:v>7.34</c:v>
                </c:pt>
                <c:pt idx="182">
                  <c:v>7.36</c:v>
                </c:pt>
                <c:pt idx="183">
                  <c:v>7.39</c:v>
                </c:pt>
                <c:pt idx="184">
                  <c:v>7.35</c:v>
                </c:pt>
                <c:pt idx="185">
                  <c:v>7.28</c:v>
                </c:pt>
                <c:pt idx="186">
                  <c:v>7.19</c:v>
                </c:pt>
                <c:pt idx="187">
                  <c:v>7.1</c:v>
                </c:pt>
                <c:pt idx="188">
                  <c:v>7.14</c:v>
                </c:pt>
                <c:pt idx="189">
                  <c:v>7.23</c:v>
                </c:pt>
                <c:pt idx="190">
                  <c:v>7.33</c:v>
                </c:pt>
                <c:pt idx="191">
                  <c:v>7.4</c:v>
                </c:pt>
                <c:pt idx="192">
                  <c:v>7.4</c:v>
                </c:pt>
                <c:pt idx="193">
                  <c:v>7.45</c:v>
                </c:pt>
                <c:pt idx="194">
                  <c:v>7.44</c:v>
                </c:pt>
                <c:pt idx="195">
                  <c:v>7.51</c:v>
                </c:pt>
                <c:pt idx="196">
                  <c:v>7.47</c:v>
                </c:pt>
                <c:pt idx="197">
                  <c:v>7.45</c:v>
                </c:pt>
                <c:pt idx="198">
                  <c:v>7.33</c:v>
                </c:pt>
                <c:pt idx="199">
                  <c:v>7.37</c:v>
                </c:pt>
                <c:pt idx="200">
                  <c:v>7.45</c:v>
                </c:pt>
                <c:pt idx="201">
                  <c:v>7.51</c:v>
                </c:pt>
                <c:pt idx="202">
                  <c:v>7.51</c:v>
                </c:pt>
                <c:pt idx="203">
                  <c:v>7.38</c:v>
                </c:pt>
                <c:pt idx="204">
                  <c:v>7.44</c:v>
                </c:pt>
                <c:pt idx="205">
                  <c:v>7.53</c:v>
                </c:pt>
                <c:pt idx="206">
                  <c:v>7.36</c:v>
                </c:pt>
                <c:pt idx="207">
                  <c:v>7.33</c:v>
                </c:pt>
                <c:pt idx="208">
                  <c:v>7.39</c:v>
                </c:pt>
                <c:pt idx="209">
                  <c:v>7.35</c:v>
                </c:pt>
                <c:pt idx="210">
                  <c:v>7.39</c:v>
                </c:pt>
                <c:pt idx="211">
                  <c:v>7.41</c:v>
                </c:pt>
                <c:pt idx="212">
                  <c:v>7.41</c:v>
                </c:pt>
                <c:pt idx="213">
                  <c:v>7.39</c:v>
                </c:pt>
                <c:pt idx="214">
                  <c:v>7.37</c:v>
                </c:pt>
                <c:pt idx="215">
                  <c:v>7.41</c:v>
                </c:pt>
                <c:pt idx="216">
                  <c:v>7.36</c:v>
                </c:pt>
                <c:pt idx="217">
                  <c:v>7.23</c:v>
                </c:pt>
                <c:pt idx="218">
                  <c:v>7.16</c:v>
                </c:pt>
                <c:pt idx="219">
                  <c:v>7.25</c:v>
                </c:pt>
                <c:pt idx="220">
                  <c:v>7.25</c:v>
                </c:pt>
                <c:pt idx="221">
                  <c:v>7.41</c:v>
                </c:pt>
                <c:pt idx="222">
                  <c:v>7.43</c:v>
                </c:pt>
                <c:pt idx="223">
                  <c:v>7.38</c:v>
                </c:pt>
                <c:pt idx="224">
                  <c:v>7.46</c:v>
                </c:pt>
                <c:pt idx="225">
                  <c:v>7.58</c:v>
                </c:pt>
                <c:pt idx="226">
                  <c:v>7.63</c:v>
                </c:pt>
                <c:pt idx="227">
                  <c:v>7.55</c:v>
                </c:pt>
                <c:pt idx="228">
                  <c:v>7.59</c:v>
                </c:pt>
                <c:pt idx="229">
                  <c:v>7.58</c:v>
                </c:pt>
                <c:pt idx="230">
                  <c:v>7.48</c:v>
                </c:pt>
                <c:pt idx="231">
                  <c:v>7.44</c:v>
                </c:pt>
                <c:pt idx="232">
                  <c:v>7.5</c:v>
                </c:pt>
                <c:pt idx="233">
                  <c:v>7.36</c:v>
                </c:pt>
                <c:pt idx="234">
                  <c:v>7.22</c:v>
                </c:pt>
                <c:pt idx="235">
                  <c:v>7.11</c:v>
                </c:pt>
                <c:pt idx="236">
                  <c:v>7.06</c:v>
                </c:pt>
                <c:pt idx="237">
                  <c:v>7.02</c:v>
                </c:pt>
                <c:pt idx="238">
                  <c:v>7.1</c:v>
                </c:pt>
                <c:pt idx="239">
                  <c:v>7.1</c:v>
                </c:pt>
                <c:pt idx="240">
                  <c:v>7.11</c:v>
                </c:pt>
                <c:pt idx="241">
                  <c:v>7.26</c:v>
                </c:pt>
                <c:pt idx="242">
                  <c:v>7.36</c:v>
                </c:pt>
                <c:pt idx="243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202-4A66-863A-09717594C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36183056"/>
        <c:axId val="836188496"/>
      </c:lineChart>
      <c:lineChart>
        <c:grouping val="standard"/>
        <c:varyColors val="0"/>
        <c:ser>
          <c:idx val="1"/>
          <c:order val="1"/>
          <c:tx>
            <c:strRef>
              <c:f>file!$C$1</c:f>
              <c:strCache>
                <c:ptCount val="1"/>
                <c:pt idx="0">
                  <c:v>沪深300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file!$A$2:$A$245</c:f>
              <c:numCache>
                <c:formatCode>yyyy\-mm\-dd</c:formatCode>
                <c:ptCount val="244"/>
                <c:pt idx="0">
                  <c:v>44278</c:v>
                </c:pt>
                <c:pt idx="1">
                  <c:v>44277</c:v>
                </c:pt>
                <c:pt idx="2">
                  <c:v>44274</c:v>
                </c:pt>
                <c:pt idx="3">
                  <c:v>44273</c:v>
                </c:pt>
                <c:pt idx="4">
                  <c:v>44272</c:v>
                </c:pt>
                <c:pt idx="5">
                  <c:v>44271</c:v>
                </c:pt>
                <c:pt idx="6">
                  <c:v>44270</c:v>
                </c:pt>
                <c:pt idx="7">
                  <c:v>44267</c:v>
                </c:pt>
                <c:pt idx="8">
                  <c:v>44266</c:v>
                </c:pt>
                <c:pt idx="9">
                  <c:v>44265</c:v>
                </c:pt>
                <c:pt idx="10">
                  <c:v>44264</c:v>
                </c:pt>
                <c:pt idx="11">
                  <c:v>44263</c:v>
                </c:pt>
                <c:pt idx="12">
                  <c:v>44260</c:v>
                </c:pt>
                <c:pt idx="13">
                  <c:v>44259</c:v>
                </c:pt>
                <c:pt idx="14">
                  <c:v>44258</c:v>
                </c:pt>
                <c:pt idx="15">
                  <c:v>44257</c:v>
                </c:pt>
                <c:pt idx="16">
                  <c:v>44256</c:v>
                </c:pt>
                <c:pt idx="17">
                  <c:v>44253</c:v>
                </c:pt>
                <c:pt idx="18">
                  <c:v>44252</c:v>
                </c:pt>
                <c:pt idx="19">
                  <c:v>44251</c:v>
                </c:pt>
                <c:pt idx="20">
                  <c:v>44250</c:v>
                </c:pt>
                <c:pt idx="21">
                  <c:v>44249</c:v>
                </c:pt>
                <c:pt idx="22">
                  <c:v>44246</c:v>
                </c:pt>
                <c:pt idx="23">
                  <c:v>44245</c:v>
                </c:pt>
                <c:pt idx="24">
                  <c:v>44237</c:v>
                </c:pt>
                <c:pt idx="25">
                  <c:v>44236</c:v>
                </c:pt>
                <c:pt idx="26">
                  <c:v>44235</c:v>
                </c:pt>
                <c:pt idx="27">
                  <c:v>44232</c:v>
                </c:pt>
                <c:pt idx="28">
                  <c:v>44231</c:v>
                </c:pt>
                <c:pt idx="29">
                  <c:v>44230</c:v>
                </c:pt>
                <c:pt idx="30">
                  <c:v>44229</c:v>
                </c:pt>
                <c:pt idx="31">
                  <c:v>44228</c:v>
                </c:pt>
                <c:pt idx="32">
                  <c:v>44225</c:v>
                </c:pt>
                <c:pt idx="33">
                  <c:v>44224</c:v>
                </c:pt>
                <c:pt idx="34">
                  <c:v>44223</c:v>
                </c:pt>
                <c:pt idx="35">
                  <c:v>44222</c:v>
                </c:pt>
                <c:pt idx="36">
                  <c:v>44221</c:v>
                </c:pt>
                <c:pt idx="37">
                  <c:v>44218</c:v>
                </c:pt>
                <c:pt idx="38">
                  <c:v>44217</c:v>
                </c:pt>
                <c:pt idx="39">
                  <c:v>44216</c:v>
                </c:pt>
                <c:pt idx="40">
                  <c:v>44215</c:v>
                </c:pt>
                <c:pt idx="41">
                  <c:v>44214</c:v>
                </c:pt>
                <c:pt idx="42">
                  <c:v>44211</c:v>
                </c:pt>
                <c:pt idx="43">
                  <c:v>44210</c:v>
                </c:pt>
                <c:pt idx="44">
                  <c:v>44209</c:v>
                </c:pt>
                <c:pt idx="45">
                  <c:v>44208</c:v>
                </c:pt>
                <c:pt idx="46">
                  <c:v>44207</c:v>
                </c:pt>
                <c:pt idx="47">
                  <c:v>44204</c:v>
                </c:pt>
                <c:pt idx="48">
                  <c:v>44203</c:v>
                </c:pt>
                <c:pt idx="49">
                  <c:v>44202</c:v>
                </c:pt>
                <c:pt idx="50">
                  <c:v>44201</c:v>
                </c:pt>
                <c:pt idx="51">
                  <c:v>44200</c:v>
                </c:pt>
                <c:pt idx="52">
                  <c:v>44196</c:v>
                </c:pt>
                <c:pt idx="53">
                  <c:v>44195</c:v>
                </c:pt>
                <c:pt idx="54">
                  <c:v>44194</c:v>
                </c:pt>
                <c:pt idx="55">
                  <c:v>44193</c:v>
                </c:pt>
                <c:pt idx="56">
                  <c:v>44190</c:v>
                </c:pt>
                <c:pt idx="57">
                  <c:v>44189</c:v>
                </c:pt>
                <c:pt idx="58">
                  <c:v>44188</c:v>
                </c:pt>
                <c:pt idx="59">
                  <c:v>44187</c:v>
                </c:pt>
                <c:pt idx="60">
                  <c:v>44186</c:v>
                </c:pt>
                <c:pt idx="61">
                  <c:v>44183</c:v>
                </c:pt>
                <c:pt idx="62">
                  <c:v>44182</c:v>
                </c:pt>
                <c:pt idx="63">
                  <c:v>44181</c:v>
                </c:pt>
                <c:pt idx="64">
                  <c:v>44180</c:v>
                </c:pt>
                <c:pt idx="65">
                  <c:v>44179</c:v>
                </c:pt>
                <c:pt idx="66">
                  <c:v>44176</c:v>
                </c:pt>
                <c:pt idx="67">
                  <c:v>44175</c:v>
                </c:pt>
                <c:pt idx="68">
                  <c:v>44174</c:v>
                </c:pt>
                <c:pt idx="69">
                  <c:v>44173</c:v>
                </c:pt>
                <c:pt idx="70">
                  <c:v>44172</c:v>
                </c:pt>
                <c:pt idx="71">
                  <c:v>44169</c:v>
                </c:pt>
                <c:pt idx="72">
                  <c:v>44168</c:v>
                </c:pt>
                <c:pt idx="73">
                  <c:v>44167</c:v>
                </c:pt>
                <c:pt idx="74">
                  <c:v>44166</c:v>
                </c:pt>
                <c:pt idx="75">
                  <c:v>44165</c:v>
                </c:pt>
                <c:pt idx="76">
                  <c:v>44162</c:v>
                </c:pt>
                <c:pt idx="77">
                  <c:v>44161</c:v>
                </c:pt>
                <c:pt idx="78">
                  <c:v>44160</c:v>
                </c:pt>
                <c:pt idx="79">
                  <c:v>44159</c:v>
                </c:pt>
                <c:pt idx="80">
                  <c:v>44158</c:v>
                </c:pt>
                <c:pt idx="81">
                  <c:v>44155</c:v>
                </c:pt>
                <c:pt idx="82">
                  <c:v>44154</c:v>
                </c:pt>
                <c:pt idx="83">
                  <c:v>44153</c:v>
                </c:pt>
                <c:pt idx="84">
                  <c:v>44152</c:v>
                </c:pt>
                <c:pt idx="85">
                  <c:v>44151</c:v>
                </c:pt>
                <c:pt idx="86">
                  <c:v>44148</c:v>
                </c:pt>
                <c:pt idx="87">
                  <c:v>44147</c:v>
                </c:pt>
                <c:pt idx="88">
                  <c:v>44146</c:v>
                </c:pt>
                <c:pt idx="89">
                  <c:v>44145</c:v>
                </c:pt>
                <c:pt idx="90">
                  <c:v>44144</c:v>
                </c:pt>
                <c:pt idx="91">
                  <c:v>44141</c:v>
                </c:pt>
                <c:pt idx="92">
                  <c:v>44140</c:v>
                </c:pt>
                <c:pt idx="93">
                  <c:v>44139</c:v>
                </c:pt>
                <c:pt idx="94">
                  <c:v>44138</c:v>
                </c:pt>
                <c:pt idx="95">
                  <c:v>44137</c:v>
                </c:pt>
                <c:pt idx="96">
                  <c:v>44134</c:v>
                </c:pt>
                <c:pt idx="97">
                  <c:v>44133</c:v>
                </c:pt>
                <c:pt idx="98">
                  <c:v>44132</c:v>
                </c:pt>
                <c:pt idx="99">
                  <c:v>44131</c:v>
                </c:pt>
                <c:pt idx="100">
                  <c:v>44130</c:v>
                </c:pt>
                <c:pt idx="101">
                  <c:v>44127</c:v>
                </c:pt>
                <c:pt idx="102">
                  <c:v>44126</c:v>
                </c:pt>
                <c:pt idx="103">
                  <c:v>44125</c:v>
                </c:pt>
                <c:pt idx="104">
                  <c:v>44124</c:v>
                </c:pt>
                <c:pt idx="105">
                  <c:v>44123</c:v>
                </c:pt>
                <c:pt idx="106">
                  <c:v>44120</c:v>
                </c:pt>
                <c:pt idx="107">
                  <c:v>44119</c:v>
                </c:pt>
                <c:pt idx="108">
                  <c:v>44118</c:v>
                </c:pt>
                <c:pt idx="109">
                  <c:v>44117</c:v>
                </c:pt>
                <c:pt idx="110">
                  <c:v>44116</c:v>
                </c:pt>
                <c:pt idx="111">
                  <c:v>44113</c:v>
                </c:pt>
                <c:pt idx="112">
                  <c:v>44104</c:v>
                </c:pt>
                <c:pt idx="113">
                  <c:v>44103</c:v>
                </c:pt>
                <c:pt idx="114">
                  <c:v>44102</c:v>
                </c:pt>
                <c:pt idx="115">
                  <c:v>44099</c:v>
                </c:pt>
                <c:pt idx="116">
                  <c:v>44098</c:v>
                </c:pt>
                <c:pt idx="117">
                  <c:v>44097</c:v>
                </c:pt>
                <c:pt idx="118">
                  <c:v>44096</c:v>
                </c:pt>
                <c:pt idx="119">
                  <c:v>44095</c:v>
                </c:pt>
                <c:pt idx="120">
                  <c:v>44092</c:v>
                </c:pt>
                <c:pt idx="121">
                  <c:v>44091</c:v>
                </c:pt>
                <c:pt idx="122">
                  <c:v>44090</c:v>
                </c:pt>
                <c:pt idx="123">
                  <c:v>44089</c:v>
                </c:pt>
                <c:pt idx="124">
                  <c:v>44088</c:v>
                </c:pt>
                <c:pt idx="125">
                  <c:v>44085</c:v>
                </c:pt>
                <c:pt idx="126">
                  <c:v>44084</c:v>
                </c:pt>
                <c:pt idx="127">
                  <c:v>44083</c:v>
                </c:pt>
                <c:pt idx="128">
                  <c:v>44082</c:v>
                </c:pt>
                <c:pt idx="129">
                  <c:v>44081</c:v>
                </c:pt>
                <c:pt idx="130">
                  <c:v>44078</c:v>
                </c:pt>
                <c:pt idx="131">
                  <c:v>44077</c:v>
                </c:pt>
                <c:pt idx="132">
                  <c:v>44076</c:v>
                </c:pt>
                <c:pt idx="133">
                  <c:v>44075</c:v>
                </c:pt>
                <c:pt idx="134">
                  <c:v>44074</c:v>
                </c:pt>
                <c:pt idx="135">
                  <c:v>44071</c:v>
                </c:pt>
                <c:pt idx="136">
                  <c:v>44070</c:v>
                </c:pt>
                <c:pt idx="137">
                  <c:v>44069</c:v>
                </c:pt>
                <c:pt idx="138">
                  <c:v>44068</c:v>
                </c:pt>
                <c:pt idx="139">
                  <c:v>44067</c:v>
                </c:pt>
                <c:pt idx="140">
                  <c:v>44064</c:v>
                </c:pt>
                <c:pt idx="141">
                  <c:v>44063</c:v>
                </c:pt>
                <c:pt idx="142">
                  <c:v>44062</c:v>
                </c:pt>
                <c:pt idx="143">
                  <c:v>44061</c:v>
                </c:pt>
                <c:pt idx="144">
                  <c:v>44060</c:v>
                </c:pt>
                <c:pt idx="145">
                  <c:v>44057</c:v>
                </c:pt>
                <c:pt idx="146">
                  <c:v>44056</c:v>
                </c:pt>
                <c:pt idx="147">
                  <c:v>44055</c:v>
                </c:pt>
                <c:pt idx="148">
                  <c:v>44054</c:v>
                </c:pt>
                <c:pt idx="149">
                  <c:v>44053</c:v>
                </c:pt>
                <c:pt idx="150">
                  <c:v>44050</c:v>
                </c:pt>
                <c:pt idx="151">
                  <c:v>44049</c:v>
                </c:pt>
                <c:pt idx="152">
                  <c:v>44048</c:v>
                </c:pt>
                <c:pt idx="153">
                  <c:v>44047</c:v>
                </c:pt>
                <c:pt idx="154">
                  <c:v>44046</c:v>
                </c:pt>
                <c:pt idx="155">
                  <c:v>44043</c:v>
                </c:pt>
                <c:pt idx="156">
                  <c:v>44042</c:v>
                </c:pt>
                <c:pt idx="157">
                  <c:v>44041</c:v>
                </c:pt>
                <c:pt idx="158">
                  <c:v>44040</c:v>
                </c:pt>
                <c:pt idx="159">
                  <c:v>44039</c:v>
                </c:pt>
                <c:pt idx="160">
                  <c:v>44036</c:v>
                </c:pt>
                <c:pt idx="161">
                  <c:v>44035</c:v>
                </c:pt>
                <c:pt idx="162">
                  <c:v>44034</c:v>
                </c:pt>
                <c:pt idx="163">
                  <c:v>44033</c:v>
                </c:pt>
                <c:pt idx="164">
                  <c:v>44032</c:v>
                </c:pt>
                <c:pt idx="165">
                  <c:v>44029</c:v>
                </c:pt>
                <c:pt idx="166">
                  <c:v>44028</c:v>
                </c:pt>
                <c:pt idx="167">
                  <c:v>44027</c:v>
                </c:pt>
                <c:pt idx="168">
                  <c:v>44026</c:v>
                </c:pt>
                <c:pt idx="169">
                  <c:v>44025</c:v>
                </c:pt>
                <c:pt idx="170">
                  <c:v>44022</c:v>
                </c:pt>
                <c:pt idx="171">
                  <c:v>44021</c:v>
                </c:pt>
                <c:pt idx="172">
                  <c:v>44020</c:v>
                </c:pt>
                <c:pt idx="173">
                  <c:v>44019</c:v>
                </c:pt>
                <c:pt idx="174">
                  <c:v>44018</c:v>
                </c:pt>
                <c:pt idx="175">
                  <c:v>44015</c:v>
                </c:pt>
                <c:pt idx="176">
                  <c:v>44014</c:v>
                </c:pt>
                <c:pt idx="177">
                  <c:v>44013</c:v>
                </c:pt>
                <c:pt idx="178">
                  <c:v>44012</c:v>
                </c:pt>
                <c:pt idx="179">
                  <c:v>44011</c:v>
                </c:pt>
                <c:pt idx="180">
                  <c:v>44006</c:v>
                </c:pt>
                <c:pt idx="181">
                  <c:v>44005</c:v>
                </c:pt>
                <c:pt idx="182">
                  <c:v>44004</c:v>
                </c:pt>
                <c:pt idx="183">
                  <c:v>44001</c:v>
                </c:pt>
                <c:pt idx="184">
                  <c:v>44000</c:v>
                </c:pt>
                <c:pt idx="185">
                  <c:v>43999</c:v>
                </c:pt>
                <c:pt idx="186">
                  <c:v>43998</c:v>
                </c:pt>
                <c:pt idx="187">
                  <c:v>43997</c:v>
                </c:pt>
                <c:pt idx="188">
                  <c:v>43994</c:v>
                </c:pt>
                <c:pt idx="189">
                  <c:v>43993</c:v>
                </c:pt>
                <c:pt idx="190">
                  <c:v>43992</c:v>
                </c:pt>
                <c:pt idx="191">
                  <c:v>43991</c:v>
                </c:pt>
                <c:pt idx="192">
                  <c:v>43990</c:v>
                </c:pt>
                <c:pt idx="193">
                  <c:v>43987</c:v>
                </c:pt>
                <c:pt idx="194">
                  <c:v>43986</c:v>
                </c:pt>
                <c:pt idx="195">
                  <c:v>43985</c:v>
                </c:pt>
                <c:pt idx="196">
                  <c:v>43984</c:v>
                </c:pt>
                <c:pt idx="197">
                  <c:v>43983</c:v>
                </c:pt>
                <c:pt idx="198">
                  <c:v>43980</c:v>
                </c:pt>
                <c:pt idx="199">
                  <c:v>43979</c:v>
                </c:pt>
                <c:pt idx="200">
                  <c:v>43978</c:v>
                </c:pt>
                <c:pt idx="201">
                  <c:v>43977</c:v>
                </c:pt>
                <c:pt idx="202">
                  <c:v>43976</c:v>
                </c:pt>
                <c:pt idx="203">
                  <c:v>43973</c:v>
                </c:pt>
                <c:pt idx="204">
                  <c:v>43972</c:v>
                </c:pt>
                <c:pt idx="205">
                  <c:v>43971</c:v>
                </c:pt>
                <c:pt idx="206">
                  <c:v>43970</c:v>
                </c:pt>
                <c:pt idx="207">
                  <c:v>43969</c:v>
                </c:pt>
                <c:pt idx="208">
                  <c:v>43966</c:v>
                </c:pt>
                <c:pt idx="209">
                  <c:v>43965</c:v>
                </c:pt>
                <c:pt idx="210">
                  <c:v>43964</c:v>
                </c:pt>
                <c:pt idx="211">
                  <c:v>43963</c:v>
                </c:pt>
                <c:pt idx="212">
                  <c:v>43962</c:v>
                </c:pt>
                <c:pt idx="213">
                  <c:v>43959</c:v>
                </c:pt>
                <c:pt idx="214">
                  <c:v>43958</c:v>
                </c:pt>
                <c:pt idx="215">
                  <c:v>43957</c:v>
                </c:pt>
                <c:pt idx="216">
                  <c:v>43951</c:v>
                </c:pt>
                <c:pt idx="217">
                  <c:v>43950</c:v>
                </c:pt>
                <c:pt idx="218">
                  <c:v>43949</c:v>
                </c:pt>
                <c:pt idx="219">
                  <c:v>43948</c:v>
                </c:pt>
                <c:pt idx="220">
                  <c:v>43945</c:v>
                </c:pt>
                <c:pt idx="221">
                  <c:v>43944</c:v>
                </c:pt>
                <c:pt idx="222">
                  <c:v>43943</c:v>
                </c:pt>
                <c:pt idx="223">
                  <c:v>43942</c:v>
                </c:pt>
                <c:pt idx="224">
                  <c:v>43941</c:v>
                </c:pt>
                <c:pt idx="225">
                  <c:v>43938</c:v>
                </c:pt>
                <c:pt idx="226">
                  <c:v>43937</c:v>
                </c:pt>
                <c:pt idx="227">
                  <c:v>43936</c:v>
                </c:pt>
                <c:pt idx="228">
                  <c:v>43935</c:v>
                </c:pt>
                <c:pt idx="229">
                  <c:v>43934</c:v>
                </c:pt>
                <c:pt idx="230">
                  <c:v>43931</c:v>
                </c:pt>
                <c:pt idx="231">
                  <c:v>43930</c:v>
                </c:pt>
                <c:pt idx="232">
                  <c:v>43929</c:v>
                </c:pt>
                <c:pt idx="233">
                  <c:v>43928</c:v>
                </c:pt>
                <c:pt idx="234">
                  <c:v>43924</c:v>
                </c:pt>
                <c:pt idx="235">
                  <c:v>43923</c:v>
                </c:pt>
                <c:pt idx="236">
                  <c:v>43922</c:v>
                </c:pt>
                <c:pt idx="237">
                  <c:v>43921</c:v>
                </c:pt>
                <c:pt idx="238">
                  <c:v>43920</c:v>
                </c:pt>
                <c:pt idx="239">
                  <c:v>43917</c:v>
                </c:pt>
                <c:pt idx="240">
                  <c:v>43916</c:v>
                </c:pt>
                <c:pt idx="241">
                  <c:v>43915</c:v>
                </c:pt>
                <c:pt idx="242">
                  <c:v>43914</c:v>
                </c:pt>
                <c:pt idx="243">
                  <c:v>43913</c:v>
                </c:pt>
              </c:numCache>
            </c:numRef>
          </c:cat>
          <c:val>
            <c:numRef>
              <c:f>file!$C$2:$C$245</c:f>
              <c:numCache>
                <c:formatCode>General</c:formatCode>
                <c:ptCount val="244"/>
                <c:pt idx="0">
                  <c:v>5009.25</c:v>
                </c:pt>
                <c:pt idx="1">
                  <c:v>5057.1499999999996</c:v>
                </c:pt>
                <c:pt idx="2">
                  <c:v>5007.09</c:v>
                </c:pt>
                <c:pt idx="3">
                  <c:v>5141.7700000000004</c:v>
                </c:pt>
                <c:pt idx="4">
                  <c:v>5100.8599999999997</c:v>
                </c:pt>
                <c:pt idx="5">
                  <c:v>5079.3599999999997</c:v>
                </c:pt>
                <c:pt idx="6">
                  <c:v>5035.54</c:v>
                </c:pt>
                <c:pt idx="7">
                  <c:v>5146.38</c:v>
                </c:pt>
                <c:pt idx="8">
                  <c:v>5128.22</c:v>
                </c:pt>
                <c:pt idx="9">
                  <c:v>5003.6099999999997</c:v>
                </c:pt>
                <c:pt idx="10">
                  <c:v>4971</c:v>
                </c:pt>
                <c:pt idx="11">
                  <c:v>5080.0200000000004</c:v>
                </c:pt>
                <c:pt idx="12">
                  <c:v>5262.8</c:v>
                </c:pt>
                <c:pt idx="13">
                  <c:v>5280.71</c:v>
                </c:pt>
                <c:pt idx="14">
                  <c:v>5452.21</c:v>
                </c:pt>
                <c:pt idx="15">
                  <c:v>5349.63</c:v>
                </c:pt>
                <c:pt idx="16">
                  <c:v>5418.78</c:v>
                </c:pt>
                <c:pt idx="17">
                  <c:v>5336.76</c:v>
                </c:pt>
                <c:pt idx="18">
                  <c:v>5469.56</c:v>
                </c:pt>
                <c:pt idx="19">
                  <c:v>5437.57</c:v>
                </c:pt>
                <c:pt idx="20">
                  <c:v>5579.67</c:v>
                </c:pt>
                <c:pt idx="21">
                  <c:v>5597.33</c:v>
                </c:pt>
                <c:pt idx="22">
                  <c:v>5778.84</c:v>
                </c:pt>
                <c:pt idx="23">
                  <c:v>5768.38</c:v>
                </c:pt>
                <c:pt idx="24">
                  <c:v>5807.72</c:v>
                </c:pt>
                <c:pt idx="25">
                  <c:v>5686.25</c:v>
                </c:pt>
                <c:pt idx="26">
                  <c:v>5564.56</c:v>
                </c:pt>
                <c:pt idx="27">
                  <c:v>5483.41</c:v>
                </c:pt>
                <c:pt idx="28">
                  <c:v>5473.95</c:v>
                </c:pt>
                <c:pt idx="29">
                  <c:v>5485.2</c:v>
                </c:pt>
                <c:pt idx="30">
                  <c:v>5501.09</c:v>
                </c:pt>
                <c:pt idx="31">
                  <c:v>5417.65</c:v>
                </c:pt>
                <c:pt idx="32">
                  <c:v>5351.97</c:v>
                </c:pt>
                <c:pt idx="33">
                  <c:v>5377.14</c:v>
                </c:pt>
                <c:pt idx="34">
                  <c:v>5528</c:v>
                </c:pt>
                <c:pt idx="35">
                  <c:v>5512.97</c:v>
                </c:pt>
                <c:pt idx="36">
                  <c:v>5625.92</c:v>
                </c:pt>
                <c:pt idx="37">
                  <c:v>5569.78</c:v>
                </c:pt>
                <c:pt idx="38">
                  <c:v>5564.97</c:v>
                </c:pt>
                <c:pt idx="39">
                  <c:v>5476.43</c:v>
                </c:pt>
                <c:pt idx="40">
                  <c:v>5437.52</c:v>
                </c:pt>
                <c:pt idx="41">
                  <c:v>5518.52</c:v>
                </c:pt>
                <c:pt idx="42">
                  <c:v>5458.08</c:v>
                </c:pt>
                <c:pt idx="43">
                  <c:v>5470.46</c:v>
                </c:pt>
                <c:pt idx="44">
                  <c:v>5577.97</c:v>
                </c:pt>
                <c:pt idx="45">
                  <c:v>5596.35</c:v>
                </c:pt>
                <c:pt idx="46">
                  <c:v>5441.16</c:v>
                </c:pt>
                <c:pt idx="47">
                  <c:v>5495.43</c:v>
                </c:pt>
                <c:pt idx="48">
                  <c:v>5513.66</c:v>
                </c:pt>
                <c:pt idx="49">
                  <c:v>5417.67</c:v>
                </c:pt>
                <c:pt idx="50">
                  <c:v>5368.51</c:v>
                </c:pt>
                <c:pt idx="51">
                  <c:v>5267.72</c:v>
                </c:pt>
                <c:pt idx="52">
                  <c:v>5211.29</c:v>
                </c:pt>
                <c:pt idx="53">
                  <c:v>5113.71</c:v>
                </c:pt>
                <c:pt idx="54">
                  <c:v>5042.9399999999996</c:v>
                </c:pt>
                <c:pt idx="55">
                  <c:v>5064.41</c:v>
                </c:pt>
                <c:pt idx="56">
                  <c:v>5042.01</c:v>
                </c:pt>
                <c:pt idx="57">
                  <c:v>5000.0200000000004</c:v>
                </c:pt>
                <c:pt idx="58">
                  <c:v>5007.12</c:v>
                </c:pt>
                <c:pt idx="59">
                  <c:v>4964.7700000000004</c:v>
                </c:pt>
                <c:pt idx="60">
                  <c:v>5046.84</c:v>
                </c:pt>
                <c:pt idx="61">
                  <c:v>4999.97</c:v>
                </c:pt>
                <c:pt idx="62">
                  <c:v>5017.4799999999996</c:v>
                </c:pt>
                <c:pt idx="63">
                  <c:v>4953.87</c:v>
                </c:pt>
                <c:pt idx="64">
                  <c:v>4945.1000000000004</c:v>
                </c:pt>
                <c:pt idx="65">
                  <c:v>4934.84</c:v>
                </c:pt>
                <c:pt idx="66">
                  <c:v>4889.63</c:v>
                </c:pt>
                <c:pt idx="67">
                  <c:v>4940.53</c:v>
                </c:pt>
                <c:pt idx="68">
                  <c:v>4942.7</c:v>
                </c:pt>
                <c:pt idx="69">
                  <c:v>5009.88</c:v>
                </c:pt>
                <c:pt idx="70">
                  <c:v>5022.24</c:v>
                </c:pt>
                <c:pt idx="71">
                  <c:v>5065.92</c:v>
                </c:pt>
                <c:pt idx="72">
                  <c:v>5057.0600000000004</c:v>
                </c:pt>
                <c:pt idx="73">
                  <c:v>5067.1400000000003</c:v>
                </c:pt>
                <c:pt idx="74">
                  <c:v>5067.1000000000004</c:v>
                </c:pt>
                <c:pt idx="75">
                  <c:v>4960.25</c:v>
                </c:pt>
                <c:pt idx="76">
                  <c:v>4980.7700000000004</c:v>
                </c:pt>
                <c:pt idx="77">
                  <c:v>4919.59</c:v>
                </c:pt>
                <c:pt idx="78">
                  <c:v>4910.7</c:v>
                </c:pt>
                <c:pt idx="79">
                  <c:v>4974.29</c:v>
                </c:pt>
                <c:pt idx="80">
                  <c:v>5005.03</c:v>
                </c:pt>
                <c:pt idx="81">
                  <c:v>4943.29</c:v>
                </c:pt>
                <c:pt idx="82">
                  <c:v>4927.99</c:v>
                </c:pt>
                <c:pt idx="83">
                  <c:v>4891.67</c:v>
                </c:pt>
                <c:pt idx="84">
                  <c:v>4894.79</c:v>
                </c:pt>
                <c:pt idx="85">
                  <c:v>4904.17</c:v>
                </c:pt>
                <c:pt idx="86">
                  <c:v>4856.8500000000004</c:v>
                </c:pt>
                <c:pt idx="87">
                  <c:v>4908.46</c:v>
                </c:pt>
                <c:pt idx="88">
                  <c:v>4904.8999999999996</c:v>
                </c:pt>
                <c:pt idx="89">
                  <c:v>4953.88</c:v>
                </c:pt>
                <c:pt idx="90">
                  <c:v>4981.3500000000004</c:v>
                </c:pt>
                <c:pt idx="91">
                  <c:v>4885.72</c:v>
                </c:pt>
                <c:pt idx="92">
                  <c:v>4885.1099999999997</c:v>
                </c:pt>
                <c:pt idx="93">
                  <c:v>4813.66</c:v>
                </c:pt>
                <c:pt idx="94">
                  <c:v>4777.5600000000004</c:v>
                </c:pt>
                <c:pt idx="95">
                  <c:v>4720.83</c:v>
                </c:pt>
                <c:pt idx="96">
                  <c:v>4695.33</c:v>
                </c:pt>
                <c:pt idx="97">
                  <c:v>4772.92</c:v>
                </c:pt>
                <c:pt idx="98">
                  <c:v>4737.2700000000004</c:v>
                </c:pt>
                <c:pt idx="99">
                  <c:v>4699.28</c:v>
                </c:pt>
                <c:pt idx="100">
                  <c:v>4691.24</c:v>
                </c:pt>
                <c:pt idx="101">
                  <c:v>4718.49</c:v>
                </c:pt>
                <c:pt idx="102">
                  <c:v>4777.9799999999996</c:v>
                </c:pt>
                <c:pt idx="103">
                  <c:v>4792.83</c:v>
                </c:pt>
                <c:pt idx="104">
                  <c:v>4793.47</c:v>
                </c:pt>
                <c:pt idx="105">
                  <c:v>4755.49</c:v>
                </c:pt>
                <c:pt idx="106">
                  <c:v>4791.68</c:v>
                </c:pt>
                <c:pt idx="107">
                  <c:v>4798.74</c:v>
                </c:pt>
                <c:pt idx="108">
                  <c:v>4807.1000000000004</c:v>
                </c:pt>
                <c:pt idx="109">
                  <c:v>4839.2</c:v>
                </c:pt>
                <c:pt idx="110">
                  <c:v>4823.16</c:v>
                </c:pt>
                <c:pt idx="111">
                  <c:v>4681.1400000000003</c:v>
                </c:pt>
                <c:pt idx="112">
                  <c:v>4587.3999999999996</c:v>
                </c:pt>
                <c:pt idx="113">
                  <c:v>4591.8</c:v>
                </c:pt>
                <c:pt idx="114">
                  <c:v>4581.91</c:v>
                </c:pt>
                <c:pt idx="115">
                  <c:v>4570.0200000000004</c:v>
                </c:pt>
                <c:pt idx="116">
                  <c:v>4563.07</c:v>
                </c:pt>
                <c:pt idx="117">
                  <c:v>4652.33</c:v>
                </c:pt>
                <c:pt idx="118">
                  <c:v>4635.76</c:v>
                </c:pt>
                <c:pt idx="119">
                  <c:v>4691.43</c:v>
                </c:pt>
                <c:pt idx="120">
                  <c:v>4737.09</c:v>
                </c:pt>
                <c:pt idx="121">
                  <c:v>4632.71</c:v>
                </c:pt>
                <c:pt idx="122">
                  <c:v>4657.3599999999997</c:v>
                </c:pt>
                <c:pt idx="123">
                  <c:v>4688.4799999999996</c:v>
                </c:pt>
                <c:pt idx="124">
                  <c:v>4651.05</c:v>
                </c:pt>
                <c:pt idx="125">
                  <c:v>4627.28</c:v>
                </c:pt>
                <c:pt idx="126">
                  <c:v>4581.9799999999996</c:v>
                </c:pt>
                <c:pt idx="127">
                  <c:v>4584.59</c:v>
                </c:pt>
                <c:pt idx="128">
                  <c:v>4694.3900000000003</c:v>
                </c:pt>
                <c:pt idx="129">
                  <c:v>4669.37</c:v>
                </c:pt>
                <c:pt idx="130">
                  <c:v>4770.22</c:v>
                </c:pt>
                <c:pt idx="131">
                  <c:v>4817.1000000000004</c:v>
                </c:pt>
                <c:pt idx="132">
                  <c:v>4843.8900000000003</c:v>
                </c:pt>
                <c:pt idx="133">
                  <c:v>4842.12</c:v>
                </c:pt>
                <c:pt idx="134">
                  <c:v>4816.22</c:v>
                </c:pt>
                <c:pt idx="135">
                  <c:v>4844.2700000000004</c:v>
                </c:pt>
                <c:pt idx="136">
                  <c:v>4731.3500000000004</c:v>
                </c:pt>
                <c:pt idx="137">
                  <c:v>4706.13</c:v>
                </c:pt>
                <c:pt idx="138">
                  <c:v>4761.95</c:v>
                </c:pt>
                <c:pt idx="139">
                  <c:v>4755.8500000000004</c:v>
                </c:pt>
                <c:pt idx="140">
                  <c:v>4718.84</c:v>
                </c:pt>
                <c:pt idx="141">
                  <c:v>4679.1499999999996</c:v>
                </c:pt>
                <c:pt idx="142">
                  <c:v>4740.68</c:v>
                </c:pt>
                <c:pt idx="143">
                  <c:v>4812.76</c:v>
                </c:pt>
                <c:pt idx="144">
                  <c:v>4815.2299999999996</c:v>
                </c:pt>
                <c:pt idx="145">
                  <c:v>4704.63</c:v>
                </c:pt>
                <c:pt idx="146">
                  <c:v>4635.71</c:v>
                </c:pt>
                <c:pt idx="147">
                  <c:v>4647.6400000000003</c:v>
                </c:pt>
                <c:pt idx="148">
                  <c:v>4681.78</c:v>
                </c:pt>
                <c:pt idx="149">
                  <c:v>4724.87</c:v>
                </c:pt>
                <c:pt idx="150">
                  <c:v>4707.93</c:v>
                </c:pt>
                <c:pt idx="151">
                  <c:v>4762.76</c:v>
                </c:pt>
                <c:pt idx="152">
                  <c:v>4777.1099999999997</c:v>
                </c:pt>
                <c:pt idx="153">
                  <c:v>4775.8</c:v>
                </c:pt>
                <c:pt idx="154">
                  <c:v>4771.3100000000004</c:v>
                </c:pt>
                <c:pt idx="155">
                  <c:v>4695.05</c:v>
                </c:pt>
                <c:pt idx="156">
                  <c:v>4656.1499999999996</c:v>
                </c:pt>
                <c:pt idx="157">
                  <c:v>4679.01</c:v>
                </c:pt>
                <c:pt idx="158">
                  <c:v>4568.26</c:v>
                </c:pt>
                <c:pt idx="159">
                  <c:v>4528.45</c:v>
                </c:pt>
                <c:pt idx="160">
                  <c:v>4505.59</c:v>
                </c:pt>
                <c:pt idx="161">
                  <c:v>4712.4399999999996</c:v>
                </c:pt>
                <c:pt idx="162">
                  <c:v>4714.45</c:v>
                </c:pt>
                <c:pt idx="163">
                  <c:v>4691.04</c:v>
                </c:pt>
                <c:pt idx="164">
                  <c:v>4680.3</c:v>
                </c:pt>
                <c:pt idx="165">
                  <c:v>4544.7</c:v>
                </c:pt>
                <c:pt idx="166">
                  <c:v>4516.25</c:v>
                </c:pt>
                <c:pt idx="167">
                  <c:v>4744.47</c:v>
                </c:pt>
                <c:pt idx="168">
                  <c:v>4806.6899999999996</c:v>
                </c:pt>
                <c:pt idx="169">
                  <c:v>4852.96</c:v>
                </c:pt>
                <c:pt idx="170">
                  <c:v>4753.13</c:v>
                </c:pt>
                <c:pt idx="171">
                  <c:v>4840.7700000000004</c:v>
                </c:pt>
                <c:pt idx="172">
                  <c:v>4774</c:v>
                </c:pt>
                <c:pt idx="173">
                  <c:v>4698.13</c:v>
                </c:pt>
                <c:pt idx="174">
                  <c:v>4670.09</c:v>
                </c:pt>
                <c:pt idx="175">
                  <c:v>4419.6000000000004</c:v>
                </c:pt>
                <c:pt idx="176">
                  <c:v>4335.84</c:v>
                </c:pt>
                <c:pt idx="177">
                  <c:v>4247.78</c:v>
                </c:pt>
                <c:pt idx="178">
                  <c:v>4163.96</c:v>
                </c:pt>
                <c:pt idx="179">
                  <c:v>4109.72</c:v>
                </c:pt>
                <c:pt idx="180">
                  <c:v>4138.99</c:v>
                </c:pt>
                <c:pt idx="181">
                  <c:v>4121.79</c:v>
                </c:pt>
                <c:pt idx="182">
                  <c:v>4102.05</c:v>
                </c:pt>
                <c:pt idx="183">
                  <c:v>4098.71</c:v>
                </c:pt>
                <c:pt idx="184">
                  <c:v>4044.38</c:v>
                </c:pt>
                <c:pt idx="185">
                  <c:v>4017.59</c:v>
                </c:pt>
                <c:pt idx="186">
                  <c:v>4014.57</c:v>
                </c:pt>
                <c:pt idx="187">
                  <c:v>3954.99</c:v>
                </c:pt>
                <c:pt idx="188">
                  <c:v>4003.08</c:v>
                </c:pt>
                <c:pt idx="189">
                  <c:v>3995.88</c:v>
                </c:pt>
                <c:pt idx="190">
                  <c:v>4039.71</c:v>
                </c:pt>
                <c:pt idx="191">
                  <c:v>4047.03</c:v>
                </c:pt>
                <c:pt idx="192">
                  <c:v>4021.95</c:v>
                </c:pt>
                <c:pt idx="193">
                  <c:v>4001.25</c:v>
                </c:pt>
                <c:pt idx="194">
                  <c:v>3982.19</c:v>
                </c:pt>
                <c:pt idx="195">
                  <c:v>3983.65</c:v>
                </c:pt>
                <c:pt idx="196">
                  <c:v>3983.57</c:v>
                </c:pt>
                <c:pt idx="197">
                  <c:v>3971.34</c:v>
                </c:pt>
                <c:pt idx="198">
                  <c:v>3867.02</c:v>
                </c:pt>
                <c:pt idx="199">
                  <c:v>3856.63</c:v>
                </c:pt>
                <c:pt idx="200">
                  <c:v>3845.61</c:v>
                </c:pt>
                <c:pt idx="201">
                  <c:v>3872.77</c:v>
                </c:pt>
                <c:pt idx="202">
                  <c:v>3829.32</c:v>
                </c:pt>
                <c:pt idx="203">
                  <c:v>3824.06</c:v>
                </c:pt>
                <c:pt idx="204">
                  <c:v>3913.8</c:v>
                </c:pt>
                <c:pt idx="205">
                  <c:v>3935.22</c:v>
                </c:pt>
                <c:pt idx="206">
                  <c:v>3956.25</c:v>
                </c:pt>
                <c:pt idx="207">
                  <c:v>3922.91</c:v>
                </c:pt>
                <c:pt idx="208">
                  <c:v>3912.82</c:v>
                </c:pt>
                <c:pt idx="209">
                  <c:v>3925.22</c:v>
                </c:pt>
                <c:pt idx="210">
                  <c:v>3968.25</c:v>
                </c:pt>
                <c:pt idx="211">
                  <c:v>3960.24</c:v>
                </c:pt>
                <c:pt idx="212">
                  <c:v>3960.18</c:v>
                </c:pt>
                <c:pt idx="213">
                  <c:v>3963.62</c:v>
                </c:pt>
                <c:pt idx="214">
                  <c:v>3924.89</c:v>
                </c:pt>
                <c:pt idx="215">
                  <c:v>3936.25</c:v>
                </c:pt>
                <c:pt idx="216">
                  <c:v>3912.58</c:v>
                </c:pt>
                <c:pt idx="217">
                  <c:v>3867.03</c:v>
                </c:pt>
                <c:pt idx="218">
                  <c:v>3849.15</c:v>
                </c:pt>
                <c:pt idx="219">
                  <c:v>3822.77</c:v>
                </c:pt>
                <c:pt idx="220">
                  <c:v>3796.97</c:v>
                </c:pt>
                <c:pt idx="221">
                  <c:v>3829.75</c:v>
                </c:pt>
                <c:pt idx="222">
                  <c:v>3839.38</c:v>
                </c:pt>
                <c:pt idx="223">
                  <c:v>3808.05</c:v>
                </c:pt>
                <c:pt idx="224">
                  <c:v>3853.46</c:v>
                </c:pt>
                <c:pt idx="225">
                  <c:v>3839.49</c:v>
                </c:pt>
                <c:pt idx="226">
                  <c:v>3802.38</c:v>
                </c:pt>
                <c:pt idx="227">
                  <c:v>3797.36</c:v>
                </c:pt>
                <c:pt idx="228">
                  <c:v>3825.7</c:v>
                </c:pt>
                <c:pt idx="229">
                  <c:v>3753.26</c:v>
                </c:pt>
                <c:pt idx="230">
                  <c:v>3769.18</c:v>
                </c:pt>
                <c:pt idx="231">
                  <c:v>3792.81</c:v>
                </c:pt>
                <c:pt idx="232">
                  <c:v>3780.34</c:v>
                </c:pt>
                <c:pt idx="233">
                  <c:v>3798.02</c:v>
                </c:pt>
                <c:pt idx="234">
                  <c:v>3713.22</c:v>
                </c:pt>
                <c:pt idx="235">
                  <c:v>3734.53</c:v>
                </c:pt>
                <c:pt idx="236">
                  <c:v>3675.08</c:v>
                </c:pt>
                <c:pt idx="237">
                  <c:v>3686.16</c:v>
                </c:pt>
                <c:pt idx="238">
                  <c:v>3674.11</c:v>
                </c:pt>
                <c:pt idx="239">
                  <c:v>3710.06</c:v>
                </c:pt>
                <c:pt idx="240">
                  <c:v>3698.05</c:v>
                </c:pt>
                <c:pt idx="241">
                  <c:v>3722.52</c:v>
                </c:pt>
                <c:pt idx="242">
                  <c:v>3625.11</c:v>
                </c:pt>
                <c:pt idx="243">
                  <c:v>3530.31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202-4A66-863A-09717594CD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8554800"/>
        <c:axId val="508553840"/>
      </c:lineChart>
      <c:dateAx>
        <c:axId val="836183056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6188496"/>
        <c:crosses val="autoZero"/>
        <c:auto val="1"/>
        <c:lblOffset val="100"/>
        <c:baseTimeUnit val="days"/>
      </c:dateAx>
      <c:valAx>
        <c:axId val="836188496"/>
        <c:scaling>
          <c:orientation val="minMax"/>
          <c:min val="6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);[Red]\(#,##0.0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36183056"/>
        <c:crosses val="autoZero"/>
        <c:crossBetween val="between"/>
      </c:valAx>
      <c:valAx>
        <c:axId val="508553840"/>
        <c:scaling>
          <c:orientation val="minMax"/>
          <c:min val="3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08554800"/>
        <c:crosses val="max"/>
        <c:crossBetween val="between"/>
      </c:valAx>
      <c:dateAx>
        <c:axId val="508554800"/>
        <c:scaling>
          <c:orientation val="minMax"/>
        </c:scaling>
        <c:delete val="1"/>
        <c:axPos val="b"/>
        <c:numFmt formatCode="yyyy\-mm\-dd" sourceLinked="1"/>
        <c:majorTickMark val="out"/>
        <c:minorTickMark val="none"/>
        <c:tickLblPos val="nextTo"/>
        <c:crossAx val="508553840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zh-CN" altLang="en-US"/>
              <a:t>沪深</a:t>
            </a:r>
            <a:r>
              <a:rPr lang="en-US" altLang="zh-CN"/>
              <a:t>300 Line Fit  Plot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上海电力</c:v>
          </c:tx>
          <c:spPr>
            <a:ln w="28575">
              <a:noFill/>
            </a:ln>
          </c:spPr>
          <c:xVal>
            <c:numRef>
              <c:f>file!$G$2:$G$245</c:f>
              <c:numCache>
                <c:formatCode>0.00%</c:formatCode>
                <c:ptCount val="244"/>
                <c:pt idx="0">
                  <c:v>-9.5168802210784716E-3</c:v>
                </c:pt>
                <c:pt idx="1">
                  <c:v>9.9481754913034112E-3</c:v>
                </c:pt>
                <c:pt idx="2">
                  <c:v>-2.6542470144634525E-2</c:v>
                </c:pt>
                <c:pt idx="3">
                  <c:v>7.9882252008776286E-3</c:v>
                </c:pt>
                <c:pt idx="4">
                  <c:v>4.223883563510434E-3</c:v>
                </c:pt>
                <c:pt idx="5">
                  <c:v>8.6644997267906216E-3</c:v>
                </c:pt>
                <c:pt idx="6">
                  <c:v>-2.177278522043246E-2</c:v>
                </c:pt>
                <c:pt idx="7">
                  <c:v>3.5349344811960847E-3</c:v>
                </c:pt>
                <c:pt idx="8">
                  <c:v>2.4598968496697255E-2</c:v>
                </c:pt>
                <c:pt idx="9">
                  <c:v>6.5386248049525714E-3</c:v>
                </c:pt>
                <c:pt idx="10">
                  <c:v>-2.1694171477979068E-2</c:v>
                </c:pt>
                <c:pt idx="11">
                  <c:v>-3.5348005919031533E-2</c:v>
                </c:pt>
                <c:pt idx="12">
                  <c:v>-3.3973538653544045E-3</c:v>
                </c:pt>
                <c:pt idx="13">
                  <c:v>-3.1960472692642579E-2</c:v>
                </c:pt>
                <c:pt idx="14">
                  <c:v>1.8993631429718012E-2</c:v>
                </c:pt>
                <c:pt idx="15">
                  <c:v>-1.2843298225744358E-2</c:v>
                </c:pt>
                <c:pt idx="16">
                  <c:v>1.525197060665604E-2</c:v>
                </c:pt>
                <c:pt idx="17">
                  <c:v>-2.4579447184750709E-2</c:v>
                </c:pt>
                <c:pt idx="18">
                  <c:v>5.8659045465067174E-3</c:v>
                </c:pt>
                <c:pt idx="19">
                  <c:v>-2.5797364964290113E-2</c:v>
                </c:pt>
                <c:pt idx="20">
                  <c:v>-3.1600634689205888E-3</c:v>
                </c:pt>
                <c:pt idx="21">
                  <c:v>-3.1913272173053189E-2</c:v>
                </c:pt>
                <c:pt idx="22">
                  <c:v>1.8116919675919534E-3</c:v>
                </c:pt>
                <c:pt idx="23">
                  <c:v>-6.7967884601658844E-3</c:v>
                </c:pt>
                <c:pt idx="24">
                  <c:v>2.1137087091918218E-2</c:v>
                </c:pt>
                <c:pt idx="25">
                  <c:v>2.163306388891657E-2</c:v>
                </c:pt>
                <c:pt idx="26">
                  <c:v>1.4690745804715138E-2</c:v>
                </c:pt>
                <c:pt idx="27">
                  <c:v>1.7266937200918658E-3</c:v>
                </c:pt>
                <c:pt idx="28">
                  <c:v>-2.0530796552086748E-3</c:v>
                </c:pt>
                <c:pt idx="29">
                  <c:v>-2.8926982776228405E-3</c:v>
                </c:pt>
                <c:pt idx="30">
                  <c:v>1.5284112328122013E-2</c:v>
                </c:pt>
                <c:pt idx="31">
                  <c:v>1.2197424664011518E-2</c:v>
                </c:pt>
                <c:pt idx="32">
                  <c:v>-4.6919168830451708E-3</c:v>
                </c:pt>
                <c:pt idx="33">
                  <c:v>-2.7669452153272312E-2</c:v>
                </c:pt>
                <c:pt idx="34">
                  <c:v>2.7225885559221848E-3</c:v>
                </c:pt>
                <c:pt idx="35">
                  <c:v>-2.0280992362841185E-2</c:v>
                </c:pt>
                <c:pt idx="36">
                  <c:v>1.002893442013607E-2</c:v>
                </c:pt>
                <c:pt idx="37">
                  <c:v>8.6396197475356715E-4</c:v>
                </c:pt>
                <c:pt idx="38">
                  <c:v>1.6038165063663984E-2</c:v>
                </c:pt>
                <c:pt idx="39">
                  <c:v>7.13035424477634E-3</c:v>
                </c:pt>
                <c:pt idx="40">
                  <c:v>-1.4786633828512256E-2</c:v>
                </c:pt>
                <c:pt idx="41">
                  <c:v>1.1012628835084536E-2</c:v>
                </c:pt>
                <c:pt idx="42">
                  <c:v>-2.2656283996982086E-3</c:v>
                </c:pt>
                <c:pt idx="43">
                  <c:v>-1.9462202956968697E-2</c:v>
                </c:pt>
                <c:pt idx="44">
                  <c:v>-3.289688603113591E-3</c:v>
                </c:pt>
                <c:pt idx="45">
                  <c:v>2.8122326091611038E-2</c:v>
                </c:pt>
                <c:pt idx="46">
                  <c:v>-9.9245643206606806E-3</c:v>
                </c:pt>
                <c:pt idx="47">
                  <c:v>-3.3118117232875397E-3</c:v>
                </c:pt>
                <c:pt idx="48">
                  <c:v>1.7562815750736319E-2</c:v>
                </c:pt>
                <c:pt idx="49">
                  <c:v>9.1154311157433006E-3</c:v>
                </c:pt>
                <c:pt idx="50">
                  <c:v>1.8952771240545719E-2</c:v>
                </c:pt>
                <c:pt idx="51">
                  <c:v>1.0770205482459091E-2</c:v>
                </c:pt>
                <c:pt idx="52">
                  <c:v>1.8902257702538613E-2</c:v>
                </c:pt>
                <c:pt idx="53">
                  <c:v>1.3935922838622276E-2</c:v>
                </c:pt>
                <c:pt idx="54">
                  <c:v>-4.2483998857234893E-3</c:v>
                </c:pt>
                <c:pt idx="55">
                  <c:v>4.4328331258756031E-3</c:v>
                </c:pt>
                <c:pt idx="56">
                  <c:v>8.3628996776053625E-3</c:v>
                </c:pt>
                <c:pt idx="57">
                  <c:v>-1.418987081490702E-3</c:v>
                </c:pt>
                <c:pt idx="58">
                  <c:v>8.4939273533465344E-3</c:v>
                </c:pt>
                <c:pt idx="59">
                  <c:v>-1.6395332700172779E-2</c:v>
                </c:pt>
                <c:pt idx="60">
                  <c:v>9.3303924383170787E-3</c:v>
                </c:pt>
                <c:pt idx="61">
                  <c:v>-3.4959032154822474E-3</c:v>
                </c:pt>
                <c:pt idx="62">
                  <c:v>1.2758726329800806E-2</c:v>
                </c:pt>
                <c:pt idx="63">
                  <c:v>1.7719019846610367E-3</c:v>
                </c:pt>
                <c:pt idx="64">
                  <c:v>2.0769364364931799E-3</c:v>
                </c:pt>
                <c:pt idx="65">
                  <c:v>9.203614878235615E-3</c:v>
                </c:pt>
                <c:pt idx="66">
                  <c:v>-1.0355976891945121E-2</c:v>
                </c:pt>
                <c:pt idx="67">
                  <c:v>-4.3912770114038743E-4</c:v>
                </c:pt>
                <c:pt idx="68">
                  <c:v>-1.350022211863164E-2</c:v>
                </c:pt>
                <c:pt idx="69">
                  <c:v>-2.4640866046007357E-3</c:v>
                </c:pt>
                <c:pt idx="70">
                  <c:v>-8.6597105845658967E-3</c:v>
                </c:pt>
                <c:pt idx="71">
                  <c:v>1.7504731338733603E-3</c:v>
                </c:pt>
                <c:pt idx="72">
                  <c:v>-1.9912691038754498E-3</c:v>
                </c:pt>
                <c:pt idx="73">
                  <c:v>7.8940305341631353E-6</c:v>
                </c:pt>
                <c:pt idx="74">
                  <c:v>2.1312519150301096E-2</c:v>
                </c:pt>
                <c:pt idx="75">
                  <c:v>-4.1283548658103721E-3</c:v>
                </c:pt>
                <c:pt idx="76">
                  <c:v>1.2359303859784624E-2</c:v>
                </c:pt>
                <c:pt idx="77">
                  <c:v>1.8086958621867119E-3</c:v>
                </c:pt>
                <c:pt idx="78">
                  <c:v>-1.2866149021885103E-2</c:v>
                </c:pt>
                <c:pt idx="79">
                  <c:v>-6.1607598970471744E-3</c:v>
                </c:pt>
                <c:pt idx="80">
                  <c:v>1.2412305326739301E-2</c:v>
                </c:pt>
                <c:pt idx="81">
                  <c:v>3.099904420093935E-3</c:v>
                </c:pt>
                <c:pt idx="82">
                  <c:v>7.3974385315570684E-3</c:v>
                </c:pt>
                <c:pt idx="83">
                  <c:v>-6.3761566607408761E-4</c:v>
                </c:pt>
                <c:pt idx="84">
                  <c:v>-1.9144894692945519E-3</c:v>
                </c:pt>
                <c:pt idx="85">
                  <c:v>9.6957839867543912E-3</c:v>
                </c:pt>
                <c:pt idx="86">
                  <c:v>-1.0570167362735125E-2</c:v>
                </c:pt>
                <c:pt idx="87">
                  <c:v>7.2554153850839815E-4</c:v>
                </c:pt>
                <c:pt idx="88">
                  <c:v>-9.9364024739034308E-3</c:v>
                </c:pt>
                <c:pt idx="89">
                  <c:v>-5.5298307136232823E-3</c:v>
                </c:pt>
                <c:pt idx="90">
                  <c:v>1.9384274033985533E-2</c:v>
                </c:pt>
                <c:pt idx="91">
                  <c:v>1.2486145000849657E-4</c:v>
                </c:pt>
                <c:pt idx="92">
                  <c:v>1.4734093623478625E-2</c:v>
                </c:pt>
                <c:pt idx="93">
                  <c:v>7.5277536065875769E-3</c:v>
                </c:pt>
                <c:pt idx="94">
                  <c:v>1.1945324327391692E-2</c:v>
                </c:pt>
                <c:pt idx="95">
                  <c:v>5.4162338656303091E-3</c:v>
                </c:pt>
                <c:pt idx="96">
                  <c:v>-1.6389879206190873E-2</c:v>
                </c:pt>
                <c:pt idx="97">
                  <c:v>7.4972565189516975E-3</c:v>
                </c:pt>
                <c:pt idx="98">
                  <c:v>8.0517149257116061E-3</c:v>
                </c:pt>
                <c:pt idx="99">
                  <c:v>1.7123656548457438E-3</c:v>
                </c:pt>
                <c:pt idx="100">
                  <c:v>-5.7918933226344445E-3</c:v>
                </c:pt>
                <c:pt idx="101">
                  <c:v>-1.2529029883611013E-2</c:v>
                </c:pt>
                <c:pt idx="102">
                  <c:v>-3.1031881140356596E-3</c:v>
                </c:pt>
                <c:pt idx="103">
                  <c:v>-1.3352388323985401E-4</c:v>
                </c:pt>
                <c:pt idx="104">
                  <c:v>7.9548349305236174E-3</c:v>
                </c:pt>
                <c:pt idx="105">
                  <c:v>-7.5813405103406593E-3</c:v>
                </c:pt>
                <c:pt idx="106">
                  <c:v>-1.4723028345609681E-3</c:v>
                </c:pt>
                <c:pt idx="107">
                  <c:v>-1.7406082363860492E-3</c:v>
                </c:pt>
                <c:pt idx="108">
                  <c:v>-6.655426119491584E-3</c:v>
                </c:pt>
                <c:pt idx="109">
                  <c:v>3.3201029011930162E-3</c:v>
                </c:pt>
                <c:pt idx="110">
                  <c:v>2.9887644899393863E-2</c:v>
                </c:pt>
                <c:pt idx="111">
                  <c:v>2.0228255232002362E-2</c:v>
                </c:pt>
                <c:pt idx="112">
                  <c:v>-9.5868928381528506E-4</c:v>
                </c:pt>
                <c:pt idx="113">
                  <c:v>2.1561623010930317E-3</c:v>
                </c:pt>
                <c:pt idx="114">
                  <c:v>2.5983604965482297E-3</c:v>
                </c:pt>
                <c:pt idx="115">
                  <c:v>1.5219386519837582E-3</c:v>
                </c:pt>
                <c:pt idx="116">
                  <c:v>-1.9372526759621624E-2</c:v>
                </c:pt>
                <c:pt idx="117">
                  <c:v>3.5680140005111584E-3</c:v>
                </c:pt>
                <c:pt idx="118">
                  <c:v>-1.1937284664288283E-2</c:v>
                </c:pt>
                <c:pt idx="119">
                  <c:v>-9.6855830922497957E-3</c:v>
                </c:pt>
                <c:pt idx="120">
                  <c:v>2.2281013083672693E-2</c:v>
                </c:pt>
                <c:pt idx="121">
                  <c:v>-5.3067539531283878E-3</c:v>
                </c:pt>
                <c:pt idx="122">
                  <c:v>-6.6596721145332927E-3</c:v>
                </c:pt>
                <c:pt idx="123">
                  <c:v>8.0154355513673923E-3</c:v>
                </c:pt>
                <c:pt idx="124">
                  <c:v>5.123778094333147E-3</c:v>
                </c:pt>
                <c:pt idx="125">
                  <c:v>9.8380033504821048E-3</c:v>
                </c:pt>
                <c:pt idx="126">
                  <c:v>-5.6946056606400051E-4</c:v>
                </c:pt>
                <c:pt idx="127">
                  <c:v>-2.3667499084887415E-2</c:v>
                </c:pt>
                <c:pt idx="128">
                  <c:v>5.3440198263399186E-3</c:v>
                </c:pt>
                <c:pt idx="129">
                  <c:v>-2.1368266489738913E-2</c:v>
                </c:pt>
                <c:pt idx="130">
                  <c:v>-9.7796618116384425E-3</c:v>
                </c:pt>
                <c:pt idx="131">
                  <c:v>-5.5460296860247258E-3</c:v>
                </c:pt>
                <c:pt idx="132">
                  <c:v>3.6547557140707973E-4</c:v>
                </c:pt>
                <c:pt idx="133">
                  <c:v>5.3632533299343308E-3</c:v>
                </c:pt>
                <c:pt idx="134">
                  <c:v>-5.8071751698166732E-3</c:v>
                </c:pt>
                <c:pt idx="135">
                  <c:v>2.3585989152444788E-2</c:v>
                </c:pt>
                <c:pt idx="136">
                  <c:v>5.3446598106477736E-3</c:v>
                </c:pt>
                <c:pt idx="137">
                  <c:v>-1.1791333986524832E-2</c:v>
                </c:pt>
                <c:pt idx="138">
                  <c:v>1.2818089968709189E-3</c:v>
                </c:pt>
                <c:pt idx="139">
                  <c:v>7.8124325416773612E-3</c:v>
                </c:pt>
                <c:pt idx="140">
                  <c:v>8.446537178687763E-3</c:v>
                </c:pt>
                <c:pt idx="141">
                  <c:v>-1.306411583089969E-2</c:v>
                </c:pt>
                <c:pt idx="142">
                  <c:v>-1.5090138795370902E-2</c:v>
                </c:pt>
                <c:pt idx="143">
                  <c:v>-5.1308737424673502E-4</c:v>
                </c:pt>
                <c:pt idx="144">
                  <c:v>2.3236681302700988E-2</c:v>
                </c:pt>
                <c:pt idx="145">
                  <c:v>1.4757760604995238E-2</c:v>
                </c:pt>
                <c:pt idx="146">
                  <c:v>-2.5701942870545642E-3</c:v>
                </c:pt>
                <c:pt idx="147">
                  <c:v>-7.3188156160758277E-3</c:v>
                </c:pt>
                <c:pt idx="148">
                  <c:v>-9.161667841437968E-3</c:v>
                </c:pt>
                <c:pt idx="149">
                  <c:v>3.5917263614619775E-3</c:v>
                </c:pt>
                <c:pt idx="150">
                  <c:v>-1.1579011160284154E-2</c:v>
                </c:pt>
                <c:pt idx="151">
                  <c:v>-3.0084290085842179E-3</c:v>
                </c:pt>
                <c:pt idx="152">
                  <c:v>2.7426198052968895E-4</c:v>
                </c:pt>
                <c:pt idx="153">
                  <c:v>9.4059884740711069E-4</c:v>
                </c:pt>
                <c:pt idx="154">
                  <c:v>1.6112138088384079E-2</c:v>
                </c:pt>
                <c:pt idx="155">
                  <c:v>8.3198358257405916E-3</c:v>
                </c:pt>
                <c:pt idx="156">
                  <c:v>-4.8976226855588856E-3</c:v>
                </c:pt>
                <c:pt idx="157">
                  <c:v>2.3954160668375638E-2</c:v>
                </c:pt>
                <c:pt idx="158">
                  <c:v>8.7526708339282812E-3</c:v>
                </c:pt>
                <c:pt idx="159">
                  <c:v>5.0608695094556339E-3</c:v>
                </c:pt>
                <c:pt idx="160">
                  <c:v>-4.4886972518743316E-2</c:v>
                </c:pt>
                <c:pt idx="161">
                  <c:v>-4.2643969123646751E-4</c:v>
                </c:pt>
                <c:pt idx="162">
                  <c:v>4.9779540123227502E-3</c:v>
                </c:pt>
                <c:pt idx="163">
                  <c:v>2.2920958373218569E-3</c:v>
                </c:pt>
                <c:pt idx="164">
                  <c:v>2.9400491588925822E-2</c:v>
                </c:pt>
                <c:pt idx="165">
                  <c:v>6.2797153705375129E-3</c:v>
                </c:pt>
                <c:pt idx="166">
                  <c:v>-4.9297725821001802E-2</c:v>
                </c:pt>
                <c:pt idx="167">
                  <c:v>-1.3028968245128192E-2</c:v>
                </c:pt>
                <c:pt idx="168">
                  <c:v>-9.5801305189326235E-3</c:v>
                </c:pt>
                <c:pt idx="169">
                  <c:v>2.0785479660294606E-2</c:v>
                </c:pt>
                <c:pt idx="170">
                  <c:v>-1.8270450579533883E-2</c:v>
                </c:pt>
                <c:pt idx="171">
                  <c:v>1.3889271067376375E-2</c:v>
                </c:pt>
                <c:pt idx="172">
                  <c:v>1.6019970713251654E-2</c:v>
                </c:pt>
                <c:pt idx="173">
                  <c:v>5.9862137596743649E-3</c:v>
                </c:pt>
                <c:pt idx="174">
                  <c:v>5.5129149186829478E-2</c:v>
                </c:pt>
                <c:pt idx="175">
                  <c:v>1.9133831169376996E-2</c:v>
                </c:pt>
                <c:pt idx="176">
                  <c:v>2.0518869566181763E-2</c:v>
                </c:pt>
                <c:pt idx="177">
                  <c:v>1.9929948962675935E-2</c:v>
                </c:pt>
                <c:pt idx="178">
                  <c:v>1.3111644891903317E-2</c:v>
                </c:pt>
                <c:pt idx="179">
                  <c:v>-7.0968970544090662E-3</c:v>
                </c:pt>
                <c:pt idx="180">
                  <c:v>4.1642616933350897E-3</c:v>
                </c:pt>
                <c:pt idx="181">
                  <c:v>4.8006862759060994E-3</c:v>
                </c:pt>
                <c:pt idx="182">
                  <c:v>8.1455869570027685E-4</c:v>
                </c:pt>
                <c:pt idx="183">
                  <c:v>1.3344026942619956E-2</c:v>
                </c:pt>
                <c:pt idx="184">
                  <c:v>6.6460427436951077E-3</c:v>
                </c:pt>
                <c:pt idx="185">
                  <c:v>7.5197708768494191E-4</c:v>
                </c:pt>
                <c:pt idx="186">
                  <c:v>1.4952170510798538E-2</c:v>
                </c:pt>
                <c:pt idx="187">
                  <c:v>-1.2085992050566133E-2</c:v>
                </c:pt>
                <c:pt idx="188">
                  <c:v>1.8002345166137231E-3</c:v>
                </c:pt>
                <c:pt idx="189">
                  <c:v>-1.0909076913010339E-2</c:v>
                </c:pt>
                <c:pt idx="190">
                  <c:v>-1.8103715463193989E-3</c:v>
                </c:pt>
                <c:pt idx="191">
                  <c:v>6.2164191175662267E-3</c:v>
                </c:pt>
                <c:pt idx="192">
                  <c:v>5.160047345194557E-3</c:v>
                </c:pt>
                <c:pt idx="193">
                  <c:v>4.7748930820191464E-3</c:v>
                </c:pt>
                <c:pt idx="194">
                  <c:v>-3.6656523765191899E-4</c:v>
                </c:pt>
                <c:pt idx="195">
                  <c:v>2.0082287172313498E-5</c:v>
                </c:pt>
                <c:pt idx="196">
                  <c:v>3.0748329360882781E-3</c:v>
                </c:pt>
                <c:pt idx="197">
                  <c:v>2.6619384654588657E-2</c:v>
                </c:pt>
                <c:pt idx="198">
                  <c:v>2.690439434024838E-3</c:v>
                </c:pt>
                <c:pt idx="199">
                  <c:v>2.8615071770075242E-3</c:v>
                </c:pt>
                <c:pt idx="200">
                  <c:v>-7.0377753112554758E-3</c:v>
                </c:pt>
                <c:pt idx="201">
                  <c:v>1.1282771542395769E-2</c:v>
                </c:pt>
                <c:pt idx="202">
                  <c:v>1.3745562949152152E-3</c:v>
                </c:pt>
                <c:pt idx="203">
                  <c:v>-2.3196083605337113E-2</c:v>
                </c:pt>
                <c:pt idx="204">
                  <c:v>-5.4580197719173284E-3</c:v>
                </c:pt>
                <c:pt idx="205">
                  <c:v>-5.3298180904636514E-3</c:v>
                </c:pt>
                <c:pt idx="206">
                  <c:v>8.4628815724033871E-3</c:v>
                </c:pt>
                <c:pt idx="207">
                  <c:v>2.5753836788432326E-3</c:v>
                </c:pt>
                <c:pt idx="208">
                  <c:v>-3.1640589598869598E-3</c:v>
                </c:pt>
                <c:pt idx="209">
                  <c:v>-1.0902790851224144E-2</c:v>
                </c:pt>
                <c:pt idx="210">
                  <c:v>2.0205619796916604E-3</c:v>
                </c:pt>
                <c:pt idx="211">
                  <c:v>1.5150711705015675E-5</c:v>
                </c:pt>
                <c:pt idx="212">
                  <c:v>-8.6827032891195614E-4</c:v>
                </c:pt>
                <c:pt idx="213">
                  <c:v>9.8194237437854593E-3</c:v>
                </c:pt>
                <c:pt idx="214">
                  <c:v>-2.8901680691537277E-3</c:v>
                </c:pt>
                <c:pt idx="215">
                  <c:v>6.0314904915235133E-3</c:v>
                </c:pt>
                <c:pt idx="216">
                  <c:v>1.1710232394605792E-2</c:v>
                </c:pt>
                <c:pt idx="217">
                  <c:v>4.6344258433742751E-3</c:v>
                </c:pt>
                <c:pt idx="218">
                  <c:v>6.8770539754357289E-3</c:v>
                </c:pt>
                <c:pt idx="219">
                  <c:v>6.7719104841592907E-3</c:v>
                </c:pt>
                <c:pt idx="220">
                  <c:v>-8.5961466666695987E-3</c:v>
                </c:pt>
                <c:pt idx="221">
                  <c:v>-2.5113683198338143E-3</c:v>
                </c:pt>
                <c:pt idx="222">
                  <c:v>8.1936481354835996E-3</c:v>
                </c:pt>
                <c:pt idx="223">
                  <c:v>-1.1854198913149913E-2</c:v>
                </c:pt>
                <c:pt idx="224">
                  <c:v>3.6319007288941468E-3</c:v>
                </c:pt>
                <c:pt idx="225">
                  <c:v>9.7123588113379213E-3</c:v>
                </c:pt>
                <c:pt idx="226">
                  <c:v>1.3210980191736468E-3</c:v>
                </c:pt>
                <c:pt idx="227">
                  <c:v>-7.4353686220305542E-3</c:v>
                </c:pt>
                <c:pt idx="228">
                  <c:v>1.9116661406508681E-2</c:v>
                </c:pt>
                <c:pt idx="229">
                  <c:v>-4.232675506336994E-3</c:v>
                </c:pt>
                <c:pt idx="230">
                  <c:v>-6.2496980062364156E-3</c:v>
                </c:pt>
                <c:pt idx="231">
                  <c:v>3.2932165004115922E-3</c:v>
                </c:pt>
                <c:pt idx="232">
                  <c:v>-4.6659256292191963E-3</c:v>
                </c:pt>
                <c:pt idx="233">
                  <c:v>2.2580453586721384E-2</c:v>
                </c:pt>
                <c:pt idx="234">
                  <c:v>-5.7225492676835545E-3</c:v>
                </c:pt>
                <c:pt idx="235">
                  <c:v>1.6047072851279782E-2</c:v>
                </c:pt>
                <c:pt idx="236">
                  <c:v>-3.0103646579972979E-3</c:v>
                </c:pt>
                <c:pt idx="237">
                  <c:v>3.2743393288473524E-3</c:v>
                </c:pt>
                <c:pt idx="238">
                  <c:v>-9.737122530810759E-3</c:v>
                </c:pt>
                <c:pt idx="239">
                  <c:v>3.2423952997150431E-3</c:v>
                </c:pt>
                <c:pt idx="240">
                  <c:v>-6.595204599378345E-3</c:v>
                </c:pt>
                <c:pt idx="241">
                  <c:v>2.6516225621142597E-2</c:v>
                </c:pt>
                <c:pt idx="242">
                  <c:v>2.6498946887576161E-2</c:v>
                </c:pt>
                <c:pt idx="243">
                  <c:v>-3.4223284686507274E-2</c:v>
                </c:pt>
              </c:numCache>
            </c:numRef>
          </c:xVal>
          <c:yVal>
            <c:numRef>
              <c:f>file!$F$2:$F$245</c:f>
              <c:numCache>
                <c:formatCode>0.00%</c:formatCode>
                <c:ptCount val="244"/>
                <c:pt idx="0">
                  <c:v>-3.7019152435499025E-2</c:v>
                </c:pt>
                <c:pt idx="1">
                  <c:v>4.8028437943868317E-2</c:v>
                </c:pt>
                <c:pt idx="2">
                  <c:v>-2.6700615303044808E-2</c:v>
                </c:pt>
                <c:pt idx="3">
                  <c:v>7.9743351287525924E-2</c:v>
                </c:pt>
                <c:pt idx="4">
                  <c:v>-4.0666340383432115E-2</c:v>
                </c:pt>
                <c:pt idx="5">
                  <c:v>2.01264655293584E-2</c:v>
                </c:pt>
                <c:pt idx="6">
                  <c:v>-1.6383479250524056E-2</c:v>
                </c:pt>
                <c:pt idx="7">
                  <c:v>1.5113637810048106E-2</c:v>
                </c:pt>
                <c:pt idx="8">
                  <c:v>2.3107575010149491E-2</c:v>
                </c:pt>
                <c:pt idx="9">
                  <c:v>7.1314674248109194E-2</c:v>
                </c:pt>
                <c:pt idx="10">
                  <c:v>-3.0222080348581412E-2</c:v>
                </c:pt>
                <c:pt idx="11">
                  <c:v>1.4996872751515752E-2</c:v>
                </c:pt>
                <c:pt idx="12">
                  <c:v>5.5096558109696998E-3</c:v>
                </c:pt>
                <c:pt idx="13">
                  <c:v>-2.1858793812499073E-2</c:v>
                </c:pt>
                <c:pt idx="14">
                  <c:v>-8.0754140055453068E-3</c:v>
                </c:pt>
                <c:pt idx="15">
                  <c:v>9.4104472645064816E-2</c:v>
                </c:pt>
                <c:pt idx="16">
                  <c:v>0</c:v>
                </c:pt>
                <c:pt idx="17">
                  <c:v>-1.025650016718911E-2</c:v>
                </c:pt>
                <c:pt idx="18">
                  <c:v>0</c:v>
                </c:pt>
                <c:pt idx="19">
                  <c:v>-2.91121020745833E-3</c:v>
                </c:pt>
                <c:pt idx="20">
                  <c:v>0</c:v>
                </c:pt>
                <c:pt idx="21">
                  <c:v>8.7591800898815537E-3</c:v>
                </c:pt>
                <c:pt idx="22">
                  <c:v>2.0741484306816372E-2</c:v>
                </c:pt>
                <c:pt idx="23">
                  <c:v>0</c:v>
                </c:pt>
                <c:pt idx="24">
                  <c:v>7.5131833507831921E-3</c:v>
                </c:pt>
                <c:pt idx="25">
                  <c:v>1.5094342488543404E-3</c:v>
                </c:pt>
                <c:pt idx="26">
                  <c:v>1.5117160853219392E-3</c:v>
                </c:pt>
                <c:pt idx="27">
                  <c:v>-9.0362060639373326E-3</c:v>
                </c:pt>
                <c:pt idx="28">
                  <c:v>3.0030052597695561E-3</c:v>
                </c:pt>
                <c:pt idx="29">
                  <c:v>-1.3443070256452855E-2</c:v>
                </c:pt>
                <c:pt idx="30">
                  <c:v>0</c:v>
                </c:pt>
                <c:pt idx="31">
                  <c:v>-7.3910166463890667E-3</c:v>
                </c:pt>
                <c:pt idx="32">
                  <c:v>-4.4085302847659685E-3</c:v>
                </c:pt>
                <c:pt idx="33">
                  <c:v>-1.1661939747842975E-2</c:v>
                </c:pt>
                <c:pt idx="34">
                  <c:v>-1.4388737452099556E-2</c:v>
                </c:pt>
                <c:pt idx="35">
                  <c:v>2.8612322810321949E-3</c:v>
                </c:pt>
                <c:pt idx="36">
                  <c:v>-8.5592533956698365E-3</c:v>
                </c:pt>
                <c:pt idx="37">
                  <c:v>-1.4194466542262543E-3</c:v>
                </c:pt>
                <c:pt idx="38">
                  <c:v>-2.8328630843042009E-3</c:v>
                </c:pt>
                <c:pt idx="39">
                  <c:v>-5.6417639066681262E-3</c:v>
                </c:pt>
                <c:pt idx="40">
                  <c:v>2.8169032711133734E-3</c:v>
                </c:pt>
                <c:pt idx="41">
                  <c:v>-1.4094435032336043E-3</c:v>
                </c:pt>
                <c:pt idx="42">
                  <c:v>1.4094435032336039E-3</c:v>
                </c:pt>
                <c:pt idx="43">
                  <c:v>4.2402890388854421E-3</c:v>
                </c:pt>
                <c:pt idx="44">
                  <c:v>1.4174346809733152E-3</c:v>
                </c:pt>
                <c:pt idx="45">
                  <c:v>0</c:v>
                </c:pt>
                <c:pt idx="46">
                  <c:v>-1.8271766235955476E-2</c:v>
                </c:pt>
                <c:pt idx="47">
                  <c:v>1.4025475354504458E-2</c:v>
                </c:pt>
                <c:pt idx="48">
                  <c:v>-1.1236073266925842E-2</c:v>
                </c:pt>
                <c:pt idx="49">
                  <c:v>7.0077371574048001E-3</c:v>
                </c:pt>
                <c:pt idx="50">
                  <c:v>0</c:v>
                </c:pt>
                <c:pt idx="51">
                  <c:v>-1.4054816087348096E-3</c:v>
                </c:pt>
                <c:pt idx="52">
                  <c:v>-5.6022555486698981E-3</c:v>
                </c:pt>
                <c:pt idx="53">
                  <c:v>-4.1811907604011583E-3</c:v>
                </c:pt>
                <c:pt idx="54">
                  <c:v>-3.1487885446333685E-2</c:v>
                </c:pt>
                <c:pt idx="55">
                  <c:v>1.0840214552864807E-2</c:v>
                </c:pt>
                <c:pt idx="56">
                  <c:v>2.0647670893468761E-2</c:v>
                </c:pt>
                <c:pt idx="57">
                  <c:v>-1.1065119812472575E-2</c:v>
                </c:pt>
                <c:pt idx="58">
                  <c:v>2.5070951001391829E-2</c:v>
                </c:pt>
                <c:pt idx="59">
                  <c:v>-2.3694488292668549E-2</c:v>
                </c:pt>
                <c:pt idx="60">
                  <c:v>1.3783599701213596E-3</c:v>
                </c:pt>
                <c:pt idx="61">
                  <c:v>1.1095814255054447E-2</c:v>
                </c:pt>
                <c:pt idx="62">
                  <c:v>1.5460603106378279E-2</c:v>
                </c:pt>
                <c:pt idx="63">
                  <c:v>2.8368813351995355E-3</c:v>
                </c:pt>
                <c:pt idx="64">
                  <c:v>2.8449521322313448E-3</c:v>
                </c:pt>
                <c:pt idx="65">
                  <c:v>-8.5106896679087302E-3</c:v>
                </c:pt>
                <c:pt idx="66">
                  <c:v>-1.1236073266925842E-2</c:v>
                </c:pt>
                <c:pt idx="67">
                  <c:v>-8.3449719321805338E-3</c:v>
                </c:pt>
                <c:pt idx="68">
                  <c:v>-1.2388320856952203E-2</c:v>
                </c:pt>
                <c:pt idx="69">
                  <c:v>-8.1744324395581752E-3</c:v>
                </c:pt>
                <c:pt idx="70">
                  <c:v>-1.2137708014424256E-2</c:v>
                </c:pt>
                <c:pt idx="71">
                  <c:v>-4.0133833134586763E-3</c:v>
                </c:pt>
                <c:pt idx="72">
                  <c:v>4.0133833134587413E-3</c:v>
                </c:pt>
                <c:pt idx="73">
                  <c:v>-1.3395849290564722E-3</c:v>
                </c:pt>
                <c:pt idx="74">
                  <c:v>5.3691404150582314E-3</c:v>
                </c:pt>
                <c:pt idx="75">
                  <c:v>-1.4696323290197006E-2</c:v>
                </c:pt>
                <c:pt idx="76">
                  <c:v>2.6560440581162104E-3</c:v>
                </c:pt>
                <c:pt idx="77">
                  <c:v>2.695580998852808E-2</c:v>
                </c:pt>
                <c:pt idx="78">
                  <c:v>1.3670542115330967E-3</c:v>
                </c:pt>
                <c:pt idx="79">
                  <c:v>-5.4570394630582006E-3</c:v>
                </c:pt>
                <c:pt idx="80">
                  <c:v>6.8259650703998906E-3</c:v>
                </c:pt>
                <c:pt idx="81">
                  <c:v>4.1180566089175476E-3</c:v>
                </c:pt>
                <c:pt idx="82">
                  <c:v>-2.747254475138807E-3</c:v>
                </c:pt>
                <c:pt idx="83">
                  <c:v>0</c:v>
                </c:pt>
                <c:pt idx="84">
                  <c:v>2.7472544751389236E-3</c:v>
                </c:pt>
                <c:pt idx="85">
                  <c:v>1.8043515193934916E-2</c:v>
                </c:pt>
                <c:pt idx="86">
                  <c:v>-1.2526259819180369E-2</c:v>
                </c:pt>
                <c:pt idx="87">
                  <c:v>-1.3821702269516474E-3</c:v>
                </c:pt>
                <c:pt idx="88">
                  <c:v>4.1522551007672883E-3</c:v>
                </c:pt>
                <c:pt idx="89">
                  <c:v>-6.9108775398470275E-3</c:v>
                </c:pt>
                <c:pt idx="90">
                  <c:v>6.9108775398470101E-3</c:v>
                </c:pt>
                <c:pt idx="91">
                  <c:v>0</c:v>
                </c:pt>
                <c:pt idx="92">
                  <c:v>5.5632966853287318E-3</c:v>
                </c:pt>
                <c:pt idx="93">
                  <c:v>-8.3333815591444104E-3</c:v>
                </c:pt>
                <c:pt idx="94">
                  <c:v>1.2526259819180477E-2</c:v>
                </c:pt>
                <c:pt idx="95">
                  <c:v>-1.3995803544233545E-3</c:v>
                </c:pt>
                <c:pt idx="96">
                  <c:v>-1.9391189314650441E-2</c:v>
                </c:pt>
                <c:pt idx="97">
                  <c:v>-4.1067819526534712E-3</c:v>
                </c:pt>
                <c:pt idx="98">
                  <c:v>-2.728514653203951E-3</c:v>
                </c:pt>
                <c:pt idx="99">
                  <c:v>-1.2187016103243565E-2</c:v>
                </c:pt>
                <c:pt idx="100">
                  <c:v>0</c:v>
                </c:pt>
                <c:pt idx="101">
                  <c:v>0</c:v>
                </c:pt>
                <c:pt idx="102">
                  <c:v>-9.3771618125970436E-3</c:v>
                </c:pt>
                <c:pt idx="103">
                  <c:v>-9.290046907092642E-3</c:v>
                </c:pt>
                <c:pt idx="104">
                  <c:v>-9.204535729071683E-3</c:v>
                </c:pt>
                <c:pt idx="105">
                  <c:v>0</c:v>
                </c:pt>
                <c:pt idx="106">
                  <c:v>0</c:v>
                </c:pt>
                <c:pt idx="107">
                  <c:v>2.6212334798740656E-3</c:v>
                </c:pt>
                <c:pt idx="108">
                  <c:v>-1.3114755978107554E-3</c:v>
                </c:pt>
                <c:pt idx="109">
                  <c:v>-5.2287700827991761E-3</c:v>
                </c:pt>
                <c:pt idx="110">
                  <c:v>6.5402456806099747E-3</c:v>
                </c:pt>
                <c:pt idx="111">
                  <c:v>1.4540903922511655E-2</c:v>
                </c:pt>
                <c:pt idx="112">
                  <c:v>-2.6595760357589421E-3</c:v>
                </c:pt>
                <c:pt idx="113">
                  <c:v>1.2024192966801591E-2</c:v>
                </c:pt>
                <c:pt idx="114">
                  <c:v>0</c:v>
                </c:pt>
                <c:pt idx="115">
                  <c:v>-9.3646169310427456E-3</c:v>
                </c:pt>
                <c:pt idx="116">
                  <c:v>-2.1081149603121421E-2</c:v>
                </c:pt>
                <c:pt idx="117">
                  <c:v>0</c:v>
                </c:pt>
                <c:pt idx="118">
                  <c:v>-3.9037134804734037E-3</c:v>
                </c:pt>
                <c:pt idx="119">
                  <c:v>2.6007817000574403E-3</c:v>
                </c:pt>
                <c:pt idx="120">
                  <c:v>2.6075634070807695E-3</c:v>
                </c:pt>
                <c:pt idx="121">
                  <c:v>2.6143805740708936E-3</c:v>
                </c:pt>
                <c:pt idx="122">
                  <c:v>9.2045357290717056E-3</c:v>
                </c:pt>
                <c:pt idx="123">
                  <c:v>-1.320132204922844E-3</c:v>
                </c:pt>
                <c:pt idx="124">
                  <c:v>1.3201322049228162E-3</c:v>
                </c:pt>
                <c:pt idx="125">
                  <c:v>6.6269294876090783E-3</c:v>
                </c:pt>
                <c:pt idx="126">
                  <c:v>-9.2654534457901234E-3</c:v>
                </c:pt>
                <c:pt idx="127">
                  <c:v>3.9604012160969143E-3</c:v>
                </c:pt>
                <c:pt idx="128">
                  <c:v>5.3050522296930981E-3</c:v>
                </c:pt>
                <c:pt idx="129">
                  <c:v>-3.9814252991849219E-3</c:v>
                </c:pt>
                <c:pt idx="130">
                  <c:v>-3.9656363933469538E-3</c:v>
                </c:pt>
                <c:pt idx="131">
                  <c:v>1.3280407667894466E-2</c:v>
                </c:pt>
                <c:pt idx="132">
                  <c:v>-6.6622498254163285E-3</c:v>
                </c:pt>
                <c:pt idx="133">
                  <c:v>0</c:v>
                </c:pt>
                <c:pt idx="134">
                  <c:v>-1.9724505347778476E-2</c:v>
                </c:pt>
                <c:pt idx="135">
                  <c:v>-5.1948168771040228E-3</c:v>
                </c:pt>
                <c:pt idx="136">
                  <c:v>-2.5873235649510238E-3</c:v>
                </c:pt>
                <c:pt idx="137">
                  <c:v>-1.7926216268152009E-2</c:v>
                </c:pt>
                <c:pt idx="138">
                  <c:v>1.1487043987130779E-2</c:v>
                </c:pt>
                <c:pt idx="139">
                  <c:v>-1.2828738128891524E-3</c:v>
                </c:pt>
                <c:pt idx="140">
                  <c:v>0</c:v>
                </c:pt>
                <c:pt idx="141">
                  <c:v>-3.4029748586311491E-2</c:v>
                </c:pt>
                <c:pt idx="142">
                  <c:v>2.7639950487540359E-2</c:v>
                </c:pt>
                <c:pt idx="143">
                  <c:v>-7.6142499852455171E-3</c:v>
                </c:pt>
                <c:pt idx="144">
                  <c:v>1.0165271776850711E-2</c:v>
                </c:pt>
                <c:pt idx="145">
                  <c:v>1.2779554454919874E-3</c:v>
                </c:pt>
                <c:pt idx="146">
                  <c:v>1.8065007397638985E-2</c:v>
                </c:pt>
                <c:pt idx="147">
                  <c:v>1.3029317804160619E-3</c:v>
                </c:pt>
                <c:pt idx="148">
                  <c:v>-3.9037134804734037E-3</c:v>
                </c:pt>
                <c:pt idx="149">
                  <c:v>9.1324835632724723E-3</c:v>
                </c:pt>
                <c:pt idx="150">
                  <c:v>-1.4313842305270098E-2</c:v>
                </c:pt>
                <c:pt idx="151">
                  <c:v>-1.291155763619816E-3</c:v>
                </c:pt>
                <c:pt idx="152">
                  <c:v>-7.712120486338919E-3</c:v>
                </c:pt>
                <c:pt idx="153">
                  <c:v>-8.9229400181931595E-3</c:v>
                </c:pt>
                <c:pt idx="154">
                  <c:v>3.8143720754706925E-3</c:v>
                </c:pt>
                <c:pt idx="155">
                  <c:v>1.4111844192681196E-2</c:v>
                </c:pt>
                <c:pt idx="156">
                  <c:v>-3.8684767779202061E-3</c:v>
                </c:pt>
                <c:pt idx="157">
                  <c:v>1.5564516541111548E-2</c:v>
                </c:pt>
                <c:pt idx="158">
                  <c:v>2.6178025420788799E-3</c:v>
                </c:pt>
                <c:pt idx="159">
                  <c:v>1.1865663276500982E-2</c:v>
                </c:pt>
                <c:pt idx="160">
                  <c:v>-1.3175421158564404E-2</c:v>
                </c:pt>
                <c:pt idx="161">
                  <c:v>-5.2219439811517126E-3</c:v>
                </c:pt>
                <c:pt idx="162">
                  <c:v>-3.898640415657309E-3</c:v>
                </c:pt>
                <c:pt idx="163">
                  <c:v>-7.7519768043179359E-3</c:v>
                </c:pt>
                <c:pt idx="164">
                  <c:v>2.4756964725275749E-2</c:v>
                </c:pt>
                <c:pt idx="165">
                  <c:v>-1.570712920535788E-2</c:v>
                </c:pt>
                <c:pt idx="166">
                  <c:v>-1.9293202934678781E-2</c:v>
                </c:pt>
                <c:pt idx="167">
                  <c:v>-1.1399743464727425E-2</c:v>
                </c:pt>
                <c:pt idx="168">
                  <c:v>-1.9950786419348682E-2</c:v>
                </c:pt>
                <c:pt idx="169">
                  <c:v>2.1211026031636406E-2</c:v>
                </c:pt>
                <c:pt idx="170">
                  <c:v>-2.9815873225154912E-2</c:v>
                </c:pt>
                <c:pt idx="171">
                  <c:v>-8.5314350494688669E-3</c:v>
                </c:pt>
                <c:pt idx="172">
                  <c:v>8.5314350494687958E-3</c:v>
                </c:pt>
                <c:pt idx="173">
                  <c:v>1.3555352353374446E-2</c:v>
                </c:pt>
                <c:pt idx="174">
                  <c:v>3.5357218328236815E-2</c:v>
                </c:pt>
                <c:pt idx="175">
                  <c:v>-1.2845216923566276E-3</c:v>
                </c:pt>
                <c:pt idx="176">
                  <c:v>1.162053102301879E-2</c:v>
                </c:pt>
                <c:pt idx="177">
                  <c:v>3.9740328649514121E-2</c:v>
                </c:pt>
                <c:pt idx="178">
                  <c:v>9.50448431156398E-3</c:v>
                </c:pt>
                <c:pt idx="179">
                  <c:v>-9.5044843115639609E-3</c:v>
                </c:pt>
                <c:pt idx="180">
                  <c:v>8.1411575836998658E-3</c:v>
                </c:pt>
                <c:pt idx="181">
                  <c:v>-2.7210901143607247E-3</c:v>
                </c:pt>
                <c:pt idx="182">
                  <c:v>-4.067802219325475E-3</c:v>
                </c:pt>
                <c:pt idx="183">
                  <c:v>5.4274217353650154E-3</c:v>
                </c:pt>
                <c:pt idx="184">
                  <c:v>9.5694510161506725E-3</c:v>
                </c:pt>
                <c:pt idx="185">
                  <c:v>1.2439690475639201E-2</c:v>
                </c:pt>
                <c:pt idx="186">
                  <c:v>1.2596387685685786E-2</c:v>
                </c:pt>
                <c:pt idx="187">
                  <c:v>-5.6179923042232608E-3</c:v>
                </c:pt>
                <c:pt idx="188">
                  <c:v>-1.2526259819180369E-2</c:v>
                </c:pt>
                <c:pt idx="189">
                  <c:v>-1.3736479727886726E-2</c:v>
                </c:pt>
                <c:pt idx="190">
                  <c:v>-9.5044843115639609E-3</c:v>
                </c:pt>
                <c:pt idx="191">
                  <c:v>0</c:v>
                </c:pt>
                <c:pt idx="192">
                  <c:v>-6.7340321813440683E-3</c:v>
                </c:pt>
                <c:pt idx="193">
                  <c:v>1.3431835464675379E-3</c:v>
                </c:pt>
                <c:pt idx="194">
                  <c:v>-9.3646169310427456E-3</c:v>
                </c:pt>
                <c:pt idx="195">
                  <c:v>5.3404666313175038E-3</c:v>
                </c:pt>
                <c:pt idx="196">
                  <c:v>2.6809667532577425E-3</c:v>
                </c:pt>
                <c:pt idx="197">
                  <c:v>1.6238516492908018E-2</c:v>
                </c:pt>
                <c:pt idx="198">
                  <c:v>-5.4421903026850866E-3</c:v>
                </c:pt>
                <c:pt idx="199">
                  <c:v>6.6889881507964889E-3</c:v>
                </c:pt>
                <c:pt idx="200">
                  <c:v>-8.0214333845752273E-3</c:v>
                </c:pt>
                <c:pt idx="201">
                  <c:v>0</c:v>
                </c:pt>
                <c:pt idx="202">
                  <c:v>1.7461827163662288E-2</c:v>
                </c:pt>
                <c:pt idx="203">
                  <c:v>-8.0972102326194745E-3</c:v>
                </c:pt>
                <c:pt idx="204">
                  <c:v>-1.2024192966801701E-2</c:v>
                </c:pt>
                <c:pt idx="205">
                  <c:v>2.2835109071017358E-2</c:v>
                </c:pt>
                <c:pt idx="206">
                  <c:v>4.0844168422248554E-3</c:v>
                </c:pt>
                <c:pt idx="207">
                  <c:v>-8.1522190615502706E-3</c:v>
                </c:pt>
                <c:pt idx="208">
                  <c:v>5.4274217353650154E-3</c:v>
                </c:pt>
                <c:pt idx="209">
                  <c:v>-5.4274217353651281E-3</c:v>
                </c:pt>
                <c:pt idx="210">
                  <c:v>-2.7027043478851389E-3</c:v>
                </c:pt>
                <c:pt idx="211">
                  <c:v>0</c:v>
                </c:pt>
                <c:pt idx="212">
                  <c:v>2.702704347885073E-3</c:v>
                </c:pt>
                <c:pt idx="213">
                  <c:v>2.710028758865158E-3</c:v>
                </c:pt>
                <c:pt idx="214">
                  <c:v>-5.4127331067503346E-3</c:v>
                </c:pt>
                <c:pt idx="215">
                  <c:v>6.7705065672107071E-3</c:v>
                </c:pt>
                <c:pt idx="216">
                  <c:v>1.7820896570111489E-2</c:v>
                </c:pt>
                <c:pt idx="217">
                  <c:v>9.7290551981191586E-3</c:v>
                </c:pt>
                <c:pt idx="218">
                  <c:v>-1.2491487894029141E-2</c:v>
                </c:pt>
                <c:pt idx="219">
                  <c:v>0</c:v>
                </c:pt>
                <c:pt idx="220">
                  <c:v>-2.1828970441412094E-2</c:v>
                </c:pt>
                <c:pt idx="221">
                  <c:v>-2.6954194216722112E-3</c:v>
                </c:pt>
                <c:pt idx="222">
                  <c:v>6.7522201172866506E-3</c:v>
                </c:pt>
                <c:pt idx="223">
                  <c:v>-1.0781775603288362E-2</c:v>
                </c:pt>
                <c:pt idx="224">
                  <c:v>-1.5957785438610806E-2</c:v>
                </c:pt>
                <c:pt idx="225">
                  <c:v>-6.5746456420853567E-3</c:v>
                </c:pt>
                <c:pt idx="226">
                  <c:v>1.0540282035432268E-2</c:v>
                </c:pt>
                <c:pt idx="227">
                  <c:v>-5.2840281466052666E-3</c:v>
                </c:pt>
                <c:pt idx="228">
                  <c:v>1.3183917532582322E-3</c:v>
                </c:pt>
                <c:pt idx="229">
                  <c:v>1.3280407667894466E-2</c:v>
                </c:pt>
                <c:pt idx="230">
                  <c:v>5.3619431413853731E-3</c:v>
                </c:pt>
                <c:pt idx="231">
                  <c:v>-8.0321716972641538E-3</c:v>
                </c:pt>
                <c:pt idx="232">
                  <c:v>1.8843087801479915E-2</c:v>
                </c:pt>
                <c:pt idx="233">
                  <c:v>1.9204979836050046E-2</c:v>
                </c:pt>
                <c:pt idx="234">
                  <c:v>1.5352709089585312E-2</c:v>
                </c:pt>
                <c:pt idx="235">
                  <c:v>7.0571923099989791E-3</c:v>
                </c:pt>
                <c:pt idx="236">
                  <c:v>5.6818334674308638E-3</c:v>
                </c:pt>
                <c:pt idx="237">
                  <c:v>-1.133156600954997E-2</c:v>
                </c:pt>
                <c:pt idx="238">
                  <c:v>0</c:v>
                </c:pt>
                <c:pt idx="239">
                  <c:v>-1.4074597678798285E-3</c:v>
                </c:pt>
                <c:pt idx="240">
                  <c:v>-2.087758502155514E-2</c:v>
                </c:pt>
                <c:pt idx="241">
                  <c:v>-1.3680103904080266E-2</c:v>
                </c:pt>
                <c:pt idx="242">
                  <c:v>-3.2088314551500394E-2</c:v>
                </c:pt>
                <c:pt idx="243">
                  <c:v>1.8592833076615925E-2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D9-4E0C-B64C-70303CC76342}"/>
            </c:ext>
          </c:extLst>
        </c:ser>
        <c:ser>
          <c:idx val="1"/>
          <c:order val="1"/>
          <c:tx>
            <c:v>预测 上海电力</c:v>
          </c:tx>
          <c:spPr>
            <a:ln w="28575">
              <a:noFill/>
            </a:ln>
          </c:spPr>
          <c:xVal>
            <c:numRef>
              <c:f>file!$G$2:$G$245</c:f>
              <c:numCache>
                <c:formatCode>0.00%</c:formatCode>
                <c:ptCount val="244"/>
                <c:pt idx="0">
                  <c:v>-9.5168802210784716E-3</c:v>
                </c:pt>
                <c:pt idx="1">
                  <c:v>9.9481754913034112E-3</c:v>
                </c:pt>
                <c:pt idx="2">
                  <c:v>-2.6542470144634525E-2</c:v>
                </c:pt>
                <c:pt idx="3">
                  <c:v>7.9882252008776286E-3</c:v>
                </c:pt>
                <c:pt idx="4">
                  <c:v>4.223883563510434E-3</c:v>
                </c:pt>
                <c:pt idx="5">
                  <c:v>8.6644997267906216E-3</c:v>
                </c:pt>
                <c:pt idx="6">
                  <c:v>-2.177278522043246E-2</c:v>
                </c:pt>
                <c:pt idx="7">
                  <c:v>3.5349344811960847E-3</c:v>
                </c:pt>
                <c:pt idx="8">
                  <c:v>2.4598968496697255E-2</c:v>
                </c:pt>
                <c:pt idx="9">
                  <c:v>6.5386248049525714E-3</c:v>
                </c:pt>
                <c:pt idx="10">
                  <c:v>-2.1694171477979068E-2</c:v>
                </c:pt>
                <c:pt idx="11">
                  <c:v>-3.5348005919031533E-2</c:v>
                </c:pt>
                <c:pt idx="12">
                  <c:v>-3.3973538653544045E-3</c:v>
                </c:pt>
                <c:pt idx="13">
                  <c:v>-3.1960472692642579E-2</c:v>
                </c:pt>
                <c:pt idx="14">
                  <c:v>1.8993631429718012E-2</c:v>
                </c:pt>
                <c:pt idx="15">
                  <c:v>-1.2843298225744358E-2</c:v>
                </c:pt>
                <c:pt idx="16">
                  <c:v>1.525197060665604E-2</c:v>
                </c:pt>
                <c:pt idx="17">
                  <c:v>-2.4579447184750709E-2</c:v>
                </c:pt>
                <c:pt idx="18">
                  <c:v>5.8659045465067174E-3</c:v>
                </c:pt>
                <c:pt idx="19">
                  <c:v>-2.5797364964290113E-2</c:v>
                </c:pt>
                <c:pt idx="20">
                  <c:v>-3.1600634689205888E-3</c:v>
                </c:pt>
                <c:pt idx="21">
                  <c:v>-3.1913272173053189E-2</c:v>
                </c:pt>
                <c:pt idx="22">
                  <c:v>1.8116919675919534E-3</c:v>
                </c:pt>
                <c:pt idx="23">
                  <c:v>-6.7967884601658844E-3</c:v>
                </c:pt>
                <c:pt idx="24">
                  <c:v>2.1137087091918218E-2</c:v>
                </c:pt>
                <c:pt idx="25">
                  <c:v>2.163306388891657E-2</c:v>
                </c:pt>
                <c:pt idx="26">
                  <c:v>1.4690745804715138E-2</c:v>
                </c:pt>
                <c:pt idx="27">
                  <c:v>1.7266937200918658E-3</c:v>
                </c:pt>
                <c:pt idx="28">
                  <c:v>-2.0530796552086748E-3</c:v>
                </c:pt>
                <c:pt idx="29">
                  <c:v>-2.8926982776228405E-3</c:v>
                </c:pt>
                <c:pt idx="30">
                  <c:v>1.5284112328122013E-2</c:v>
                </c:pt>
                <c:pt idx="31">
                  <c:v>1.2197424664011518E-2</c:v>
                </c:pt>
                <c:pt idx="32">
                  <c:v>-4.6919168830451708E-3</c:v>
                </c:pt>
                <c:pt idx="33">
                  <c:v>-2.7669452153272312E-2</c:v>
                </c:pt>
                <c:pt idx="34">
                  <c:v>2.7225885559221848E-3</c:v>
                </c:pt>
                <c:pt idx="35">
                  <c:v>-2.0280992362841185E-2</c:v>
                </c:pt>
                <c:pt idx="36">
                  <c:v>1.002893442013607E-2</c:v>
                </c:pt>
                <c:pt idx="37">
                  <c:v>8.6396197475356715E-4</c:v>
                </c:pt>
                <c:pt idx="38">
                  <c:v>1.6038165063663984E-2</c:v>
                </c:pt>
                <c:pt idx="39">
                  <c:v>7.13035424477634E-3</c:v>
                </c:pt>
                <c:pt idx="40">
                  <c:v>-1.4786633828512256E-2</c:v>
                </c:pt>
                <c:pt idx="41">
                  <c:v>1.1012628835084536E-2</c:v>
                </c:pt>
                <c:pt idx="42">
                  <c:v>-2.2656283996982086E-3</c:v>
                </c:pt>
                <c:pt idx="43">
                  <c:v>-1.9462202956968697E-2</c:v>
                </c:pt>
                <c:pt idx="44">
                  <c:v>-3.289688603113591E-3</c:v>
                </c:pt>
                <c:pt idx="45">
                  <c:v>2.8122326091611038E-2</c:v>
                </c:pt>
                <c:pt idx="46">
                  <c:v>-9.9245643206606806E-3</c:v>
                </c:pt>
                <c:pt idx="47">
                  <c:v>-3.3118117232875397E-3</c:v>
                </c:pt>
                <c:pt idx="48">
                  <c:v>1.7562815750736319E-2</c:v>
                </c:pt>
                <c:pt idx="49">
                  <c:v>9.1154311157433006E-3</c:v>
                </c:pt>
                <c:pt idx="50">
                  <c:v>1.8952771240545719E-2</c:v>
                </c:pt>
                <c:pt idx="51">
                  <c:v>1.0770205482459091E-2</c:v>
                </c:pt>
                <c:pt idx="52">
                  <c:v>1.8902257702538613E-2</c:v>
                </c:pt>
                <c:pt idx="53">
                  <c:v>1.3935922838622276E-2</c:v>
                </c:pt>
                <c:pt idx="54">
                  <c:v>-4.2483998857234893E-3</c:v>
                </c:pt>
                <c:pt idx="55">
                  <c:v>4.4328331258756031E-3</c:v>
                </c:pt>
                <c:pt idx="56">
                  <c:v>8.3628996776053625E-3</c:v>
                </c:pt>
                <c:pt idx="57">
                  <c:v>-1.418987081490702E-3</c:v>
                </c:pt>
                <c:pt idx="58">
                  <c:v>8.4939273533465344E-3</c:v>
                </c:pt>
                <c:pt idx="59">
                  <c:v>-1.6395332700172779E-2</c:v>
                </c:pt>
                <c:pt idx="60">
                  <c:v>9.3303924383170787E-3</c:v>
                </c:pt>
                <c:pt idx="61">
                  <c:v>-3.4959032154822474E-3</c:v>
                </c:pt>
                <c:pt idx="62">
                  <c:v>1.2758726329800806E-2</c:v>
                </c:pt>
                <c:pt idx="63">
                  <c:v>1.7719019846610367E-3</c:v>
                </c:pt>
                <c:pt idx="64">
                  <c:v>2.0769364364931799E-3</c:v>
                </c:pt>
                <c:pt idx="65">
                  <c:v>9.203614878235615E-3</c:v>
                </c:pt>
                <c:pt idx="66">
                  <c:v>-1.0355976891945121E-2</c:v>
                </c:pt>
                <c:pt idx="67">
                  <c:v>-4.3912770114038743E-4</c:v>
                </c:pt>
                <c:pt idx="68">
                  <c:v>-1.350022211863164E-2</c:v>
                </c:pt>
                <c:pt idx="69">
                  <c:v>-2.4640866046007357E-3</c:v>
                </c:pt>
                <c:pt idx="70">
                  <c:v>-8.6597105845658967E-3</c:v>
                </c:pt>
                <c:pt idx="71">
                  <c:v>1.7504731338733603E-3</c:v>
                </c:pt>
                <c:pt idx="72">
                  <c:v>-1.9912691038754498E-3</c:v>
                </c:pt>
                <c:pt idx="73">
                  <c:v>7.8940305341631353E-6</c:v>
                </c:pt>
                <c:pt idx="74">
                  <c:v>2.1312519150301096E-2</c:v>
                </c:pt>
                <c:pt idx="75">
                  <c:v>-4.1283548658103721E-3</c:v>
                </c:pt>
                <c:pt idx="76">
                  <c:v>1.2359303859784624E-2</c:v>
                </c:pt>
                <c:pt idx="77">
                  <c:v>1.8086958621867119E-3</c:v>
                </c:pt>
                <c:pt idx="78">
                  <c:v>-1.2866149021885103E-2</c:v>
                </c:pt>
                <c:pt idx="79">
                  <c:v>-6.1607598970471744E-3</c:v>
                </c:pt>
                <c:pt idx="80">
                  <c:v>1.2412305326739301E-2</c:v>
                </c:pt>
                <c:pt idx="81">
                  <c:v>3.099904420093935E-3</c:v>
                </c:pt>
                <c:pt idx="82">
                  <c:v>7.3974385315570684E-3</c:v>
                </c:pt>
                <c:pt idx="83">
                  <c:v>-6.3761566607408761E-4</c:v>
                </c:pt>
                <c:pt idx="84">
                  <c:v>-1.9144894692945519E-3</c:v>
                </c:pt>
                <c:pt idx="85">
                  <c:v>9.6957839867543912E-3</c:v>
                </c:pt>
                <c:pt idx="86">
                  <c:v>-1.0570167362735125E-2</c:v>
                </c:pt>
                <c:pt idx="87">
                  <c:v>7.2554153850839815E-4</c:v>
                </c:pt>
                <c:pt idx="88">
                  <c:v>-9.9364024739034308E-3</c:v>
                </c:pt>
                <c:pt idx="89">
                  <c:v>-5.5298307136232823E-3</c:v>
                </c:pt>
                <c:pt idx="90">
                  <c:v>1.9384274033985533E-2</c:v>
                </c:pt>
                <c:pt idx="91">
                  <c:v>1.2486145000849657E-4</c:v>
                </c:pt>
                <c:pt idx="92">
                  <c:v>1.4734093623478625E-2</c:v>
                </c:pt>
                <c:pt idx="93">
                  <c:v>7.5277536065875769E-3</c:v>
                </c:pt>
                <c:pt idx="94">
                  <c:v>1.1945324327391692E-2</c:v>
                </c:pt>
                <c:pt idx="95">
                  <c:v>5.4162338656303091E-3</c:v>
                </c:pt>
                <c:pt idx="96">
                  <c:v>-1.6389879206190873E-2</c:v>
                </c:pt>
                <c:pt idx="97">
                  <c:v>7.4972565189516975E-3</c:v>
                </c:pt>
                <c:pt idx="98">
                  <c:v>8.0517149257116061E-3</c:v>
                </c:pt>
                <c:pt idx="99">
                  <c:v>1.7123656548457438E-3</c:v>
                </c:pt>
                <c:pt idx="100">
                  <c:v>-5.7918933226344445E-3</c:v>
                </c:pt>
                <c:pt idx="101">
                  <c:v>-1.2529029883611013E-2</c:v>
                </c:pt>
                <c:pt idx="102">
                  <c:v>-3.1031881140356596E-3</c:v>
                </c:pt>
                <c:pt idx="103">
                  <c:v>-1.3352388323985401E-4</c:v>
                </c:pt>
                <c:pt idx="104">
                  <c:v>7.9548349305236174E-3</c:v>
                </c:pt>
                <c:pt idx="105">
                  <c:v>-7.5813405103406593E-3</c:v>
                </c:pt>
                <c:pt idx="106">
                  <c:v>-1.4723028345609681E-3</c:v>
                </c:pt>
                <c:pt idx="107">
                  <c:v>-1.7406082363860492E-3</c:v>
                </c:pt>
                <c:pt idx="108">
                  <c:v>-6.655426119491584E-3</c:v>
                </c:pt>
                <c:pt idx="109">
                  <c:v>3.3201029011930162E-3</c:v>
                </c:pt>
                <c:pt idx="110">
                  <c:v>2.9887644899393863E-2</c:v>
                </c:pt>
                <c:pt idx="111">
                  <c:v>2.0228255232002362E-2</c:v>
                </c:pt>
                <c:pt idx="112">
                  <c:v>-9.5868928381528506E-4</c:v>
                </c:pt>
                <c:pt idx="113">
                  <c:v>2.1561623010930317E-3</c:v>
                </c:pt>
                <c:pt idx="114">
                  <c:v>2.5983604965482297E-3</c:v>
                </c:pt>
                <c:pt idx="115">
                  <c:v>1.5219386519837582E-3</c:v>
                </c:pt>
                <c:pt idx="116">
                  <c:v>-1.9372526759621624E-2</c:v>
                </c:pt>
                <c:pt idx="117">
                  <c:v>3.5680140005111584E-3</c:v>
                </c:pt>
                <c:pt idx="118">
                  <c:v>-1.1937284664288283E-2</c:v>
                </c:pt>
                <c:pt idx="119">
                  <c:v>-9.6855830922497957E-3</c:v>
                </c:pt>
                <c:pt idx="120">
                  <c:v>2.2281013083672693E-2</c:v>
                </c:pt>
                <c:pt idx="121">
                  <c:v>-5.3067539531283878E-3</c:v>
                </c:pt>
                <c:pt idx="122">
                  <c:v>-6.6596721145332927E-3</c:v>
                </c:pt>
                <c:pt idx="123">
                  <c:v>8.0154355513673923E-3</c:v>
                </c:pt>
                <c:pt idx="124">
                  <c:v>5.123778094333147E-3</c:v>
                </c:pt>
                <c:pt idx="125">
                  <c:v>9.8380033504821048E-3</c:v>
                </c:pt>
                <c:pt idx="126">
                  <c:v>-5.6946056606400051E-4</c:v>
                </c:pt>
                <c:pt idx="127">
                  <c:v>-2.3667499084887415E-2</c:v>
                </c:pt>
                <c:pt idx="128">
                  <c:v>5.3440198263399186E-3</c:v>
                </c:pt>
                <c:pt idx="129">
                  <c:v>-2.1368266489738913E-2</c:v>
                </c:pt>
                <c:pt idx="130">
                  <c:v>-9.7796618116384425E-3</c:v>
                </c:pt>
                <c:pt idx="131">
                  <c:v>-5.5460296860247258E-3</c:v>
                </c:pt>
                <c:pt idx="132">
                  <c:v>3.6547557140707973E-4</c:v>
                </c:pt>
                <c:pt idx="133">
                  <c:v>5.3632533299343308E-3</c:v>
                </c:pt>
                <c:pt idx="134">
                  <c:v>-5.8071751698166732E-3</c:v>
                </c:pt>
                <c:pt idx="135">
                  <c:v>2.3585989152444788E-2</c:v>
                </c:pt>
                <c:pt idx="136">
                  <c:v>5.3446598106477736E-3</c:v>
                </c:pt>
                <c:pt idx="137">
                  <c:v>-1.1791333986524832E-2</c:v>
                </c:pt>
                <c:pt idx="138">
                  <c:v>1.2818089968709189E-3</c:v>
                </c:pt>
                <c:pt idx="139">
                  <c:v>7.8124325416773612E-3</c:v>
                </c:pt>
                <c:pt idx="140">
                  <c:v>8.446537178687763E-3</c:v>
                </c:pt>
                <c:pt idx="141">
                  <c:v>-1.306411583089969E-2</c:v>
                </c:pt>
                <c:pt idx="142">
                  <c:v>-1.5090138795370902E-2</c:v>
                </c:pt>
                <c:pt idx="143">
                  <c:v>-5.1308737424673502E-4</c:v>
                </c:pt>
                <c:pt idx="144">
                  <c:v>2.3236681302700988E-2</c:v>
                </c:pt>
                <c:pt idx="145">
                  <c:v>1.4757760604995238E-2</c:v>
                </c:pt>
                <c:pt idx="146">
                  <c:v>-2.5701942870545642E-3</c:v>
                </c:pt>
                <c:pt idx="147">
                  <c:v>-7.3188156160758277E-3</c:v>
                </c:pt>
                <c:pt idx="148">
                  <c:v>-9.161667841437968E-3</c:v>
                </c:pt>
                <c:pt idx="149">
                  <c:v>3.5917263614619775E-3</c:v>
                </c:pt>
                <c:pt idx="150">
                  <c:v>-1.1579011160284154E-2</c:v>
                </c:pt>
                <c:pt idx="151">
                  <c:v>-3.0084290085842179E-3</c:v>
                </c:pt>
                <c:pt idx="152">
                  <c:v>2.7426198052968895E-4</c:v>
                </c:pt>
                <c:pt idx="153">
                  <c:v>9.4059884740711069E-4</c:v>
                </c:pt>
                <c:pt idx="154">
                  <c:v>1.6112138088384079E-2</c:v>
                </c:pt>
                <c:pt idx="155">
                  <c:v>8.3198358257405916E-3</c:v>
                </c:pt>
                <c:pt idx="156">
                  <c:v>-4.8976226855588856E-3</c:v>
                </c:pt>
                <c:pt idx="157">
                  <c:v>2.3954160668375638E-2</c:v>
                </c:pt>
                <c:pt idx="158">
                  <c:v>8.7526708339282812E-3</c:v>
                </c:pt>
                <c:pt idx="159">
                  <c:v>5.0608695094556339E-3</c:v>
                </c:pt>
                <c:pt idx="160">
                  <c:v>-4.4886972518743316E-2</c:v>
                </c:pt>
                <c:pt idx="161">
                  <c:v>-4.2643969123646751E-4</c:v>
                </c:pt>
                <c:pt idx="162">
                  <c:v>4.9779540123227502E-3</c:v>
                </c:pt>
                <c:pt idx="163">
                  <c:v>2.2920958373218569E-3</c:v>
                </c:pt>
                <c:pt idx="164">
                  <c:v>2.9400491588925822E-2</c:v>
                </c:pt>
                <c:pt idx="165">
                  <c:v>6.2797153705375129E-3</c:v>
                </c:pt>
                <c:pt idx="166">
                  <c:v>-4.9297725821001802E-2</c:v>
                </c:pt>
                <c:pt idx="167">
                  <c:v>-1.3028968245128192E-2</c:v>
                </c:pt>
                <c:pt idx="168">
                  <c:v>-9.5801305189326235E-3</c:v>
                </c:pt>
                <c:pt idx="169">
                  <c:v>2.0785479660294606E-2</c:v>
                </c:pt>
                <c:pt idx="170">
                  <c:v>-1.8270450579533883E-2</c:v>
                </c:pt>
                <c:pt idx="171">
                  <c:v>1.3889271067376375E-2</c:v>
                </c:pt>
                <c:pt idx="172">
                  <c:v>1.6019970713251654E-2</c:v>
                </c:pt>
                <c:pt idx="173">
                  <c:v>5.9862137596743649E-3</c:v>
                </c:pt>
                <c:pt idx="174">
                  <c:v>5.5129149186829478E-2</c:v>
                </c:pt>
                <c:pt idx="175">
                  <c:v>1.9133831169376996E-2</c:v>
                </c:pt>
                <c:pt idx="176">
                  <c:v>2.0518869566181763E-2</c:v>
                </c:pt>
                <c:pt idx="177">
                  <c:v>1.9929948962675935E-2</c:v>
                </c:pt>
                <c:pt idx="178">
                  <c:v>1.3111644891903317E-2</c:v>
                </c:pt>
                <c:pt idx="179">
                  <c:v>-7.0968970544090662E-3</c:v>
                </c:pt>
                <c:pt idx="180">
                  <c:v>4.1642616933350897E-3</c:v>
                </c:pt>
                <c:pt idx="181">
                  <c:v>4.8006862759060994E-3</c:v>
                </c:pt>
                <c:pt idx="182">
                  <c:v>8.1455869570027685E-4</c:v>
                </c:pt>
                <c:pt idx="183">
                  <c:v>1.3344026942619956E-2</c:v>
                </c:pt>
                <c:pt idx="184">
                  <c:v>6.6460427436951077E-3</c:v>
                </c:pt>
                <c:pt idx="185">
                  <c:v>7.5197708768494191E-4</c:v>
                </c:pt>
                <c:pt idx="186">
                  <c:v>1.4952170510798538E-2</c:v>
                </c:pt>
                <c:pt idx="187">
                  <c:v>-1.2085992050566133E-2</c:v>
                </c:pt>
                <c:pt idx="188">
                  <c:v>1.8002345166137231E-3</c:v>
                </c:pt>
                <c:pt idx="189">
                  <c:v>-1.0909076913010339E-2</c:v>
                </c:pt>
                <c:pt idx="190">
                  <c:v>-1.8103715463193989E-3</c:v>
                </c:pt>
                <c:pt idx="191">
                  <c:v>6.2164191175662267E-3</c:v>
                </c:pt>
                <c:pt idx="192">
                  <c:v>5.160047345194557E-3</c:v>
                </c:pt>
                <c:pt idx="193">
                  <c:v>4.7748930820191464E-3</c:v>
                </c:pt>
                <c:pt idx="194">
                  <c:v>-3.6656523765191899E-4</c:v>
                </c:pt>
                <c:pt idx="195">
                  <c:v>2.0082287172313498E-5</c:v>
                </c:pt>
                <c:pt idx="196">
                  <c:v>3.0748329360882781E-3</c:v>
                </c:pt>
                <c:pt idx="197">
                  <c:v>2.6619384654588657E-2</c:v>
                </c:pt>
                <c:pt idx="198">
                  <c:v>2.690439434024838E-3</c:v>
                </c:pt>
                <c:pt idx="199">
                  <c:v>2.8615071770075242E-3</c:v>
                </c:pt>
                <c:pt idx="200">
                  <c:v>-7.0377753112554758E-3</c:v>
                </c:pt>
                <c:pt idx="201">
                  <c:v>1.1282771542395769E-2</c:v>
                </c:pt>
                <c:pt idx="202">
                  <c:v>1.3745562949152152E-3</c:v>
                </c:pt>
                <c:pt idx="203">
                  <c:v>-2.3196083605337113E-2</c:v>
                </c:pt>
                <c:pt idx="204">
                  <c:v>-5.4580197719173284E-3</c:v>
                </c:pt>
                <c:pt idx="205">
                  <c:v>-5.3298180904636514E-3</c:v>
                </c:pt>
                <c:pt idx="206">
                  <c:v>8.4628815724033871E-3</c:v>
                </c:pt>
                <c:pt idx="207">
                  <c:v>2.5753836788432326E-3</c:v>
                </c:pt>
                <c:pt idx="208">
                  <c:v>-3.1640589598869598E-3</c:v>
                </c:pt>
                <c:pt idx="209">
                  <c:v>-1.0902790851224144E-2</c:v>
                </c:pt>
                <c:pt idx="210">
                  <c:v>2.0205619796916604E-3</c:v>
                </c:pt>
                <c:pt idx="211">
                  <c:v>1.5150711705015675E-5</c:v>
                </c:pt>
                <c:pt idx="212">
                  <c:v>-8.6827032891195614E-4</c:v>
                </c:pt>
                <c:pt idx="213">
                  <c:v>9.8194237437854593E-3</c:v>
                </c:pt>
                <c:pt idx="214">
                  <c:v>-2.8901680691537277E-3</c:v>
                </c:pt>
                <c:pt idx="215">
                  <c:v>6.0314904915235133E-3</c:v>
                </c:pt>
                <c:pt idx="216">
                  <c:v>1.1710232394605792E-2</c:v>
                </c:pt>
                <c:pt idx="217">
                  <c:v>4.6344258433742751E-3</c:v>
                </c:pt>
                <c:pt idx="218">
                  <c:v>6.8770539754357289E-3</c:v>
                </c:pt>
                <c:pt idx="219">
                  <c:v>6.7719104841592907E-3</c:v>
                </c:pt>
                <c:pt idx="220">
                  <c:v>-8.5961466666695987E-3</c:v>
                </c:pt>
                <c:pt idx="221">
                  <c:v>-2.5113683198338143E-3</c:v>
                </c:pt>
                <c:pt idx="222">
                  <c:v>8.1936481354835996E-3</c:v>
                </c:pt>
                <c:pt idx="223">
                  <c:v>-1.1854198913149913E-2</c:v>
                </c:pt>
                <c:pt idx="224">
                  <c:v>3.6319007288941468E-3</c:v>
                </c:pt>
                <c:pt idx="225">
                  <c:v>9.7123588113379213E-3</c:v>
                </c:pt>
                <c:pt idx="226">
                  <c:v>1.3210980191736468E-3</c:v>
                </c:pt>
                <c:pt idx="227">
                  <c:v>-7.4353686220305542E-3</c:v>
                </c:pt>
                <c:pt idx="228">
                  <c:v>1.9116661406508681E-2</c:v>
                </c:pt>
                <c:pt idx="229">
                  <c:v>-4.232675506336994E-3</c:v>
                </c:pt>
                <c:pt idx="230">
                  <c:v>-6.2496980062364156E-3</c:v>
                </c:pt>
                <c:pt idx="231">
                  <c:v>3.2932165004115922E-3</c:v>
                </c:pt>
                <c:pt idx="232">
                  <c:v>-4.6659256292191963E-3</c:v>
                </c:pt>
                <c:pt idx="233">
                  <c:v>2.2580453586721384E-2</c:v>
                </c:pt>
                <c:pt idx="234">
                  <c:v>-5.7225492676835545E-3</c:v>
                </c:pt>
                <c:pt idx="235">
                  <c:v>1.6047072851279782E-2</c:v>
                </c:pt>
                <c:pt idx="236">
                  <c:v>-3.0103646579972979E-3</c:v>
                </c:pt>
                <c:pt idx="237">
                  <c:v>3.2743393288473524E-3</c:v>
                </c:pt>
                <c:pt idx="238">
                  <c:v>-9.737122530810759E-3</c:v>
                </c:pt>
                <c:pt idx="239">
                  <c:v>3.2423952997150431E-3</c:v>
                </c:pt>
                <c:pt idx="240">
                  <c:v>-6.595204599378345E-3</c:v>
                </c:pt>
                <c:pt idx="241">
                  <c:v>2.6516225621142597E-2</c:v>
                </c:pt>
                <c:pt idx="242">
                  <c:v>2.6498946887576161E-2</c:v>
                </c:pt>
                <c:pt idx="243">
                  <c:v>-3.4223284686507274E-2</c:v>
                </c:pt>
              </c:numCache>
            </c:numRef>
          </c:xVal>
          <c:yVal>
            <c:numRef>
              <c:f>Sheet1!$B$25:$B$268</c:f>
              <c:numCache>
                <c:formatCode>General</c:formatCode>
                <c:ptCount val="244"/>
                <c:pt idx="0">
                  <c:v>-3.1595742119628831E-3</c:v>
                </c:pt>
                <c:pt idx="1">
                  <c:v>3.3743144010221025E-3</c:v>
                </c:pt>
                <c:pt idx="2">
                  <c:v>-8.8746006559977716E-3</c:v>
                </c:pt>
                <c:pt idx="3">
                  <c:v>2.7164125139762011E-3</c:v>
                </c:pt>
                <c:pt idx="4">
                  <c:v>1.4528256368971297E-3</c:v>
                </c:pt>
                <c:pt idx="5">
                  <c:v>2.9434194380459819E-3</c:v>
                </c:pt>
                <c:pt idx="6">
                  <c:v>-7.2735474417526154E-3</c:v>
                </c:pt>
                <c:pt idx="7">
                  <c:v>1.2215642097337474E-3</c:v>
                </c:pt>
                <c:pt idx="8">
                  <c:v>8.2921862532074724E-3</c:v>
                </c:pt>
                <c:pt idx="9">
                  <c:v>2.2298211751038272E-3</c:v>
                </c:pt>
                <c:pt idx="10">
                  <c:v>-7.2471589513095278E-3</c:v>
                </c:pt>
                <c:pt idx="11">
                  <c:v>-1.1830378989114303E-2</c:v>
                </c:pt>
                <c:pt idx="12">
                  <c:v>-1.1054160239083459E-3</c:v>
                </c:pt>
                <c:pt idx="13">
                  <c:v>-1.069327642434067E-2</c:v>
                </c:pt>
                <c:pt idx="14">
                  <c:v>6.4106273933177936E-3</c:v>
                </c:pt>
                <c:pt idx="15">
                  <c:v>-4.2761620627178752E-3</c:v>
                </c:pt>
                <c:pt idx="16">
                  <c:v>5.1546538473543303E-3</c:v>
                </c:pt>
                <c:pt idx="17">
                  <c:v>-8.2156673575713955E-3</c:v>
                </c:pt>
                <c:pt idx="18">
                  <c:v>2.0040073217385021E-3</c:v>
                </c:pt>
                <c:pt idx="19">
                  <c:v>-8.6244891574608507E-3</c:v>
                </c:pt>
                <c:pt idx="20">
                  <c:v>-1.0257641060233452E-3</c:v>
                </c:pt>
                <c:pt idx="21">
                  <c:v>-1.0677432496533369E-2</c:v>
                </c:pt>
                <c:pt idx="22">
                  <c:v>6.4311867105042305E-4</c:v>
                </c:pt>
                <c:pt idx="23">
                  <c:v>-2.2465135536470881E-3</c:v>
                </c:pt>
                <c:pt idx="24">
                  <c:v>7.1301270315736126E-3</c:v>
                </c:pt>
                <c:pt idx="25">
                  <c:v>7.2966129227057348E-3</c:v>
                </c:pt>
                <c:pt idx="26">
                  <c:v>4.9662659795305661E-3</c:v>
                </c:pt>
                <c:pt idx="27">
                  <c:v>6.1458707629566324E-4</c:v>
                </c:pt>
                <c:pt idx="28">
                  <c:v>-6.5417981456046233E-4</c:v>
                </c:pt>
                <c:pt idx="29">
                  <c:v>-9.3601689929854418E-4</c:v>
                </c:pt>
                <c:pt idx="30">
                  <c:v>5.1654429471129646E-3</c:v>
                </c:pt>
                <c:pt idx="31">
                  <c:v>4.1293260369751885E-3</c:v>
                </c:pt>
                <c:pt idx="32">
                  <c:v>-1.5399655410053164E-3</c:v>
                </c:pt>
                <c:pt idx="33">
                  <c:v>-9.2528977963749932E-3</c:v>
                </c:pt>
                <c:pt idx="34">
                  <c:v>9.4888182601081937E-4</c:v>
                </c:pt>
                <c:pt idx="35">
                  <c:v>-6.7727932436052306E-3</c:v>
                </c:pt>
                <c:pt idx="36">
                  <c:v>3.4014229720579878E-3</c:v>
                </c:pt>
                <c:pt idx="37">
                  <c:v>3.2499154622272157E-4</c:v>
                </c:pt>
                <c:pt idx="38">
                  <c:v>5.4185578960321097E-3</c:v>
                </c:pt>
                <c:pt idx="39">
                  <c:v>2.4284486183519405E-3</c:v>
                </c:pt>
                <c:pt idx="40">
                  <c:v>-4.9284868520097173E-3</c:v>
                </c:pt>
                <c:pt idx="41">
                  <c:v>3.7316223730491814E-3</c:v>
                </c:pt>
                <c:pt idx="42">
                  <c:v>-7.2552663430991784E-4</c:v>
                </c:pt>
                <c:pt idx="43">
                  <c:v>-6.4979479590854495E-3</c:v>
                </c:pt>
                <c:pt idx="44">
                  <c:v>-1.0692757301756233E-3</c:v>
                </c:pt>
                <c:pt idx="45">
                  <c:v>9.4748813561162885E-3</c:v>
                </c:pt>
                <c:pt idx="46">
                  <c:v>-3.2964226513054326E-3</c:v>
                </c:pt>
                <c:pt idx="47">
                  <c:v>-1.0767018585733095E-3</c:v>
                </c:pt>
                <c:pt idx="48">
                  <c:v>5.9303415718787106E-3</c:v>
                </c:pt>
                <c:pt idx="49">
                  <c:v>3.09478481357076E-3</c:v>
                </c:pt>
                <c:pt idx="50">
                  <c:v>6.396911741603146E-3</c:v>
                </c:pt>
                <c:pt idx="51">
                  <c:v>3.6502474616877173E-3</c:v>
                </c:pt>
                <c:pt idx="52">
                  <c:v>6.3799557238211745E-3</c:v>
                </c:pt>
                <c:pt idx="53">
                  <c:v>4.7128924852108721E-3</c:v>
                </c:pt>
                <c:pt idx="54">
                  <c:v>-1.3910889746453214E-3</c:v>
                </c:pt>
                <c:pt idx="55">
                  <c:v>1.5229643093160081E-3</c:v>
                </c:pt>
                <c:pt idx="56">
                  <c:v>2.8421805227217506E-3</c:v>
                </c:pt>
                <c:pt idx="57">
                  <c:v>-4.4133222202268437E-4</c:v>
                </c:pt>
                <c:pt idx="58">
                  <c:v>2.8861629418404661E-3</c:v>
                </c:pt>
                <c:pt idx="59">
                  <c:v>-5.4684832123889126E-3</c:v>
                </c:pt>
                <c:pt idx="60">
                  <c:v>3.1669414700196581E-3</c:v>
                </c:pt>
                <c:pt idx="61">
                  <c:v>-1.1384963544315094E-3</c:v>
                </c:pt>
                <c:pt idx="62">
                  <c:v>4.3177397058976573E-3</c:v>
                </c:pt>
                <c:pt idx="63">
                  <c:v>6.2976225839870854E-4</c:v>
                </c:pt>
                <c:pt idx="64">
                  <c:v>7.3215400907458022E-4</c:v>
                </c:pt>
                <c:pt idx="65">
                  <c:v>3.1243856988758143E-3</c:v>
                </c:pt>
                <c:pt idx="66">
                  <c:v>-3.441236091794119E-3</c:v>
                </c:pt>
                <c:pt idx="67">
                  <c:v>-1.1242013760851582E-4</c:v>
                </c:pt>
                <c:pt idx="68">
                  <c:v>-4.4966735067515865E-3</c:v>
                </c:pt>
                <c:pt idx="69">
                  <c:v>-7.9214364400803129E-4</c:v>
                </c:pt>
                <c:pt idx="70">
                  <c:v>-2.8718457302075819E-3</c:v>
                </c:pt>
                <c:pt idx="71">
                  <c:v>6.2256917730920064E-4</c:v>
                </c:pt>
                <c:pt idx="72">
                  <c:v>-6.3343169734538635E-4</c:v>
                </c:pt>
                <c:pt idx="73">
                  <c:v>3.7632872539676926E-5</c:v>
                </c:pt>
                <c:pt idx="74">
                  <c:v>7.1890147915449993E-3</c:v>
                </c:pt>
                <c:pt idx="75">
                  <c:v>-1.3507931337165468E-3</c:v>
                </c:pt>
                <c:pt idx="76">
                  <c:v>4.1836644704001825E-3</c:v>
                </c:pt>
                <c:pt idx="77">
                  <c:v>6.4211296013544437E-4</c:v>
                </c:pt>
                <c:pt idx="78">
                  <c:v>-4.2838324521022059E-3</c:v>
                </c:pt>
                <c:pt idx="79">
                  <c:v>-2.0330161022397929E-3</c:v>
                </c:pt>
                <c:pt idx="80">
                  <c:v>4.2014556181124577E-3</c:v>
                </c:pt>
                <c:pt idx="81">
                  <c:v>1.0755364765208698E-3</c:v>
                </c:pt>
                <c:pt idx="82">
                  <c:v>2.5181015330874349E-3</c:v>
                </c:pt>
                <c:pt idx="83">
                  <c:v>-1.7904713693787808E-4</c:v>
                </c:pt>
                <c:pt idx="84">
                  <c:v>-6.0765886691993012E-4</c:v>
                </c:pt>
                <c:pt idx="85">
                  <c:v>3.2895934527775008E-3</c:v>
                </c:pt>
                <c:pt idx="86">
                  <c:v>-3.5131339943115245E-3</c:v>
                </c:pt>
                <c:pt idx="87">
                  <c:v>2.7852757891892331E-4</c:v>
                </c:pt>
                <c:pt idx="88">
                  <c:v>-3.3003963966578473E-3</c:v>
                </c:pt>
                <c:pt idx="89">
                  <c:v>-1.8212303735942294E-3</c:v>
                </c:pt>
                <c:pt idx="90">
                  <c:v>6.5417554672100638E-3</c:v>
                </c:pt>
                <c:pt idx="91">
                  <c:v>7.6895646892150959E-5</c:v>
                </c:pt>
                <c:pt idx="92">
                  <c:v>4.9808166606897424E-3</c:v>
                </c:pt>
                <c:pt idx="93">
                  <c:v>2.5618447515720604E-3</c:v>
                </c:pt>
                <c:pt idx="94">
                  <c:v>4.0447028258675946E-3</c:v>
                </c:pt>
                <c:pt idx="95">
                  <c:v>1.8530651315498236E-3</c:v>
                </c:pt>
                <c:pt idx="96">
                  <c:v>-5.466652623113656E-3</c:v>
                </c:pt>
                <c:pt idx="97">
                  <c:v>2.5516077105598159E-3</c:v>
                </c:pt>
                <c:pt idx="98">
                  <c:v>2.7377242839636048E-3</c:v>
                </c:pt>
                <c:pt idx="99">
                  <c:v>6.0977753535516692E-4</c:v>
                </c:pt>
                <c:pt idx="100">
                  <c:v>-1.9091976479862554E-3</c:v>
                </c:pt>
                <c:pt idx="101">
                  <c:v>-4.170670746770572E-3</c:v>
                </c:pt>
                <c:pt idx="102">
                  <c:v>-1.0066725997295448E-3</c:v>
                </c:pt>
                <c:pt idx="103">
                  <c:v>-9.8372662635926435E-6</c:v>
                </c:pt>
                <c:pt idx="104">
                  <c:v>2.705204310389515E-3</c:v>
                </c:pt>
                <c:pt idx="105">
                  <c:v>-2.509866291120641E-3</c:v>
                </c:pt>
                <c:pt idx="106">
                  <c:v>-4.5922886701697211E-4</c:v>
                </c:pt>
                <c:pt idx="107">
                  <c:v>-5.4929167678700072E-4</c:v>
                </c:pt>
                <c:pt idx="108">
                  <c:v>-2.1990620692185501E-3</c:v>
                </c:pt>
                <c:pt idx="109">
                  <c:v>1.1494511043292389E-3</c:v>
                </c:pt>
                <c:pt idx="110">
                  <c:v>1.0067450759815621E-2</c:v>
                </c:pt>
                <c:pt idx="111">
                  <c:v>6.8250569496603698E-3</c:v>
                </c:pt>
                <c:pt idx="112">
                  <c:v>-2.8682279840462838E-4</c:v>
                </c:pt>
                <c:pt idx="113">
                  <c:v>7.5874797223665733E-4</c:v>
                </c:pt>
                <c:pt idx="114">
                  <c:v>9.071818527587324E-4</c:v>
                </c:pt>
                <c:pt idx="115">
                  <c:v>5.4585638126294802E-4</c:v>
                </c:pt>
                <c:pt idx="116">
                  <c:v>-6.4678461040812985E-3</c:v>
                </c:pt>
                <c:pt idx="117">
                  <c:v>1.2326681026672923E-3</c:v>
                </c:pt>
                <c:pt idx="118">
                  <c:v>-3.9720380067747836E-3</c:v>
                </c:pt>
                <c:pt idx="119">
                  <c:v>-3.2162031672153982E-3</c:v>
                </c:pt>
                <c:pt idx="120">
                  <c:v>7.5141118052142889E-3</c:v>
                </c:pt>
                <c:pt idx="121">
                  <c:v>-1.7463495858504778E-3</c:v>
                </c:pt>
                <c:pt idx="122">
                  <c:v>-2.2004873340142816E-3</c:v>
                </c:pt>
                <c:pt idx="123">
                  <c:v>2.7255462869202624E-3</c:v>
                </c:pt>
                <c:pt idx="124">
                  <c:v>1.7548957010526511E-3</c:v>
                </c:pt>
                <c:pt idx="125">
                  <c:v>3.3373326164838433E-3</c:v>
                </c:pt>
                <c:pt idx="126">
                  <c:v>-1.5616932767532915E-4</c:v>
                </c:pt>
                <c:pt idx="127">
                  <c:v>-7.9095512388520552E-3</c:v>
                </c:pt>
                <c:pt idx="128">
                  <c:v>1.8288248470117738E-3</c:v>
                </c:pt>
                <c:pt idx="129">
                  <c:v>-7.1377615304625483E-3</c:v>
                </c:pt>
                <c:pt idx="130">
                  <c:v>-3.2477828288624325E-3</c:v>
                </c:pt>
                <c:pt idx="131">
                  <c:v>-1.8266679270685063E-3</c:v>
                </c:pt>
                <c:pt idx="132">
                  <c:v>1.5766324864782095E-4</c:v>
                </c:pt>
                <c:pt idx="133">
                  <c:v>1.8352810098905365E-3</c:v>
                </c:pt>
                <c:pt idx="134">
                  <c:v>-1.9143273475239675E-3</c:v>
                </c:pt>
                <c:pt idx="135">
                  <c:v>7.952156699714337E-3</c:v>
                </c:pt>
                <c:pt idx="136">
                  <c:v>1.8290396722988609E-3</c:v>
                </c:pt>
                <c:pt idx="137">
                  <c:v>-3.923046342656944E-3</c:v>
                </c:pt>
                <c:pt idx="138">
                  <c:v>4.6525140163354215E-4</c:v>
                </c:pt>
                <c:pt idx="139">
                  <c:v>2.6574037101398814E-3</c:v>
                </c:pt>
                <c:pt idx="140">
                  <c:v>2.8702553519960997E-3</c:v>
                </c:pt>
                <c:pt idx="141">
                  <c:v>-4.3502845135954885E-3</c:v>
                </c:pt>
                <c:pt idx="142">
                  <c:v>-5.0303651962715652E-3</c:v>
                </c:pt>
                <c:pt idx="143">
                  <c:v>-1.3724638383509407E-4</c:v>
                </c:pt>
                <c:pt idx="144">
                  <c:v>7.8349035761892168E-3</c:v>
                </c:pt>
                <c:pt idx="145">
                  <c:v>4.9887610212567025E-3</c:v>
                </c:pt>
                <c:pt idx="146">
                  <c:v>-8.2776110066366706E-4</c:v>
                </c:pt>
                <c:pt idx="147">
                  <c:v>-2.4217438401701948E-3</c:v>
                </c:pt>
                <c:pt idx="148">
                  <c:v>-3.0403390987005035E-3</c:v>
                </c:pt>
                <c:pt idx="149">
                  <c:v>1.2406276958733366E-3</c:v>
                </c:pt>
                <c:pt idx="150">
                  <c:v>-3.8517753575054202E-3</c:v>
                </c:pt>
                <c:pt idx="151">
                  <c:v>-9.7486455102758411E-4</c:v>
                </c:pt>
                <c:pt idx="152">
                  <c:v>1.2704533254269791E-4</c:v>
                </c:pt>
                <c:pt idx="153">
                  <c:v>3.5071645536065152E-4</c:v>
                </c:pt>
                <c:pt idx="154">
                  <c:v>5.4433886240314771E-3</c:v>
                </c:pt>
                <c:pt idx="155">
                  <c:v>2.8277251615099397E-3</c:v>
                </c:pt>
                <c:pt idx="156">
                  <c:v>-1.6090153716623299E-3</c:v>
                </c:pt>
                <c:pt idx="157">
                  <c:v>8.0757418417818118E-3</c:v>
                </c:pt>
                <c:pt idx="158">
                  <c:v>2.9730160752934453E-3</c:v>
                </c:pt>
                <c:pt idx="159">
                  <c:v>1.733779003907586E-3</c:v>
                </c:pt>
                <c:pt idx="160">
                  <c:v>-1.5032350058010575E-2</c:v>
                </c:pt>
                <c:pt idx="161">
                  <c:v>-1.081611185408268E-4</c:v>
                </c:pt>
                <c:pt idx="162">
                  <c:v>1.7059465316782915E-3</c:v>
                </c:pt>
                <c:pt idx="163">
                  <c:v>8.0437715499431708E-4</c:v>
                </c:pt>
                <c:pt idx="164">
                  <c:v>9.9039266725960643E-3</c:v>
                </c:pt>
                <c:pt idx="165">
                  <c:v>2.1429123354726699E-3</c:v>
                </c:pt>
                <c:pt idx="166">
                  <c:v>-1.6512919710733449E-2</c:v>
                </c:pt>
                <c:pt idx="167">
                  <c:v>-4.3384864271250644E-3</c:v>
                </c:pt>
                <c:pt idx="168">
                  <c:v>-3.1808056128395973E-3</c:v>
                </c:pt>
                <c:pt idx="169">
                  <c:v>7.0121020010947615E-3</c:v>
                </c:pt>
                <c:pt idx="170">
                  <c:v>-6.0979091714509562E-3</c:v>
                </c:pt>
                <c:pt idx="171">
                  <c:v>4.6972327572643822E-3</c:v>
                </c:pt>
                <c:pt idx="172">
                  <c:v>5.4124505485507379E-3</c:v>
                </c:pt>
                <c:pt idx="173">
                  <c:v>2.0443918451412907E-3</c:v>
                </c:pt>
                <c:pt idx="174">
                  <c:v>1.8540335701695186E-2</c:v>
                </c:pt>
                <c:pt idx="175">
                  <c:v>6.457688624276336E-3</c:v>
                </c:pt>
                <c:pt idx="176">
                  <c:v>6.92260825991206E-3</c:v>
                </c:pt>
                <c:pt idx="177">
                  <c:v>6.7249236664510062E-3</c:v>
                </c:pt>
                <c:pt idx="178">
                  <c:v>4.4362048471387281E-3</c:v>
                </c:pt>
                <c:pt idx="179">
                  <c:v>-2.3472518282021989E-3</c:v>
                </c:pt>
                <c:pt idx="180">
                  <c:v>1.4328122002864271E-3</c:v>
                </c:pt>
                <c:pt idx="181">
                  <c:v>1.6464425846289335E-3</c:v>
                </c:pt>
                <c:pt idx="182">
                  <c:v>3.0840821210747008E-4</c:v>
                </c:pt>
                <c:pt idx="183">
                  <c:v>4.5142091671609768E-3</c:v>
                </c:pt>
                <c:pt idx="184">
                  <c:v>2.2658784490798638E-3</c:v>
                </c:pt>
                <c:pt idx="185">
                  <c:v>2.874012721821155E-4</c:v>
                </c:pt>
                <c:pt idx="186">
                  <c:v>5.0540191272980661E-3</c:v>
                </c:pt>
                <c:pt idx="187">
                  <c:v>-4.0219550227969638E-3</c:v>
                </c:pt>
                <c:pt idx="188">
                  <c:v>6.3927271707080646E-4</c:v>
                </c:pt>
                <c:pt idx="189">
                  <c:v>-3.6268966921478574E-3</c:v>
                </c:pt>
                <c:pt idx="190">
                  <c:v>-5.7270931828327964E-4</c:v>
                </c:pt>
                <c:pt idx="191">
                  <c:v>2.1216655087158047E-3</c:v>
                </c:pt>
                <c:pt idx="192">
                  <c:v>1.7670702999187677E-3</c:v>
                </c:pt>
                <c:pt idx="193">
                  <c:v>1.6377845125267678E-3</c:v>
                </c:pt>
                <c:pt idx="194">
                  <c:v>-8.806289656471781E-5</c:v>
                </c:pt>
                <c:pt idx="195">
                  <c:v>4.1724138058608459E-5</c:v>
                </c:pt>
                <c:pt idx="196">
                  <c:v>1.0671206627530729E-3</c:v>
                </c:pt>
                <c:pt idx="197">
                  <c:v>8.9703848837482583E-3</c:v>
                </c:pt>
                <c:pt idx="198">
                  <c:v>9.3809024212909849E-4</c:v>
                </c:pt>
                <c:pt idx="199">
                  <c:v>9.9551302038565449E-4</c:v>
                </c:pt>
                <c:pt idx="200">
                  <c:v>-2.3274062705999497E-3</c:v>
                </c:pt>
                <c:pt idx="201">
                  <c:v>3.8223019161885839E-3</c:v>
                </c:pt>
                <c:pt idx="202">
                  <c:v>4.9638414142792503E-4</c:v>
                </c:pt>
                <c:pt idx="203">
                  <c:v>-7.7513099124807538E-3</c:v>
                </c:pt>
                <c:pt idx="204">
                  <c:v>-1.7971253979274095E-3</c:v>
                </c:pt>
                <c:pt idx="205">
                  <c:v>-1.7540915880584315E-3</c:v>
                </c:pt>
                <c:pt idx="206">
                  <c:v>2.8757417194415691E-3</c:v>
                </c:pt>
                <c:pt idx="207">
                  <c:v>8.994691613704506E-4</c:v>
                </c:pt>
                <c:pt idx="208">
                  <c:v>-1.0271052834293698E-3</c:v>
                </c:pt>
                <c:pt idx="209">
                  <c:v>-3.6247866325553116E-3</c:v>
                </c:pt>
                <c:pt idx="210">
                  <c:v>7.1323064061361275E-4</c:v>
                </c:pt>
                <c:pt idx="211">
                  <c:v>4.0068742601951411E-5</c:v>
                </c:pt>
                <c:pt idx="212">
                  <c:v>-2.5647161993535439E-4</c:v>
                </c:pt>
                <c:pt idx="213">
                  <c:v>3.3310959489693637E-3</c:v>
                </c:pt>
                <c:pt idx="214">
                  <c:v>-9.3516757728533779E-4</c:v>
                </c:pt>
                <c:pt idx="215">
                  <c:v>2.0595900098439044E-3</c:v>
                </c:pt>
                <c:pt idx="216">
                  <c:v>3.9657888723022153E-3</c:v>
                </c:pt>
                <c:pt idx="217">
                  <c:v>1.5906334894503042E-3</c:v>
                </c:pt>
                <c:pt idx="218">
                  <c:v>2.3434226225384344E-3</c:v>
                </c:pt>
                <c:pt idx="219">
                  <c:v>2.3081288185785721E-3</c:v>
                </c:pt>
                <c:pt idx="220">
                  <c:v>-2.8505090556315547E-3</c:v>
                </c:pt>
                <c:pt idx="221">
                  <c:v>-8.0801482697964212E-4</c:v>
                </c:pt>
                <c:pt idx="222">
                  <c:v>2.7853673935871607E-3</c:v>
                </c:pt>
                <c:pt idx="223">
                  <c:v>-3.9441483849167285E-3</c:v>
                </c:pt>
                <c:pt idx="224">
                  <c:v>1.254113135924348E-3</c:v>
                </c:pt>
                <c:pt idx="225">
                  <c:v>3.2951571695841093E-3</c:v>
                </c:pt>
                <c:pt idx="226">
                  <c:v>4.7843965545784592E-4</c:v>
                </c:pt>
                <c:pt idx="227">
                  <c:v>-2.4608675072004585E-3</c:v>
                </c:pt>
                <c:pt idx="228">
                  <c:v>6.4519252029046946E-3</c:v>
                </c:pt>
                <c:pt idx="229">
                  <c:v>-1.3858107291094338E-3</c:v>
                </c:pt>
                <c:pt idx="230">
                  <c:v>-2.0628702011685901E-3</c:v>
                </c:pt>
                <c:pt idx="231">
                  <c:v>1.1404260724718605E-3</c:v>
                </c:pt>
                <c:pt idx="232">
                  <c:v>-1.5312409855804529E-3</c:v>
                </c:pt>
                <c:pt idx="233">
                  <c:v>7.6146258197666234E-3</c:v>
                </c:pt>
                <c:pt idx="234">
                  <c:v>-1.8859207389592954E-3</c:v>
                </c:pt>
                <c:pt idx="235">
                  <c:v>5.4215479975211452E-3</c:v>
                </c:pt>
                <c:pt idx="236">
                  <c:v>-9.755142957725123E-4</c:v>
                </c:pt>
                <c:pt idx="237">
                  <c:v>1.1340895205425232E-3</c:v>
                </c:pt>
                <c:pt idx="238">
                  <c:v>-3.2335035518487134E-3</c:v>
                </c:pt>
                <c:pt idx="239">
                  <c:v>1.1233667807114887E-3</c:v>
                </c:pt>
                <c:pt idx="240">
                  <c:v>-2.1788473464692984E-3</c:v>
                </c:pt>
                <c:pt idx="241">
                  <c:v>8.9357572081885626E-3</c:v>
                </c:pt>
                <c:pt idx="242">
                  <c:v>8.9299572083239489E-3</c:v>
                </c:pt>
                <c:pt idx="243">
                  <c:v>-1.1452840729652858E-2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D9-4E0C-B64C-70303CC763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6191376"/>
        <c:axId val="836189776"/>
      </c:scatterChart>
      <c:valAx>
        <c:axId val="8361913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沪深</a:t>
                </a:r>
                <a:r>
                  <a:rPr lang="en-US" altLang="zh-CN"/>
                  <a:t>300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836189776"/>
        <c:crosses val="autoZero"/>
        <c:crossBetween val="midCat"/>
      </c:valAx>
      <c:valAx>
        <c:axId val="8361897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zh-CN" altLang="en-US"/>
                  <a:t>上海电力</a:t>
                </a:r>
              </a:p>
            </c:rich>
          </c:tx>
          <c:overlay val="0"/>
        </c:title>
        <c:numFmt formatCode="0.00%" sourceLinked="1"/>
        <c:majorTickMark val="out"/>
        <c:minorTickMark val="none"/>
        <c:tickLblPos val="nextTo"/>
        <c:crossAx val="836191376"/>
        <c:crosses val="autoZero"/>
        <c:crossBetween val="midCat"/>
      </c:valAx>
    </c:plotArea>
    <c:legend>
      <c:legendPos val="r"/>
      <c:overlay val="0"/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康美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Sheet1!$A$2:$A$488</c:f>
              <c:strCache>
                <c:ptCount val="487"/>
                <c:pt idx="0">
                  <c:v>2017-01-03</c:v>
                </c:pt>
                <c:pt idx="1">
                  <c:v>2017-01-04</c:v>
                </c:pt>
                <c:pt idx="2">
                  <c:v>2017-01-05</c:v>
                </c:pt>
                <c:pt idx="3">
                  <c:v>2017-01-06</c:v>
                </c:pt>
                <c:pt idx="4">
                  <c:v>2017-01-09</c:v>
                </c:pt>
                <c:pt idx="5">
                  <c:v>2017-01-10</c:v>
                </c:pt>
                <c:pt idx="6">
                  <c:v>2017-01-11</c:v>
                </c:pt>
                <c:pt idx="7">
                  <c:v>2017-01-12</c:v>
                </c:pt>
                <c:pt idx="8">
                  <c:v>2017-01-13</c:v>
                </c:pt>
                <c:pt idx="9">
                  <c:v>2017-01-16</c:v>
                </c:pt>
                <c:pt idx="10">
                  <c:v>2017-01-17</c:v>
                </c:pt>
                <c:pt idx="11">
                  <c:v>2017-01-18</c:v>
                </c:pt>
                <c:pt idx="12">
                  <c:v>2017-01-19</c:v>
                </c:pt>
                <c:pt idx="13">
                  <c:v>2017-01-20</c:v>
                </c:pt>
                <c:pt idx="14">
                  <c:v>2017-01-23</c:v>
                </c:pt>
                <c:pt idx="15">
                  <c:v>2017-01-24</c:v>
                </c:pt>
                <c:pt idx="16">
                  <c:v>2017-01-25</c:v>
                </c:pt>
                <c:pt idx="17">
                  <c:v>2017-01-26</c:v>
                </c:pt>
                <c:pt idx="18">
                  <c:v>2017-02-03</c:v>
                </c:pt>
                <c:pt idx="19">
                  <c:v>2017-02-06</c:v>
                </c:pt>
                <c:pt idx="20">
                  <c:v>2017-02-07</c:v>
                </c:pt>
                <c:pt idx="21">
                  <c:v>2017-02-08</c:v>
                </c:pt>
                <c:pt idx="22">
                  <c:v>2017-02-09</c:v>
                </c:pt>
                <c:pt idx="23">
                  <c:v>2017-02-10</c:v>
                </c:pt>
                <c:pt idx="24">
                  <c:v>2017-02-13</c:v>
                </c:pt>
                <c:pt idx="25">
                  <c:v>2017-02-14</c:v>
                </c:pt>
                <c:pt idx="26">
                  <c:v>2017-02-15</c:v>
                </c:pt>
                <c:pt idx="27">
                  <c:v>2017-02-16</c:v>
                </c:pt>
                <c:pt idx="28">
                  <c:v>2017-02-17</c:v>
                </c:pt>
                <c:pt idx="29">
                  <c:v>2017-02-20</c:v>
                </c:pt>
                <c:pt idx="30">
                  <c:v>2017-02-21</c:v>
                </c:pt>
                <c:pt idx="31">
                  <c:v>2017-02-22</c:v>
                </c:pt>
                <c:pt idx="32">
                  <c:v>2017-02-23</c:v>
                </c:pt>
                <c:pt idx="33">
                  <c:v>2017-02-24</c:v>
                </c:pt>
                <c:pt idx="34">
                  <c:v>2017-02-27</c:v>
                </c:pt>
                <c:pt idx="35">
                  <c:v>2017-02-28</c:v>
                </c:pt>
                <c:pt idx="36">
                  <c:v>2017-03-01</c:v>
                </c:pt>
                <c:pt idx="37">
                  <c:v>2017-03-02</c:v>
                </c:pt>
                <c:pt idx="38">
                  <c:v>2017-03-03</c:v>
                </c:pt>
                <c:pt idx="39">
                  <c:v>2017-03-06</c:v>
                </c:pt>
                <c:pt idx="40">
                  <c:v>2017-03-07</c:v>
                </c:pt>
                <c:pt idx="41">
                  <c:v>2017-03-08</c:v>
                </c:pt>
                <c:pt idx="42">
                  <c:v>2017-03-09</c:v>
                </c:pt>
                <c:pt idx="43">
                  <c:v>2017-03-10</c:v>
                </c:pt>
                <c:pt idx="44">
                  <c:v>2017-03-13</c:v>
                </c:pt>
                <c:pt idx="45">
                  <c:v>2017-03-14</c:v>
                </c:pt>
                <c:pt idx="46">
                  <c:v>2017-03-15</c:v>
                </c:pt>
                <c:pt idx="47">
                  <c:v>2017-03-16</c:v>
                </c:pt>
                <c:pt idx="48">
                  <c:v>2017-03-17</c:v>
                </c:pt>
                <c:pt idx="49">
                  <c:v>2017-03-20</c:v>
                </c:pt>
                <c:pt idx="50">
                  <c:v>2017-03-21</c:v>
                </c:pt>
                <c:pt idx="51">
                  <c:v>2017-03-22</c:v>
                </c:pt>
                <c:pt idx="52">
                  <c:v>2017-03-23</c:v>
                </c:pt>
                <c:pt idx="53">
                  <c:v>2017-03-24</c:v>
                </c:pt>
                <c:pt idx="54">
                  <c:v>2017-03-27</c:v>
                </c:pt>
                <c:pt idx="55">
                  <c:v>2017-03-28</c:v>
                </c:pt>
                <c:pt idx="56">
                  <c:v>2017-03-29</c:v>
                </c:pt>
                <c:pt idx="57">
                  <c:v>2017-03-30</c:v>
                </c:pt>
                <c:pt idx="58">
                  <c:v>2017-03-31</c:v>
                </c:pt>
                <c:pt idx="59">
                  <c:v>2017-04-05</c:v>
                </c:pt>
                <c:pt idx="60">
                  <c:v>2017-04-06</c:v>
                </c:pt>
                <c:pt idx="61">
                  <c:v>2017-04-07</c:v>
                </c:pt>
                <c:pt idx="62">
                  <c:v>2017-04-10</c:v>
                </c:pt>
                <c:pt idx="63">
                  <c:v>2017-04-11</c:v>
                </c:pt>
                <c:pt idx="64">
                  <c:v>2017-04-12</c:v>
                </c:pt>
                <c:pt idx="65">
                  <c:v>2017-04-13</c:v>
                </c:pt>
                <c:pt idx="66">
                  <c:v>2017-04-14</c:v>
                </c:pt>
                <c:pt idx="67">
                  <c:v>2017-04-17</c:v>
                </c:pt>
                <c:pt idx="68">
                  <c:v>2017-04-18</c:v>
                </c:pt>
                <c:pt idx="69">
                  <c:v>2017-04-19</c:v>
                </c:pt>
                <c:pt idx="70">
                  <c:v>2017-04-20</c:v>
                </c:pt>
                <c:pt idx="71">
                  <c:v>2017-04-21</c:v>
                </c:pt>
                <c:pt idx="72">
                  <c:v>2017-04-24</c:v>
                </c:pt>
                <c:pt idx="73">
                  <c:v>2017-04-25</c:v>
                </c:pt>
                <c:pt idx="74">
                  <c:v>2017-04-26</c:v>
                </c:pt>
                <c:pt idx="75">
                  <c:v>2017-04-27</c:v>
                </c:pt>
                <c:pt idx="76">
                  <c:v>2017-04-28</c:v>
                </c:pt>
                <c:pt idx="77">
                  <c:v>2017-05-02</c:v>
                </c:pt>
                <c:pt idx="78">
                  <c:v>2017-05-03</c:v>
                </c:pt>
                <c:pt idx="79">
                  <c:v>2017-05-04</c:v>
                </c:pt>
                <c:pt idx="80">
                  <c:v>2017-05-05</c:v>
                </c:pt>
                <c:pt idx="81">
                  <c:v>2017-05-08</c:v>
                </c:pt>
                <c:pt idx="82">
                  <c:v>2017-05-09</c:v>
                </c:pt>
                <c:pt idx="83">
                  <c:v>2017-05-10</c:v>
                </c:pt>
                <c:pt idx="84">
                  <c:v>2017-05-11</c:v>
                </c:pt>
                <c:pt idx="85">
                  <c:v>2017-05-12</c:v>
                </c:pt>
                <c:pt idx="86">
                  <c:v>2017-05-15</c:v>
                </c:pt>
                <c:pt idx="87">
                  <c:v>2017-05-16</c:v>
                </c:pt>
                <c:pt idx="88">
                  <c:v>2017-05-17</c:v>
                </c:pt>
                <c:pt idx="89">
                  <c:v>2017-05-18</c:v>
                </c:pt>
                <c:pt idx="90">
                  <c:v>2017-05-19</c:v>
                </c:pt>
                <c:pt idx="91">
                  <c:v>2017-05-22</c:v>
                </c:pt>
                <c:pt idx="92">
                  <c:v>2017-05-23</c:v>
                </c:pt>
                <c:pt idx="93">
                  <c:v>2017-05-24</c:v>
                </c:pt>
                <c:pt idx="94">
                  <c:v>2017-05-25</c:v>
                </c:pt>
                <c:pt idx="95">
                  <c:v>2017-05-26</c:v>
                </c:pt>
                <c:pt idx="96">
                  <c:v>2017-05-31</c:v>
                </c:pt>
                <c:pt idx="97">
                  <c:v>2017-06-01</c:v>
                </c:pt>
                <c:pt idx="98">
                  <c:v>2017-06-02</c:v>
                </c:pt>
                <c:pt idx="99">
                  <c:v>2017-06-05</c:v>
                </c:pt>
                <c:pt idx="100">
                  <c:v>2017-06-06</c:v>
                </c:pt>
                <c:pt idx="101">
                  <c:v>2017-06-07</c:v>
                </c:pt>
                <c:pt idx="102">
                  <c:v>2017-06-08</c:v>
                </c:pt>
                <c:pt idx="103">
                  <c:v>2017-06-09</c:v>
                </c:pt>
                <c:pt idx="104">
                  <c:v>2017-06-12</c:v>
                </c:pt>
                <c:pt idx="105">
                  <c:v>2017-06-13</c:v>
                </c:pt>
                <c:pt idx="106">
                  <c:v>2017-06-14</c:v>
                </c:pt>
                <c:pt idx="107">
                  <c:v>2017-06-15</c:v>
                </c:pt>
                <c:pt idx="108">
                  <c:v>2017-06-16</c:v>
                </c:pt>
                <c:pt idx="109">
                  <c:v>2017-06-19</c:v>
                </c:pt>
                <c:pt idx="110">
                  <c:v>2017-06-20</c:v>
                </c:pt>
                <c:pt idx="111">
                  <c:v>2017-06-21</c:v>
                </c:pt>
                <c:pt idx="112">
                  <c:v>2017-06-22</c:v>
                </c:pt>
                <c:pt idx="113">
                  <c:v>2017-06-23</c:v>
                </c:pt>
                <c:pt idx="114">
                  <c:v>2017-06-26</c:v>
                </c:pt>
                <c:pt idx="115">
                  <c:v>2017-06-27</c:v>
                </c:pt>
                <c:pt idx="116">
                  <c:v>2017-06-28</c:v>
                </c:pt>
                <c:pt idx="117">
                  <c:v>2017-06-29</c:v>
                </c:pt>
                <c:pt idx="118">
                  <c:v>2017-06-30</c:v>
                </c:pt>
                <c:pt idx="119">
                  <c:v>2017-07-03</c:v>
                </c:pt>
                <c:pt idx="120">
                  <c:v>2017-07-04</c:v>
                </c:pt>
                <c:pt idx="121">
                  <c:v>2017-07-05</c:v>
                </c:pt>
                <c:pt idx="122">
                  <c:v>2017-07-06</c:v>
                </c:pt>
                <c:pt idx="123">
                  <c:v>2017-07-07</c:v>
                </c:pt>
                <c:pt idx="124">
                  <c:v>2017-07-10</c:v>
                </c:pt>
                <c:pt idx="125">
                  <c:v>2017-07-11</c:v>
                </c:pt>
                <c:pt idx="126">
                  <c:v>2017-07-12</c:v>
                </c:pt>
                <c:pt idx="127">
                  <c:v>2017-07-13</c:v>
                </c:pt>
                <c:pt idx="128">
                  <c:v>2017-07-14</c:v>
                </c:pt>
                <c:pt idx="129">
                  <c:v>2017-07-17</c:v>
                </c:pt>
                <c:pt idx="130">
                  <c:v>2017-07-18</c:v>
                </c:pt>
                <c:pt idx="131">
                  <c:v>2017-07-19</c:v>
                </c:pt>
                <c:pt idx="132">
                  <c:v>2017-07-20</c:v>
                </c:pt>
                <c:pt idx="133">
                  <c:v>2017-07-21</c:v>
                </c:pt>
                <c:pt idx="134">
                  <c:v>2017-07-24</c:v>
                </c:pt>
                <c:pt idx="135">
                  <c:v>2017-07-25</c:v>
                </c:pt>
                <c:pt idx="136">
                  <c:v>2017-07-26</c:v>
                </c:pt>
                <c:pt idx="137">
                  <c:v>2017-07-27</c:v>
                </c:pt>
                <c:pt idx="138">
                  <c:v>2017-07-28</c:v>
                </c:pt>
                <c:pt idx="139">
                  <c:v>2017-07-31</c:v>
                </c:pt>
                <c:pt idx="140">
                  <c:v>2017-08-01</c:v>
                </c:pt>
                <c:pt idx="141">
                  <c:v>2017-08-02</c:v>
                </c:pt>
                <c:pt idx="142">
                  <c:v>2017-08-03</c:v>
                </c:pt>
                <c:pt idx="143">
                  <c:v>2017-08-04</c:v>
                </c:pt>
                <c:pt idx="144">
                  <c:v>2017-08-07</c:v>
                </c:pt>
                <c:pt idx="145">
                  <c:v>2017-08-08</c:v>
                </c:pt>
                <c:pt idx="146">
                  <c:v>2017-08-09</c:v>
                </c:pt>
                <c:pt idx="147">
                  <c:v>2017-08-10</c:v>
                </c:pt>
                <c:pt idx="148">
                  <c:v>2017-08-11</c:v>
                </c:pt>
                <c:pt idx="149">
                  <c:v>2017-08-14</c:v>
                </c:pt>
                <c:pt idx="150">
                  <c:v>2017-08-15</c:v>
                </c:pt>
                <c:pt idx="151">
                  <c:v>2017-08-16</c:v>
                </c:pt>
                <c:pt idx="152">
                  <c:v>2017-08-17</c:v>
                </c:pt>
                <c:pt idx="153">
                  <c:v>2017-08-18</c:v>
                </c:pt>
                <c:pt idx="154">
                  <c:v>2017-08-21</c:v>
                </c:pt>
                <c:pt idx="155">
                  <c:v>2017-08-22</c:v>
                </c:pt>
                <c:pt idx="156">
                  <c:v>2017-08-23</c:v>
                </c:pt>
                <c:pt idx="157">
                  <c:v>2017-08-24</c:v>
                </c:pt>
                <c:pt idx="158">
                  <c:v>2017-08-25</c:v>
                </c:pt>
                <c:pt idx="159">
                  <c:v>2017-08-28</c:v>
                </c:pt>
                <c:pt idx="160">
                  <c:v>2017-08-29</c:v>
                </c:pt>
                <c:pt idx="161">
                  <c:v>2017-08-30</c:v>
                </c:pt>
                <c:pt idx="162">
                  <c:v>2017-08-31</c:v>
                </c:pt>
                <c:pt idx="163">
                  <c:v>2017-09-01</c:v>
                </c:pt>
                <c:pt idx="164">
                  <c:v>2017-09-04</c:v>
                </c:pt>
                <c:pt idx="165">
                  <c:v>2017-09-05</c:v>
                </c:pt>
                <c:pt idx="166">
                  <c:v>2017-09-06</c:v>
                </c:pt>
                <c:pt idx="167">
                  <c:v>2017-09-07</c:v>
                </c:pt>
                <c:pt idx="168">
                  <c:v>2017-09-08</c:v>
                </c:pt>
                <c:pt idx="169">
                  <c:v>2017-09-11</c:v>
                </c:pt>
                <c:pt idx="170">
                  <c:v>2017-09-12</c:v>
                </c:pt>
                <c:pt idx="171">
                  <c:v>2017-09-13</c:v>
                </c:pt>
                <c:pt idx="172">
                  <c:v>2017-09-14</c:v>
                </c:pt>
                <c:pt idx="173">
                  <c:v>2017-09-15</c:v>
                </c:pt>
                <c:pt idx="174">
                  <c:v>2017-09-18</c:v>
                </c:pt>
                <c:pt idx="175">
                  <c:v>2017-09-19</c:v>
                </c:pt>
                <c:pt idx="176">
                  <c:v>2017-09-20</c:v>
                </c:pt>
                <c:pt idx="177">
                  <c:v>2017-09-21</c:v>
                </c:pt>
                <c:pt idx="178">
                  <c:v>2017-09-22</c:v>
                </c:pt>
                <c:pt idx="179">
                  <c:v>2017-09-25</c:v>
                </c:pt>
                <c:pt idx="180">
                  <c:v>2017-09-26</c:v>
                </c:pt>
                <c:pt idx="181">
                  <c:v>2017-09-27</c:v>
                </c:pt>
                <c:pt idx="182">
                  <c:v>2017-09-28</c:v>
                </c:pt>
                <c:pt idx="183">
                  <c:v>2017-09-29</c:v>
                </c:pt>
                <c:pt idx="184">
                  <c:v>2017-10-09</c:v>
                </c:pt>
                <c:pt idx="185">
                  <c:v>2017-10-10</c:v>
                </c:pt>
                <c:pt idx="186">
                  <c:v>2017-10-11</c:v>
                </c:pt>
                <c:pt idx="187">
                  <c:v>2017-10-12</c:v>
                </c:pt>
                <c:pt idx="188">
                  <c:v>2017-10-13</c:v>
                </c:pt>
                <c:pt idx="189">
                  <c:v>2017-10-16</c:v>
                </c:pt>
                <c:pt idx="190">
                  <c:v>2017-10-17</c:v>
                </c:pt>
                <c:pt idx="191">
                  <c:v>2017-10-18</c:v>
                </c:pt>
                <c:pt idx="192">
                  <c:v>2017-10-19</c:v>
                </c:pt>
                <c:pt idx="193">
                  <c:v>2017-10-20</c:v>
                </c:pt>
                <c:pt idx="194">
                  <c:v>2017-10-23</c:v>
                </c:pt>
                <c:pt idx="195">
                  <c:v>2017-10-24</c:v>
                </c:pt>
                <c:pt idx="196">
                  <c:v>2017-10-25</c:v>
                </c:pt>
                <c:pt idx="197">
                  <c:v>2017-10-26</c:v>
                </c:pt>
                <c:pt idx="198">
                  <c:v>2017-10-27</c:v>
                </c:pt>
                <c:pt idx="199">
                  <c:v>2017-10-30</c:v>
                </c:pt>
                <c:pt idx="200">
                  <c:v>2017-10-31</c:v>
                </c:pt>
                <c:pt idx="201">
                  <c:v>2017-11-01</c:v>
                </c:pt>
                <c:pt idx="202">
                  <c:v>2017-11-02</c:v>
                </c:pt>
                <c:pt idx="203">
                  <c:v>2017-11-03</c:v>
                </c:pt>
                <c:pt idx="204">
                  <c:v>2017-11-06</c:v>
                </c:pt>
                <c:pt idx="205">
                  <c:v>2017-11-07</c:v>
                </c:pt>
                <c:pt idx="206">
                  <c:v>2017-11-08</c:v>
                </c:pt>
                <c:pt idx="207">
                  <c:v>2017-11-09</c:v>
                </c:pt>
                <c:pt idx="208">
                  <c:v>2017-11-10</c:v>
                </c:pt>
                <c:pt idx="209">
                  <c:v>2017-11-13</c:v>
                </c:pt>
                <c:pt idx="210">
                  <c:v>2017-11-14</c:v>
                </c:pt>
                <c:pt idx="211">
                  <c:v>2017-11-15</c:v>
                </c:pt>
                <c:pt idx="212">
                  <c:v>2017-11-16</c:v>
                </c:pt>
                <c:pt idx="213">
                  <c:v>2017-11-17</c:v>
                </c:pt>
                <c:pt idx="214">
                  <c:v>2017-11-20</c:v>
                </c:pt>
                <c:pt idx="215">
                  <c:v>2017-11-21</c:v>
                </c:pt>
                <c:pt idx="216">
                  <c:v>2017-11-22</c:v>
                </c:pt>
                <c:pt idx="217">
                  <c:v>2017-11-23</c:v>
                </c:pt>
                <c:pt idx="218">
                  <c:v>2017-11-24</c:v>
                </c:pt>
                <c:pt idx="219">
                  <c:v>2017-11-27</c:v>
                </c:pt>
                <c:pt idx="220">
                  <c:v>2017-11-28</c:v>
                </c:pt>
                <c:pt idx="221">
                  <c:v>2017-11-29</c:v>
                </c:pt>
                <c:pt idx="222">
                  <c:v>2017-11-30</c:v>
                </c:pt>
                <c:pt idx="223">
                  <c:v>2017-12-01</c:v>
                </c:pt>
                <c:pt idx="224">
                  <c:v>2017-12-04</c:v>
                </c:pt>
                <c:pt idx="225">
                  <c:v>2017-12-05</c:v>
                </c:pt>
                <c:pt idx="226">
                  <c:v>2017-12-06</c:v>
                </c:pt>
                <c:pt idx="227">
                  <c:v>2017-12-07</c:v>
                </c:pt>
                <c:pt idx="228">
                  <c:v>2017-12-08</c:v>
                </c:pt>
                <c:pt idx="229">
                  <c:v>2017-12-11</c:v>
                </c:pt>
                <c:pt idx="230">
                  <c:v>2017-12-12</c:v>
                </c:pt>
                <c:pt idx="231">
                  <c:v>2017-12-13</c:v>
                </c:pt>
                <c:pt idx="232">
                  <c:v>2017-12-14</c:v>
                </c:pt>
                <c:pt idx="233">
                  <c:v>2017-12-15</c:v>
                </c:pt>
                <c:pt idx="234">
                  <c:v>2017-12-18</c:v>
                </c:pt>
                <c:pt idx="235">
                  <c:v>2017-12-19</c:v>
                </c:pt>
                <c:pt idx="236">
                  <c:v>2017-12-20</c:v>
                </c:pt>
                <c:pt idx="237">
                  <c:v>2017-12-21</c:v>
                </c:pt>
                <c:pt idx="238">
                  <c:v>2017-12-22</c:v>
                </c:pt>
                <c:pt idx="239">
                  <c:v>2017-12-25</c:v>
                </c:pt>
                <c:pt idx="240">
                  <c:v>2017-12-26</c:v>
                </c:pt>
                <c:pt idx="241">
                  <c:v>2017-12-27</c:v>
                </c:pt>
                <c:pt idx="242">
                  <c:v>2017-12-28</c:v>
                </c:pt>
                <c:pt idx="243">
                  <c:v>2017-12-29</c:v>
                </c:pt>
                <c:pt idx="244">
                  <c:v>2018-01-02</c:v>
                </c:pt>
                <c:pt idx="245">
                  <c:v>2018-01-03</c:v>
                </c:pt>
                <c:pt idx="246">
                  <c:v>2018-01-04</c:v>
                </c:pt>
                <c:pt idx="247">
                  <c:v>2018-01-05</c:v>
                </c:pt>
                <c:pt idx="248">
                  <c:v>2018-01-08</c:v>
                </c:pt>
                <c:pt idx="249">
                  <c:v>2018-01-09</c:v>
                </c:pt>
                <c:pt idx="250">
                  <c:v>2018-01-10</c:v>
                </c:pt>
                <c:pt idx="251">
                  <c:v>2018-01-11</c:v>
                </c:pt>
                <c:pt idx="252">
                  <c:v>2018-01-12</c:v>
                </c:pt>
                <c:pt idx="253">
                  <c:v>2018-01-15</c:v>
                </c:pt>
                <c:pt idx="254">
                  <c:v>2018-01-16</c:v>
                </c:pt>
                <c:pt idx="255">
                  <c:v>2018-01-17</c:v>
                </c:pt>
                <c:pt idx="256">
                  <c:v>2018-01-18</c:v>
                </c:pt>
                <c:pt idx="257">
                  <c:v>2018-01-19</c:v>
                </c:pt>
                <c:pt idx="258">
                  <c:v>2018-01-22</c:v>
                </c:pt>
                <c:pt idx="259">
                  <c:v>2018-01-23</c:v>
                </c:pt>
                <c:pt idx="260">
                  <c:v>2018-01-24</c:v>
                </c:pt>
                <c:pt idx="261">
                  <c:v>2018-01-25</c:v>
                </c:pt>
                <c:pt idx="262">
                  <c:v>2018-01-26</c:v>
                </c:pt>
                <c:pt idx="263">
                  <c:v>2018-01-29</c:v>
                </c:pt>
                <c:pt idx="264">
                  <c:v>2018-01-30</c:v>
                </c:pt>
                <c:pt idx="265">
                  <c:v>2018-01-31</c:v>
                </c:pt>
                <c:pt idx="266">
                  <c:v>2018-02-01</c:v>
                </c:pt>
                <c:pt idx="267">
                  <c:v>2018-02-02</c:v>
                </c:pt>
                <c:pt idx="268">
                  <c:v>2018-02-05</c:v>
                </c:pt>
                <c:pt idx="269">
                  <c:v>2018-02-06</c:v>
                </c:pt>
                <c:pt idx="270">
                  <c:v>2018-02-07</c:v>
                </c:pt>
                <c:pt idx="271">
                  <c:v>2018-02-08</c:v>
                </c:pt>
                <c:pt idx="272">
                  <c:v>2018-02-09</c:v>
                </c:pt>
                <c:pt idx="273">
                  <c:v>2018-02-12</c:v>
                </c:pt>
                <c:pt idx="274">
                  <c:v>2018-02-13</c:v>
                </c:pt>
                <c:pt idx="275">
                  <c:v>2018-02-14</c:v>
                </c:pt>
                <c:pt idx="276">
                  <c:v>2018-02-22</c:v>
                </c:pt>
                <c:pt idx="277">
                  <c:v>2018-02-23</c:v>
                </c:pt>
                <c:pt idx="278">
                  <c:v>2018-02-26</c:v>
                </c:pt>
                <c:pt idx="279">
                  <c:v>2018-02-27</c:v>
                </c:pt>
                <c:pt idx="280">
                  <c:v>2018-02-28</c:v>
                </c:pt>
                <c:pt idx="281">
                  <c:v>2018-03-01</c:v>
                </c:pt>
                <c:pt idx="282">
                  <c:v>2018-03-02</c:v>
                </c:pt>
                <c:pt idx="283">
                  <c:v>2018-03-05</c:v>
                </c:pt>
                <c:pt idx="284">
                  <c:v>2018-03-06</c:v>
                </c:pt>
                <c:pt idx="285">
                  <c:v>2018-03-07</c:v>
                </c:pt>
                <c:pt idx="286">
                  <c:v>2018-03-08</c:v>
                </c:pt>
                <c:pt idx="287">
                  <c:v>2018-03-09</c:v>
                </c:pt>
                <c:pt idx="288">
                  <c:v>2018-03-12</c:v>
                </c:pt>
                <c:pt idx="289">
                  <c:v>2018-03-13</c:v>
                </c:pt>
                <c:pt idx="290">
                  <c:v>2018-03-14</c:v>
                </c:pt>
                <c:pt idx="291">
                  <c:v>2018-03-15</c:v>
                </c:pt>
                <c:pt idx="292">
                  <c:v>2018-03-16</c:v>
                </c:pt>
                <c:pt idx="293">
                  <c:v>2018-03-19</c:v>
                </c:pt>
                <c:pt idx="294">
                  <c:v>2018-03-20</c:v>
                </c:pt>
                <c:pt idx="295">
                  <c:v>2018-03-21</c:v>
                </c:pt>
                <c:pt idx="296">
                  <c:v>2018-03-22</c:v>
                </c:pt>
                <c:pt idx="297">
                  <c:v>2018-03-23</c:v>
                </c:pt>
                <c:pt idx="298">
                  <c:v>2018-03-26</c:v>
                </c:pt>
                <c:pt idx="299">
                  <c:v>2018-03-27</c:v>
                </c:pt>
                <c:pt idx="300">
                  <c:v>2018-03-28</c:v>
                </c:pt>
                <c:pt idx="301">
                  <c:v>2018-03-29</c:v>
                </c:pt>
                <c:pt idx="302">
                  <c:v>2018-03-30</c:v>
                </c:pt>
                <c:pt idx="303">
                  <c:v>2018-04-02</c:v>
                </c:pt>
                <c:pt idx="304">
                  <c:v>2018-04-03</c:v>
                </c:pt>
                <c:pt idx="305">
                  <c:v>2018-04-04</c:v>
                </c:pt>
                <c:pt idx="306">
                  <c:v>2018-04-09</c:v>
                </c:pt>
                <c:pt idx="307">
                  <c:v>2018-04-10</c:v>
                </c:pt>
                <c:pt idx="308">
                  <c:v>2018-04-11</c:v>
                </c:pt>
                <c:pt idx="309">
                  <c:v>2018-04-12</c:v>
                </c:pt>
                <c:pt idx="310">
                  <c:v>2018-04-13</c:v>
                </c:pt>
                <c:pt idx="311">
                  <c:v>2018-04-16</c:v>
                </c:pt>
                <c:pt idx="312">
                  <c:v>2018-04-17</c:v>
                </c:pt>
                <c:pt idx="313">
                  <c:v>2018-04-18</c:v>
                </c:pt>
                <c:pt idx="314">
                  <c:v>2018-04-19</c:v>
                </c:pt>
                <c:pt idx="315">
                  <c:v>2018-04-20</c:v>
                </c:pt>
                <c:pt idx="316">
                  <c:v>2018-04-23</c:v>
                </c:pt>
                <c:pt idx="317">
                  <c:v>2018-04-24</c:v>
                </c:pt>
                <c:pt idx="318">
                  <c:v>2018-04-25</c:v>
                </c:pt>
                <c:pt idx="319">
                  <c:v>2018-04-26</c:v>
                </c:pt>
                <c:pt idx="320">
                  <c:v>2018-04-27</c:v>
                </c:pt>
                <c:pt idx="321">
                  <c:v>2018-05-02</c:v>
                </c:pt>
                <c:pt idx="322">
                  <c:v>2018-05-03</c:v>
                </c:pt>
                <c:pt idx="323">
                  <c:v>2018-05-04</c:v>
                </c:pt>
                <c:pt idx="324">
                  <c:v>2018-05-07</c:v>
                </c:pt>
                <c:pt idx="325">
                  <c:v>2018-05-08</c:v>
                </c:pt>
                <c:pt idx="326">
                  <c:v>2018-05-09</c:v>
                </c:pt>
                <c:pt idx="327">
                  <c:v>2018-05-10</c:v>
                </c:pt>
                <c:pt idx="328">
                  <c:v>2018-05-11</c:v>
                </c:pt>
                <c:pt idx="329">
                  <c:v>2018-05-14</c:v>
                </c:pt>
                <c:pt idx="330">
                  <c:v>2018-05-15</c:v>
                </c:pt>
                <c:pt idx="331">
                  <c:v>2018-05-16</c:v>
                </c:pt>
                <c:pt idx="332">
                  <c:v>2018-05-17</c:v>
                </c:pt>
                <c:pt idx="333">
                  <c:v>2018-05-18</c:v>
                </c:pt>
                <c:pt idx="334">
                  <c:v>2018-05-21</c:v>
                </c:pt>
                <c:pt idx="335">
                  <c:v>2018-05-22</c:v>
                </c:pt>
                <c:pt idx="336">
                  <c:v>2018-05-23</c:v>
                </c:pt>
                <c:pt idx="337">
                  <c:v>2018-05-24</c:v>
                </c:pt>
                <c:pt idx="338">
                  <c:v>2018-05-25</c:v>
                </c:pt>
                <c:pt idx="339">
                  <c:v>2018-05-28</c:v>
                </c:pt>
                <c:pt idx="340">
                  <c:v>2018-05-29</c:v>
                </c:pt>
                <c:pt idx="341">
                  <c:v>2018-05-30</c:v>
                </c:pt>
                <c:pt idx="342">
                  <c:v>2018-05-31</c:v>
                </c:pt>
                <c:pt idx="343">
                  <c:v>2018-06-01</c:v>
                </c:pt>
                <c:pt idx="344">
                  <c:v>2018-06-04</c:v>
                </c:pt>
                <c:pt idx="345">
                  <c:v>2018-06-05</c:v>
                </c:pt>
                <c:pt idx="346">
                  <c:v>2018-06-06</c:v>
                </c:pt>
                <c:pt idx="347">
                  <c:v>2018-06-07</c:v>
                </c:pt>
                <c:pt idx="348">
                  <c:v>2018-06-08</c:v>
                </c:pt>
                <c:pt idx="349">
                  <c:v>2018-06-11</c:v>
                </c:pt>
                <c:pt idx="350">
                  <c:v>2018-06-12</c:v>
                </c:pt>
                <c:pt idx="351">
                  <c:v>2018-06-13</c:v>
                </c:pt>
                <c:pt idx="352">
                  <c:v>2018-06-14</c:v>
                </c:pt>
                <c:pt idx="353">
                  <c:v>2018-06-15</c:v>
                </c:pt>
                <c:pt idx="354">
                  <c:v>2018-06-19</c:v>
                </c:pt>
                <c:pt idx="355">
                  <c:v>2018-06-20</c:v>
                </c:pt>
                <c:pt idx="356">
                  <c:v>2018-06-21</c:v>
                </c:pt>
                <c:pt idx="357">
                  <c:v>2018-06-22</c:v>
                </c:pt>
                <c:pt idx="358">
                  <c:v>2018-06-25</c:v>
                </c:pt>
                <c:pt idx="359">
                  <c:v>2018-06-26</c:v>
                </c:pt>
                <c:pt idx="360">
                  <c:v>2018-06-27</c:v>
                </c:pt>
                <c:pt idx="361">
                  <c:v>2018-06-28</c:v>
                </c:pt>
                <c:pt idx="362">
                  <c:v>2018-06-29</c:v>
                </c:pt>
                <c:pt idx="363">
                  <c:v>2018-07-02</c:v>
                </c:pt>
                <c:pt idx="364">
                  <c:v>2018-07-03</c:v>
                </c:pt>
                <c:pt idx="365">
                  <c:v>2018-07-04</c:v>
                </c:pt>
                <c:pt idx="366">
                  <c:v>2018-07-05</c:v>
                </c:pt>
                <c:pt idx="367">
                  <c:v>2018-07-06</c:v>
                </c:pt>
                <c:pt idx="368">
                  <c:v>2018-07-09</c:v>
                </c:pt>
                <c:pt idx="369">
                  <c:v>2018-07-10</c:v>
                </c:pt>
                <c:pt idx="370">
                  <c:v>2018-07-11</c:v>
                </c:pt>
                <c:pt idx="371">
                  <c:v>2018-07-12</c:v>
                </c:pt>
                <c:pt idx="372">
                  <c:v>2018-07-13</c:v>
                </c:pt>
                <c:pt idx="373">
                  <c:v>2018-07-16</c:v>
                </c:pt>
                <c:pt idx="374">
                  <c:v>2018-07-17</c:v>
                </c:pt>
                <c:pt idx="375">
                  <c:v>2018-07-18</c:v>
                </c:pt>
                <c:pt idx="376">
                  <c:v>2018-07-19</c:v>
                </c:pt>
                <c:pt idx="377">
                  <c:v>2018-07-20</c:v>
                </c:pt>
                <c:pt idx="378">
                  <c:v>2018-07-23</c:v>
                </c:pt>
                <c:pt idx="379">
                  <c:v>2018-07-24</c:v>
                </c:pt>
                <c:pt idx="380">
                  <c:v>2018-07-25</c:v>
                </c:pt>
                <c:pt idx="381">
                  <c:v>2018-07-26</c:v>
                </c:pt>
                <c:pt idx="382">
                  <c:v>2018-07-27</c:v>
                </c:pt>
                <c:pt idx="383">
                  <c:v>2018-07-30</c:v>
                </c:pt>
                <c:pt idx="384">
                  <c:v>2018-07-31</c:v>
                </c:pt>
                <c:pt idx="385">
                  <c:v>2018-08-01</c:v>
                </c:pt>
                <c:pt idx="386">
                  <c:v>2018-08-02</c:v>
                </c:pt>
                <c:pt idx="387">
                  <c:v>2018-08-03</c:v>
                </c:pt>
                <c:pt idx="388">
                  <c:v>2018-08-06</c:v>
                </c:pt>
                <c:pt idx="389">
                  <c:v>2018-08-07</c:v>
                </c:pt>
                <c:pt idx="390">
                  <c:v>2018-08-08</c:v>
                </c:pt>
                <c:pt idx="391">
                  <c:v>2018-08-09</c:v>
                </c:pt>
                <c:pt idx="392">
                  <c:v>2018-08-10</c:v>
                </c:pt>
                <c:pt idx="393">
                  <c:v>2018-08-13</c:v>
                </c:pt>
                <c:pt idx="394">
                  <c:v>2018-08-14</c:v>
                </c:pt>
                <c:pt idx="395">
                  <c:v>2018-08-15</c:v>
                </c:pt>
                <c:pt idx="396">
                  <c:v>2018-08-16</c:v>
                </c:pt>
                <c:pt idx="397">
                  <c:v>2018-08-17</c:v>
                </c:pt>
                <c:pt idx="398">
                  <c:v>2018-08-20</c:v>
                </c:pt>
                <c:pt idx="399">
                  <c:v>2018-08-21</c:v>
                </c:pt>
                <c:pt idx="400">
                  <c:v>2018-08-22</c:v>
                </c:pt>
                <c:pt idx="401">
                  <c:v>2018-08-23</c:v>
                </c:pt>
                <c:pt idx="402">
                  <c:v>2018-08-24</c:v>
                </c:pt>
                <c:pt idx="403">
                  <c:v>2018-08-27</c:v>
                </c:pt>
                <c:pt idx="404">
                  <c:v>2018-08-28</c:v>
                </c:pt>
                <c:pt idx="405">
                  <c:v>2018-08-29</c:v>
                </c:pt>
                <c:pt idx="406">
                  <c:v>2018-08-30</c:v>
                </c:pt>
                <c:pt idx="407">
                  <c:v>2018-08-31</c:v>
                </c:pt>
                <c:pt idx="408">
                  <c:v>2018-09-03</c:v>
                </c:pt>
                <c:pt idx="409">
                  <c:v>2018-09-04</c:v>
                </c:pt>
                <c:pt idx="410">
                  <c:v>2018-09-05</c:v>
                </c:pt>
                <c:pt idx="411">
                  <c:v>2018-09-06</c:v>
                </c:pt>
                <c:pt idx="412">
                  <c:v>2018-09-07</c:v>
                </c:pt>
                <c:pt idx="413">
                  <c:v>2018-09-10</c:v>
                </c:pt>
                <c:pt idx="414">
                  <c:v>2018-09-11</c:v>
                </c:pt>
                <c:pt idx="415">
                  <c:v>2018-09-12</c:v>
                </c:pt>
                <c:pt idx="416">
                  <c:v>2018-09-13</c:v>
                </c:pt>
                <c:pt idx="417">
                  <c:v>2018-09-14</c:v>
                </c:pt>
                <c:pt idx="418">
                  <c:v>2018-09-17</c:v>
                </c:pt>
                <c:pt idx="419">
                  <c:v>2018-09-18</c:v>
                </c:pt>
                <c:pt idx="420">
                  <c:v>2018-09-19</c:v>
                </c:pt>
                <c:pt idx="421">
                  <c:v>2018-09-20</c:v>
                </c:pt>
                <c:pt idx="422">
                  <c:v>2018-09-21</c:v>
                </c:pt>
                <c:pt idx="423">
                  <c:v>2018-09-25</c:v>
                </c:pt>
                <c:pt idx="424">
                  <c:v>2018-09-26</c:v>
                </c:pt>
                <c:pt idx="425">
                  <c:v>2018-09-27</c:v>
                </c:pt>
                <c:pt idx="426">
                  <c:v>2018-09-28</c:v>
                </c:pt>
                <c:pt idx="427">
                  <c:v>2018-10-08</c:v>
                </c:pt>
                <c:pt idx="428">
                  <c:v>2018-10-09</c:v>
                </c:pt>
                <c:pt idx="429">
                  <c:v>2018-10-10</c:v>
                </c:pt>
                <c:pt idx="430">
                  <c:v>2018-10-11</c:v>
                </c:pt>
                <c:pt idx="431">
                  <c:v>2018-10-12</c:v>
                </c:pt>
                <c:pt idx="432">
                  <c:v>2018-10-15</c:v>
                </c:pt>
                <c:pt idx="433">
                  <c:v>2018-10-16</c:v>
                </c:pt>
                <c:pt idx="434">
                  <c:v>2018-10-17</c:v>
                </c:pt>
                <c:pt idx="435">
                  <c:v>2018-10-18</c:v>
                </c:pt>
                <c:pt idx="436">
                  <c:v>2018-10-19</c:v>
                </c:pt>
                <c:pt idx="437">
                  <c:v>2018-10-22</c:v>
                </c:pt>
                <c:pt idx="438">
                  <c:v>2018-10-23</c:v>
                </c:pt>
                <c:pt idx="439">
                  <c:v>2018-10-24</c:v>
                </c:pt>
                <c:pt idx="440">
                  <c:v>2018-10-25</c:v>
                </c:pt>
                <c:pt idx="441">
                  <c:v>2018-10-26</c:v>
                </c:pt>
                <c:pt idx="442">
                  <c:v>2018-10-29</c:v>
                </c:pt>
                <c:pt idx="443">
                  <c:v>2018-10-30</c:v>
                </c:pt>
                <c:pt idx="444">
                  <c:v>2018-10-31</c:v>
                </c:pt>
                <c:pt idx="445">
                  <c:v>2018-11-01</c:v>
                </c:pt>
                <c:pt idx="446">
                  <c:v>2018-11-02</c:v>
                </c:pt>
                <c:pt idx="447">
                  <c:v>2018-11-05</c:v>
                </c:pt>
                <c:pt idx="448">
                  <c:v>2018-11-06</c:v>
                </c:pt>
                <c:pt idx="449">
                  <c:v>2018-11-07</c:v>
                </c:pt>
                <c:pt idx="450">
                  <c:v>2018-11-08</c:v>
                </c:pt>
                <c:pt idx="451">
                  <c:v>2018-11-09</c:v>
                </c:pt>
                <c:pt idx="452">
                  <c:v>2018-11-12</c:v>
                </c:pt>
                <c:pt idx="453">
                  <c:v>2018-11-13</c:v>
                </c:pt>
                <c:pt idx="454">
                  <c:v>2018-11-14</c:v>
                </c:pt>
                <c:pt idx="455">
                  <c:v>2018-11-15</c:v>
                </c:pt>
                <c:pt idx="456">
                  <c:v>2018-11-16</c:v>
                </c:pt>
                <c:pt idx="457">
                  <c:v>2018-11-19</c:v>
                </c:pt>
                <c:pt idx="458">
                  <c:v>2018-11-20</c:v>
                </c:pt>
                <c:pt idx="459">
                  <c:v>2018-11-21</c:v>
                </c:pt>
                <c:pt idx="460">
                  <c:v>2018-11-22</c:v>
                </c:pt>
                <c:pt idx="461">
                  <c:v>2018-11-23</c:v>
                </c:pt>
                <c:pt idx="462">
                  <c:v>2018-11-26</c:v>
                </c:pt>
                <c:pt idx="463">
                  <c:v>2018-11-27</c:v>
                </c:pt>
                <c:pt idx="464">
                  <c:v>2018-11-28</c:v>
                </c:pt>
                <c:pt idx="465">
                  <c:v>2018-11-29</c:v>
                </c:pt>
                <c:pt idx="466">
                  <c:v>2018-11-30</c:v>
                </c:pt>
                <c:pt idx="467">
                  <c:v>2018-12-03</c:v>
                </c:pt>
                <c:pt idx="468">
                  <c:v>2018-12-04</c:v>
                </c:pt>
                <c:pt idx="469">
                  <c:v>2018-12-05</c:v>
                </c:pt>
                <c:pt idx="470">
                  <c:v>2018-12-06</c:v>
                </c:pt>
                <c:pt idx="471">
                  <c:v>2018-12-07</c:v>
                </c:pt>
                <c:pt idx="472">
                  <c:v>2018-12-10</c:v>
                </c:pt>
                <c:pt idx="473">
                  <c:v>2018-12-11</c:v>
                </c:pt>
                <c:pt idx="474">
                  <c:v>2018-12-12</c:v>
                </c:pt>
                <c:pt idx="475">
                  <c:v>2018-12-13</c:v>
                </c:pt>
                <c:pt idx="476">
                  <c:v>2018-12-14</c:v>
                </c:pt>
                <c:pt idx="477">
                  <c:v>2018-12-17</c:v>
                </c:pt>
                <c:pt idx="478">
                  <c:v>2018-12-18</c:v>
                </c:pt>
                <c:pt idx="479">
                  <c:v>2018-12-19</c:v>
                </c:pt>
                <c:pt idx="480">
                  <c:v>2018-12-20</c:v>
                </c:pt>
                <c:pt idx="481">
                  <c:v>2018-12-21</c:v>
                </c:pt>
                <c:pt idx="482">
                  <c:v>2018-12-24</c:v>
                </c:pt>
                <c:pt idx="483">
                  <c:v>2018-12-25</c:v>
                </c:pt>
                <c:pt idx="484">
                  <c:v>2018-12-26</c:v>
                </c:pt>
                <c:pt idx="485">
                  <c:v>2018-12-27</c:v>
                </c:pt>
                <c:pt idx="486">
                  <c:v>2018-12-28</c:v>
                </c:pt>
              </c:strCache>
            </c:strRef>
          </c:cat>
          <c:val>
            <c:numRef>
              <c:f>Sheet1!$B$2:$B$488</c:f>
              <c:numCache>
                <c:formatCode>#,##0.00_ </c:formatCode>
                <c:ptCount val="487"/>
                <c:pt idx="0">
                  <c:v>17.96</c:v>
                </c:pt>
                <c:pt idx="1">
                  <c:v>17.829999999999998</c:v>
                </c:pt>
                <c:pt idx="2">
                  <c:v>17.649999999999999</c:v>
                </c:pt>
                <c:pt idx="3">
                  <c:v>17.39</c:v>
                </c:pt>
                <c:pt idx="4">
                  <c:v>17.37</c:v>
                </c:pt>
                <c:pt idx="5">
                  <c:v>17.3</c:v>
                </c:pt>
                <c:pt idx="6">
                  <c:v>17.3</c:v>
                </c:pt>
                <c:pt idx="7">
                  <c:v>17.12</c:v>
                </c:pt>
                <c:pt idx="8">
                  <c:v>17.27</c:v>
                </c:pt>
                <c:pt idx="9">
                  <c:v>17.57</c:v>
                </c:pt>
                <c:pt idx="10">
                  <c:v>17.55</c:v>
                </c:pt>
                <c:pt idx="11">
                  <c:v>17.559999999999999</c:v>
                </c:pt>
                <c:pt idx="12">
                  <c:v>17.55</c:v>
                </c:pt>
                <c:pt idx="13">
                  <c:v>17.59</c:v>
                </c:pt>
                <c:pt idx="14">
                  <c:v>17.600000000000001</c:v>
                </c:pt>
                <c:pt idx="15">
                  <c:v>17.649999999999999</c:v>
                </c:pt>
                <c:pt idx="16">
                  <c:v>17.78</c:v>
                </c:pt>
                <c:pt idx="17">
                  <c:v>17.98</c:v>
                </c:pt>
                <c:pt idx="18">
                  <c:v>17.95</c:v>
                </c:pt>
                <c:pt idx="19">
                  <c:v>17.84</c:v>
                </c:pt>
                <c:pt idx="20">
                  <c:v>17.75</c:v>
                </c:pt>
                <c:pt idx="21">
                  <c:v>17.739999999999998</c:v>
                </c:pt>
                <c:pt idx="22">
                  <c:v>17.690000000000001</c:v>
                </c:pt>
                <c:pt idx="23">
                  <c:v>17.71</c:v>
                </c:pt>
                <c:pt idx="24">
                  <c:v>17.760000000000002</c:v>
                </c:pt>
                <c:pt idx="25">
                  <c:v>17.86</c:v>
                </c:pt>
                <c:pt idx="26">
                  <c:v>17.510000000000002</c:v>
                </c:pt>
                <c:pt idx="27">
                  <c:v>17.54</c:v>
                </c:pt>
                <c:pt idx="28">
                  <c:v>17.39</c:v>
                </c:pt>
                <c:pt idx="29">
                  <c:v>17.46</c:v>
                </c:pt>
                <c:pt idx="30">
                  <c:v>17.59</c:v>
                </c:pt>
                <c:pt idx="31">
                  <c:v>17.559999999999999</c:v>
                </c:pt>
                <c:pt idx="32">
                  <c:v>17.600000000000001</c:v>
                </c:pt>
                <c:pt idx="33">
                  <c:v>17.71</c:v>
                </c:pt>
                <c:pt idx="34">
                  <c:v>17.61</c:v>
                </c:pt>
                <c:pt idx="35">
                  <c:v>17.61</c:v>
                </c:pt>
                <c:pt idx="36">
                  <c:v>17.61</c:v>
                </c:pt>
                <c:pt idx="37">
                  <c:v>17.440000000000001</c:v>
                </c:pt>
                <c:pt idx="38">
                  <c:v>17.43</c:v>
                </c:pt>
                <c:pt idx="39">
                  <c:v>17.47</c:v>
                </c:pt>
                <c:pt idx="40">
                  <c:v>17.43</c:v>
                </c:pt>
                <c:pt idx="41">
                  <c:v>17.36</c:v>
                </c:pt>
                <c:pt idx="42">
                  <c:v>17.170000000000002</c:v>
                </c:pt>
                <c:pt idx="43">
                  <c:v>17.47</c:v>
                </c:pt>
                <c:pt idx="44">
                  <c:v>17.489999999999998</c:v>
                </c:pt>
                <c:pt idx="45">
                  <c:v>17.510000000000002</c:v>
                </c:pt>
                <c:pt idx="46">
                  <c:v>17.68</c:v>
                </c:pt>
                <c:pt idx="47">
                  <c:v>17.670000000000002</c:v>
                </c:pt>
                <c:pt idx="48">
                  <c:v>17.600000000000001</c:v>
                </c:pt>
                <c:pt idx="49">
                  <c:v>17.63</c:v>
                </c:pt>
                <c:pt idx="50">
                  <c:v>18.05</c:v>
                </c:pt>
                <c:pt idx="51">
                  <c:v>18.46</c:v>
                </c:pt>
                <c:pt idx="52">
                  <c:v>19</c:v>
                </c:pt>
                <c:pt idx="53">
                  <c:v>18.63</c:v>
                </c:pt>
                <c:pt idx="54">
                  <c:v>18.64</c:v>
                </c:pt>
                <c:pt idx="55">
                  <c:v>18.45</c:v>
                </c:pt>
                <c:pt idx="56">
                  <c:v>18.88</c:v>
                </c:pt>
                <c:pt idx="57">
                  <c:v>18.809999999999999</c:v>
                </c:pt>
                <c:pt idx="58">
                  <c:v>18.86</c:v>
                </c:pt>
                <c:pt idx="59">
                  <c:v>18.670000000000002</c:v>
                </c:pt>
                <c:pt idx="60">
                  <c:v>18.670000000000002</c:v>
                </c:pt>
                <c:pt idx="61">
                  <c:v>18.64</c:v>
                </c:pt>
                <c:pt idx="62">
                  <c:v>18.54</c:v>
                </c:pt>
                <c:pt idx="63">
                  <c:v>18.43</c:v>
                </c:pt>
                <c:pt idx="64">
                  <c:v>18.53</c:v>
                </c:pt>
                <c:pt idx="65">
                  <c:v>18.82</c:v>
                </c:pt>
                <c:pt idx="66">
                  <c:v>18.77</c:v>
                </c:pt>
                <c:pt idx="67">
                  <c:v>18.690000000000001</c:v>
                </c:pt>
                <c:pt idx="68">
                  <c:v>18.68</c:v>
                </c:pt>
                <c:pt idx="69">
                  <c:v>18.8</c:v>
                </c:pt>
                <c:pt idx="70">
                  <c:v>19.399999999999999</c:v>
                </c:pt>
                <c:pt idx="71">
                  <c:v>19.55</c:v>
                </c:pt>
                <c:pt idx="72">
                  <c:v>19.64</c:v>
                </c:pt>
                <c:pt idx="73">
                  <c:v>19.43</c:v>
                </c:pt>
                <c:pt idx="74">
                  <c:v>19.559999999999999</c:v>
                </c:pt>
                <c:pt idx="75">
                  <c:v>19.5</c:v>
                </c:pt>
                <c:pt idx="76">
                  <c:v>19.43</c:v>
                </c:pt>
                <c:pt idx="77">
                  <c:v>19.3</c:v>
                </c:pt>
                <c:pt idx="78">
                  <c:v>19.399999999999999</c:v>
                </c:pt>
                <c:pt idx="79">
                  <c:v>19.649999999999999</c:v>
                </c:pt>
                <c:pt idx="80">
                  <c:v>19.93</c:v>
                </c:pt>
                <c:pt idx="81">
                  <c:v>20.02</c:v>
                </c:pt>
                <c:pt idx="82">
                  <c:v>19.64</c:v>
                </c:pt>
                <c:pt idx="83">
                  <c:v>19.8</c:v>
                </c:pt>
                <c:pt idx="84">
                  <c:v>19.920000000000002</c:v>
                </c:pt>
                <c:pt idx="85">
                  <c:v>20.69</c:v>
                </c:pt>
                <c:pt idx="86">
                  <c:v>20.94</c:v>
                </c:pt>
                <c:pt idx="87">
                  <c:v>21.03</c:v>
                </c:pt>
                <c:pt idx="88">
                  <c:v>20.88</c:v>
                </c:pt>
                <c:pt idx="89">
                  <c:v>20.98</c:v>
                </c:pt>
                <c:pt idx="90">
                  <c:v>21</c:v>
                </c:pt>
                <c:pt idx="91">
                  <c:v>21.28</c:v>
                </c:pt>
                <c:pt idx="92">
                  <c:v>21.49</c:v>
                </c:pt>
                <c:pt idx="93">
                  <c:v>21.54</c:v>
                </c:pt>
                <c:pt idx="94">
                  <c:v>21.41</c:v>
                </c:pt>
                <c:pt idx="95">
                  <c:v>20.93</c:v>
                </c:pt>
                <c:pt idx="96">
                  <c:v>21.32</c:v>
                </c:pt>
                <c:pt idx="97">
                  <c:v>21.58</c:v>
                </c:pt>
                <c:pt idx="98">
                  <c:v>21.47</c:v>
                </c:pt>
                <c:pt idx="99">
                  <c:v>21.36</c:v>
                </c:pt>
                <c:pt idx="100">
                  <c:v>21.3</c:v>
                </c:pt>
                <c:pt idx="101">
                  <c:v>21.61</c:v>
                </c:pt>
                <c:pt idx="102">
                  <c:v>21.76</c:v>
                </c:pt>
                <c:pt idx="103">
                  <c:v>21.73</c:v>
                </c:pt>
                <c:pt idx="104">
                  <c:v>22.24</c:v>
                </c:pt>
                <c:pt idx="105">
                  <c:v>22.21</c:v>
                </c:pt>
                <c:pt idx="106">
                  <c:v>21.9</c:v>
                </c:pt>
                <c:pt idx="107">
                  <c:v>21.95</c:v>
                </c:pt>
                <c:pt idx="108">
                  <c:v>21.89</c:v>
                </c:pt>
                <c:pt idx="109">
                  <c:v>21.93</c:v>
                </c:pt>
                <c:pt idx="110">
                  <c:v>21.61</c:v>
                </c:pt>
                <c:pt idx="111">
                  <c:v>21.79</c:v>
                </c:pt>
                <c:pt idx="112">
                  <c:v>21.78</c:v>
                </c:pt>
                <c:pt idx="113">
                  <c:v>21.75</c:v>
                </c:pt>
                <c:pt idx="114">
                  <c:v>21.91</c:v>
                </c:pt>
                <c:pt idx="115">
                  <c:v>21.92</c:v>
                </c:pt>
                <c:pt idx="116">
                  <c:v>21.92</c:v>
                </c:pt>
                <c:pt idx="117">
                  <c:v>21.66</c:v>
                </c:pt>
                <c:pt idx="118">
                  <c:v>21.74</c:v>
                </c:pt>
                <c:pt idx="119">
                  <c:v>21.83</c:v>
                </c:pt>
                <c:pt idx="120">
                  <c:v>21.91</c:v>
                </c:pt>
                <c:pt idx="121">
                  <c:v>21.85</c:v>
                </c:pt>
                <c:pt idx="122">
                  <c:v>21.81</c:v>
                </c:pt>
                <c:pt idx="123">
                  <c:v>21.65</c:v>
                </c:pt>
                <c:pt idx="124">
                  <c:v>21.68</c:v>
                </c:pt>
                <c:pt idx="125">
                  <c:v>21.2</c:v>
                </c:pt>
                <c:pt idx="126">
                  <c:v>20.46</c:v>
                </c:pt>
                <c:pt idx="127">
                  <c:v>20.73</c:v>
                </c:pt>
                <c:pt idx="128">
                  <c:v>20.5</c:v>
                </c:pt>
                <c:pt idx="129">
                  <c:v>20.48</c:v>
                </c:pt>
                <c:pt idx="130">
                  <c:v>20.29</c:v>
                </c:pt>
                <c:pt idx="131">
                  <c:v>20.36</c:v>
                </c:pt>
                <c:pt idx="132">
                  <c:v>20.5</c:v>
                </c:pt>
                <c:pt idx="133">
                  <c:v>20.72</c:v>
                </c:pt>
                <c:pt idx="134">
                  <c:v>20.71</c:v>
                </c:pt>
                <c:pt idx="135">
                  <c:v>20.41</c:v>
                </c:pt>
                <c:pt idx="136">
                  <c:v>19.920000000000002</c:v>
                </c:pt>
                <c:pt idx="137">
                  <c:v>20.5</c:v>
                </c:pt>
                <c:pt idx="138">
                  <c:v>20.63</c:v>
                </c:pt>
                <c:pt idx="139">
                  <c:v>20.74</c:v>
                </c:pt>
                <c:pt idx="140">
                  <c:v>20.72</c:v>
                </c:pt>
                <c:pt idx="141">
                  <c:v>20.57</c:v>
                </c:pt>
                <c:pt idx="142">
                  <c:v>20.57</c:v>
                </c:pt>
                <c:pt idx="143">
                  <c:v>20.36</c:v>
                </c:pt>
                <c:pt idx="144">
                  <c:v>20.38</c:v>
                </c:pt>
                <c:pt idx="145">
                  <c:v>20.61</c:v>
                </c:pt>
                <c:pt idx="146">
                  <c:v>21.06</c:v>
                </c:pt>
                <c:pt idx="147">
                  <c:v>21.24</c:v>
                </c:pt>
                <c:pt idx="148">
                  <c:v>21.2</c:v>
                </c:pt>
                <c:pt idx="149">
                  <c:v>21.32</c:v>
                </c:pt>
                <c:pt idx="150">
                  <c:v>21.1</c:v>
                </c:pt>
                <c:pt idx="151">
                  <c:v>21.03</c:v>
                </c:pt>
                <c:pt idx="152">
                  <c:v>21.14</c:v>
                </c:pt>
                <c:pt idx="153">
                  <c:v>21.05</c:v>
                </c:pt>
                <c:pt idx="154">
                  <c:v>21.07</c:v>
                </c:pt>
                <c:pt idx="155">
                  <c:v>20.91</c:v>
                </c:pt>
                <c:pt idx="156">
                  <c:v>20.64</c:v>
                </c:pt>
                <c:pt idx="157">
                  <c:v>20.86</c:v>
                </c:pt>
                <c:pt idx="158">
                  <c:v>21.02</c:v>
                </c:pt>
                <c:pt idx="159">
                  <c:v>21.07</c:v>
                </c:pt>
                <c:pt idx="160">
                  <c:v>21.15</c:v>
                </c:pt>
                <c:pt idx="161">
                  <c:v>20.94</c:v>
                </c:pt>
                <c:pt idx="162">
                  <c:v>20.8</c:v>
                </c:pt>
                <c:pt idx="163">
                  <c:v>20.64</c:v>
                </c:pt>
                <c:pt idx="164">
                  <c:v>20.67</c:v>
                </c:pt>
                <c:pt idx="165">
                  <c:v>20.77</c:v>
                </c:pt>
                <c:pt idx="166">
                  <c:v>20.65</c:v>
                </c:pt>
                <c:pt idx="167">
                  <c:v>20.59</c:v>
                </c:pt>
                <c:pt idx="168">
                  <c:v>20.62</c:v>
                </c:pt>
                <c:pt idx="169">
                  <c:v>20.51</c:v>
                </c:pt>
                <c:pt idx="170">
                  <c:v>20.46</c:v>
                </c:pt>
                <c:pt idx="171">
                  <c:v>20.260000000000002</c:v>
                </c:pt>
                <c:pt idx="172">
                  <c:v>20.23</c:v>
                </c:pt>
                <c:pt idx="173">
                  <c:v>20.25</c:v>
                </c:pt>
                <c:pt idx="174">
                  <c:v>20.14</c:v>
                </c:pt>
                <c:pt idx="175">
                  <c:v>20.11</c:v>
                </c:pt>
                <c:pt idx="176">
                  <c:v>19.989999999999998</c:v>
                </c:pt>
                <c:pt idx="177">
                  <c:v>20</c:v>
                </c:pt>
                <c:pt idx="178">
                  <c:v>20.12</c:v>
                </c:pt>
                <c:pt idx="179">
                  <c:v>20.350000000000001</c:v>
                </c:pt>
                <c:pt idx="180">
                  <c:v>20.329999999999998</c:v>
                </c:pt>
                <c:pt idx="181">
                  <c:v>20.149999999999999</c:v>
                </c:pt>
                <c:pt idx="182">
                  <c:v>20.11</c:v>
                </c:pt>
                <c:pt idx="183">
                  <c:v>20.079999999999998</c:v>
                </c:pt>
                <c:pt idx="184">
                  <c:v>19.98</c:v>
                </c:pt>
                <c:pt idx="185">
                  <c:v>20.18</c:v>
                </c:pt>
                <c:pt idx="186">
                  <c:v>20.5</c:v>
                </c:pt>
                <c:pt idx="187">
                  <c:v>20.51</c:v>
                </c:pt>
                <c:pt idx="188">
                  <c:v>20.43</c:v>
                </c:pt>
                <c:pt idx="189">
                  <c:v>20.440000000000001</c:v>
                </c:pt>
                <c:pt idx="190">
                  <c:v>20.350000000000001</c:v>
                </c:pt>
                <c:pt idx="191">
                  <c:v>21.18</c:v>
                </c:pt>
                <c:pt idx="192">
                  <c:v>21.34</c:v>
                </c:pt>
                <c:pt idx="193">
                  <c:v>21.17</c:v>
                </c:pt>
                <c:pt idx="194">
                  <c:v>21.29</c:v>
                </c:pt>
                <c:pt idx="195">
                  <c:v>21.62</c:v>
                </c:pt>
                <c:pt idx="196">
                  <c:v>21.55</c:v>
                </c:pt>
                <c:pt idx="197">
                  <c:v>21.14</c:v>
                </c:pt>
                <c:pt idx="198">
                  <c:v>21.02</c:v>
                </c:pt>
                <c:pt idx="199">
                  <c:v>21.63</c:v>
                </c:pt>
                <c:pt idx="200">
                  <c:v>21.36</c:v>
                </c:pt>
                <c:pt idx="201">
                  <c:v>21.11</c:v>
                </c:pt>
                <c:pt idx="202">
                  <c:v>21.17</c:v>
                </c:pt>
                <c:pt idx="203">
                  <c:v>21.25</c:v>
                </c:pt>
                <c:pt idx="204">
                  <c:v>22.53</c:v>
                </c:pt>
                <c:pt idx="205">
                  <c:v>22.65</c:v>
                </c:pt>
                <c:pt idx="206">
                  <c:v>22.32</c:v>
                </c:pt>
                <c:pt idx="207">
                  <c:v>22.65</c:v>
                </c:pt>
                <c:pt idx="208">
                  <c:v>22.56</c:v>
                </c:pt>
                <c:pt idx="209">
                  <c:v>22.35</c:v>
                </c:pt>
                <c:pt idx="210">
                  <c:v>22.71</c:v>
                </c:pt>
                <c:pt idx="211">
                  <c:v>22.87</c:v>
                </c:pt>
                <c:pt idx="212">
                  <c:v>23.49</c:v>
                </c:pt>
                <c:pt idx="213">
                  <c:v>23.88</c:v>
                </c:pt>
                <c:pt idx="214">
                  <c:v>23.71</c:v>
                </c:pt>
                <c:pt idx="215">
                  <c:v>23.3</c:v>
                </c:pt>
                <c:pt idx="216">
                  <c:v>22.68</c:v>
                </c:pt>
                <c:pt idx="217">
                  <c:v>21.9</c:v>
                </c:pt>
                <c:pt idx="218">
                  <c:v>21.73</c:v>
                </c:pt>
                <c:pt idx="219">
                  <c:v>21.77</c:v>
                </c:pt>
                <c:pt idx="220">
                  <c:v>21.76</c:v>
                </c:pt>
                <c:pt idx="221">
                  <c:v>21.37</c:v>
                </c:pt>
                <c:pt idx="222">
                  <c:v>21.24</c:v>
                </c:pt>
                <c:pt idx="223">
                  <c:v>21.29</c:v>
                </c:pt>
                <c:pt idx="224">
                  <c:v>21.32</c:v>
                </c:pt>
                <c:pt idx="225">
                  <c:v>21.83</c:v>
                </c:pt>
                <c:pt idx="226">
                  <c:v>21.75</c:v>
                </c:pt>
                <c:pt idx="227">
                  <c:v>21.74</c:v>
                </c:pt>
                <c:pt idx="228">
                  <c:v>21.86</c:v>
                </c:pt>
                <c:pt idx="229">
                  <c:v>22.11</c:v>
                </c:pt>
                <c:pt idx="230">
                  <c:v>21.62</c:v>
                </c:pt>
                <c:pt idx="231">
                  <c:v>21.81</c:v>
                </c:pt>
                <c:pt idx="232">
                  <c:v>21.59</c:v>
                </c:pt>
                <c:pt idx="233">
                  <c:v>21.54</c:v>
                </c:pt>
                <c:pt idx="234">
                  <c:v>21.55</c:v>
                </c:pt>
                <c:pt idx="235">
                  <c:v>21.57</c:v>
                </c:pt>
                <c:pt idx="236">
                  <c:v>21.74</c:v>
                </c:pt>
                <c:pt idx="237">
                  <c:v>21.84</c:v>
                </c:pt>
                <c:pt idx="238">
                  <c:v>21.79</c:v>
                </c:pt>
                <c:pt idx="239">
                  <c:v>22.18</c:v>
                </c:pt>
                <c:pt idx="240">
                  <c:v>22.09</c:v>
                </c:pt>
                <c:pt idx="241">
                  <c:v>21.62</c:v>
                </c:pt>
                <c:pt idx="242">
                  <c:v>21.93</c:v>
                </c:pt>
                <c:pt idx="243">
                  <c:v>22.36</c:v>
                </c:pt>
                <c:pt idx="244">
                  <c:v>22.38</c:v>
                </c:pt>
                <c:pt idx="245">
                  <c:v>21.64</c:v>
                </c:pt>
                <c:pt idx="246">
                  <c:v>21.6</c:v>
                </c:pt>
                <c:pt idx="247">
                  <c:v>21.41</c:v>
                </c:pt>
                <c:pt idx="248">
                  <c:v>21.56</c:v>
                </c:pt>
                <c:pt idx="249">
                  <c:v>21.98</c:v>
                </c:pt>
                <c:pt idx="250">
                  <c:v>22.06</c:v>
                </c:pt>
                <c:pt idx="251">
                  <c:v>22.1</c:v>
                </c:pt>
                <c:pt idx="252">
                  <c:v>22.15</c:v>
                </c:pt>
                <c:pt idx="253">
                  <c:v>21.92</c:v>
                </c:pt>
                <c:pt idx="254">
                  <c:v>21.95</c:v>
                </c:pt>
                <c:pt idx="255">
                  <c:v>22</c:v>
                </c:pt>
                <c:pt idx="256">
                  <c:v>21.7</c:v>
                </c:pt>
                <c:pt idx="257">
                  <c:v>21.52</c:v>
                </c:pt>
                <c:pt idx="258">
                  <c:v>21.69</c:v>
                </c:pt>
                <c:pt idx="259">
                  <c:v>21.6</c:v>
                </c:pt>
                <c:pt idx="260">
                  <c:v>21.33</c:v>
                </c:pt>
                <c:pt idx="261">
                  <c:v>21.43</c:v>
                </c:pt>
                <c:pt idx="262">
                  <c:v>21.27</c:v>
                </c:pt>
                <c:pt idx="263">
                  <c:v>21.01</c:v>
                </c:pt>
                <c:pt idx="264">
                  <c:v>20.55</c:v>
                </c:pt>
                <c:pt idx="265">
                  <c:v>20.83</c:v>
                </c:pt>
                <c:pt idx="266">
                  <c:v>21.1</c:v>
                </c:pt>
                <c:pt idx="267">
                  <c:v>20.81</c:v>
                </c:pt>
                <c:pt idx="268">
                  <c:v>20.57</c:v>
                </c:pt>
                <c:pt idx="269">
                  <c:v>20.57</c:v>
                </c:pt>
                <c:pt idx="270">
                  <c:v>20.53</c:v>
                </c:pt>
                <c:pt idx="271">
                  <c:v>20.51</c:v>
                </c:pt>
                <c:pt idx="272">
                  <c:v>20.52</c:v>
                </c:pt>
                <c:pt idx="273">
                  <c:v>20.66</c:v>
                </c:pt>
                <c:pt idx="274">
                  <c:v>20.74</c:v>
                </c:pt>
                <c:pt idx="275">
                  <c:v>21.03</c:v>
                </c:pt>
                <c:pt idx="276">
                  <c:v>21.19</c:v>
                </c:pt>
                <c:pt idx="277">
                  <c:v>21.17</c:v>
                </c:pt>
                <c:pt idx="278">
                  <c:v>21.18</c:v>
                </c:pt>
                <c:pt idx="279">
                  <c:v>21.17</c:v>
                </c:pt>
                <c:pt idx="280">
                  <c:v>21.09</c:v>
                </c:pt>
                <c:pt idx="281">
                  <c:v>21.09</c:v>
                </c:pt>
                <c:pt idx="282">
                  <c:v>20.94</c:v>
                </c:pt>
                <c:pt idx="283">
                  <c:v>21.01</c:v>
                </c:pt>
                <c:pt idx="284">
                  <c:v>21.25</c:v>
                </c:pt>
                <c:pt idx="285">
                  <c:v>21.24</c:v>
                </c:pt>
                <c:pt idx="286">
                  <c:v>21.83</c:v>
                </c:pt>
                <c:pt idx="287">
                  <c:v>22.48</c:v>
                </c:pt>
                <c:pt idx="288">
                  <c:v>22.54</c:v>
                </c:pt>
                <c:pt idx="289">
                  <c:v>22.13</c:v>
                </c:pt>
                <c:pt idx="290">
                  <c:v>21.8</c:v>
                </c:pt>
                <c:pt idx="291">
                  <c:v>21.95</c:v>
                </c:pt>
                <c:pt idx="292">
                  <c:v>21.93</c:v>
                </c:pt>
                <c:pt idx="293">
                  <c:v>22.21</c:v>
                </c:pt>
                <c:pt idx="294">
                  <c:v>22.85</c:v>
                </c:pt>
                <c:pt idx="295">
                  <c:v>22.74</c:v>
                </c:pt>
                <c:pt idx="296">
                  <c:v>22.49</c:v>
                </c:pt>
                <c:pt idx="297">
                  <c:v>22.25</c:v>
                </c:pt>
                <c:pt idx="298">
                  <c:v>22.68</c:v>
                </c:pt>
                <c:pt idx="299">
                  <c:v>22.68</c:v>
                </c:pt>
                <c:pt idx="300">
                  <c:v>22.7</c:v>
                </c:pt>
                <c:pt idx="301">
                  <c:v>22.4</c:v>
                </c:pt>
                <c:pt idx="302">
                  <c:v>22.47</c:v>
                </c:pt>
                <c:pt idx="303">
                  <c:v>22.2</c:v>
                </c:pt>
                <c:pt idx="304">
                  <c:v>22.2</c:v>
                </c:pt>
                <c:pt idx="305">
                  <c:v>22.43</c:v>
                </c:pt>
                <c:pt idx="306">
                  <c:v>22.42</c:v>
                </c:pt>
                <c:pt idx="307">
                  <c:v>22.46</c:v>
                </c:pt>
                <c:pt idx="308">
                  <c:v>22.43</c:v>
                </c:pt>
                <c:pt idx="309">
                  <c:v>22.28</c:v>
                </c:pt>
                <c:pt idx="310">
                  <c:v>22.01</c:v>
                </c:pt>
                <c:pt idx="311">
                  <c:v>22</c:v>
                </c:pt>
                <c:pt idx="312">
                  <c:v>21.7</c:v>
                </c:pt>
                <c:pt idx="313">
                  <c:v>21.69</c:v>
                </c:pt>
                <c:pt idx="314">
                  <c:v>21.71</c:v>
                </c:pt>
                <c:pt idx="315">
                  <c:v>21.54</c:v>
                </c:pt>
                <c:pt idx="316">
                  <c:v>21.43</c:v>
                </c:pt>
                <c:pt idx="317">
                  <c:v>21.69</c:v>
                </c:pt>
                <c:pt idx="318">
                  <c:v>22.02</c:v>
                </c:pt>
                <c:pt idx="319">
                  <c:v>22.06</c:v>
                </c:pt>
                <c:pt idx="320">
                  <c:v>22.49</c:v>
                </c:pt>
                <c:pt idx="321">
                  <c:v>23.24</c:v>
                </c:pt>
                <c:pt idx="322">
                  <c:v>23.15</c:v>
                </c:pt>
                <c:pt idx="323">
                  <c:v>23.63</c:v>
                </c:pt>
                <c:pt idx="324">
                  <c:v>24.1</c:v>
                </c:pt>
                <c:pt idx="325">
                  <c:v>23.98</c:v>
                </c:pt>
                <c:pt idx="326">
                  <c:v>24.35</c:v>
                </c:pt>
                <c:pt idx="327">
                  <c:v>24.95</c:v>
                </c:pt>
                <c:pt idx="328">
                  <c:v>24.7</c:v>
                </c:pt>
                <c:pt idx="329">
                  <c:v>24.44</c:v>
                </c:pt>
                <c:pt idx="330">
                  <c:v>25.8</c:v>
                </c:pt>
                <c:pt idx="331">
                  <c:v>26.54</c:v>
                </c:pt>
                <c:pt idx="332">
                  <c:v>26.61</c:v>
                </c:pt>
                <c:pt idx="333">
                  <c:v>26.66</c:v>
                </c:pt>
                <c:pt idx="334">
                  <c:v>26.41</c:v>
                </c:pt>
                <c:pt idx="335">
                  <c:v>27.2</c:v>
                </c:pt>
                <c:pt idx="336">
                  <c:v>27.02</c:v>
                </c:pt>
                <c:pt idx="337">
                  <c:v>27.12</c:v>
                </c:pt>
                <c:pt idx="338">
                  <c:v>27.4</c:v>
                </c:pt>
                <c:pt idx="339">
                  <c:v>27.95</c:v>
                </c:pt>
                <c:pt idx="340">
                  <c:v>26.35</c:v>
                </c:pt>
                <c:pt idx="341">
                  <c:v>26.46</c:v>
                </c:pt>
                <c:pt idx="342">
                  <c:v>26.76</c:v>
                </c:pt>
                <c:pt idx="343">
                  <c:v>25.67</c:v>
                </c:pt>
                <c:pt idx="344">
                  <c:v>25.15</c:v>
                </c:pt>
                <c:pt idx="345">
                  <c:v>25.34</c:v>
                </c:pt>
                <c:pt idx="346">
                  <c:v>25.37</c:v>
                </c:pt>
                <c:pt idx="347">
                  <c:v>24.73</c:v>
                </c:pt>
                <c:pt idx="348">
                  <c:v>24.66</c:v>
                </c:pt>
                <c:pt idx="349">
                  <c:v>24.22</c:v>
                </c:pt>
                <c:pt idx="350">
                  <c:v>24.29</c:v>
                </c:pt>
                <c:pt idx="351">
                  <c:v>24.18</c:v>
                </c:pt>
                <c:pt idx="352">
                  <c:v>23.79</c:v>
                </c:pt>
                <c:pt idx="353">
                  <c:v>23.54</c:v>
                </c:pt>
                <c:pt idx="354">
                  <c:v>23.1</c:v>
                </c:pt>
                <c:pt idx="355">
                  <c:v>23.3</c:v>
                </c:pt>
                <c:pt idx="356">
                  <c:v>22.91</c:v>
                </c:pt>
                <c:pt idx="357">
                  <c:v>22.94</c:v>
                </c:pt>
                <c:pt idx="358">
                  <c:v>22.76</c:v>
                </c:pt>
                <c:pt idx="359">
                  <c:v>22.54</c:v>
                </c:pt>
                <c:pt idx="360">
                  <c:v>22.53</c:v>
                </c:pt>
                <c:pt idx="361">
                  <c:v>22.53</c:v>
                </c:pt>
                <c:pt idx="362">
                  <c:v>22.88</c:v>
                </c:pt>
                <c:pt idx="363">
                  <c:v>22.8</c:v>
                </c:pt>
                <c:pt idx="364">
                  <c:v>22.84</c:v>
                </c:pt>
                <c:pt idx="365">
                  <c:v>22.55</c:v>
                </c:pt>
                <c:pt idx="366">
                  <c:v>22.24</c:v>
                </c:pt>
                <c:pt idx="367">
                  <c:v>22.43</c:v>
                </c:pt>
                <c:pt idx="368">
                  <c:v>22.92</c:v>
                </c:pt>
                <c:pt idx="369">
                  <c:v>22.78</c:v>
                </c:pt>
                <c:pt idx="370">
                  <c:v>22.48</c:v>
                </c:pt>
                <c:pt idx="371">
                  <c:v>22.8</c:v>
                </c:pt>
                <c:pt idx="372">
                  <c:v>23.03</c:v>
                </c:pt>
                <c:pt idx="373">
                  <c:v>23.09</c:v>
                </c:pt>
                <c:pt idx="374">
                  <c:v>22.77</c:v>
                </c:pt>
                <c:pt idx="375">
                  <c:v>22.65</c:v>
                </c:pt>
                <c:pt idx="376">
                  <c:v>22.25</c:v>
                </c:pt>
                <c:pt idx="377">
                  <c:v>22.3</c:v>
                </c:pt>
                <c:pt idx="378">
                  <c:v>21.36</c:v>
                </c:pt>
                <c:pt idx="379">
                  <c:v>21.49</c:v>
                </c:pt>
                <c:pt idx="380">
                  <c:v>21.74</c:v>
                </c:pt>
                <c:pt idx="381">
                  <c:v>21.59</c:v>
                </c:pt>
                <c:pt idx="382">
                  <c:v>21.56</c:v>
                </c:pt>
                <c:pt idx="383">
                  <c:v>21.35</c:v>
                </c:pt>
                <c:pt idx="384">
                  <c:v>21.35</c:v>
                </c:pt>
                <c:pt idx="385">
                  <c:v>20.98</c:v>
                </c:pt>
                <c:pt idx="386">
                  <c:v>20.93</c:v>
                </c:pt>
                <c:pt idx="387">
                  <c:v>20.92</c:v>
                </c:pt>
                <c:pt idx="388">
                  <c:v>20.92</c:v>
                </c:pt>
                <c:pt idx="389">
                  <c:v>21.31</c:v>
                </c:pt>
                <c:pt idx="390">
                  <c:v>21.25</c:v>
                </c:pt>
                <c:pt idx="391">
                  <c:v>21.36</c:v>
                </c:pt>
                <c:pt idx="392">
                  <c:v>21.4</c:v>
                </c:pt>
                <c:pt idx="393">
                  <c:v>21.15</c:v>
                </c:pt>
                <c:pt idx="394">
                  <c:v>20.98</c:v>
                </c:pt>
                <c:pt idx="395">
                  <c:v>20.77</c:v>
                </c:pt>
                <c:pt idx="396">
                  <c:v>20.68</c:v>
                </c:pt>
                <c:pt idx="397">
                  <c:v>20.32</c:v>
                </c:pt>
                <c:pt idx="398">
                  <c:v>20.3</c:v>
                </c:pt>
                <c:pt idx="399">
                  <c:v>20.440000000000001</c:v>
                </c:pt>
                <c:pt idx="400">
                  <c:v>20.45</c:v>
                </c:pt>
                <c:pt idx="401">
                  <c:v>20.39</c:v>
                </c:pt>
                <c:pt idx="402">
                  <c:v>20.350000000000001</c:v>
                </c:pt>
                <c:pt idx="403">
                  <c:v>20.8</c:v>
                </c:pt>
                <c:pt idx="404">
                  <c:v>20.82</c:v>
                </c:pt>
                <c:pt idx="405">
                  <c:v>20.65</c:v>
                </c:pt>
                <c:pt idx="406">
                  <c:v>20.62</c:v>
                </c:pt>
                <c:pt idx="407">
                  <c:v>20.83</c:v>
                </c:pt>
                <c:pt idx="408">
                  <c:v>20.66</c:v>
                </c:pt>
                <c:pt idx="409">
                  <c:v>20.66</c:v>
                </c:pt>
                <c:pt idx="410">
                  <c:v>20.49</c:v>
                </c:pt>
                <c:pt idx="411">
                  <c:v>20.49</c:v>
                </c:pt>
                <c:pt idx="412">
                  <c:v>20.55</c:v>
                </c:pt>
                <c:pt idx="413">
                  <c:v>20.22</c:v>
                </c:pt>
                <c:pt idx="414">
                  <c:v>20.43</c:v>
                </c:pt>
                <c:pt idx="415">
                  <c:v>20.440000000000001</c:v>
                </c:pt>
                <c:pt idx="416">
                  <c:v>20.399999999999999</c:v>
                </c:pt>
                <c:pt idx="417">
                  <c:v>20.39</c:v>
                </c:pt>
                <c:pt idx="418">
                  <c:v>20.350000000000001</c:v>
                </c:pt>
                <c:pt idx="419">
                  <c:v>20.5</c:v>
                </c:pt>
                <c:pt idx="420">
                  <c:v>20.65</c:v>
                </c:pt>
                <c:pt idx="421">
                  <c:v>20.54</c:v>
                </c:pt>
                <c:pt idx="422">
                  <c:v>20.83</c:v>
                </c:pt>
                <c:pt idx="423">
                  <c:v>20.92</c:v>
                </c:pt>
                <c:pt idx="424">
                  <c:v>21.18</c:v>
                </c:pt>
                <c:pt idx="425">
                  <c:v>21.36</c:v>
                </c:pt>
                <c:pt idx="426">
                  <c:v>21.88</c:v>
                </c:pt>
                <c:pt idx="427">
                  <c:v>21.76</c:v>
                </c:pt>
                <c:pt idx="428">
                  <c:v>21.79</c:v>
                </c:pt>
                <c:pt idx="429">
                  <c:v>21.72</c:v>
                </c:pt>
                <c:pt idx="430">
                  <c:v>21.68</c:v>
                </c:pt>
                <c:pt idx="431">
                  <c:v>21.57</c:v>
                </c:pt>
                <c:pt idx="432">
                  <c:v>21.26</c:v>
                </c:pt>
                <c:pt idx="433">
                  <c:v>19.989999999999998</c:v>
                </c:pt>
                <c:pt idx="434">
                  <c:v>17.989999999999998</c:v>
                </c:pt>
                <c:pt idx="435">
                  <c:v>16.190000000000001</c:v>
                </c:pt>
                <c:pt idx="436">
                  <c:v>14.57</c:v>
                </c:pt>
                <c:pt idx="437">
                  <c:v>14.09</c:v>
                </c:pt>
                <c:pt idx="438">
                  <c:v>12.68</c:v>
                </c:pt>
                <c:pt idx="439">
                  <c:v>12.57</c:v>
                </c:pt>
                <c:pt idx="440">
                  <c:v>12.07</c:v>
                </c:pt>
                <c:pt idx="441">
                  <c:v>11.98</c:v>
                </c:pt>
                <c:pt idx="442">
                  <c:v>12.23</c:v>
                </c:pt>
                <c:pt idx="443">
                  <c:v>12.06</c:v>
                </c:pt>
                <c:pt idx="444">
                  <c:v>12.35</c:v>
                </c:pt>
                <c:pt idx="445">
                  <c:v>12.29</c:v>
                </c:pt>
                <c:pt idx="446">
                  <c:v>12.69</c:v>
                </c:pt>
                <c:pt idx="447">
                  <c:v>12.49</c:v>
                </c:pt>
                <c:pt idx="448">
                  <c:v>12.33</c:v>
                </c:pt>
                <c:pt idx="449">
                  <c:v>12.26</c:v>
                </c:pt>
                <c:pt idx="450">
                  <c:v>12.31</c:v>
                </c:pt>
                <c:pt idx="451">
                  <c:v>12</c:v>
                </c:pt>
                <c:pt idx="452">
                  <c:v>12.32</c:v>
                </c:pt>
                <c:pt idx="453">
                  <c:v>12.4</c:v>
                </c:pt>
                <c:pt idx="454">
                  <c:v>12.32</c:v>
                </c:pt>
                <c:pt idx="455">
                  <c:v>12.37</c:v>
                </c:pt>
                <c:pt idx="456">
                  <c:v>12.27</c:v>
                </c:pt>
                <c:pt idx="457">
                  <c:v>12.76</c:v>
                </c:pt>
                <c:pt idx="458">
                  <c:v>12.4</c:v>
                </c:pt>
                <c:pt idx="459">
                  <c:v>12.33</c:v>
                </c:pt>
                <c:pt idx="460">
                  <c:v>12.42</c:v>
                </c:pt>
                <c:pt idx="461">
                  <c:v>12.02</c:v>
                </c:pt>
                <c:pt idx="462">
                  <c:v>11.97</c:v>
                </c:pt>
                <c:pt idx="463">
                  <c:v>11.9</c:v>
                </c:pt>
                <c:pt idx="464">
                  <c:v>10.97</c:v>
                </c:pt>
                <c:pt idx="465">
                  <c:v>10.73</c:v>
                </c:pt>
                <c:pt idx="466">
                  <c:v>10.53</c:v>
                </c:pt>
                <c:pt idx="467">
                  <c:v>10.93</c:v>
                </c:pt>
                <c:pt idx="468">
                  <c:v>11.32</c:v>
                </c:pt>
                <c:pt idx="469">
                  <c:v>11.54</c:v>
                </c:pt>
                <c:pt idx="470">
                  <c:v>11.23</c:v>
                </c:pt>
                <c:pt idx="471">
                  <c:v>11.01</c:v>
                </c:pt>
                <c:pt idx="472">
                  <c:v>10.67</c:v>
                </c:pt>
                <c:pt idx="473">
                  <c:v>10.86</c:v>
                </c:pt>
                <c:pt idx="474">
                  <c:v>10.78</c:v>
                </c:pt>
                <c:pt idx="475">
                  <c:v>10.88</c:v>
                </c:pt>
                <c:pt idx="476">
                  <c:v>10.6</c:v>
                </c:pt>
                <c:pt idx="477">
                  <c:v>10.55</c:v>
                </c:pt>
                <c:pt idx="478">
                  <c:v>10.55</c:v>
                </c:pt>
                <c:pt idx="479">
                  <c:v>10.34</c:v>
                </c:pt>
                <c:pt idx="480">
                  <c:v>10.28</c:v>
                </c:pt>
                <c:pt idx="481">
                  <c:v>10.029999999999999</c:v>
                </c:pt>
                <c:pt idx="482">
                  <c:v>10.050000000000001</c:v>
                </c:pt>
                <c:pt idx="483">
                  <c:v>9.75</c:v>
                </c:pt>
                <c:pt idx="484">
                  <c:v>9.49</c:v>
                </c:pt>
                <c:pt idx="485">
                  <c:v>9.2100000000000009</c:v>
                </c:pt>
                <c:pt idx="486">
                  <c:v>9.2100000000000009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09D-41AF-97A9-43A63F5EB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490216"/>
        <c:axId val="768485992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沪深300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Sheet1!$A$2:$A$488</c:f>
              <c:strCache>
                <c:ptCount val="487"/>
                <c:pt idx="0">
                  <c:v>2017-01-03</c:v>
                </c:pt>
                <c:pt idx="1">
                  <c:v>2017-01-04</c:v>
                </c:pt>
                <c:pt idx="2">
                  <c:v>2017-01-05</c:v>
                </c:pt>
                <c:pt idx="3">
                  <c:v>2017-01-06</c:v>
                </c:pt>
                <c:pt idx="4">
                  <c:v>2017-01-09</c:v>
                </c:pt>
                <c:pt idx="5">
                  <c:v>2017-01-10</c:v>
                </c:pt>
                <c:pt idx="6">
                  <c:v>2017-01-11</c:v>
                </c:pt>
                <c:pt idx="7">
                  <c:v>2017-01-12</c:v>
                </c:pt>
                <c:pt idx="8">
                  <c:v>2017-01-13</c:v>
                </c:pt>
                <c:pt idx="9">
                  <c:v>2017-01-16</c:v>
                </c:pt>
                <c:pt idx="10">
                  <c:v>2017-01-17</c:v>
                </c:pt>
                <c:pt idx="11">
                  <c:v>2017-01-18</c:v>
                </c:pt>
                <c:pt idx="12">
                  <c:v>2017-01-19</c:v>
                </c:pt>
                <c:pt idx="13">
                  <c:v>2017-01-20</c:v>
                </c:pt>
                <c:pt idx="14">
                  <c:v>2017-01-23</c:v>
                </c:pt>
                <c:pt idx="15">
                  <c:v>2017-01-24</c:v>
                </c:pt>
                <c:pt idx="16">
                  <c:v>2017-01-25</c:v>
                </c:pt>
                <c:pt idx="17">
                  <c:v>2017-01-26</c:v>
                </c:pt>
                <c:pt idx="18">
                  <c:v>2017-02-03</c:v>
                </c:pt>
                <c:pt idx="19">
                  <c:v>2017-02-06</c:v>
                </c:pt>
                <c:pt idx="20">
                  <c:v>2017-02-07</c:v>
                </c:pt>
                <c:pt idx="21">
                  <c:v>2017-02-08</c:v>
                </c:pt>
                <c:pt idx="22">
                  <c:v>2017-02-09</c:v>
                </c:pt>
                <c:pt idx="23">
                  <c:v>2017-02-10</c:v>
                </c:pt>
                <c:pt idx="24">
                  <c:v>2017-02-13</c:v>
                </c:pt>
                <c:pt idx="25">
                  <c:v>2017-02-14</c:v>
                </c:pt>
                <c:pt idx="26">
                  <c:v>2017-02-15</c:v>
                </c:pt>
                <c:pt idx="27">
                  <c:v>2017-02-16</c:v>
                </c:pt>
                <c:pt idx="28">
                  <c:v>2017-02-17</c:v>
                </c:pt>
                <c:pt idx="29">
                  <c:v>2017-02-20</c:v>
                </c:pt>
                <c:pt idx="30">
                  <c:v>2017-02-21</c:v>
                </c:pt>
                <c:pt idx="31">
                  <c:v>2017-02-22</c:v>
                </c:pt>
                <c:pt idx="32">
                  <c:v>2017-02-23</c:v>
                </c:pt>
                <c:pt idx="33">
                  <c:v>2017-02-24</c:v>
                </c:pt>
                <c:pt idx="34">
                  <c:v>2017-02-27</c:v>
                </c:pt>
                <c:pt idx="35">
                  <c:v>2017-02-28</c:v>
                </c:pt>
                <c:pt idx="36">
                  <c:v>2017-03-01</c:v>
                </c:pt>
                <c:pt idx="37">
                  <c:v>2017-03-02</c:v>
                </c:pt>
                <c:pt idx="38">
                  <c:v>2017-03-03</c:v>
                </c:pt>
                <c:pt idx="39">
                  <c:v>2017-03-06</c:v>
                </c:pt>
                <c:pt idx="40">
                  <c:v>2017-03-07</c:v>
                </c:pt>
                <c:pt idx="41">
                  <c:v>2017-03-08</c:v>
                </c:pt>
                <c:pt idx="42">
                  <c:v>2017-03-09</c:v>
                </c:pt>
                <c:pt idx="43">
                  <c:v>2017-03-10</c:v>
                </c:pt>
                <c:pt idx="44">
                  <c:v>2017-03-13</c:v>
                </c:pt>
                <c:pt idx="45">
                  <c:v>2017-03-14</c:v>
                </c:pt>
                <c:pt idx="46">
                  <c:v>2017-03-15</c:v>
                </c:pt>
                <c:pt idx="47">
                  <c:v>2017-03-16</c:v>
                </c:pt>
                <c:pt idx="48">
                  <c:v>2017-03-17</c:v>
                </c:pt>
                <c:pt idx="49">
                  <c:v>2017-03-20</c:v>
                </c:pt>
                <c:pt idx="50">
                  <c:v>2017-03-21</c:v>
                </c:pt>
                <c:pt idx="51">
                  <c:v>2017-03-22</c:v>
                </c:pt>
                <c:pt idx="52">
                  <c:v>2017-03-23</c:v>
                </c:pt>
                <c:pt idx="53">
                  <c:v>2017-03-24</c:v>
                </c:pt>
                <c:pt idx="54">
                  <c:v>2017-03-27</c:v>
                </c:pt>
                <c:pt idx="55">
                  <c:v>2017-03-28</c:v>
                </c:pt>
                <c:pt idx="56">
                  <c:v>2017-03-29</c:v>
                </c:pt>
                <c:pt idx="57">
                  <c:v>2017-03-30</c:v>
                </c:pt>
                <c:pt idx="58">
                  <c:v>2017-03-31</c:v>
                </c:pt>
                <c:pt idx="59">
                  <c:v>2017-04-05</c:v>
                </c:pt>
                <c:pt idx="60">
                  <c:v>2017-04-06</c:v>
                </c:pt>
                <c:pt idx="61">
                  <c:v>2017-04-07</c:v>
                </c:pt>
                <c:pt idx="62">
                  <c:v>2017-04-10</c:v>
                </c:pt>
                <c:pt idx="63">
                  <c:v>2017-04-11</c:v>
                </c:pt>
                <c:pt idx="64">
                  <c:v>2017-04-12</c:v>
                </c:pt>
                <c:pt idx="65">
                  <c:v>2017-04-13</c:v>
                </c:pt>
                <c:pt idx="66">
                  <c:v>2017-04-14</c:v>
                </c:pt>
                <c:pt idx="67">
                  <c:v>2017-04-17</c:v>
                </c:pt>
                <c:pt idx="68">
                  <c:v>2017-04-18</c:v>
                </c:pt>
                <c:pt idx="69">
                  <c:v>2017-04-19</c:v>
                </c:pt>
                <c:pt idx="70">
                  <c:v>2017-04-20</c:v>
                </c:pt>
                <c:pt idx="71">
                  <c:v>2017-04-21</c:v>
                </c:pt>
                <c:pt idx="72">
                  <c:v>2017-04-24</c:v>
                </c:pt>
                <c:pt idx="73">
                  <c:v>2017-04-25</c:v>
                </c:pt>
                <c:pt idx="74">
                  <c:v>2017-04-26</c:v>
                </c:pt>
                <c:pt idx="75">
                  <c:v>2017-04-27</c:v>
                </c:pt>
                <c:pt idx="76">
                  <c:v>2017-04-28</c:v>
                </c:pt>
                <c:pt idx="77">
                  <c:v>2017-05-02</c:v>
                </c:pt>
                <c:pt idx="78">
                  <c:v>2017-05-03</c:v>
                </c:pt>
                <c:pt idx="79">
                  <c:v>2017-05-04</c:v>
                </c:pt>
                <c:pt idx="80">
                  <c:v>2017-05-05</c:v>
                </c:pt>
                <c:pt idx="81">
                  <c:v>2017-05-08</c:v>
                </c:pt>
                <c:pt idx="82">
                  <c:v>2017-05-09</c:v>
                </c:pt>
                <c:pt idx="83">
                  <c:v>2017-05-10</c:v>
                </c:pt>
                <c:pt idx="84">
                  <c:v>2017-05-11</c:v>
                </c:pt>
                <c:pt idx="85">
                  <c:v>2017-05-12</c:v>
                </c:pt>
                <c:pt idx="86">
                  <c:v>2017-05-15</c:v>
                </c:pt>
                <c:pt idx="87">
                  <c:v>2017-05-16</c:v>
                </c:pt>
                <c:pt idx="88">
                  <c:v>2017-05-17</c:v>
                </c:pt>
                <c:pt idx="89">
                  <c:v>2017-05-18</c:v>
                </c:pt>
                <c:pt idx="90">
                  <c:v>2017-05-19</c:v>
                </c:pt>
                <c:pt idx="91">
                  <c:v>2017-05-22</c:v>
                </c:pt>
                <c:pt idx="92">
                  <c:v>2017-05-23</c:v>
                </c:pt>
                <c:pt idx="93">
                  <c:v>2017-05-24</c:v>
                </c:pt>
                <c:pt idx="94">
                  <c:v>2017-05-25</c:v>
                </c:pt>
                <c:pt idx="95">
                  <c:v>2017-05-26</c:v>
                </c:pt>
                <c:pt idx="96">
                  <c:v>2017-05-31</c:v>
                </c:pt>
                <c:pt idx="97">
                  <c:v>2017-06-01</c:v>
                </c:pt>
                <c:pt idx="98">
                  <c:v>2017-06-02</c:v>
                </c:pt>
                <c:pt idx="99">
                  <c:v>2017-06-05</c:v>
                </c:pt>
                <c:pt idx="100">
                  <c:v>2017-06-06</c:v>
                </c:pt>
                <c:pt idx="101">
                  <c:v>2017-06-07</c:v>
                </c:pt>
                <c:pt idx="102">
                  <c:v>2017-06-08</c:v>
                </c:pt>
                <c:pt idx="103">
                  <c:v>2017-06-09</c:v>
                </c:pt>
                <c:pt idx="104">
                  <c:v>2017-06-12</c:v>
                </c:pt>
                <c:pt idx="105">
                  <c:v>2017-06-13</c:v>
                </c:pt>
                <c:pt idx="106">
                  <c:v>2017-06-14</c:v>
                </c:pt>
                <c:pt idx="107">
                  <c:v>2017-06-15</c:v>
                </c:pt>
                <c:pt idx="108">
                  <c:v>2017-06-16</c:v>
                </c:pt>
                <c:pt idx="109">
                  <c:v>2017-06-19</c:v>
                </c:pt>
                <c:pt idx="110">
                  <c:v>2017-06-20</c:v>
                </c:pt>
                <c:pt idx="111">
                  <c:v>2017-06-21</c:v>
                </c:pt>
                <c:pt idx="112">
                  <c:v>2017-06-22</c:v>
                </c:pt>
                <c:pt idx="113">
                  <c:v>2017-06-23</c:v>
                </c:pt>
                <c:pt idx="114">
                  <c:v>2017-06-26</c:v>
                </c:pt>
                <c:pt idx="115">
                  <c:v>2017-06-27</c:v>
                </c:pt>
                <c:pt idx="116">
                  <c:v>2017-06-28</c:v>
                </c:pt>
                <c:pt idx="117">
                  <c:v>2017-06-29</c:v>
                </c:pt>
                <c:pt idx="118">
                  <c:v>2017-06-30</c:v>
                </c:pt>
                <c:pt idx="119">
                  <c:v>2017-07-03</c:v>
                </c:pt>
                <c:pt idx="120">
                  <c:v>2017-07-04</c:v>
                </c:pt>
                <c:pt idx="121">
                  <c:v>2017-07-05</c:v>
                </c:pt>
                <c:pt idx="122">
                  <c:v>2017-07-06</c:v>
                </c:pt>
                <c:pt idx="123">
                  <c:v>2017-07-07</c:v>
                </c:pt>
                <c:pt idx="124">
                  <c:v>2017-07-10</c:v>
                </c:pt>
                <c:pt idx="125">
                  <c:v>2017-07-11</c:v>
                </c:pt>
                <c:pt idx="126">
                  <c:v>2017-07-12</c:v>
                </c:pt>
                <c:pt idx="127">
                  <c:v>2017-07-13</c:v>
                </c:pt>
                <c:pt idx="128">
                  <c:v>2017-07-14</c:v>
                </c:pt>
                <c:pt idx="129">
                  <c:v>2017-07-17</c:v>
                </c:pt>
                <c:pt idx="130">
                  <c:v>2017-07-18</c:v>
                </c:pt>
                <c:pt idx="131">
                  <c:v>2017-07-19</c:v>
                </c:pt>
                <c:pt idx="132">
                  <c:v>2017-07-20</c:v>
                </c:pt>
                <c:pt idx="133">
                  <c:v>2017-07-21</c:v>
                </c:pt>
                <c:pt idx="134">
                  <c:v>2017-07-24</c:v>
                </c:pt>
                <c:pt idx="135">
                  <c:v>2017-07-25</c:v>
                </c:pt>
                <c:pt idx="136">
                  <c:v>2017-07-26</c:v>
                </c:pt>
                <c:pt idx="137">
                  <c:v>2017-07-27</c:v>
                </c:pt>
                <c:pt idx="138">
                  <c:v>2017-07-28</c:v>
                </c:pt>
                <c:pt idx="139">
                  <c:v>2017-07-31</c:v>
                </c:pt>
                <c:pt idx="140">
                  <c:v>2017-08-01</c:v>
                </c:pt>
                <c:pt idx="141">
                  <c:v>2017-08-02</c:v>
                </c:pt>
                <c:pt idx="142">
                  <c:v>2017-08-03</c:v>
                </c:pt>
                <c:pt idx="143">
                  <c:v>2017-08-04</c:v>
                </c:pt>
                <c:pt idx="144">
                  <c:v>2017-08-07</c:v>
                </c:pt>
                <c:pt idx="145">
                  <c:v>2017-08-08</c:v>
                </c:pt>
                <c:pt idx="146">
                  <c:v>2017-08-09</c:v>
                </c:pt>
                <c:pt idx="147">
                  <c:v>2017-08-10</c:v>
                </c:pt>
                <c:pt idx="148">
                  <c:v>2017-08-11</c:v>
                </c:pt>
                <c:pt idx="149">
                  <c:v>2017-08-14</c:v>
                </c:pt>
                <c:pt idx="150">
                  <c:v>2017-08-15</c:v>
                </c:pt>
                <c:pt idx="151">
                  <c:v>2017-08-16</c:v>
                </c:pt>
                <c:pt idx="152">
                  <c:v>2017-08-17</c:v>
                </c:pt>
                <c:pt idx="153">
                  <c:v>2017-08-18</c:v>
                </c:pt>
                <c:pt idx="154">
                  <c:v>2017-08-21</c:v>
                </c:pt>
                <c:pt idx="155">
                  <c:v>2017-08-22</c:v>
                </c:pt>
                <c:pt idx="156">
                  <c:v>2017-08-23</c:v>
                </c:pt>
                <c:pt idx="157">
                  <c:v>2017-08-24</c:v>
                </c:pt>
                <c:pt idx="158">
                  <c:v>2017-08-25</c:v>
                </c:pt>
                <c:pt idx="159">
                  <c:v>2017-08-28</c:v>
                </c:pt>
                <c:pt idx="160">
                  <c:v>2017-08-29</c:v>
                </c:pt>
                <c:pt idx="161">
                  <c:v>2017-08-30</c:v>
                </c:pt>
                <c:pt idx="162">
                  <c:v>2017-08-31</c:v>
                </c:pt>
                <c:pt idx="163">
                  <c:v>2017-09-01</c:v>
                </c:pt>
                <c:pt idx="164">
                  <c:v>2017-09-04</c:v>
                </c:pt>
                <c:pt idx="165">
                  <c:v>2017-09-05</c:v>
                </c:pt>
                <c:pt idx="166">
                  <c:v>2017-09-06</c:v>
                </c:pt>
                <c:pt idx="167">
                  <c:v>2017-09-07</c:v>
                </c:pt>
                <c:pt idx="168">
                  <c:v>2017-09-08</c:v>
                </c:pt>
                <c:pt idx="169">
                  <c:v>2017-09-11</c:v>
                </c:pt>
                <c:pt idx="170">
                  <c:v>2017-09-12</c:v>
                </c:pt>
                <c:pt idx="171">
                  <c:v>2017-09-13</c:v>
                </c:pt>
                <c:pt idx="172">
                  <c:v>2017-09-14</c:v>
                </c:pt>
                <c:pt idx="173">
                  <c:v>2017-09-15</c:v>
                </c:pt>
                <c:pt idx="174">
                  <c:v>2017-09-18</c:v>
                </c:pt>
                <c:pt idx="175">
                  <c:v>2017-09-19</c:v>
                </c:pt>
                <c:pt idx="176">
                  <c:v>2017-09-20</c:v>
                </c:pt>
                <c:pt idx="177">
                  <c:v>2017-09-21</c:v>
                </c:pt>
                <c:pt idx="178">
                  <c:v>2017-09-22</c:v>
                </c:pt>
                <c:pt idx="179">
                  <c:v>2017-09-25</c:v>
                </c:pt>
                <c:pt idx="180">
                  <c:v>2017-09-26</c:v>
                </c:pt>
                <c:pt idx="181">
                  <c:v>2017-09-27</c:v>
                </c:pt>
                <c:pt idx="182">
                  <c:v>2017-09-28</c:v>
                </c:pt>
                <c:pt idx="183">
                  <c:v>2017-09-29</c:v>
                </c:pt>
                <c:pt idx="184">
                  <c:v>2017-10-09</c:v>
                </c:pt>
                <c:pt idx="185">
                  <c:v>2017-10-10</c:v>
                </c:pt>
                <c:pt idx="186">
                  <c:v>2017-10-11</c:v>
                </c:pt>
                <c:pt idx="187">
                  <c:v>2017-10-12</c:v>
                </c:pt>
                <c:pt idx="188">
                  <c:v>2017-10-13</c:v>
                </c:pt>
                <c:pt idx="189">
                  <c:v>2017-10-16</c:v>
                </c:pt>
                <c:pt idx="190">
                  <c:v>2017-10-17</c:v>
                </c:pt>
                <c:pt idx="191">
                  <c:v>2017-10-18</c:v>
                </c:pt>
                <c:pt idx="192">
                  <c:v>2017-10-19</c:v>
                </c:pt>
                <c:pt idx="193">
                  <c:v>2017-10-20</c:v>
                </c:pt>
                <c:pt idx="194">
                  <c:v>2017-10-23</c:v>
                </c:pt>
                <c:pt idx="195">
                  <c:v>2017-10-24</c:v>
                </c:pt>
                <c:pt idx="196">
                  <c:v>2017-10-25</c:v>
                </c:pt>
                <c:pt idx="197">
                  <c:v>2017-10-26</c:v>
                </c:pt>
                <c:pt idx="198">
                  <c:v>2017-10-27</c:v>
                </c:pt>
                <c:pt idx="199">
                  <c:v>2017-10-30</c:v>
                </c:pt>
                <c:pt idx="200">
                  <c:v>2017-10-31</c:v>
                </c:pt>
                <c:pt idx="201">
                  <c:v>2017-11-01</c:v>
                </c:pt>
                <c:pt idx="202">
                  <c:v>2017-11-02</c:v>
                </c:pt>
                <c:pt idx="203">
                  <c:v>2017-11-03</c:v>
                </c:pt>
                <c:pt idx="204">
                  <c:v>2017-11-06</c:v>
                </c:pt>
                <c:pt idx="205">
                  <c:v>2017-11-07</c:v>
                </c:pt>
                <c:pt idx="206">
                  <c:v>2017-11-08</c:v>
                </c:pt>
                <c:pt idx="207">
                  <c:v>2017-11-09</c:v>
                </c:pt>
                <c:pt idx="208">
                  <c:v>2017-11-10</c:v>
                </c:pt>
                <c:pt idx="209">
                  <c:v>2017-11-13</c:v>
                </c:pt>
                <c:pt idx="210">
                  <c:v>2017-11-14</c:v>
                </c:pt>
                <c:pt idx="211">
                  <c:v>2017-11-15</c:v>
                </c:pt>
                <c:pt idx="212">
                  <c:v>2017-11-16</c:v>
                </c:pt>
                <c:pt idx="213">
                  <c:v>2017-11-17</c:v>
                </c:pt>
                <c:pt idx="214">
                  <c:v>2017-11-20</c:v>
                </c:pt>
                <c:pt idx="215">
                  <c:v>2017-11-21</c:v>
                </c:pt>
                <c:pt idx="216">
                  <c:v>2017-11-22</c:v>
                </c:pt>
                <c:pt idx="217">
                  <c:v>2017-11-23</c:v>
                </c:pt>
                <c:pt idx="218">
                  <c:v>2017-11-24</c:v>
                </c:pt>
                <c:pt idx="219">
                  <c:v>2017-11-27</c:v>
                </c:pt>
                <c:pt idx="220">
                  <c:v>2017-11-28</c:v>
                </c:pt>
                <c:pt idx="221">
                  <c:v>2017-11-29</c:v>
                </c:pt>
                <c:pt idx="222">
                  <c:v>2017-11-30</c:v>
                </c:pt>
                <c:pt idx="223">
                  <c:v>2017-12-01</c:v>
                </c:pt>
                <c:pt idx="224">
                  <c:v>2017-12-04</c:v>
                </c:pt>
                <c:pt idx="225">
                  <c:v>2017-12-05</c:v>
                </c:pt>
                <c:pt idx="226">
                  <c:v>2017-12-06</c:v>
                </c:pt>
                <c:pt idx="227">
                  <c:v>2017-12-07</c:v>
                </c:pt>
                <c:pt idx="228">
                  <c:v>2017-12-08</c:v>
                </c:pt>
                <c:pt idx="229">
                  <c:v>2017-12-11</c:v>
                </c:pt>
                <c:pt idx="230">
                  <c:v>2017-12-12</c:v>
                </c:pt>
                <c:pt idx="231">
                  <c:v>2017-12-13</c:v>
                </c:pt>
                <c:pt idx="232">
                  <c:v>2017-12-14</c:v>
                </c:pt>
                <c:pt idx="233">
                  <c:v>2017-12-15</c:v>
                </c:pt>
                <c:pt idx="234">
                  <c:v>2017-12-18</c:v>
                </c:pt>
                <c:pt idx="235">
                  <c:v>2017-12-19</c:v>
                </c:pt>
                <c:pt idx="236">
                  <c:v>2017-12-20</c:v>
                </c:pt>
                <c:pt idx="237">
                  <c:v>2017-12-21</c:v>
                </c:pt>
                <c:pt idx="238">
                  <c:v>2017-12-22</c:v>
                </c:pt>
                <c:pt idx="239">
                  <c:v>2017-12-25</c:v>
                </c:pt>
                <c:pt idx="240">
                  <c:v>2017-12-26</c:v>
                </c:pt>
                <c:pt idx="241">
                  <c:v>2017-12-27</c:v>
                </c:pt>
                <c:pt idx="242">
                  <c:v>2017-12-28</c:v>
                </c:pt>
                <c:pt idx="243">
                  <c:v>2017-12-29</c:v>
                </c:pt>
                <c:pt idx="244">
                  <c:v>2018-01-02</c:v>
                </c:pt>
                <c:pt idx="245">
                  <c:v>2018-01-03</c:v>
                </c:pt>
                <c:pt idx="246">
                  <c:v>2018-01-04</c:v>
                </c:pt>
                <c:pt idx="247">
                  <c:v>2018-01-05</c:v>
                </c:pt>
                <c:pt idx="248">
                  <c:v>2018-01-08</c:v>
                </c:pt>
                <c:pt idx="249">
                  <c:v>2018-01-09</c:v>
                </c:pt>
                <c:pt idx="250">
                  <c:v>2018-01-10</c:v>
                </c:pt>
                <c:pt idx="251">
                  <c:v>2018-01-11</c:v>
                </c:pt>
                <c:pt idx="252">
                  <c:v>2018-01-12</c:v>
                </c:pt>
                <c:pt idx="253">
                  <c:v>2018-01-15</c:v>
                </c:pt>
                <c:pt idx="254">
                  <c:v>2018-01-16</c:v>
                </c:pt>
                <c:pt idx="255">
                  <c:v>2018-01-17</c:v>
                </c:pt>
                <c:pt idx="256">
                  <c:v>2018-01-18</c:v>
                </c:pt>
                <c:pt idx="257">
                  <c:v>2018-01-19</c:v>
                </c:pt>
                <c:pt idx="258">
                  <c:v>2018-01-22</c:v>
                </c:pt>
                <c:pt idx="259">
                  <c:v>2018-01-23</c:v>
                </c:pt>
                <c:pt idx="260">
                  <c:v>2018-01-24</c:v>
                </c:pt>
                <c:pt idx="261">
                  <c:v>2018-01-25</c:v>
                </c:pt>
                <c:pt idx="262">
                  <c:v>2018-01-26</c:v>
                </c:pt>
                <c:pt idx="263">
                  <c:v>2018-01-29</c:v>
                </c:pt>
                <c:pt idx="264">
                  <c:v>2018-01-30</c:v>
                </c:pt>
                <c:pt idx="265">
                  <c:v>2018-01-31</c:v>
                </c:pt>
                <c:pt idx="266">
                  <c:v>2018-02-01</c:v>
                </c:pt>
                <c:pt idx="267">
                  <c:v>2018-02-02</c:v>
                </c:pt>
                <c:pt idx="268">
                  <c:v>2018-02-05</c:v>
                </c:pt>
                <c:pt idx="269">
                  <c:v>2018-02-06</c:v>
                </c:pt>
                <c:pt idx="270">
                  <c:v>2018-02-07</c:v>
                </c:pt>
                <c:pt idx="271">
                  <c:v>2018-02-08</c:v>
                </c:pt>
                <c:pt idx="272">
                  <c:v>2018-02-09</c:v>
                </c:pt>
                <c:pt idx="273">
                  <c:v>2018-02-12</c:v>
                </c:pt>
                <c:pt idx="274">
                  <c:v>2018-02-13</c:v>
                </c:pt>
                <c:pt idx="275">
                  <c:v>2018-02-14</c:v>
                </c:pt>
                <c:pt idx="276">
                  <c:v>2018-02-22</c:v>
                </c:pt>
                <c:pt idx="277">
                  <c:v>2018-02-23</c:v>
                </c:pt>
                <c:pt idx="278">
                  <c:v>2018-02-26</c:v>
                </c:pt>
                <c:pt idx="279">
                  <c:v>2018-02-27</c:v>
                </c:pt>
                <c:pt idx="280">
                  <c:v>2018-02-28</c:v>
                </c:pt>
                <c:pt idx="281">
                  <c:v>2018-03-01</c:v>
                </c:pt>
                <c:pt idx="282">
                  <c:v>2018-03-02</c:v>
                </c:pt>
                <c:pt idx="283">
                  <c:v>2018-03-05</c:v>
                </c:pt>
                <c:pt idx="284">
                  <c:v>2018-03-06</c:v>
                </c:pt>
                <c:pt idx="285">
                  <c:v>2018-03-07</c:v>
                </c:pt>
                <c:pt idx="286">
                  <c:v>2018-03-08</c:v>
                </c:pt>
                <c:pt idx="287">
                  <c:v>2018-03-09</c:v>
                </c:pt>
                <c:pt idx="288">
                  <c:v>2018-03-12</c:v>
                </c:pt>
                <c:pt idx="289">
                  <c:v>2018-03-13</c:v>
                </c:pt>
                <c:pt idx="290">
                  <c:v>2018-03-14</c:v>
                </c:pt>
                <c:pt idx="291">
                  <c:v>2018-03-15</c:v>
                </c:pt>
                <c:pt idx="292">
                  <c:v>2018-03-16</c:v>
                </c:pt>
                <c:pt idx="293">
                  <c:v>2018-03-19</c:v>
                </c:pt>
                <c:pt idx="294">
                  <c:v>2018-03-20</c:v>
                </c:pt>
                <c:pt idx="295">
                  <c:v>2018-03-21</c:v>
                </c:pt>
                <c:pt idx="296">
                  <c:v>2018-03-22</c:v>
                </c:pt>
                <c:pt idx="297">
                  <c:v>2018-03-23</c:v>
                </c:pt>
                <c:pt idx="298">
                  <c:v>2018-03-26</c:v>
                </c:pt>
                <c:pt idx="299">
                  <c:v>2018-03-27</c:v>
                </c:pt>
                <c:pt idx="300">
                  <c:v>2018-03-28</c:v>
                </c:pt>
                <c:pt idx="301">
                  <c:v>2018-03-29</c:v>
                </c:pt>
                <c:pt idx="302">
                  <c:v>2018-03-30</c:v>
                </c:pt>
                <c:pt idx="303">
                  <c:v>2018-04-02</c:v>
                </c:pt>
                <c:pt idx="304">
                  <c:v>2018-04-03</c:v>
                </c:pt>
                <c:pt idx="305">
                  <c:v>2018-04-04</c:v>
                </c:pt>
                <c:pt idx="306">
                  <c:v>2018-04-09</c:v>
                </c:pt>
                <c:pt idx="307">
                  <c:v>2018-04-10</c:v>
                </c:pt>
                <c:pt idx="308">
                  <c:v>2018-04-11</c:v>
                </c:pt>
                <c:pt idx="309">
                  <c:v>2018-04-12</c:v>
                </c:pt>
                <c:pt idx="310">
                  <c:v>2018-04-13</c:v>
                </c:pt>
                <c:pt idx="311">
                  <c:v>2018-04-16</c:v>
                </c:pt>
                <c:pt idx="312">
                  <c:v>2018-04-17</c:v>
                </c:pt>
                <c:pt idx="313">
                  <c:v>2018-04-18</c:v>
                </c:pt>
                <c:pt idx="314">
                  <c:v>2018-04-19</c:v>
                </c:pt>
                <c:pt idx="315">
                  <c:v>2018-04-20</c:v>
                </c:pt>
                <c:pt idx="316">
                  <c:v>2018-04-23</c:v>
                </c:pt>
                <c:pt idx="317">
                  <c:v>2018-04-24</c:v>
                </c:pt>
                <c:pt idx="318">
                  <c:v>2018-04-25</c:v>
                </c:pt>
                <c:pt idx="319">
                  <c:v>2018-04-26</c:v>
                </c:pt>
                <c:pt idx="320">
                  <c:v>2018-04-27</c:v>
                </c:pt>
                <c:pt idx="321">
                  <c:v>2018-05-02</c:v>
                </c:pt>
                <c:pt idx="322">
                  <c:v>2018-05-03</c:v>
                </c:pt>
                <c:pt idx="323">
                  <c:v>2018-05-04</c:v>
                </c:pt>
                <c:pt idx="324">
                  <c:v>2018-05-07</c:v>
                </c:pt>
                <c:pt idx="325">
                  <c:v>2018-05-08</c:v>
                </c:pt>
                <c:pt idx="326">
                  <c:v>2018-05-09</c:v>
                </c:pt>
                <c:pt idx="327">
                  <c:v>2018-05-10</c:v>
                </c:pt>
                <c:pt idx="328">
                  <c:v>2018-05-11</c:v>
                </c:pt>
                <c:pt idx="329">
                  <c:v>2018-05-14</c:v>
                </c:pt>
                <c:pt idx="330">
                  <c:v>2018-05-15</c:v>
                </c:pt>
                <c:pt idx="331">
                  <c:v>2018-05-16</c:v>
                </c:pt>
                <c:pt idx="332">
                  <c:v>2018-05-17</c:v>
                </c:pt>
                <c:pt idx="333">
                  <c:v>2018-05-18</c:v>
                </c:pt>
                <c:pt idx="334">
                  <c:v>2018-05-21</c:v>
                </c:pt>
                <c:pt idx="335">
                  <c:v>2018-05-22</c:v>
                </c:pt>
                <c:pt idx="336">
                  <c:v>2018-05-23</c:v>
                </c:pt>
                <c:pt idx="337">
                  <c:v>2018-05-24</c:v>
                </c:pt>
                <c:pt idx="338">
                  <c:v>2018-05-25</c:v>
                </c:pt>
                <c:pt idx="339">
                  <c:v>2018-05-28</c:v>
                </c:pt>
                <c:pt idx="340">
                  <c:v>2018-05-29</c:v>
                </c:pt>
                <c:pt idx="341">
                  <c:v>2018-05-30</c:v>
                </c:pt>
                <c:pt idx="342">
                  <c:v>2018-05-31</c:v>
                </c:pt>
                <c:pt idx="343">
                  <c:v>2018-06-01</c:v>
                </c:pt>
                <c:pt idx="344">
                  <c:v>2018-06-04</c:v>
                </c:pt>
                <c:pt idx="345">
                  <c:v>2018-06-05</c:v>
                </c:pt>
                <c:pt idx="346">
                  <c:v>2018-06-06</c:v>
                </c:pt>
                <c:pt idx="347">
                  <c:v>2018-06-07</c:v>
                </c:pt>
                <c:pt idx="348">
                  <c:v>2018-06-08</c:v>
                </c:pt>
                <c:pt idx="349">
                  <c:v>2018-06-11</c:v>
                </c:pt>
                <c:pt idx="350">
                  <c:v>2018-06-12</c:v>
                </c:pt>
                <c:pt idx="351">
                  <c:v>2018-06-13</c:v>
                </c:pt>
                <c:pt idx="352">
                  <c:v>2018-06-14</c:v>
                </c:pt>
                <c:pt idx="353">
                  <c:v>2018-06-15</c:v>
                </c:pt>
                <c:pt idx="354">
                  <c:v>2018-06-19</c:v>
                </c:pt>
                <c:pt idx="355">
                  <c:v>2018-06-20</c:v>
                </c:pt>
                <c:pt idx="356">
                  <c:v>2018-06-21</c:v>
                </c:pt>
                <c:pt idx="357">
                  <c:v>2018-06-22</c:v>
                </c:pt>
                <c:pt idx="358">
                  <c:v>2018-06-25</c:v>
                </c:pt>
                <c:pt idx="359">
                  <c:v>2018-06-26</c:v>
                </c:pt>
                <c:pt idx="360">
                  <c:v>2018-06-27</c:v>
                </c:pt>
                <c:pt idx="361">
                  <c:v>2018-06-28</c:v>
                </c:pt>
                <c:pt idx="362">
                  <c:v>2018-06-29</c:v>
                </c:pt>
                <c:pt idx="363">
                  <c:v>2018-07-02</c:v>
                </c:pt>
                <c:pt idx="364">
                  <c:v>2018-07-03</c:v>
                </c:pt>
                <c:pt idx="365">
                  <c:v>2018-07-04</c:v>
                </c:pt>
                <c:pt idx="366">
                  <c:v>2018-07-05</c:v>
                </c:pt>
                <c:pt idx="367">
                  <c:v>2018-07-06</c:v>
                </c:pt>
                <c:pt idx="368">
                  <c:v>2018-07-09</c:v>
                </c:pt>
                <c:pt idx="369">
                  <c:v>2018-07-10</c:v>
                </c:pt>
                <c:pt idx="370">
                  <c:v>2018-07-11</c:v>
                </c:pt>
                <c:pt idx="371">
                  <c:v>2018-07-12</c:v>
                </c:pt>
                <c:pt idx="372">
                  <c:v>2018-07-13</c:v>
                </c:pt>
                <c:pt idx="373">
                  <c:v>2018-07-16</c:v>
                </c:pt>
                <c:pt idx="374">
                  <c:v>2018-07-17</c:v>
                </c:pt>
                <c:pt idx="375">
                  <c:v>2018-07-18</c:v>
                </c:pt>
                <c:pt idx="376">
                  <c:v>2018-07-19</c:v>
                </c:pt>
                <c:pt idx="377">
                  <c:v>2018-07-20</c:v>
                </c:pt>
                <c:pt idx="378">
                  <c:v>2018-07-23</c:v>
                </c:pt>
                <c:pt idx="379">
                  <c:v>2018-07-24</c:v>
                </c:pt>
                <c:pt idx="380">
                  <c:v>2018-07-25</c:v>
                </c:pt>
                <c:pt idx="381">
                  <c:v>2018-07-26</c:v>
                </c:pt>
                <c:pt idx="382">
                  <c:v>2018-07-27</c:v>
                </c:pt>
                <c:pt idx="383">
                  <c:v>2018-07-30</c:v>
                </c:pt>
                <c:pt idx="384">
                  <c:v>2018-07-31</c:v>
                </c:pt>
                <c:pt idx="385">
                  <c:v>2018-08-01</c:v>
                </c:pt>
                <c:pt idx="386">
                  <c:v>2018-08-02</c:v>
                </c:pt>
                <c:pt idx="387">
                  <c:v>2018-08-03</c:v>
                </c:pt>
                <c:pt idx="388">
                  <c:v>2018-08-06</c:v>
                </c:pt>
                <c:pt idx="389">
                  <c:v>2018-08-07</c:v>
                </c:pt>
                <c:pt idx="390">
                  <c:v>2018-08-08</c:v>
                </c:pt>
                <c:pt idx="391">
                  <c:v>2018-08-09</c:v>
                </c:pt>
                <c:pt idx="392">
                  <c:v>2018-08-10</c:v>
                </c:pt>
                <c:pt idx="393">
                  <c:v>2018-08-13</c:v>
                </c:pt>
                <c:pt idx="394">
                  <c:v>2018-08-14</c:v>
                </c:pt>
                <c:pt idx="395">
                  <c:v>2018-08-15</c:v>
                </c:pt>
                <c:pt idx="396">
                  <c:v>2018-08-16</c:v>
                </c:pt>
                <c:pt idx="397">
                  <c:v>2018-08-17</c:v>
                </c:pt>
                <c:pt idx="398">
                  <c:v>2018-08-20</c:v>
                </c:pt>
                <c:pt idx="399">
                  <c:v>2018-08-21</c:v>
                </c:pt>
                <c:pt idx="400">
                  <c:v>2018-08-22</c:v>
                </c:pt>
                <c:pt idx="401">
                  <c:v>2018-08-23</c:v>
                </c:pt>
                <c:pt idx="402">
                  <c:v>2018-08-24</c:v>
                </c:pt>
                <c:pt idx="403">
                  <c:v>2018-08-27</c:v>
                </c:pt>
                <c:pt idx="404">
                  <c:v>2018-08-28</c:v>
                </c:pt>
                <c:pt idx="405">
                  <c:v>2018-08-29</c:v>
                </c:pt>
                <c:pt idx="406">
                  <c:v>2018-08-30</c:v>
                </c:pt>
                <c:pt idx="407">
                  <c:v>2018-08-31</c:v>
                </c:pt>
                <c:pt idx="408">
                  <c:v>2018-09-03</c:v>
                </c:pt>
                <c:pt idx="409">
                  <c:v>2018-09-04</c:v>
                </c:pt>
                <c:pt idx="410">
                  <c:v>2018-09-05</c:v>
                </c:pt>
                <c:pt idx="411">
                  <c:v>2018-09-06</c:v>
                </c:pt>
                <c:pt idx="412">
                  <c:v>2018-09-07</c:v>
                </c:pt>
                <c:pt idx="413">
                  <c:v>2018-09-10</c:v>
                </c:pt>
                <c:pt idx="414">
                  <c:v>2018-09-11</c:v>
                </c:pt>
                <c:pt idx="415">
                  <c:v>2018-09-12</c:v>
                </c:pt>
                <c:pt idx="416">
                  <c:v>2018-09-13</c:v>
                </c:pt>
                <c:pt idx="417">
                  <c:v>2018-09-14</c:v>
                </c:pt>
                <c:pt idx="418">
                  <c:v>2018-09-17</c:v>
                </c:pt>
                <c:pt idx="419">
                  <c:v>2018-09-18</c:v>
                </c:pt>
                <c:pt idx="420">
                  <c:v>2018-09-19</c:v>
                </c:pt>
                <c:pt idx="421">
                  <c:v>2018-09-20</c:v>
                </c:pt>
                <c:pt idx="422">
                  <c:v>2018-09-21</c:v>
                </c:pt>
                <c:pt idx="423">
                  <c:v>2018-09-25</c:v>
                </c:pt>
                <c:pt idx="424">
                  <c:v>2018-09-26</c:v>
                </c:pt>
                <c:pt idx="425">
                  <c:v>2018-09-27</c:v>
                </c:pt>
                <c:pt idx="426">
                  <c:v>2018-09-28</c:v>
                </c:pt>
                <c:pt idx="427">
                  <c:v>2018-10-08</c:v>
                </c:pt>
                <c:pt idx="428">
                  <c:v>2018-10-09</c:v>
                </c:pt>
                <c:pt idx="429">
                  <c:v>2018-10-10</c:v>
                </c:pt>
                <c:pt idx="430">
                  <c:v>2018-10-11</c:v>
                </c:pt>
                <c:pt idx="431">
                  <c:v>2018-10-12</c:v>
                </c:pt>
                <c:pt idx="432">
                  <c:v>2018-10-15</c:v>
                </c:pt>
                <c:pt idx="433">
                  <c:v>2018-10-16</c:v>
                </c:pt>
                <c:pt idx="434">
                  <c:v>2018-10-17</c:v>
                </c:pt>
                <c:pt idx="435">
                  <c:v>2018-10-18</c:v>
                </c:pt>
                <c:pt idx="436">
                  <c:v>2018-10-19</c:v>
                </c:pt>
                <c:pt idx="437">
                  <c:v>2018-10-22</c:v>
                </c:pt>
                <c:pt idx="438">
                  <c:v>2018-10-23</c:v>
                </c:pt>
                <c:pt idx="439">
                  <c:v>2018-10-24</c:v>
                </c:pt>
                <c:pt idx="440">
                  <c:v>2018-10-25</c:v>
                </c:pt>
                <c:pt idx="441">
                  <c:v>2018-10-26</c:v>
                </c:pt>
                <c:pt idx="442">
                  <c:v>2018-10-29</c:v>
                </c:pt>
                <c:pt idx="443">
                  <c:v>2018-10-30</c:v>
                </c:pt>
                <c:pt idx="444">
                  <c:v>2018-10-31</c:v>
                </c:pt>
                <c:pt idx="445">
                  <c:v>2018-11-01</c:v>
                </c:pt>
                <c:pt idx="446">
                  <c:v>2018-11-02</c:v>
                </c:pt>
                <c:pt idx="447">
                  <c:v>2018-11-05</c:v>
                </c:pt>
                <c:pt idx="448">
                  <c:v>2018-11-06</c:v>
                </c:pt>
                <c:pt idx="449">
                  <c:v>2018-11-07</c:v>
                </c:pt>
                <c:pt idx="450">
                  <c:v>2018-11-08</c:v>
                </c:pt>
                <c:pt idx="451">
                  <c:v>2018-11-09</c:v>
                </c:pt>
                <c:pt idx="452">
                  <c:v>2018-11-12</c:v>
                </c:pt>
                <c:pt idx="453">
                  <c:v>2018-11-13</c:v>
                </c:pt>
                <c:pt idx="454">
                  <c:v>2018-11-14</c:v>
                </c:pt>
                <c:pt idx="455">
                  <c:v>2018-11-15</c:v>
                </c:pt>
                <c:pt idx="456">
                  <c:v>2018-11-16</c:v>
                </c:pt>
                <c:pt idx="457">
                  <c:v>2018-11-19</c:v>
                </c:pt>
                <c:pt idx="458">
                  <c:v>2018-11-20</c:v>
                </c:pt>
                <c:pt idx="459">
                  <c:v>2018-11-21</c:v>
                </c:pt>
                <c:pt idx="460">
                  <c:v>2018-11-22</c:v>
                </c:pt>
                <c:pt idx="461">
                  <c:v>2018-11-23</c:v>
                </c:pt>
                <c:pt idx="462">
                  <c:v>2018-11-26</c:v>
                </c:pt>
                <c:pt idx="463">
                  <c:v>2018-11-27</c:v>
                </c:pt>
                <c:pt idx="464">
                  <c:v>2018-11-28</c:v>
                </c:pt>
                <c:pt idx="465">
                  <c:v>2018-11-29</c:v>
                </c:pt>
                <c:pt idx="466">
                  <c:v>2018-11-30</c:v>
                </c:pt>
                <c:pt idx="467">
                  <c:v>2018-12-03</c:v>
                </c:pt>
                <c:pt idx="468">
                  <c:v>2018-12-04</c:v>
                </c:pt>
                <c:pt idx="469">
                  <c:v>2018-12-05</c:v>
                </c:pt>
                <c:pt idx="470">
                  <c:v>2018-12-06</c:v>
                </c:pt>
                <c:pt idx="471">
                  <c:v>2018-12-07</c:v>
                </c:pt>
                <c:pt idx="472">
                  <c:v>2018-12-10</c:v>
                </c:pt>
                <c:pt idx="473">
                  <c:v>2018-12-11</c:v>
                </c:pt>
                <c:pt idx="474">
                  <c:v>2018-12-12</c:v>
                </c:pt>
                <c:pt idx="475">
                  <c:v>2018-12-13</c:v>
                </c:pt>
                <c:pt idx="476">
                  <c:v>2018-12-14</c:v>
                </c:pt>
                <c:pt idx="477">
                  <c:v>2018-12-17</c:v>
                </c:pt>
                <c:pt idx="478">
                  <c:v>2018-12-18</c:v>
                </c:pt>
                <c:pt idx="479">
                  <c:v>2018-12-19</c:v>
                </c:pt>
                <c:pt idx="480">
                  <c:v>2018-12-20</c:v>
                </c:pt>
                <c:pt idx="481">
                  <c:v>2018-12-21</c:v>
                </c:pt>
                <c:pt idx="482">
                  <c:v>2018-12-24</c:v>
                </c:pt>
                <c:pt idx="483">
                  <c:v>2018-12-25</c:v>
                </c:pt>
                <c:pt idx="484">
                  <c:v>2018-12-26</c:v>
                </c:pt>
                <c:pt idx="485">
                  <c:v>2018-12-27</c:v>
                </c:pt>
                <c:pt idx="486">
                  <c:v>2018-12-28</c:v>
                </c:pt>
              </c:strCache>
            </c:strRef>
          </c:cat>
          <c:val>
            <c:numRef>
              <c:f>Sheet1!$C$2:$C$488</c:f>
              <c:numCache>
                <c:formatCode>#,##0.00_ </c:formatCode>
                <c:ptCount val="487"/>
                <c:pt idx="0">
                  <c:v>3342.2271999999998</c:v>
                </c:pt>
                <c:pt idx="1">
                  <c:v>3368.3117000000002</c:v>
                </c:pt>
                <c:pt idx="2">
                  <c:v>3367.7892000000002</c:v>
                </c:pt>
                <c:pt idx="3">
                  <c:v>3347.6664999999998</c:v>
                </c:pt>
                <c:pt idx="4">
                  <c:v>3363.9014000000002</c:v>
                </c:pt>
                <c:pt idx="5">
                  <c:v>3358.2716</c:v>
                </c:pt>
                <c:pt idx="6">
                  <c:v>3334.4953999999998</c:v>
                </c:pt>
                <c:pt idx="7">
                  <c:v>3317.6241</c:v>
                </c:pt>
                <c:pt idx="8">
                  <c:v>3319.9122000000002</c:v>
                </c:pt>
                <c:pt idx="9">
                  <c:v>3319.4454999999998</c:v>
                </c:pt>
                <c:pt idx="10">
                  <c:v>3326.3562999999999</c:v>
                </c:pt>
                <c:pt idx="11">
                  <c:v>3339.3652999999999</c:v>
                </c:pt>
                <c:pt idx="12">
                  <c:v>3329.2891</c:v>
                </c:pt>
                <c:pt idx="13">
                  <c:v>3354.8890999999999</c:v>
                </c:pt>
                <c:pt idx="14">
                  <c:v>3364.0808000000002</c:v>
                </c:pt>
                <c:pt idx="15">
                  <c:v>3364.4508999999998</c:v>
                </c:pt>
                <c:pt idx="16">
                  <c:v>3375.9041999999999</c:v>
                </c:pt>
                <c:pt idx="17">
                  <c:v>3387.9605999999999</c:v>
                </c:pt>
                <c:pt idx="18">
                  <c:v>3364.4922999999999</c:v>
                </c:pt>
                <c:pt idx="19">
                  <c:v>3373.2051000000001</c:v>
                </c:pt>
                <c:pt idx="20">
                  <c:v>3365.6849000000002</c:v>
                </c:pt>
                <c:pt idx="21">
                  <c:v>3383.2878000000001</c:v>
                </c:pt>
                <c:pt idx="22">
                  <c:v>3396.2923999999998</c:v>
                </c:pt>
                <c:pt idx="23">
                  <c:v>3413.4868000000001</c:v>
                </c:pt>
                <c:pt idx="24">
                  <c:v>3436.2750000000001</c:v>
                </c:pt>
                <c:pt idx="25">
                  <c:v>3435.8042</c:v>
                </c:pt>
                <c:pt idx="26">
                  <c:v>3421.7130999999999</c:v>
                </c:pt>
                <c:pt idx="27">
                  <c:v>3440.9331000000002</c:v>
                </c:pt>
                <c:pt idx="28">
                  <c:v>3421.4418999999998</c:v>
                </c:pt>
                <c:pt idx="29">
                  <c:v>3471.3926000000001</c:v>
                </c:pt>
                <c:pt idx="30">
                  <c:v>3482.8229999999999</c:v>
                </c:pt>
                <c:pt idx="31">
                  <c:v>3489.7566999999999</c:v>
                </c:pt>
                <c:pt idx="32">
                  <c:v>3473.3236000000002</c:v>
                </c:pt>
                <c:pt idx="33">
                  <c:v>3473.8517000000002</c:v>
                </c:pt>
                <c:pt idx="34">
                  <c:v>3446.2228</c:v>
                </c:pt>
                <c:pt idx="35">
                  <c:v>3452.8103000000001</c:v>
                </c:pt>
                <c:pt idx="36">
                  <c:v>3458.4376000000002</c:v>
                </c:pt>
                <c:pt idx="37">
                  <c:v>3435.0963000000002</c:v>
                </c:pt>
                <c:pt idx="38">
                  <c:v>3427.8627999999999</c:v>
                </c:pt>
                <c:pt idx="39">
                  <c:v>3446.4839999999999</c:v>
                </c:pt>
                <c:pt idx="40">
                  <c:v>3453.9564999999998</c:v>
                </c:pt>
                <c:pt idx="41">
                  <c:v>3448.7312999999999</c:v>
                </c:pt>
                <c:pt idx="42">
                  <c:v>3426.9438</c:v>
                </c:pt>
                <c:pt idx="43">
                  <c:v>3427.8915999999999</c:v>
                </c:pt>
                <c:pt idx="44">
                  <c:v>3458.098</c:v>
                </c:pt>
                <c:pt idx="45">
                  <c:v>3456.6934000000001</c:v>
                </c:pt>
                <c:pt idx="46">
                  <c:v>3463.6435999999999</c:v>
                </c:pt>
                <c:pt idx="47">
                  <c:v>3481.5066000000002</c:v>
                </c:pt>
                <c:pt idx="48">
                  <c:v>3445.8051</c:v>
                </c:pt>
                <c:pt idx="49">
                  <c:v>3449.6125999999999</c:v>
                </c:pt>
                <c:pt idx="50">
                  <c:v>3466.3467999999998</c:v>
                </c:pt>
                <c:pt idx="51">
                  <c:v>3450.0502000000001</c:v>
                </c:pt>
                <c:pt idx="52">
                  <c:v>3461.9782</c:v>
                </c:pt>
                <c:pt idx="53">
                  <c:v>3489.5997000000002</c:v>
                </c:pt>
                <c:pt idx="54">
                  <c:v>3478.0385000000001</c:v>
                </c:pt>
                <c:pt idx="55">
                  <c:v>3469.8092999999999</c:v>
                </c:pt>
                <c:pt idx="56">
                  <c:v>3465.1932999999999</c:v>
                </c:pt>
                <c:pt idx="57">
                  <c:v>3436.7579999999998</c:v>
                </c:pt>
                <c:pt idx="58">
                  <c:v>3456.0455000000002</c:v>
                </c:pt>
                <c:pt idx="59">
                  <c:v>3503.8932</c:v>
                </c:pt>
                <c:pt idx="60">
                  <c:v>3514.0468999999998</c:v>
                </c:pt>
                <c:pt idx="61">
                  <c:v>3517.4634000000001</c:v>
                </c:pt>
                <c:pt idx="62">
                  <c:v>3505.1392000000001</c:v>
                </c:pt>
                <c:pt idx="63">
                  <c:v>3517.328</c:v>
                </c:pt>
                <c:pt idx="64">
                  <c:v>3509.4387000000002</c:v>
                </c:pt>
                <c:pt idx="65">
                  <c:v>3514.5662000000002</c:v>
                </c:pt>
                <c:pt idx="66">
                  <c:v>3486.5045</c:v>
                </c:pt>
                <c:pt idx="67">
                  <c:v>3479.9416999999999</c:v>
                </c:pt>
                <c:pt idx="68">
                  <c:v>3462.7429000000002</c:v>
                </c:pt>
                <c:pt idx="69">
                  <c:v>3445.8761</c:v>
                </c:pt>
                <c:pt idx="70">
                  <c:v>3461.5481</c:v>
                </c:pt>
                <c:pt idx="71">
                  <c:v>3466.7865000000002</c:v>
                </c:pt>
                <c:pt idx="72">
                  <c:v>3431.2586999999999</c:v>
                </c:pt>
                <c:pt idx="73">
                  <c:v>3440.9742999999999</c:v>
                </c:pt>
                <c:pt idx="74">
                  <c:v>3445.1831999999999</c:v>
                </c:pt>
                <c:pt idx="75">
                  <c:v>3446.7202000000002</c:v>
                </c:pt>
                <c:pt idx="76">
                  <c:v>3439.7530000000002</c:v>
                </c:pt>
                <c:pt idx="77">
                  <c:v>3426.5765999999999</c:v>
                </c:pt>
                <c:pt idx="78">
                  <c:v>3413.1282000000001</c:v>
                </c:pt>
                <c:pt idx="79">
                  <c:v>3404.3863999999999</c:v>
                </c:pt>
                <c:pt idx="80">
                  <c:v>3382.5502000000001</c:v>
                </c:pt>
                <c:pt idx="81">
                  <c:v>3358.8125</c:v>
                </c:pt>
                <c:pt idx="82">
                  <c:v>3352.5324000000001</c:v>
                </c:pt>
                <c:pt idx="83">
                  <c:v>3337.7006999999999</c:v>
                </c:pt>
                <c:pt idx="84">
                  <c:v>3356.6459</c:v>
                </c:pt>
                <c:pt idx="85">
                  <c:v>3385.3787000000002</c:v>
                </c:pt>
                <c:pt idx="86">
                  <c:v>3399.1936999999998</c:v>
                </c:pt>
                <c:pt idx="87">
                  <c:v>3428.6491000000001</c:v>
                </c:pt>
                <c:pt idx="88">
                  <c:v>3409.9656</c:v>
                </c:pt>
                <c:pt idx="89">
                  <c:v>3398.1127000000001</c:v>
                </c:pt>
                <c:pt idx="90">
                  <c:v>3403.8492000000001</c:v>
                </c:pt>
                <c:pt idx="91">
                  <c:v>3411.2386999999999</c:v>
                </c:pt>
                <c:pt idx="92">
                  <c:v>3424.194</c:v>
                </c:pt>
                <c:pt idx="93">
                  <c:v>3424.1669000000002</c:v>
                </c:pt>
                <c:pt idx="94">
                  <c:v>3485.6581000000001</c:v>
                </c:pt>
                <c:pt idx="95">
                  <c:v>3480.4344999999998</c:v>
                </c:pt>
                <c:pt idx="96">
                  <c:v>3492.8845000000001</c:v>
                </c:pt>
                <c:pt idx="97">
                  <c:v>3497.7381999999998</c:v>
                </c:pt>
                <c:pt idx="98">
                  <c:v>3486.5074</c:v>
                </c:pt>
                <c:pt idx="99">
                  <c:v>3468.7538</c:v>
                </c:pt>
                <c:pt idx="100">
                  <c:v>3492.8816000000002</c:v>
                </c:pt>
                <c:pt idx="101">
                  <c:v>3533.8717999999999</c:v>
                </c:pt>
                <c:pt idx="102">
                  <c:v>3560.9785999999999</c:v>
                </c:pt>
                <c:pt idx="103">
                  <c:v>3576.1703000000002</c:v>
                </c:pt>
                <c:pt idx="104">
                  <c:v>3574.3894</c:v>
                </c:pt>
                <c:pt idx="105">
                  <c:v>3582.2674000000002</c:v>
                </c:pt>
                <c:pt idx="106">
                  <c:v>3535.2986999999998</c:v>
                </c:pt>
                <c:pt idx="107">
                  <c:v>3528.7926000000002</c:v>
                </c:pt>
                <c:pt idx="108">
                  <c:v>3518.7611000000002</c:v>
                </c:pt>
                <c:pt idx="109">
                  <c:v>3553.6653000000001</c:v>
                </c:pt>
                <c:pt idx="110">
                  <c:v>3546.4940000000001</c:v>
                </c:pt>
                <c:pt idx="111">
                  <c:v>3587.9549999999999</c:v>
                </c:pt>
                <c:pt idx="112">
                  <c:v>3590.3425000000002</c:v>
                </c:pt>
                <c:pt idx="113">
                  <c:v>3622.8831</c:v>
                </c:pt>
                <c:pt idx="114">
                  <c:v>3668.0918999999999</c:v>
                </c:pt>
                <c:pt idx="115">
                  <c:v>3674.7152000000001</c:v>
                </c:pt>
                <c:pt idx="116">
                  <c:v>3646.1666</c:v>
                </c:pt>
                <c:pt idx="117">
                  <c:v>3668.8279000000002</c:v>
                </c:pt>
                <c:pt idx="118">
                  <c:v>3666.7977000000001</c:v>
                </c:pt>
                <c:pt idx="119">
                  <c:v>3650.8463000000002</c:v>
                </c:pt>
                <c:pt idx="120">
                  <c:v>3619.9841000000001</c:v>
                </c:pt>
                <c:pt idx="121">
                  <c:v>3659.6795000000002</c:v>
                </c:pt>
                <c:pt idx="122">
                  <c:v>3660.0967000000001</c:v>
                </c:pt>
                <c:pt idx="123">
                  <c:v>3655.9292999999998</c:v>
                </c:pt>
                <c:pt idx="124">
                  <c:v>3653.6867999999999</c:v>
                </c:pt>
                <c:pt idx="125">
                  <c:v>3670.8085999999998</c:v>
                </c:pt>
                <c:pt idx="126">
                  <c:v>3658.8236000000002</c:v>
                </c:pt>
                <c:pt idx="127">
                  <c:v>3686.9205000000002</c:v>
                </c:pt>
                <c:pt idx="128">
                  <c:v>3703.0940000000001</c:v>
                </c:pt>
                <c:pt idx="129">
                  <c:v>3663.5574999999999</c:v>
                </c:pt>
                <c:pt idx="130">
                  <c:v>3667.1806999999999</c:v>
                </c:pt>
                <c:pt idx="131">
                  <c:v>3729.7465999999999</c:v>
                </c:pt>
                <c:pt idx="132">
                  <c:v>3747.8843000000002</c:v>
                </c:pt>
                <c:pt idx="133">
                  <c:v>3728.5976000000001</c:v>
                </c:pt>
                <c:pt idx="134">
                  <c:v>3743.4686000000002</c:v>
                </c:pt>
                <c:pt idx="135">
                  <c:v>3719.5590000000002</c:v>
                </c:pt>
                <c:pt idx="136">
                  <c:v>3705.3883999999998</c:v>
                </c:pt>
                <c:pt idx="137">
                  <c:v>3712.1947</c:v>
                </c:pt>
                <c:pt idx="138">
                  <c:v>3721.8914</c:v>
                </c:pt>
                <c:pt idx="139">
                  <c:v>3737.8732</c:v>
                </c:pt>
                <c:pt idx="140">
                  <c:v>3770.3827999999999</c:v>
                </c:pt>
                <c:pt idx="141">
                  <c:v>3760.8525</c:v>
                </c:pt>
                <c:pt idx="142">
                  <c:v>3727.8263999999999</c:v>
                </c:pt>
                <c:pt idx="143">
                  <c:v>3707.5796</c:v>
                </c:pt>
                <c:pt idx="144">
                  <c:v>3726.7948000000001</c:v>
                </c:pt>
                <c:pt idx="145">
                  <c:v>3732.2129</c:v>
                </c:pt>
                <c:pt idx="146">
                  <c:v>3731.0439999999999</c:v>
                </c:pt>
                <c:pt idx="147">
                  <c:v>3715.9207999999999</c:v>
                </c:pt>
                <c:pt idx="148">
                  <c:v>3647.3503000000001</c:v>
                </c:pt>
                <c:pt idx="149">
                  <c:v>3694.6831000000002</c:v>
                </c:pt>
                <c:pt idx="150">
                  <c:v>3706.0565999999999</c:v>
                </c:pt>
                <c:pt idx="151">
                  <c:v>3701.4207000000001</c:v>
                </c:pt>
                <c:pt idx="152">
                  <c:v>3721.277</c:v>
                </c:pt>
                <c:pt idx="153">
                  <c:v>3724.6747999999998</c:v>
                </c:pt>
                <c:pt idx="154">
                  <c:v>3740.9940999999999</c:v>
                </c:pt>
                <c:pt idx="155">
                  <c:v>3752.2979999999998</c:v>
                </c:pt>
                <c:pt idx="156">
                  <c:v>3756.0884000000001</c:v>
                </c:pt>
                <c:pt idx="157">
                  <c:v>3734.6457999999998</c:v>
                </c:pt>
                <c:pt idx="158">
                  <c:v>3795.7543999999998</c:v>
                </c:pt>
                <c:pt idx="159">
                  <c:v>3842.7118999999998</c:v>
                </c:pt>
                <c:pt idx="160">
                  <c:v>3834.5376000000001</c:v>
                </c:pt>
                <c:pt idx="161">
                  <c:v>3834.3004999999998</c:v>
                </c:pt>
                <c:pt idx="162">
                  <c:v>3822.0927999999999</c:v>
                </c:pt>
                <c:pt idx="163">
                  <c:v>3830.5383000000002</c:v>
                </c:pt>
                <c:pt idx="164">
                  <c:v>3845.6163000000001</c:v>
                </c:pt>
                <c:pt idx="165">
                  <c:v>3857.0464000000002</c:v>
                </c:pt>
                <c:pt idx="166">
                  <c:v>3849.4499000000001</c:v>
                </c:pt>
                <c:pt idx="167">
                  <c:v>3829.8712999999998</c:v>
                </c:pt>
                <c:pt idx="168">
                  <c:v>3825.9895000000001</c:v>
                </c:pt>
                <c:pt idx="169">
                  <c:v>3825.6453000000001</c:v>
                </c:pt>
                <c:pt idx="170">
                  <c:v>3837.9340999999999</c:v>
                </c:pt>
                <c:pt idx="171">
                  <c:v>3842.6061</c:v>
                </c:pt>
                <c:pt idx="172">
                  <c:v>3829.9553999999998</c:v>
                </c:pt>
                <c:pt idx="173">
                  <c:v>3831.2964999999999</c:v>
                </c:pt>
                <c:pt idx="174">
                  <c:v>3843.1428000000001</c:v>
                </c:pt>
                <c:pt idx="175">
                  <c:v>3832.1161000000002</c:v>
                </c:pt>
                <c:pt idx="176">
                  <c:v>3842.4353000000001</c:v>
                </c:pt>
                <c:pt idx="177">
                  <c:v>3837.8175999999999</c:v>
                </c:pt>
                <c:pt idx="178">
                  <c:v>3837.7303999999999</c:v>
                </c:pt>
                <c:pt idx="179">
                  <c:v>3817.7914999999998</c:v>
                </c:pt>
                <c:pt idx="180">
                  <c:v>3820.7815999999998</c:v>
                </c:pt>
                <c:pt idx="181">
                  <c:v>3821.2</c:v>
                </c:pt>
                <c:pt idx="182">
                  <c:v>3822.5385999999999</c:v>
                </c:pt>
                <c:pt idx="183">
                  <c:v>3836.5012999999999</c:v>
                </c:pt>
                <c:pt idx="184">
                  <c:v>3882.2076000000002</c:v>
                </c:pt>
                <c:pt idx="185">
                  <c:v>3889.8636999999999</c:v>
                </c:pt>
                <c:pt idx="186">
                  <c:v>3902.6867999999999</c:v>
                </c:pt>
                <c:pt idx="187">
                  <c:v>3912.9535999999998</c:v>
                </c:pt>
                <c:pt idx="188">
                  <c:v>3921.0016999999998</c:v>
                </c:pt>
                <c:pt idx="189">
                  <c:v>3913.4461999999999</c:v>
                </c:pt>
                <c:pt idx="190">
                  <c:v>3913.0688</c:v>
                </c:pt>
                <c:pt idx="191">
                  <c:v>3944.1626000000001</c:v>
                </c:pt>
                <c:pt idx="192">
                  <c:v>3931.2494999999999</c:v>
                </c:pt>
                <c:pt idx="193">
                  <c:v>3926.8519999999999</c:v>
                </c:pt>
                <c:pt idx="194">
                  <c:v>3930.7981</c:v>
                </c:pt>
                <c:pt idx="195">
                  <c:v>3959.3953000000001</c:v>
                </c:pt>
                <c:pt idx="196">
                  <c:v>3976.9490000000001</c:v>
                </c:pt>
                <c:pt idx="197">
                  <c:v>3993.5752000000002</c:v>
                </c:pt>
                <c:pt idx="198">
                  <c:v>4021.9675999999999</c:v>
                </c:pt>
                <c:pt idx="199">
                  <c:v>4009.7217999999998</c:v>
                </c:pt>
                <c:pt idx="200">
                  <c:v>4006.7179000000001</c:v>
                </c:pt>
                <c:pt idx="201">
                  <c:v>3996.6221</c:v>
                </c:pt>
                <c:pt idx="202">
                  <c:v>3997.1343000000002</c:v>
                </c:pt>
                <c:pt idx="203">
                  <c:v>3992.6979000000001</c:v>
                </c:pt>
                <c:pt idx="204">
                  <c:v>4020.8896</c:v>
                </c:pt>
                <c:pt idx="205">
                  <c:v>4054.2465000000002</c:v>
                </c:pt>
                <c:pt idx="206">
                  <c:v>4048.0057000000002</c:v>
                </c:pt>
                <c:pt idx="207">
                  <c:v>4075.8998000000001</c:v>
                </c:pt>
                <c:pt idx="208">
                  <c:v>4111.9111999999996</c:v>
                </c:pt>
                <c:pt idx="209">
                  <c:v>4128.0733</c:v>
                </c:pt>
                <c:pt idx="210">
                  <c:v>4099.3509999999997</c:v>
                </c:pt>
                <c:pt idx="211">
                  <c:v>4073.6696000000002</c:v>
                </c:pt>
                <c:pt idx="212">
                  <c:v>4105.0122000000001</c:v>
                </c:pt>
                <c:pt idx="213">
                  <c:v>4120.8508000000002</c:v>
                </c:pt>
                <c:pt idx="214">
                  <c:v>4143.8334000000004</c:v>
                </c:pt>
                <c:pt idx="215">
                  <c:v>4217.7015000000001</c:v>
                </c:pt>
                <c:pt idx="216">
                  <c:v>4227.5666000000001</c:v>
                </c:pt>
                <c:pt idx="217">
                  <c:v>4102.3966</c:v>
                </c:pt>
                <c:pt idx="218">
                  <c:v>4104.2034000000003</c:v>
                </c:pt>
                <c:pt idx="219">
                  <c:v>4049.9475000000002</c:v>
                </c:pt>
                <c:pt idx="220">
                  <c:v>4055.8235</c:v>
                </c:pt>
                <c:pt idx="221">
                  <c:v>4053.7529</c:v>
                </c:pt>
                <c:pt idx="222">
                  <c:v>4006.0992999999999</c:v>
                </c:pt>
                <c:pt idx="223">
                  <c:v>3998.1365000000001</c:v>
                </c:pt>
                <c:pt idx="224">
                  <c:v>4018.8571000000002</c:v>
                </c:pt>
                <c:pt idx="225">
                  <c:v>4040.1704</c:v>
                </c:pt>
                <c:pt idx="226">
                  <c:v>4015.8211000000001</c:v>
                </c:pt>
                <c:pt idx="227">
                  <c:v>3971.0569</c:v>
                </c:pt>
                <c:pt idx="228">
                  <c:v>4003.3791999999999</c:v>
                </c:pt>
                <c:pt idx="229">
                  <c:v>4069.4996999999998</c:v>
                </c:pt>
                <c:pt idx="230">
                  <c:v>4016.0162999999998</c:v>
                </c:pt>
                <c:pt idx="231">
                  <c:v>4050.0927000000001</c:v>
                </c:pt>
                <c:pt idx="232">
                  <c:v>4026.1516000000001</c:v>
                </c:pt>
                <c:pt idx="233">
                  <c:v>3980.8557999999998</c:v>
                </c:pt>
                <c:pt idx="234">
                  <c:v>3985.2914000000001</c:v>
                </c:pt>
                <c:pt idx="235">
                  <c:v>4035.3294000000001</c:v>
                </c:pt>
                <c:pt idx="236">
                  <c:v>4030.4897999999998</c:v>
                </c:pt>
                <c:pt idx="237">
                  <c:v>4067.8485000000001</c:v>
                </c:pt>
                <c:pt idx="238">
                  <c:v>4054.5983999999999</c:v>
                </c:pt>
                <c:pt idx="239">
                  <c:v>4041.5401000000002</c:v>
                </c:pt>
                <c:pt idx="240">
                  <c:v>4053.6224000000002</c:v>
                </c:pt>
                <c:pt idx="241">
                  <c:v>3991.2075</c:v>
                </c:pt>
                <c:pt idx="242">
                  <c:v>4018.8973999999998</c:v>
                </c:pt>
                <c:pt idx="243">
                  <c:v>4030.8548999999998</c:v>
                </c:pt>
                <c:pt idx="244">
                  <c:v>4087.4011999999998</c:v>
                </c:pt>
                <c:pt idx="245">
                  <c:v>4111.3924999999999</c:v>
                </c:pt>
                <c:pt idx="246">
                  <c:v>4128.8118999999997</c:v>
                </c:pt>
                <c:pt idx="247">
                  <c:v>4138.7505000000001</c:v>
                </c:pt>
                <c:pt idx="248">
                  <c:v>4160.1594999999998</c:v>
                </c:pt>
                <c:pt idx="249">
                  <c:v>4189.2977000000001</c:v>
                </c:pt>
                <c:pt idx="250">
                  <c:v>4207.8131999999996</c:v>
                </c:pt>
                <c:pt idx="251">
                  <c:v>4205.5862999999999</c:v>
                </c:pt>
                <c:pt idx="252">
                  <c:v>4225.0010000000002</c:v>
                </c:pt>
                <c:pt idx="253">
                  <c:v>4225.2393000000002</c:v>
                </c:pt>
                <c:pt idx="254">
                  <c:v>4258.473</c:v>
                </c:pt>
                <c:pt idx="255">
                  <c:v>4248.1163999999999</c:v>
                </c:pt>
                <c:pt idx="256">
                  <c:v>4271.4168</c:v>
                </c:pt>
                <c:pt idx="257">
                  <c:v>4285.3950000000004</c:v>
                </c:pt>
                <c:pt idx="258">
                  <c:v>4336.5973999999997</c:v>
                </c:pt>
                <c:pt idx="259">
                  <c:v>4382.6129000000001</c:v>
                </c:pt>
                <c:pt idx="260">
                  <c:v>4389.8852999999999</c:v>
                </c:pt>
                <c:pt idx="261">
                  <c:v>4365.0793999999996</c:v>
                </c:pt>
                <c:pt idx="262">
                  <c:v>4381.2996000000003</c:v>
                </c:pt>
                <c:pt idx="263">
                  <c:v>4302.0181000000002</c:v>
                </c:pt>
                <c:pt idx="264">
                  <c:v>4256.1021000000001</c:v>
                </c:pt>
                <c:pt idx="265">
                  <c:v>4275.8986000000004</c:v>
                </c:pt>
                <c:pt idx="266">
                  <c:v>4245.8977999999997</c:v>
                </c:pt>
                <c:pt idx="267">
                  <c:v>4271.2326000000003</c:v>
                </c:pt>
                <c:pt idx="268">
                  <c:v>4274.1463999999996</c:v>
                </c:pt>
                <c:pt idx="269">
                  <c:v>4148.8855999999996</c:v>
                </c:pt>
                <c:pt idx="270">
                  <c:v>4050.4971999999998</c:v>
                </c:pt>
                <c:pt idx="271">
                  <c:v>4012.0472</c:v>
                </c:pt>
                <c:pt idx="272">
                  <c:v>3840.6527000000001</c:v>
                </c:pt>
                <c:pt idx="273">
                  <c:v>3890.1046000000001</c:v>
                </c:pt>
                <c:pt idx="274">
                  <c:v>3935.6324</c:v>
                </c:pt>
                <c:pt idx="275">
                  <c:v>3966.9614000000001</c:v>
                </c:pt>
                <c:pt idx="276">
                  <c:v>4052.7332000000001</c:v>
                </c:pt>
                <c:pt idx="277">
                  <c:v>4071.0889000000002</c:v>
                </c:pt>
                <c:pt idx="278">
                  <c:v>4118.4186</c:v>
                </c:pt>
                <c:pt idx="279">
                  <c:v>4058.9805999999999</c:v>
                </c:pt>
                <c:pt idx="280">
                  <c:v>4023.6415000000002</c:v>
                </c:pt>
                <c:pt idx="281">
                  <c:v>4049.0862999999999</c:v>
                </c:pt>
                <c:pt idx="282">
                  <c:v>4016.4609999999998</c:v>
                </c:pt>
                <c:pt idx="283">
                  <c:v>4018.0970000000002</c:v>
                </c:pt>
                <c:pt idx="284">
                  <c:v>4066.5646999999999</c:v>
                </c:pt>
                <c:pt idx="285">
                  <c:v>4036.6536000000001</c:v>
                </c:pt>
                <c:pt idx="286">
                  <c:v>4077.6001000000001</c:v>
                </c:pt>
                <c:pt idx="287">
                  <c:v>4108.8652000000002</c:v>
                </c:pt>
                <c:pt idx="288">
                  <c:v>4127.6661999999997</c:v>
                </c:pt>
                <c:pt idx="289">
                  <c:v>4091.2532999999999</c:v>
                </c:pt>
                <c:pt idx="290">
                  <c:v>4073.3447000000001</c:v>
                </c:pt>
                <c:pt idx="291">
                  <c:v>4096.1626999999999</c:v>
                </c:pt>
                <c:pt idx="292">
                  <c:v>4056.4225999999999</c:v>
                </c:pt>
                <c:pt idx="293">
                  <c:v>4074.2478999999998</c:v>
                </c:pt>
                <c:pt idx="294">
                  <c:v>4077.7040999999999</c:v>
                </c:pt>
                <c:pt idx="295">
                  <c:v>4061.0502000000001</c:v>
                </c:pt>
                <c:pt idx="296">
                  <c:v>4020.3490000000002</c:v>
                </c:pt>
                <c:pt idx="297">
                  <c:v>3904.9355</c:v>
                </c:pt>
                <c:pt idx="298">
                  <c:v>3879.893</c:v>
                </c:pt>
                <c:pt idx="299">
                  <c:v>3913.2689</c:v>
                </c:pt>
                <c:pt idx="300">
                  <c:v>3842.7154999999998</c:v>
                </c:pt>
                <c:pt idx="301">
                  <c:v>3894.0497999999998</c:v>
                </c:pt>
                <c:pt idx="302">
                  <c:v>3898.4976999999999</c:v>
                </c:pt>
                <c:pt idx="303">
                  <c:v>3886.9189000000001</c:v>
                </c:pt>
                <c:pt idx="304">
                  <c:v>3862.4796000000001</c:v>
                </c:pt>
                <c:pt idx="305">
                  <c:v>3854.8625000000002</c:v>
                </c:pt>
                <c:pt idx="306">
                  <c:v>3852.9292</c:v>
                </c:pt>
                <c:pt idx="307">
                  <c:v>3927.1729</c:v>
                </c:pt>
                <c:pt idx="308">
                  <c:v>3938.3434000000002</c:v>
                </c:pt>
                <c:pt idx="309">
                  <c:v>3898.6354000000001</c:v>
                </c:pt>
                <c:pt idx="310">
                  <c:v>3871.1442999999999</c:v>
                </c:pt>
                <c:pt idx="311">
                  <c:v>3808.8629999999998</c:v>
                </c:pt>
                <c:pt idx="312">
                  <c:v>3748.6412</c:v>
                </c:pt>
                <c:pt idx="313">
                  <c:v>3766.2820000000002</c:v>
                </c:pt>
                <c:pt idx="314">
                  <c:v>3811.8429999999998</c:v>
                </c:pt>
                <c:pt idx="315">
                  <c:v>3760.8543</c:v>
                </c:pt>
                <c:pt idx="316">
                  <c:v>3766.3256999999999</c:v>
                </c:pt>
                <c:pt idx="317">
                  <c:v>3843.4886000000001</c:v>
                </c:pt>
                <c:pt idx="318">
                  <c:v>3828.7015000000001</c:v>
                </c:pt>
                <c:pt idx="319">
                  <c:v>3755.4940999999999</c:v>
                </c:pt>
                <c:pt idx="320">
                  <c:v>3756.8764999999999</c:v>
                </c:pt>
                <c:pt idx="321">
                  <c:v>3763.6460999999999</c:v>
                </c:pt>
                <c:pt idx="322">
                  <c:v>3793.0001000000002</c:v>
                </c:pt>
                <c:pt idx="323">
                  <c:v>3774.5981000000002</c:v>
                </c:pt>
                <c:pt idx="324">
                  <c:v>3834.1876999999999</c:v>
                </c:pt>
                <c:pt idx="325">
                  <c:v>3878.6767</c:v>
                </c:pt>
                <c:pt idx="326">
                  <c:v>3871.6152000000002</c:v>
                </c:pt>
                <c:pt idx="327">
                  <c:v>3893.0565000000001</c:v>
                </c:pt>
                <c:pt idx="328">
                  <c:v>3872.8382999999999</c:v>
                </c:pt>
                <c:pt idx="329">
                  <c:v>3909.2932999999998</c:v>
                </c:pt>
                <c:pt idx="330">
                  <c:v>3924.0974999999999</c:v>
                </c:pt>
                <c:pt idx="331">
                  <c:v>3892.8442</c:v>
                </c:pt>
                <c:pt idx="332">
                  <c:v>3864.0506999999998</c:v>
                </c:pt>
                <c:pt idx="333">
                  <c:v>3903.0637000000002</c:v>
                </c:pt>
                <c:pt idx="334">
                  <c:v>3921.2420999999999</c:v>
                </c:pt>
                <c:pt idx="335">
                  <c:v>3906.2080999999998</c:v>
                </c:pt>
                <c:pt idx="336">
                  <c:v>3854.5825</c:v>
                </c:pt>
                <c:pt idx="337">
                  <c:v>3827.2170000000001</c:v>
                </c:pt>
                <c:pt idx="338">
                  <c:v>3816.498</c:v>
                </c:pt>
                <c:pt idx="339">
                  <c:v>3833.2599</c:v>
                </c:pt>
                <c:pt idx="340">
                  <c:v>3804.0093000000002</c:v>
                </c:pt>
                <c:pt idx="341">
                  <c:v>3723.3724000000002</c:v>
                </c:pt>
                <c:pt idx="342">
                  <c:v>3802.3759</c:v>
                </c:pt>
                <c:pt idx="343">
                  <c:v>3770.5891000000001</c:v>
                </c:pt>
                <c:pt idx="344">
                  <c:v>3807.5781000000002</c:v>
                </c:pt>
                <c:pt idx="345">
                  <c:v>3845.3164000000002</c:v>
                </c:pt>
                <c:pt idx="346">
                  <c:v>3837.3510999999999</c:v>
                </c:pt>
                <c:pt idx="347">
                  <c:v>3831.0128</c:v>
                </c:pt>
                <c:pt idx="348">
                  <c:v>3779.6158999999998</c:v>
                </c:pt>
                <c:pt idx="349">
                  <c:v>3779.9818</c:v>
                </c:pt>
                <c:pt idx="350">
                  <c:v>3825.9533999999999</c:v>
                </c:pt>
                <c:pt idx="351">
                  <c:v>3788.3391000000001</c:v>
                </c:pt>
                <c:pt idx="352">
                  <c:v>3773.3654999999999</c:v>
                </c:pt>
                <c:pt idx="353">
                  <c:v>3753.4337999999998</c:v>
                </c:pt>
                <c:pt idx="354">
                  <c:v>3621.1165999999998</c:v>
                </c:pt>
                <c:pt idx="355">
                  <c:v>3635.4436000000001</c:v>
                </c:pt>
                <c:pt idx="356">
                  <c:v>3592.9650000000001</c:v>
                </c:pt>
                <c:pt idx="357">
                  <c:v>3608.9045999999998</c:v>
                </c:pt>
                <c:pt idx="358">
                  <c:v>3560.4776999999999</c:v>
                </c:pt>
                <c:pt idx="359">
                  <c:v>3531.1111999999998</c:v>
                </c:pt>
                <c:pt idx="360">
                  <c:v>3459.2620999999999</c:v>
                </c:pt>
                <c:pt idx="361">
                  <c:v>3423.5255000000002</c:v>
                </c:pt>
                <c:pt idx="362">
                  <c:v>3510.9845</c:v>
                </c:pt>
                <c:pt idx="363">
                  <c:v>3407.9638</c:v>
                </c:pt>
                <c:pt idx="364">
                  <c:v>3409.2800999999999</c:v>
                </c:pt>
                <c:pt idx="365">
                  <c:v>3363.7473</c:v>
                </c:pt>
                <c:pt idx="366">
                  <c:v>3342.4378999999999</c:v>
                </c:pt>
                <c:pt idx="367">
                  <c:v>3365.1226999999999</c:v>
                </c:pt>
                <c:pt idx="368">
                  <c:v>3459.1837</c:v>
                </c:pt>
                <c:pt idx="369">
                  <c:v>3467.5155</c:v>
                </c:pt>
                <c:pt idx="370">
                  <c:v>3407.5297</c:v>
                </c:pt>
                <c:pt idx="371">
                  <c:v>3481.0558999999998</c:v>
                </c:pt>
                <c:pt idx="372">
                  <c:v>3492.6896999999999</c:v>
                </c:pt>
                <c:pt idx="373">
                  <c:v>3472.0859</c:v>
                </c:pt>
                <c:pt idx="374">
                  <c:v>3449.3773000000001</c:v>
                </c:pt>
                <c:pt idx="375">
                  <c:v>3431.3227000000002</c:v>
                </c:pt>
                <c:pt idx="376">
                  <c:v>3428.3429999999998</c:v>
                </c:pt>
                <c:pt idx="377">
                  <c:v>3492.8937999999998</c:v>
                </c:pt>
                <c:pt idx="378">
                  <c:v>3525.7503000000002</c:v>
                </c:pt>
                <c:pt idx="379">
                  <c:v>3581.7057</c:v>
                </c:pt>
                <c:pt idx="380">
                  <c:v>3577.7521999999999</c:v>
                </c:pt>
                <c:pt idx="381">
                  <c:v>3536.2456000000002</c:v>
                </c:pt>
                <c:pt idx="382">
                  <c:v>3521.2269000000001</c:v>
                </c:pt>
                <c:pt idx="383">
                  <c:v>3515.0794000000001</c:v>
                </c:pt>
                <c:pt idx="384">
                  <c:v>3517.6568000000002</c:v>
                </c:pt>
                <c:pt idx="385">
                  <c:v>3447.3881999999999</c:v>
                </c:pt>
                <c:pt idx="386">
                  <c:v>3370.9578999999999</c:v>
                </c:pt>
                <c:pt idx="387">
                  <c:v>3315.2838999999999</c:v>
                </c:pt>
                <c:pt idx="388">
                  <c:v>3273.2728000000002</c:v>
                </c:pt>
                <c:pt idx="389">
                  <c:v>3368.8694999999998</c:v>
                </c:pt>
                <c:pt idx="390">
                  <c:v>3314.5075000000002</c:v>
                </c:pt>
                <c:pt idx="391">
                  <c:v>3397.5297999999998</c:v>
                </c:pt>
                <c:pt idx="392">
                  <c:v>3405.0191</c:v>
                </c:pt>
                <c:pt idx="393">
                  <c:v>3390.3440999999998</c:v>
                </c:pt>
                <c:pt idx="394">
                  <c:v>3372.9137000000001</c:v>
                </c:pt>
                <c:pt idx="395">
                  <c:v>3291.9760000000001</c:v>
                </c:pt>
                <c:pt idx="396">
                  <c:v>3276.7276000000002</c:v>
                </c:pt>
                <c:pt idx="397">
                  <c:v>3229.6197999999999</c:v>
                </c:pt>
                <c:pt idx="398">
                  <c:v>3267.2498000000001</c:v>
                </c:pt>
                <c:pt idx="399">
                  <c:v>3326.6489000000001</c:v>
                </c:pt>
                <c:pt idx="400">
                  <c:v>3307.9544999999998</c:v>
                </c:pt>
                <c:pt idx="401">
                  <c:v>3320.0257000000001</c:v>
                </c:pt>
                <c:pt idx="402">
                  <c:v>3325.3346999999999</c:v>
                </c:pt>
                <c:pt idx="403">
                  <c:v>3406.5735</c:v>
                </c:pt>
                <c:pt idx="404">
                  <c:v>3400.1705000000002</c:v>
                </c:pt>
                <c:pt idx="405">
                  <c:v>3386.5736000000002</c:v>
                </c:pt>
                <c:pt idx="406">
                  <c:v>3351.0942</c:v>
                </c:pt>
                <c:pt idx="407">
                  <c:v>3334.5036</c:v>
                </c:pt>
                <c:pt idx="408">
                  <c:v>3321.8247999999999</c:v>
                </c:pt>
                <c:pt idx="409">
                  <c:v>3363.8984</c:v>
                </c:pt>
                <c:pt idx="410">
                  <c:v>3298.1412</c:v>
                </c:pt>
                <c:pt idx="411">
                  <c:v>3262.8807999999999</c:v>
                </c:pt>
                <c:pt idx="412">
                  <c:v>3277.6437999999998</c:v>
                </c:pt>
                <c:pt idx="413">
                  <c:v>3230.0681</c:v>
                </c:pt>
                <c:pt idx="414">
                  <c:v>3224.2116000000001</c:v>
                </c:pt>
                <c:pt idx="415">
                  <c:v>3202.0248000000001</c:v>
                </c:pt>
                <c:pt idx="416">
                  <c:v>3236.5662000000002</c:v>
                </c:pt>
                <c:pt idx="417">
                  <c:v>3242.0902000000001</c:v>
                </c:pt>
                <c:pt idx="418">
                  <c:v>3204.9223999999999</c:v>
                </c:pt>
                <c:pt idx="419">
                  <c:v>3269.4319</c:v>
                </c:pt>
                <c:pt idx="420">
                  <c:v>3312.4823000000001</c:v>
                </c:pt>
                <c:pt idx="421">
                  <c:v>3310.1257999999998</c:v>
                </c:pt>
                <c:pt idx="422">
                  <c:v>3410.4856</c:v>
                </c:pt>
                <c:pt idx="423">
                  <c:v>3379.8042999999998</c:v>
                </c:pt>
                <c:pt idx="424">
                  <c:v>3417.2413000000001</c:v>
                </c:pt>
                <c:pt idx="425">
                  <c:v>3403.5902000000001</c:v>
                </c:pt>
                <c:pt idx="426">
                  <c:v>3438.8649</c:v>
                </c:pt>
                <c:pt idx="427">
                  <c:v>3290.8987999999999</c:v>
                </c:pt>
                <c:pt idx="428">
                  <c:v>3288.6905999999999</c:v>
                </c:pt>
                <c:pt idx="429">
                  <c:v>3281.5978</c:v>
                </c:pt>
                <c:pt idx="430">
                  <c:v>3124.1138999999998</c:v>
                </c:pt>
                <c:pt idx="431">
                  <c:v>3170.7262000000001</c:v>
                </c:pt>
                <c:pt idx="432">
                  <c:v>3126.4515999999999</c:v>
                </c:pt>
                <c:pt idx="433">
                  <c:v>3100.9738000000002</c:v>
                </c:pt>
                <c:pt idx="434">
                  <c:v>3118.2462999999998</c:v>
                </c:pt>
                <c:pt idx="435">
                  <c:v>3044.3917999999999</c:v>
                </c:pt>
                <c:pt idx="436">
                  <c:v>3134.9454999999998</c:v>
                </c:pt>
                <c:pt idx="437">
                  <c:v>3270.2732000000001</c:v>
                </c:pt>
                <c:pt idx="438">
                  <c:v>3183.4256999999998</c:v>
                </c:pt>
                <c:pt idx="439">
                  <c:v>3188.2017999999998</c:v>
                </c:pt>
                <c:pt idx="440">
                  <c:v>3194.3083999999999</c:v>
                </c:pt>
                <c:pt idx="441">
                  <c:v>3173.6350000000002</c:v>
                </c:pt>
                <c:pt idx="442">
                  <c:v>3076.8888999999999</c:v>
                </c:pt>
                <c:pt idx="443">
                  <c:v>3110.2604999999999</c:v>
                </c:pt>
                <c:pt idx="444">
                  <c:v>3153.8234000000002</c:v>
                </c:pt>
                <c:pt idx="445">
                  <c:v>3177.0338000000002</c:v>
                </c:pt>
                <c:pt idx="446">
                  <c:v>3290.2455</c:v>
                </c:pt>
                <c:pt idx="447">
                  <c:v>3262.8350999999998</c:v>
                </c:pt>
                <c:pt idx="448">
                  <c:v>3243.1504</c:v>
                </c:pt>
                <c:pt idx="449">
                  <c:v>3221.9101000000001</c:v>
                </c:pt>
                <c:pt idx="450">
                  <c:v>3212.7737000000002</c:v>
                </c:pt>
                <c:pt idx="451">
                  <c:v>3167.4441999999999</c:v>
                </c:pt>
                <c:pt idx="452">
                  <c:v>3205.1406999999999</c:v>
                </c:pt>
                <c:pt idx="453">
                  <c:v>3237.3823000000002</c:v>
                </c:pt>
                <c:pt idx="454">
                  <c:v>3204.9427000000001</c:v>
                </c:pt>
                <c:pt idx="455">
                  <c:v>3242.3715000000002</c:v>
                </c:pt>
                <c:pt idx="456">
                  <c:v>3257.6734999999999</c:v>
                </c:pt>
                <c:pt idx="457">
                  <c:v>3294.6030999999998</c:v>
                </c:pt>
                <c:pt idx="458">
                  <c:v>3218.4076</c:v>
                </c:pt>
                <c:pt idx="459">
                  <c:v>3226.4917999999998</c:v>
                </c:pt>
                <c:pt idx="460">
                  <c:v>3214.4272999999998</c:v>
                </c:pt>
                <c:pt idx="461">
                  <c:v>3143.4751999999999</c:v>
                </c:pt>
                <c:pt idx="462">
                  <c:v>3141.2433999999998</c:v>
                </c:pt>
                <c:pt idx="463">
                  <c:v>3137.2413000000001</c:v>
                </c:pt>
                <c:pt idx="464">
                  <c:v>3178.9326000000001</c:v>
                </c:pt>
                <c:pt idx="465">
                  <c:v>3137.6541999999999</c:v>
                </c:pt>
                <c:pt idx="466">
                  <c:v>3172.69</c:v>
                </c:pt>
                <c:pt idx="467">
                  <c:v>3260.9502000000002</c:v>
                </c:pt>
                <c:pt idx="468">
                  <c:v>3267.7094999999999</c:v>
                </c:pt>
                <c:pt idx="469">
                  <c:v>3252.0041000000001</c:v>
                </c:pt>
                <c:pt idx="470">
                  <c:v>3181.6729999999998</c:v>
                </c:pt>
                <c:pt idx="471">
                  <c:v>3181.5646000000002</c:v>
                </c:pt>
                <c:pt idx="472">
                  <c:v>3144.7631000000001</c:v>
                </c:pt>
                <c:pt idx="473">
                  <c:v>3159.8157999999999</c:v>
                </c:pt>
                <c:pt idx="474">
                  <c:v>3170.6091999999999</c:v>
                </c:pt>
                <c:pt idx="475">
                  <c:v>3219.6923999999999</c:v>
                </c:pt>
                <c:pt idx="476">
                  <c:v>3165.9108999999999</c:v>
                </c:pt>
                <c:pt idx="477">
                  <c:v>3161.1966000000002</c:v>
                </c:pt>
                <c:pt idx="478">
                  <c:v>3128.4265</c:v>
                </c:pt>
                <c:pt idx="479">
                  <c:v>3091.1255000000001</c:v>
                </c:pt>
                <c:pt idx="480">
                  <c:v>3067.4169000000002</c:v>
                </c:pt>
                <c:pt idx="481">
                  <c:v>3029.3951000000002</c:v>
                </c:pt>
                <c:pt idx="482">
                  <c:v>3038.1981000000001</c:v>
                </c:pt>
                <c:pt idx="483">
                  <c:v>3017.2815000000001</c:v>
                </c:pt>
                <c:pt idx="484">
                  <c:v>3002.0327000000002</c:v>
                </c:pt>
                <c:pt idx="485">
                  <c:v>2990.5057000000002</c:v>
                </c:pt>
                <c:pt idx="486">
                  <c:v>3010.6536000000001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09D-41AF-97A9-43A63F5EBC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68490920"/>
        <c:axId val="768495144"/>
      </c:lineChart>
      <c:catAx>
        <c:axId val="768490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8485992"/>
        <c:crosses val="autoZero"/>
        <c:auto val="1"/>
        <c:lblAlgn val="ctr"/>
        <c:lblOffset val="100"/>
        <c:noMultiLvlLbl val="0"/>
      </c:catAx>
      <c:valAx>
        <c:axId val="768485992"/>
        <c:scaling>
          <c:orientation val="minMax"/>
          <c:min val="1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8490216"/>
        <c:crosses val="autoZero"/>
        <c:crossBetween val="between"/>
      </c:valAx>
      <c:valAx>
        <c:axId val="768495144"/>
        <c:scaling>
          <c:orientation val="minMax"/>
          <c:min val="3000"/>
        </c:scaling>
        <c:delete val="0"/>
        <c:axPos val="r"/>
        <c:numFmt formatCode="#,##0.00_ 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768490920"/>
        <c:crosses val="max"/>
        <c:crossBetween val="between"/>
      </c:valAx>
      <c:catAx>
        <c:axId val="768490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76849514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0.185</cdr:x>
      <cdr:y>0</cdr:y>
    </cdr:from>
    <cdr:to>
      <cdr:x>0.185</cdr:x>
      <cdr:y>0.68543</cdr:y>
    </cdr:to>
    <cdr:cxnSp macro="">
      <cdr:nvCxnSpPr>
        <cdr:cNvPr id="3" name="直接连接符 2">
          <a:extLst xmlns:a="http://schemas.openxmlformats.org/drawingml/2006/main">
            <a:ext uri="{FF2B5EF4-FFF2-40B4-BE49-F238E27FC236}">
              <a16:creationId xmlns:a16="http://schemas.microsoft.com/office/drawing/2014/main" id="{923D15CD-477D-361C-CFBE-420DF7D390D2}"/>
            </a:ext>
          </a:extLst>
        </cdr:cNvPr>
        <cdr:cNvCxnSpPr/>
      </cdr:nvCxnSpPr>
      <cdr:spPr>
        <a:xfrm xmlns:a="http://schemas.openxmlformats.org/drawingml/2006/main" flipV="1">
          <a:off x="1522512" y="0"/>
          <a:ext cx="0" cy="2039713"/>
        </a:xfrm>
        <a:prstGeom xmlns:a="http://schemas.openxmlformats.org/drawingml/2006/main" prst="line">
          <a:avLst/>
        </a:prstGeom>
        <a:ln xmlns:a="http://schemas.openxmlformats.org/drawingml/2006/main" w="5715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en-US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2536514B-8543-4C17-AFF1-BFBCB98F262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1E1F16-6EA0-45BA-9A22-0337A89D165D}" type="slidenum">
              <a:rPr lang="en-US" altLang="zh-CN"/>
              <a:pPr/>
              <a:t>1</a:t>
            </a:fld>
            <a:endParaRPr lang="en-US" altLang="zh-CN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A62A4E-DCCA-4536-B452-2145185C3DD1}" type="slidenum">
              <a:rPr lang="en-US" altLang="zh-CN"/>
              <a:pPr/>
              <a:t>54</a:t>
            </a:fld>
            <a:endParaRPr lang="en-US" altLang="zh-CN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DB583C6-BF90-474C-993F-11B545209AF2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5127" name="Picture 7" descr="PPT-2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pic>
        <p:nvPicPr>
          <p:cNvPr id="5128" name="Picture 8" descr="PPT-2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BA447-B1E6-4E50-AE75-FC6BA8284C7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8D34A-CF92-4C0C-84FA-BA904FD4A51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9AD7CED-173C-4149-892C-4F2F158D21E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B1FEB-CAC2-456A-B597-C0C3985F6812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F4C1B2-1A09-46B1-A7E6-3C67687F6D0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8AE0A-1B5E-4443-A11E-F1CCC6A0F53B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D5A55-8805-4D9C-AEDA-7B0894D74BA7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696CB-0D20-433D-8E5B-0B86E57B7B0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ABADBC-C7C3-4515-9C32-39AE9F497921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DAA04-42F4-4FEC-983B-1DF9D6DC33E0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F2870-266B-41D2-8899-8AC34ECFBF5E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C8B9D-6BF6-4FEE-B22E-E76EE2CD2E14}" type="slidenum">
              <a:rPr lang="en-US" altLang="zh-CN"/>
              <a:pPr/>
              <a:t>‹#›</a:t>
            </a:fld>
            <a:endParaRPr lang="en-US" altLang="zh-CN"/>
          </a:p>
        </p:txBody>
      </p:sp>
      <p:pic>
        <p:nvPicPr>
          <p:cNvPr id="1031" name="Picture 7" descr="PPT-2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yd@mail.shufe.edu.c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emf"/><Relationship Id="rId7" Type="http://schemas.openxmlformats.org/officeDocument/2006/relationships/image" Target="../media/image170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6.emf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8.emf"/><Relationship Id="rId7" Type="http://schemas.openxmlformats.org/officeDocument/2006/relationships/oleObject" Target="../embeddings/oleObject2.bin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29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4" Type="http://schemas.openxmlformats.org/officeDocument/2006/relationships/image" Target="../media/image20.wmf"/><Relationship Id="rId9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0.png"/><Relationship Id="rId3" Type="http://schemas.openxmlformats.org/officeDocument/2006/relationships/image" Target="../media/image47.wmf"/><Relationship Id="rId7" Type="http://schemas.openxmlformats.org/officeDocument/2006/relationships/image" Target="../media/image560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84438" y="2564904"/>
            <a:ext cx="6046787" cy="1862634"/>
          </a:xfrm>
        </p:spPr>
        <p:txBody>
          <a:bodyPr/>
          <a:lstStyle/>
          <a:p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投资学</a:t>
            </a:r>
            <a:b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</a:br>
            <a:r>
              <a:rPr lang="en-US" altLang="zh-CN" sz="4000" b="1" dirty="0">
                <a:solidFill>
                  <a:srgbClr val="333300"/>
                </a:solidFill>
                <a:ea typeface="汉仪大宋简" pitchFamily="49" charset="-122"/>
              </a:rPr>
              <a:t>L4:</a:t>
            </a:r>
            <a:r>
              <a:rPr lang="zh-CN" altLang="en-US" sz="4000" b="1" dirty="0">
                <a:solidFill>
                  <a:srgbClr val="333300"/>
                </a:solidFill>
                <a:ea typeface="汉仪大宋简" pitchFamily="49" charset="-122"/>
              </a:rPr>
              <a:t>指数模型</a:t>
            </a:r>
            <a:endParaRPr lang="zh-CN" altLang="en-US" sz="3600" b="1" dirty="0">
              <a:solidFill>
                <a:srgbClr val="333300"/>
              </a:solidFill>
              <a:ea typeface="汉仪大宋简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4652963"/>
            <a:ext cx="3952875" cy="1728365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上海财经大学</a:t>
            </a:r>
            <a:r>
              <a:rPr lang="zh-CN" alt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2" charset="-122"/>
                <a:ea typeface="SimHei" pitchFamily="2" charset="-122"/>
              </a:rPr>
              <a:t>  骆玉鼎</a:t>
            </a:r>
            <a:endParaRPr lang="zh-CN" alt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  <a:hlinkClick r:id="rId3"/>
              </a:rPr>
              <a:t>lyd@mail.shufe.edu.cn</a:t>
            </a: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  <a:p>
            <a:pPr algn="r">
              <a:lnSpc>
                <a:spcPct val="90000"/>
              </a:lnSpc>
            </a:pPr>
            <a:r>
              <a:rPr lang="en-US" altLang="zh-CN" sz="2400" dirty="0">
                <a:latin typeface="汉仪大宋简" pitchFamily="49" charset="-122"/>
                <a:ea typeface="汉仪大宋简" pitchFamily="49" charset="-122"/>
              </a:rPr>
              <a:t> 2024.3</a:t>
            </a:r>
          </a:p>
          <a:p>
            <a:pPr algn="r">
              <a:lnSpc>
                <a:spcPct val="90000"/>
              </a:lnSpc>
            </a:pPr>
            <a:endParaRPr lang="en-US" altLang="zh-CN" sz="24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052" name="Line 4"/>
          <p:cNvSpPr>
            <a:spLocks noChangeShapeType="1"/>
          </p:cNvSpPr>
          <p:nvPr/>
        </p:nvSpPr>
        <p:spPr bwMode="auto">
          <a:xfrm>
            <a:off x="2987675" y="4581525"/>
            <a:ext cx="5472113" cy="0"/>
          </a:xfrm>
          <a:prstGeom prst="line">
            <a:avLst/>
          </a:prstGeom>
          <a:noFill/>
          <a:ln w="22225">
            <a:solidFill>
              <a:srgbClr val="33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风险因素分解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0775" y="1910216"/>
            <a:ext cx="3321225" cy="734067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579277" y="3190731"/>
            <a:ext cx="1440160" cy="1368152"/>
          </a:xfrm>
          <a:prstGeom prst="wedgeEllipseCallout">
            <a:avLst>
              <a:gd name="adj1" fmla="val 66711"/>
              <a:gd name="adj2" fmla="val -1045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期望收益（常数）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2754628" y="3398538"/>
            <a:ext cx="1008112" cy="1152128"/>
          </a:xfrm>
          <a:prstGeom prst="wedgeEllipseCallout">
            <a:avLst>
              <a:gd name="adj1" fmla="val 5462"/>
              <a:gd name="adj2" fmla="val -1315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宏观冲击导致的收益变化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4218586" y="3326530"/>
            <a:ext cx="1224136" cy="1224136"/>
          </a:xfrm>
          <a:prstGeom prst="wedgeEllipseCallout">
            <a:avLst>
              <a:gd name="adj1" fmla="val -77196"/>
              <a:gd name="adj2" fmla="val -117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个别风险险带来的收益变化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153" y="5351248"/>
            <a:ext cx="2167863" cy="5557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DE4C8FE-6F7C-428D-B1DC-24C8286F92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05" y="1393748"/>
            <a:ext cx="3498067" cy="3693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92AEFC2-70C0-450C-A540-723E1C7172B7}"/>
                  </a:ext>
                </a:extLst>
              </p:cNvPr>
              <p:cNvSpPr txBox="1"/>
              <p:nvPr/>
            </p:nvSpPr>
            <p:spPr>
              <a:xfrm>
                <a:off x="706841" y="5027922"/>
                <a:ext cx="440909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V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𝑉𝑎𝑟</m:t>
                    </m:r>
                    <m:d>
                      <m:dPr>
                        <m:begChr m:val="["/>
                        <m:endChr m:val="]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Var</m:t>
                    </m:r>
                  </m:oMath>
                </a14:m>
                <a:r>
                  <a:rPr lang="en-US" altLang="zh-CN" dirty="0"/>
                  <a:t>(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92AEFC2-70C0-450C-A540-723E1C7172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841" y="5027922"/>
                <a:ext cx="4409092" cy="276999"/>
              </a:xfrm>
              <a:prstGeom prst="rect">
                <a:avLst/>
              </a:prstGeom>
              <a:blipFill>
                <a:blip r:embed="rId5"/>
                <a:stretch>
                  <a:fillRect l="-1936" t="-28889" r="-2351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A98AAB-6BD5-4171-8C30-522F60C8CB76}"/>
                  </a:ext>
                </a:extLst>
              </p:cNvPr>
              <p:cNvSpPr txBox="1"/>
              <p:nvPr/>
            </p:nvSpPr>
            <p:spPr>
              <a:xfrm>
                <a:off x="1069936" y="5472400"/>
                <a:ext cx="3369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𝑉𝑎𝑟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3A98AAB-6BD5-4171-8C30-522F60C8C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936" y="5472400"/>
                <a:ext cx="3369384" cy="276999"/>
              </a:xfrm>
              <a:prstGeom prst="rect">
                <a:avLst/>
              </a:prstGeom>
              <a:blipFill>
                <a:blip r:embed="rId6"/>
                <a:stretch>
                  <a:fillRect l="-1630" t="-28889" r="-3804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CDA44980-EF6E-4FAD-BDB9-3179EB7EB384}"/>
              </a:ext>
            </a:extLst>
          </p:cNvPr>
          <p:cNvCxnSpPr>
            <a:cxnSpLocks/>
          </p:cNvCxnSpPr>
          <p:nvPr/>
        </p:nvCxnSpPr>
        <p:spPr>
          <a:xfrm>
            <a:off x="2460916" y="5591105"/>
            <a:ext cx="0" cy="286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8300CD08-CF8B-4382-AF8F-FF1C8FC232F5}"/>
              </a:ext>
            </a:extLst>
          </p:cNvPr>
          <p:cNvSpPr txBox="1"/>
          <p:nvPr/>
        </p:nvSpPr>
        <p:spPr>
          <a:xfrm>
            <a:off x="1942429" y="5939438"/>
            <a:ext cx="1937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相互独立，等于</a:t>
            </a:r>
            <a:r>
              <a:rPr lang="en-US" altLang="zh-CN" dirty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52148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3CD6350-2659-45DE-A0D0-B86EAF7C9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任意证券</a:t>
            </a:r>
            <a:r>
              <a:rPr lang="en-US" altLang="zh-CN" dirty="0" err="1"/>
              <a:t>i</a:t>
            </a:r>
            <a:r>
              <a:rPr lang="zh-CN" altLang="en-US" dirty="0"/>
              <a:t>和</a:t>
            </a:r>
            <a:r>
              <a:rPr lang="en-US" altLang="zh-CN" dirty="0"/>
              <a:t>j</a:t>
            </a:r>
            <a:r>
              <a:rPr lang="zh-CN" altLang="en-US" dirty="0"/>
              <a:t>的协方差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3865B2-9937-4EFD-8196-D5CECF5D72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altLang="zh-CN" sz="2800" i="1">
                        <a:latin typeface="Cambria Math" panose="02040503050406030204" pitchFamily="18" charset="0"/>
                      </a:rPr>
                      <m:t>ov</m:t>
                    </m:r>
                    <m:d>
                      <m:dPr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E</m:t>
                        </m:r>
                        <m:d>
                          <m:d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 i="1" smtClean="0">
                                    <a:latin typeface="Cambria Math" panose="02040503050406030204" pitchFamily="18" charset="0"/>
                                  </a:rPr>
                                  <m:t>j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8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zh-CN" altLang="en-US" sz="2800" dirty="0"/>
                  <a:t>根据协方差定义式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 i="1" dirty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sz="2800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，</m:t>
                    </m:r>
                    <m:r>
                      <a:rPr lang="zh-CN" altLang="en-US" sz="2800" i="1" dirty="0" smtClean="0">
                        <a:latin typeface="Cambria Math" panose="02040503050406030204" pitchFamily="18" charset="0"/>
                      </a:rPr>
                      <m:t>得</m:t>
                    </m:r>
                  </m:oMath>
                </a14:m>
                <a:endParaRPr lang="en-US" altLang="zh-CN" sz="28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altLang="zh-CN" sz="2400" i="1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][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2400" i="1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][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US" altLang="zh-CN" sz="2400" i="1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2400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altLang="zh-CN" sz="240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</m:d>
                    <m:d>
                      <m:dPr>
                        <m:begChr m:val="["/>
                        <m:endChr m:val="]"/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400" i="1">
                        <a:latin typeface="Cambria Math" panose="02040503050406030204" pitchFamily="18" charset="0"/>
                      </a:rPr>
                      <m:t>[</m:t>
                    </m:r>
                    <m:d>
                      <m:dPr>
                        <m:endChr m:val="]"/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</m:d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/>
                  <a:t>][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altLang="zh-CN" sz="2400" b="0" dirty="0"/>
              </a:p>
              <a:p>
                <a:pPr marL="0" indent="0">
                  <a:buNone/>
                </a:pPr>
                <a:r>
                  <a:rPr lang="en-US" altLang="zh-CN" sz="2400" dirty="0"/>
                  <a:t>        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𝑣𝑎𝑟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4D3865B2-9937-4EFD-8196-D5CECF5D72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id="{B10368B9-9F4E-4723-A50E-B13E1E514520}"/>
              </a:ext>
            </a:extLst>
          </p:cNvPr>
          <p:cNvCxnSpPr/>
          <p:nvPr/>
        </p:nvCxnSpPr>
        <p:spPr>
          <a:xfrm>
            <a:off x="3563888" y="5949280"/>
            <a:ext cx="165618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93A65BF2-7ABE-4CD5-90AF-F39A447A08D2}"/>
              </a:ext>
            </a:extLst>
          </p:cNvPr>
          <p:cNvCxnSpPr/>
          <p:nvPr/>
        </p:nvCxnSpPr>
        <p:spPr>
          <a:xfrm>
            <a:off x="5364088" y="5877272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9878555D-1617-4E6E-AAC4-7A8AB0E6E4BA}"/>
              </a:ext>
            </a:extLst>
          </p:cNvPr>
          <p:cNvCxnSpPr/>
          <p:nvPr/>
        </p:nvCxnSpPr>
        <p:spPr>
          <a:xfrm flipH="1">
            <a:off x="5580112" y="5805264"/>
            <a:ext cx="1080120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C60CA664-8F65-4330-950C-12EB1596D2EE}"/>
              </a:ext>
            </a:extLst>
          </p:cNvPr>
          <p:cNvSpPr txBox="1"/>
          <p:nvPr/>
        </p:nvSpPr>
        <p:spPr>
          <a:xfrm>
            <a:off x="4932040" y="62373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独立，等于</a:t>
            </a:r>
            <a:r>
              <a:rPr lang="en-US" altLang="zh-CN" dirty="0"/>
              <a:t>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8055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0A1121-4442-4801-A9FE-4067F13D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732F11-A6D9-47E5-A7D6-334A811A08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或者，直接用协方差的计算性质，对于变量</a:t>
                </a:r>
                <a:r>
                  <a:rPr lang="en-US" altLang="zh-CN" dirty="0" err="1"/>
                  <a:t>x,y,m,n</a:t>
                </a:r>
                <a:r>
                  <a:rPr lang="en-US" altLang="zh-CN" dirty="0"/>
                  <a:t> </a:t>
                </a:r>
                <a:r>
                  <a:rPr lang="zh-CN" altLang="en-US" dirty="0"/>
                  <a:t>有：</a:t>
                </a:r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dirty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zh-CN" altLang="en-US" dirty="0"/>
                  <a:t>    也可以更简便地推导出前式</a:t>
                </a:r>
                <a:endParaRPr lang="en-US" altLang="zh-CN" dirty="0"/>
              </a:p>
              <a:p>
                <a:r>
                  <a:rPr lang="zh-CN" altLang="en-US" dirty="0"/>
                  <a:t>（没有学过统计的同学可以按协方差的定义自行推导本性质）</a:t>
                </a:r>
                <a:endParaRPr lang="en-US" altLang="zh-CN" dirty="0"/>
              </a:p>
              <a:p>
                <a:endParaRPr lang="en-US" altLang="zh-CN" b="0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7732F11-A6D9-47E5-A7D6-334A811A08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880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006C9A-6F0C-4186-920F-D500CEDAB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“奇怪”的结果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4EC7D9-4580-4898-B1C2-548E9E5725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3200" i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sty m:val="p"/>
                        </m:rPr>
                        <a:rPr lang="en-US" altLang="zh-CN" sz="3200" i="1">
                          <a:latin typeface="Cambria Math" panose="02040503050406030204" pitchFamily="18" charset="0"/>
                        </a:rPr>
                        <m:t>ov</m:t>
                      </m:r>
                      <m:d>
                        <m:dPr>
                          <m:ctrlP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sz="32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altLang="zh-CN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3200" b="1" i="1" smtClean="0">
                              <a:latin typeface="Cambria Math" panose="02040503050406030204" pitchFamily="18" charset="0"/>
                            </a:rPr>
                            <m:t>𝝈</m:t>
                          </m:r>
                        </m:e>
                        <m:sub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b>
                        <m:sup>
                          <m:r>
                            <a:rPr lang="en-US" altLang="zh-CN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endParaRPr lang="en-US" altLang="zh-CN" sz="2400" b="1" dirty="0">
                  <a:solidFill>
                    <a:srgbClr val="FF0000"/>
                  </a:solidFill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好处</a:t>
                </a:r>
                <a:r>
                  <a:rPr lang="zh-CN" altLang="en-US" sz="2400" b="1" dirty="0"/>
                  <a:t>：</a:t>
                </a:r>
                <a:r>
                  <a:rPr lang="zh-CN" altLang="en-US" sz="2400" dirty="0"/>
                  <a:t>之前需要计算协方差矩阵</a:t>
                </a:r>
                <a:r>
                  <a:rPr lang="en-US" altLang="zh-CN" sz="2400" dirty="0"/>
                  <a:t>n(n+1)/2</a:t>
                </a:r>
                <a:r>
                  <a:rPr lang="zh-CN" altLang="en-US" sz="2400" dirty="0"/>
                  <a:t>个输入变量。现在只需要计算一个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sz="240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sz="2400" dirty="0"/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问题</a:t>
                </a:r>
                <a:r>
                  <a:rPr lang="zh-CN" altLang="en-US" sz="2400" dirty="0"/>
                  <a:t>：显然不可能任意两个风险资产的协方差都相等，且等于宏观变量收益的方差</a:t>
                </a:r>
                <a:endParaRPr lang="en-US" altLang="zh-CN" sz="2400" dirty="0"/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</a:rPr>
                  <a:t>进一步考虑</a:t>
                </a:r>
                <a:r>
                  <a:rPr lang="zh-CN" altLang="en-US" sz="2400" dirty="0"/>
                  <a:t>：也许</a:t>
                </a:r>
                <a:r>
                  <a:rPr lang="en-US" altLang="zh-CN" sz="2400" dirty="0"/>
                  <a:t>m</a:t>
                </a:r>
                <a:r>
                  <a:rPr lang="zh-CN" altLang="en-US" sz="2400" dirty="0"/>
                  <a:t>对每只证券收益率的影响不同？</a:t>
                </a:r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F24EC7D9-4580-4898-B1C2-548E9E5725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r="-2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B1680D0A-DBAA-4055-B7C3-71F3C2C6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059832" y="5257800"/>
            <a:ext cx="3528392" cy="734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连接符: 肘形 5">
            <a:extLst>
              <a:ext uri="{FF2B5EF4-FFF2-40B4-BE49-F238E27FC236}">
                <a16:creationId xmlns:a16="http://schemas.microsoft.com/office/drawing/2014/main" id="{8CF25564-37A5-4D81-BD27-DA549D7D1212}"/>
              </a:ext>
            </a:extLst>
          </p:cNvPr>
          <p:cNvCxnSpPr/>
          <p:nvPr/>
        </p:nvCxnSpPr>
        <p:spPr>
          <a:xfrm flipV="1">
            <a:off x="5220072" y="5157192"/>
            <a:ext cx="1944216" cy="432048"/>
          </a:xfrm>
          <a:prstGeom prst="bentConnector3">
            <a:avLst>
              <a:gd name="adj1" fmla="val -2655"/>
            </a:avLst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795EB7AD-5BA6-41E4-AEFF-84F347FAB09B}"/>
              </a:ext>
            </a:extLst>
          </p:cNvPr>
          <p:cNvSpPr txBox="1"/>
          <p:nvPr/>
        </p:nvSpPr>
        <p:spPr>
          <a:xfrm>
            <a:off x="7177029" y="5012606"/>
            <a:ext cx="798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112440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BBEC34-BED3-4A0D-A25B-D59C8CB11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/>
              <a:t>东方财富</a:t>
            </a:r>
            <a:r>
              <a:rPr lang="en-US" altLang="zh-CN" sz="2800" dirty="0"/>
              <a:t>vs</a:t>
            </a:r>
            <a:r>
              <a:rPr lang="zh-CN" altLang="en-US" sz="2800" dirty="0"/>
              <a:t>山东黄金</a:t>
            </a:r>
          </a:p>
        </p:txBody>
      </p:sp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6D1B24D2-76C9-4E6B-991A-176993689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380205"/>
              </p:ext>
            </p:extLst>
          </p:nvPr>
        </p:nvGraphicFramePr>
        <p:xfrm>
          <a:off x="827584" y="1417638"/>
          <a:ext cx="7200800" cy="222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6D1B24D2-76C9-4E6B-991A-1769936896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5176483"/>
              </p:ext>
            </p:extLst>
          </p:nvPr>
        </p:nvGraphicFramePr>
        <p:xfrm>
          <a:off x="827584" y="3675653"/>
          <a:ext cx="72008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62996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加入宏观因素影响因子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7784" y="1628800"/>
            <a:ext cx="3130350" cy="70546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2461" y="3682452"/>
            <a:ext cx="3130350" cy="610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014" y="4385556"/>
            <a:ext cx="6795151" cy="800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A491C3-D615-4740-A209-045028A2BC7D}"/>
                  </a:ext>
                </a:extLst>
              </p:cNvPr>
              <p:cNvSpPr txBox="1"/>
              <p:nvPr/>
            </p:nvSpPr>
            <p:spPr>
              <a:xfrm>
                <a:off x="2662461" y="2489091"/>
                <a:ext cx="3493715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b="0" dirty="0"/>
                  <a:t>Var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文本框 2">
                <a:extLst>
                  <a:ext uri="{FF2B5EF4-FFF2-40B4-BE49-F238E27FC236}">
                    <a16:creationId xmlns:a16="http://schemas.microsoft.com/office/drawing/2014/main" id="{A6A491C3-D615-4740-A209-045028A2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2461" y="2489091"/>
                <a:ext cx="3493715" cy="276999"/>
              </a:xfrm>
              <a:prstGeom prst="rect">
                <a:avLst/>
              </a:prstGeom>
              <a:blipFill>
                <a:blip r:embed="rId5"/>
                <a:stretch>
                  <a:fillRect l="-4188" t="-28261" b="-50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1B37AC7B-9854-491E-ACA8-72E7E90008B2}"/>
              </a:ext>
            </a:extLst>
          </p:cNvPr>
          <p:cNvCxnSpPr/>
          <p:nvPr/>
        </p:nvCxnSpPr>
        <p:spPr>
          <a:xfrm flipV="1">
            <a:off x="4572000" y="2132856"/>
            <a:ext cx="2160240" cy="356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>
            <a:extLst>
              <a:ext uri="{FF2B5EF4-FFF2-40B4-BE49-F238E27FC236}">
                <a16:creationId xmlns:a16="http://schemas.microsoft.com/office/drawing/2014/main" id="{EEEDF5CD-33C7-4926-983E-278DD1F49CEF}"/>
              </a:ext>
            </a:extLst>
          </p:cNvPr>
          <p:cNvSpPr txBox="1"/>
          <p:nvPr/>
        </p:nvSpPr>
        <p:spPr>
          <a:xfrm>
            <a:off x="6948264" y="1916832"/>
            <a:ext cx="890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常数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BC032B8-B9B1-4037-B53E-11D3C5020B12}"/>
                  </a:ext>
                </a:extLst>
              </p:cNvPr>
              <p:cNvSpPr txBox="1"/>
              <p:nvPr/>
            </p:nvSpPr>
            <p:spPr>
              <a:xfrm>
                <a:off x="1187624" y="3070890"/>
                <a:ext cx="6651135" cy="5780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/>
                  <a:t>V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m:rPr>
                        <m:sty m:val="p"/>
                      </m:rPr>
                      <a:rPr lang="en-US" altLang="zh-CN" i="1">
                        <a:latin typeface="Cambria Math" panose="02040503050406030204" pitchFamily="18" charset="0"/>
                      </a:rPr>
                      <m:t>ar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+2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var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r>
                  <a:rPr lang="en-US" altLang="zh-CN" dirty="0"/>
                  <a:t>            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EBC032B8-B9B1-4037-B53E-11D3C5020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3070890"/>
                <a:ext cx="6651135" cy="578043"/>
              </a:xfrm>
              <a:prstGeom prst="rect">
                <a:avLst/>
              </a:prstGeom>
              <a:blipFill>
                <a:blip r:embed="rId6"/>
                <a:stretch>
                  <a:fillRect l="-2200" t="-94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A74A2ADB-9A0F-4BFB-99E0-61DEAAAE7E0E}"/>
              </a:ext>
            </a:extLst>
          </p:cNvPr>
          <p:cNvCxnSpPr/>
          <p:nvPr/>
        </p:nvCxnSpPr>
        <p:spPr>
          <a:xfrm flipV="1">
            <a:off x="5758134" y="2852936"/>
            <a:ext cx="1406154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61EA9871-1D8C-4822-A1A7-FBDBEF624F13}"/>
              </a:ext>
            </a:extLst>
          </p:cNvPr>
          <p:cNvSpPr txBox="1"/>
          <p:nvPr/>
        </p:nvSpPr>
        <p:spPr>
          <a:xfrm>
            <a:off x="6948264" y="2592581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相互独立，等于</a:t>
            </a:r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4BFE062-9B26-461A-860F-DBCADF920C4F}"/>
              </a:ext>
            </a:extLst>
          </p:cNvPr>
          <p:cNvSpPr txBox="1"/>
          <p:nvPr/>
        </p:nvSpPr>
        <p:spPr>
          <a:xfrm>
            <a:off x="1543522" y="389961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记为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CC1927B-4071-422F-9EEA-240FEE06E34D}"/>
              </a:ext>
            </a:extLst>
          </p:cNvPr>
          <p:cNvSpPr txBox="1"/>
          <p:nvPr/>
        </p:nvSpPr>
        <p:spPr>
          <a:xfrm>
            <a:off x="291771" y="5186356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线性组合的协方差推导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DE3DBF-DD9E-4033-A37C-5045DEDDF715}"/>
                  </a:ext>
                </a:extLst>
              </p:cNvPr>
              <p:cNvSpPr txBox="1"/>
              <p:nvPr/>
            </p:nvSpPr>
            <p:spPr>
              <a:xfrm>
                <a:off x="755576" y="1340768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考虑每个证券收益率对宏观冲击的反应程度不同，用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dirty="0"/>
                  <a:t>表示，于是有：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A3DE3DBF-DD9E-4033-A37C-5045DEDDF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340768"/>
                <a:ext cx="7344816" cy="369332"/>
              </a:xfrm>
              <a:prstGeom prst="rect">
                <a:avLst/>
              </a:prstGeom>
              <a:blipFill>
                <a:blip r:embed="rId7"/>
                <a:stretch>
                  <a:fillRect l="-747" t="-13115" b="-213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C2E2BD-DC76-4AFB-AF6A-E75D42967EC1}"/>
                  </a:ext>
                </a:extLst>
              </p:cNvPr>
              <p:cNvSpPr txBox="1"/>
              <p:nvPr/>
            </p:nvSpPr>
            <p:spPr>
              <a:xfrm>
                <a:off x="1763688" y="5186356"/>
                <a:ext cx="5544616" cy="32246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altLang="zh-CN" dirty="0"/>
                  <a:t>co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v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）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21C2E2BD-DC76-4AFB-AF6A-E75D42967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5186356"/>
                <a:ext cx="5544616" cy="322461"/>
              </a:xfrm>
              <a:prstGeom prst="rect">
                <a:avLst/>
              </a:prstGeom>
              <a:blipFill>
                <a:blip r:embed="rId8"/>
                <a:stretch>
                  <a:fillRect l="-2527" t="-18868" b="-33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8654F24-27D3-48D9-8CFD-09AF7F579E73}"/>
                  </a:ext>
                </a:extLst>
              </p:cNvPr>
              <p:cNvSpPr/>
              <p:nvPr/>
            </p:nvSpPr>
            <p:spPr>
              <a:xfrm>
                <a:off x="2619053" y="5545050"/>
                <a:ext cx="6129411" cy="10074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begChr m:val="["/>
                        <m:endChr m:val="]"/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cov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)+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m:rPr>
                            <m:nor/>
                          </m:rPr>
                          <a:rPr lang="en-US" altLang="zh-CN" dirty="0"/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altLang="zh-CN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                                          </a:t>
                </a:r>
              </a:p>
            </p:txBody>
          </p:sp>
        </mc:Choice>
        <mc:Fallback xmlns=""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08654F24-27D3-48D9-8CFD-09AF7F579E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053" y="5545050"/>
                <a:ext cx="6129411" cy="1007455"/>
              </a:xfrm>
              <a:prstGeom prst="rect">
                <a:avLst/>
              </a:prstGeom>
              <a:blipFill>
                <a:blip r:embed="rId9"/>
                <a:stretch>
                  <a:fillRect t="-1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6976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16B285-688A-4433-883F-63DF94999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重大改进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487710-6C3D-4D9C-AF12-814D2CD50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马科维兹优化过程中，协方差计算量为</a:t>
                </a:r>
                <a:r>
                  <a:rPr lang="en-US" altLang="zh-CN" dirty="0"/>
                  <a:t>n(n-1)/2</a:t>
                </a:r>
                <a:r>
                  <a:rPr lang="zh-CN" altLang="en-US" dirty="0"/>
                  <a:t>个</a:t>
                </a:r>
                <a:endParaRPr lang="en-US" altLang="zh-CN" dirty="0"/>
              </a:p>
              <a:p>
                <a:r>
                  <a:rPr lang="zh-CN" altLang="en-US" dirty="0"/>
                  <a:t>现在，缩减为</a:t>
                </a:r>
                <a:r>
                  <a:rPr lang="en-US" altLang="zh-CN" dirty="0"/>
                  <a:t>n</a:t>
                </a:r>
                <a:r>
                  <a:rPr lang="zh-CN" altLang="en-US" dirty="0"/>
                  <a:t>个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zh-CN" altLang="en-US" dirty="0"/>
                  <a:t>，和</a:t>
                </a:r>
                <a:r>
                  <a:rPr lang="en-US" altLang="zh-CN" dirty="0"/>
                  <a:t>1</a:t>
                </a:r>
                <a:r>
                  <a:rPr lang="zh-CN" altLang="en-US" dirty="0"/>
                  <a:t>个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dirty="0"/>
              </a:p>
              <a:p>
                <a:r>
                  <a:rPr lang="zh-CN" altLang="en-US" dirty="0"/>
                  <a:t>宏观因素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zh-CN" altLang="en-US" dirty="0">
                    <a:sym typeface="Wingdings" panose="05000000000000000000" pitchFamily="2" charset="2"/>
                  </a:rPr>
                  <a:t>所有证券</a:t>
                </a:r>
                <a:r>
                  <a:rPr lang="en-US" altLang="zh-CN" dirty="0">
                    <a:sym typeface="Wingdings" panose="05000000000000000000" pitchFamily="2" charset="2"/>
                  </a:rPr>
                  <a:t></a:t>
                </a:r>
                <a:r>
                  <a:rPr lang="zh-CN" altLang="en-US" dirty="0">
                    <a:sym typeface="Wingdings" panose="05000000000000000000" pitchFamily="2" charset="2"/>
                  </a:rPr>
                  <a:t>综合指数。</a:t>
                </a:r>
                <a:endParaRPr lang="en-US" altLang="zh-CN" dirty="0">
                  <a:sym typeface="Wingdings" panose="05000000000000000000" pitchFamily="2" charset="2"/>
                </a:endParaRPr>
              </a:p>
              <a:p>
                <a:r>
                  <a:rPr lang="zh-CN" altLang="en-US" dirty="0">
                    <a:sym typeface="Wingdings" panose="05000000000000000000" pitchFamily="2" charset="2"/>
                  </a:rPr>
                  <a:t>推理：也许可以用市场指数收益率作为宏观因素的代理变量（</a:t>
                </a:r>
                <a:r>
                  <a:rPr lang="en-US" altLang="zh-CN" dirty="0">
                    <a:sym typeface="Wingdings" panose="05000000000000000000" pitchFamily="2" charset="2"/>
                  </a:rPr>
                  <a:t>proxy variable</a:t>
                </a:r>
                <a:r>
                  <a:rPr lang="zh-CN" altLang="en-US" dirty="0">
                    <a:sym typeface="Wingdings" panose="05000000000000000000" pitchFamily="2" charset="2"/>
                  </a:rPr>
                  <a:t>）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7F487710-6C3D-4D9C-AF12-814D2CD50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2156" r="-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549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单指数模型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1556792"/>
            <a:ext cx="8013576" cy="4525963"/>
          </a:xfrm>
        </p:spPr>
        <p:txBody>
          <a:bodyPr/>
          <a:lstStyle/>
          <a:p>
            <a:r>
              <a:rPr lang="zh-CN" altLang="en-US" dirty="0"/>
              <a:t>用证券市场指数作为宏观冲击的代表变量</a:t>
            </a:r>
            <a:endParaRPr lang="en-US" altLang="zh-CN" dirty="0"/>
          </a:p>
          <a:p>
            <a:r>
              <a:rPr lang="zh-CN" altLang="en-US" dirty="0"/>
              <a:t>超额收益</a:t>
            </a:r>
            <a:endParaRPr lang="en-US" altLang="zh-CN" dirty="0"/>
          </a:p>
          <a:p>
            <a:r>
              <a:rPr lang="zh-CN" altLang="en-US" dirty="0"/>
              <a:t>历史数据回归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2348880"/>
            <a:ext cx="1832400" cy="41946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826975"/>
            <a:ext cx="3473838" cy="4957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8689" y="3405553"/>
            <a:ext cx="3244875" cy="819867"/>
          </a:xfrm>
          <a:prstGeom prst="rect">
            <a:avLst/>
          </a:prstGeom>
        </p:spPr>
      </p:pic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07560"/>
              </p:ext>
            </p:extLst>
          </p:nvPr>
        </p:nvGraphicFramePr>
        <p:xfrm>
          <a:off x="1861356" y="4374206"/>
          <a:ext cx="2710644" cy="39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990360" imgH="253800" progId="Equation.3">
                  <p:embed/>
                </p:oleObj>
              </mc:Choice>
              <mc:Fallback>
                <p:oleObj name="公式" r:id="rId5" imgW="990360" imgH="2538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356" y="4374206"/>
                        <a:ext cx="2710644" cy="391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1559861" y="4886183"/>
          <a:ext cx="4152070" cy="34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7" imgW="1231560" imgH="253800" progId="Equation.3">
                  <p:embed/>
                </p:oleObj>
              </mc:Choice>
              <mc:Fallback>
                <p:oleObj name="公式" r:id="rId7" imgW="1231560" imgH="2538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861" y="4886183"/>
                        <a:ext cx="4152070" cy="34472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D0A54CC9-CB74-41AF-A6D4-F3BD3A211312}"/>
              </a:ext>
            </a:extLst>
          </p:cNvPr>
          <p:cNvSpPr txBox="1"/>
          <p:nvPr/>
        </p:nvSpPr>
        <p:spPr>
          <a:xfrm>
            <a:off x="600397" y="435878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总风险</a:t>
            </a:r>
          </a:p>
        </p:txBody>
      </p:sp>
    </p:spTree>
    <p:extLst>
      <p:ext uri="{BB962C8B-B14F-4D97-AF65-F5344CB8AC3E}">
        <p14:creationId xmlns:p14="http://schemas.microsoft.com/office/powerpoint/2010/main" val="420828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10F41-0C21-4062-82C4-9B3FA1BDFB9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zh-CN" altLang="en-US" dirty="0"/>
                  <a:t>          重新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审视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的</m:t>
                    </m:r>
                  </m:oMath>
                </a14:m>
                <a:r>
                  <a:rPr lang="zh-CN" altLang="en-US" dirty="0"/>
                  <a:t>含义</a:t>
                </a: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61510F41-0C21-4062-82C4-9B3FA1BDFB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D6024EE-6EA9-4F22-A3BB-D1B6F4E477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𝑜𝑣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𝑐𝑜𝑣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zh-CN" dirty="0"/>
                  <a:t>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                         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𝑐𝑜𝑣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b="0" dirty="0"/>
              </a:p>
              <a:p>
                <a:pPr marL="0" indent="0">
                  <a:buNone/>
                </a:pPr>
                <a:r>
                  <a:rPr lang="en-US" altLang="zh-CN" b="0" dirty="0"/>
                  <a:t>                     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altLang="zh-CN" b="0" dirty="0"/>
              </a:p>
              <a:p>
                <a:r>
                  <a:rPr lang="zh-CN" altLang="en-US" dirty="0"/>
                  <a:t>因此，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𝑜𝑣</m:t>
                        </m:r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𝑖𝑚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</m:sSub>
                    <m:f>
                      <m:f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D6024EE-6EA9-4F22-A3BB-D1B6F4E477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704" t="-17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085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49E09C-5F8C-4638-918C-43397210E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/>
              <a:t>             </a:t>
            </a:r>
            <a:r>
              <a:rPr lang="zh-CN" altLang="en-US" sz="3200" dirty="0"/>
              <a:t>证券</a:t>
            </a:r>
            <a:r>
              <a:rPr lang="en-US" altLang="zh-CN" sz="3200" dirty="0" err="1"/>
              <a:t>i</a:t>
            </a:r>
            <a:r>
              <a:rPr lang="zh-CN" altLang="en-US" sz="3200" dirty="0"/>
              <a:t>和</a:t>
            </a:r>
            <a:r>
              <a:rPr lang="en-US" altLang="zh-CN" sz="3200" dirty="0"/>
              <a:t>j</a:t>
            </a:r>
            <a:r>
              <a:rPr lang="zh-CN" altLang="en-US" sz="3200" dirty="0"/>
              <a:t>超额收益率的相关系数</a:t>
            </a:r>
            <a:endParaRPr lang="zh-CN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281D3760-7F21-4DC3-A2DE-14A499520EF7}"/>
                  </a:ext>
                </a:extLst>
              </p:cNvPr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4525963"/>
              </a:xfrm>
              <a:prstGeom prst="rect">
                <a:avLst/>
              </a:prstGeom>
              <a:noFill/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𝐶𝑜𝑟𝑟</m:t>
                    </m:r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𝐶𝑜𝑣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Sup>
                          <m:sSubSup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zh-CN" alt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将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lang="en-US" altLang="zh-CN" sz="2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zh-CN" alt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代入上式</a:t>
                </a:r>
                <a:endParaRPr lang="en-US" altLang="zh-CN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r>
                  <a:rPr lang="en-US" altLang="zh-CN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:r>
                  <a:rPr lang="zh-CN" altLang="en-US" sz="2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cov</m:t>
                        </m:r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zh-CN" alt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en-US" altLang="zh-CN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endParaRPr lang="en-US" altLang="zh-CN" sz="2400" dirty="0"/>
              </a:p>
              <a:p>
                <a:r>
                  <a:rPr lang="zh-CN" altLang="en-US" sz="2400" dirty="0"/>
                  <a:t>同时，考虑到超额收益率等于实际收益率减去无风险收益率（常数），不影响相关系数、协方差计算，所以实际收益率也满足以上公式</a:t>
                </a:r>
                <a:endParaRPr lang="en-US" altLang="zh-CN" sz="2400" dirty="0"/>
              </a:p>
              <a:p>
                <a:r>
                  <a:rPr lang="zh-CN" altLang="en-US" sz="2400" dirty="0"/>
                  <a:t>即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𝐶𝑜𝑟𝑟</m:t>
                    </m:r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，</m:t>
                    </m:r>
                    <m:sSub>
                      <m:sSubPr>
                        <m:ctrlP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zh-CN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)×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𝑐𝑜𝑟𝑟</m:t>
                    </m:r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zh-CN" altLang="en-US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sz="2400" dirty="0"/>
              </a:p>
              <a:p>
                <a:endParaRPr lang="zh-CN" altLang="en-US" sz="2400" dirty="0"/>
              </a:p>
            </p:txBody>
          </p:sp>
        </mc:Choice>
        <mc:Fallback xmlns="">
          <p:sp>
            <p:nvSpPr>
              <p:cNvPr id="4" name="对象 3">
                <a:extLst>
                  <a:ext uri="{FF2B5EF4-FFF2-40B4-BE49-F238E27FC236}">
                    <a16:creationId xmlns:a16="http://schemas.microsoft.com/office/drawing/2014/main" id="{281D3760-7F21-4DC3-A2DE-14A499520EF7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457200" y="1600200"/>
                <a:ext cx="8229600" cy="4525963"/>
              </a:xfrm>
              <a:prstGeom prst="rect">
                <a:avLst/>
              </a:prstGeom>
              <a:blipFill>
                <a:blip r:embed="rId2"/>
                <a:stretch>
                  <a:fillRect l="-1111" r="-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294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900D6E-3BEB-4F83-A7AC-B50C03AD2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               马科维兹优化程序的引申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376370A-BCBA-4D7C-B14A-C478DDDD0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000" b="1" dirty="0"/>
              <a:t>随着分散化程度的提高，重要的不是单个资产的方差，而是协方差</a:t>
            </a:r>
            <a:endParaRPr lang="en-US" altLang="zh-CN" sz="2000" b="1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endParaRPr lang="en-US" altLang="zh-CN" sz="2000" dirty="0"/>
          </a:p>
          <a:p>
            <a:r>
              <a:rPr lang="zh-CN" altLang="en-US" sz="1600" dirty="0"/>
              <a:t>证券</a:t>
            </a:r>
            <a:r>
              <a:rPr lang="en-US" altLang="zh-CN" sz="1600" dirty="0"/>
              <a:t>m</a:t>
            </a:r>
            <a:r>
              <a:rPr lang="zh-CN" altLang="en-US" sz="1600" dirty="0"/>
              <a:t>对组合方差的贡献为 </a:t>
            </a:r>
            <a:r>
              <a:rPr lang="en-US" altLang="zh-CN" sz="1600" dirty="0" err="1"/>
              <a:t>i</a:t>
            </a:r>
            <a:r>
              <a:rPr lang="en-US" altLang="zh-CN" sz="1600" dirty="0"/>
              <a:t>=m, j=1,2,……n </a:t>
            </a:r>
            <a:r>
              <a:rPr lang="zh-CN" altLang="en-US" sz="1600" dirty="0"/>
              <a:t>（上表红色列）</a:t>
            </a:r>
            <a:endParaRPr lang="en-US" altLang="zh-CN" sz="1600" dirty="0"/>
          </a:p>
          <a:p>
            <a:r>
              <a:rPr lang="zh-CN" altLang="en-US" sz="1600" dirty="0"/>
              <a:t>以及</a:t>
            </a:r>
            <a:r>
              <a:rPr lang="en-US" altLang="zh-CN" sz="1600" dirty="0" err="1"/>
              <a:t>i</a:t>
            </a:r>
            <a:r>
              <a:rPr lang="en-US" altLang="zh-CN" sz="1600" dirty="0"/>
              <a:t>=1,2,….n, j=m</a:t>
            </a:r>
            <a:r>
              <a:rPr lang="zh-CN" altLang="en-US" sz="1600" dirty="0"/>
              <a:t>（上表红色行）</a:t>
            </a:r>
            <a:endParaRPr lang="en-US" altLang="zh-CN" sz="1600" dirty="0"/>
          </a:p>
          <a:p>
            <a:r>
              <a:rPr lang="zh-CN" altLang="en-US" sz="1600" dirty="0"/>
              <a:t>不难发现，红色行与列的数值完全相同，不能算两遍，所以，我们一般取列就可以了。随着</a:t>
            </a:r>
            <a:r>
              <a:rPr lang="en-US" altLang="zh-CN" sz="1600" dirty="0"/>
              <a:t>n</a:t>
            </a:r>
            <a:r>
              <a:rPr lang="zh-CN" altLang="en-US" sz="1600" dirty="0"/>
              <a:t>的增大，</a:t>
            </a:r>
            <a:r>
              <a:rPr lang="en-US" altLang="zh-CN" sz="1600" dirty="0" err="1"/>
              <a:t>WmWm</a:t>
            </a:r>
            <a:r>
              <a:rPr lang="en-US" altLang="zh-CN" sz="1600" dirty="0"/>
              <a:t>*</a:t>
            </a:r>
            <a:r>
              <a:rPr lang="en-US" altLang="zh-CN" sz="1600" dirty="0" err="1"/>
              <a:t>cov</a:t>
            </a:r>
            <a:r>
              <a:rPr lang="en-US" altLang="zh-CN" sz="1600" dirty="0"/>
              <a:t>(</a:t>
            </a:r>
            <a:r>
              <a:rPr lang="en-US" altLang="zh-CN" sz="1600" dirty="0" err="1"/>
              <a:t>m,m</a:t>
            </a:r>
            <a:r>
              <a:rPr lang="en-US" altLang="zh-CN" sz="1600" dirty="0"/>
              <a:t>)</a:t>
            </a:r>
            <a:r>
              <a:rPr lang="zh-CN" altLang="en-US" sz="1600" dirty="0"/>
              <a:t>占</a:t>
            </a:r>
            <a:r>
              <a:rPr lang="en-US" altLang="zh-CN" sz="1600" dirty="0"/>
              <a:t>m</a:t>
            </a:r>
            <a:r>
              <a:rPr lang="zh-CN" altLang="en-US" sz="1600" dirty="0"/>
              <a:t>证券的方差贡献的比重越来越小，直至趋近</a:t>
            </a:r>
            <a:r>
              <a:rPr lang="en-US" altLang="zh-CN" sz="1600" dirty="0"/>
              <a:t>0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071933C5-6320-40D5-B47D-4DFEB030D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96547"/>
              </p:ext>
            </p:extLst>
          </p:nvPr>
        </p:nvGraphicFramePr>
        <p:xfrm>
          <a:off x="647563" y="2132856"/>
          <a:ext cx="7092792" cy="2251710"/>
        </p:xfrm>
        <a:graphic>
          <a:graphicData uri="http://schemas.openxmlformats.org/drawingml/2006/table">
            <a:tbl>
              <a:tblPr/>
              <a:tblGrid>
                <a:gridCol w="882357">
                  <a:extLst>
                    <a:ext uri="{9D8B030D-6E8A-4147-A177-3AD203B41FA5}">
                      <a16:colId xmlns:a16="http://schemas.microsoft.com/office/drawing/2014/main" val="487354329"/>
                    </a:ext>
                  </a:extLst>
                </a:gridCol>
                <a:gridCol w="916293">
                  <a:extLst>
                    <a:ext uri="{9D8B030D-6E8A-4147-A177-3AD203B41FA5}">
                      <a16:colId xmlns:a16="http://schemas.microsoft.com/office/drawing/2014/main" val="1554535058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2684172454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458882225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2918891015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2004440750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1042920349"/>
                    </a:ext>
                  </a:extLst>
                </a:gridCol>
                <a:gridCol w="882357">
                  <a:extLst>
                    <a:ext uri="{9D8B030D-6E8A-4147-A177-3AD203B41FA5}">
                      <a16:colId xmlns:a16="http://schemas.microsoft.com/office/drawing/2014/main" val="1223033005"/>
                    </a:ext>
                  </a:extLst>
                </a:gridCol>
              </a:tblGrid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权重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7676789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cov(1,1)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(1,2)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cov(1,3)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cov(1,m)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cov(1,n)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836898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cov(2,1)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cov(2,2)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cov(2,3)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cov(2,m)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cov(2,n)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7423760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W3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cov(3,1)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cov(3,2)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cov(3,3)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cov(3,m)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cov(3,n)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4173362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6142206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Wm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cov(m,1)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cov(m,2)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cov(m,3)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cov(m,m)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cov(m,n)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335314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2452978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Wn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(n,1)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cov(n,2)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cov(n,3)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...........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cov(n,m)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..........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cov(n,n)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5949376"/>
                  </a:ext>
                </a:extLst>
              </a:tr>
              <a:tr h="248028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方差贡献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271557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DCA61C-1EC9-4F1F-BBDC-A43ACA428FC2}"/>
                  </a:ext>
                </a:extLst>
              </p:cNvPr>
              <p:cNvSpPr txBox="1"/>
              <p:nvPr/>
            </p:nvSpPr>
            <p:spPr>
              <a:xfrm>
                <a:off x="755576" y="4567128"/>
                <a:ext cx="2664960" cy="7875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P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altLang="zh-CN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𝐶𝑜𝑣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B0DCA61C-1EC9-4F1F-BBDC-A43ACA428F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567128"/>
                <a:ext cx="2664960" cy="78752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6056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D35DE-3070-41C9-A9F5-918FEFABC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   </a:t>
            </a:r>
            <a:r>
              <a:rPr lang="zh-CN" altLang="en-US" sz="2800" dirty="0"/>
              <a:t>贝塔系数、相关系数与系统性风险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FE95F16-8D18-4B21-B9E9-A72CF98BECA9}"/>
                  </a:ext>
                </a:extLst>
              </p:cNvPr>
              <p:cNvSpPr txBox="1"/>
              <p:nvPr/>
            </p:nvSpPr>
            <p:spPr>
              <a:xfrm>
                <a:off x="755576" y="2158564"/>
                <a:ext cx="6192688" cy="541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根据相关系数的定义：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6FE95F16-8D18-4B21-B9E9-A72CF98BE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158564"/>
                <a:ext cx="6192688" cy="541751"/>
              </a:xfrm>
              <a:prstGeom prst="rect">
                <a:avLst/>
              </a:prstGeom>
              <a:blipFill>
                <a:blip r:embed="rId2"/>
                <a:stretch>
                  <a:fillRect l="-8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79374D-A9C6-4F8C-84D6-588E633328AC}"/>
                  </a:ext>
                </a:extLst>
              </p:cNvPr>
              <p:cNvSpPr txBox="1"/>
              <p:nvPr/>
            </p:nvSpPr>
            <p:spPr>
              <a:xfrm>
                <a:off x="1808817" y="2771256"/>
                <a:ext cx="5526360" cy="13154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begChr m:val="["/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zh-CN" sz="2400" i="1">
                            <a:latin typeface="Cambria Math" panose="02040503050406030204" pitchFamily="18" charset="0"/>
                          </a:rPr>
                          <m:t>co</m:t>
                        </m:r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CN" sz="2400" i="1">
                            <a:latin typeface="Cambria Math" panose="02040503050406030204" pitchFamily="18" charset="0"/>
                          </a:rPr>
                          <m:t>]</m:t>
                        </m:r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CN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Sup>
                          <m:sSubSup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sz="240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zh-CN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779374D-A9C6-4F8C-84D6-588E633328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817" y="2771256"/>
                <a:ext cx="5526360" cy="1315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542EF6-5304-448C-90DA-5BAA77E7F48F}"/>
                  </a:ext>
                </a:extLst>
              </p:cNvPr>
              <p:cNvSpPr txBox="1"/>
              <p:nvPr/>
            </p:nvSpPr>
            <p:spPr>
              <a:xfrm>
                <a:off x="2291274" y="1564184"/>
                <a:ext cx="22004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8B542EF6-5304-448C-90DA-5BAA77E7F4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274" y="1564184"/>
                <a:ext cx="2200411" cy="276999"/>
              </a:xfrm>
              <a:prstGeom prst="rect">
                <a:avLst/>
              </a:prstGeom>
              <a:blipFill>
                <a:blip r:embed="rId4"/>
                <a:stretch>
                  <a:fillRect l="-831" t="-2222" r="-277" b="-37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1B9DA7-593B-4BE1-A46B-0739258A0F20}"/>
                  </a:ext>
                </a:extLst>
              </p:cNvPr>
              <p:cNvSpPr txBox="1"/>
              <p:nvPr/>
            </p:nvSpPr>
            <p:spPr>
              <a:xfrm>
                <a:off x="827584" y="4317817"/>
                <a:ext cx="7488832" cy="9652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观察证券</a:t>
                </a:r>
                <a:r>
                  <a:rPr lang="en-US" altLang="zh-CN" dirty="0" err="1"/>
                  <a:t>i</a:t>
                </a:r>
                <a:r>
                  <a:rPr lang="zh-CN" altLang="en-US" dirty="0"/>
                  <a:t>收益率的方差</a:t>
                </a:r>
                <a:endParaRPr lang="en-US" altLang="zh-CN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var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𝑣𝑎𝑟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CN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CN" b="0" dirty="0"/>
              </a:p>
              <a:p>
                <a:r>
                  <a:rPr lang="zh-CN" altLang="en-US" dirty="0"/>
                  <a:t>                                                 </a:t>
                </a:r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A41B9DA7-593B-4BE1-A46B-0739258A0F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317817"/>
                <a:ext cx="7488832" cy="965264"/>
              </a:xfrm>
              <a:prstGeom prst="rect">
                <a:avLst/>
              </a:prstGeom>
              <a:blipFill>
                <a:blip r:embed="rId5"/>
                <a:stretch>
                  <a:fillRect l="-733" t="-44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7F030A10-25DA-4EE4-ACF0-097A85934815}"/>
              </a:ext>
            </a:extLst>
          </p:cNvPr>
          <p:cNvCxnSpPr/>
          <p:nvPr/>
        </p:nvCxnSpPr>
        <p:spPr>
          <a:xfrm>
            <a:off x="3491880" y="4942183"/>
            <a:ext cx="0" cy="504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E6343456-140C-4BD3-8883-CE985A633EE8}"/>
              </a:ext>
            </a:extLst>
          </p:cNvPr>
          <p:cNvCxnSpPr/>
          <p:nvPr/>
        </p:nvCxnSpPr>
        <p:spPr>
          <a:xfrm>
            <a:off x="5940152" y="4942183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7F0AC3D0-8305-489F-A05D-5A9EC62D8520}"/>
              </a:ext>
            </a:extLst>
          </p:cNvPr>
          <p:cNvCxnSpPr>
            <a:cxnSpLocks/>
          </p:cNvCxnSpPr>
          <p:nvPr/>
        </p:nvCxnSpPr>
        <p:spPr>
          <a:xfrm>
            <a:off x="6867127" y="4969689"/>
            <a:ext cx="710951" cy="3408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92392311-9D24-4B6C-8A52-55BC7499DAE0}"/>
              </a:ext>
            </a:extLst>
          </p:cNvPr>
          <p:cNvSpPr txBox="1"/>
          <p:nvPr/>
        </p:nvSpPr>
        <p:spPr>
          <a:xfrm>
            <a:off x="2760646" y="5415828"/>
            <a:ext cx="1800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证券</a:t>
            </a:r>
            <a:r>
              <a:rPr lang="en-US" altLang="zh-CN" dirty="0" err="1"/>
              <a:t>i</a:t>
            </a:r>
            <a:r>
              <a:rPr lang="zh-CN" altLang="en-US" dirty="0"/>
              <a:t>的总风险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C5AE89-87DB-450C-9114-876454AE0CBA}"/>
              </a:ext>
            </a:extLst>
          </p:cNvPr>
          <p:cNvSpPr txBox="1"/>
          <p:nvPr/>
        </p:nvSpPr>
        <p:spPr>
          <a:xfrm>
            <a:off x="5013178" y="5476592"/>
            <a:ext cx="2016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证券</a:t>
            </a:r>
            <a:r>
              <a:rPr lang="en-US" altLang="zh-CN" dirty="0" err="1"/>
              <a:t>i</a:t>
            </a:r>
            <a:r>
              <a:rPr lang="zh-CN" altLang="en-US" dirty="0"/>
              <a:t>的系统风险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EEAB054-D719-43ED-B7F7-6CD1060CB3BC}"/>
              </a:ext>
            </a:extLst>
          </p:cNvPr>
          <p:cNvSpPr txBox="1"/>
          <p:nvPr/>
        </p:nvSpPr>
        <p:spPr>
          <a:xfrm>
            <a:off x="7175539" y="5338092"/>
            <a:ext cx="1800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证券</a:t>
            </a:r>
            <a:r>
              <a:rPr lang="en-US" altLang="zh-CN" dirty="0" err="1"/>
              <a:t>i</a:t>
            </a:r>
            <a:r>
              <a:rPr lang="zh-CN" altLang="en-US" dirty="0"/>
              <a:t>的个别风险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17F11BC-F2EF-4BEC-B7CD-25E4C64C9735}"/>
                  </a:ext>
                </a:extLst>
              </p:cNvPr>
              <p:cNvSpPr txBox="1"/>
              <p:nvPr/>
            </p:nvSpPr>
            <p:spPr>
              <a:xfrm>
                <a:off x="941222" y="5893046"/>
                <a:ext cx="5616624" cy="60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系统性风险占总风险的比重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𝑖𝑚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E17F11BC-F2EF-4BEC-B7CD-25E4C64C9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222" y="5893046"/>
                <a:ext cx="5616624" cy="602729"/>
              </a:xfrm>
              <a:prstGeom prst="rect">
                <a:avLst/>
              </a:prstGeom>
              <a:blipFill>
                <a:blip r:embed="rId6"/>
                <a:stretch>
                  <a:fillRect l="-8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679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2605EF8-798A-4070-B233-D58E56DB2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r>
              <a:rPr lang="en-US" altLang="zh-CN" dirty="0"/>
              <a:t>1</a:t>
            </a:r>
            <a:endParaRPr lang="zh-CN" altLang="en-US" dirty="0"/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01B86748-3308-4C15-8A7D-56B1B3334A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57966"/>
            <a:ext cx="8229600" cy="2619105"/>
          </a:xfrm>
          <a:prstGeom prst="rect">
            <a:avLst/>
          </a:prstGeom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50A9348-9C16-407D-AAC4-E9B931408B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573807"/>
              </p:ext>
            </p:extLst>
          </p:nvPr>
        </p:nvGraphicFramePr>
        <p:xfrm>
          <a:off x="1861356" y="4374206"/>
          <a:ext cx="2710644" cy="39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990360" imgH="253800" progId="Equation.3">
                  <p:embed/>
                </p:oleObj>
              </mc:Choice>
              <mc:Fallback>
                <p:oleObj name="公式" r:id="rId3" imgW="990360" imgH="253800" progId="Equation.3">
                  <p:embed/>
                  <p:pic>
                    <p:nvPicPr>
                      <p:cNvPr id="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1356" y="4374206"/>
                        <a:ext cx="2710644" cy="3916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880AB1C0-0704-427F-9274-3909AEEE2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8268" y="4893376"/>
            <a:ext cx="2381684" cy="5541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A108B87-D407-4EEC-A40C-CAD1B892F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3420" y="5591724"/>
            <a:ext cx="2308729" cy="55411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2C5DB5C-AA64-4E5C-A67A-2DFA5D2E4E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0394" y="5597404"/>
            <a:ext cx="3340535" cy="48816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1242DFB-F0E5-4DA5-B210-882AA1C61BC1}"/>
              </a:ext>
            </a:extLst>
          </p:cNvPr>
          <p:cNvSpPr txBox="1"/>
          <p:nvPr/>
        </p:nvSpPr>
        <p:spPr>
          <a:xfrm>
            <a:off x="1546548" y="4360092"/>
            <a:ext cx="3024336" cy="193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208FBFB-8FA6-4ECD-A464-1EC859B99527}"/>
              </a:ext>
            </a:extLst>
          </p:cNvPr>
          <p:cNvSpPr txBox="1"/>
          <p:nvPr/>
        </p:nvSpPr>
        <p:spPr>
          <a:xfrm>
            <a:off x="5112060" y="4537456"/>
            <a:ext cx="3672408" cy="17251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graphicFrame>
        <p:nvGraphicFramePr>
          <p:cNvPr id="16" name="Object 5">
            <a:extLst>
              <a:ext uri="{FF2B5EF4-FFF2-40B4-BE49-F238E27FC236}">
                <a16:creationId xmlns:a16="http://schemas.microsoft.com/office/drawing/2014/main" id="{3ED5E17D-0C19-415B-8F86-B1A4F1043E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97022"/>
              </p:ext>
            </p:extLst>
          </p:nvPr>
        </p:nvGraphicFramePr>
        <p:xfrm>
          <a:off x="5508104" y="4785797"/>
          <a:ext cx="2880320" cy="351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8" imgW="1231560" imgH="253800" progId="Equation.3">
                  <p:embed/>
                </p:oleObj>
              </mc:Choice>
              <mc:Fallback>
                <p:oleObj name="公式" r:id="rId8" imgW="1231560" imgH="253800" progId="Equation.3">
                  <p:embed/>
                  <p:pic>
                    <p:nvPicPr>
                      <p:cNvPr id="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785797"/>
                        <a:ext cx="2880320" cy="351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09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76ADF2-213C-47AA-9ADA-B8D788B1E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r>
              <a:rPr lang="en-US" altLang="zh-CN" dirty="0"/>
              <a:t>2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CDF0B061-FB9B-45E4-A33B-33AF1D674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417638"/>
            <a:ext cx="8229600" cy="36030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AAE08E-F3AA-456C-BD24-A1389AFEB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64" y="5020646"/>
            <a:ext cx="4706193" cy="5845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E3F39A7-2003-4622-B70B-2FC22219E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645" y="5605220"/>
            <a:ext cx="4689449" cy="41606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57FED03-1BE5-4F00-B25D-5262BF2E9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34" y="6030812"/>
            <a:ext cx="4675359" cy="39166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6BA612-4623-4671-B886-A6991ED95C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660" y="5020647"/>
            <a:ext cx="3135344" cy="4562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BCC637E-C279-4F75-8C1E-909C8F128A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2660" y="5476875"/>
            <a:ext cx="3104140" cy="32838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1B76B9F6-D0B5-4240-AA23-6EA38C83F8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2660" y="5772647"/>
            <a:ext cx="3270351" cy="4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8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4D37C9-8574-4963-9A56-0A04CFC3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单指数模型小结</a:t>
            </a:r>
          </a:p>
        </p:txBody>
      </p:sp>
      <p:pic>
        <p:nvPicPr>
          <p:cNvPr id="7" name="内容占位符 6">
            <a:extLst>
              <a:ext uri="{FF2B5EF4-FFF2-40B4-BE49-F238E27FC236}">
                <a16:creationId xmlns:a16="http://schemas.microsoft.com/office/drawing/2014/main" id="{1BB64965-3D90-42A7-A4ED-E20C65702B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417638"/>
            <a:ext cx="7848872" cy="291982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0F859E2-AFB6-46BE-A703-5A47A6629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487862"/>
            <a:ext cx="646747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7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与</a:t>
            </a:r>
            <a:r>
              <a:rPr lang="en-US" altLang="zh-CN" dirty="0"/>
              <a:t>Markowitz</a:t>
            </a:r>
            <a:r>
              <a:rPr lang="zh-CN" altLang="en-US" dirty="0"/>
              <a:t>方法的比较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优点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输入变量减少到</a:t>
            </a:r>
            <a:r>
              <a:rPr lang="en-US" altLang="zh-CN" dirty="0"/>
              <a:t>3N+2</a:t>
            </a:r>
          </a:p>
          <a:p>
            <a:r>
              <a:rPr lang="zh-CN" altLang="en-US" dirty="0"/>
              <a:t>协方差一致性</a:t>
            </a:r>
            <a:r>
              <a:rPr lang="en-US" altLang="zh-CN" dirty="0"/>
              <a:t> </a:t>
            </a:r>
          </a:p>
          <a:p>
            <a:r>
              <a:rPr lang="zh-CN" altLang="en-US" dirty="0"/>
              <a:t>易于计算不同行业（板块）证券之间的相关系数（</a:t>
            </a:r>
            <a:r>
              <a:rPr lang="zh-CN" altLang="en-US" dirty="0">
                <a:solidFill>
                  <a:srgbClr val="FF0000"/>
                </a:solidFill>
              </a:rPr>
              <a:t>分析师通常专注于某一行业，对其他行业不了解</a:t>
            </a:r>
            <a:r>
              <a:rPr lang="zh-CN" altLang="en-US" dirty="0"/>
              <a:t>）</a:t>
            </a: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缺点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4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忽略了残差项可能存在的相关性，尤其是行业内相关性</a:t>
            </a:r>
            <a:endParaRPr lang="en-US" altLang="zh-CN" dirty="0"/>
          </a:p>
          <a:p>
            <a:r>
              <a:rPr lang="zh-CN" altLang="en-US" dirty="0"/>
              <a:t>当可选证券数量较少时，计算不准确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7994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单指数模型与分散化</a:t>
            </a: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若等权重组合</a:t>
            </a:r>
            <a:r>
              <a:rPr lang="en-US" altLang="zh-CN" sz="2400" dirty="0"/>
              <a:t>P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sz="2400" dirty="0"/>
              <a:t>令               ，       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741" y="1466435"/>
            <a:ext cx="3557707" cy="390678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107036D-2C12-41BF-B25F-DA89B08B6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44" y="2121472"/>
            <a:ext cx="4342454" cy="90583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226BA03-CF6D-46D6-A2AC-8610D546CF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3134" y="3247128"/>
            <a:ext cx="1008112" cy="50815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32C963C-D69B-4B6A-B8C1-EADCC0929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326" y="3275209"/>
            <a:ext cx="1181100" cy="5143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796E6CB-75C2-40BD-87DC-24A3B7BEF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1306" y="3213210"/>
            <a:ext cx="1095375" cy="5619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8794BD4-9E94-4A8C-AC65-037908352C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6602" y="4775053"/>
            <a:ext cx="4399481" cy="54278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43AA2B1C-6020-4880-A4E7-D92AB6733D73}"/>
              </a:ext>
            </a:extLst>
          </p:cNvPr>
          <p:cNvSpPr txBox="1"/>
          <p:nvPr/>
        </p:nvSpPr>
        <p:spPr>
          <a:xfrm>
            <a:off x="457200" y="4221088"/>
            <a:ext cx="5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有：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5D39E46-C0BF-406A-9923-CB22437AB4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5426816"/>
            <a:ext cx="6848475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838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967544-22AB-4043-849F-D9F19A97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课堂练习</a:t>
            </a:r>
            <a:r>
              <a:rPr lang="en-US" altLang="zh-CN" dirty="0"/>
              <a:t>3</a:t>
            </a:r>
            <a:endParaRPr lang="zh-CN" altLang="en-US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id="{714D799C-B322-4123-A55E-3E385C54A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633" y="1484784"/>
            <a:ext cx="8063050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BD8B03-DF35-4D5E-88AF-89D28F90EB17}"/>
                  </a:ext>
                </a:extLst>
              </p:cNvPr>
              <p:cNvSpPr txBox="1"/>
              <p:nvPr/>
            </p:nvSpPr>
            <p:spPr>
              <a:xfrm>
                <a:off x="1835696" y="4653136"/>
                <a:ext cx="1486689" cy="630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  <m:sup>
                                  <m:r>
                                    <a:rPr lang="en-US" altLang="zh-CN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sub>
                            <m:sup>
                              <m: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CBD8B03-DF35-4D5E-88AF-89D28F90E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653136"/>
                <a:ext cx="1486689" cy="6304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6803467B-02DA-4313-A619-468BAB9E7E53}"/>
              </a:ext>
            </a:extLst>
          </p:cNvPr>
          <p:cNvSpPr txBox="1"/>
          <p:nvPr/>
        </p:nvSpPr>
        <p:spPr>
          <a:xfrm>
            <a:off x="529208" y="4783684"/>
            <a:ext cx="1306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提示：  </a:t>
            </a:r>
            <a:r>
              <a:rPr lang="en-US" altLang="zh-CN" dirty="0"/>
              <a:t>1</a:t>
            </a:r>
            <a:r>
              <a:rPr lang="zh-CN" altLang="en-US" dirty="0"/>
              <a:t>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B1F616B-03F9-42BC-8EE8-FC73678C0EC5}"/>
                  </a:ext>
                </a:extLst>
              </p:cNvPr>
              <p:cNvSpPr txBox="1"/>
              <p:nvPr/>
            </p:nvSpPr>
            <p:spPr>
              <a:xfrm>
                <a:off x="1835696" y="5278307"/>
                <a:ext cx="3312368" cy="45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altLang="zh-CN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sSub>
                            <m:sSubPr>
                              <m:ctrlPr>
                                <a:rPr lang="en-US" altLang="zh-CN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i="1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B1F616B-03F9-42BC-8EE8-FC73678C0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78307"/>
                <a:ext cx="3312368" cy="458459"/>
              </a:xfrm>
              <a:prstGeom prst="rect">
                <a:avLst/>
              </a:prstGeom>
              <a:blipFill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7DE354B7-42C6-4AF2-86C6-AA5A9AB84C74}"/>
              </a:ext>
            </a:extLst>
          </p:cNvPr>
          <p:cNvSpPr txBox="1"/>
          <p:nvPr/>
        </p:nvSpPr>
        <p:spPr>
          <a:xfrm>
            <a:off x="1403648" y="5283565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552DCD-B135-405E-9197-2AF2172EE8B8}"/>
                  </a:ext>
                </a:extLst>
              </p:cNvPr>
              <p:cNvSpPr txBox="1"/>
              <p:nvPr/>
            </p:nvSpPr>
            <p:spPr>
              <a:xfrm>
                <a:off x="1835696" y="5819496"/>
                <a:ext cx="2126288" cy="28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F4552DCD-B135-405E-9197-2AF2172EE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19496"/>
                <a:ext cx="2126288" cy="286489"/>
              </a:xfrm>
              <a:prstGeom prst="rect">
                <a:avLst/>
              </a:prstGeom>
              <a:blipFill>
                <a:blip r:embed="rId5"/>
                <a:stretch>
                  <a:fillRect l="-2865" r="-1433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EFF7A49-8DA5-46FD-B79B-04F974417C9A}"/>
                  </a:ext>
                </a:extLst>
              </p:cNvPr>
              <p:cNvSpPr txBox="1"/>
              <p:nvPr/>
            </p:nvSpPr>
            <p:spPr>
              <a:xfrm>
                <a:off x="1835696" y="5827193"/>
                <a:ext cx="2126288" cy="28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i="1" smtClean="0">
                        <a:latin typeface="Cambria Math" panose="02040503050406030204" pitchFamily="18" charset="0"/>
                      </a:rPr>
                      <m:t>cov</m:t>
                    </m:r>
                    <m:d>
                      <m:dPr>
                        <m:begChr m:val="（"/>
                        <m:endChr m:val="）"/>
                        <m:ctrlPr>
                          <a:rPr lang="zh-CN" alt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i="1"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EFF7A49-8DA5-46FD-B79B-04F974417C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827193"/>
                <a:ext cx="2126288" cy="286489"/>
              </a:xfrm>
              <a:prstGeom prst="rect">
                <a:avLst/>
              </a:prstGeom>
              <a:blipFill>
                <a:blip r:embed="rId6"/>
                <a:stretch>
                  <a:fillRect l="-2865" r="-1433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7D115B-90FA-48B8-B997-249A9C215ECF}"/>
                  </a:ext>
                </a:extLst>
              </p:cNvPr>
              <p:cNvSpPr txBox="1"/>
              <p:nvPr/>
            </p:nvSpPr>
            <p:spPr>
              <a:xfrm>
                <a:off x="1828597" y="6223437"/>
                <a:ext cx="1939121" cy="28648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𝑐𝑜𝑣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m:rPr>
                          <m:nor/>
                        </m:rPr>
                        <a:rPr lang="en-US" altLang="zh-CN" dirty="0"/>
                        <m:t> </m:t>
                      </m:r>
                      <m:sSubSup>
                        <m:sSubSupPr>
                          <m:ctrlPr>
                            <a:rPr lang="en-US" altLang="zh-CN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M</m:t>
                          </m:r>
                        </m:sub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FB7D115B-90FA-48B8-B997-249A9C215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97" y="6223437"/>
                <a:ext cx="1939121" cy="286489"/>
              </a:xfrm>
              <a:prstGeom prst="rect">
                <a:avLst/>
              </a:prstGeom>
              <a:blipFill>
                <a:blip r:embed="rId7"/>
                <a:stretch>
                  <a:fillRect l="-943" r="-943" b="-3617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553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实务界应用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采用总收益而非超额收益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9B1FEB-CAC2-456A-B597-C0C3985F6812}" type="slidenum">
              <a:rPr lang="en-US" altLang="zh-CN" smtClean="0"/>
              <a:pPr/>
              <a:t>27</a:t>
            </a:fld>
            <a:endParaRPr lang="en-US" altLang="zh-CN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1285852" y="2285992"/>
          <a:ext cx="3448870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2" imgW="1002960" imgH="228600" progId="Equation.3">
                  <p:embed/>
                </p:oleObj>
              </mc:Choice>
              <mc:Fallback>
                <p:oleObj name="公式" r:id="rId2" imgW="1002960" imgH="228600" progId="Equation.3">
                  <p:embed/>
                  <p:pic>
                    <p:nvPicPr>
                      <p:cNvPr id="5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52" y="2285992"/>
                        <a:ext cx="3448870" cy="78581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C2C85CB9-79F5-4D5D-B709-6121596346B0}"/>
              </a:ext>
            </a:extLst>
          </p:cNvPr>
          <p:cNvSpPr txBox="1"/>
          <p:nvPr/>
        </p:nvSpPr>
        <p:spPr>
          <a:xfrm>
            <a:off x="6660232" y="2492896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实务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ACE91DC-9A6A-4657-9721-CF016A024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1293" y="3254372"/>
            <a:ext cx="3293429" cy="5625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D74DA27-A327-4C6E-BC07-AD73A1D26B2B}"/>
              </a:ext>
            </a:extLst>
          </p:cNvPr>
          <p:cNvSpPr txBox="1"/>
          <p:nvPr/>
        </p:nvSpPr>
        <p:spPr>
          <a:xfrm>
            <a:off x="6732240" y="33855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BKM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083C007-20FE-4D58-8F81-3460E169B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16" y="4108561"/>
            <a:ext cx="6562565" cy="539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4EECA7-DE2E-47D3-B148-7F048FF20D47}"/>
                  </a:ext>
                </a:extLst>
              </p:cNvPr>
              <p:cNvSpPr txBox="1"/>
              <p:nvPr/>
            </p:nvSpPr>
            <p:spPr>
              <a:xfrm>
                <a:off x="1441293" y="5119300"/>
                <a:ext cx="15560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实务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/>
                  <a:t>BKM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994EECA7-DE2E-47D3-B148-7F048FF20D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293" y="5119300"/>
                <a:ext cx="1556067" cy="276999"/>
              </a:xfrm>
              <a:prstGeom prst="rect">
                <a:avLst/>
              </a:prstGeom>
              <a:blipFill>
                <a:blip r:embed="rId7"/>
                <a:stretch>
                  <a:fillRect l="-7031" t="-28889" r="-5469" b="-511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2AA9754-A00F-47E3-BF30-5240FA48DF0C}"/>
                  </a:ext>
                </a:extLst>
              </p:cNvPr>
              <p:cNvSpPr/>
              <p:nvPr/>
            </p:nvSpPr>
            <p:spPr>
              <a:xfrm>
                <a:off x="1348959" y="5631696"/>
                <a:ext cx="2863797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zh-CN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实务</m:t>
                    </m:r>
                    <m:r>
                      <a:rPr lang="zh-CN" altLang="en-US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BKM </a:t>
                </a:r>
                <a14:m>
                  <m:oMath xmlns:m="http://schemas.openxmlformats.org/officeDocument/2006/math">
                    <m:r>
                      <a:rPr lang="zh-CN" alt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altLang="zh-CN" dirty="0">
                    <a:solidFill>
                      <a:srgbClr val="000000"/>
                    </a:solidFill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(1−</m:t>
                    </m:r>
                    <m:r>
                      <a:rPr lang="zh-CN" alt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CN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72AA9754-A00F-47E3-BF30-5240FA48DF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959" y="5631696"/>
                <a:ext cx="2863797" cy="391582"/>
              </a:xfrm>
              <a:prstGeom prst="rect">
                <a:avLst/>
              </a:prstGeom>
              <a:blipFill>
                <a:blip r:embed="rId8"/>
                <a:stretch>
                  <a:fillRect l="-638" t="-9375" b="-187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460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9FF385-BF69-3F6D-93BA-E3BF31668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74011E5-83F7-716C-FBFE-D61552CA24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9787583"/>
              </p:ext>
            </p:extLst>
          </p:nvPr>
        </p:nvGraphicFramePr>
        <p:xfrm>
          <a:off x="251520" y="1772816"/>
          <a:ext cx="2808312" cy="2755900"/>
        </p:xfrm>
        <a:graphic>
          <a:graphicData uri="http://schemas.openxmlformats.org/drawingml/2006/table">
            <a:tbl>
              <a:tblPr/>
              <a:tblGrid>
                <a:gridCol w="1283800">
                  <a:extLst>
                    <a:ext uri="{9D8B030D-6E8A-4147-A177-3AD203B41FA5}">
                      <a16:colId xmlns:a16="http://schemas.microsoft.com/office/drawing/2014/main" val="2963409884"/>
                    </a:ext>
                  </a:extLst>
                </a:gridCol>
                <a:gridCol w="1524512">
                  <a:extLst>
                    <a:ext uri="{9D8B030D-6E8A-4147-A177-3AD203B41FA5}">
                      <a16:colId xmlns:a16="http://schemas.microsoft.com/office/drawing/2014/main" val="2596057956"/>
                    </a:ext>
                  </a:extLst>
                </a:gridCol>
              </a:tblGrid>
              <a:tr h="1403634">
                <a:tc>
                  <a:txBody>
                    <a:bodyPr/>
                    <a:lstStyle/>
                    <a:p>
                      <a:pPr algn="l" fontAlgn="b"/>
                      <a:r>
                        <a:rPr lang="en-US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Intercept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-0.01211%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4732516"/>
                  </a:ext>
                </a:extLst>
              </a:tr>
              <a:tr h="756606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3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沪深</a:t>
                      </a:r>
                      <a:r>
                        <a:rPr lang="en-US" altLang="zh-CN" sz="36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36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0.8539137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75645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28DF033-D615-41A0-00AA-FF94E5989233}"/>
                  </a:ext>
                </a:extLst>
              </p:cNvPr>
              <p:cNvSpPr txBox="1"/>
              <p:nvPr/>
            </p:nvSpPr>
            <p:spPr>
              <a:xfrm>
                <a:off x="1835696" y="4855294"/>
                <a:ext cx="6108852" cy="346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=−0.01211%+0.8539137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沪深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财富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28DF033-D615-41A0-00AA-FF94E59892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4855294"/>
                <a:ext cx="6108852" cy="346505"/>
              </a:xfrm>
              <a:prstGeom prst="rect">
                <a:avLst/>
              </a:prstGeom>
              <a:blipFill>
                <a:blip r:embed="rId2"/>
                <a:stretch>
                  <a:fillRect l="-200" r="-998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71109323-44DC-2252-FAE3-1310341755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874416"/>
              </p:ext>
            </p:extLst>
          </p:nvPr>
        </p:nvGraphicFramePr>
        <p:xfrm>
          <a:off x="3563888" y="1452932"/>
          <a:ext cx="3744416" cy="1788623"/>
        </p:xfrm>
        <a:graphic>
          <a:graphicData uri="http://schemas.openxmlformats.org/drawingml/2006/table">
            <a:tbl>
              <a:tblPr/>
              <a:tblGrid>
                <a:gridCol w="1872208">
                  <a:extLst>
                    <a:ext uri="{9D8B030D-6E8A-4147-A177-3AD203B41FA5}">
                      <a16:colId xmlns:a16="http://schemas.microsoft.com/office/drawing/2014/main" val="2260886690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858339941"/>
                    </a:ext>
                  </a:extLst>
                </a:gridCol>
              </a:tblGrid>
              <a:tr h="116217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Intercept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32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0.9935%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2068419"/>
                  </a:ext>
                </a:extLst>
              </a:tr>
              <a:tr h="626450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shibor3M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-0.45759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94106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93F938-DE99-2C6A-588A-778FD408D80E}"/>
                  </a:ext>
                </a:extLst>
              </p:cNvPr>
              <p:cNvSpPr txBox="1"/>
              <p:nvPr/>
            </p:nvSpPr>
            <p:spPr>
              <a:xfrm>
                <a:off x="1857399" y="5355124"/>
                <a:ext cx="5702523" cy="346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=0.9935%−0.45759</m:t>
                      </m:r>
                      <m:r>
                        <m:rPr>
                          <m:sty m:val="p"/>
                        </m:rPr>
                        <a:rPr lang="en-US" altLang="zh-CN" i="1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h𝑖𝑏𝑜𝑟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财富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193F938-DE99-2C6A-588A-778FD408D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399" y="5355124"/>
                <a:ext cx="5702523" cy="346505"/>
              </a:xfrm>
              <a:prstGeom prst="rect">
                <a:avLst/>
              </a:prstGeom>
              <a:blipFill>
                <a:blip r:embed="rId3"/>
                <a:stretch>
                  <a:fillRect r="-856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表格 7">
            <a:extLst>
              <a:ext uri="{FF2B5EF4-FFF2-40B4-BE49-F238E27FC236}">
                <a16:creationId xmlns:a16="http://schemas.microsoft.com/office/drawing/2014/main" id="{68E7FCCC-7024-CB4B-EEF2-62D083883A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047375"/>
              </p:ext>
            </p:extLst>
          </p:nvPr>
        </p:nvGraphicFramePr>
        <p:xfrm>
          <a:off x="3962400" y="3511390"/>
          <a:ext cx="3345904" cy="1010833"/>
        </p:xfrm>
        <a:graphic>
          <a:graphicData uri="http://schemas.openxmlformats.org/drawingml/2006/table">
            <a:tbl>
              <a:tblPr/>
              <a:tblGrid>
                <a:gridCol w="1672952">
                  <a:extLst>
                    <a:ext uri="{9D8B030D-6E8A-4147-A177-3AD203B41FA5}">
                      <a16:colId xmlns:a16="http://schemas.microsoft.com/office/drawing/2014/main" val="588287193"/>
                    </a:ext>
                  </a:extLst>
                </a:gridCol>
                <a:gridCol w="1672952">
                  <a:extLst>
                    <a:ext uri="{9D8B030D-6E8A-4147-A177-3AD203B41FA5}">
                      <a16:colId xmlns:a16="http://schemas.microsoft.com/office/drawing/2014/main" val="1594690451"/>
                    </a:ext>
                  </a:extLst>
                </a:gridCol>
              </a:tblGrid>
              <a:tr h="44949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Intercept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0.018837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899909"/>
                  </a:ext>
                </a:extLst>
              </a:tr>
              <a:tr h="233937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沪深</a:t>
                      </a:r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0.856894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58528"/>
                  </a:ext>
                </a:extLst>
              </a:tr>
              <a:tr h="24229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shibor3M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-0.79796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606582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9413115-3F5D-8D6D-6017-9DEBC981EE45}"/>
                  </a:ext>
                </a:extLst>
              </p:cNvPr>
              <p:cNvSpPr txBox="1"/>
              <p:nvPr/>
            </p:nvSpPr>
            <p:spPr>
              <a:xfrm>
                <a:off x="666764" y="5789457"/>
                <a:ext cx="7810471" cy="346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=1.8837%+0.856894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沪深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−0.79796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𝑆h𝑖𝑏𝑜𝑟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财富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9413115-3F5D-8D6D-6017-9DEBC981E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64" y="5789457"/>
                <a:ext cx="7810471" cy="346505"/>
              </a:xfrm>
              <a:prstGeom prst="rect">
                <a:avLst/>
              </a:prstGeom>
              <a:blipFill>
                <a:blip r:embed="rId4"/>
                <a:stretch>
                  <a:fillRect r="-390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58013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32B5A2-C8C6-43EC-A7B8-D6641457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调整</a:t>
            </a:r>
            <a:r>
              <a:rPr lang="en-US" altLang="zh-CN" dirty="0"/>
              <a:t> Beta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7E52811-8F65-43E3-8B8E-200A9011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dirty="0"/>
              <a:t>   </a:t>
            </a:r>
            <a:r>
              <a:rPr lang="en-US" altLang="zh-CN" sz="2400" dirty="0"/>
              <a:t>(1)beta=2/3</a:t>
            </a:r>
            <a:r>
              <a:rPr lang="zh-CN" altLang="en-US" sz="2400" dirty="0"/>
              <a:t>样本</a:t>
            </a:r>
            <a:r>
              <a:rPr lang="en-US" altLang="zh-CN" sz="2400" dirty="0"/>
              <a:t> beta +1/3</a:t>
            </a:r>
          </a:p>
          <a:p>
            <a:pPr>
              <a:buNone/>
            </a:pPr>
            <a:r>
              <a:rPr lang="en-US" altLang="zh-CN" sz="2400" dirty="0"/>
              <a:t>   (2)</a:t>
            </a:r>
          </a:p>
          <a:p>
            <a:pPr>
              <a:buNone/>
            </a:pPr>
            <a:r>
              <a:rPr lang="en-US" altLang="zh-CN" sz="2400" dirty="0"/>
              <a:t>   (3)beta=a+b1(past beta)+b2(firm size)+b3(debt ratio)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58001F4-EB4E-4ED3-9C3C-5448EF00D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101750"/>
            <a:ext cx="3960440" cy="51385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CE15A03-B86C-4CA3-A3B6-7E324DEAC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136900"/>
            <a:ext cx="75152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12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马柯维兹方法的缺陷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需要大量输入值（均值，方差，协方差）</a:t>
            </a:r>
            <a:endParaRPr lang="en-US" altLang="zh-CN" dirty="0"/>
          </a:p>
          <a:p>
            <a:r>
              <a:rPr lang="zh-CN" altLang="en-US" dirty="0"/>
              <a:t>相关系数可能存在内在不一致性</a:t>
            </a:r>
            <a:endParaRPr lang="en-US" altLang="zh-CN" dirty="0"/>
          </a:p>
          <a:p>
            <a:r>
              <a:rPr lang="zh-CN" altLang="en-US" dirty="0"/>
              <a:t>最优权重过分敏感，股价变化之后需要调仓</a:t>
            </a:r>
            <a:endParaRPr lang="en-US" altLang="zh-CN" dirty="0"/>
          </a:p>
          <a:p>
            <a:r>
              <a:rPr lang="zh-CN" altLang="en-US" dirty="0">
                <a:solidFill>
                  <a:srgbClr val="FF0000"/>
                </a:solidFill>
              </a:rPr>
              <a:t>用历史数据估计组合预期收益（预期风险溢价）不可靠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64522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9FBAE7-06AD-4024-9567-511E5D4E8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6416838-5A96-4865-AFA3-285BF83660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464291"/>
              </p:ext>
            </p:extLst>
          </p:nvPr>
        </p:nvGraphicFramePr>
        <p:xfrm>
          <a:off x="1619672" y="2060848"/>
          <a:ext cx="4608512" cy="21602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val="7669927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582295962"/>
                    </a:ext>
                  </a:extLst>
                </a:gridCol>
              </a:tblGrid>
              <a:tr h="559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Intercept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>
                          <a:effectLst/>
                        </a:rPr>
                        <a:t>0.000875</a:t>
                      </a:r>
                      <a:endParaRPr lang="en-US" altLang="zh-CN" sz="11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658540513"/>
                  </a:ext>
                </a:extLst>
              </a:tr>
              <a:tr h="160121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100" u="none" strike="noStrike" dirty="0">
                          <a:effectLst/>
                        </a:rPr>
                        <a:t>沪深</a:t>
                      </a:r>
                      <a:r>
                        <a:rPr lang="en-US" altLang="zh-CN" sz="1100" u="none" strike="noStrike" dirty="0">
                          <a:effectLst/>
                        </a:rPr>
                        <a:t>300</a:t>
                      </a:r>
                      <a:r>
                        <a:rPr lang="zh-CN" altLang="en-US" sz="1100" u="none" strike="noStrike" dirty="0">
                          <a:effectLst/>
                        </a:rPr>
                        <a:t>实际日收益率</a:t>
                      </a:r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100" u="none" strike="noStrike" dirty="0">
                          <a:effectLst/>
                        </a:rPr>
                        <a:t>1.721929</a:t>
                      </a:r>
                      <a:endParaRPr lang="en-US" altLang="zh-CN" sz="11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823467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CFA8AF-9380-4D65-B9C1-E44F3968798F}"/>
                  </a:ext>
                </a:extLst>
              </p:cNvPr>
              <p:cNvSpPr txBox="1"/>
              <p:nvPr/>
            </p:nvSpPr>
            <p:spPr>
              <a:xfrm>
                <a:off x="2555776" y="5013176"/>
                <a:ext cx="4361642" cy="346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=0.000875+1.721929∗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4FCFA8AF-9380-4D65-B9C1-E44F3968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013176"/>
                <a:ext cx="4361642" cy="346505"/>
              </a:xfrm>
              <a:prstGeom prst="rect">
                <a:avLst/>
              </a:prstGeom>
              <a:blipFill>
                <a:blip r:embed="rId2"/>
                <a:stretch>
                  <a:fillRect l="-140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51564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44317-B7E2-4FB4-A608-16E87E7E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α</a:t>
            </a:r>
            <a:r>
              <a:rPr lang="zh-CN" altLang="en-US" dirty="0"/>
              <a:t>策略与</a:t>
            </a:r>
            <a:r>
              <a:rPr lang="en-US" altLang="zh-CN" dirty="0"/>
              <a:t>β</a:t>
            </a:r>
            <a:r>
              <a:rPr lang="zh-CN" altLang="en-US" dirty="0"/>
              <a:t>策略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B1F00C-1E5D-4E13-AD18-72E887C3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alpha</a:t>
            </a:r>
            <a:r>
              <a:rPr lang="zh-CN" altLang="en-US" dirty="0"/>
              <a:t>策略</a:t>
            </a:r>
            <a:r>
              <a:rPr lang="en-US" altLang="zh-CN" dirty="0"/>
              <a:t>:</a:t>
            </a:r>
            <a:r>
              <a:rPr lang="zh-CN" altLang="en-US" dirty="0"/>
              <a:t>寻找具有高</a:t>
            </a:r>
            <a:r>
              <a:rPr lang="en-US" altLang="zh-CN" dirty="0"/>
              <a:t>alpha</a:t>
            </a:r>
            <a:r>
              <a:rPr lang="zh-CN" altLang="en-US" dirty="0"/>
              <a:t>的组合，利用衍生工具对冲</a:t>
            </a:r>
            <a:r>
              <a:rPr lang="en-US" altLang="zh-CN" dirty="0"/>
              <a:t>Rm</a:t>
            </a:r>
            <a:r>
              <a:rPr lang="zh-CN" altLang="en-US" dirty="0"/>
              <a:t>变化，获取绝对收益</a:t>
            </a:r>
            <a:endParaRPr lang="en-US" altLang="zh-CN" dirty="0"/>
          </a:p>
          <a:p>
            <a:r>
              <a:rPr lang="zh-CN" altLang="en-US" dirty="0"/>
              <a:t>阿尔法来自寻找被低估的股票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BE45384-71D8-4DF1-9689-E3F1BD413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75" y="3267098"/>
            <a:ext cx="8091265" cy="316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56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5E682-47FB-4859-9626-E74B796B0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</a:t>
            </a:r>
            <a:r>
              <a:rPr lang="zh-CN" altLang="en-US" sz="3600" dirty="0"/>
              <a:t>上投摩根</a:t>
            </a:r>
            <a:r>
              <a:rPr lang="en-US" altLang="zh-CN" sz="3600" dirty="0"/>
              <a:t>α</a:t>
            </a:r>
            <a:r>
              <a:rPr lang="zh-CN" altLang="en-US" sz="3600" dirty="0"/>
              <a:t>基金单因素模型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E72CF-3C72-4D89-AAC7-F7E652163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自成立以来（</a:t>
            </a:r>
            <a:r>
              <a:rPr lang="en-US" altLang="zh-CN" sz="2400" dirty="0"/>
              <a:t>2005/10/15-2021/3/22)  R</a:t>
            </a:r>
            <a:r>
              <a:rPr lang="zh-CN" altLang="en-US" sz="2400" dirty="0"/>
              <a:t>平方 </a:t>
            </a:r>
            <a:r>
              <a:rPr lang="en-US" altLang="zh-CN" sz="2400" dirty="0"/>
              <a:t>0.004185</a:t>
            </a:r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</a:p>
          <a:p>
            <a:r>
              <a:rPr lang="en-US" altLang="zh-CN" sz="2400" dirty="0"/>
              <a:t>   </a:t>
            </a:r>
            <a:r>
              <a:rPr lang="zh-CN" altLang="en-US" sz="2400" dirty="0"/>
              <a:t>最近一年（</a:t>
            </a:r>
            <a:r>
              <a:rPr lang="en-US" altLang="zh-CN" sz="2400" dirty="0"/>
              <a:t>2020/3/23-2021/3/22</a:t>
            </a:r>
            <a:r>
              <a:rPr lang="zh-CN" altLang="en-US" sz="2400" dirty="0"/>
              <a:t>）</a:t>
            </a:r>
            <a:r>
              <a:rPr lang="en-US" altLang="zh-CN" sz="2400" dirty="0"/>
              <a:t>R</a:t>
            </a:r>
            <a:r>
              <a:rPr lang="zh-CN" altLang="en-US" sz="2400" dirty="0"/>
              <a:t>平方 </a:t>
            </a:r>
            <a:r>
              <a:rPr lang="en-US" altLang="zh-CN" sz="2400" dirty="0"/>
              <a:t>0.689</a:t>
            </a:r>
          </a:p>
          <a:p>
            <a:endParaRPr lang="en-US" altLang="zh-CN" sz="2400" dirty="0"/>
          </a:p>
          <a:p>
            <a:pPr marL="0" indent="0">
              <a:buNone/>
            </a:pPr>
            <a:r>
              <a:rPr lang="en-US" altLang="zh-CN" dirty="0"/>
              <a:t>   </a:t>
            </a:r>
          </a:p>
          <a:p>
            <a:r>
              <a:rPr lang="en-US" altLang="zh-CN" sz="2800" dirty="0"/>
              <a:t>  </a:t>
            </a:r>
            <a:r>
              <a:rPr lang="zh-CN" altLang="en-US" sz="2800" dirty="0"/>
              <a:t>最近</a:t>
            </a:r>
            <a:r>
              <a:rPr lang="en-US" altLang="zh-CN" sz="2800" dirty="0"/>
              <a:t>2</a:t>
            </a:r>
            <a:r>
              <a:rPr lang="zh-CN" altLang="en-US" sz="2800" dirty="0"/>
              <a:t>年（</a:t>
            </a:r>
            <a:r>
              <a:rPr lang="en-US" altLang="zh-CN" sz="2800" dirty="0"/>
              <a:t>2019/3/23-2021/3/22</a:t>
            </a:r>
            <a:r>
              <a:rPr lang="zh-CN" altLang="en-US" sz="2800" dirty="0"/>
              <a:t>） </a:t>
            </a:r>
            <a:r>
              <a:rPr lang="en-US" altLang="zh-CN" sz="2800" dirty="0"/>
              <a:t>R</a:t>
            </a:r>
            <a:r>
              <a:rPr lang="zh-CN" altLang="en-US" sz="2800" dirty="0"/>
              <a:t>平方</a:t>
            </a:r>
            <a:r>
              <a:rPr lang="en-US" altLang="zh-CN" sz="2800" dirty="0"/>
              <a:t>0.53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A61CF58-013B-4281-A87B-D2EC8D5A74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746997"/>
              </p:ext>
            </p:extLst>
          </p:nvPr>
        </p:nvGraphicFramePr>
        <p:xfrm>
          <a:off x="1331640" y="2204864"/>
          <a:ext cx="6480719" cy="596900"/>
        </p:xfrm>
        <a:graphic>
          <a:graphicData uri="http://schemas.openxmlformats.org/drawingml/2006/table">
            <a:tbl>
              <a:tblPr/>
              <a:tblGrid>
                <a:gridCol w="925817">
                  <a:extLst>
                    <a:ext uri="{9D8B030D-6E8A-4147-A177-3AD203B41FA5}">
                      <a16:colId xmlns:a16="http://schemas.microsoft.com/office/drawing/2014/main" val="757349035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2812162563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1178932803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3497991942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3620301511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4268683777"/>
                    </a:ext>
                  </a:extLst>
                </a:gridCol>
                <a:gridCol w="925817">
                  <a:extLst>
                    <a:ext uri="{9D8B030D-6E8A-4147-A177-3AD203B41FA5}">
                      <a16:colId xmlns:a16="http://schemas.microsoft.com/office/drawing/2014/main" val="3589785301"/>
                    </a:ext>
                  </a:extLst>
                </a:gridCol>
              </a:tblGrid>
              <a:tr h="196850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　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标准误差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t Stat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Lower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Upper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3562698"/>
                  </a:ext>
                </a:extLst>
              </a:tr>
              <a:tr h="196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0.000686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0.000261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2.629034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0.008597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0.000174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0.001198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24953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沪深</a:t>
                      </a:r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0.060757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0.015247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3.984822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6.88E-05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0.030864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0.09065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30289"/>
                  </a:ext>
                </a:extLst>
              </a:tr>
            </a:tbl>
          </a:graphicData>
        </a:graphic>
      </p:graphicFrame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9EDA92E8-CD16-4696-9C59-3D378D3748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614515"/>
              </p:ext>
            </p:extLst>
          </p:nvPr>
        </p:nvGraphicFramePr>
        <p:xfrm>
          <a:off x="1115616" y="3403276"/>
          <a:ext cx="6912766" cy="764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87538">
                  <a:extLst>
                    <a:ext uri="{9D8B030D-6E8A-4147-A177-3AD203B41FA5}">
                      <a16:colId xmlns:a16="http://schemas.microsoft.com/office/drawing/2014/main" val="438801545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3378984587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2112899258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3008532196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2284530496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3769871420"/>
                    </a:ext>
                  </a:extLst>
                </a:gridCol>
                <a:gridCol w="987538">
                  <a:extLst>
                    <a:ext uri="{9D8B030D-6E8A-4147-A177-3AD203B41FA5}">
                      <a16:colId xmlns:a16="http://schemas.microsoft.com/office/drawing/2014/main" val="1661731998"/>
                    </a:ext>
                  </a:extLst>
                </a:gridCol>
              </a:tblGrid>
              <a:tr h="36830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　</a:t>
                      </a:r>
                      <a:endParaRPr lang="zh-CN" alt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Coefficients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u="none" strike="noStrike">
                          <a:effectLst/>
                        </a:rPr>
                        <a:t>标准误差</a:t>
                      </a:r>
                      <a:endParaRPr lang="zh-CN" alt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 Stat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P-value</a:t>
                      </a:r>
                      <a:endParaRPr lang="en-US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Lower 95%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Upper 95%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1245876"/>
                  </a:ext>
                </a:extLst>
              </a:tr>
              <a:tr h="19483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Intercept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0.001156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0.000476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2.429279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0.015861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0.000219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0.002093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94956427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u="none" strike="noStrike">
                          <a:effectLst/>
                        </a:rPr>
                        <a:t>沪深</a:t>
                      </a:r>
                      <a:r>
                        <a:rPr lang="en-US" altLang="zh-CN" sz="1200" u="none" strike="noStrike">
                          <a:effectLst/>
                        </a:rPr>
                        <a:t>300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0.814241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0.035198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>
                          <a:effectLst/>
                        </a:rPr>
                        <a:t>23.13296</a:t>
                      </a:r>
                      <a:endParaRPr lang="en-US" altLang="zh-CN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</a:rPr>
                        <a:t>3.86E-63</a:t>
                      </a:r>
                      <a:endParaRPr lang="en-US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0.744906</a:t>
                      </a:r>
                      <a:endParaRPr lang="en-US" altLang="zh-CN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u="none" strike="noStrike" dirty="0">
                          <a:effectLst/>
                        </a:rPr>
                        <a:t>0.883577</a:t>
                      </a:r>
                      <a:endParaRPr lang="en-US" altLang="zh-CN" sz="1200" b="0" i="0" u="none" strike="noStrike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603563556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96FF6D7-6558-4C5B-BB27-B0B5B04B6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024734"/>
              </p:ext>
            </p:extLst>
          </p:nvPr>
        </p:nvGraphicFramePr>
        <p:xfrm>
          <a:off x="1115616" y="5085184"/>
          <a:ext cx="7272804" cy="936104"/>
        </p:xfrm>
        <a:graphic>
          <a:graphicData uri="http://schemas.openxmlformats.org/drawingml/2006/table">
            <a:tbl>
              <a:tblPr/>
              <a:tblGrid>
                <a:gridCol w="1038972">
                  <a:extLst>
                    <a:ext uri="{9D8B030D-6E8A-4147-A177-3AD203B41FA5}">
                      <a16:colId xmlns:a16="http://schemas.microsoft.com/office/drawing/2014/main" val="3557014530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2471319510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1822187306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147570320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3488180791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1281725567"/>
                    </a:ext>
                  </a:extLst>
                </a:gridCol>
                <a:gridCol w="1038972">
                  <a:extLst>
                    <a:ext uri="{9D8B030D-6E8A-4147-A177-3AD203B41FA5}">
                      <a16:colId xmlns:a16="http://schemas.microsoft.com/office/drawing/2014/main" val="3250029130"/>
                    </a:ext>
                  </a:extLst>
                </a:gridCol>
              </a:tblGrid>
              <a:tr h="451116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　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Coefficients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标准误差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t Stat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P-value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Lower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Upper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95094"/>
                  </a:ext>
                </a:extLst>
              </a:tr>
              <a:tr h="23864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Intercept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0.001088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0.000415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2.620148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0.009064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0.000272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0.001905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0665380"/>
                  </a:ext>
                </a:extLst>
              </a:tr>
              <a:tr h="2463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沪深</a:t>
                      </a:r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0.719663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0.03072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23.42649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Calibri" panose="020F0502020204030204" pitchFamily="34" charset="0"/>
                        </a:rPr>
                        <a:t>8.67E-82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Calibri" panose="020F0502020204030204" pitchFamily="34" charset="0"/>
                        </a:rPr>
                        <a:t>0.659302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0.780023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364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137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AF6534-5528-472E-BFBF-AC885D2F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β</a:t>
            </a:r>
            <a:r>
              <a:rPr lang="zh-CN" altLang="en-US" dirty="0"/>
              <a:t>策略</a:t>
            </a:r>
            <a:r>
              <a:rPr lang="en-US" altLang="zh-CN" dirty="0"/>
              <a:t>-</a:t>
            </a:r>
            <a:r>
              <a:rPr lang="zh-CN" altLang="en-US" dirty="0"/>
              <a:t>择时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70C1B39-1E7F-4DA6-B9FB-F77F06DEA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预期市场上涨，选择高</a:t>
            </a:r>
            <a:r>
              <a:rPr lang="en-US" altLang="zh-CN" dirty="0"/>
              <a:t>β</a:t>
            </a:r>
            <a:r>
              <a:rPr lang="zh-CN" altLang="en-US" dirty="0"/>
              <a:t>组合，预期市场下跌，降低组合</a:t>
            </a:r>
            <a:r>
              <a:rPr lang="en-US" altLang="zh-CN" dirty="0"/>
              <a:t>β</a:t>
            </a:r>
            <a:r>
              <a:rPr lang="zh-CN" altLang="en-US" dirty="0"/>
              <a:t>值。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CD7269D-AD8A-4579-91F5-D4AA504A6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684313"/>
              </p:ext>
            </p:extLst>
          </p:nvPr>
        </p:nvGraphicFramePr>
        <p:xfrm>
          <a:off x="791579" y="2672782"/>
          <a:ext cx="7560841" cy="3453381"/>
        </p:xfrm>
        <a:graphic>
          <a:graphicData uri="http://schemas.openxmlformats.org/drawingml/2006/table">
            <a:tbl>
              <a:tblPr/>
              <a:tblGrid>
                <a:gridCol w="483894">
                  <a:extLst>
                    <a:ext uri="{9D8B030D-6E8A-4147-A177-3AD203B41FA5}">
                      <a16:colId xmlns:a16="http://schemas.microsoft.com/office/drawing/2014/main" val="1267072475"/>
                    </a:ext>
                  </a:extLst>
                </a:gridCol>
                <a:gridCol w="1376073">
                  <a:extLst>
                    <a:ext uri="{9D8B030D-6E8A-4147-A177-3AD203B41FA5}">
                      <a16:colId xmlns:a16="http://schemas.microsoft.com/office/drawing/2014/main" val="2249631150"/>
                    </a:ext>
                  </a:extLst>
                </a:gridCol>
                <a:gridCol w="846814">
                  <a:extLst>
                    <a:ext uri="{9D8B030D-6E8A-4147-A177-3AD203B41FA5}">
                      <a16:colId xmlns:a16="http://schemas.microsoft.com/office/drawing/2014/main" val="1976987303"/>
                    </a:ext>
                  </a:extLst>
                </a:gridCol>
                <a:gridCol w="1134126">
                  <a:extLst>
                    <a:ext uri="{9D8B030D-6E8A-4147-A177-3AD203B41FA5}">
                      <a16:colId xmlns:a16="http://schemas.microsoft.com/office/drawing/2014/main" val="1154083499"/>
                    </a:ext>
                  </a:extLst>
                </a:gridCol>
                <a:gridCol w="771206">
                  <a:extLst>
                    <a:ext uri="{9D8B030D-6E8A-4147-A177-3AD203B41FA5}">
                      <a16:colId xmlns:a16="http://schemas.microsoft.com/office/drawing/2014/main" val="2056501435"/>
                    </a:ext>
                  </a:extLst>
                </a:gridCol>
                <a:gridCol w="1406316">
                  <a:extLst>
                    <a:ext uri="{9D8B030D-6E8A-4147-A177-3AD203B41FA5}">
                      <a16:colId xmlns:a16="http://schemas.microsoft.com/office/drawing/2014/main" val="4188233265"/>
                    </a:ext>
                  </a:extLst>
                </a:gridCol>
                <a:gridCol w="771206">
                  <a:extLst>
                    <a:ext uri="{9D8B030D-6E8A-4147-A177-3AD203B41FA5}">
                      <a16:colId xmlns:a16="http://schemas.microsoft.com/office/drawing/2014/main" val="3875246606"/>
                    </a:ext>
                  </a:extLst>
                </a:gridCol>
                <a:gridCol w="771206">
                  <a:extLst>
                    <a:ext uri="{9D8B030D-6E8A-4147-A177-3AD203B41FA5}">
                      <a16:colId xmlns:a16="http://schemas.microsoft.com/office/drawing/2014/main" val="2360661586"/>
                    </a:ext>
                  </a:extLst>
                </a:gridCol>
              </a:tblGrid>
              <a:tr h="425321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证券简称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r>
                        <a:rPr lang="zh-CN" altLang="en-US" sz="12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</a:t>
                      </a:r>
                      <a:endParaRPr lang="zh-CN" alt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r>
                        <a:rPr lang="zh-CN" altLang="en-US" sz="12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年初以来</a:t>
                      </a:r>
                      <a:endParaRPr lang="zh-CN" alt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证券简称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r>
                        <a:rPr lang="zh-CN" altLang="en-US" sz="12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</a:t>
                      </a:r>
                      <a:endParaRPr lang="zh-CN" alt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r>
                        <a:rPr lang="zh-CN" altLang="en-US" sz="1200" b="0" i="0" u="none" strike="noStrike"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年初以来</a:t>
                      </a:r>
                      <a:endParaRPr lang="zh-CN" altLang="en-US" sz="1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6608743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休闲服务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1.2736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1.4126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建筑材料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0.8582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0.6743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932831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电气设备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1.2034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1.3662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通信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0.8233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0.3110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03210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有色金属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1.1394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1.1033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传媒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0.8206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0.3657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632994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电子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1.1238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0.8552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轻工制造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0.8170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0.6233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4685582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食品饮料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1.1104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1.3824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综合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0.7509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0.4554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1315317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非银金融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1.0616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0.6070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采掘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0.7019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0.3686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5780933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国防军工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1.0353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1.0039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交通运输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0.6338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0.4043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245434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汽车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0.9648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0.8552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银行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0.6329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0.5019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190224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家用电器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0.9616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0.9885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房地产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0.6266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0.2192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8314435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计算机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0.9493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0.5128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商业贸易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0.6132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0.1716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906195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化工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0.9460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0.9343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钢铁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0.6058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0.3227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8900566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医药生物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0.9314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1.0121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建筑装饰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0.5810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0.1711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293247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机械设备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0.9166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0.8892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纺织服装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0.5108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0.1414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6473194"/>
                  </a:ext>
                </a:extLst>
              </a:tr>
              <a:tr h="216290"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农林牧渔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0.8917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0.8484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公用事业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lang="zh-CN" altLang="en-US" sz="1200" b="0" i="0" u="none" strike="noStrike">
                          <a:effectLst/>
                          <a:latin typeface="Arial" panose="020B0604020202020204" pitchFamily="34" charset="0"/>
                        </a:rPr>
                        <a:t>申万</a:t>
                      </a:r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>
                          <a:effectLst/>
                          <a:latin typeface="Arial" panose="020B0604020202020204" pitchFamily="34" charset="0"/>
                        </a:rPr>
                        <a:t>0.4589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200" b="0" i="0" u="none" strike="noStrike" dirty="0">
                          <a:effectLst/>
                          <a:latin typeface="Arial" panose="020B0604020202020204" pitchFamily="34" charset="0"/>
                        </a:rPr>
                        <a:t>0.1156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99105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0D400CA4-3747-4D81-A574-B60AC8836B37}"/>
              </a:ext>
            </a:extLst>
          </p:cNvPr>
          <p:cNvSpPr txBox="1"/>
          <p:nvPr/>
        </p:nvSpPr>
        <p:spPr>
          <a:xfrm>
            <a:off x="1043608" y="623731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选择沪深</a:t>
            </a:r>
            <a:r>
              <a:rPr lang="en-US" altLang="zh-CN" dirty="0"/>
              <a:t>300</a:t>
            </a:r>
            <a:r>
              <a:rPr lang="zh-CN" altLang="en-US" dirty="0"/>
              <a:t>指数为市场组合，采用日连续复利率计算。基础数据取自</a:t>
            </a:r>
            <a:r>
              <a:rPr lang="en-US" altLang="zh-CN" dirty="0"/>
              <a:t>wind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8877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C3EF9-D149-4656-A121-30F685E13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例：高</a:t>
            </a:r>
            <a:r>
              <a:rPr lang="en-US" altLang="zh-CN" dirty="0"/>
              <a:t>β</a:t>
            </a:r>
            <a:r>
              <a:rPr lang="zh-CN" altLang="en-US" dirty="0"/>
              <a:t>中信证券</a:t>
            </a:r>
          </a:p>
        </p:txBody>
      </p:sp>
      <p:graphicFrame>
        <p:nvGraphicFramePr>
          <p:cNvPr id="3" name="图表 2">
            <a:extLst>
              <a:ext uri="{FF2B5EF4-FFF2-40B4-BE49-F238E27FC236}">
                <a16:creationId xmlns:a16="http://schemas.microsoft.com/office/drawing/2014/main" id="{4D6252A5-7C0B-46B9-91E4-827D30ECDA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2691748"/>
              </p:ext>
            </p:extLst>
          </p:nvPr>
        </p:nvGraphicFramePr>
        <p:xfrm>
          <a:off x="611560" y="1628800"/>
          <a:ext cx="410445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id="{C4650981-AB63-46F6-91A1-14A39F7E68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4106746"/>
              </p:ext>
            </p:extLst>
          </p:nvPr>
        </p:nvGraphicFramePr>
        <p:xfrm>
          <a:off x="4964311" y="1484784"/>
          <a:ext cx="3722489" cy="4248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8341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5234F0-A65E-4A2C-AE13-E37540151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回归结果解释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内容占位符 10">
                <a:extLst>
                  <a:ext uri="{FF2B5EF4-FFF2-40B4-BE49-F238E27FC236}">
                    <a16:creationId xmlns:a16="http://schemas.microsoft.com/office/drawing/2014/main" id="{B5838CB9-56FA-4940-8CB9-77F76A5028B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3859956"/>
                  </p:ext>
                </p:extLst>
              </p:nvPr>
            </p:nvGraphicFramePr>
            <p:xfrm>
              <a:off x="827584" y="1340768"/>
              <a:ext cx="7632847" cy="48965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9916">
                      <a:extLst>
                        <a:ext uri="{9D8B030D-6E8A-4147-A177-3AD203B41FA5}">
                          <a16:colId xmlns:a16="http://schemas.microsoft.com/office/drawing/2014/main" val="358331064"/>
                        </a:ext>
                      </a:extLst>
                    </a:gridCol>
                    <a:gridCol w="1125483">
                      <a:extLst>
                        <a:ext uri="{9D8B030D-6E8A-4147-A177-3AD203B41FA5}">
                          <a16:colId xmlns:a16="http://schemas.microsoft.com/office/drawing/2014/main" val="552961439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1716640487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3568361026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4185191731"/>
                        </a:ext>
                      </a:extLst>
                    </a:gridCol>
                    <a:gridCol w="1393983">
                      <a:extLst>
                        <a:ext uri="{9D8B030D-6E8A-4147-A177-3AD203B41FA5}">
                          <a16:colId xmlns:a16="http://schemas.microsoft.com/office/drawing/2014/main" val="728033979"/>
                        </a:ext>
                      </a:extLst>
                    </a:gridCol>
                    <a:gridCol w="1096178">
                      <a:extLst>
                        <a:ext uri="{9D8B030D-6E8A-4147-A177-3AD203B41FA5}">
                          <a16:colId xmlns:a16="http://schemas.microsoft.com/office/drawing/2014/main" val="1268580658"/>
                        </a:ext>
                      </a:extLst>
                    </a:gridCol>
                  </a:tblGrid>
                  <a:tr h="25215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回归统计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90509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Multiple R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0.71741484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相关系数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054895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 Square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0.514684053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决定系数，等于相关系数的平方，等于回归平方和占总平方和之比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40798"/>
                      </a:ext>
                    </a:extLst>
                  </a:tr>
                  <a:tr h="37463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Adjusted R Square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0.512678615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校正的测定系数</a:t>
                          </a:r>
                          <a:r>
                            <a:rPr lang="en-US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r>
                                <a:rPr lang="en-US" sz="1200" i="1" kern="0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  <a:cs typeface="Arial" panose="020B0604020202020204" pitchFamily="34" charset="0"/>
                                </a:rPr>
                                <m:t>1</m:t>
                              </m:r>
                              <m:r>
                                <a:rPr lang="zh-CN" altLang="en-US" sz="1200" i="1" kern="0">
                                  <a:effectLst/>
                                  <a:latin typeface="Cambria Math" panose="02040503050406030204" pitchFamily="18" charset="0"/>
                                  <a:ea typeface="微软雅黑" panose="020B0503020204020204" pitchFamily="34" charset="-122"/>
                                  <a:cs typeface="微软雅黑" panose="020B0503020204020204" pitchFamily="34" charset="-122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sz="1200" i="1" ker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zh-CN" sz="1200" i="1" ker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200" i="1" kern="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𝑛</m:t>
                                      </m:r>
                                      <m:r>
                                        <a:rPr lang="en-US" sz="1200" i="1" kern="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  <m:r>
                                    <a:rPr lang="en-US" sz="1200" i="1" kern="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Arial" panose="020B0604020202020204" pitchFamily="34" charset="0"/>
                                    </a:rPr>
                                    <m:t>∗(1−</m:t>
                                  </m:r>
                                  <m:sSup>
                                    <m:sSupPr>
                                      <m:ctrlPr>
                                        <a:rPr lang="zh-CN" sz="1200" i="1" kern="0">
                                          <a:effectLst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200" i="1" kern="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𝑅</m:t>
                                      </m:r>
                                    </m:e>
                                    <m:sup>
                                      <m:r>
                                        <a:rPr lang="en-US" sz="1200" i="1" kern="0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  <a:cs typeface="Arial" panose="020B0604020202020204" pitchFamily="34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1200" i="1" kern="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Arial" panose="020B0604020202020204" pitchFamily="34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sz="1200" i="1" kern="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Arial" panose="020B0604020202020204" pitchFamily="34" charset="0"/>
                                    </a:rPr>
                                    <m:t>𝑛</m:t>
                                  </m:r>
                                  <m:r>
                                    <a:rPr lang="zh-CN" altLang="en-US" sz="1200" i="1" kern="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sz="1200" i="1" kern="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Arial" panose="020B0604020202020204" pitchFamily="34" charset="0"/>
                                    </a:rPr>
                                    <m:t>𝑚</m:t>
                                  </m:r>
                                  <m:r>
                                    <a:rPr lang="zh-CN" altLang="en-US" sz="1200" i="1" kern="0">
                                      <a:effectLst/>
                                      <a:latin typeface="Cambria Math" panose="02040503050406030204" pitchFamily="18" charset="0"/>
                                      <a:ea typeface="微软雅黑" panose="020B0503020204020204" pitchFamily="34" charset="-122"/>
                                      <a:cs typeface="微软雅黑" panose="020B0503020204020204" pitchFamily="34" charset="-122"/>
                                    </a:rPr>
                                    <m:t>−</m:t>
                                  </m:r>
                                  <m:r>
                                    <a:rPr lang="en-US" sz="1200" i="1" kern="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den>
                              </m:f>
                            </m:oMath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879079"/>
                      </a:ext>
                    </a:extLst>
                  </a:tr>
                  <a:tr h="7095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标准误差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0.015966944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marR="254000"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Arial" panose="020B0604020202020204" pitchFamily="34" charset="0"/>
                                  </a:rPr>
                                  <m:t>𝑠</m:t>
                                </m:r>
                                <m:r>
                                  <a:rPr lang="en-US" sz="1200" i="1" kern="0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Arial" panose="020B0604020202020204" pitchFamily="34" charset="0"/>
                                  </a:rPr>
                                  <m:t>=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zh-CN" sz="1200" i="1" kern="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radPr>
                                  <m:deg/>
                                  <m:e>
                                    <m:f>
                                      <m:fPr>
                                        <m:ctrlPr>
                                          <a:rPr lang="zh-CN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Arial" panose="020B0604020202020204" pitchFamily="34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Arial" panose="020B0604020202020204" pitchFamily="34" charset="0"/>
                                          </a:rPr>
                                          <m:t>𝑛</m:t>
                                        </m:r>
                                        <m:r>
                                          <a:rPr lang="en-US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Arial" panose="020B0604020202020204" pitchFamily="34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Arial" panose="020B0604020202020204" pitchFamily="34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sz="1200" i="1" kern="0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  <a:cs typeface="Arial" panose="020B0604020202020204" pitchFamily="34" charset="0"/>
                                          </a:rPr>
                                          <m:t>−1</m:t>
                                        </m:r>
                                      </m:den>
                                    </m:f>
                                    <m:r>
                                      <a:rPr lang="en-US" sz="12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Arial" panose="020B0604020202020204" pitchFamily="34" charset="0"/>
                                      </a:rPr>
                                      <m:t>∗</m:t>
                                    </m:r>
                                    <m:r>
                                      <a:rPr lang="en-US" sz="1200" i="1" kern="0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  <a:cs typeface="Arial" panose="020B0604020202020204" pitchFamily="34" charset="0"/>
                                      </a:rPr>
                                      <m:t>𝑆𝑆𝑒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737517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观测值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altLang="zh-CN" sz="1400" kern="100" dirty="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  n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36650"/>
                      </a:ext>
                    </a:extLst>
                  </a:tr>
                  <a:tr h="252157">
                    <a:tc gridSpan="6"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381547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方差分析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4794773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Significance 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310292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回归分析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0.06543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0.06543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256.6442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7.26311E-40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8295983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残差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242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0.061696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0.000255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507051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总计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243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0.127126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3861996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466789"/>
                      </a:ext>
                    </a:extLst>
                  </a:tr>
                  <a:tr h="250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Coefficients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标准误差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 Stat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Lower 95%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Upper 95%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9872100"/>
                      </a:ext>
                    </a:extLst>
                  </a:tr>
                  <a:tr h="48029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Intercept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-0.001267154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0.001027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-1.23395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0.218417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-0.003289968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0.000755659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5722760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沪深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1.218579539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0.076066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16.02012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7.26E-40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1.068744428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1.36841465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37081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内容占位符 10">
                <a:extLst>
                  <a:ext uri="{FF2B5EF4-FFF2-40B4-BE49-F238E27FC236}">
                    <a16:creationId xmlns:a16="http://schemas.microsoft.com/office/drawing/2014/main" id="{B5838CB9-56FA-4940-8CB9-77F76A5028B9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623859956"/>
                  </p:ext>
                </p:extLst>
              </p:nvPr>
            </p:nvGraphicFramePr>
            <p:xfrm>
              <a:off x="827584" y="1340768"/>
              <a:ext cx="7632847" cy="48965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19916">
                      <a:extLst>
                        <a:ext uri="{9D8B030D-6E8A-4147-A177-3AD203B41FA5}">
                          <a16:colId xmlns:a16="http://schemas.microsoft.com/office/drawing/2014/main" val="358331064"/>
                        </a:ext>
                      </a:extLst>
                    </a:gridCol>
                    <a:gridCol w="1125483">
                      <a:extLst>
                        <a:ext uri="{9D8B030D-6E8A-4147-A177-3AD203B41FA5}">
                          <a16:colId xmlns:a16="http://schemas.microsoft.com/office/drawing/2014/main" val="552961439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1716640487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3568361026"/>
                        </a:ext>
                      </a:extLst>
                    </a:gridCol>
                    <a:gridCol w="832429">
                      <a:extLst>
                        <a:ext uri="{9D8B030D-6E8A-4147-A177-3AD203B41FA5}">
                          <a16:colId xmlns:a16="http://schemas.microsoft.com/office/drawing/2014/main" val="4185191731"/>
                        </a:ext>
                      </a:extLst>
                    </a:gridCol>
                    <a:gridCol w="1393983">
                      <a:extLst>
                        <a:ext uri="{9D8B030D-6E8A-4147-A177-3AD203B41FA5}">
                          <a16:colId xmlns:a16="http://schemas.microsoft.com/office/drawing/2014/main" val="728033979"/>
                        </a:ext>
                      </a:extLst>
                    </a:gridCol>
                    <a:gridCol w="1096178">
                      <a:extLst>
                        <a:ext uri="{9D8B030D-6E8A-4147-A177-3AD203B41FA5}">
                          <a16:colId xmlns:a16="http://schemas.microsoft.com/office/drawing/2014/main" val="1268580658"/>
                        </a:ext>
                      </a:extLst>
                    </a:gridCol>
                  </a:tblGrid>
                  <a:tr h="252157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zh-CN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回归统计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40390509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Multiple R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0.71741484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相关系数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07054895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 Square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0.514684053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等线" panose="02010600030101010101" pitchFamily="2" charset="-122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决定系数，等于相关系数的平方，等于回归平方和占总平方和之比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92740798"/>
                      </a:ext>
                    </a:extLst>
                  </a:tr>
                  <a:tr h="37463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Adjusted R Square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0.512678615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114" t="-206452" r="-244" b="-10112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06879079"/>
                      </a:ext>
                    </a:extLst>
                  </a:tr>
                  <a:tr h="70954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标准误差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0.015966944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53114" t="-163793" r="-244" b="-44051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58737517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2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观测值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2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244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5">
                      <a:txBody>
                        <a:bodyPr/>
                        <a:lstStyle/>
                        <a:p>
                          <a:r>
                            <a:rPr lang="en-US" altLang="zh-CN" sz="1400" kern="100" dirty="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</a:rPr>
                            <a:t>  n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8636650"/>
                      </a:ext>
                    </a:extLst>
                  </a:tr>
                  <a:tr h="252157">
                    <a:tc gridSpan="6"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43381547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方差分析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284794773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df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MS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Significance F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310292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回归分析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r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0.06543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0.06543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256.6442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7.26311E-40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998295983"/>
                      </a:ext>
                    </a:extLst>
                  </a:tr>
                  <a:tr h="252157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残差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e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242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0.061696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0.000255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36507051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总计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243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0.127126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3861996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43466789"/>
                      </a:ext>
                    </a:extLst>
                  </a:tr>
                  <a:tr h="2501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　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Coefficients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标准误差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t Stat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P-value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Lower 95%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Upper 95%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129872100"/>
                      </a:ext>
                    </a:extLst>
                  </a:tr>
                  <a:tr h="48029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Intercept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-0.001267154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0.001027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-1.23395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0.218417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-0.003289968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0.000755659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95722760"/>
                      </a:ext>
                    </a:extLst>
                  </a:tr>
                  <a:tr h="260162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zh-CN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Arial" panose="020B0604020202020204" pitchFamily="34" charset="0"/>
                            </a:rPr>
                            <a:t>沪深</a:t>
                          </a:r>
                          <a:r>
                            <a:rPr lang="en-US" sz="1000" kern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300</a:t>
                          </a:r>
                          <a:endParaRPr lang="zh-CN" sz="105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1.218579539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0.076066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16.02012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7.26E-40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1.068744428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en-US" sz="1000" kern="0" dirty="0">
                              <a:effectLst/>
                              <a:latin typeface="Arial" panose="020B0604020202020204" pitchFamily="34" charset="0"/>
                              <a:ea typeface="宋体" panose="02010600030101010101" pitchFamily="2" charset="-122"/>
                              <a:cs typeface="Times New Roman" panose="02020603050405020304" pitchFamily="18" charset="0"/>
                            </a:rPr>
                            <a:t>1.36841465</a:t>
                          </a:r>
                          <a:endParaRPr lang="zh-CN" sz="105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b">
                        <a:lnL>
                          <a:noFill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0370819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97980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86BB56-7DD4-48E5-92C3-571723FC6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方差分析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40AF361-95BA-40B7-8A97-D8D991EF794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620137"/>
              </p:ext>
            </p:extLst>
          </p:nvPr>
        </p:nvGraphicFramePr>
        <p:xfrm>
          <a:off x="457200" y="1268760"/>
          <a:ext cx="8229598" cy="1584176"/>
        </p:xfrm>
        <a:graphic>
          <a:graphicData uri="http://schemas.openxmlformats.org/drawingml/2006/table">
            <a:tbl>
              <a:tblPr firstRow="1" firstCol="1" bandRow="1"/>
              <a:tblGrid>
                <a:gridCol w="1913559">
                  <a:extLst>
                    <a:ext uri="{9D8B030D-6E8A-4147-A177-3AD203B41FA5}">
                      <a16:colId xmlns:a16="http://schemas.microsoft.com/office/drawing/2014/main" val="3440506812"/>
                    </a:ext>
                  </a:extLst>
                </a:gridCol>
                <a:gridCol w="1416971">
                  <a:extLst>
                    <a:ext uri="{9D8B030D-6E8A-4147-A177-3AD203B41FA5}">
                      <a16:colId xmlns:a16="http://schemas.microsoft.com/office/drawing/2014/main" val="2339203608"/>
                    </a:ext>
                  </a:extLst>
                </a:gridCol>
                <a:gridCol w="1048019">
                  <a:extLst>
                    <a:ext uri="{9D8B030D-6E8A-4147-A177-3AD203B41FA5}">
                      <a16:colId xmlns:a16="http://schemas.microsoft.com/office/drawing/2014/main" val="754487743"/>
                    </a:ext>
                  </a:extLst>
                </a:gridCol>
                <a:gridCol w="1048019">
                  <a:extLst>
                    <a:ext uri="{9D8B030D-6E8A-4147-A177-3AD203B41FA5}">
                      <a16:colId xmlns:a16="http://schemas.microsoft.com/office/drawing/2014/main" val="1668094428"/>
                    </a:ext>
                  </a:extLst>
                </a:gridCol>
                <a:gridCol w="1048019">
                  <a:extLst>
                    <a:ext uri="{9D8B030D-6E8A-4147-A177-3AD203B41FA5}">
                      <a16:colId xmlns:a16="http://schemas.microsoft.com/office/drawing/2014/main" val="2771771847"/>
                    </a:ext>
                  </a:extLst>
                </a:gridCol>
                <a:gridCol w="1755011">
                  <a:extLst>
                    <a:ext uri="{9D8B030D-6E8A-4147-A177-3AD203B41FA5}">
                      <a16:colId xmlns:a16="http://schemas.microsoft.com/office/drawing/2014/main" val="1605604493"/>
                    </a:ext>
                  </a:extLst>
                </a:gridCol>
              </a:tblGrid>
              <a:tr h="323810">
                <a:tc>
                  <a:txBody>
                    <a:bodyPr/>
                    <a:lstStyle/>
                    <a:p>
                      <a:pPr algn="l"/>
                      <a:r>
                        <a:rPr lang="zh-CN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方差分析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714762"/>
                  </a:ext>
                </a:extLst>
              </a:tr>
              <a:tr h="311355">
                <a:tc>
                  <a:txBody>
                    <a:bodyPr/>
                    <a:lstStyle/>
                    <a:p>
                      <a:pPr algn="ctr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df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SS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Significance F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7688307"/>
                  </a:ext>
                </a:extLst>
              </a:tr>
              <a:tr h="311355">
                <a:tc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回归分析</a:t>
                      </a: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0.06543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0.06543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256.6442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7.26311E-40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0121625"/>
                  </a:ext>
                </a:extLst>
              </a:tr>
              <a:tr h="313846">
                <a:tc>
                  <a:txBody>
                    <a:bodyPr/>
                    <a:lstStyle/>
                    <a:p>
                      <a:pPr algn="l"/>
                      <a:r>
                        <a:rPr lang="zh-CN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残差</a:t>
                      </a:r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0.061696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0.000255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897962"/>
                  </a:ext>
                </a:extLst>
              </a:tr>
              <a:tr h="323810">
                <a:tc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总计</a:t>
                      </a:r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243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0.127126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sz="14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683647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22190-8E54-4900-B1BE-55E6DB7D3DD6}"/>
                  </a:ext>
                </a:extLst>
              </p:cNvPr>
              <p:cNvSpPr txBox="1"/>
              <p:nvPr/>
            </p:nvSpPr>
            <p:spPr>
              <a:xfrm>
                <a:off x="417443" y="2996952"/>
                <a:ext cx="7814186" cy="4143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df</a:t>
                </a:r>
                <a:r>
                  <a:rPr lang="zh-CN" altLang="en-US" dirty="0"/>
                  <a:t>：  自由度（</a:t>
                </a:r>
                <a:r>
                  <a:rPr lang="en-US" altLang="zh-CN" dirty="0"/>
                  <a:t>degree of</a:t>
                </a:r>
                <a:r>
                  <a:rPr lang="zh-CN" altLang="en-US" dirty="0"/>
                  <a:t> </a:t>
                </a:r>
                <a:r>
                  <a:rPr lang="en-US" altLang="zh-CN" dirty="0"/>
                  <a:t>freedom)</a:t>
                </a:r>
                <a:r>
                  <a:rPr lang="zh-CN" altLang="en-US" dirty="0"/>
                  <a:t>  回归自由度等于自变量数；残差自由度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样本数</a:t>
                </a:r>
                <a:r>
                  <a:rPr lang="en-US" altLang="zh-CN" dirty="0"/>
                  <a:t>-</a:t>
                </a:r>
                <a:r>
                  <a:rPr lang="zh-CN" altLang="en-US" dirty="0"/>
                  <a:t>变量数</a:t>
                </a:r>
                <a:r>
                  <a:rPr lang="en-US" altLang="zh-CN" dirty="0"/>
                  <a:t>-1;</a:t>
                </a:r>
                <a:r>
                  <a:rPr lang="zh-CN" altLang="en-US" dirty="0"/>
                  <a:t>总自由度</a:t>
                </a:r>
                <a:r>
                  <a:rPr lang="en-US" altLang="zh-CN" dirty="0"/>
                  <a:t>=</a:t>
                </a:r>
                <a:r>
                  <a:rPr lang="zh-CN" altLang="en-US" dirty="0"/>
                  <a:t>变量数</a:t>
                </a:r>
                <a:r>
                  <a:rPr lang="en-US" altLang="zh-CN" dirty="0"/>
                  <a:t>-1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SS</a:t>
                </a:r>
                <a:r>
                  <a:rPr lang="zh-CN" altLang="en-US" dirty="0"/>
                  <a:t>：误差平方和   </a:t>
                </a:r>
                <a:r>
                  <a:rPr lang="en-US" altLang="zh-CN" dirty="0" err="1"/>
                  <a:t>SSt</a:t>
                </a:r>
                <a:r>
                  <a:rPr lang="en-US" altLang="zh-CN" dirty="0"/>
                  <a:t>=</a:t>
                </a:r>
                <a:r>
                  <a:rPr lang="en-US" altLang="zh-CN" dirty="0" err="1"/>
                  <a:t>SSr+SSe</a:t>
                </a:r>
                <a:endParaRPr lang="en-US" altLang="zh-CN" dirty="0"/>
              </a:p>
              <a:p>
                <a:pPr algn="just"/>
                <a:r>
                  <a:rPr lang="en-US" altLang="zh-CN" dirty="0" err="1"/>
                  <a:t>SSr</a:t>
                </a:r>
                <a:r>
                  <a:rPr lang="zh-CN" altLang="en-US" dirty="0"/>
                  <a:t> ：回归平方和</a:t>
                </a:r>
                <a14:m>
                  <m:oMath xmlns:m="http://schemas.openxmlformats.org/officeDocument/2006/math"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𝑆𝑆𝑟</m:t>
                    </m:r>
                    <m:r>
                      <a:rPr lang="en-US" altLang="zh-CN" i="1" kern="100"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zh-CN" altLang="zh-CN" i="1" kern="1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zh-CN" altLang="zh-CN" i="1" kern="1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i="1" kern="1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i="1" kern="100"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zh-CN" altLang="en-US" dirty="0"/>
                  <a:t>   预测值对样本均值的偏离平方和</a:t>
                </a:r>
                <a:endParaRPr lang="en-US" altLang="zh-CN" dirty="0"/>
              </a:p>
              <a:p>
                <a:pPr algn="just"/>
                <a:r>
                  <a:rPr lang="en-US" altLang="zh-CN" dirty="0" err="1"/>
                  <a:t>SSe</a:t>
                </a:r>
                <a:r>
                  <a:rPr lang="en-US" altLang="zh-CN" dirty="0"/>
                  <a:t>:  </a:t>
                </a:r>
                <a:r>
                  <a:rPr lang="zh-CN" altLang="en-US" dirty="0"/>
                  <a:t>误差平方和 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𝑆𝑆𝑒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̂"/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实际值</a:t>
                </a:r>
                <a:r>
                  <a:rPr lang="zh-CN" altLang="en-US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对预测值的偏离平方和</a:t>
                </a:r>
                <a:endParaRPr lang="en-US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 err="1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SSt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:     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总平方和  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𝑆𝑆𝑡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altLang="zh-CN" sz="18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̅"/>
                                <m:ctrlPr>
                                  <a:rPr lang="zh-CN" altLang="zh-CN" sz="1800" i="1" kern="10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zh-CN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altLang="zh-CN" sz="1800" i="1" kern="100">
                                        <a:effectLst/>
                                        <a:latin typeface="Cambria Math" panose="02040503050406030204" pitchFamily="18" charset="0"/>
                                        <a:ea typeface="等线" panose="02010600030101010101" pitchFamily="2" charset="-122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     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实际值对样本均值的偏离平方和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MS</a:t>
                </a:r>
                <a:r>
                  <a:rPr lang="zh-CN" altLang="en-US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：均方差，等于</a:t>
                </a:r>
                <a:r>
                  <a:rPr lang="en-US" altLang="zh-CN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SS</a:t>
                </a:r>
                <a:r>
                  <a:rPr lang="zh-CN" altLang="en-US" kern="100" dirty="0"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除以相应自由度</a:t>
                </a:r>
                <a:endParaRPr lang="en-US" altLang="zh-CN" kern="100" dirty="0"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统计量：</a:t>
                </a:r>
                <a14:m>
                  <m:oMath xmlns:m="http://schemas.openxmlformats.org/officeDocument/2006/math"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𝐹</m:t>
                    </m:r>
                    <m:r>
                      <a:rPr lang="en-US" altLang="zh-CN" sz="1800" i="1" kern="100" smtClean="0">
                        <a:effectLst/>
                        <a:latin typeface="Cambria Math" panose="02040503050406030204" pitchFamily="18" charset="0"/>
                        <a:ea typeface="等线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zh-CN" altLang="zh-CN" sz="1800" i="1" kern="100"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𝑑𝑓𝑒</m:t>
                        </m:r>
                        <m:r>
                          <a:rPr lang="zh-CN" altLang="en-US" sz="1800" i="1" kern="100"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MS Gothic" panose="020B0609070205080204" pitchFamily="49" charset="-128"/>
                          </a:rPr>
                          <m:t>∗</m:t>
                        </m:r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zh-CN" sz="1800" i="1" kern="100">
                            <a:effectLst/>
                            <a:latin typeface="Cambria Math" panose="02040503050406030204" pitchFamily="18" charset="0"/>
                            <a:ea typeface="等线" panose="02010600030101010101" pitchFamily="2" charset="-122"/>
                            <a:cs typeface="Times New Roman" panose="020206030504050203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zh-CN" altLang="zh-CN" sz="1800" i="1" kern="100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altLang="zh-CN" sz="1800" i="1" kern="100">
                                <a:effectLst/>
                                <a:latin typeface="Cambria Math" panose="02040503050406030204" pitchFamily="18" charset="0"/>
                                <a:ea typeface="等线" panose="02010600030101010101" pitchFamily="2" charset="-122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，用于线性关系判断</a:t>
                </a:r>
                <a:endParaRPr lang="en-US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Significance F: 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显著性水平下</a:t>
                </a:r>
                <a:r>
                  <a:rPr lang="en-US" altLang="zh-CN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F</a:t>
                </a:r>
                <a:r>
                  <a:rPr lang="zh-CN" altLang="en-US" sz="1800" kern="100" dirty="0">
                    <a:effectLst/>
                    <a:latin typeface="等线" panose="02010600030101010101" pitchFamily="2" charset="-122"/>
                    <a:ea typeface="等线" panose="02010600030101010101" pitchFamily="2" charset="-122"/>
                    <a:cs typeface="Times New Roman" panose="02020603050405020304" pitchFamily="18" charset="0"/>
                  </a:rPr>
                  <a:t>的临界值，模型为假的概率，越小越好</a:t>
                </a:r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pPr algn="just"/>
                <a:endParaRPr lang="zh-CN" altLang="zh-CN" sz="1800" kern="100" dirty="0">
                  <a:effectLst/>
                  <a:latin typeface="等线" panose="02010600030101010101" pitchFamily="2" charset="-122"/>
                  <a:ea typeface="等线" panose="02010600030101010101" pitchFamily="2" charset="-122"/>
                  <a:cs typeface="Times New Roman" panose="02020603050405020304" pitchFamily="18" charset="0"/>
                </a:endParaRPr>
              </a:p>
              <a:p>
                <a:endParaRPr lang="zh-CN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F0222190-8E54-4900-B1BE-55E6DB7D3D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43" y="2996952"/>
                <a:ext cx="7814186" cy="4143314"/>
              </a:xfrm>
              <a:prstGeom prst="rect">
                <a:avLst/>
              </a:prstGeom>
              <a:blipFill>
                <a:blip r:embed="rId2"/>
                <a:stretch>
                  <a:fillRect l="-624" t="-11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1942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9ACDF3-01F7-4694-8B2F-2354B489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回归参数表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5F0380A4-281C-4654-A80F-CC6AF4E5F4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7668253"/>
              </p:ext>
            </p:extLst>
          </p:nvPr>
        </p:nvGraphicFramePr>
        <p:xfrm>
          <a:off x="1007604" y="1467746"/>
          <a:ext cx="7128792" cy="1008113"/>
        </p:xfrm>
        <a:graphic>
          <a:graphicData uri="http://schemas.openxmlformats.org/drawingml/2006/table">
            <a:tbl>
              <a:tblPr firstRow="1" firstCol="1" bandRow="1"/>
              <a:tblGrid>
                <a:gridCol w="1419545">
                  <a:extLst>
                    <a:ext uri="{9D8B030D-6E8A-4147-A177-3AD203B41FA5}">
                      <a16:colId xmlns:a16="http://schemas.microsoft.com/office/drawing/2014/main" val="3787229159"/>
                    </a:ext>
                  </a:extLst>
                </a:gridCol>
                <a:gridCol w="1051158">
                  <a:extLst>
                    <a:ext uri="{9D8B030D-6E8A-4147-A177-3AD203B41FA5}">
                      <a16:colId xmlns:a16="http://schemas.microsoft.com/office/drawing/2014/main" val="2407765453"/>
                    </a:ext>
                  </a:extLst>
                </a:gridCol>
                <a:gridCol w="777458">
                  <a:extLst>
                    <a:ext uri="{9D8B030D-6E8A-4147-A177-3AD203B41FA5}">
                      <a16:colId xmlns:a16="http://schemas.microsoft.com/office/drawing/2014/main" val="3244225789"/>
                    </a:ext>
                  </a:extLst>
                </a:gridCol>
                <a:gridCol w="777458">
                  <a:extLst>
                    <a:ext uri="{9D8B030D-6E8A-4147-A177-3AD203B41FA5}">
                      <a16:colId xmlns:a16="http://schemas.microsoft.com/office/drawing/2014/main" val="1834766912"/>
                    </a:ext>
                  </a:extLst>
                </a:gridCol>
                <a:gridCol w="777458">
                  <a:extLst>
                    <a:ext uri="{9D8B030D-6E8A-4147-A177-3AD203B41FA5}">
                      <a16:colId xmlns:a16="http://schemas.microsoft.com/office/drawing/2014/main" val="3421520879"/>
                    </a:ext>
                  </a:extLst>
                </a:gridCol>
                <a:gridCol w="1301927">
                  <a:extLst>
                    <a:ext uri="{9D8B030D-6E8A-4147-A177-3AD203B41FA5}">
                      <a16:colId xmlns:a16="http://schemas.microsoft.com/office/drawing/2014/main" val="418437475"/>
                    </a:ext>
                  </a:extLst>
                </a:gridCol>
                <a:gridCol w="1023788">
                  <a:extLst>
                    <a:ext uri="{9D8B030D-6E8A-4147-A177-3AD203B41FA5}">
                      <a16:colId xmlns:a16="http://schemas.microsoft.com/office/drawing/2014/main" val="2357868065"/>
                    </a:ext>
                  </a:extLst>
                </a:gridCol>
              </a:tblGrid>
              <a:tr h="254574">
                <a:tc>
                  <a:txBody>
                    <a:bodyPr/>
                    <a:lstStyle/>
                    <a:p>
                      <a:pPr algn="ctr"/>
                      <a:r>
                        <a:rPr lang="zh-CN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　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Coefficients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标准误差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 Stat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P-value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Lower 95%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Upper 95%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785931"/>
                  </a:ext>
                </a:extLst>
              </a:tr>
              <a:tr h="488782">
                <a:tc>
                  <a:txBody>
                    <a:bodyPr/>
                    <a:lstStyle/>
                    <a:p>
                      <a:pPr algn="l"/>
                      <a:r>
                        <a:rPr lang="en-US" sz="10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Intercept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-0.001267154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0.001027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-1.23395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0.218417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-0.003289968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0.000755659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872257"/>
                  </a:ext>
                </a:extLst>
              </a:tr>
              <a:tr h="264757">
                <a:tc>
                  <a:txBody>
                    <a:bodyPr/>
                    <a:lstStyle/>
                    <a:p>
                      <a:pPr algn="l"/>
                      <a:r>
                        <a:rPr lang="zh-CN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Arial" panose="020B0604020202020204" pitchFamily="34" charset="0"/>
                        </a:rPr>
                        <a:t>沪深</a:t>
                      </a:r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1.218579539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0.076066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16.02012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7.26E-40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1.068744428</a:t>
                      </a:r>
                      <a:endParaRPr lang="zh-CN" sz="105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000" kern="0" dirty="0"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1.36841465</a:t>
                      </a:r>
                      <a:endParaRPr lang="zh-CN" sz="105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4031354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658684A2-DFFC-457B-9980-709B9FA9F659}"/>
              </a:ext>
            </a:extLst>
          </p:cNvPr>
          <p:cNvSpPr txBox="1"/>
          <p:nvPr/>
        </p:nvSpPr>
        <p:spPr>
          <a:xfrm>
            <a:off x="1043608" y="3068960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Intercept</a:t>
            </a:r>
            <a:r>
              <a:rPr lang="zh-CN" altLang="en-US" dirty="0"/>
              <a:t>：截距项，即</a:t>
            </a:r>
            <a:r>
              <a:rPr lang="en-US" altLang="zh-CN" dirty="0"/>
              <a:t>alpha</a:t>
            </a:r>
            <a:r>
              <a:rPr lang="zh-CN" altLang="en-US" dirty="0"/>
              <a:t>值</a:t>
            </a:r>
            <a:endParaRPr lang="en-US" altLang="zh-CN" dirty="0"/>
          </a:p>
          <a:p>
            <a:r>
              <a:rPr lang="zh-CN" altLang="en-US" dirty="0"/>
              <a:t>沪深</a:t>
            </a:r>
            <a:r>
              <a:rPr lang="en-US" altLang="zh-CN" dirty="0"/>
              <a:t>300 coefficients :</a:t>
            </a:r>
            <a:r>
              <a:rPr lang="zh-CN" altLang="en-US" dirty="0"/>
              <a:t>斜率，即</a:t>
            </a:r>
            <a:r>
              <a:rPr lang="en-US" altLang="zh-CN" dirty="0"/>
              <a:t>beta</a:t>
            </a:r>
            <a:r>
              <a:rPr lang="zh-CN" altLang="en-US" dirty="0"/>
              <a:t>值</a:t>
            </a:r>
            <a:endParaRPr lang="en-US" altLang="zh-CN" dirty="0"/>
          </a:p>
          <a:p>
            <a:r>
              <a:rPr lang="zh-CN" altLang="en-US" dirty="0"/>
              <a:t>标准误差：越小越好</a:t>
            </a:r>
            <a:endParaRPr lang="en-US" altLang="zh-CN" dirty="0"/>
          </a:p>
          <a:p>
            <a:r>
              <a:rPr lang="en-US" altLang="zh-CN" dirty="0"/>
              <a:t>T</a:t>
            </a:r>
            <a:r>
              <a:rPr lang="zh-CN" altLang="en-US" dirty="0"/>
              <a:t>统计值： 回归系数与标准误差之比，一般需要大于</a:t>
            </a:r>
            <a:r>
              <a:rPr lang="en-US" altLang="zh-CN" dirty="0"/>
              <a:t>2</a:t>
            </a:r>
          </a:p>
          <a:p>
            <a:r>
              <a:rPr lang="en-US" altLang="zh-CN" dirty="0"/>
              <a:t>P</a:t>
            </a:r>
            <a:r>
              <a:rPr lang="zh-CN" altLang="en-US" dirty="0"/>
              <a:t>值：         回归系数真实值为</a:t>
            </a:r>
            <a:r>
              <a:rPr lang="en-US" altLang="zh-CN" dirty="0"/>
              <a:t>0</a:t>
            </a:r>
            <a:r>
              <a:rPr lang="zh-CN" altLang="en-US" dirty="0"/>
              <a:t>的概率</a:t>
            </a:r>
            <a:endParaRPr lang="en-US" altLang="zh-CN" dirty="0"/>
          </a:p>
          <a:p>
            <a:r>
              <a:rPr lang="en-US" altLang="zh-CN" dirty="0"/>
              <a:t>Lower 95%</a:t>
            </a:r>
            <a:r>
              <a:rPr lang="zh-CN" altLang="en-US" dirty="0"/>
              <a:t>和</a:t>
            </a:r>
            <a:r>
              <a:rPr lang="en-US" altLang="zh-CN" dirty="0"/>
              <a:t>upper 95%</a:t>
            </a:r>
            <a:r>
              <a:rPr lang="zh-CN" altLang="en-US" dirty="0"/>
              <a:t>：</a:t>
            </a:r>
            <a:r>
              <a:rPr lang="en-US" altLang="zh-CN" dirty="0"/>
              <a:t>95%</a:t>
            </a:r>
            <a:r>
              <a:rPr lang="zh-CN" altLang="en-US" dirty="0"/>
              <a:t>置信度下，回归系数的取值范围</a:t>
            </a:r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375396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D0FE85-80AC-CB55-A6FB-B8E05262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F2153FAC-9A77-11B1-C00D-F3FA8228BC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4234064"/>
              </p:ext>
            </p:extLst>
          </p:nvPr>
        </p:nvGraphicFramePr>
        <p:xfrm>
          <a:off x="1115616" y="2060848"/>
          <a:ext cx="6984777" cy="1495495"/>
        </p:xfrm>
        <a:graphic>
          <a:graphicData uri="http://schemas.openxmlformats.org/drawingml/2006/table">
            <a:tbl>
              <a:tblPr/>
              <a:tblGrid>
                <a:gridCol w="1361206">
                  <a:extLst>
                    <a:ext uri="{9D8B030D-6E8A-4147-A177-3AD203B41FA5}">
                      <a16:colId xmlns:a16="http://schemas.microsoft.com/office/drawing/2014/main" val="31836484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2735354512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578729878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522235670"/>
                    </a:ext>
                  </a:extLst>
                </a:gridCol>
                <a:gridCol w="728727">
                  <a:extLst>
                    <a:ext uri="{9D8B030D-6E8A-4147-A177-3AD203B41FA5}">
                      <a16:colId xmlns:a16="http://schemas.microsoft.com/office/drawing/2014/main" val="2794027440"/>
                    </a:ext>
                  </a:extLst>
                </a:gridCol>
                <a:gridCol w="934970">
                  <a:extLst>
                    <a:ext uri="{9D8B030D-6E8A-4147-A177-3AD203B41FA5}">
                      <a16:colId xmlns:a16="http://schemas.microsoft.com/office/drawing/2014/main" val="3080978632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2175381599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3753668124"/>
                    </a:ext>
                  </a:extLst>
                </a:gridCol>
                <a:gridCol w="659979">
                  <a:extLst>
                    <a:ext uri="{9D8B030D-6E8A-4147-A177-3AD203B41FA5}">
                      <a16:colId xmlns:a16="http://schemas.microsoft.com/office/drawing/2014/main" val="3144962641"/>
                    </a:ext>
                  </a:extLst>
                </a:gridCol>
              </a:tblGrid>
              <a:tr h="629355"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Coefficients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标准误差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t Stat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P-value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Lower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Upper 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下限 </a:t>
                      </a:r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上限 </a:t>
                      </a:r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95.0%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622422"/>
                  </a:ext>
                </a:extLst>
              </a:tr>
              <a:tr h="32754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Intercept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-0.00012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0.001831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-0.06613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0.9473297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-0.00372849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0.003486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-0.00373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0.003486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86824"/>
                  </a:ext>
                </a:extLst>
              </a:tr>
              <a:tr h="339243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沪深</a:t>
                      </a:r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0.853914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0.142395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5.996779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7.348E-09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0.573409329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1.134418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0.573409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altLang="zh-CN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1.134418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25153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93D555-E6EF-CD06-119B-D2F7F17959D6}"/>
                  </a:ext>
                </a:extLst>
              </p:cNvPr>
              <p:cNvSpPr txBox="1"/>
              <p:nvPr/>
            </p:nvSpPr>
            <p:spPr>
              <a:xfrm>
                <a:off x="1744399" y="4437112"/>
                <a:ext cx="5655201" cy="3465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=−0.00012+0.8539104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h𝑠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东方财富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CD93D555-E6EF-CD06-119B-D2F7F1795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399" y="4437112"/>
                <a:ext cx="5655201" cy="346505"/>
              </a:xfrm>
              <a:prstGeom prst="rect">
                <a:avLst/>
              </a:prstGeom>
              <a:blipFill>
                <a:blip r:embed="rId2"/>
                <a:stretch>
                  <a:fillRect r="-754" b="-315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87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25E35B-3122-4A6B-AB5D-5D4FB93F4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上海电力：低</a:t>
            </a:r>
            <a:r>
              <a:rPr lang="en-US" altLang="zh-CN" dirty="0"/>
              <a:t>beta</a:t>
            </a:r>
            <a:r>
              <a:rPr lang="zh-CN" altLang="en-US" dirty="0"/>
              <a:t>股票</a:t>
            </a:r>
          </a:p>
        </p:txBody>
      </p:sp>
      <p:graphicFrame>
        <p:nvGraphicFramePr>
          <p:cNvPr id="4" name="内容占位符 3">
            <a:extLst>
              <a:ext uri="{FF2B5EF4-FFF2-40B4-BE49-F238E27FC236}">
                <a16:creationId xmlns:a16="http://schemas.microsoft.com/office/drawing/2014/main" id="{727B9E93-1D22-4335-BC83-D2947BEDF6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263036"/>
              </p:ext>
            </p:extLst>
          </p:nvPr>
        </p:nvGraphicFramePr>
        <p:xfrm>
          <a:off x="457200" y="1600201"/>
          <a:ext cx="3970784" cy="43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图表 4">
            <a:extLst>
              <a:ext uri="{FF2B5EF4-FFF2-40B4-BE49-F238E27FC236}">
                <a16:creationId xmlns:a16="http://schemas.microsoft.com/office/drawing/2014/main" id="{12A93634-E61E-437E-B437-347C06DE41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7892109"/>
              </p:ext>
            </p:extLst>
          </p:nvPr>
        </p:nvGraphicFramePr>
        <p:xfrm>
          <a:off x="4716016" y="1600201"/>
          <a:ext cx="3898776" cy="449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4724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   相关系数矩阵内在不一致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691680" y="16288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似乎无异常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755576" y="4149080"/>
                <a:ext cx="69127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/>
                  <a:t>若</a:t>
                </a:r>
                <a:r>
                  <a:rPr lang="en-US" altLang="zh-CN" dirty="0"/>
                  <a:t>A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股票标准差均为</a:t>
                </a:r>
                <a:r>
                  <a:rPr lang="en-US" altLang="zh-CN" dirty="0"/>
                  <a:t>20%</a:t>
                </a:r>
                <a:r>
                  <a:rPr lang="zh-CN" altLang="en-US" dirty="0"/>
                  <a:t>，相关系数矩阵如上图，则有：</a:t>
                </a:r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A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B</a:t>
                </a:r>
                <a:r>
                  <a:rPr lang="zh-CN" altLang="en-US" dirty="0"/>
                  <a:t>、</a:t>
                </a:r>
                <a:r>
                  <a:rPr lang="en-US" altLang="zh-CN" dirty="0"/>
                  <a:t>C</a:t>
                </a:r>
                <a:r>
                  <a:rPr lang="zh-CN" altLang="en-US" dirty="0"/>
                  <a:t>权重分别设置为</a:t>
                </a:r>
                <a:r>
                  <a:rPr lang="en-US" altLang="zh-CN" dirty="0"/>
                  <a:t>-1,1,1</a:t>
                </a:r>
                <a:r>
                  <a:rPr lang="zh-CN" altLang="en-US" dirty="0"/>
                  <a:t>，组合方差</a:t>
                </a:r>
                <a:r>
                  <a:rPr lang="en-US" altLang="zh-CN" dirty="0"/>
                  <a:t>=</a:t>
                </a:r>
              </a:p>
              <a:p>
                <a:r>
                  <a:rPr lang="en-US" altLang="zh-CN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（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</a:rPr>
                              <m:t>）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20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dirty="0"/>
                  <a:t>+2*(-1)*(1)*0.9*20*20+2*(-1)*(1)*0.9*20*20+2*(1)*(1)*0*20*20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=-240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149080"/>
                <a:ext cx="6912768" cy="1477328"/>
              </a:xfrm>
              <a:prstGeom prst="rect">
                <a:avLst/>
              </a:prstGeom>
              <a:blipFill>
                <a:blip r:embed="rId2"/>
                <a:stretch>
                  <a:fillRect l="-794" t="-3306" b="-57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图片 2">
            <a:extLst>
              <a:ext uri="{FF2B5EF4-FFF2-40B4-BE49-F238E27FC236}">
                <a16:creationId xmlns:a16="http://schemas.microsoft.com/office/drawing/2014/main" id="{030DC828-C52E-4D88-B1DC-5F60CE394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149175"/>
            <a:ext cx="5000625" cy="1638300"/>
          </a:xfrm>
          <a:prstGeom prst="rect">
            <a:avLst/>
          </a:prstGeom>
        </p:spPr>
      </p:pic>
      <p:sp>
        <p:nvSpPr>
          <p:cNvPr id="13" name="内容占位符 12">
            <a:extLst>
              <a:ext uri="{FF2B5EF4-FFF2-40B4-BE49-F238E27FC236}">
                <a16:creationId xmlns:a16="http://schemas.microsoft.com/office/drawing/2014/main" id="{CA8E244D-9DF5-4465-939F-7B72E08D7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73914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   单指数模型与组合构建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宏观分析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市场指数的超额收益和风险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统计分析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所有单个证券贝塔系数，残差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个股分析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阿尔法值</a:t>
            </a:r>
            <a:endParaRPr lang="en-US" altLang="zh-CN" dirty="0">
              <a:sym typeface="Wingdings" panose="05000000000000000000" pitchFamily="2" charset="2"/>
            </a:endParaRPr>
          </a:p>
          <a:p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宏观和个股分析差异性较大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统计分析基本一致</a:t>
            </a:r>
            <a:endParaRPr lang="en-US" altLang="zh-CN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45184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3A7E9D-FC1B-9C7C-EC48-598C7B34E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指数模型在司法判决的运用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C08BD-2AB8-6935-9832-A501063F2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 dirty="0"/>
              <a:t>《</a:t>
            </a:r>
            <a:r>
              <a:rPr lang="zh-CN" altLang="en-US" sz="2400" dirty="0"/>
              <a:t>最高人民法院关于审理证券市场虚假陈述侵权民事赔偿 案件的若干规定</a:t>
            </a:r>
            <a:r>
              <a:rPr lang="en-US" altLang="zh-CN" sz="2400" dirty="0"/>
              <a:t>》(</a:t>
            </a:r>
            <a:r>
              <a:rPr lang="zh-CN" altLang="en-US" sz="2400" dirty="0"/>
              <a:t>法释</a:t>
            </a:r>
            <a:r>
              <a:rPr lang="en-US" altLang="zh-CN" sz="2400" dirty="0"/>
              <a:t>〔2022〕2 </a:t>
            </a:r>
            <a:r>
              <a:rPr lang="zh-CN" altLang="en-US" sz="2400" dirty="0"/>
              <a:t>号）</a:t>
            </a:r>
            <a:endParaRPr lang="en-US" altLang="zh-CN" sz="2400" dirty="0"/>
          </a:p>
          <a:p>
            <a:r>
              <a:rPr lang="zh-CN" altLang="en-US" sz="2400" dirty="0"/>
              <a:t>第三十一条 人民法院应当查明虚假陈述与原告损失之间 的因果关系，以及导致原告损失的其他原因等案件基本事实，确 定赔偿责任范围。 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  </a:t>
            </a:r>
            <a:r>
              <a:rPr lang="zh-CN" altLang="en-US" sz="2400" dirty="0"/>
              <a:t>被告能够举证证明原告的损失部分或者全部是由他人操纵 、上市公司内外部经营环境等其他因市场、</a:t>
            </a:r>
            <a:r>
              <a:rPr lang="zh-CN" altLang="en-US" sz="2400" b="1" dirty="0">
                <a:solidFill>
                  <a:srgbClr val="FF0000"/>
                </a:solidFill>
              </a:rPr>
              <a:t>证券市场的风险</a:t>
            </a:r>
            <a:r>
              <a:rPr lang="zh-CN" altLang="en-US" sz="2400" dirty="0"/>
              <a:t>、证券市场对特定事件的过度反应素所导致的，对其关于相应减轻或者免除责任的抗辩，人民法院应当予以支持。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1400" b="0" i="0" dirty="0">
              <a:solidFill>
                <a:srgbClr val="191919"/>
              </a:solidFill>
              <a:effectLst/>
              <a:latin typeface="PingFang SC"/>
            </a:endParaRPr>
          </a:p>
          <a:p>
            <a:pPr marL="0" indent="0">
              <a:buNone/>
            </a:pPr>
            <a:r>
              <a:rPr lang="zh-CN" altLang="en-US" sz="1400" b="0" i="0" dirty="0">
                <a:solidFill>
                  <a:srgbClr val="191919"/>
                </a:solidFill>
                <a:effectLst/>
                <a:latin typeface="PingFang SC"/>
              </a:rPr>
              <a:t>目前主要</a:t>
            </a:r>
            <a:r>
              <a:rPr lang="zh-CN" altLang="en-US" sz="1400" dirty="0">
                <a:solidFill>
                  <a:srgbClr val="191919"/>
                </a:solidFill>
                <a:latin typeface="PingFang SC"/>
              </a:rPr>
              <a:t>损失核定第三方专业机构机构：</a:t>
            </a:r>
            <a:r>
              <a:rPr lang="zh-CN" altLang="en-US" sz="1400" b="0" i="0" dirty="0">
                <a:solidFill>
                  <a:srgbClr val="191919"/>
                </a:solidFill>
                <a:effectLst/>
                <a:latin typeface="PingFang SC"/>
              </a:rPr>
              <a:t>中证资本市场法律服务中心有限公司、中国证券投资者保护基金有限责任公司、上海高金金融研究院和深圳价值在线信息科技股份有限公司。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1806876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93C0F5-432B-2AFA-9B03-40686D82C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520EEE-4430-FDB0-584B-09C92E54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1600199"/>
            <a:ext cx="6336704" cy="3268961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4000" dirty="0"/>
              <a:t> </a:t>
            </a:r>
            <a:endParaRPr lang="zh-CN" altLang="en-US" sz="40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EB0F8923-F8A1-6E7B-713A-0B3601CE9C36}"/>
              </a:ext>
            </a:extLst>
          </p:cNvPr>
          <p:cNvCxnSpPr/>
          <p:nvPr/>
        </p:nvCxnSpPr>
        <p:spPr>
          <a:xfrm flipV="1">
            <a:off x="1187624" y="2996952"/>
            <a:ext cx="6336704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A0BE0C31-041D-AD53-B58B-CFEF27D5CA52}"/>
              </a:ext>
            </a:extLst>
          </p:cNvPr>
          <p:cNvCxnSpPr/>
          <p:nvPr/>
        </p:nvCxnSpPr>
        <p:spPr>
          <a:xfrm flipV="1">
            <a:off x="2123728" y="2636912"/>
            <a:ext cx="0" cy="4320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01F1D963-0997-1BB0-8893-93CBBDAFCBC5}"/>
              </a:ext>
            </a:extLst>
          </p:cNvPr>
          <p:cNvSpPr txBox="1"/>
          <p:nvPr/>
        </p:nvSpPr>
        <p:spPr>
          <a:xfrm>
            <a:off x="1331640" y="226293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虚假陈述实施日</a:t>
            </a:r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FAC955D4-6625-3840-9FD6-0D5AC1FB8A47}"/>
              </a:ext>
            </a:extLst>
          </p:cNvPr>
          <p:cNvCxnSpPr/>
          <p:nvPr/>
        </p:nvCxnSpPr>
        <p:spPr>
          <a:xfrm flipV="1">
            <a:off x="4355976" y="2632266"/>
            <a:ext cx="0" cy="4366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A01226A2-6299-8132-FC54-0D78988F034C}"/>
              </a:ext>
            </a:extLst>
          </p:cNvPr>
          <p:cNvSpPr txBox="1"/>
          <p:nvPr/>
        </p:nvSpPr>
        <p:spPr>
          <a:xfrm>
            <a:off x="3455729" y="2267580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揭露日或更正日</a:t>
            </a: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6B1165F-C6BB-1DFC-775B-92A9ACA2D292}"/>
              </a:ext>
            </a:extLst>
          </p:cNvPr>
          <p:cNvCxnSpPr/>
          <p:nvPr/>
        </p:nvCxnSpPr>
        <p:spPr>
          <a:xfrm flipV="1">
            <a:off x="6444208" y="2632266"/>
            <a:ext cx="0" cy="3646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文本框 13">
            <a:extLst>
              <a:ext uri="{FF2B5EF4-FFF2-40B4-BE49-F238E27FC236}">
                <a16:creationId xmlns:a16="http://schemas.microsoft.com/office/drawing/2014/main" id="{B6E2D97D-0FEC-E0E3-F61A-2DF01A4F95A2}"/>
              </a:ext>
            </a:extLst>
          </p:cNvPr>
          <p:cNvSpPr txBox="1"/>
          <p:nvPr/>
        </p:nvSpPr>
        <p:spPr>
          <a:xfrm>
            <a:off x="6084168" y="226293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基准日</a:t>
            </a:r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810A3BB9-1B49-D388-5E47-53723DC0621E}"/>
              </a:ext>
            </a:extLst>
          </p:cNvPr>
          <p:cNvSpPr/>
          <p:nvPr/>
        </p:nvSpPr>
        <p:spPr>
          <a:xfrm rot="16200000">
            <a:off x="2573852" y="2600906"/>
            <a:ext cx="1332001" cy="2232249"/>
          </a:xfrm>
          <a:prstGeom prst="leftBrace">
            <a:avLst>
              <a:gd name="adj1" fmla="val 8333"/>
              <a:gd name="adj2" fmla="val 511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559F259-146E-1FE1-05FA-8A4E20C02A10}"/>
              </a:ext>
            </a:extLst>
          </p:cNvPr>
          <p:cNvSpPr txBox="1"/>
          <p:nvPr/>
        </p:nvSpPr>
        <p:spPr>
          <a:xfrm>
            <a:off x="2843808" y="438303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买入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id="{E042D0AE-5FA4-F983-E7F1-DEE2C60DD67B}"/>
              </a:ext>
            </a:extLst>
          </p:cNvPr>
          <p:cNvSpPr/>
          <p:nvPr/>
        </p:nvSpPr>
        <p:spPr>
          <a:xfrm rot="16200000">
            <a:off x="4743423" y="2696217"/>
            <a:ext cx="1332001" cy="2041626"/>
          </a:xfrm>
          <a:prstGeom prst="leftBrace">
            <a:avLst>
              <a:gd name="adj1" fmla="val 8333"/>
              <a:gd name="adj2" fmla="val 5115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D1C9A4A-3900-1C67-D6ED-309CE05BAA34}"/>
              </a:ext>
            </a:extLst>
          </p:cNvPr>
          <p:cNvSpPr txBox="1"/>
          <p:nvPr/>
        </p:nvSpPr>
        <p:spPr>
          <a:xfrm>
            <a:off x="5004048" y="438303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损失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79806A-F771-9A67-B111-16C8BB384A92}"/>
              </a:ext>
            </a:extLst>
          </p:cNvPr>
          <p:cNvSpPr txBox="1"/>
          <p:nvPr/>
        </p:nvSpPr>
        <p:spPr>
          <a:xfrm>
            <a:off x="683568" y="4982902"/>
            <a:ext cx="777686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自揭露日或更正日起，集中交易累计换手率在 </a:t>
            </a:r>
            <a:r>
              <a:rPr lang="en-US" altLang="zh-CN" dirty="0"/>
              <a:t>10 </a:t>
            </a:r>
            <a:r>
              <a:rPr lang="zh-CN" altLang="en-US" dirty="0"/>
              <a:t>个交易日 内达到可流通部分 </a:t>
            </a:r>
            <a:r>
              <a:rPr lang="en-US" altLang="zh-CN" dirty="0"/>
              <a:t>100%</a:t>
            </a:r>
            <a:r>
              <a:rPr lang="zh-CN" altLang="en-US" dirty="0"/>
              <a:t>的，以第 </a:t>
            </a:r>
            <a:r>
              <a:rPr lang="en-US" altLang="zh-CN" dirty="0"/>
              <a:t>10 </a:t>
            </a:r>
            <a:r>
              <a:rPr lang="zh-CN" altLang="en-US" dirty="0"/>
              <a:t>个交易日为基准日；在 </a:t>
            </a:r>
            <a:r>
              <a:rPr lang="en-US" altLang="zh-CN" dirty="0"/>
              <a:t>30 </a:t>
            </a:r>
            <a:r>
              <a:rPr lang="zh-CN" altLang="en-US" dirty="0"/>
              <a:t>个交易日内未达到可流通部分 </a:t>
            </a:r>
            <a:r>
              <a:rPr lang="en-US" altLang="zh-CN" dirty="0"/>
              <a:t>100%</a:t>
            </a:r>
            <a:r>
              <a:rPr lang="zh-CN" altLang="en-US" dirty="0"/>
              <a:t>的，以第 </a:t>
            </a:r>
            <a:r>
              <a:rPr lang="en-US" altLang="zh-CN" dirty="0"/>
              <a:t>30 </a:t>
            </a:r>
            <a:r>
              <a:rPr lang="zh-CN" altLang="en-US" dirty="0"/>
              <a:t>个交易日为基准 日。 虚假陈述揭露日或更正日起至基准日期间每个交易日收盘 价的平均价格，为损失计算的基准价格</a:t>
            </a:r>
          </a:p>
        </p:txBody>
      </p:sp>
    </p:spTree>
    <p:extLst>
      <p:ext uri="{BB962C8B-B14F-4D97-AF65-F5344CB8AC3E}">
        <p14:creationId xmlns:p14="http://schemas.microsoft.com/office/powerpoint/2010/main" val="8013700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FBD3B3-6308-33A1-3A91-435DF0E57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1F9CEF-3E3A-379A-274C-3BC9A220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第二十七条 在采用集中竞价的交易市场中，原告因虚假陈述买入相关股票所造成的投资差额损失，按照下列方法计算：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 </a:t>
            </a:r>
            <a:r>
              <a:rPr lang="zh-CN" altLang="en-US" sz="2400" dirty="0"/>
              <a:t> （一）原告在实施日之后、揭露日或更正日之前买入，在揭露日或更正日之后、基准日之前卖出的股票，按买入股票的平均价格与卖出股票的平均价格之间的差额，乘以已卖出的股票数量；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 </a:t>
            </a:r>
            <a:r>
              <a:rPr lang="zh-CN" altLang="en-US" sz="2400" dirty="0"/>
              <a:t> （二）原告在实施日之后、揭露日或更正日之前买入，基准 日之前未卖出的股票，按买入股票的平均价格与基准价格之间的差额，乘以未卖出的股票数量。</a:t>
            </a:r>
          </a:p>
        </p:txBody>
      </p:sp>
    </p:spTree>
    <p:extLst>
      <p:ext uri="{BB962C8B-B14F-4D97-AF65-F5344CB8AC3E}">
        <p14:creationId xmlns:p14="http://schemas.microsoft.com/office/powerpoint/2010/main" val="167572616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94FED8-473E-8E6A-27B4-94A38A9F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37C5BE-1453-000A-F1F5-813067D91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800" dirty="0"/>
              <a:t>第二十八条 在采用集中竞价的交易市场中，原告因虚假陈述卖出相关股票所造成的投资差额损失，按照下列方法计算：</a:t>
            </a:r>
            <a:endParaRPr lang="en-US" altLang="zh-CN" sz="2800" dirty="0"/>
          </a:p>
          <a:p>
            <a:pPr marL="0" indent="0">
              <a:buNone/>
            </a:pPr>
            <a:r>
              <a:rPr lang="zh-CN" altLang="en-US" sz="2400" dirty="0"/>
              <a:t>（一）原告在实施日之后、揭露日或更正日之前卖出，在揭 露日或更正日之后、基准日之前买回的股票，按买回股票的平均价格与卖出股票的平均价格之间的差额，乘以买回的股票数量； </a:t>
            </a:r>
            <a:endParaRPr lang="en-US" altLang="zh-CN" sz="2400" dirty="0"/>
          </a:p>
          <a:p>
            <a:pPr marL="0" indent="0">
              <a:buNone/>
            </a:pPr>
            <a:r>
              <a:rPr lang="zh-CN" altLang="en-US" sz="2400" dirty="0"/>
              <a:t>（二）原告在实施日之后、揭露日或更正日之前卖出，基准日之前未买回的股票，按基准价格与卖出股票的平均价格之间的差额，乘以未买回的股票数量</a:t>
            </a:r>
          </a:p>
        </p:txBody>
      </p:sp>
    </p:spTree>
    <p:extLst>
      <p:ext uri="{BB962C8B-B14F-4D97-AF65-F5344CB8AC3E}">
        <p14:creationId xmlns:p14="http://schemas.microsoft.com/office/powerpoint/2010/main" val="11102699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0DCFDC-1D63-2D64-4973-21E3BCDF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案例</a:t>
            </a:r>
            <a:r>
              <a:rPr lang="en-US" altLang="zh-CN" sz="3200" dirty="0"/>
              <a:t>2</a:t>
            </a:r>
            <a:r>
              <a:rPr lang="zh-CN" altLang="en-US" sz="3200" dirty="0"/>
              <a:t>：康美药业特别代表人诉讼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406E0F-CE1B-F33B-BCE7-5C28C022F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CN" altLang="en-US" sz="2400" dirty="0"/>
              <a:t>广州中院一审判决书</a:t>
            </a:r>
            <a:r>
              <a:rPr lang="en-US" altLang="zh-CN" sz="2400" dirty="0"/>
              <a:t>(2020</a:t>
            </a:r>
            <a:r>
              <a:rPr lang="zh-CN" altLang="en-US" sz="2400" dirty="0"/>
              <a:t>粤</a:t>
            </a:r>
            <a:r>
              <a:rPr lang="en-US" altLang="zh-CN" sz="2400" dirty="0"/>
              <a:t>01</a:t>
            </a:r>
            <a:r>
              <a:rPr lang="zh-CN" altLang="en-US" sz="2400" dirty="0"/>
              <a:t>民初</a:t>
            </a:r>
            <a:r>
              <a:rPr lang="en-US" altLang="zh-CN" sz="2400" dirty="0"/>
              <a:t>2171</a:t>
            </a:r>
            <a:r>
              <a:rPr lang="zh-CN" altLang="en-US" sz="2400" dirty="0"/>
              <a:t>号</a:t>
            </a:r>
            <a:r>
              <a:rPr lang="en-US" altLang="zh-CN" sz="2400" dirty="0"/>
              <a:t>)</a:t>
            </a:r>
          </a:p>
          <a:p>
            <a:endParaRPr lang="zh-CN" altLang="en-US" dirty="0"/>
          </a:p>
        </p:txBody>
      </p:sp>
      <p:cxnSp>
        <p:nvCxnSpPr>
          <p:cNvPr id="4" name="直接箭头连接符 3">
            <a:extLst>
              <a:ext uri="{FF2B5EF4-FFF2-40B4-BE49-F238E27FC236}">
                <a16:creationId xmlns:a16="http://schemas.microsoft.com/office/drawing/2014/main" id="{8B61777F-9CE0-3B74-6438-0A1A41CCB4C2}"/>
              </a:ext>
            </a:extLst>
          </p:cNvPr>
          <p:cNvCxnSpPr>
            <a:cxnSpLocks/>
          </p:cNvCxnSpPr>
          <p:nvPr/>
        </p:nvCxnSpPr>
        <p:spPr>
          <a:xfrm flipV="1">
            <a:off x="1151620" y="2526214"/>
            <a:ext cx="7092788" cy="45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C01F4FA-3255-E3D2-4AC2-D370D3343FC1}"/>
              </a:ext>
            </a:extLst>
          </p:cNvPr>
          <p:cNvCxnSpPr/>
          <p:nvPr/>
        </p:nvCxnSpPr>
        <p:spPr>
          <a:xfrm flipV="1">
            <a:off x="2060543" y="2105933"/>
            <a:ext cx="0" cy="43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文本框 5">
            <a:extLst>
              <a:ext uri="{FF2B5EF4-FFF2-40B4-BE49-F238E27FC236}">
                <a16:creationId xmlns:a16="http://schemas.microsoft.com/office/drawing/2014/main" id="{83C088C8-C9F3-1241-F9BA-6F1EFA63B851}"/>
              </a:ext>
            </a:extLst>
          </p:cNvPr>
          <p:cNvSpPr txBox="1"/>
          <p:nvPr/>
        </p:nvSpPr>
        <p:spPr>
          <a:xfrm>
            <a:off x="1331640" y="172530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虚假陈述实施日</a:t>
            </a: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1EC4CABA-FA51-94F7-331F-35EFBC977A30}"/>
              </a:ext>
            </a:extLst>
          </p:cNvPr>
          <p:cNvCxnSpPr/>
          <p:nvPr/>
        </p:nvCxnSpPr>
        <p:spPr>
          <a:xfrm flipV="1">
            <a:off x="7236296" y="2112381"/>
            <a:ext cx="0" cy="4366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本框 7">
            <a:extLst>
              <a:ext uri="{FF2B5EF4-FFF2-40B4-BE49-F238E27FC236}">
                <a16:creationId xmlns:a16="http://schemas.microsoft.com/office/drawing/2014/main" id="{29F029E5-AB6E-146B-1DC7-901B5CB434FB}"/>
              </a:ext>
            </a:extLst>
          </p:cNvPr>
          <p:cNvSpPr txBox="1"/>
          <p:nvPr/>
        </p:nvSpPr>
        <p:spPr>
          <a:xfrm>
            <a:off x="5778240" y="1794542"/>
            <a:ext cx="180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揭露日或更正日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11FCF285-8748-0C77-88B4-90EE678DF179}"/>
              </a:ext>
            </a:extLst>
          </p:cNvPr>
          <p:cNvCxnSpPr/>
          <p:nvPr/>
        </p:nvCxnSpPr>
        <p:spPr>
          <a:xfrm flipV="1">
            <a:off x="7956376" y="2173295"/>
            <a:ext cx="0" cy="364686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id="{6A840482-630A-CD72-8933-0726D19A0DBC}"/>
              </a:ext>
            </a:extLst>
          </p:cNvPr>
          <p:cNvSpPr txBox="1"/>
          <p:nvPr/>
        </p:nvSpPr>
        <p:spPr>
          <a:xfrm>
            <a:off x="7578733" y="181075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基准日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7C6FBA0-6D8A-9343-223D-7F545E073D31}"/>
              </a:ext>
            </a:extLst>
          </p:cNvPr>
          <p:cNvSpPr txBox="1"/>
          <p:nvPr/>
        </p:nvSpPr>
        <p:spPr>
          <a:xfrm>
            <a:off x="1124439" y="2573200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2016</a:t>
            </a:r>
            <a:r>
              <a:rPr lang="zh-CN" altLang="en-US" dirty="0"/>
              <a:t>年报公告日，</a:t>
            </a:r>
            <a:r>
              <a:rPr lang="en-US" altLang="zh-CN" dirty="0"/>
              <a:t>2017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  <a:r>
              <a:rPr lang="zh-CN" altLang="en-US" dirty="0"/>
              <a:t>，</a:t>
            </a:r>
            <a:r>
              <a:rPr lang="en-US" altLang="zh-CN" dirty="0"/>
              <a:t>20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D02C56E-D47E-5291-C9A6-5186CAC93ABC}"/>
              </a:ext>
            </a:extLst>
          </p:cNvPr>
          <p:cNvSpPr txBox="1"/>
          <p:nvPr/>
        </p:nvSpPr>
        <p:spPr>
          <a:xfrm>
            <a:off x="6444209" y="2481713"/>
            <a:ext cx="10080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自媒体文章</a:t>
            </a:r>
            <a:endParaRPr lang="en-US" altLang="zh-CN" dirty="0"/>
          </a:p>
          <a:p>
            <a:r>
              <a:rPr lang="en-US" altLang="zh-CN" dirty="0"/>
              <a:t>2018</a:t>
            </a:r>
            <a:r>
              <a:rPr lang="zh-CN" altLang="en-US" dirty="0"/>
              <a:t>，</a:t>
            </a:r>
            <a:r>
              <a:rPr lang="en-US" altLang="zh-CN" dirty="0"/>
              <a:t>10</a:t>
            </a:r>
            <a:r>
              <a:rPr lang="zh-CN" altLang="en-US" dirty="0"/>
              <a:t>，</a:t>
            </a:r>
            <a:r>
              <a:rPr lang="en-US" altLang="zh-CN" dirty="0"/>
              <a:t>16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88E1B30-0AA6-0778-8D87-2E7429A7DC2B}"/>
              </a:ext>
            </a:extLst>
          </p:cNvPr>
          <p:cNvSpPr txBox="1"/>
          <p:nvPr/>
        </p:nvSpPr>
        <p:spPr>
          <a:xfrm>
            <a:off x="7740352" y="2504015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2018</a:t>
            </a:r>
            <a:r>
              <a:rPr lang="zh-CN" altLang="en-US" dirty="0"/>
              <a:t>，</a:t>
            </a:r>
            <a:r>
              <a:rPr lang="en-US" altLang="zh-CN" dirty="0"/>
              <a:t>12</a:t>
            </a:r>
            <a:r>
              <a:rPr lang="zh-CN" altLang="en-US" dirty="0"/>
              <a:t>，</a:t>
            </a:r>
            <a:r>
              <a:rPr lang="en-US" altLang="zh-CN" dirty="0"/>
              <a:t>4</a:t>
            </a:r>
          </a:p>
          <a:p>
            <a:r>
              <a:rPr lang="en-US" altLang="zh-CN" dirty="0"/>
              <a:t>12.70</a:t>
            </a:r>
            <a:endParaRPr lang="zh-CN" altLang="en-US" dirty="0"/>
          </a:p>
        </p:txBody>
      </p:sp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170C98F9-BA83-771B-6EEF-D7E5CC266FEC}"/>
              </a:ext>
            </a:extLst>
          </p:cNvPr>
          <p:cNvGraphicFramePr>
            <a:graphicFrameLocks/>
          </p:cNvGraphicFramePr>
          <p:nvPr/>
        </p:nvGraphicFramePr>
        <p:xfrm>
          <a:off x="457200" y="3333503"/>
          <a:ext cx="8229599" cy="2975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2527C7E6-043B-6E7F-291B-6D5BEC09524E}"/>
              </a:ext>
            </a:extLst>
          </p:cNvPr>
          <p:cNvCxnSpPr/>
          <p:nvPr/>
        </p:nvCxnSpPr>
        <p:spPr>
          <a:xfrm flipV="1">
            <a:off x="7308304" y="3429000"/>
            <a:ext cx="0" cy="19442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C5C25EE7-F807-E321-0F90-1C6041CA39C1}"/>
              </a:ext>
            </a:extLst>
          </p:cNvPr>
          <p:cNvCxnSpPr>
            <a:cxnSpLocks/>
          </p:cNvCxnSpPr>
          <p:nvPr/>
        </p:nvCxnSpPr>
        <p:spPr>
          <a:xfrm flipV="1">
            <a:off x="7939069" y="3427345"/>
            <a:ext cx="0" cy="1945871"/>
          </a:xfrm>
          <a:prstGeom prst="line">
            <a:avLst/>
          </a:prstGeom>
          <a:ln w="38100">
            <a:solidFill>
              <a:srgbClr val="FF99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55027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D4019E-27A2-EF4C-FF4A-5797EBE4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投服中心诉求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1FB45A8-1EDB-FC09-B460-DEB83EE3D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9142" y="1600200"/>
            <a:ext cx="6885716" cy="4525963"/>
          </a:xfrm>
        </p:spPr>
      </p:pic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F3633BA6-8039-3DED-767F-5236BDBE53D8}"/>
              </a:ext>
            </a:extLst>
          </p:cNvPr>
          <p:cNvCxnSpPr/>
          <p:nvPr/>
        </p:nvCxnSpPr>
        <p:spPr>
          <a:xfrm>
            <a:off x="1187624" y="1844824"/>
            <a:ext cx="21602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46D5D58-4EF6-CFA2-FC42-A78D89574566}"/>
              </a:ext>
            </a:extLst>
          </p:cNvPr>
          <p:cNvCxnSpPr/>
          <p:nvPr/>
        </p:nvCxnSpPr>
        <p:spPr>
          <a:xfrm>
            <a:off x="1907704" y="5949280"/>
            <a:ext cx="61926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0251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E74316-A9B1-A141-4A66-69156E73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400" dirty="0"/>
              <a:t>     康美药业辩护诉求</a:t>
            </a:r>
            <a:endParaRPr lang="zh-CN" altLang="en-US" dirty="0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1424F8FF-DE1A-ACAB-58D2-895F4ABF7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5222" y="1600200"/>
            <a:ext cx="7073555" cy="4525963"/>
          </a:xfrm>
        </p:spPr>
      </p:pic>
    </p:spTree>
    <p:extLst>
      <p:ext uri="{BB962C8B-B14F-4D97-AF65-F5344CB8AC3E}">
        <p14:creationId xmlns:p14="http://schemas.microsoft.com/office/powerpoint/2010/main" val="20195481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C1896C-76AC-05D0-105C-BF1076244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马兴田诉求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20371B7-408A-F5A4-264B-C65EF59284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426126"/>
            <a:ext cx="4176466" cy="1050911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93210F8-9FB3-26E2-1F21-126843004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3162" y="2564904"/>
            <a:ext cx="4176465" cy="30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540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5EB2ED-064F-A6F6-0A42-3319E1698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法院的观点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0453CF6-2502-6B7D-82BB-0A47A695A9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268760"/>
            <a:ext cx="8229600" cy="1649448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EB833C-87FB-559C-C6C3-7966BD2647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22" y="3212977"/>
            <a:ext cx="8175206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731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303391-E4A7-FC68-F350-1871A2690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/>
              <a:t>           预期收益率的改进方法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D58FC1B-ABC0-755C-ED06-92CBFC5851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1800" dirty="0"/>
              <a:t>用历史样本均值去估计预期收益，很不可靠。</a:t>
            </a:r>
            <a:endParaRPr lang="en-US" altLang="zh-CN" sz="1800" dirty="0"/>
          </a:p>
          <a:p>
            <a:r>
              <a:rPr lang="zh-CN" altLang="en-US" sz="1800" dirty="0"/>
              <a:t>比如，</a:t>
            </a:r>
            <a:r>
              <a:rPr lang="en-US" altLang="zh-CN" sz="1800" dirty="0"/>
              <a:t>10</a:t>
            </a:r>
            <a:r>
              <a:rPr lang="zh-CN" altLang="en-US" sz="1800" dirty="0"/>
              <a:t>倍股（</a:t>
            </a:r>
            <a:r>
              <a:rPr lang="en-US" altLang="zh-CN" sz="1800" dirty="0"/>
              <a:t>ten bagger)</a:t>
            </a:r>
            <a:r>
              <a:rPr lang="zh-CN" altLang="en-US" sz="1800" dirty="0"/>
              <a:t>，假如</a:t>
            </a:r>
            <a:r>
              <a:rPr lang="en-US" altLang="zh-CN" sz="1800" dirty="0"/>
              <a:t>1</a:t>
            </a:r>
            <a:r>
              <a:rPr lang="zh-CN" altLang="en-US" sz="1800" dirty="0"/>
              <a:t>年（</a:t>
            </a:r>
            <a:r>
              <a:rPr lang="en-US" altLang="zh-CN" sz="1800" dirty="0"/>
              <a:t>243</a:t>
            </a:r>
            <a:r>
              <a:rPr lang="zh-CN" altLang="en-US" sz="1800" dirty="0"/>
              <a:t>个交易日）涨为原来的</a:t>
            </a:r>
            <a:r>
              <a:rPr lang="en-US" altLang="zh-CN" sz="1800" dirty="0"/>
              <a:t>10</a:t>
            </a:r>
            <a:r>
              <a:rPr lang="zh-CN" altLang="en-US" sz="1800" dirty="0"/>
              <a:t>倍，那么，平均日收益率为</a:t>
            </a:r>
            <a:r>
              <a:rPr lang="en-US" altLang="zh-CN" sz="1800" dirty="0"/>
              <a:t>ln</a:t>
            </a:r>
            <a:r>
              <a:rPr lang="zh-CN" altLang="en-US" sz="1800" dirty="0"/>
              <a:t>（</a:t>
            </a:r>
            <a:r>
              <a:rPr lang="en-US" altLang="zh-CN" sz="1800" dirty="0"/>
              <a:t>10</a:t>
            </a:r>
            <a:r>
              <a:rPr lang="zh-CN" altLang="en-US" sz="1800" dirty="0"/>
              <a:t>）</a:t>
            </a:r>
            <a:r>
              <a:rPr lang="en-US" altLang="zh-CN" sz="1800" dirty="0"/>
              <a:t>/243=0.95%</a:t>
            </a:r>
            <a:r>
              <a:rPr lang="zh-CN" altLang="en-US" sz="1800" dirty="0"/>
              <a:t>就可以实现。</a:t>
            </a:r>
            <a:endParaRPr lang="en-US" altLang="zh-CN" sz="1800" dirty="0"/>
          </a:p>
          <a:p>
            <a:r>
              <a:rPr lang="zh-CN" altLang="en-US" sz="1800" dirty="0"/>
              <a:t>目前沪深</a:t>
            </a:r>
            <a:r>
              <a:rPr lang="en-US" altLang="zh-CN" sz="1800" dirty="0"/>
              <a:t>300</a:t>
            </a:r>
            <a:r>
              <a:rPr lang="zh-CN" altLang="en-US" sz="1800" dirty="0"/>
              <a:t>指数年化波动率不超过</a:t>
            </a:r>
            <a:r>
              <a:rPr lang="en-US" altLang="zh-CN" sz="1800" dirty="0"/>
              <a:t>20%</a:t>
            </a:r>
            <a:r>
              <a:rPr lang="zh-CN" altLang="en-US" sz="1800" dirty="0"/>
              <a:t>，日收益率标准差不超过</a:t>
            </a:r>
            <a:r>
              <a:rPr lang="en-US" altLang="zh-CN" sz="1800" dirty="0"/>
              <a:t>1.3%</a:t>
            </a:r>
            <a:r>
              <a:rPr lang="zh-CN" altLang="en-US" sz="1800" dirty="0"/>
              <a:t>。就算</a:t>
            </a:r>
            <a:r>
              <a:rPr lang="en-US" altLang="zh-CN" sz="1800" dirty="0"/>
              <a:t>10</a:t>
            </a:r>
            <a:r>
              <a:rPr lang="zh-CN" altLang="en-US" sz="1800" dirty="0"/>
              <a:t>倍股标准差放大到</a:t>
            </a:r>
            <a:r>
              <a:rPr lang="en-US" altLang="zh-CN" sz="1800" dirty="0"/>
              <a:t>3%</a:t>
            </a:r>
            <a:r>
              <a:rPr lang="zh-CN" altLang="en-US" sz="1800" dirty="0"/>
              <a:t>。我们来算一算这样的股票在任何一天涨停（</a:t>
            </a:r>
            <a:r>
              <a:rPr lang="en-US" altLang="zh-CN" sz="1800" dirty="0"/>
              <a:t>10%</a:t>
            </a:r>
            <a:r>
              <a:rPr lang="zh-CN" altLang="en-US" sz="1800" dirty="0"/>
              <a:t>或</a:t>
            </a:r>
            <a:r>
              <a:rPr lang="en-US" altLang="zh-CN" sz="1800" dirty="0"/>
              <a:t>20%</a:t>
            </a:r>
            <a:r>
              <a:rPr lang="zh-CN" altLang="en-US" sz="1800" dirty="0"/>
              <a:t>）的概率有多大</a:t>
            </a:r>
            <a:endParaRPr lang="en-US" altLang="zh-CN" sz="1800" dirty="0"/>
          </a:p>
          <a:p>
            <a:r>
              <a:rPr lang="en-US" altLang="zh-CN" sz="1800" dirty="0" err="1"/>
              <a:t>Norm.dist</a:t>
            </a:r>
            <a:r>
              <a:rPr lang="en-US" altLang="zh-CN" sz="1800" dirty="0"/>
              <a:t>(10%,0.95%,3%,True)=99.87% </a:t>
            </a:r>
            <a:r>
              <a:rPr lang="zh-CN" altLang="en-US" sz="1800" dirty="0"/>
              <a:t>（千分之一的概率）</a:t>
            </a:r>
            <a:endParaRPr lang="en-US" altLang="zh-CN" sz="1800" dirty="0"/>
          </a:p>
          <a:p>
            <a:r>
              <a:rPr lang="en-US" altLang="zh-CN" sz="1800" dirty="0" err="1"/>
              <a:t>Norm.dist</a:t>
            </a:r>
            <a:r>
              <a:rPr lang="en-US" altLang="zh-CN" sz="1800" dirty="0"/>
              <a:t>(20%</a:t>
            </a:r>
            <a:r>
              <a:rPr lang="zh-CN" altLang="en-US" sz="1800" dirty="0"/>
              <a:t>，</a:t>
            </a:r>
            <a:r>
              <a:rPr lang="en-US" altLang="zh-CN" sz="1800" dirty="0"/>
              <a:t>0.95%</a:t>
            </a:r>
            <a:r>
              <a:rPr lang="zh-CN" altLang="en-US" sz="1800" dirty="0"/>
              <a:t>，</a:t>
            </a:r>
            <a:r>
              <a:rPr lang="en-US" altLang="zh-CN" sz="1800" dirty="0"/>
              <a:t>3%</a:t>
            </a:r>
            <a:r>
              <a:rPr lang="zh-CN" altLang="en-US" sz="1800" dirty="0"/>
              <a:t>，</a:t>
            </a:r>
            <a:r>
              <a:rPr lang="en-US" altLang="zh-CN" sz="1800" dirty="0"/>
              <a:t>true</a:t>
            </a:r>
            <a:r>
              <a:rPr lang="zh-CN" altLang="en-US" sz="1800" dirty="0"/>
              <a:t>）</a:t>
            </a:r>
            <a:r>
              <a:rPr lang="en-US" altLang="zh-CN" sz="1800" dirty="0"/>
              <a:t>=</a:t>
            </a:r>
            <a:r>
              <a:rPr lang="en-US" altLang="zh-CN" sz="1400" b="0" i="0" u="none" strike="noStrike" dirty="0">
                <a:solidFill>
                  <a:srgbClr val="00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</a:rPr>
              <a:t>99.999999989234%</a:t>
            </a:r>
            <a:r>
              <a:rPr lang="zh-CN" altLang="en-US" sz="1100" dirty="0"/>
              <a:t> （大概</a:t>
            </a:r>
            <a:r>
              <a:rPr lang="en-US" altLang="zh-CN" sz="1100" dirty="0"/>
              <a:t>10</a:t>
            </a:r>
            <a:r>
              <a:rPr lang="zh-CN" altLang="en-US" sz="1100" dirty="0"/>
              <a:t>亿分之一的概率）</a:t>
            </a:r>
            <a:endParaRPr lang="en-US" altLang="zh-CN" sz="1100" dirty="0"/>
          </a:p>
          <a:p>
            <a:endParaRPr lang="en-US" altLang="zh-CN" sz="1100" dirty="0"/>
          </a:p>
          <a:p>
            <a:r>
              <a:rPr lang="zh-CN" altLang="en-US" sz="2400" dirty="0"/>
              <a:t>那么，有没有估计预期收益率的，相对比较严谨的方法呢？</a:t>
            </a:r>
            <a:endParaRPr lang="en-US" altLang="zh-CN" sz="2400" dirty="0"/>
          </a:p>
          <a:p>
            <a:r>
              <a:rPr lang="zh-CN" altLang="en-US" sz="2400" dirty="0"/>
              <a:t>金融学在</a:t>
            </a:r>
            <a:r>
              <a:rPr lang="en-US" altLang="zh-CN" sz="2400" dirty="0"/>
              <a:t>1950-1970s,</a:t>
            </a:r>
            <a:r>
              <a:rPr lang="zh-CN" altLang="en-US" sz="2400" dirty="0"/>
              <a:t>用了差不多</a:t>
            </a:r>
            <a:r>
              <a:rPr lang="en-US" altLang="zh-CN" sz="2400" dirty="0"/>
              <a:t>30</a:t>
            </a:r>
            <a:r>
              <a:rPr lang="zh-CN" altLang="en-US" sz="2400" dirty="0"/>
              <a:t>年的时间，发展出一些关于预期收益率的理论（指数模型、</a:t>
            </a:r>
            <a:r>
              <a:rPr lang="en-US" altLang="zh-CN" sz="2400" dirty="0"/>
              <a:t>CAPM</a:t>
            </a:r>
            <a:r>
              <a:rPr lang="zh-CN" altLang="en-US" sz="2400" dirty="0"/>
              <a:t>、</a:t>
            </a:r>
            <a:r>
              <a:rPr lang="en-US" altLang="zh-CN" sz="2400" dirty="0"/>
              <a:t>APT</a:t>
            </a:r>
            <a:r>
              <a:rPr lang="zh-CN" altLang="en-US" sz="2400" dirty="0"/>
              <a:t>）</a:t>
            </a:r>
            <a:r>
              <a:rPr lang="en-US" altLang="zh-CN" sz="2400" dirty="0"/>
              <a:t>,</a:t>
            </a:r>
            <a:r>
              <a:rPr lang="zh-CN" altLang="en-US" sz="2400" dirty="0"/>
              <a:t>这就是我们接下来要学习的三个理论。</a:t>
            </a:r>
          </a:p>
        </p:txBody>
      </p:sp>
    </p:spTree>
    <p:extLst>
      <p:ext uri="{BB962C8B-B14F-4D97-AF65-F5344CB8AC3E}">
        <p14:creationId xmlns:p14="http://schemas.microsoft.com/office/powerpoint/2010/main" val="18398756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1486E0-4478-AB88-01F2-25D5E3D4F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8022D3D3-9691-E79A-9D18-780B262BF1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8171" y="1600200"/>
            <a:ext cx="6907658" cy="4525963"/>
          </a:xfrm>
        </p:spPr>
      </p:pic>
    </p:spTree>
    <p:extLst>
      <p:ext uri="{BB962C8B-B14F-4D97-AF65-F5344CB8AC3E}">
        <p14:creationId xmlns:p14="http://schemas.microsoft.com/office/powerpoint/2010/main" val="39581656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AF2ADEB-75C4-720C-BDB2-95001A0DD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D79BB1-4F4B-B35C-F0E1-CF3C4EC80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8555" y="1600200"/>
            <a:ext cx="6306889" cy="4525963"/>
          </a:xfrm>
        </p:spPr>
      </p:pic>
    </p:spTree>
    <p:extLst>
      <p:ext uri="{BB962C8B-B14F-4D97-AF65-F5344CB8AC3E}">
        <p14:creationId xmlns:p14="http://schemas.microsoft.com/office/powerpoint/2010/main" val="3407637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A57BB6-A772-F02A-D2EC-C67F0409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2FD5D401-BB23-03FD-79E3-7020223C5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6" y="1556792"/>
            <a:ext cx="3059900" cy="45259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64FC2A-EE1B-4324-65E5-77A3BA8F7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992" y="1628800"/>
            <a:ext cx="4270955" cy="27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814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80B2DA-D4C8-290E-35C7-F047646A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C9BC28AD-90B8-27B8-4156-A909C48FAF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3733" y="1600200"/>
            <a:ext cx="7636533" cy="4525963"/>
          </a:xfrm>
        </p:spPr>
      </p:pic>
    </p:spTree>
    <p:extLst>
      <p:ext uri="{BB962C8B-B14F-4D97-AF65-F5344CB8AC3E}">
        <p14:creationId xmlns:p14="http://schemas.microsoft.com/office/powerpoint/2010/main" val="14577029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PPT-2c 拷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525"/>
            <a:ext cx="9144000" cy="687705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052736"/>
            <a:ext cx="8064895" cy="4968552"/>
          </a:xfrm>
        </p:spPr>
        <p:txBody>
          <a:bodyPr/>
          <a:lstStyle/>
          <a:p>
            <a:pPr algn="l"/>
            <a:r>
              <a:rPr lang="zh-CN" alt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本院为研究商学而设，为培植商业人才而设，为领导商人而设，是则本院之使命。</a:t>
            </a:r>
            <a:endParaRPr lang="en-US" altLang="zh-CN" sz="3200" dirty="0">
              <a:solidFill>
                <a:srgbClr val="333300"/>
              </a:solidFill>
              <a:latin typeface="汉仪综艺体简" pitchFamily="49" charset="-122"/>
              <a:ea typeface="汉仪综艺体简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7B697B-B0AA-6738-2C80-764AE0EA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 指数模型与因子模型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AC93CC-70D9-FBF5-12FC-9559CB01BB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2400" dirty="0"/>
              <a:t>最近几年来，量化投资在中国兴起，多因子模型成为其中最广泛使用的一类方法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基于指标（称为因子）股价或收益率预测模型（选股模型）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zh-CN" altLang="en-US" sz="2400" dirty="0"/>
              <a:t>金融学术研究中的因子，基本上都表达为某种风险（比如市场、规模、投资风格</a:t>
            </a:r>
            <a:r>
              <a:rPr lang="en-US" altLang="zh-CN" sz="2400" dirty="0"/>
              <a:t>,</a:t>
            </a:r>
            <a:r>
              <a:rPr lang="zh-CN" altLang="en-US" sz="2400" dirty="0"/>
              <a:t>动量、回归，</a:t>
            </a:r>
            <a:r>
              <a:rPr lang="en-US" altLang="zh-CN" sz="2400" dirty="0"/>
              <a:t>etc.</a:t>
            </a:r>
            <a:r>
              <a:rPr lang="zh-CN" altLang="en-US" sz="2400" dirty="0"/>
              <a:t>）的溢价，可以用特定组合（因子组合）去实现这些收益。因此可以在此基础用于对冲套利。</a:t>
            </a:r>
            <a:endParaRPr lang="en-US" altLang="zh-CN" sz="2400" dirty="0"/>
          </a:p>
          <a:p>
            <a:r>
              <a:rPr lang="zh-CN" altLang="en-US" sz="2400" dirty="0"/>
              <a:t>实践中所采用的的因子（评分、</a:t>
            </a:r>
            <a:r>
              <a:rPr lang="en-US" altLang="zh-CN" sz="2400" dirty="0"/>
              <a:t>AI</a:t>
            </a:r>
            <a:r>
              <a:rPr lang="zh-CN" altLang="en-US" sz="2400" dirty="0"/>
              <a:t>），可能纯粹是用于预测，不能对冲，但是可以“选股”。</a:t>
            </a:r>
          </a:p>
        </p:txBody>
      </p:sp>
    </p:spTree>
    <p:extLst>
      <p:ext uri="{BB962C8B-B14F-4D97-AF65-F5344CB8AC3E}">
        <p14:creationId xmlns:p14="http://schemas.microsoft.com/office/powerpoint/2010/main" val="3095655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878AD9-DAF1-38A7-B61B-41CCBF698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     案例：大智慧的“因子投资”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396169D-194B-21A5-172A-CF6D8BE8B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64652"/>
            <a:ext cx="8229600" cy="4397058"/>
          </a:xfrm>
        </p:spPr>
      </p:pic>
    </p:spTree>
    <p:extLst>
      <p:ext uri="{BB962C8B-B14F-4D97-AF65-F5344CB8AC3E}">
        <p14:creationId xmlns:p14="http://schemas.microsoft.com/office/powerpoint/2010/main" val="59379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D7C6A1-2299-91AC-0785-F5CE47200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/>
              <a:t>              例：比亚迪（</a:t>
            </a:r>
            <a:r>
              <a:rPr lang="en-US" altLang="zh-CN" sz="3200" dirty="0"/>
              <a:t>002594.sz</a:t>
            </a:r>
            <a:r>
              <a:rPr lang="zh-CN" altLang="en-US" sz="3200" dirty="0"/>
              <a:t>）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A2837E9C-C504-8007-78C5-3EABB4513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484784"/>
            <a:ext cx="4470612" cy="45259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118052C-A3BA-9497-AC5B-A5D377A75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7638"/>
            <a:ext cx="2378318" cy="459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F89A5-D05C-5279-9CB2-79F43B386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          不计其数的“因子”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F2EFE447-7C98-3F64-CAE1-B03FD10DB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484784"/>
            <a:ext cx="2119873" cy="4968552"/>
          </a:xfr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6C67724-3BAC-FEC7-3BBA-40D0BC78C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1456873"/>
            <a:ext cx="2176607" cy="496855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1D0F45F-313B-5C86-F4F2-2E01807AAF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452709"/>
            <a:ext cx="321471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229093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14215</TotalTime>
  <Words>3421</Words>
  <Application>Microsoft Office PowerPoint</Application>
  <PresentationFormat>全屏显示(4:3)</PresentationFormat>
  <Paragraphs>655</Paragraphs>
  <Slides>54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54</vt:i4>
      </vt:variant>
    </vt:vector>
  </HeadingPairs>
  <TitlesOfParts>
    <vt:vector size="66" baseType="lpstr">
      <vt:lpstr>PingFang SC</vt:lpstr>
      <vt:lpstr>等线</vt:lpstr>
      <vt:lpstr>汉仪大宋简</vt:lpstr>
      <vt:lpstr>汉仪综艺体简</vt:lpstr>
      <vt:lpstr>黑体</vt:lpstr>
      <vt:lpstr>宋体</vt:lpstr>
      <vt:lpstr>Arial</vt:lpstr>
      <vt:lpstr>Calibri</vt:lpstr>
      <vt:lpstr>Cambria Math</vt:lpstr>
      <vt:lpstr>Wingdings</vt:lpstr>
      <vt:lpstr>默认设计模板</vt:lpstr>
      <vt:lpstr>公式</vt:lpstr>
      <vt:lpstr>投资学 L4:指数模型</vt:lpstr>
      <vt:lpstr>               马科维兹优化程序的引申</vt:lpstr>
      <vt:lpstr>           马柯维兹方法的缺陷</vt:lpstr>
      <vt:lpstr>                      相关系数矩阵内在不一致</vt:lpstr>
      <vt:lpstr>           预期收益率的改进方法</vt:lpstr>
      <vt:lpstr>           指数模型与因子模型</vt:lpstr>
      <vt:lpstr>                   案例：大智慧的“因子投资”</vt:lpstr>
      <vt:lpstr>              例：比亚迪（002594.sz）</vt:lpstr>
      <vt:lpstr>          不计其数的“因子”</vt:lpstr>
      <vt:lpstr>风险因素分解</vt:lpstr>
      <vt:lpstr>            任意证券i和j的协方差</vt:lpstr>
      <vt:lpstr>PowerPoint 演示文稿</vt:lpstr>
      <vt:lpstr>“奇怪”的结果</vt:lpstr>
      <vt:lpstr>东方财富vs山东黄金</vt:lpstr>
      <vt:lpstr>              加入宏观因素影响因子</vt:lpstr>
      <vt:lpstr>重大改进</vt:lpstr>
      <vt:lpstr>单指数模型</vt:lpstr>
      <vt:lpstr>          重新审视β的含义</vt:lpstr>
      <vt:lpstr>             证券i和j超额收益率的相关系数</vt:lpstr>
      <vt:lpstr>                      贝塔系数、相关系数与系统性风险</vt:lpstr>
      <vt:lpstr>课堂练习1</vt:lpstr>
      <vt:lpstr>课堂练习2</vt:lpstr>
      <vt:lpstr>  单指数模型小结</vt:lpstr>
      <vt:lpstr>              与Markowitz方法的比较</vt:lpstr>
      <vt:lpstr>          单指数模型与分散化</vt:lpstr>
      <vt:lpstr>课堂练习3</vt:lpstr>
      <vt:lpstr>       实务界应用</vt:lpstr>
      <vt:lpstr>PowerPoint 演示文稿</vt:lpstr>
      <vt:lpstr>调整 Beta</vt:lpstr>
      <vt:lpstr>PowerPoint 演示文稿</vt:lpstr>
      <vt:lpstr>α策略与β策略</vt:lpstr>
      <vt:lpstr>            上投摩根α基金单因素模型</vt:lpstr>
      <vt:lpstr>β策略-择时</vt:lpstr>
      <vt:lpstr>             例：高β中信证券</vt:lpstr>
      <vt:lpstr>     回归结果解释</vt:lpstr>
      <vt:lpstr>方差分析</vt:lpstr>
      <vt:lpstr>回归参数表</vt:lpstr>
      <vt:lpstr>PowerPoint 演示文稿</vt:lpstr>
      <vt:lpstr>           上海电力：低beta股票</vt:lpstr>
      <vt:lpstr>              单指数模型与组合构建</vt:lpstr>
      <vt:lpstr>       指数模型在司法判决的运用</vt:lpstr>
      <vt:lpstr>PowerPoint 演示文稿</vt:lpstr>
      <vt:lpstr>PowerPoint 演示文稿</vt:lpstr>
      <vt:lpstr>PowerPoint 演示文稿</vt:lpstr>
      <vt:lpstr>                  案例2：康美药业特别代表人诉讼</vt:lpstr>
      <vt:lpstr>投服中心诉求</vt:lpstr>
      <vt:lpstr>     康美药业辩护诉求</vt:lpstr>
      <vt:lpstr>马兴田诉求</vt:lpstr>
      <vt:lpstr>法院的观点</vt:lpstr>
      <vt:lpstr>PowerPoint 演示文稿</vt:lpstr>
      <vt:lpstr>PowerPoint 演示文稿</vt:lpstr>
      <vt:lpstr>PowerPoint 演示文稿</vt:lpstr>
      <vt:lpstr>PowerPoint 演示文稿</vt:lpstr>
      <vt:lpstr>本院为研究商学而设，为培植商业人才而设，为领导商人而设，是则本院之使命。</vt:lpstr>
    </vt:vector>
  </TitlesOfParts>
  <Company>微软用户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中国概念股: 资本市场的泡沫与修正</dc:title>
  <dc:creator>微软用户</dc:creator>
  <cp:lastModifiedBy>玉鼎 骆</cp:lastModifiedBy>
  <cp:revision>513</cp:revision>
  <dcterms:created xsi:type="dcterms:W3CDTF">2011-08-18T07:31:51Z</dcterms:created>
  <dcterms:modified xsi:type="dcterms:W3CDTF">2024-03-22T13:54:56Z</dcterms:modified>
</cp:coreProperties>
</file>