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6" r:id="rId3"/>
    <p:sldId id="311" r:id="rId4"/>
    <p:sldId id="261" r:id="rId5"/>
    <p:sldId id="307" r:id="rId6"/>
    <p:sldId id="308" r:id="rId7"/>
    <p:sldId id="345" r:id="rId8"/>
    <p:sldId id="348" r:id="rId9"/>
    <p:sldId id="349" r:id="rId10"/>
    <p:sldId id="296" r:id="rId11"/>
    <p:sldId id="346" r:id="rId12"/>
    <p:sldId id="347" r:id="rId13"/>
    <p:sldId id="350" r:id="rId14"/>
    <p:sldId id="310" r:id="rId15"/>
    <p:sldId id="298" r:id="rId16"/>
    <p:sldId id="340" r:id="rId17"/>
    <p:sldId id="318" r:id="rId18"/>
    <p:sldId id="342" r:id="rId19"/>
    <p:sldId id="319" r:id="rId20"/>
    <p:sldId id="312" r:id="rId21"/>
    <p:sldId id="303" r:id="rId22"/>
    <p:sldId id="304" r:id="rId23"/>
    <p:sldId id="329" r:id="rId24"/>
    <p:sldId id="305" r:id="rId25"/>
    <p:sldId id="330" r:id="rId26"/>
    <p:sldId id="335" r:id="rId27"/>
    <p:sldId id="336" r:id="rId28"/>
    <p:sldId id="337" r:id="rId29"/>
    <p:sldId id="302" r:id="rId30"/>
    <p:sldId id="259" r:id="rId31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369777@outlook.com" initials="l" lastIdx="1" clrIdx="0">
    <p:extLst>
      <p:ext uri="{19B8F6BF-5375-455C-9EA6-DF929625EA0E}">
        <p15:presenceInfo xmlns:p15="http://schemas.microsoft.com/office/powerpoint/2012/main" userId="48e84a0ea09098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85" d="100"/>
          <a:sy n="85" d="100"/>
        </p:scale>
        <p:origin x="33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24037;&#20316;&#31807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uoyuding\Desktop\&#20840;&#37096;A&#32929;&#946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24037;&#20316;&#31807;1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&#24037;&#20316;&#31807;1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luoyuding\Desktop\&#20840;&#37096;A&#32929;&#94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/>
              <a:t>沪深</a:t>
            </a:r>
            <a:r>
              <a:rPr lang="en-US" altLang="zh-CN"/>
              <a:t>300 Line Fit  Plot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比亚迪（002594.sz)</c:v>
          </c:tx>
          <c:spPr>
            <a:ln w="19050">
              <a:noFill/>
            </a:ln>
          </c:spPr>
          <c:xVal>
            <c:numRef>
              <c:f>Sheet1!$C$2:$C$245</c:f>
              <c:numCache>
                <c:formatCode>#,##0.0000_ </c:formatCode>
                <c:ptCount val="244"/>
                <c:pt idx="0">
                  <c:v>1.4125416729257001</c:v>
                </c:pt>
                <c:pt idx="1">
                  <c:v>-0.22301745735917</c:v>
                </c:pt>
                <c:pt idx="2">
                  <c:v>0.31118057859782</c:v>
                </c:pt>
                <c:pt idx="3">
                  <c:v>-0.52150665699275001</c:v>
                </c:pt>
                <c:pt idx="4">
                  <c:v>-1.4640581812136</c:v>
                </c:pt>
                <c:pt idx="5">
                  <c:v>-0.36415755291024998</c:v>
                </c:pt>
                <c:pt idx="6">
                  <c:v>-0.35341644448412002</c:v>
                </c:pt>
                <c:pt idx="7">
                  <c:v>-1.3113746394300001</c:v>
                </c:pt>
                <c:pt idx="8">
                  <c:v>1.0473754461406</c:v>
                </c:pt>
                <c:pt idx="9">
                  <c:v>-0.59846044314770996</c:v>
                </c:pt>
                <c:pt idx="10">
                  <c:v>5.5371858266915999E-2</c:v>
                </c:pt>
                <c:pt idx="11">
                  <c:v>-1.1977093994284</c:v>
                </c:pt>
                <c:pt idx="12">
                  <c:v>0.49931831749001998</c:v>
                </c:pt>
                <c:pt idx="13">
                  <c:v>-0.49869413088154002</c:v>
                </c:pt>
                <c:pt idx="14">
                  <c:v>1.0992727484128999</c:v>
                </c:pt>
                <c:pt idx="15">
                  <c:v>0.42850023636630002</c:v>
                </c:pt>
                <c:pt idx="16">
                  <c:v>0.99130811400298002</c:v>
                </c:pt>
                <c:pt idx="17">
                  <c:v>-0.29818106283606999</c:v>
                </c:pt>
                <c:pt idx="18">
                  <c:v>-0.36176892653589998</c:v>
                </c:pt>
                <c:pt idx="19">
                  <c:v>-0.32305231100259002</c:v>
                </c:pt>
                <c:pt idx="20">
                  <c:v>0.16575260993539001</c:v>
                </c:pt>
                <c:pt idx="21">
                  <c:v>0.80830094974121003</c:v>
                </c:pt>
                <c:pt idx="22">
                  <c:v>0.30704274086951</c:v>
                </c:pt>
                <c:pt idx="23">
                  <c:v>0.97858867172014996</c:v>
                </c:pt>
                <c:pt idx="24">
                  <c:v>0.30650025194547997</c:v>
                </c:pt>
                <c:pt idx="25">
                  <c:v>-0.15756846790084</c:v>
                </c:pt>
                <c:pt idx="26">
                  <c:v>0.65028657631620002</c:v>
                </c:pt>
                <c:pt idx="27">
                  <c:v>-0.44789828602225001</c:v>
                </c:pt>
                <c:pt idx="28">
                  <c:v>-0.1136203126292</c:v>
                </c:pt>
                <c:pt idx="29">
                  <c:v>-6.9760898137363997E-2</c:v>
                </c:pt>
                <c:pt idx="30">
                  <c:v>-0.69092050067463995</c:v>
                </c:pt>
                <c:pt idx="31">
                  <c:v>0.56574885893967997</c:v>
                </c:pt>
                <c:pt idx="32">
                  <c:v>1.4023660026489</c:v>
                </c:pt>
                <c:pt idx="33">
                  <c:v>0.30482599873388999</c:v>
                </c:pt>
                <c:pt idx="34">
                  <c:v>-0.90035588385674004</c:v>
                </c:pt>
                <c:pt idx="35">
                  <c:v>-0.27978022086193</c:v>
                </c:pt>
                <c:pt idx="36">
                  <c:v>-1.9560326876178999</c:v>
                </c:pt>
                <c:pt idx="37">
                  <c:v>-1.2380277258615999</c:v>
                </c:pt>
                <c:pt idx="38">
                  <c:v>-0.50160409812286999</c:v>
                </c:pt>
                <c:pt idx="39">
                  <c:v>-8.6646216796785996E-2</c:v>
                </c:pt>
                <c:pt idx="40">
                  <c:v>0.73716816262587004</c:v>
                </c:pt>
                <c:pt idx="41">
                  <c:v>1.0196347248916</c:v>
                </c:pt>
                <c:pt idx="42">
                  <c:v>2.8822915610290999E-2</c:v>
                </c:pt>
                <c:pt idx="43">
                  <c:v>-0.33173400211615001</c:v>
                </c:pt>
                <c:pt idx="44">
                  <c:v>1.139815718548</c:v>
                </c:pt>
                <c:pt idx="45">
                  <c:v>-0.85626115524638002</c:v>
                </c:pt>
                <c:pt idx="46">
                  <c:v>-0.76978299775609005</c:v>
                </c:pt>
                <c:pt idx="47">
                  <c:v>-0.15526651545664999</c:v>
                </c:pt>
                <c:pt idx="48">
                  <c:v>-1.3256316236318999</c:v>
                </c:pt>
                <c:pt idx="49">
                  <c:v>1.5522775854774</c:v>
                </c:pt>
                <c:pt idx="50">
                  <c:v>-0.51718888194696</c:v>
                </c:pt>
                <c:pt idx="51">
                  <c:v>-0.45348085847955</c:v>
                </c:pt>
                <c:pt idx="52">
                  <c:v>-0.10340225722918001</c:v>
                </c:pt>
                <c:pt idx="53">
                  <c:v>-0.29144579617028998</c:v>
                </c:pt>
                <c:pt idx="54">
                  <c:v>0.62839768679761998</c:v>
                </c:pt>
                <c:pt idx="55">
                  <c:v>-1.4143327092897999</c:v>
                </c:pt>
                <c:pt idx="56">
                  <c:v>-1.3823689849622001</c:v>
                </c:pt>
                <c:pt idx="57">
                  <c:v>-0.22269219442338001</c:v>
                </c:pt>
                <c:pt idx="58">
                  <c:v>1.1725751120715E-2</c:v>
                </c:pt>
                <c:pt idx="59">
                  <c:v>-0.44169607866483002</c:v>
                </c:pt>
                <c:pt idx="60">
                  <c:v>9.9414659837275002E-2</c:v>
                </c:pt>
                <c:pt idx="61">
                  <c:v>-1.0216837555286999</c:v>
                </c:pt>
                <c:pt idx="62">
                  <c:v>0.21914979304962001</c:v>
                </c:pt>
                <c:pt idx="63">
                  <c:v>1.4438588741153999</c:v>
                </c:pt>
                <c:pt idx="64">
                  <c:v>-0.45534068440078002</c:v>
                </c:pt>
                <c:pt idx="65">
                  <c:v>-0.93870865603614995</c:v>
                </c:pt>
                <c:pt idx="66">
                  <c:v>-0.49423043326218002</c:v>
                </c:pt>
                <c:pt idx="67">
                  <c:v>0.81399096803565996</c:v>
                </c:pt>
                <c:pt idx="68">
                  <c:v>0.43233227318445</c:v>
                </c:pt>
                <c:pt idx="69">
                  <c:v>0.20146987676344999</c:v>
                </c:pt>
                <c:pt idx="70">
                  <c:v>0.53258837377398005</c:v>
                </c:pt>
                <c:pt idx="71">
                  <c:v>-2.2838839554089E-2</c:v>
                </c:pt>
                <c:pt idx="72">
                  <c:v>1.5909499750350999</c:v>
                </c:pt>
                <c:pt idx="73">
                  <c:v>0.96424674017272005</c:v>
                </c:pt>
                <c:pt idx="74">
                  <c:v>-0.81857500934372995</c:v>
                </c:pt>
                <c:pt idx="75">
                  <c:v>-0.16968599035352999</c:v>
                </c:pt>
                <c:pt idx="76">
                  <c:v>-1.5341935071874</c:v>
                </c:pt>
                <c:pt idx="77">
                  <c:v>-1.4062020133733999</c:v>
                </c:pt>
                <c:pt idx="78">
                  <c:v>0.93805905048282001</c:v>
                </c:pt>
                <c:pt idx="79">
                  <c:v>-0.12052737670609</c:v>
                </c:pt>
                <c:pt idx="80">
                  <c:v>-0.49351975914592999</c:v>
                </c:pt>
                <c:pt idx="81">
                  <c:v>0.53921883509881996</c:v>
                </c:pt>
                <c:pt idx="82">
                  <c:v>1.3124563494827</c:v>
                </c:pt>
                <c:pt idx="83">
                  <c:v>0.15749770587709999</c:v>
                </c:pt>
                <c:pt idx="84">
                  <c:v>-0.77475755212221997</c:v>
                </c:pt>
                <c:pt idx="85">
                  <c:v>-0.67335255477053002</c:v>
                </c:pt>
                <c:pt idx="86">
                  <c:v>-0.44384566103061002</c:v>
                </c:pt>
                <c:pt idx="87">
                  <c:v>0.48692019350817001</c:v>
                </c:pt>
                <c:pt idx="88">
                  <c:v>0.65445006770886005</c:v>
                </c:pt>
                <c:pt idx="89">
                  <c:v>-0.67319533723096003</c:v>
                </c:pt>
                <c:pt idx="90">
                  <c:v>1.4306466173543999</c:v>
                </c:pt>
                <c:pt idx="91">
                  <c:v>1.7437820817231001E-2</c:v>
                </c:pt>
                <c:pt idx="92">
                  <c:v>-0.81884993693549002</c:v>
                </c:pt>
                <c:pt idx="93">
                  <c:v>-0.31639634400812999</c:v>
                </c:pt>
                <c:pt idx="94">
                  <c:v>-0.10565665716189</c:v>
                </c:pt>
                <c:pt idx="95">
                  <c:v>-0.70559967246850996</c:v>
                </c:pt>
                <c:pt idx="96">
                  <c:v>-4.6672137466207998E-2</c:v>
                </c:pt>
                <c:pt idx="97">
                  <c:v>-0.43666648351217002</c:v>
                </c:pt>
                <c:pt idx="98">
                  <c:v>2.8879873205787998</c:v>
                </c:pt>
                <c:pt idx="99">
                  <c:v>-0.20695431370820999</c:v>
                </c:pt>
                <c:pt idx="100">
                  <c:v>-0.11945187382032001</c:v>
                </c:pt>
                <c:pt idx="101">
                  <c:v>2.3163452095916002</c:v>
                </c:pt>
                <c:pt idx="102">
                  <c:v>0.54830800801935997</c:v>
                </c:pt>
                <c:pt idx="103">
                  <c:v>-0.41421250739887</c:v>
                </c:pt>
                <c:pt idx="104">
                  <c:v>-0.70300132491212997</c:v>
                </c:pt>
                <c:pt idx="105">
                  <c:v>0.88387476243075003</c:v>
                </c:pt>
                <c:pt idx="106">
                  <c:v>0.38939732067337002</c:v>
                </c:pt>
                <c:pt idx="107">
                  <c:v>-0.75675912565035997</c:v>
                </c:pt>
                <c:pt idx="108">
                  <c:v>-0.26116541743723998</c:v>
                </c:pt>
                <c:pt idx="109">
                  <c:v>-0.30572408867109002</c:v>
                </c:pt>
                <c:pt idx="110">
                  <c:v>0.20545094003749001</c:v>
                </c:pt>
                <c:pt idx="111">
                  <c:v>-2.3005362102519999</c:v>
                </c:pt>
                <c:pt idx="112">
                  <c:v>-0.72981070392464997</c:v>
                </c:pt>
                <c:pt idx="113">
                  <c:v>-0.24301421655471001</c:v>
                </c:pt>
                <c:pt idx="114">
                  <c:v>-0.73317660875992996</c:v>
                </c:pt>
                <c:pt idx="115">
                  <c:v>0.33436050038371001</c:v>
                </c:pt>
                <c:pt idx="116">
                  <c:v>-1.2293333550503001</c:v>
                </c:pt>
                <c:pt idx="117">
                  <c:v>-1.438920330894</c:v>
                </c:pt>
                <c:pt idx="118">
                  <c:v>0.76878072585068002</c:v>
                </c:pt>
                <c:pt idx="119">
                  <c:v>-1.6388897839622001</c:v>
                </c:pt>
                <c:pt idx="120">
                  <c:v>0.72485944577850003</c:v>
                </c:pt>
                <c:pt idx="121">
                  <c:v>-0.38345296364295001</c:v>
                </c:pt>
                <c:pt idx="122">
                  <c:v>1.1719040771506</c:v>
                </c:pt>
                <c:pt idx="123">
                  <c:v>0.99896355063344999</c:v>
                </c:pt>
                <c:pt idx="124">
                  <c:v>-4.2136016909491002E-2</c:v>
                </c:pt>
                <c:pt idx="125">
                  <c:v>-0.61348397761789997</c:v>
                </c:pt>
                <c:pt idx="126">
                  <c:v>0.69645511004556004</c:v>
                </c:pt>
                <c:pt idx="127">
                  <c:v>1.515511891469</c:v>
                </c:pt>
                <c:pt idx="128">
                  <c:v>-0.74395061907376003</c:v>
                </c:pt>
                <c:pt idx="129">
                  <c:v>-0.2169741184332</c:v>
                </c:pt>
                <c:pt idx="130">
                  <c:v>-1.404855782419</c:v>
                </c:pt>
                <c:pt idx="131">
                  <c:v>-0.49174468324226001</c:v>
                </c:pt>
                <c:pt idx="132">
                  <c:v>0.73648004714019999</c:v>
                </c:pt>
                <c:pt idx="133">
                  <c:v>-0.18399819298389999</c:v>
                </c:pt>
                <c:pt idx="134">
                  <c:v>-0.63695871472589005</c:v>
                </c:pt>
                <c:pt idx="135">
                  <c:v>-8.4128802706312997E-2</c:v>
                </c:pt>
                <c:pt idx="136">
                  <c:v>-0.66240924051127004</c:v>
                </c:pt>
                <c:pt idx="137">
                  <c:v>0.51052953688284997</c:v>
                </c:pt>
                <c:pt idx="138">
                  <c:v>-0.19338677274068999</c:v>
                </c:pt>
                <c:pt idx="139">
                  <c:v>-0.39812637116909999</c:v>
                </c:pt>
                <c:pt idx="140">
                  <c:v>-0.89713391552633004</c:v>
                </c:pt>
                <c:pt idx="141">
                  <c:v>1.8104533524915001</c:v>
                </c:pt>
                <c:pt idx="142">
                  <c:v>-0.65069371267367004</c:v>
                </c:pt>
                <c:pt idx="143">
                  <c:v>-0.58447419303437997</c:v>
                </c:pt>
                <c:pt idx="144">
                  <c:v>0.20586029467197001</c:v>
                </c:pt>
                <c:pt idx="145">
                  <c:v>-0.29665760931983998</c:v>
                </c:pt>
                <c:pt idx="146">
                  <c:v>-0.12982728471898999</c:v>
                </c:pt>
                <c:pt idx="147">
                  <c:v>-0.74907309284659995</c:v>
                </c:pt>
                <c:pt idx="148">
                  <c:v>0.28498882141301002</c:v>
                </c:pt>
                <c:pt idx="149">
                  <c:v>0.94979253579292</c:v>
                </c:pt>
                <c:pt idx="150">
                  <c:v>-1.0526195241205001</c:v>
                </c:pt>
                <c:pt idx="151">
                  <c:v>-1.0048887779539999</c:v>
                </c:pt>
                <c:pt idx="152">
                  <c:v>0.35307477764556</c:v>
                </c:pt>
                <c:pt idx="153">
                  <c:v>-0.79202851413658004</c:v>
                </c:pt>
                <c:pt idx="154">
                  <c:v>-2.1335151251598998</c:v>
                </c:pt>
                <c:pt idx="155">
                  <c:v>-0.64964796679367998</c:v>
                </c:pt>
                <c:pt idx="156">
                  <c:v>-1.0352992342681</c:v>
                </c:pt>
                <c:pt idx="157">
                  <c:v>0.37091236947735001</c:v>
                </c:pt>
                <c:pt idx="158">
                  <c:v>0.49689569950672002</c:v>
                </c:pt>
                <c:pt idx="159">
                  <c:v>0.27642508786523001</c:v>
                </c:pt>
                <c:pt idx="160">
                  <c:v>1.3727465072014</c:v>
                </c:pt>
                <c:pt idx="161">
                  <c:v>0.60034778384851994</c:v>
                </c:pt>
                <c:pt idx="162">
                  <c:v>-0.31436711455791</c:v>
                </c:pt>
                <c:pt idx="163">
                  <c:v>-4.1393916919258998E-2</c:v>
                </c:pt>
                <c:pt idx="164">
                  <c:v>-0.47151424346632997</c:v>
                </c:pt>
                <c:pt idx="165">
                  <c:v>0.84259730820722001</c:v>
                </c:pt>
                <c:pt idx="166">
                  <c:v>1.3524038873074</c:v>
                </c:pt>
                <c:pt idx="167">
                  <c:v>-0.35371552848910998</c:v>
                </c:pt>
                <c:pt idx="168">
                  <c:v>-0.23998833292589999</c:v>
                </c:pt>
                <c:pt idx="169">
                  <c:v>4.8572829738146001E-2</c:v>
                </c:pt>
                <c:pt idx="170">
                  <c:v>-0.72898605725938004</c:v>
                </c:pt>
                <c:pt idx="171">
                  <c:v>-0.19727369603473</c:v>
                </c:pt>
                <c:pt idx="172">
                  <c:v>7.3875218852156005E-2</c:v>
                </c:pt>
                <c:pt idx="173">
                  <c:v>0.70314319833534999</c:v>
                </c:pt>
                <c:pt idx="174">
                  <c:v>-0.96697884762705999</c:v>
                </c:pt>
                <c:pt idx="175">
                  <c:v>-0.12024530198363</c:v>
                </c:pt>
                <c:pt idx="176">
                  <c:v>0.23135206064569999</c:v>
                </c:pt>
                <c:pt idx="177">
                  <c:v>0.13265299588546001</c:v>
                </c:pt>
                <c:pt idx="178">
                  <c:v>-1.0234713817450001</c:v>
                </c:pt>
                <c:pt idx="179">
                  <c:v>0.48256748177598002</c:v>
                </c:pt>
                <c:pt idx="180">
                  <c:v>-0.66015907138984997</c:v>
                </c:pt>
                <c:pt idx="181">
                  <c:v>-0.73675059080549998</c:v>
                </c:pt>
                <c:pt idx="182">
                  <c:v>0.18738348328265</c:v>
                </c:pt>
                <c:pt idx="183">
                  <c:v>-0.85876654159904997</c:v>
                </c:pt>
                <c:pt idx="184">
                  <c:v>0.22634187074057999</c:v>
                </c:pt>
                <c:pt idx="185">
                  <c:v>-0.38102766807463001</c:v>
                </c:pt>
                <c:pt idx="186">
                  <c:v>-0.65300244369510996</c:v>
                </c:pt>
                <c:pt idx="187">
                  <c:v>-1.9039963145979</c:v>
                </c:pt>
                <c:pt idx="188">
                  <c:v>0.15735107396549999</c:v>
                </c:pt>
                <c:pt idx="189">
                  <c:v>-0.24460833310291999</c:v>
                </c:pt>
                <c:pt idx="190">
                  <c:v>0.24119195267230001</c:v>
                </c:pt>
                <c:pt idx="191">
                  <c:v>0.58812250809819</c:v>
                </c:pt>
                <c:pt idx="192">
                  <c:v>0.21489390647889001</c:v>
                </c:pt>
                <c:pt idx="193">
                  <c:v>-1.6691359264014001</c:v>
                </c:pt>
                <c:pt idx="194">
                  <c:v>-0.52353614147651995</c:v>
                </c:pt>
                <c:pt idx="195">
                  <c:v>-0.31062983703375002</c:v>
                </c:pt>
                <c:pt idx="196">
                  <c:v>-0.36468087565426999</c:v>
                </c:pt>
                <c:pt idx="197">
                  <c:v>0.14043215498976999</c:v>
                </c:pt>
                <c:pt idx="198">
                  <c:v>-1.095937266762</c:v>
                </c:pt>
                <c:pt idx="199">
                  <c:v>1.0119053142709</c:v>
                </c:pt>
                <c:pt idx="200">
                  <c:v>0.19089007922195</c:v>
                </c:pt>
                <c:pt idx="201">
                  <c:v>0.30632308292023003</c:v>
                </c:pt>
                <c:pt idx="202">
                  <c:v>-0.67695095025744001</c:v>
                </c:pt>
                <c:pt idx="203">
                  <c:v>0.34790165105755999</c:v>
                </c:pt>
                <c:pt idx="204">
                  <c:v>2.3433671910189999</c:v>
                </c:pt>
                <c:pt idx="205">
                  <c:v>0.48526590826881999</c:v>
                </c:pt>
                <c:pt idx="206">
                  <c:v>-1.3044671055276</c:v>
                </c:pt>
                <c:pt idx="207">
                  <c:v>-0.23786952816071999</c:v>
                </c:pt>
                <c:pt idx="208">
                  <c:v>-0.92488017113709997</c:v>
                </c:pt>
                <c:pt idx="209">
                  <c:v>-0.53600901736839002</c:v>
                </c:pt>
                <c:pt idx="210">
                  <c:v>-1.2932880527819</c:v>
                </c:pt>
                <c:pt idx="211">
                  <c:v>0.19607088910587001</c:v>
                </c:pt>
                <c:pt idx="212">
                  <c:v>-0.46683076084996</c:v>
                </c:pt>
                <c:pt idx="213">
                  <c:v>0.56582148581883995</c:v>
                </c:pt>
                <c:pt idx="214">
                  <c:v>-0.34909423775430998</c:v>
                </c:pt>
                <c:pt idx="215">
                  <c:v>-9.8874396357537003E-2</c:v>
                </c:pt>
                <c:pt idx="216">
                  <c:v>0.60826545729026005</c:v>
                </c:pt>
                <c:pt idx="217">
                  <c:v>-2.1750043215798001</c:v>
                </c:pt>
                <c:pt idx="218">
                  <c:v>1.4136091929532999</c:v>
                </c:pt>
                <c:pt idx="219">
                  <c:v>-0.15122779945793999</c:v>
                </c:pt>
                <c:pt idx="220">
                  <c:v>-1.5559076625517001</c:v>
                </c:pt>
                <c:pt idx="221">
                  <c:v>0.40483685490727001</c:v>
                </c:pt>
                <c:pt idx="222">
                  <c:v>1.3978012971742</c:v>
                </c:pt>
                <c:pt idx="223">
                  <c:v>2.008172508396</c:v>
                </c:pt>
                <c:pt idx="224">
                  <c:v>-0.27214539963862</c:v>
                </c:pt>
                <c:pt idx="225">
                  <c:v>-0.89569587908027004</c:v>
                </c:pt>
                <c:pt idx="226">
                  <c:v>-1.7833658054738999</c:v>
                </c:pt>
                <c:pt idx="227">
                  <c:v>-0.91483962887715997</c:v>
                </c:pt>
                <c:pt idx="228">
                  <c:v>7.3369887550100002E-2</c:v>
                </c:pt>
                <c:pt idx="229">
                  <c:v>-1.1835525683802</c:v>
                </c:pt>
                <c:pt idx="230">
                  <c:v>0.65398224622280998</c:v>
                </c:pt>
                <c:pt idx="231">
                  <c:v>3.4767417219818002</c:v>
                </c:pt>
                <c:pt idx="232">
                  <c:v>0.96440424022497995</c:v>
                </c:pt>
                <c:pt idx="233">
                  <c:v>0.63701420578706003</c:v>
                </c:pt>
                <c:pt idx="234">
                  <c:v>1.1553911512624</c:v>
                </c:pt>
                <c:pt idx="235">
                  <c:v>0.20701521396125999</c:v>
                </c:pt>
                <c:pt idx="236">
                  <c:v>1.3491371164443</c:v>
                </c:pt>
                <c:pt idx="237">
                  <c:v>0.86214953967190999</c:v>
                </c:pt>
                <c:pt idx="238">
                  <c:v>8.7960600396699007E-2</c:v>
                </c:pt>
                <c:pt idx="239">
                  <c:v>-1.0425728942223</c:v>
                </c:pt>
                <c:pt idx="240">
                  <c:v>1.1996698286609999</c:v>
                </c:pt>
                <c:pt idx="241">
                  <c:v>-1.2741147000816</c:v>
                </c:pt>
                <c:pt idx="242">
                  <c:v>1.9077635834844</c:v>
                </c:pt>
                <c:pt idx="243">
                  <c:v>0.61776705700826995</c:v>
                </c:pt>
              </c:numCache>
            </c:numRef>
          </c:xVal>
          <c:yVal>
            <c:numRef>
              <c:f>Sheet1!$B$2:$B$245</c:f>
              <c:numCache>
                <c:formatCode>#,##0.0000_ </c:formatCode>
                <c:ptCount val="244"/>
                <c:pt idx="0">
                  <c:v>1.8021472392638</c:v>
                </c:pt>
                <c:pt idx="1">
                  <c:v>-0.67419962335216999</c:v>
                </c:pt>
                <c:pt idx="2">
                  <c:v>3.0336354328634001E-2</c:v>
                </c:pt>
                <c:pt idx="3">
                  <c:v>0.18196292505400999</c:v>
                </c:pt>
                <c:pt idx="4">
                  <c:v>-1.3584591516252</c:v>
                </c:pt>
                <c:pt idx="5">
                  <c:v>-1.4155286174620001</c:v>
                </c:pt>
                <c:pt idx="6">
                  <c:v>-0.35799058329118</c:v>
                </c:pt>
                <c:pt idx="7">
                  <c:v>-5.0494005545359002</c:v>
                </c:pt>
                <c:pt idx="8">
                  <c:v>-1.0899070494365</c:v>
                </c:pt>
                <c:pt idx="9">
                  <c:v>-0.21206702981414</c:v>
                </c:pt>
                <c:pt idx="10">
                  <c:v>-0.56671389282439999</c:v>
                </c:pt>
                <c:pt idx="11">
                  <c:v>-1.6050624423769999</c:v>
                </c:pt>
                <c:pt idx="12">
                  <c:v>1.3288470548149001</c:v>
                </c:pt>
                <c:pt idx="13">
                  <c:v>-0.98356521373629002</c:v>
                </c:pt>
                <c:pt idx="14">
                  <c:v>1.6725389480834001</c:v>
                </c:pt>
                <c:pt idx="15">
                  <c:v>1.5406454845308999</c:v>
                </c:pt>
                <c:pt idx="16">
                  <c:v>0.94161184210527005</c:v>
                </c:pt>
                <c:pt idx="17">
                  <c:v>0.21589474112998999</c:v>
                </c:pt>
                <c:pt idx="18">
                  <c:v>-0.96333631412080001</c:v>
                </c:pt>
                <c:pt idx="19">
                  <c:v>0.55817771393392002</c:v>
                </c:pt>
                <c:pt idx="20">
                  <c:v>1.0979143708420001</c:v>
                </c:pt>
                <c:pt idx="21">
                  <c:v>3.8352846184901002</c:v>
                </c:pt>
                <c:pt idx="22">
                  <c:v>-0.45878693623639</c:v>
                </c:pt>
                <c:pt idx="23">
                  <c:v>-3.9059448480584999E-2</c:v>
                </c:pt>
                <c:pt idx="24">
                  <c:v>-1.953735542357</c:v>
                </c:pt>
                <c:pt idx="25">
                  <c:v>-0.36665072533078003</c:v>
                </c:pt>
                <c:pt idx="26">
                  <c:v>-0.28799999999999998</c:v>
                </c:pt>
                <c:pt idx="27">
                  <c:v>0.68998716302952001</c:v>
                </c:pt>
                <c:pt idx="28">
                  <c:v>-0.46613545816732999</c:v>
                </c:pt>
                <c:pt idx="29">
                  <c:v>-2.5737501501021001</c:v>
                </c:pt>
                <c:pt idx="30">
                  <c:v>-0.23829087921118</c:v>
                </c:pt>
                <c:pt idx="31">
                  <c:v>1.3343217197924</c:v>
                </c:pt>
                <c:pt idx="32">
                  <c:v>1.3736487035681999</c:v>
                </c:pt>
                <c:pt idx="33">
                  <c:v>-0.17639512508017999</c:v>
                </c:pt>
                <c:pt idx="34">
                  <c:v>0.74297188755020005</c:v>
                </c:pt>
                <c:pt idx="35">
                  <c:v>-2.3240980665736002</c:v>
                </c:pt>
                <c:pt idx="36">
                  <c:v>-0.82442249612276997</c:v>
                </c:pt>
                <c:pt idx="37">
                  <c:v>4.3168724279835002</c:v>
                </c:pt>
                <c:pt idx="38">
                  <c:v>-3.6253895617184</c:v>
                </c:pt>
                <c:pt idx="39">
                  <c:v>2.7425296766270999</c:v>
                </c:pt>
                <c:pt idx="40">
                  <c:v>3.1553784860557998</c:v>
                </c:pt>
                <c:pt idx="41">
                  <c:v>-1.1818322261701999</c:v>
                </c:pt>
                <c:pt idx="42">
                  <c:v>-1.3054013913858999</c:v>
                </c:pt>
                <c:pt idx="43">
                  <c:v>-0.97022018057976001</c:v>
                </c:pt>
                <c:pt idx="44">
                  <c:v>1.5835566041508</c:v>
                </c:pt>
                <c:pt idx="45">
                  <c:v>-1.5431248277762</c:v>
                </c:pt>
                <c:pt idx="46">
                  <c:v>3.8702970692894998</c:v>
                </c:pt>
                <c:pt idx="47">
                  <c:v>1.5243080949998</c:v>
                </c:pt>
                <c:pt idx="48">
                  <c:v>-1.3838862559242</c:v>
                </c:pt>
                <c:pt idx="49">
                  <c:v>1.8454440599769</c:v>
                </c:pt>
                <c:pt idx="50">
                  <c:v>8.6825217063050006E-2</c:v>
                </c:pt>
                <c:pt idx="51">
                  <c:v>-1.5577263983706</c:v>
                </c:pt>
                <c:pt idx="52">
                  <c:v>-0.73563218390804996</c:v>
                </c:pt>
                <c:pt idx="53">
                  <c:v>3.8598116411928E-2</c:v>
                </c:pt>
                <c:pt idx="54">
                  <c:v>2.2841268616405999</c:v>
                </c:pt>
                <c:pt idx="55">
                  <c:v>-0.81855903432667998</c:v>
                </c:pt>
                <c:pt idx="56">
                  <c:v>-0.38793595253488999</c:v>
                </c:pt>
                <c:pt idx="57">
                  <c:v>-2.4092245427818999</c:v>
                </c:pt>
                <c:pt idx="58">
                  <c:v>-3.3685446009389999</c:v>
                </c:pt>
                <c:pt idx="59">
                  <c:v>-0.83404186404308001</c:v>
                </c:pt>
                <c:pt idx="60">
                  <c:v>2.9681949944881998</c:v>
                </c:pt>
                <c:pt idx="61">
                  <c:v>0.57890563045203003</c:v>
                </c:pt>
                <c:pt idx="62">
                  <c:v>0.70566900575572999</c:v>
                </c:pt>
                <c:pt idx="63">
                  <c:v>1.4131924055588001</c:v>
                </c:pt>
                <c:pt idx="64">
                  <c:v>-0.28564811240639998</c:v>
                </c:pt>
                <c:pt idx="65">
                  <c:v>0.99101889129762</c:v>
                </c:pt>
                <c:pt idx="66">
                  <c:v>-1.6597669426556001</c:v>
                </c:pt>
                <c:pt idx="67">
                  <c:v>-0.60417072695381002</c:v>
                </c:pt>
                <c:pt idx="68">
                  <c:v>1.1764705882352999</c:v>
                </c:pt>
                <c:pt idx="69">
                  <c:v>0.97286821705425996</c:v>
                </c:pt>
                <c:pt idx="70">
                  <c:v>0.27254232083223001</c:v>
                </c:pt>
                <c:pt idx="71">
                  <c:v>0.68141796187120995</c:v>
                </c:pt>
                <c:pt idx="72">
                  <c:v>3.3764258555133</c:v>
                </c:pt>
                <c:pt idx="73">
                  <c:v>-0.29424746211564001</c:v>
                </c:pt>
                <c:pt idx="74">
                  <c:v>-0.68983325955438002</c:v>
                </c:pt>
                <c:pt idx="75">
                  <c:v>-0.35659893763231998</c:v>
                </c:pt>
                <c:pt idx="76">
                  <c:v>-0.17520969245108001</c:v>
                </c:pt>
                <c:pt idx="77">
                  <c:v>-1.8261259242662</c:v>
                </c:pt>
                <c:pt idx="78">
                  <c:v>-1.0802997451405001</c:v>
                </c:pt>
                <c:pt idx="79">
                  <c:v>7.6908286867906003E-2</c:v>
                </c:pt>
                <c:pt idx="80">
                  <c:v>-1.7483189241114001</c:v>
                </c:pt>
                <c:pt idx="81">
                  <c:v>1.0050840829097001</c:v>
                </c:pt>
                <c:pt idx="82">
                  <c:v>3.5660355441978999</c:v>
                </c:pt>
                <c:pt idx="83">
                  <c:v>1.5029161058770999</c:v>
                </c:pt>
                <c:pt idx="84">
                  <c:v>-1.6574585635359</c:v>
                </c:pt>
                <c:pt idx="85">
                  <c:v>0.41198501872659998</c:v>
                </c:pt>
                <c:pt idx="86">
                  <c:v>-1.3800820589333</c:v>
                </c:pt>
                <c:pt idx="87">
                  <c:v>-0.32148260211799001</c:v>
                </c:pt>
                <c:pt idx="88">
                  <c:v>2.1931322329728999</c:v>
                </c:pt>
                <c:pt idx="89">
                  <c:v>-1.3812052129357999</c:v>
                </c:pt>
                <c:pt idx="90">
                  <c:v>0.83581190467224997</c:v>
                </c:pt>
                <c:pt idx="91">
                  <c:v>-1.2769293955120999</c:v>
                </c:pt>
                <c:pt idx="92">
                  <c:v>3.0256041753331998E-2</c:v>
                </c:pt>
                <c:pt idx="93">
                  <c:v>0.37430526673976999</c:v>
                </c:pt>
                <c:pt idx="94">
                  <c:v>-0.24483953593492</c:v>
                </c:pt>
                <c:pt idx="95">
                  <c:v>4.5312086999209002E-2</c:v>
                </c:pt>
                <c:pt idx="96">
                  <c:v>-0.23778071334213999</c:v>
                </c:pt>
                <c:pt idx="97">
                  <c:v>-2.5802058111380002</c:v>
                </c:pt>
                <c:pt idx="98">
                  <c:v>2.7533980582524</c:v>
                </c:pt>
                <c:pt idx="99">
                  <c:v>-0.94485808231603996</c:v>
                </c:pt>
                <c:pt idx="100">
                  <c:v>-0.17551222862374999</c:v>
                </c:pt>
                <c:pt idx="101">
                  <c:v>2.4991362432339002</c:v>
                </c:pt>
                <c:pt idx="102">
                  <c:v>1.87265917603</c:v>
                </c:pt>
                <c:pt idx="103">
                  <c:v>-1.2867647058824001</c:v>
                </c:pt>
                <c:pt idx="104">
                  <c:v>-0.18621973929235999</c:v>
                </c:pt>
                <c:pt idx="105">
                  <c:v>8.5820895522394997E-2</c:v>
                </c:pt>
                <c:pt idx="106">
                  <c:v>2.6097006300559999E-2</c:v>
                </c:pt>
                <c:pt idx="107">
                  <c:v>-0.48825941110697002</c:v>
                </c:pt>
                <c:pt idx="108">
                  <c:v>-1.3820742349901001</c:v>
                </c:pt>
                <c:pt idx="109">
                  <c:v>-0.15191796429929</c:v>
                </c:pt>
                <c:pt idx="110">
                  <c:v>-7.6074553061995995E-2</c:v>
                </c:pt>
                <c:pt idx="111">
                  <c:v>-1.313285116102</c:v>
                </c:pt>
                <c:pt idx="112">
                  <c:v>-5.1803278688525003</c:v>
                </c:pt>
                <c:pt idx="113">
                  <c:v>-0.52070620779431998</c:v>
                </c:pt>
                <c:pt idx="114">
                  <c:v>-0.13903655843625001</c:v>
                </c:pt>
                <c:pt idx="115">
                  <c:v>0.74119574119574005</c:v>
                </c:pt>
                <c:pt idx="116">
                  <c:v>-2.3251087354173001</c:v>
                </c:pt>
                <c:pt idx="117">
                  <c:v>-2.4470431561863002</c:v>
                </c:pt>
                <c:pt idx="118">
                  <c:v>5.5458384881189003E-2</c:v>
                </c:pt>
                <c:pt idx="119">
                  <c:v>-1.8973309456809</c:v>
                </c:pt>
                <c:pt idx="120">
                  <c:v>2.0904863314354998</c:v>
                </c:pt>
                <c:pt idx="121">
                  <c:v>-0.97914005959982997</c:v>
                </c:pt>
                <c:pt idx="122">
                  <c:v>1.2596732588134001</c:v>
                </c:pt>
                <c:pt idx="123">
                  <c:v>4.7467413917548003</c:v>
                </c:pt>
                <c:pt idx="124">
                  <c:v>1.252482671963</c:v>
                </c:pt>
                <c:pt idx="125">
                  <c:v>-0.16012810248199</c:v>
                </c:pt>
                <c:pt idx="126">
                  <c:v>-0.11226944667201</c:v>
                </c:pt>
                <c:pt idx="127">
                  <c:v>1.3367052023121</c:v>
                </c:pt>
                <c:pt idx="128">
                  <c:v>-1.3547237076648999</c:v>
                </c:pt>
                <c:pt idx="129">
                  <c:v>0.57021242420591001</c:v>
                </c:pt>
                <c:pt idx="130">
                  <c:v>-0.81852665202635</c:v>
                </c:pt>
                <c:pt idx="131">
                  <c:v>-1.7512077294685999</c:v>
                </c:pt>
                <c:pt idx="132">
                  <c:v>1.2128662159393</c:v>
                </c:pt>
                <c:pt idx="133">
                  <c:v>2.0161127079874999</c:v>
                </c:pt>
                <c:pt idx="134">
                  <c:v>-0.17461010357553999</c:v>
                </c:pt>
                <c:pt idx="135">
                  <c:v>-3.1484794275492001</c:v>
                </c:pt>
                <c:pt idx="136">
                  <c:v>0.27090259820218998</c:v>
                </c:pt>
                <c:pt idx="137">
                  <c:v>1.2648900896476001</c:v>
                </c:pt>
                <c:pt idx="138">
                  <c:v>-8.4889643463501002E-2</c:v>
                </c:pt>
                <c:pt idx="139">
                  <c:v>-1.2825181049479999</c:v>
                </c:pt>
                <c:pt idx="140">
                  <c:v>-1.7704918032787</c:v>
                </c:pt>
                <c:pt idx="141">
                  <c:v>2.2404873164219001</c:v>
                </c:pt>
                <c:pt idx="142">
                  <c:v>0.30605998775760002</c:v>
                </c:pt>
                <c:pt idx="143">
                  <c:v>-2.9698942229454999</c:v>
                </c:pt>
                <c:pt idx="144">
                  <c:v>-0.28092243186582</c:v>
                </c:pt>
                <c:pt idx="145">
                  <c:v>-0.47512929403356002</c:v>
                </c:pt>
                <c:pt idx="146">
                  <c:v>0.53654414871144995</c:v>
                </c:pt>
                <c:pt idx="147">
                  <c:v>-2.5213262175904999E-2</c:v>
                </c:pt>
                <c:pt idx="148">
                  <c:v>0.28582236980371001</c:v>
                </c:pt>
                <c:pt idx="149">
                  <c:v>2.4560962320297999</c:v>
                </c:pt>
                <c:pt idx="150">
                  <c:v>-1.6731437921865</c:v>
                </c:pt>
                <c:pt idx="151">
                  <c:v>-1.1857214178732001</c:v>
                </c:pt>
                <c:pt idx="152">
                  <c:v>0.20630710285883</c:v>
                </c:pt>
                <c:pt idx="153">
                  <c:v>4.6512605042016997</c:v>
                </c:pt>
                <c:pt idx="154">
                  <c:v>-3.4006504195608001</c:v>
                </c:pt>
                <c:pt idx="155">
                  <c:v>-0.58187863674147999</c:v>
                </c:pt>
                <c:pt idx="156">
                  <c:v>-0.22993311036788999</c:v>
                </c:pt>
                <c:pt idx="157">
                  <c:v>-1.2989733919966</c:v>
                </c:pt>
                <c:pt idx="158">
                  <c:v>0.78539588197834997</c:v>
                </c:pt>
                <c:pt idx="159">
                  <c:v>0.50968828980624004</c:v>
                </c:pt>
                <c:pt idx="160">
                  <c:v>1.3997736892838</c:v>
                </c:pt>
                <c:pt idx="161">
                  <c:v>1.0952676172763001</c:v>
                </c:pt>
                <c:pt idx="162">
                  <c:v>-2.4775143090760001</c:v>
                </c:pt>
                <c:pt idx="163">
                  <c:v>-0.98096755261171997</c:v>
                </c:pt>
                <c:pt idx="164">
                  <c:v>-0.59271803556307001</c:v>
                </c:pt>
                <c:pt idx="165">
                  <c:v>1.6396933560477001</c:v>
                </c:pt>
                <c:pt idx="166">
                  <c:v>1.7808506180599</c:v>
                </c:pt>
                <c:pt idx="167">
                  <c:v>-0.79456566488267</c:v>
                </c:pt>
                <c:pt idx="168">
                  <c:v>-0.40253973523675002</c:v>
                </c:pt>
                <c:pt idx="169">
                  <c:v>-0.29166666666666002</c:v>
                </c:pt>
                <c:pt idx="170">
                  <c:v>-0.97785206853322004</c:v>
                </c:pt>
                <c:pt idx="171">
                  <c:v>6.7521944632004005E-2</c:v>
                </c:pt>
                <c:pt idx="172">
                  <c:v>0.21508097165991999</c:v>
                </c:pt>
                <c:pt idx="173">
                  <c:v>0.42503050961578998</c:v>
                </c:pt>
                <c:pt idx="174">
                  <c:v>-0.14247401944349999</c:v>
                </c:pt>
                <c:pt idx="175">
                  <c:v>-0.64624422996223996</c:v>
                </c:pt>
                <c:pt idx="176">
                  <c:v>-0.74336881229937002</c:v>
                </c:pt>
                <c:pt idx="177">
                  <c:v>-0.34042553191489999</c:v>
                </c:pt>
                <c:pt idx="178">
                  <c:v>-1.7933390264731</c:v>
                </c:pt>
                <c:pt idx="179">
                  <c:v>-0.50869565217391</c:v>
                </c:pt>
                <c:pt idx="180">
                  <c:v>-5.2353275357252</c:v>
                </c:pt>
                <c:pt idx="181">
                  <c:v>-3.6661286603643002</c:v>
                </c:pt>
                <c:pt idx="182">
                  <c:v>0.48348492101483997</c:v>
                </c:pt>
                <c:pt idx="183">
                  <c:v>-3.7778095374207998</c:v>
                </c:pt>
                <c:pt idx="184">
                  <c:v>-1.4011288246361</c:v>
                </c:pt>
                <c:pt idx="185">
                  <c:v>-1.0544815465729001</c:v>
                </c:pt>
                <c:pt idx="186">
                  <c:v>-0.33494037046435998</c:v>
                </c:pt>
                <c:pt idx="187">
                  <c:v>-2.5459544783331001E-2</c:v>
                </c:pt>
                <c:pt idx="188">
                  <c:v>2.4702047468677</c:v>
                </c:pt>
                <c:pt idx="189">
                  <c:v>-0.86485411799792</c:v>
                </c:pt>
                <c:pt idx="190">
                  <c:v>-0.45124091250939002</c:v>
                </c:pt>
                <c:pt idx="191">
                  <c:v>0.32233694283554998</c:v>
                </c:pt>
                <c:pt idx="192">
                  <c:v>-1.4358150509564001</c:v>
                </c:pt>
                <c:pt idx="193">
                  <c:v>-2.3073396831865001</c:v>
                </c:pt>
                <c:pt idx="194">
                  <c:v>-0.32325338894681999</c:v>
                </c:pt>
                <c:pt idx="195">
                  <c:v>1.098441259546</c:v>
                </c:pt>
                <c:pt idx="196">
                  <c:v>-2.1833609271522998</c:v>
                </c:pt>
                <c:pt idx="197">
                  <c:v>-0.56066857082407995</c:v>
                </c:pt>
                <c:pt idx="198">
                  <c:v>-1.6595744680850999</c:v>
                </c:pt>
                <c:pt idx="199">
                  <c:v>2.5962786672435998</c:v>
                </c:pt>
                <c:pt idx="200">
                  <c:v>1.3549135385913</c:v>
                </c:pt>
                <c:pt idx="201">
                  <c:v>-3.6410923276979999E-2</c:v>
                </c:pt>
                <c:pt idx="202">
                  <c:v>-0.22374856904984999</c:v>
                </c:pt>
                <c:pt idx="203">
                  <c:v>-0.15645371577576</c:v>
                </c:pt>
                <c:pt idx="204">
                  <c:v>3.4473752938104001</c:v>
                </c:pt>
                <c:pt idx="205">
                  <c:v>-2.5246149962137001E-2</c:v>
                </c:pt>
                <c:pt idx="206">
                  <c:v>-2.7272727272727</c:v>
                </c:pt>
                <c:pt idx="207">
                  <c:v>0.29595015576324002</c:v>
                </c:pt>
                <c:pt idx="208">
                  <c:v>-7.7651809287145004E-2</c:v>
                </c:pt>
                <c:pt idx="209">
                  <c:v>-0.17614754947674</c:v>
                </c:pt>
                <c:pt idx="210">
                  <c:v>-1.7023043388001</c:v>
                </c:pt>
                <c:pt idx="211">
                  <c:v>1.8268215417107001</c:v>
                </c:pt>
                <c:pt idx="212">
                  <c:v>-1.3325728507726</c:v>
                </c:pt>
                <c:pt idx="213">
                  <c:v>3.4105838457091999</c:v>
                </c:pt>
                <c:pt idx="214">
                  <c:v>-0.46244537046447998</c:v>
                </c:pt>
                <c:pt idx="215">
                  <c:v>-0.64328381069076002</c:v>
                </c:pt>
                <c:pt idx="216">
                  <c:v>0.35455526437489998</c:v>
                </c:pt>
                <c:pt idx="217">
                  <c:v>-4.3522785458269002</c:v>
                </c:pt>
                <c:pt idx="218">
                  <c:v>1.9700214132762</c:v>
                </c:pt>
                <c:pt idx="219">
                  <c:v>-0.59848803023939001</c:v>
                </c:pt>
                <c:pt idx="220">
                  <c:v>-2.1126016689553002</c:v>
                </c:pt>
                <c:pt idx="221">
                  <c:v>1.3542678320924</c:v>
                </c:pt>
                <c:pt idx="222">
                  <c:v>0.45248868778279999</c:v>
                </c:pt>
                <c:pt idx="223">
                  <c:v>0.63593004769476003</c:v>
                </c:pt>
                <c:pt idx="224">
                  <c:v>-2.1274354923644001</c:v>
                </c:pt>
                <c:pt idx="225">
                  <c:v>-3.9922522328635002</c:v>
                </c:pt>
                <c:pt idx="226">
                  <c:v>-3.6258686393185</c:v>
                </c:pt>
                <c:pt idx="227">
                  <c:v>-0.72105599813921994</c:v>
                </c:pt>
                <c:pt idx="228">
                  <c:v>9.3715222866512002E-2</c:v>
                </c:pt>
                <c:pt idx="229">
                  <c:v>-2.2763180993622001</c:v>
                </c:pt>
                <c:pt idx="230">
                  <c:v>0.59880239520958001</c:v>
                </c:pt>
                <c:pt idx="231">
                  <c:v>4.6845238095238004</c:v>
                </c:pt>
                <c:pt idx="232">
                  <c:v>2.0981406720872999</c:v>
                </c:pt>
                <c:pt idx="233">
                  <c:v>0.89663622187569003</c:v>
                </c:pt>
                <c:pt idx="234">
                  <c:v>1.2860848926423001</c:v>
                </c:pt>
                <c:pt idx="235">
                  <c:v>-2.4414168937329999</c:v>
                </c:pt>
                <c:pt idx="236">
                  <c:v>2.2232152832085998</c:v>
                </c:pt>
                <c:pt idx="237">
                  <c:v>-5.4644808743120003E-3</c:v>
                </c:pt>
                <c:pt idx="238">
                  <c:v>-0.16940816438056999</c:v>
                </c:pt>
                <c:pt idx="239">
                  <c:v>1.8173855922925</c:v>
                </c:pt>
                <c:pt idx="240">
                  <c:v>4.1397849462365999</c:v>
                </c:pt>
                <c:pt idx="241">
                  <c:v>-2.9426948890036</c:v>
                </c:pt>
                <c:pt idx="242">
                  <c:v>1.7021276595745001</c:v>
                </c:pt>
                <c:pt idx="243">
                  <c:v>0.51255230125523998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E5-4967-B31B-04363C678A99}"/>
            </c:ext>
          </c:extLst>
        </c:ser>
        <c:ser>
          <c:idx val="1"/>
          <c:order val="1"/>
          <c:tx>
            <c:v>预测 比亚迪（002594.sz)</c:v>
          </c:tx>
          <c:spPr>
            <a:ln w="19050">
              <a:noFill/>
            </a:ln>
          </c:spPr>
          <c:xVal>
            <c:numRef>
              <c:f>Sheet1!$C$2:$C$245</c:f>
              <c:numCache>
                <c:formatCode>#,##0.0000_ </c:formatCode>
                <c:ptCount val="244"/>
                <c:pt idx="0">
                  <c:v>1.4125416729257001</c:v>
                </c:pt>
                <c:pt idx="1">
                  <c:v>-0.22301745735917</c:v>
                </c:pt>
                <c:pt idx="2">
                  <c:v>0.31118057859782</c:v>
                </c:pt>
                <c:pt idx="3">
                  <c:v>-0.52150665699275001</c:v>
                </c:pt>
                <c:pt idx="4">
                  <c:v>-1.4640581812136</c:v>
                </c:pt>
                <c:pt idx="5">
                  <c:v>-0.36415755291024998</c:v>
                </c:pt>
                <c:pt idx="6">
                  <c:v>-0.35341644448412002</c:v>
                </c:pt>
                <c:pt idx="7">
                  <c:v>-1.3113746394300001</c:v>
                </c:pt>
                <c:pt idx="8">
                  <c:v>1.0473754461406</c:v>
                </c:pt>
                <c:pt idx="9">
                  <c:v>-0.59846044314770996</c:v>
                </c:pt>
                <c:pt idx="10">
                  <c:v>5.5371858266915999E-2</c:v>
                </c:pt>
                <c:pt idx="11">
                  <c:v>-1.1977093994284</c:v>
                </c:pt>
                <c:pt idx="12">
                  <c:v>0.49931831749001998</c:v>
                </c:pt>
                <c:pt idx="13">
                  <c:v>-0.49869413088154002</c:v>
                </c:pt>
                <c:pt idx="14">
                  <c:v>1.0992727484128999</c:v>
                </c:pt>
                <c:pt idx="15">
                  <c:v>0.42850023636630002</c:v>
                </c:pt>
                <c:pt idx="16">
                  <c:v>0.99130811400298002</c:v>
                </c:pt>
                <c:pt idx="17">
                  <c:v>-0.29818106283606999</c:v>
                </c:pt>
                <c:pt idx="18">
                  <c:v>-0.36176892653589998</c:v>
                </c:pt>
                <c:pt idx="19">
                  <c:v>-0.32305231100259002</c:v>
                </c:pt>
                <c:pt idx="20">
                  <c:v>0.16575260993539001</c:v>
                </c:pt>
                <c:pt idx="21">
                  <c:v>0.80830094974121003</c:v>
                </c:pt>
                <c:pt idx="22">
                  <c:v>0.30704274086951</c:v>
                </c:pt>
                <c:pt idx="23">
                  <c:v>0.97858867172014996</c:v>
                </c:pt>
                <c:pt idx="24">
                  <c:v>0.30650025194547997</c:v>
                </c:pt>
                <c:pt idx="25">
                  <c:v>-0.15756846790084</c:v>
                </c:pt>
                <c:pt idx="26">
                  <c:v>0.65028657631620002</c:v>
                </c:pt>
                <c:pt idx="27">
                  <c:v>-0.44789828602225001</c:v>
                </c:pt>
                <c:pt idx="28">
                  <c:v>-0.1136203126292</c:v>
                </c:pt>
                <c:pt idx="29">
                  <c:v>-6.9760898137363997E-2</c:v>
                </c:pt>
                <c:pt idx="30">
                  <c:v>-0.69092050067463995</c:v>
                </c:pt>
                <c:pt idx="31">
                  <c:v>0.56574885893967997</c:v>
                </c:pt>
                <c:pt idx="32">
                  <c:v>1.4023660026489</c:v>
                </c:pt>
                <c:pt idx="33">
                  <c:v>0.30482599873388999</c:v>
                </c:pt>
                <c:pt idx="34">
                  <c:v>-0.90035588385674004</c:v>
                </c:pt>
                <c:pt idx="35">
                  <c:v>-0.27978022086193</c:v>
                </c:pt>
                <c:pt idx="36">
                  <c:v>-1.9560326876178999</c:v>
                </c:pt>
                <c:pt idx="37">
                  <c:v>-1.2380277258615999</c:v>
                </c:pt>
                <c:pt idx="38">
                  <c:v>-0.50160409812286999</c:v>
                </c:pt>
                <c:pt idx="39">
                  <c:v>-8.6646216796785996E-2</c:v>
                </c:pt>
                <c:pt idx="40">
                  <c:v>0.73716816262587004</c:v>
                </c:pt>
                <c:pt idx="41">
                  <c:v>1.0196347248916</c:v>
                </c:pt>
                <c:pt idx="42">
                  <c:v>2.8822915610290999E-2</c:v>
                </c:pt>
                <c:pt idx="43">
                  <c:v>-0.33173400211615001</c:v>
                </c:pt>
                <c:pt idx="44">
                  <c:v>1.139815718548</c:v>
                </c:pt>
                <c:pt idx="45">
                  <c:v>-0.85626115524638002</c:v>
                </c:pt>
                <c:pt idx="46">
                  <c:v>-0.76978299775609005</c:v>
                </c:pt>
                <c:pt idx="47">
                  <c:v>-0.15526651545664999</c:v>
                </c:pt>
                <c:pt idx="48">
                  <c:v>-1.3256316236318999</c:v>
                </c:pt>
                <c:pt idx="49">
                  <c:v>1.5522775854774</c:v>
                </c:pt>
                <c:pt idx="50">
                  <c:v>-0.51718888194696</c:v>
                </c:pt>
                <c:pt idx="51">
                  <c:v>-0.45348085847955</c:v>
                </c:pt>
                <c:pt idx="52">
                  <c:v>-0.10340225722918001</c:v>
                </c:pt>
                <c:pt idx="53">
                  <c:v>-0.29144579617028998</c:v>
                </c:pt>
                <c:pt idx="54">
                  <c:v>0.62839768679761998</c:v>
                </c:pt>
                <c:pt idx="55">
                  <c:v>-1.4143327092897999</c:v>
                </c:pt>
                <c:pt idx="56">
                  <c:v>-1.3823689849622001</c:v>
                </c:pt>
                <c:pt idx="57">
                  <c:v>-0.22269219442338001</c:v>
                </c:pt>
                <c:pt idx="58">
                  <c:v>1.1725751120715E-2</c:v>
                </c:pt>
                <c:pt idx="59">
                  <c:v>-0.44169607866483002</c:v>
                </c:pt>
                <c:pt idx="60">
                  <c:v>9.9414659837275002E-2</c:v>
                </c:pt>
                <c:pt idx="61">
                  <c:v>-1.0216837555286999</c:v>
                </c:pt>
                <c:pt idx="62">
                  <c:v>0.21914979304962001</c:v>
                </c:pt>
                <c:pt idx="63">
                  <c:v>1.4438588741153999</c:v>
                </c:pt>
                <c:pt idx="64">
                  <c:v>-0.45534068440078002</c:v>
                </c:pt>
                <c:pt idx="65">
                  <c:v>-0.93870865603614995</c:v>
                </c:pt>
                <c:pt idx="66">
                  <c:v>-0.49423043326218002</c:v>
                </c:pt>
                <c:pt idx="67">
                  <c:v>0.81399096803565996</c:v>
                </c:pt>
                <c:pt idx="68">
                  <c:v>0.43233227318445</c:v>
                </c:pt>
                <c:pt idx="69">
                  <c:v>0.20146987676344999</c:v>
                </c:pt>
                <c:pt idx="70">
                  <c:v>0.53258837377398005</c:v>
                </c:pt>
                <c:pt idx="71">
                  <c:v>-2.2838839554089E-2</c:v>
                </c:pt>
                <c:pt idx="72">
                  <c:v>1.5909499750350999</c:v>
                </c:pt>
                <c:pt idx="73">
                  <c:v>0.96424674017272005</c:v>
                </c:pt>
                <c:pt idx="74">
                  <c:v>-0.81857500934372995</c:v>
                </c:pt>
                <c:pt idx="75">
                  <c:v>-0.16968599035352999</c:v>
                </c:pt>
                <c:pt idx="76">
                  <c:v>-1.5341935071874</c:v>
                </c:pt>
                <c:pt idx="77">
                  <c:v>-1.4062020133733999</c:v>
                </c:pt>
                <c:pt idx="78">
                  <c:v>0.93805905048282001</c:v>
                </c:pt>
                <c:pt idx="79">
                  <c:v>-0.12052737670609</c:v>
                </c:pt>
                <c:pt idx="80">
                  <c:v>-0.49351975914592999</c:v>
                </c:pt>
                <c:pt idx="81">
                  <c:v>0.53921883509881996</c:v>
                </c:pt>
                <c:pt idx="82">
                  <c:v>1.3124563494827</c:v>
                </c:pt>
                <c:pt idx="83">
                  <c:v>0.15749770587709999</c:v>
                </c:pt>
                <c:pt idx="84">
                  <c:v>-0.77475755212221997</c:v>
                </c:pt>
                <c:pt idx="85">
                  <c:v>-0.67335255477053002</c:v>
                </c:pt>
                <c:pt idx="86">
                  <c:v>-0.44384566103061002</c:v>
                </c:pt>
                <c:pt idx="87">
                  <c:v>0.48692019350817001</c:v>
                </c:pt>
                <c:pt idx="88">
                  <c:v>0.65445006770886005</c:v>
                </c:pt>
                <c:pt idx="89">
                  <c:v>-0.67319533723096003</c:v>
                </c:pt>
                <c:pt idx="90">
                  <c:v>1.4306466173543999</c:v>
                </c:pt>
                <c:pt idx="91">
                  <c:v>1.7437820817231001E-2</c:v>
                </c:pt>
                <c:pt idx="92">
                  <c:v>-0.81884993693549002</c:v>
                </c:pt>
                <c:pt idx="93">
                  <c:v>-0.31639634400812999</c:v>
                </c:pt>
                <c:pt idx="94">
                  <c:v>-0.10565665716189</c:v>
                </c:pt>
                <c:pt idx="95">
                  <c:v>-0.70559967246850996</c:v>
                </c:pt>
                <c:pt idx="96">
                  <c:v>-4.6672137466207998E-2</c:v>
                </c:pt>
                <c:pt idx="97">
                  <c:v>-0.43666648351217002</c:v>
                </c:pt>
                <c:pt idx="98">
                  <c:v>2.8879873205787998</c:v>
                </c:pt>
                <c:pt idx="99">
                  <c:v>-0.20695431370820999</c:v>
                </c:pt>
                <c:pt idx="100">
                  <c:v>-0.11945187382032001</c:v>
                </c:pt>
                <c:pt idx="101">
                  <c:v>2.3163452095916002</c:v>
                </c:pt>
                <c:pt idx="102">
                  <c:v>0.54830800801935997</c:v>
                </c:pt>
                <c:pt idx="103">
                  <c:v>-0.41421250739887</c:v>
                </c:pt>
                <c:pt idx="104">
                  <c:v>-0.70300132491212997</c:v>
                </c:pt>
                <c:pt idx="105">
                  <c:v>0.88387476243075003</c:v>
                </c:pt>
                <c:pt idx="106">
                  <c:v>0.38939732067337002</c:v>
                </c:pt>
                <c:pt idx="107">
                  <c:v>-0.75675912565035997</c:v>
                </c:pt>
                <c:pt idx="108">
                  <c:v>-0.26116541743723998</c:v>
                </c:pt>
                <c:pt idx="109">
                  <c:v>-0.30572408867109002</c:v>
                </c:pt>
                <c:pt idx="110">
                  <c:v>0.20545094003749001</c:v>
                </c:pt>
                <c:pt idx="111">
                  <c:v>-2.3005362102519999</c:v>
                </c:pt>
                <c:pt idx="112">
                  <c:v>-0.72981070392464997</c:v>
                </c:pt>
                <c:pt idx="113">
                  <c:v>-0.24301421655471001</c:v>
                </c:pt>
                <c:pt idx="114">
                  <c:v>-0.73317660875992996</c:v>
                </c:pt>
                <c:pt idx="115">
                  <c:v>0.33436050038371001</c:v>
                </c:pt>
                <c:pt idx="116">
                  <c:v>-1.2293333550503001</c:v>
                </c:pt>
                <c:pt idx="117">
                  <c:v>-1.438920330894</c:v>
                </c:pt>
                <c:pt idx="118">
                  <c:v>0.76878072585068002</c:v>
                </c:pt>
                <c:pt idx="119">
                  <c:v>-1.6388897839622001</c:v>
                </c:pt>
                <c:pt idx="120">
                  <c:v>0.72485944577850003</c:v>
                </c:pt>
                <c:pt idx="121">
                  <c:v>-0.38345296364295001</c:v>
                </c:pt>
                <c:pt idx="122">
                  <c:v>1.1719040771506</c:v>
                </c:pt>
                <c:pt idx="123">
                  <c:v>0.99896355063344999</c:v>
                </c:pt>
                <c:pt idx="124">
                  <c:v>-4.2136016909491002E-2</c:v>
                </c:pt>
                <c:pt idx="125">
                  <c:v>-0.61348397761789997</c:v>
                </c:pt>
                <c:pt idx="126">
                  <c:v>0.69645511004556004</c:v>
                </c:pt>
                <c:pt idx="127">
                  <c:v>1.515511891469</c:v>
                </c:pt>
                <c:pt idx="128">
                  <c:v>-0.74395061907376003</c:v>
                </c:pt>
                <c:pt idx="129">
                  <c:v>-0.2169741184332</c:v>
                </c:pt>
                <c:pt idx="130">
                  <c:v>-1.404855782419</c:v>
                </c:pt>
                <c:pt idx="131">
                  <c:v>-0.49174468324226001</c:v>
                </c:pt>
                <c:pt idx="132">
                  <c:v>0.73648004714019999</c:v>
                </c:pt>
                <c:pt idx="133">
                  <c:v>-0.18399819298389999</c:v>
                </c:pt>
                <c:pt idx="134">
                  <c:v>-0.63695871472589005</c:v>
                </c:pt>
                <c:pt idx="135">
                  <c:v>-8.4128802706312997E-2</c:v>
                </c:pt>
                <c:pt idx="136">
                  <c:v>-0.66240924051127004</c:v>
                </c:pt>
                <c:pt idx="137">
                  <c:v>0.51052953688284997</c:v>
                </c:pt>
                <c:pt idx="138">
                  <c:v>-0.19338677274068999</c:v>
                </c:pt>
                <c:pt idx="139">
                  <c:v>-0.39812637116909999</c:v>
                </c:pt>
                <c:pt idx="140">
                  <c:v>-0.89713391552633004</c:v>
                </c:pt>
                <c:pt idx="141">
                  <c:v>1.8104533524915001</c:v>
                </c:pt>
                <c:pt idx="142">
                  <c:v>-0.65069371267367004</c:v>
                </c:pt>
                <c:pt idx="143">
                  <c:v>-0.58447419303437997</c:v>
                </c:pt>
                <c:pt idx="144">
                  <c:v>0.20586029467197001</c:v>
                </c:pt>
                <c:pt idx="145">
                  <c:v>-0.29665760931983998</c:v>
                </c:pt>
                <c:pt idx="146">
                  <c:v>-0.12982728471898999</c:v>
                </c:pt>
                <c:pt idx="147">
                  <c:v>-0.74907309284659995</c:v>
                </c:pt>
                <c:pt idx="148">
                  <c:v>0.28498882141301002</c:v>
                </c:pt>
                <c:pt idx="149">
                  <c:v>0.94979253579292</c:v>
                </c:pt>
                <c:pt idx="150">
                  <c:v>-1.0526195241205001</c:v>
                </c:pt>
                <c:pt idx="151">
                  <c:v>-1.0048887779539999</c:v>
                </c:pt>
                <c:pt idx="152">
                  <c:v>0.35307477764556</c:v>
                </c:pt>
                <c:pt idx="153">
                  <c:v>-0.79202851413658004</c:v>
                </c:pt>
                <c:pt idx="154">
                  <c:v>-2.1335151251598998</c:v>
                </c:pt>
                <c:pt idx="155">
                  <c:v>-0.64964796679367998</c:v>
                </c:pt>
                <c:pt idx="156">
                  <c:v>-1.0352992342681</c:v>
                </c:pt>
                <c:pt idx="157">
                  <c:v>0.37091236947735001</c:v>
                </c:pt>
                <c:pt idx="158">
                  <c:v>0.49689569950672002</c:v>
                </c:pt>
                <c:pt idx="159">
                  <c:v>0.27642508786523001</c:v>
                </c:pt>
                <c:pt idx="160">
                  <c:v>1.3727465072014</c:v>
                </c:pt>
                <c:pt idx="161">
                  <c:v>0.60034778384851994</c:v>
                </c:pt>
                <c:pt idx="162">
                  <c:v>-0.31436711455791</c:v>
                </c:pt>
                <c:pt idx="163">
                  <c:v>-4.1393916919258998E-2</c:v>
                </c:pt>
                <c:pt idx="164">
                  <c:v>-0.47151424346632997</c:v>
                </c:pt>
                <c:pt idx="165">
                  <c:v>0.84259730820722001</c:v>
                </c:pt>
                <c:pt idx="166">
                  <c:v>1.3524038873074</c:v>
                </c:pt>
                <c:pt idx="167">
                  <c:v>-0.35371552848910998</c:v>
                </c:pt>
                <c:pt idx="168">
                  <c:v>-0.23998833292589999</c:v>
                </c:pt>
                <c:pt idx="169">
                  <c:v>4.8572829738146001E-2</c:v>
                </c:pt>
                <c:pt idx="170">
                  <c:v>-0.72898605725938004</c:v>
                </c:pt>
                <c:pt idx="171">
                  <c:v>-0.19727369603473</c:v>
                </c:pt>
                <c:pt idx="172">
                  <c:v>7.3875218852156005E-2</c:v>
                </c:pt>
                <c:pt idx="173">
                  <c:v>0.70314319833534999</c:v>
                </c:pt>
                <c:pt idx="174">
                  <c:v>-0.96697884762705999</c:v>
                </c:pt>
                <c:pt idx="175">
                  <c:v>-0.12024530198363</c:v>
                </c:pt>
                <c:pt idx="176">
                  <c:v>0.23135206064569999</c:v>
                </c:pt>
                <c:pt idx="177">
                  <c:v>0.13265299588546001</c:v>
                </c:pt>
                <c:pt idx="178">
                  <c:v>-1.0234713817450001</c:v>
                </c:pt>
                <c:pt idx="179">
                  <c:v>0.48256748177598002</c:v>
                </c:pt>
                <c:pt idx="180">
                  <c:v>-0.66015907138984997</c:v>
                </c:pt>
                <c:pt idx="181">
                  <c:v>-0.73675059080549998</c:v>
                </c:pt>
                <c:pt idx="182">
                  <c:v>0.18738348328265</c:v>
                </c:pt>
                <c:pt idx="183">
                  <c:v>-0.85876654159904997</c:v>
                </c:pt>
                <c:pt idx="184">
                  <c:v>0.22634187074057999</c:v>
                </c:pt>
                <c:pt idx="185">
                  <c:v>-0.38102766807463001</c:v>
                </c:pt>
                <c:pt idx="186">
                  <c:v>-0.65300244369510996</c:v>
                </c:pt>
                <c:pt idx="187">
                  <c:v>-1.9039963145979</c:v>
                </c:pt>
                <c:pt idx="188">
                  <c:v>0.15735107396549999</c:v>
                </c:pt>
                <c:pt idx="189">
                  <c:v>-0.24460833310291999</c:v>
                </c:pt>
                <c:pt idx="190">
                  <c:v>0.24119195267230001</c:v>
                </c:pt>
                <c:pt idx="191">
                  <c:v>0.58812250809819</c:v>
                </c:pt>
                <c:pt idx="192">
                  <c:v>0.21489390647889001</c:v>
                </c:pt>
                <c:pt idx="193">
                  <c:v>-1.6691359264014001</c:v>
                </c:pt>
                <c:pt idx="194">
                  <c:v>-0.52353614147651995</c:v>
                </c:pt>
                <c:pt idx="195">
                  <c:v>-0.31062983703375002</c:v>
                </c:pt>
                <c:pt idx="196">
                  <c:v>-0.36468087565426999</c:v>
                </c:pt>
                <c:pt idx="197">
                  <c:v>0.14043215498976999</c:v>
                </c:pt>
                <c:pt idx="198">
                  <c:v>-1.095937266762</c:v>
                </c:pt>
                <c:pt idx="199">
                  <c:v>1.0119053142709</c:v>
                </c:pt>
                <c:pt idx="200">
                  <c:v>0.19089007922195</c:v>
                </c:pt>
                <c:pt idx="201">
                  <c:v>0.30632308292023003</c:v>
                </c:pt>
                <c:pt idx="202">
                  <c:v>-0.67695095025744001</c:v>
                </c:pt>
                <c:pt idx="203">
                  <c:v>0.34790165105755999</c:v>
                </c:pt>
                <c:pt idx="204">
                  <c:v>2.3433671910189999</c:v>
                </c:pt>
                <c:pt idx="205">
                  <c:v>0.48526590826881999</c:v>
                </c:pt>
                <c:pt idx="206">
                  <c:v>-1.3044671055276</c:v>
                </c:pt>
                <c:pt idx="207">
                  <c:v>-0.23786952816071999</c:v>
                </c:pt>
                <c:pt idx="208">
                  <c:v>-0.92488017113709997</c:v>
                </c:pt>
                <c:pt idx="209">
                  <c:v>-0.53600901736839002</c:v>
                </c:pt>
                <c:pt idx="210">
                  <c:v>-1.2932880527819</c:v>
                </c:pt>
                <c:pt idx="211">
                  <c:v>0.19607088910587001</c:v>
                </c:pt>
                <c:pt idx="212">
                  <c:v>-0.46683076084996</c:v>
                </c:pt>
                <c:pt idx="213">
                  <c:v>0.56582148581883995</c:v>
                </c:pt>
                <c:pt idx="214">
                  <c:v>-0.34909423775430998</c:v>
                </c:pt>
                <c:pt idx="215">
                  <c:v>-9.8874396357537003E-2</c:v>
                </c:pt>
                <c:pt idx="216">
                  <c:v>0.60826545729026005</c:v>
                </c:pt>
                <c:pt idx="217">
                  <c:v>-2.1750043215798001</c:v>
                </c:pt>
                <c:pt idx="218">
                  <c:v>1.4136091929532999</c:v>
                </c:pt>
                <c:pt idx="219">
                  <c:v>-0.15122779945793999</c:v>
                </c:pt>
                <c:pt idx="220">
                  <c:v>-1.5559076625517001</c:v>
                </c:pt>
                <c:pt idx="221">
                  <c:v>0.40483685490727001</c:v>
                </c:pt>
                <c:pt idx="222">
                  <c:v>1.3978012971742</c:v>
                </c:pt>
                <c:pt idx="223">
                  <c:v>2.008172508396</c:v>
                </c:pt>
                <c:pt idx="224">
                  <c:v>-0.27214539963862</c:v>
                </c:pt>
                <c:pt idx="225">
                  <c:v>-0.89569587908027004</c:v>
                </c:pt>
                <c:pt idx="226">
                  <c:v>-1.7833658054738999</c:v>
                </c:pt>
                <c:pt idx="227">
                  <c:v>-0.91483962887715997</c:v>
                </c:pt>
                <c:pt idx="228">
                  <c:v>7.3369887550100002E-2</c:v>
                </c:pt>
                <c:pt idx="229">
                  <c:v>-1.1835525683802</c:v>
                </c:pt>
                <c:pt idx="230">
                  <c:v>0.65398224622280998</c:v>
                </c:pt>
                <c:pt idx="231">
                  <c:v>3.4767417219818002</c:v>
                </c:pt>
                <c:pt idx="232">
                  <c:v>0.96440424022497995</c:v>
                </c:pt>
                <c:pt idx="233">
                  <c:v>0.63701420578706003</c:v>
                </c:pt>
                <c:pt idx="234">
                  <c:v>1.1553911512624</c:v>
                </c:pt>
                <c:pt idx="235">
                  <c:v>0.20701521396125999</c:v>
                </c:pt>
                <c:pt idx="236">
                  <c:v>1.3491371164443</c:v>
                </c:pt>
                <c:pt idx="237">
                  <c:v>0.86214953967190999</c:v>
                </c:pt>
                <c:pt idx="238">
                  <c:v>8.7960600396699007E-2</c:v>
                </c:pt>
                <c:pt idx="239">
                  <c:v>-1.0425728942223</c:v>
                </c:pt>
                <c:pt idx="240">
                  <c:v>1.1996698286609999</c:v>
                </c:pt>
                <c:pt idx="241">
                  <c:v>-1.2741147000816</c:v>
                </c:pt>
                <c:pt idx="242">
                  <c:v>1.9077635834844</c:v>
                </c:pt>
                <c:pt idx="243">
                  <c:v>0.61776705700826995</c:v>
                </c:pt>
              </c:numCache>
            </c:numRef>
          </c:xVal>
          <c:yVal>
            <c:numRef>
              <c:f>Sheet2!$B$25:$B$268</c:f>
              <c:numCache>
                <c:formatCode>General</c:formatCode>
                <c:ptCount val="244"/>
                <c:pt idx="0">
                  <c:v>1.5946835155689967</c:v>
                </c:pt>
                <c:pt idx="1">
                  <c:v>-0.30500495894439239</c:v>
                </c:pt>
                <c:pt idx="2">
                  <c:v>0.31546166511366325</c:v>
                </c:pt>
                <c:pt idx="3">
                  <c:v>-0.65169770872707722</c:v>
                </c:pt>
                <c:pt idx="4">
                  <c:v>-1.7464635499874357</c:v>
                </c:pt>
                <c:pt idx="5">
                  <c:v>-0.46893801880472619</c:v>
                </c:pt>
                <c:pt idx="6">
                  <c:v>-0.45646230973203505</c:v>
                </c:pt>
                <c:pt idx="7">
                  <c:v>-1.5691228722929098</c:v>
                </c:pt>
                <c:pt idx="8">
                  <c:v>1.1705459472840929</c:v>
                </c:pt>
                <c:pt idx="9">
                  <c:v>-0.74107889826761275</c:v>
                </c:pt>
                <c:pt idx="10">
                  <c:v>1.8341940920018993E-2</c:v>
                </c:pt>
                <c:pt idx="11">
                  <c:v>-1.4371016311249252</c:v>
                </c:pt>
                <c:pt idx="12">
                  <c:v>0.53398210107752331</c:v>
                </c:pt>
                <c:pt idx="13">
                  <c:v>-0.62520114732152698</c:v>
                </c:pt>
                <c:pt idx="14">
                  <c:v>1.2308242369279863</c:v>
                </c:pt>
                <c:pt idx="15">
                  <c:v>0.45172748245395011</c:v>
                </c:pt>
                <c:pt idx="16">
                  <c:v>1.1054242022573633</c:v>
                </c:pt>
                <c:pt idx="17">
                  <c:v>-0.39230686835470441</c:v>
                </c:pt>
                <c:pt idx="18">
                  <c:v>-0.46616364892151629</c:v>
                </c:pt>
                <c:pt idx="19">
                  <c:v>-0.4211946184909352</c:v>
                </c:pt>
                <c:pt idx="20">
                  <c:v>0.14654827590969466</c:v>
                </c:pt>
                <c:pt idx="21">
                  <c:v>0.89286288651886669</c:v>
                </c:pt>
                <c:pt idx="22">
                  <c:v>0.31065560063312803</c:v>
                </c:pt>
                <c:pt idx="23">
                  <c:v>1.0906506746853446</c:v>
                </c:pt>
                <c:pt idx="24">
                  <c:v>0.31002550421078001</c:v>
                </c:pt>
                <c:pt idx="25">
                  <c:v>-0.22898649612007224</c:v>
                </c:pt>
                <c:pt idx="26">
                  <c:v>0.7093304917281853</c:v>
                </c:pt>
                <c:pt idx="27">
                  <c:v>-0.56620219140144579</c:v>
                </c:pt>
                <c:pt idx="28">
                  <c:v>-0.17794107532191497</c:v>
                </c:pt>
                <c:pt idx="29">
                  <c:v>-0.12699872620945307</c:v>
                </c:pt>
                <c:pt idx="30">
                  <c:v>-0.84847049444069711</c:v>
                </c:pt>
                <c:pt idx="31">
                  <c:v>0.61114062846480455</c:v>
                </c:pt>
                <c:pt idx="32">
                  <c:v>1.582864558255042</c:v>
                </c:pt>
                <c:pt idx="33">
                  <c:v>0.30808087287915675</c:v>
                </c:pt>
                <c:pt idx="34">
                  <c:v>-1.0917279690371882</c:v>
                </c:pt>
                <c:pt idx="35">
                  <c:v>-0.37093444178060209</c:v>
                </c:pt>
                <c:pt idx="36">
                  <c:v>-2.3178878918318544</c:v>
                </c:pt>
                <c:pt idx="37">
                  <c:v>-1.4839310355888764</c:v>
                </c:pt>
                <c:pt idx="38">
                  <c:v>-0.62858105033280076</c:v>
                </c:pt>
                <c:pt idx="39">
                  <c:v>-0.14661088492131996</c:v>
                </c:pt>
                <c:pt idx="40">
                  <c:v>0.81024273947502978</c:v>
                </c:pt>
                <c:pt idx="41">
                  <c:v>1.1383253277689578</c:v>
                </c:pt>
                <c:pt idx="42">
                  <c:v>-1.2494437564519817E-2</c:v>
                </c:pt>
                <c:pt idx="43">
                  <c:v>-0.43127833129735793</c:v>
                </c:pt>
                <c:pt idx="44">
                  <c:v>1.27791456320361</c:v>
                </c:pt>
                <c:pt idx="45">
                  <c:v>-1.0405123045119276</c:v>
                </c:pt>
                <c:pt idx="46">
                  <c:v>-0.94006863601989088</c:v>
                </c:pt>
                <c:pt idx="47">
                  <c:v>-0.22631279729369963</c:v>
                </c:pt>
                <c:pt idx="48">
                  <c:v>-1.5856822421549772</c:v>
                </c:pt>
                <c:pt idx="49">
                  <c:v>1.7569856284273928</c:v>
                </c:pt>
                <c:pt idx="50">
                  <c:v>-0.64668264853258572</c:v>
                </c:pt>
                <c:pt idx="51">
                  <c:v>-0.5726863033842523</c:v>
                </c:pt>
                <c:pt idx="52">
                  <c:v>-0.16607288803603165</c:v>
                </c:pt>
                <c:pt idx="53">
                  <c:v>-0.38448391153165884</c:v>
                </c:pt>
                <c:pt idx="54">
                  <c:v>0.68390672662646079</c:v>
                </c:pt>
                <c:pt idx="55">
                  <c:v>-1.6887078234262509</c:v>
                </c:pt>
                <c:pt idx="56">
                  <c:v>-1.6515822205768518</c:v>
                </c:pt>
                <c:pt idx="57">
                  <c:v>-0.30462716872032447</c:v>
                </c:pt>
                <c:pt idx="58">
                  <c:v>-3.2352653465310952E-2</c:v>
                </c:pt>
                <c:pt idx="59">
                  <c:v>-0.55899837857972245</c:v>
                </c:pt>
                <c:pt idx="60">
                  <c:v>6.9497292615508327E-2</c:v>
                </c:pt>
                <c:pt idx="61">
                  <c:v>-1.232649293851851</c:v>
                </c:pt>
                <c:pt idx="62">
                  <c:v>0.20856866481236666</c:v>
                </c:pt>
                <c:pt idx="63">
                  <c:v>1.6310581871124998</c:v>
                </c:pt>
                <c:pt idx="64">
                  <c:v>-0.57484647589146487</c:v>
                </c:pt>
                <c:pt idx="65">
                  <c:v>-1.1362743984054573</c:v>
                </c:pt>
                <c:pt idx="66">
                  <c:v>-0.62001659925830044</c:v>
                </c:pt>
                <c:pt idx="67">
                  <c:v>0.8994717959575943</c:v>
                </c:pt>
                <c:pt idx="68">
                  <c:v>0.45617836169307768</c:v>
                </c:pt>
                <c:pt idx="69">
                  <c:v>0.18803358749397653</c:v>
                </c:pt>
                <c:pt idx="70">
                  <c:v>0.57262499774738718</c:v>
                </c:pt>
                <c:pt idx="71">
                  <c:v>-7.2499141180347934E-2</c:v>
                </c:pt>
                <c:pt idx="72">
                  <c:v>1.8019032907511381</c:v>
                </c:pt>
                <c:pt idx="73">
                  <c:v>1.0739926391802832</c:v>
                </c:pt>
                <c:pt idx="74">
                  <c:v>-0.99674015607995692</c:v>
                </c:pt>
                <c:pt idx="75">
                  <c:v>-0.24306089876121859</c:v>
                </c:pt>
                <c:pt idx="76">
                  <c:v>-1.8279251541212229</c:v>
                </c:pt>
                <c:pt idx="77">
                  <c:v>-1.6792640870084377</c:v>
                </c:pt>
                <c:pt idx="78">
                  <c:v>1.0435758530446628</c:v>
                </c:pt>
                <c:pt idx="79">
                  <c:v>-0.18596357342463291</c:v>
                </c:pt>
                <c:pt idx="80">
                  <c:v>-0.61919115711880401</c:v>
                </c:pt>
                <c:pt idx="81">
                  <c:v>0.58032622402913669</c:v>
                </c:pt>
                <c:pt idx="82">
                  <c:v>1.4784352357654433</c:v>
                </c:pt>
                <c:pt idx="83">
                  <c:v>0.1369602727569037</c:v>
                </c:pt>
                <c:pt idx="84">
                  <c:v>-0.94584653999180734</c:v>
                </c:pt>
                <c:pt idx="85">
                  <c:v>-0.82806546979991902</c:v>
                </c:pt>
                <c:pt idx="86">
                  <c:v>-0.56149510081353016</c:v>
                </c:pt>
                <c:pt idx="87">
                  <c:v>0.51958178206869221</c:v>
                </c:pt>
                <c:pt idx="88">
                  <c:v>0.71416635272881712</c:v>
                </c:pt>
                <c:pt idx="89">
                  <c:v>-0.82788286292109559</c:v>
                </c:pt>
                <c:pt idx="90">
                  <c:v>1.6157122595783411</c:v>
                </c:pt>
                <c:pt idx="91">
                  <c:v>-2.5718131504494611E-2</c:v>
                </c:pt>
                <c:pt idx="92">
                  <c:v>-0.99705948221602969</c:v>
                </c:pt>
                <c:pt idx="93">
                  <c:v>-0.41346376758375036</c:v>
                </c:pt>
                <c:pt idx="94">
                  <c:v>-0.16869135501152216</c:v>
                </c:pt>
                <c:pt idx="95">
                  <c:v>-0.86552023171761228</c:v>
                </c:pt>
                <c:pt idx="96">
                  <c:v>-0.10018132063503427</c:v>
                </c:pt>
                <c:pt idx="97">
                  <c:v>-0.55315654518705726</c:v>
                </c:pt>
                <c:pt idx="98">
                  <c:v>3.3084014972168685</c:v>
                </c:pt>
                <c:pt idx="99">
                  <c:v>-0.28634774974103772</c:v>
                </c:pt>
                <c:pt idx="100">
                  <c:v>-0.18471438567068893</c:v>
                </c:pt>
                <c:pt idx="101">
                  <c:v>2.6444438880537287</c:v>
                </c:pt>
                <c:pt idx="102">
                  <c:v>0.59088322360212164</c:v>
                </c:pt>
                <c:pt idx="103">
                  <c:v>-0.52707643665438342</c:v>
                </c:pt>
                <c:pt idx="104">
                  <c:v>-0.86250227240679522</c:v>
                </c:pt>
                <c:pt idx="105">
                  <c:v>0.98064124823199383</c:v>
                </c:pt>
                <c:pt idx="106">
                  <c:v>0.40630976756595971</c:v>
                </c:pt>
                <c:pt idx="107">
                  <c:v>-0.9249415157130374</c:v>
                </c:pt>
                <c:pt idx="108">
                  <c:v>-0.34931350074189027</c:v>
                </c:pt>
                <c:pt idx="109">
                  <c:v>-0.40106803080760112</c:v>
                </c:pt>
                <c:pt idx="110">
                  <c:v>0.19265755973561915</c:v>
                </c:pt>
                <c:pt idx="111">
                  <c:v>-2.718025899231975</c:v>
                </c:pt>
                <c:pt idx="112">
                  <c:v>-0.89364114557616503</c:v>
                </c:pt>
                <c:pt idx="113">
                  <c:v>-0.32823103024196176</c:v>
                </c:pt>
                <c:pt idx="114">
                  <c:v>-0.89755061635193367</c:v>
                </c:pt>
                <c:pt idx="115">
                  <c:v>0.34238495357288723</c:v>
                </c:pt>
                <c:pt idx="116">
                  <c:v>-1.4738325954178413</c:v>
                </c:pt>
                <c:pt idx="117">
                  <c:v>-1.7172661436436678</c:v>
                </c:pt>
                <c:pt idx="118">
                  <c:v>0.84696047159244803</c:v>
                </c:pt>
                <c:pt idx="119">
                  <c:v>-1.9495290182865681</c:v>
                </c:pt>
                <c:pt idx="120">
                  <c:v>0.79594626611736841</c:v>
                </c:pt>
                <c:pt idx="121">
                  <c:v>-0.4913494796325153</c:v>
                </c:pt>
                <c:pt idx="122">
                  <c:v>1.3151849277380885</c:v>
                </c:pt>
                <c:pt idx="123">
                  <c:v>1.1143159289244013</c:v>
                </c:pt>
                <c:pt idx="124">
                  <c:v>-9.4912653925871851E-2</c:v>
                </c:pt>
                <c:pt idx="125">
                  <c:v>-0.75852860996009297</c:v>
                </c:pt>
                <c:pt idx="126">
                  <c:v>0.76295486383851796</c:v>
                </c:pt>
                <c:pt idx="127">
                  <c:v>1.714282577298279</c:v>
                </c:pt>
                <c:pt idx="128">
                  <c:v>-0.91006454069651332</c:v>
                </c:pt>
                <c:pt idx="129">
                  <c:v>-0.29798567049882962</c:v>
                </c:pt>
                <c:pt idx="130">
                  <c:v>-1.6777004508299882</c:v>
                </c:pt>
                <c:pt idx="131">
                  <c:v>-0.61712942105977142</c:v>
                </c:pt>
                <c:pt idx="132">
                  <c:v>0.80944349899936818</c:v>
                </c:pt>
                <c:pt idx="133">
                  <c:v>-0.25968440437368678</c:v>
                </c:pt>
                <c:pt idx="134">
                  <c:v>-0.78579432399056848</c:v>
                </c:pt>
                <c:pt idx="135">
                  <c:v>-0.14368692916533565</c:v>
                </c:pt>
                <c:pt idx="136">
                  <c:v>-0.81535490031554136</c:v>
                </c:pt>
                <c:pt idx="137">
                  <c:v>0.54700384017055781</c:v>
                </c:pt>
                <c:pt idx="138">
                  <c:v>-0.27058916252383525</c:v>
                </c:pt>
                <c:pt idx="139">
                  <c:v>-0.5083925217598948</c:v>
                </c:pt>
                <c:pt idx="140">
                  <c:v>-1.0879856793276983</c:v>
                </c:pt>
                <c:pt idx="141">
                  <c:v>2.056854657870502</c:v>
                </c:pt>
                <c:pt idx="142">
                  <c:v>-0.80174741111271863</c:v>
                </c:pt>
                <c:pt idx="143">
                  <c:v>-0.72483398382216135</c:v>
                </c:pt>
                <c:pt idx="144">
                  <c:v>0.19313302177591532</c:v>
                </c:pt>
                <c:pt idx="145">
                  <c:v>-0.39053738962865248</c:v>
                </c:pt>
                <c:pt idx="146">
                  <c:v>-0.19676534007373214</c:v>
                </c:pt>
                <c:pt idx="147">
                  <c:v>-0.91601425184242968</c:v>
                </c:pt>
                <c:pt idx="148">
                  <c:v>0.28504015461616705</c:v>
                </c:pt>
                <c:pt idx="149">
                  <c:v>1.0572041997040629</c:v>
                </c:pt>
                <c:pt idx="150">
                  <c:v>-1.2685809345708388</c:v>
                </c:pt>
                <c:pt idx="151">
                  <c:v>-1.2131420655666765</c:v>
                </c:pt>
                <c:pt idx="152">
                  <c:v>0.36412143265511543</c:v>
                </c:pt>
                <c:pt idx="153">
                  <c:v>-0.9659066202878489</c:v>
                </c:pt>
                <c:pt idx="154">
                  <c:v>-2.5240322829358042</c:v>
                </c:pt>
                <c:pt idx="155">
                  <c:v>-0.80053278587618504</c:v>
                </c:pt>
                <c:pt idx="156">
                  <c:v>-1.2484635603967207</c:v>
                </c:pt>
                <c:pt idx="157">
                  <c:v>0.38483964882258814</c:v>
                </c:pt>
                <c:pt idx="158">
                  <c:v>0.5311682502201579</c:v>
                </c:pt>
                <c:pt idx="159">
                  <c:v>0.27509344855199203</c:v>
                </c:pt>
                <c:pt idx="160">
                  <c:v>1.5484617579645279</c:v>
                </c:pt>
                <c:pt idx="161">
                  <c:v>0.65132699511021563</c:v>
                </c:pt>
                <c:pt idx="162">
                  <c:v>-0.41110683427125394</c:v>
                </c:pt>
                <c:pt idx="163">
                  <c:v>-9.4050710892277775E-2</c:v>
                </c:pt>
                <c:pt idx="164">
                  <c:v>-0.59363193169050732</c:v>
                </c:pt>
                <c:pt idx="165">
                  <c:v>0.93269782473006491</c:v>
                </c:pt>
                <c:pt idx="166">
                  <c:v>1.5248339723110018</c:v>
                </c:pt>
                <c:pt idx="167">
                  <c:v>-0.45680969334334587</c:v>
                </c:pt>
                <c:pt idx="168">
                  <c:v>-0.32471649130024349</c:v>
                </c:pt>
                <c:pt idx="169">
                  <c:v>1.0444925217662542E-2</c:v>
                </c:pt>
                <c:pt idx="170">
                  <c:v>-0.89268332525860405</c:v>
                </c:pt>
                <c:pt idx="171">
                  <c:v>-0.27510379195317258</c:v>
                </c:pt>
                <c:pt idx="172">
                  <c:v>3.9833442017520412E-2</c:v>
                </c:pt>
                <c:pt idx="173">
                  <c:v>0.77072302336597509</c:v>
                </c:pt>
                <c:pt idx="174">
                  <c:v>-1.1691099933669082</c:v>
                </c:pt>
                <c:pt idx="175">
                  <c:v>-0.18563594595504979</c:v>
                </c:pt>
                <c:pt idx="176">
                  <c:v>0.22274149824038461</c:v>
                </c:pt>
                <c:pt idx="177">
                  <c:v>0.10810334649247347</c:v>
                </c:pt>
                <c:pt idx="178">
                  <c:v>-1.2347256069957553</c:v>
                </c:pt>
                <c:pt idx="179">
                  <c:v>0.51452614320036205</c:v>
                </c:pt>
                <c:pt idx="180">
                  <c:v>-0.81274134739255832</c:v>
                </c:pt>
                <c:pt idx="181">
                  <c:v>-0.90170176709565797</c:v>
                </c:pt>
                <c:pt idx="182">
                  <c:v>0.17167235735106176</c:v>
                </c:pt>
                <c:pt idx="183">
                  <c:v>-1.0434222901494028</c:v>
                </c:pt>
                <c:pt idx="184">
                  <c:v>0.21692220388309527</c:v>
                </c:pt>
                <c:pt idx="185">
                  <c:v>-0.48853251878217696</c:v>
                </c:pt>
                <c:pt idx="186">
                  <c:v>-0.80442898320080147</c:v>
                </c:pt>
                <c:pt idx="187">
                  <c:v>-2.2574480726586059</c:v>
                </c:pt>
                <c:pt idx="188">
                  <c:v>0.13678996099788227</c:v>
                </c:pt>
                <c:pt idx="189">
                  <c:v>-0.33008258349833242</c:v>
                </c:pt>
                <c:pt idx="190">
                  <c:v>0.23417045187909072</c:v>
                </c:pt>
                <c:pt idx="191">
                  <c:v>0.63712743790031834</c:v>
                </c:pt>
                <c:pt idx="192">
                  <c:v>0.20362548757251725</c:v>
                </c:pt>
                <c:pt idx="193">
                  <c:v>-1.9846596639026828</c:v>
                </c:pt>
                <c:pt idx="194">
                  <c:v>-0.65405493825894379</c:v>
                </c:pt>
                <c:pt idx="195">
                  <c:v>-0.40676601717253613</c:v>
                </c:pt>
                <c:pt idx="196">
                  <c:v>-0.46954585386666758</c:v>
                </c:pt>
                <c:pt idx="197">
                  <c:v>0.11713877579504456</c:v>
                </c:pt>
                <c:pt idx="198">
                  <c:v>-1.3188941362853264</c:v>
                </c:pt>
                <c:pt idx="199">
                  <c:v>1.129347680920832</c:v>
                </c:pt>
                <c:pt idx="200">
                  <c:v>0.17574523968672115</c:v>
                </c:pt>
                <c:pt idx="201">
                  <c:v>0.30981972384547496</c:v>
                </c:pt>
                <c:pt idx="202">
                  <c:v>-0.8322449765549168</c:v>
                </c:pt>
                <c:pt idx="203">
                  <c:v>0.35811288868109792</c:v>
                </c:pt>
                <c:pt idx="204">
                  <c:v>2.6758296971789575</c:v>
                </c:pt>
                <c:pt idx="205">
                  <c:v>0.5176603433725544</c:v>
                </c:pt>
                <c:pt idx="206">
                  <c:v>-1.561099828491727</c:v>
                </c:pt>
                <c:pt idx="207">
                  <c:v>-0.32225551699633348</c:v>
                </c:pt>
                <c:pt idx="208">
                  <c:v>-1.1202127269584994</c:v>
                </c:pt>
                <c:pt idx="209">
                  <c:v>-0.66854208099629908</c:v>
                </c:pt>
                <c:pt idx="210">
                  <c:v>-1.5481154506947072</c:v>
                </c:pt>
                <c:pt idx="211">
                  <c:v>0.18176270774574124</c:v>
                </c:pt>
                <c:pt idx="212">
                  <c:v>-0.58819210516136666</c:v>
                </c:pt>
                <c:pt idx="213">
                  <c:v>0.61122498398746672</c:v>
                </c:pt>
                <c:pt idx="214">
                  <c:v>-0.45144210217301262</c:v>
                </c:pt>
                <c:pt idx="215">
                  <c:v>-0.1608138148831324</c:v>
                </c:pt>
                <c:pt idx="216">
                  <c:v>0.66052330767619094</c:v>
                </c:pt>
                <c:pt idx="217">
                  <c:v>-2.5722216432568699</c:v>
                </c:pt>
                <c:pt idx="218">
                  <c:v>1.5959234312988488</c:v>
                </c:pt>
                <c:pt idx="219">
                  <c:v>-0.22162186188664657</c:v>
                </c:pt>
                <c:pt idx="220">
                  <c:v>-1.853145966940243</c:v>
                </c:pt>
                <c:pt idx="221">
                  <c:v>0.42424265956166896</c:v>
                </c:pt>
                <c:pt idx="222">
                  <c:v>1.5775626903988029</c:v>
                </c:pt>
                <c:pt idx="223">
                  <c:v>2.2865038308703642</c:v>
                </c:pt>
                <c:pt idx="224">
                  <c:v>-0.3620666597393829</c:v>
                </c:pt>
                <c:pt idx="225">
                  <c:v>-1.0863154118259453</c:v>
                </c:pt>
                <c:pt idx="226">
                  <c:v>-2.1173367287063809</c:v>
                </c:pt>
                <c:pt idx="227">
                  <c:v>-1.1085507197244653</c:v>
                </c:pt>
                <c:pt idx="228">
                  <c:v>3.9246503867409369E-2</c:v>
                </c:pt>
                <c:pt idx="229">
                  <c:v>-1.4206585883269465</c:v>
                </c:pt>
                <c:pt idx="230">
                  <c:v>0.71362298192141371</c:v>
                </c:pt>
                <c:pt idx="231">
                  <c:v>3.9922348909196725</c:v>
                </c:pt>
                <c:pt idx="232">
                  <c:v>1.0741755741952719</c:v>
                </c:pt>
                <c:pt idx="233">
                  <c:v>0.69391474254687202</c:v>
                </c:pt>
                <c:pt idx="234">
                  <c:v>1.2960053001664191</c:v>
                </c:pt>
                <c:pt idx="235">
                  <c:v>0.19447445102921004</c:v>
                </c:pt>
                <c:pt idx="236">
                  <c:v>1.5210396448283712</c:v>
                </c:pt>
                <c:pt idx="237">
                  <c:v>0.95540758072526411</c:v>
                </c:pt>
                <c:pt idx="238">
                  <c:v>5.6193496804797627E-2</c:v>
                </c:pt>
                <c:pt idx="239">
                  <c:v>-1.256911856595047</c:v>
                </c:pt>
                <c:pt idx="240">
                  <c:v>1.3474346196959224</c:v>
                </c:pt>
                <c:pt idx="241">
                  <c:v>-1.5258457592674117</c:v>
                </c:pt>
                <c:pt idx="242">
                  <c:v>2.1698796906232158</c:v>
                </c:pt>
                <c:pt idx="243">
                  <c:v>0.67155933758151098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E5-4967-B31B-04363C678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33850336"/>
        <c:axId val="2033851776"/>
      </c:scatterChart>
      <c:valAx>
        <c:axId val="2033850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沪深</a:t>
                </a:r>
                <a:r>
                  <a:rPr lang="en-US" altLang="zh-CN"/>
                  <a:t>300</a:t>
                </a:r>
              </a:p>
            </c:rich>
          </c:tx>
          <c:overlay val="0"/>
        </c:title>
        <c:numFmt formatCode="#,##0.0000_ " sourceLinked="1"/>
        <c:majorTickMark val="out"/>
        <c:minorTickMark val="none"/>
        <c:tickLblPos val="nextTo"/>
        <c:crossAx val="2033851776"/>
        <c:crosses val="autoZero"/>
        <c:crossBetween val="midCat"/>
      </c:valAx>
      <c:valAx>
        <c:axId val="2033851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比亚迪（</a:t>
                </a:r>
                <a:r>
                  <a:rPr lang="en-US" altLang="zh-CN"/>
                  <a:t>002594.sz)</a:t>
                </a:r>
              </a:p>
            </c:rich>
          </c:tx>
          <c:overlay val="0"/>
        </c:title>
        <c:numFmt formatCode="#,##0.0000_ " sourceLinked="1"/>
        <c:majorTickMark val="out"/>
        <c:minorTickMark val="none"/>
        <c:tickLblPos val="nextTo"/>
        <c:crossAx val="2033850336"/>
        <c:crosses val="autoZero"/>
        <c:crossBetween val="midCat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Sheet2!$F$1</c:f>
              <c:strCache>
                <c:ptCount val="1"/>
                <c:pt idx="0">
                  <c:v>组合累积收益率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0F-4772-B9BC-480203581833}"/>
                </c:ext>
              </c:extLst>
            </c:dLbl>
            <c:dLbl>
              <c:idx val="8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0F-4772-B9BC-480203581833}"/>
                </c:ext>
              </c:extLst>
            </c:dLbl>
            <c:dLbl>
              <c:idx val="1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0F-4772-B9BC-480203581833}"/>
                </c:ext>
              </c:extLst>
            </c:dLbl>
            <c:dLbl>
              <c:idx val="16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0F-4772-B9BC-480203581833}"/>
                </c:ext>
              </c:extLst>
            </c:dLbl>
            <c:dLbl>
              <c:idx val="23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0F-4772-B9BC-480203581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Sheet2!$A$2:$A$274</c:f>
              <c:numCache>
                <c:formatCode>yyyy\-mm\-dd</c:formatCode>
                <c:ptCount val="273"/>
                <c:pt idx="0">
                  <c:v>44986</c:v>
                </c:pt>
                <c:pt idx="1">
                  <c:v>44987</c:v>
                </c:pt>
                <c:pt idx="2">
                  <c:v>44988</c:v>
                </c:pt>
                <c:pt idx="3">
                  <c:v>44991</c:v>
                </c:pt>
                <c:pt idx="4">
                  <c:v>44992</c:v>
                </c:pt>
                <c:pt idx="5">
                  <c:v>44993</c:v>
                </c:pt>
                <c:pt idx="6">
                  <c:v>44994</c:v>
                </c:pt>
                <c:pt idx="7">
                  <c:v>44995</c:v>
                </c:pt>
                <c:pt idx="8">
                  <c:v>44998</c:v>
                </c:pt>
                <c:pt idx="9">
                  <c:v>44999</c:v>
                </c:pt>
                <c:pt idx="10">
                  <c:v>45000</c:v>
                </c:pt>
                <c:pt idx="11">
                  <c:v>45001</c:v>
                </c:pt>
                <c:pt idx="12">
                  <c:v>45002</c:v>
                </c:pt>
                <c:pt idx="13">
                  <c:v>45005</c:v>
                </c:pt>
                <c:pt idx="14">
                  <c:v>45006</c:v>
                </c:pt>
                <c:pt idx="15">
                  <c:v>45007</c:v>
                </c:pt>
                <c:pt idx="16">
                  <c:v>45008</c:v>
                </c:pt>
                <c:pt idx="17">
                  <c:v>45009</c:v>
                </c:pt>
                <c:pt idx="18">
                  <c:v>45012</c:v>
                </c:pt>
                <c:pt idx="19">
                  <c:v>45013</c:v>
                </c:pt>
                <c:pt idx="20">
                  <c:v>45014</c:v>
                </c:pt>
                <c:pt idx="21">
                  <c:v>45015</c:v>
                </c:pt>
                <c:pt idx="22">
                  <c:v>45016</c:v>
                </c:pt>
                <c:pt idx="23">
                  <c:v>45019</c:v>
                </c:pt>
                <c:pt idx="24">
                  <c:v>45020</c:v>
                </c:pt>
                <c:pt idx="25">
                  <c:v>45022</c:v>
                </c:pt>
                <c:pt idx="26">
                  <c:v>45023</c:v>
                </c:pt>
                <c:pt idx="27">
                  <c:v>45026</c:v>
                </c:pt>
                <c:pt idx="28">
                  <c:v>45027</c:v>
                </c:pt>
                <c:pt idx="29">
                  <c:v>45028</c:v>
                </c:pt>
                <c:pt idx="30">
                  <c:v>45029</c:v>
                </c:pt>
                <c:pt idx="31">
                  <c:v>45030</c:v>
                </c:pt>
                <c:pt idx="32">
                  <c:v>45033</c:v>
                </c:pt>
                <c:pt idx="33">
                  <c:v>45034</c:v>
                </c:pt>
                <c:pt idx="34">
                  <c:v>45035</c:v>
                </c:pt>
                <c:pt idx="35">
                  <c:v>45036</c:v>
                </c:pt>
                <c:pt idx="36">
                  <c:v>45037</c:v>
                </c:pt>
                <c:pt idx="37">
                  <c:v>45040</c:v>
                </c:pt>
                <c:pt idx="38">
                  <c:v>45041</c:v>
                </c:pt>
                <c:pt idx="39">
                  <c:v>45042</c:v>
                </c:pt>
                <c:pt idx="40">
                  <c:v>45043</c:v>
                </c:pt>
                <c:pt idx="41">
                  <c:v>45044</c:v>
                </c:pt>
                <c:pt idx="42">
                  <c:v>45050</c:v>
                </c:pt>
                <c:pt idx="43">
                  <c:v>45051</c:v>
                </c:pt>
                <c:pt idx="44">
                  <c:v>45054</c:v>
                </c:pt>
                <c:pt idx="45">
                  <c:v>45055</c:v>
                </c:pt>
                <c:pt idx="46">
                  <c:v>45056</c:v>
                </c:pt>
                <c:pt idx="47">
                  <c:v>45057</c:v>
                </c:pt>
                <c:pt idx="48">
                  <c:v>45058</c:v>
                </c:pt>
                <c:pt idx="49">
                  <c:v>45061</c:v>
                </c:pt>
                <c:pt idx="50">
                  <c:v>45062</c:v>
                </c:pt>
                <c:pt idx="51">
                  <c:v>45063</c:v>
                </c:pt>
                <c:pt idx="52">
                  <c:v>45064</c:v>
                </c:pt>
                <c:pt idx="53">
                  <c:v>45065</c:v>
                </c:pt>
                <c:pt idx="54">
                  <c:v>45068</c:v>
                </c:pt>
                <c:pt idx="55">
                  <c:v>45069</c:v>
                </c:pt>
                <c:pt idx="56">
                  <c:v>45070</c:v>
                </c:pt>
                <c:pt idx="57">
                  <c:v>45071</c:v>
                </c:pt>
                <c:pt idx="58">
                  <c:v>45072</c:v>
                </c:pt>
                <c:pt idx="59">
                  <c:v>45075</c:v>
                </c:pt>
                <c:pt idx="60">
                  <c:v>45076</c:v>
                </c:pt>
                <c:pt idx="61">
                  <c:v>45077</c:v>
                </c:pt>
                <c:pt idx="62">
                  <c:v>45078</c:v>
                </c:pt>
                <c:pt idx="63">
                  <c:v>45079</c:v>
                </c:pt>
                <c:pt idx="64">
                  <c:v>45082</c:v>
                </c:pt>
                <c:pt idx="65">
                  <c:v>45083</c:v>
                </c:pt>
                <c:pt idx="66">
                  <c:v>45084</c:v>
                </c:pt>
                <c:pt idx="67">
                  <c:v>45085</c:v>
                </c:pt>
                <c:pt idx="68">
                  <c:v>45086</c:v>
                </c:pt>
                <c:pt idx="69">
                  <c:v>45089</c:v>
                </c:pt>
                <c:pt idx="70">
                  <c:v>45090</c:v>
                </c:pt>
                <c:pt idx="71">
                  <c:v>45091</c:v>
                </c:pt>
                <c:pt idx="72">
                  <c:v>45092</c:v>
                </c:pt>
                <c:pt idx="73">
                  <c:v>45093</c:v>
                </c:pt>
                <c:pt idx="74">
                  <c:v>45096</c:v>
                </c:pt>
                <c:pt idx="75">
                  <c:v>45097</c:v>
                </c:pt>
                <c:pt idx="76">
                  <c:v>45098</c:v>
                </c:pt>
                <c:pt idx="77">
                  <c:v>45103</c:v>
                </c:pt>
                <c:pt idx="78">
                  <c:v>45104</c:v>
                </c:pt>
                <c:pt idx="79">
                  <c:v>45105</c:v>
                </c:pt>
                <c:pt idx="80">
                  <c:v>45106</c:v>
                </c:pt>
                <c:pt idx="81">
                  <c:v>45107</c:v>
                </c:pt>
                <c:pt idx="82">
                  <c:v>45110</c:v>
                </c:pt>
                <c:pt idx="83">
                  <c:v>45111</c:v>
                </c:pt>
                <c:pt idx="84">
                  <c:v>45112</c:v>
                </c:pt>
                <c:pt idx="85">
                  <c:v>45113</c:v>
                </c:pt>
                <c:pt idx="86">
                  <c:v>45114</c:v>
                </c:pt>
                <c:pt idx="87">
                  <c:v>45117</c:v>
                </c:pt>
                <c:pt idx="88">
                  <c:v>45118</c:v>
                </c:pt>
                <c:pt idx="89">
                  <c:v>45119</c:v>
                </c:pt>
                <c:pt idx="90">
                  <c:v>45120</c:v>
                </c:pt>
                <c:pt idx="91">
                  <c:v>45121</c:v>
                </c:pt>
                <c:pt idx="92">
                  <c:v>45124</c:v>
                </c:pt>
                <c:pt idx="93">
                  <c:v>45125</c:v>
                </c:pt>
                <c:pt idx="94">
                  <c:v>45126</c:v>
                </c:pt>
                <c:pt idx="95">
                  <c:v>45127</c:v>
                </c:pt>
                <c:pt idx="96">
                  <c:v>45128</c:v>
                </c:pt>
                <c:pt idx="97">
                  <c:v>45131</c:v>
                </c:pt>
                <c:pt idx="98">
                  <c:v>45132</c:v>
                </c:pt>
                <c:pt idx="99">
                  <c:v>45133</c:v>
                </c:pt>
                <c:pt idx="100">
                  <c:v>45134</c:v>
                </c:pt>
                <c:pt idx="101">
                  <c:v>45135</c:v>
                </c:pt>
                <c:pt idx="102">
                  <c:v>45138</c:v>
                </c:pt>
                <c:pt idx="103">
                  <c:v>45139</c:v>
                </c:pt>
                <c:pt idx="104">
                  <c:v>45140</c:v>
                </c:pt>
                <c:pt idx="105">
                  <c:v>45141</c:v>
                </c:pt>
                <c:pt idx="106">
                  <c:v>45142</c:v>
                </c:pt>
                <c:pt idx="107">
                  <c:v>45145</c:v>
                </c:pt>
                <c:pt idx="108">
                  <c:v>45146</c:v>
                </c:pt>
                <c:pt idx="109">
                  <c:v>45147</c:v>
                </c:pt>
                <c:pt idx="110">
                  <c:v>45148</c:v>
                </c:pt>
                <c:pt idx="111">
                  <c:v>45149</c:v>
                </c:pt>
                <c:pt idx="112">
                  <c:v>45152</c:v>
                </c:pt>
                <c:pt idx="113">
                  <c:v>45153</c:v>
                </c:pt>
                <c:pt idx="114">
                  <c:v>45154</c:v>
                </c:pt>
                <c:pt idx="115">
                  <c:v>45155</c:v>
                </c:pt>
                <c:pt idx="116">
                  <c:v>45156</c:v>
                </c:pt>
                <c:pt idx="117">
                  <c:v>45159</c:v>
                </c:pt>
                <c:pt idx="118">
                  <c:v>45160</c:v>
                </c:pt>
                <c:pt idx="119">
                  <c:v>45161</c:v>
                </c:pt>
                <c:pt idx="120">
                  <c:v>45162</c:v>
                </c:pt>
                <c:pt idx="121">
                  <c:v>45163</c:v>
                </c:pt>
                <c:pt idx="122">
                  <c:v>45166</c:v>
                </c:pt>
                <c:pt idx="123">
                  <c:v>45167</c:v>
                </c:pt>
                <c:pt idx="124">
                  <c:v>45168</c:v>
                </c:pt>
                <c:pt idx="125">
                  <c:v>45169</c:v>
                </c:pt>
                <c:pt idx="126">
                  <c:v>45170</c:v>
                </c:pt>
                <c:pt idx="127">
                  <c:v>45173</c:v>
                </c:pt>
                <c:pt idx="128">
                  <c:v>45174</c:v>
                </c:pt>
                <c:pt idx="129">
                  <c:v>45175</c:v>
                </c:pt>
                <c:pt idx="130">
                  <c:v>45176</c:v>
                </c:pt>
                <c:pt idx="131">
                  <c:v>45177</c:v>
                </c:pt>
                <c:pt idx="132">
                  <c:v>45180</c:v>
                </c:pt>
                <c:pt idx="133">
                  <c:v>45181</c:v>
                </c:pt>
                <c:pt idx="134">
                  <c:v>45182</c:v>
                </c:pt>
                <c:pt idx="135">
                  <c:v>45183</c:v>
                </c:pt>
                <c:pt idx="136">
                  <c:v>45184</c:v>
                </c:pt>
                <c:pt idx="137">
                  <c:v>45187</c:v>
                </c:pt>
                <c:pt idx="138">
                  <c:v>45188</c:v>
                </c:pt>
                <c:pt idx="139">
                  <c:v>45189</c:v>
                </c:pt>
                <c:pt idx="140">
                  <c:v>45190</c:v>
                </c:pt>
                <c:pt idx="141">
                  <c:v>45191</c:v>
                </c:pt>
                <c:pt idx="142">
                  <c:v>45194</c:v>
                </c:pt>
                <c:pt idx="143">
                  <c:v>45195</c:v>
                </c:pt>
                <c:pt idx="144">
                  <c:v>45196</c:v>
                </c:pt>
                <c:pt idx="145">
                  <c:v>45197</c:v>
                </c:pt>
                <c:pt idx="146">
                  <c:v>45208</c:v>
                </c:pt>
                <c:pt idx="147">
                  <c:v>45209</c:v>
                </c:pt>
                <c:pt idx="148">
                  <c:v>45210</c:v>
                </c:pt>
                <c:pt idx="149">
                  <c:v>45211</c:v>
                </c:pt>
                <c:pt idx="150">
                  <c:v>45212</c:v>
                </c:pt>
                <c:pt idx="151">
                  <c:v>45215</c:v>
                </c:pt>
                <c:pt idx="152">
                  <c:v>45216</c:v>
                </c:pt>
                <c:pt idx="153">
                  <c:v>45217</c:v>
                </c:pt>
                <c:pt idx="154">
                  <c:v>45218</c:v>
                </c:pt>
                <c:pt idx="155">
                  <c:v>45219</c:v>
                </c:pt>
                <c:pt idx="156">
                  <c:v>45222</c:v>
                </c:pt>
                <c:pt idx="157">
                  <c:v>45223</c:v>
                </c:pt>
                <c:pt idx="158">
                  <c:v>45224</c:v>
                </c:pt>
                <c:pt idx="159">
                  <c:v>45225</c:v>
                </c:pt>
                <c:pt idx="160">
                  <c:v>45226</c:v>
                </c:pt>
                <c:pt idx="161">
                  <c:v>45229</c:v>
                </c:pt>
                <c:pt idx="162">
                  <c:v>45230</c:v>
                </c:pt>
                <c:pt idx="163">
                  <c:v>45231</c:v>
                </c:pt>
                <c:pt idx="164">
                  <c:v>45232</c:v>
                </c:pt>
                <c:pt idx="165">
                  <c:v>45233</c:v>
                </c:pt>
                <c:pt idx="166">
                  <c:v>45236</c:v>
                </c:pt>
                <c:pt idx="167">
                  <c:v>45237</c:v>
                </c:pt>
                <c:pt idx="168">
                  <c:v>45238</c:v>
                </c:pt>
                <c:pt idx="169">
                  <c:v>45239</c:v>
                </c:pt>
                <c:pt idx="170">
                  <c:v>45240</c:v>
                </c:pt>
                <c:pt idx="171">
                  <c:v>45243</c:v>
                </c:pt>
                <c:pt idx="172">
                  <c:v>45244</c:v>
                </c:pt>
                <c:pt idx="173">
                  <c:v>45245</c:v>
                </c:pt>
                <c:pt idx="174">
                  <c:v>45246</c:v>
                </c:pt>
                <c:pt idx="175">
                  <c:v>45247</c:v>
                </c:pt>
                <c:pt idx="176">
                  <c:v>45250</c:v>
                </c:pt>
                <c:pt idx="177">
                  <c:v>45251</c:v>
                </c:pt>
                <c:pt idx="178">
                  <c:v>45252</c:v>
                </c:pt>
                <c:pt idx="179">
                  <c:v>45253</c:v>
                </c:pt>
                <c:pt idx="180">
                  <c:v>45254</c:v>
                </c:pt>
                <c:pt idx="181">
                  <c:v>45257</c:v>
                </c:pt>
                <c:pt idx="182">
                  <c:v>45258</c:v>
                </c:pt>
                <c:pt idx="183">
                  <c:v>45259</c:v>
                </c:pt>
                <c:pt idx="184">
                  <c:v>45260</c:v>
                </c:pt>
                <c:pt idx="185">
                  <c:v>45261</c:v>
                </c:pt>
                <c:pt idx="186">
                  <c:v>45264</c:v>
                </c:pt>
                <c:pt idx="187">
                  <c:v>45265</c:v>
                </c:pt>
                <c:pt idx="188">
                  <c:v>45266</c:v>
                </c:pt>
                <c:pt idx="189">
                  <c:v>45267</c:v>
                </c:pt>
                <c:pt idx="190">
                  <c:v>45268</c:v>
                </c:pt>
                <c:pt idx="191">
                  <c:v>45271</c:v>
                </c:pt>
                <c:pt idx="192">
                  <c:v>45272</c:v>
                </c:pt>
                <c:pt idx="193">
                  <c:v>45273</c:v>
                </c:pt>
                <c:pt idx="194">
                  <c:v>45274</c:v>
                </c:pt>
                <c:pt idx="195">
                  <c:v>45275</c:v>
                </c:pt>
                <c:pt idx="196">
                  <c:v>45278</c:v>
                </c:pt>
                <c:pt idx="197">
                  <c:v>45279</c:v>
                </c:pt>
                <c:pt idx="198">
                  <c:v>45280</c:v>
                </c:pt>
                <c:pt idx="199">
                  <c:v>45281</c:v>
                </c:pt>
                <c:pt idx="200">
                  <c:v>45282</c:v>
                </c:pt>
                <c:pt idx="201">
                  <c:v>45285</c:v>
                </c:pt>
                <c:pt idx="202">
                  <c:v>45286</c:v>
                </c:pt>
                <c:pt idx="203">
                  <c:v>45287</c:v>
                </c:pt>
                <c:pt idx="204">
                  <c:v>45288</c:v>
                </c:pt>
                <c:pt idx="205">
                  <c:v>45289</c:v>
                </c:pt>
                <c:pt idx="206">
                  <c:v>45293</c:v>
                </c:pt>
                <c:pt idx="207">
                  <c:v>45294</c:v>
                </c:pt>
                <c:pt idx="208">
                  <c:v>45295</c:v>
                </c:pt>
                <c:pt idx="209">
                  <c:v>45296</c:v>
                </c:pt>
                <c:pt idx="210">
                  <c:v>45299</c:v>
                </c:pt>
                <c:pt idx="211">
                  <c:v>45300</c:v>
                </c:pt>
                <c:pt idx="212">
                  <c:v>45301</c:v>
                </c:pt>
                <c:pt idx="213">
                  <c:v>45302</c:v>
                </c:pt>
                <c:pt idx="214">
                  <c:v>45303</c:v>
                </c:pt>
                <c:pt idx="215">
                  <c:v>45306</c:v>
                </c:pt>
                <c:pt idx="216">
                  <c:v>45307</c:v>
                </c:pt>
                <c:pt idx="217">
                  <c:v>45308</c:v>
                </c:pt>
                <c:pt idx="218">
                  <c:v>45309</c:v>
                </c:pt>
                <c:pt idx="219">
                  <c:v>45310</c:v>
                </c:pt>
                <c:pt idx="220">
                  <c:v>45313</c:v>
                </c:pt>
                <c:pt idx="221">
                  <c:v>45314</c:v>
                </c:pt>
                <c:pt idx="222">
                  <c:v>45315</c:v>
                </c:pt>
                <c:pt idx="223">
                  <c:v>45316</c:v>
                </c:pt>
                <c:pt idx="224">
                  <c:v>45317</c:v>
                </c:pt>
                <c:pt idx="225">
                  <c:v>45320</c:v>
                </c:pt>
                <c:pt idx="226">
                  <c:v>45321</c:v>
                </c:pt>
                <c:pt idx="227">
                  <c:v>45322</c:v>
                </c:pt>
                <c:pt idx="228">
                  <c:v>45323</c:v>
                </c:pt>
                <c:pt idx="229">
                  <c:v>45324</c:v>
                </c:pt>
                <c:pt idx="230">
                  <c:v>45327</c:v>
                </c:pt>
                <c:pt idx="231">
                  <c:v>45328</c:v>
                </c:pt>
                <c:pt idx="232">
                  <c:v>45329</c:v>
                </c:pt>
                <c:pt idx="233">
                  <c:v>45330</c:v>
                </c:pt>
                <c:pt idx="234">
                  <c:v>45341</c:v>
                </c:pt>
                <c:pt idx="235">
                  <c:v>45342</c:v>
                </c:pt>
                <c:pt idx="236">
                  <c:v>45343</c:v>
                </c:pt>
                <c:pt idx="237">
                  <c:v>45344</c:v>
                </c:pt>
                <c:pt idx="238">
                  <c:v>45345</c:v>
                </c:pt>
                <c:pt idx="239">
                  <c:v>45348</c:v>
                </c:pt>
                <c:pt idx="240">
                  <c:v>45349</c:v>
                </c:pt>
                <c:pt idx="241">
                  <c:v>45350</c:v>
                </c:pt>
                <c:pt idx="242">
                  <c:v>45351</c:v>
                </c:pt>
                <c:pt idx="243">
                  <c:v>45352</c:v>
                </c:pt>
                <c:pt idx="244">
                  <c:v>45355</c:v>
                </c:pt>
                <c:pt idx="245">
                  <c:v>45356</c:v>
                </c:pt>
                <c:pt idx="246">
                  <c:v>45357</c:v>
                </c:pt>
                <c:pt idx="247">
                  <c:v>45358</c:v>
                </c:pt>
                <c:pt idx="248">
                  <c:v>45359</c:v>
                </c:pt>
                <c:pt idx="249">
                  <c:v>45362</c:v>
                </c:pt>
                <c:pt idx="250">
                  <c:v>45363</c:v>
                </c:pt>
                <c:pt idx="251">
                  <c:v>45364</c:v>
                </c:pt>
                <c:pt idx="252">
                  <c:v>45365</c:v>
                </c:pt>
                <c:pt idx="253">
                  <c:v>45366</c:v>
                </c:pt>
                <c:pt idx="254">
                  <c:v>45369</c:v>
                </c:pt>
                <c:pt idx="255">
                  <c:v>45370</c:v>
                </c:pt>
                <c:pt idx="256">
                  <c:v>45371</c:v>
                </c:pt>
                <c:pt idx="257">
                  <c:v>45372</c:v>
                </c:pt>
                <c:pt idx="258">
                  <c:v>45373</c:v>
                </c:pt>
                <c:pt idx="259">
                  <c:v>45376</c:v>
                </c:pt>
                <c:pt idx="260">
                  <c:v>45377</c:v>
                </c:pt>
                <c:pt idx="261">
                  <c:v>45378</c:v>
                </c:pt>
                <c:pt idx="262">
                  <c:v>45379</c:v>
                </c:pt>
                <c:pt idx="263">
                  <c:v>45380</c:v>
                </c:pt>
                <c:pt idx="264">
                  <c:v>45383</c:v>
                </c:pt>
                <c:pt idx="265">
                  <c:v>45384</c:v>
                </c:pt>
                <c:pt idx="266">
                  <c:v>45385</c:v>
                </c:pt>
                <c:pt idx="267">
                  <c:v>45390</c:v>
                </c:pt>
                <c:pt idx="268">
                  <c:v>45391</c:v>
                </c:pt>
                <c:pt idx="269">
                  <c:v>45392</c:v>
                </c:pt>
                <c:pt idx="270">
                  <c:v>45393</c:v>
                </c:pt>
                <c:pt idx="271">
                  <c:v>45394</c:v>
                </c:pt>
                <c:pt idx="272">
                  <c:v>45397</c:v>
                </c:pt>
              </c:numCache>
            </c:numRef>
          </c:cat>
          <c:val>
            <c:numRef>
              <c:f>Sheet2!$F$2:$F$276</c:f>
              <c:numCache>
                <c:formatCode>General</c:formatCode>
                <c:ptCount val="275"/>
                <c:pt idx="0">
                  <c:v>8.2357315486152105E-2</c:v>
                </c:pt>
                <c:pt idx="1">
                  <c:v>0.11573546359882592</c:v>
                </c:pt>
                <c:pt idx="2">
                  <c:v>0.13789921797250582</c:v>
                </c:pt>
                <c:pt idx="3">
                  <c:v>0.13207940719891909</c:v>
                </c:pt>
                <c:pt idx="4">
                  <c:v>0.11564774777020337</c:v>
                </c:pt>
                <c:pt idx="5">
                  <c:v>0.16748990309981426</c:v>
                </c:pt>
                <c:pt idx="6">
                  <c:v>0.15820576727457958</c:v>
                </c:pt>
                <c:pt idx="7">
                  <c:v>0.16649929912811112</c:v>
                </c:pt>
                <c:pt idx="8">
                  <c:v>0.24221214828883042</c:v>
                </c:pt>
                <c:pt idx="9">
                  <c:v>0.27153863255975441</c:v>
                </c:pt>
                <c:pt idx="10">
                  <c:v>0.24170951284038855</c:v>
                </c:pt>
                <c:pt idx="11">
                  <c:v>0.23266650390813681</c:v>
                </c:pt>
                <c:pt idx="12">
                  <c:v>0.277288518633517</c:v>
                </c:pt>
                <c:pt idx="13">
                  <c:v>0.16731486206903412</c:v>
                </c:pt>
                <c:pt idx="14">
                  <c:v>0.15199004067815292</c:v>
                </c:pt>
                <c:pt idx="15">
                  <c:v>0.15282244266126566</c:v>
                </c:pt>
                <c:pt idx="16">
                  <c:v>0.16229929550175459</c:v>
                </c:pt>
                <c:pt idx="17">
                  <c:v>0.1054015971977933</c:v>
                </c:pt>
                <c:pt idx="18">
                  <c:v>9.5952121342329555E-2</c:v>
                </c:pt>
                <c:pt idx="19">
                  <c:v>0.11621879339644448</c:v>
                </c:pt>
                <c:pt idx="20">
                  <c:v>8.9834315038561208E-2</c:v>
                </c:pt>
                <c:pt idx="21">
                  <c:v>1.4103496938407067E-2</c:v>
                </c:pt>
                <c:pt idx="22">
                  <c:v>4.3677329261066378E-2</c:v>
                </c:pt>
                <c:pt idx="23">
                  <c:v>7.1043438869155873E-2</c:v>
                </c:pt>
                <c:pt idx="24">
                  <c:v>0.11893751489218118</c:v>
                </c:pt>
                <c:pt idx="25">
                  <c:v>9.7520479873902444E-2</c:v>
                </c:pt>
                <c:pt idx="26">
                  <c:v>9.871092506801471E-2</c:v>
                </c:pt>
                <c:pt idx="27">
                  <c:v>8.9153861940149071E-2</c:v>
                </c:pt>
                <c:pt idx="28">
                  <c:v>8.6381036721118409E-2</c:v>
                </c:pt>
                <c:pt idx="29">
                  <c:v>0.19715121409981196</c:v>
                </c:pt>
                <c:pt idx="30">
                  <c:v>0.1636654308338219</c:v>
                </c:pt>
                <c:pt idx="31">
                  <c:v>0.15825722007782805</c:v>
                </c:pt>
                <c:pt idx="32">
                  <c:v>0.15832279644648994</c:v>
                </c:pt>
                <c:pt idx="33">
                  <c:v>0.19779481923647335</c:v>
                </c:pt>
                <c:pt idx="34">
                  <c:v>0.12180324415911215</c:v>
                </c:pt>
                <c:pt idx="35">
                  <c:v>0.14591727986255876</c:v>
                </c:pt>
                <c:pt idx="36">
                  <c:v>0.11329409005939972</c:v>
                </c:pt>
                <c:pt idx="37">
                  <c:v>5.9173112119883298E-2</c:v>
                </c:pt>
                <c:pt idx="38">
                  <c:v>9.5639465917351618E-2</c:v>
                </c:pt>
                <c:pt idx="39">
                  <c:v>3.5546270483809206E-2</c:v>
                </c:pt>
                <c:pt idx="40">
                  <c:v>8.7104128898765065E-3</c:v>
                </c:pt>
                <c:pt idx="41">
                  <c:v>3.7600637834982464E-2</c:v>
                </c:pt>
                <c:pt idx="42">
                  <c:v>5.114549099830934E-2</c:v>
                </c:pt>
                <c:pt idx="43">
                  <c:v>7.1005180383257649E-2</c:v>
                </c:pt>
                <c:pt idx="44">
                  <c:v>8.7209301957327012E-2</c:v>
                </c:pt>
                <c:pt idx="45">
                  <c:v>6.9410737786090193E-2</c:v>
                </c:pt>
                <c:pt idx="46">
                  <c:v>2.4118406445858387E-2</c:v>
                </c:pt>
                <c:pt idx="47">
                  <c:v>-1.2124735433862277E-2</c:v>
                </c:pt>
                <c:pt idx="48">
                  <c:v>-1.5072127816427194E-2</c:v>
                </c:pt>
                <c:pt idx="49">
                  <c:v>-5.1973285218877341E-2</c:v>
                </c:pt>
                <c:pt idx="50">
                  <c:v>-6.3819977922744853E-2</c:v>
                </c:pt>
                <c:pt idx="51">
                  <c:v>-6.9428972705810277E-2</c:v>
                </c:pt>
                <c:pt idx="52">
                  <c:v>-5.5123905542171281E-2</c:v>
                </c:pt>
                <c:pt idx="53">
                  <c:v>-6.3002535121494674E-2</c:v>
                </c:pt>
                <c:pt idx="54">
                  <c:v>-8.6282496340294168E-2</c:v>
                </c:pt>
                <c:pt idx="55">
                  <c:v>-0.10265524251441027</c:v>
                </c:pt>
                <c:pt idx="56">
                  <c:v>-0.11397568259200852</c:v>
                </c:pt>
                <c:pt idx="57">
                  <c:v>-9.4486860609898748E-2</c:v>
                </c:pt>
                <c:pt idx="58">
                  <c:v>-6.2081908114049789E-2</c:v>
                </c:pt>
                <c:pt idx="59">
                  <c:v>-4.6394137345538988E-2</c:v>
                </c:pt>
                <c:pt idx="60">
                  <c:v>-5.4873533117922646E-2</c:v>
                </c:pt>
                <c:pt idx="61">
                  <c:v>-5.8420022295049279E-2</c:v>
                </c:pt>
                <c:pt idx="62">
                  <c:v>-4.5926655937217897E-2</c:v>
                </c:pt>
                <c:pt idx="63">
                  <c:v>-5.3707914448718252E-2</c:v>
                </c:pt>
                <c:pt idx="64">
                  <c:v>-4.9131003254527017E-2</c:v>
                </c:pt>
                <c:pt idx="65">
                  <c:v>-6.2312670124974101E-2</c:v>
                </c:pt>
                <c:pt idx="66">
                  <c:v>-3.3725810661085265E-2</c:v>
                </c:pt>
                <c:pt idx="67">
                  <c:v>-1.465123213631947E-2</c:v>
                </c:pt>
                <c:pt idx="68">
                  <c:v>-1.5147405002536862E-3</c:v>
                </c:pt>
                <c:pt idx="69">
                  <c:v>-2.815216521647057E-2</c:v>
                </c:pt>
                <c:pt idx="70">
                  <c:v>-4.0109749166702957E-2</c:v>
                </c:pt>
                <c:pt idx="71">
                  <c:v>-5.9647193548648114E-2</c:v>
                </c:pt>
                <c:pt idx="72">
                  <c:v>-9.6928995935488982E-2</c:v>
                </c:pt>
                <c:pt idx="73">
                  <c:v>-9.4271732424926924E-2</c:v>
                </c:pt>
                <c:pt idx="74">
                  <c:v>-6.4799915861313839E-2</c:v>
                </c:pt>
                <c:pt idx="75">
                  <c:v>-8.8441927800539499E-2</c:v>
                </c:pt>
                <c:pt idx="76">
                  <c:v>-0.12655623047481168</c:v>
                </c:pt>
                <c:pt idx="77">
                  <c:v>-0.12507302491469618</c:v>
                </c:pt>
                <c:pt idx="78">
                  <c:v>-8.2466063555767577E-2</c:v>
                </c:pt>
                <c:pt idx="79">
                  <c:v>-0.10178295922106984</c:v>
                </c:pt>
                <c:pt idx="80">
                  <c:v>-8.6079260717538353E-2</c:v>
                </c:pt>
                <c:pt idx="81">
                  <c:v>-0.10094145892942408</c:v>
                </c:pt>
                <c:pt idx="82">
                  <c:v>-0.11239878116761348</c:v>
                </c:pt>
                <c:pt idx="83">
                  <c:v>-0.12754642463128951</c:v>
                </c:pt>
                <c:pt idx="84">
                  <c:v>-0.12554949063873277</c:v>
                </c:pt>
                <c:pt idx="85">
                  <c:v>-0.13277300881572096</c:v>
                </c:pt>
                <c:pt idx="86">
                  <c:v>-0.13534925218333438</c:v>
                </c:pt>
                <c:pt idx="87">
                  <c:v>-0.1344131554660265</c:v>
                </c:pt>
                <c:pt idx="88">
                  <c:v>-0.14599844139946405</c:v>
                </c:pt>
                <c:pt idx="89">
                  <c:v>-0.15953348205777318</c:v>
                </c:pt>
                <c:pt idx="90">
                  <c:v>-0.1537126431350303</c:v>
                </c:pt>
                <c:pt idx="91">
                  <c:v>-5.7367429012994631E-2</c:v>
                </c:pt>
                <c:pt idx="92">
                  <c:v>-2.8195364473909024E-2</c:v>
                </c:pt>
                <c:pt idx="93">
                  <c:v>-3.3673419489540279E-2</c:v>
                </c:pt>
                <c:pt idx="94">
                  <c:v>-3.8642017074851154E-2</c:v>
                </c:pt>
                <c:pt idx="95">
                  <c:v>-5.9297394811723025E-2</c:v>
                </c:pt>
                <c:pt idx="96">
                  <c:v>-5.3385965895161647E-2</c:v>
                </c:pt>
                <c:pt idx="97">
                  <c:v>-2.159472939833651E-2</c:v>
                </c:pt>
                <c:pt idx="98">
                  <c:v>-3.909005480237282E-2</c:v>
                </c:pt>
                <c:pt idx="99">
                  <c:v>-4.6546554715999888E-2</c:v>
                </c:pt>
                <c:pt idx="100">
                  <c:v>-5.6002934079580236E-2</c:v>
                </c:pt>
                <c:pt idx="101">
                  <c:v>-3.8712944191721332E-2</c:v>
                </c:pt>
                <c:pt idx="102">
                  <c:v>-8.2107062716937795E-2</c:v>
                </c:pt>
                <c:pt idx="103">
                  <c:v>-7.3853664925304874E-2</c:v>
                </c:pt>
                <c:pt idx="104">
                  <c:v>-7.933636210995243E-2</c:v>
                </c:pt>
                <c:pt idx="105">
                  <c:v>-8.0126483888738664E-2</c:v>
                </c:pt>
                <c:pt idx="106">
                  <c:v>-1.1826948020101091E-2</c:v>
                </c:pt>
                <c:pt idx="107">
                  <c:v>-3.9460339029432467E-2</c:v>
                </c:pt>
                <c:pt idx="108">
                  <c:v>-2.980964582422363E-2</c:v>
                </c:pt>
                <c:pt idx="109">
                  <c:v>-3.568567931390576E-2</c:v>
                </c:pt>
                <c:pt idx="110">
                  <c:v>-2.0229725463322024E-2</c:v>
                </c:pt>
                <c:pt idx="111">
                  <c:v>-1.8412588966103538E-2</c:v>
                </c:pt>
                <c:pt idx="112">
                  <c:v>5.8562757918738884E-2</c:v>
                </c:pt>
                <c:pt idx="113">
                  <c:v>4.8392348684194619E-2</c:v>
                </c:pt>
                <c:pt idx="114">
                  <c:v>2.2260724990919689E-2</c:v>
                </c:pt>
                <c:pt idx="115">
                  <c:v>1.8630724639512986E-2</c:v>
                </c:pt>
                <c:pt idx="116">
                  <c:v>1.4890323244071579E-2</c:v>
                </c:pt>
                <c:pt idx="117">
                  <c:v>4.9753687948177028E-2</c:v>
                </c:pt>
                <c:pt idx="118">
                  <c:v>0.12928969904181553</c:v>
                </c:pt>
                <c:pt idx="119">
                  <c:v>0.1342900299820593</c:v>
                </c:pt>
                <c:pt idx="120">
                  <c:v>7.7093275415613061E-2</c:v>
                </c:pt>
                <c:pt idx="121">
                  <c:v>5.8971645299294995E-2</c:v>
                </c:pt>
                <c:pt idx="122">
                  <c:v>6.838340660702058E-2</c:v>
                </c:pt>
                <c:pt idx="123">
                  <c:v>3.605519212824837E-2</c:v>
                </c:pt>
                <c:pt idx="124">
                  <c:v>9.4464752152869647E-3</c:v>
                </c:pt>
                <c:pt idx="125">
                  <c:v>3.3718619380755932E-3</c:v>
                </c:pt>
                <c:pt idx="126">
                  <c:v>2.5724842750791677E-3</c:v>
                </c:pt>
                <c:pt idx="127">
                  <c:v>1.0379309811258786E-2</c:v>
                </c:pt>
                <c:pt idx="128">
                  <c:v>1.2337271284150741E-3</c:v>
                </c:pt>
                <c:pt idx="129">
                  <c:v>-6.4045913761757722E-3</c:v>
                </c:pt>
                <c:pt idx="130">
                  <c:v>-5.94429956122422E-3</c:v>
                </c:pt>
                <c:pt idx="131">
                  <c:v>1.9199522726843776E-2</c:v>
                </c:pt>
                <c:pt idx="132">
                  <c:v>6.8379960426752096E-3</c:v>
                </c:pt>
                <c:pt idx="133">
                  <c:v>-9.5735873542615035E-3</c:v>
                </c:pt>
                <c:pt idx="134">
                  <c:v>-1.3558201303795925E-2</c:v>
                </c:pt>
                <c:pt idx="135">
                  <c:v>2.5131760657087776E-2</c:v>
                </c:pt>
                <c:pt idx="136">
                  <c:v>1.4484158718501838E-2</c:v>
                </c:pt>
                <c:pt idx="137">
                  <c:v>-1.0121461412229471E-2</c:v>
                </c:pt>
                <c:pt idx="138">
                  <c:v>-1.1218297047337122E-2</c:v>
                </c:pt>
                <c:pt idx="139">
                  <c:v>-2.4145679942526588E-3</c:v>
                </c:pt>
                <c:pt idx="140">
                  <c:v>9.3563477588962662E-3</c:v>
                </c:pt>
                <c:pt idx="141">
                  <c:v>-1.2658005435006725E-3</c:v>
                </c:pt>
                <c:pt idx="142">
                  <c:v>-1.0185936485022751E-2</c:v>
                </c:pt>
                <c:pt idx="143">
                  <c:v>-1.3913204770684362E-2</c:v>
                </c:pt>
                <c:pt idx="144">
                  <c:v>-1.1143065765218507E-2</c:v>
                </c:pt>
                <c:pt idx="145">
                  <c:v>-6.4447167945870243E-3</c:v>
                </c:pt>
                <c:pt idx="146">
                  <c:v>-1.6579086224336459E-3</c:v>
                </c:pt>
                <c:pt idx="147">
                  <c:v>-5.4317669626251508E-3</c:v>
                </c:pt>
                <c:pt idx="148">
                  <c:v>-1.2301057492196121E-2</c:v>
                </c:pt>
                <c:pt idx="149">
                  <c:v>-1.4477194068810761E-2</c:v>
                </c:pt>
                <c:pt idx="150">
                  <c:v>-7.7844297839239074E-3</c:v>
                </c:pt>
                <c:pt idx="151">
                  <c:v>3.980482743600966E-3</c:v>
                </c:pt>
                <c:pt idx="152">
                  <c:v>2.0053425288135918E-2</c:v>
                </c:pt>
                <c:pt idx="153">
                  <c:v>-3.7451615278289885E-2</c:v>
                </c:pt>
                <c:pt idx="154">
                  <c:v>-2.9645261390357169E-2</c:v>
                </c:pt>
                <c:pt idx="155">
                  <c:v>-5.7733188282474091E-2</c:v>
                </c:pt>
                <c:pt idx="156">
                  <c:v>-5.556660489432752E-2</c:v>
                </c:pt>
                <c:pt idx="157">
                  <c:v>-5.1302339226653171E-2</c:v>
                </c:pt>
                <c:pt idx="158">
                  <c:v>-9.3214611401208125E-2</c:v>
                </c:pt>
                <c:pt idx="159">
                  <c:v>-9.7836390340570234E-2</c:v>
                </c:pt>
                <c:pt idx="160">
                  <c:v>-0.10646391364114882</c:v>
                </c:pt>
                <c:pt idx="161">
                  <c:v>-0.13005792593667798</c:v>
                </c:pt>
                <c:pt idx="162">
                  <c:v>-0.10850498657108676</c:v>
                </c:pt>
                <c:pt idx="163">
                  <c:v>-0.10375744524242569</c:v>
                </c:pt>
                <c:pt idx="164">
                  <c:v>-0.10450094691553757</c:v>
                </c:pt>
                <c:pt idx="165">
                  <c:v>-0.11106194500164479</c:v>
                </c:pt>
                <c:pt idx="166">
                  <c:v>-0.12089976302803895</c:v>
                </c:pt>
                <c:pt idx="167">
                  <c:v>-0.11391473438515753</c:v>
                </c:pt>
                <c:pt idx="168">
                  <c:v>-0.10441428241359463</c:v>
                </c:pt>
                <c:pt idx="169">
                  <c:v>-0.10577371269259905</c:v>
                </c:pt>
                <c:pt idx="170">
                  <c:v>-0.10499588362348089</c:v>
                </c:pt>
                <c:pt idx="171">
                  <c:v>-9.353273657535166E-2</c:v>
                </c:pt>
                <c:pt idx="172">
                  <c:v>-8.9452659452076255E-2</c:v>
                </c:pt>
                <c:pt idx="173">
                  <c:v>-9.5328374336164257E-2</c:v>
                </c:pt>
                <c:pt idx="174">
                  <c:v>-0.10602185794624797</c:v>
                </c:pt>
                <c:pt idx="175">
                  <c:v>-0.10024457578610191</c:v>
                </c:pt>
                <c:pt idx="176">
                  <c:v>-9.355607457552384E-2</c:v>
                </c:pt>
                <c:pt idx="177">
                  <c:v>-9.2498146780226054E-2</c:v>
                </c:pt>
                <c:pt idx="178">
                  <c:v>-6.6049774288318819E-2</c:v>
                </c:pt>
                <c:pt idx="179">
                  <c:v>-5.7157123951592004E-2</c:v>
                </c:pt>
                <c:pt idx="180">
                  <c:v>-1.195887294761433E-2</c:v>
                </c:pt>
                <c:pt idx="181">
                  <c:v>6.7377575696587755E-3</c:v>
                </c:pt>
                <c:pt idx="182">
                  <c:v>-1.176494205124301E-2</c:v>
                </c:pt>
                <c:pt idx="183">
                  <c:v>2.1045881309560421E-2</c:v>
                </c:pt>
                <c:pt idx="184">
                  <c:v>4.4740977109574143E-2</c:v>
                </c:pt>
                <c:pt idx="185">
                  <c:v>7.2416317876591529E-2</c:v>
                </c:pt>
                <c:pt idx="186">
                  <c:v>7.3603752172507697E-2</c:v>
                </c:pt>
                <c:pt idx="187">
                  <c:v>5.4576345188497077E-2</c:v>
                </c:pt>
                <c:pt idx="188">
                  <c:v>9.2204048006323536E-3</c:v>
                </c:pt>
                <c:pt idx="189">
                  <c:v>1.7948689031225928E-2</c:v>
                </c:pt>
                <c:pt idx="190">
                  <c:v>5.3975184895190598E-2</c:v>
                </c:pt>
                <c:pt idx="191">
                  <c:v>6.029189050959638E-2</c:v>
                </c:pt>
                <c:pt idx="192">
                  <c:v>8.5198752021161228E-2</c:v>
                </c:pt>
                <c:pt idx="193">
                  <c:v>0.10041717028227826</c:v>
                </c:pt>
                <c:pt idx="194">
                  <c:v>0.10146193810908755</c:v>
                </c:pt>
                <c:pt idx="195">
                  <c:v>7.9280994252596271E-2</c:v>
                </c:pt>
                <c:pt idx="196">
                  <c:v>0.10284559377528835</c:v>
                </c:pt>
                <c:pt idx="197">
                  <c:v>0.10902890240430474</c:v>
                </c:pt>
                <c:pt idx="198">
                  <c:v>0.11206645687435546</c:v>
                </c:pt>
                <c:pt idx="199">
                  <c:v>8.3194112688954824E-2</c:v>
                </c:pt>
                <c:pt idx="200">
                  <c:v>6.8517769006908313E-2</c:v>
                </c:pt>
                <c:pt idx="201">
                  <c:v>5.389252498813879E-2</c:v>
                </c:pt>
                <c:pt idx="202">
                  <c:v>5.8753902092427479E-2</c:v>
                </c:pt>
                <c:pt idx="203">
                  <c:v>9.5534898949413805E-2</c:v>
                </c:pt>
                <c:pt idx="204">
                  <c:v>6.0280394230321832E-2</c:v>
                </c:pt>
                <c:pt idx="205">
                  <c:v>6.2974345133680609E-2</c:v>
                </c:pt>
                <c:pt idx="206">
                  <c:v>7.0122615947780353E-2</c:v>
                </c:pt>
                <c:pt idx="207">
                  <c:v>7.4438961335723031E-2</c:v>
                </c:pt>
                <c:pt idx="208">
                  <c:v>6.5324773727629459E-2</c:v>
                </c:pt>
                <c:pt idx="209">
                  <c:v>5.9734087488129362E-2</c:v>
                </c:pt>
                <c:pt idx="210">
                  <c:v>6.2813035015822249E-2</c:v>
                </c:pt>
                <c:pt idx="211">
                  <c:v>1.2958778068650201E-2</c:v>
                </c:pt>
                <c:pt idx="212">
                  <c:v>6.5464540822555151E-3</c:v>
                </c:pt>
                <c:pt idx="213">
                  <c:v>-2.021463822848657E-2</c:v>
                </c:pt>
                <c:pt idx="214">
                  <c:v>-2.0558220221149615E-2</c:v>
                </c:pt>
                <c:pt idx="215">
                  <c:v>-2.0146075694551513E-3</c:v>
                </c:pt>
                <c:pt idx="216">
                  <c:v>-6.246943904272273E-4</c:v>
                </c:pt>
                <c:pt idx="217">
                  <c:v>2.8138097139808194E-2</c:v>
                </c:pt>
                <c:pt idx="218">
                  <c:v>1.5575362681119698E-2</c:v>
                </c:pt>
                <c:pt idx="219">
                  <c:v>2.1653459664826347E-2</c:v>
                </c:pt>
                <c:pt idx="220">
                  <c:v>3.0592701718694659E-2</c:v>
                </c:pt>
                <c:pt idx="221">
                  <c:v>1.1469838075322647E-2</c:v>
                </c:pt>
                <c:pt idx="222">
                  <c:v>4.5109795989358492E-2</c:v>
                </c:pt>
                <c:pt idx="223">
                  <c:v>0.14246727351177446</c:v>
                </c:pt>
                <c:pt idx="224">
                  <c:v>0.17181653339968017</c:v>
                </c:pt>
                <c:pt idx="225">
                  <c:v>0.22374924702444621</c:v>
                </c:pt>
                <c:pt idx="226">
                  <c:v>0.26276521062279068</c:v>
                </c:pt>
                <c:pt idx="227">
                  <c:v>0.26354453045075688</c:v>
                </c:pt>
                <c:pt idx="228">
                  <c:v>0.24279222937104628</c:v>
                </c:pt>
                <c:pt idx="229">
                  <c:v>0.27108213382568636</c:v>
                </c:pt>
                <c:pt idx="230">
                  <c:v>0.25775813487190558</c:v>
                </c:pt>
                <c:pt idx="231">
                  <c:v>0.21019488817238896</c:v>
                </c:pt>
                <c:pt idx="232">
                  <c:v>0.20916963704243852</c:v>
                </c:pt>
                <c:pt idx="233">
                  <c:v>0.19832778409279328</c:v>
                </c:pt>
                <c:pt idx="234">
                  <c:v>0.21707912499111459</c:v>
                </c:pt>
                <c:pt idx="235">
                  <c:v>0.25976835755481331</c:v>
                </c:pt>
                <c:pt idx="236">
                  <c:v>0.22910325574566914</c:v>
                </c:pt>
                <c:pt idx="237">
                  <c:v>0.27334537830975214</c:v>
                </c:pt>
                <c:pt idx="238">
                  <c:v>0.2651078731919041</c:v>
                </c:pt>
                <c:pt idx="239">
                  <c:v>0.20827565092098244</c:v>
                </c:pt>
                <c:pt idx="240">
                  <c:v>0.18380057718088483</c:v>
                </c:pt>
                <c:pt idx="241">
                  <c:v>0.18922502179746092</c:v>
                </c:pt>
                <c:pt idx="242">
                  <c:v>0.19170693876936462</c:v>
                </c:pt>
                <c:pt idx="243">
                  <c:v>0.19552970858689522</c:v>
                </c:pt>
                <c:pt idx="244">
                  <c:v>0.21857268978774269</c:v>
                </c:pt>
                <c:pt idx="245">
                  <c:v>0.20357865799427222</c:v>
                </c:pt>
                <c:pt idx="246">
                  <c:v>0.19088331513465118</c:v>
                </c:pt>
                <c:pt idx="247">
                  <c:v>0.18575088620316604</c:v>
                </c:pt>
                <c:pt idx="248">
                  <c:v>0.21840688530580055</c:v>
                </c:pt>
                <c:pt idx="249">
                  <c:v>0.13680555009025075</c:v>
                </c:pt>
                <c:pt idx="250">
                  <c:v>7.4265144889023915E-2</c:v>
                </c:pt>
                <c:pt idx="251">
                  <c:v>5.8464149276891808E-2</c:v>
                </c:pt>
                <c:pt idx="252">
                  <c:v>2.6838958044645977E-2</c:v>
                </c:pt>
                <c:pt idx="253">
                  <c:v>3.7253338003439218E-2</c:v>
                </c:pt>
                <c:pt idx="254">
                  <c:v>1.9616018151899395E-2</c:v>
                </c:pt>
                <c:pt idx="255">
                  <c:v>8.0864785223524471E-3</c:v>
                </c:pt>
                <c:pt idx="256">
                  <c:v>1.5482939467485135E-2</c:v>
                </c:pt>
                <c:pt idx="257">
                  <c:v>1.5454420231949761E-2</c:v>
                </c:pt>
                <c:pt idx="258">
                  <c:v>1.1821775413654922E-2</c:v>
                </c:pt>
                <c:pt idx="259">
                  <c:v>1.8133482712211935E-2</c:v>
                </c:pt>
                <c:pt idx="260">
                  <c:v>-9.7327403476640262E-3</c:v>
                </c:pt>
                <c:pt idx="261">
                  <c:v>1.6055249924809889E-2</c:v>
                </c:pt>
                <c:pt idx="262">
                  <c:v>3.9966029920462942E-2</c:v>
                </c:pt>
                <c:pt idx="263">
                  <c:v>8.0052004750668315E-2</c:v>
                </c:pt>
                <c:pt idx="264">
                  <c:v>4.8637234872592305E-2</c:v>
                </c:pt>
                <c:pt idx="265">
                  <c:v>4.2580369504910509E-2</c:v>
                </c:pt>
                <c:pt idx="266">
                  <c:v>5.2059708160646867E-2</c:v>
                </c:pt>
                <c:pt idx="267">
                  <c:v>3.4904800917910705E-2</c:v>
                </c:pt>
                <c:pt idx="268">
                  <c:v>1.9034925491481891E-2</c:v>
                </c:pt>
                <c:pt idx="269">
                  <c:v>9.1356752307154565E-3</c:v>
                </c:pt>
                <c:pt idx="270">
                  <c:v>1.4920755546441455E-3</c:v>
                </c:pt>
                <c:pt idx="271">
                  <c:v>6.0802628772249623E-3</c:v>
                </c:pt>
                <c:pt idx="272">
                  <c:v>3.8395758096981814E-2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0F-4772-B9BC-480203581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611696"/>
        <c:axId val="171620336"/>
      </c:lineChart>
      <c:dateAx>
        <c:axId val="171611696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1620336"/>
        <c:crosses val="autoZero"/>
        <c:auto val="1"/>
        <c:lblOffset val="100"/>
        <c:baseTimeUnit val="days"/>
      </c:dateAx>
      <c:valAx>
        <c:axId val="17162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7161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/>
              <a:t>沪深</a:t>
            </a:r>
            <a:r>
              <a:rPr lang="en-US" altLang="zh-CN"/>
              <a:t>300 Line Fit  Plot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中信保诚量化阿尔法A(004716.Of)</c:v>
          </c:tx>
          <c:spPr>
            <a:ln w="19050">
              <a:noFill/>
            </a:ln>
          </c:spPr>
          <c:xVal>
            <c:numRef>
              <c:f>Sheet1!$C$2:$C$245</c:f>
              <c:numCache>
                <c:formatCode>#,##0.0000_ </c:formatCode>
                <c:ptCount val="244"/>
                <c:pt idx="0">
                  <c:v>1.4125416729257001</c:v>
                </c:pt>
                <c:pt idx="1">
                  <c:v>-0.22301745735917</c:v>
                </c:pt>
                <c:pt idx="2">
                  <c:v>0.31118057859782</c:v>
                </c:pt>
                <c:pt idx="3">
                  <c:v>-0.52150665699275001</c:v>
                </c:pt>
                <c:pt idx="4">
                  <c:v>-1.4640581812136</c:v>
                </c:pt>
                <c:pt idx="5">
                  <c:v>-0.36415755291024998</c:v>
                </c:pt>
                <c:pt idx="6">
                  <c:v>-0.35341644448412002</c:v>
                </c:pt>
                <c:pt idx="7">
                  <c:v>-1.3113746394300001</c:v>
                </c:pt>
                <c:pt idx="8">
                  <c:v>1.0473754461406</c:v>
                </c:pt>
                <c:pt idx="9">
                  <c:v>-0.59846044314770996</c:v>
                </c:pt>
                <c:pt idx="10">
                  <c:v>5.5371858266915999E-2</c:v>
                </c:pt>
                <c:pt idx="11">
                  <c:v>-1.1977093994284</c:v>
                </c:pt>
                <c:pt idx="12">
                  <c:v>0.49931831749001998</c:v>
                </c:pt>
                <c:pt idx="13">
                  <c:v>-0.49869413088154002</c:v>
                </c:pt>
                <c:pt idx="14">
                  <c:v>1.0992727484128999</c:v>
                </c:pt>
                <c:pt idx="15">
                  <c:v>0.42850023636630002</c:v>
                </c:pt>
                <c:pt idx="16">
                  <c:v>0.99130811400298002</c:v>
                </c:pt>
                <c:pt idx="17">
                  <c:v>-0.29818106283606999</c:v>
                </c:pt>
                <c:pt idx="18">
                  <c:v>-0.36176892653589998</c:v>
                </c:pt>
                <c:pt idx="19">
                  <c:v>-0.32305231100259002</c:v>
                </c:pt>
                <c:pt idx="20">
                  <c:v>0.16575260993539001</c:v>
                </c:pt>
                <c:pt idx="21">
                  <c:v>0.80830094974121003</c:v>
                </c:pt>
                <c:pt idx="22">
                  <c:v>0.30704274086951</c:v>
                </c:pt>
                <c:pt idx="23">
                  <c:v>0.97858867172014996</c:v>
                </c:pt>
                <c:pt idx="24">
                  <c:v>0.30650025194547997</c:v>
                </c:pt>
                <c:pt idx="25">
                  <c:v>-0.15756846790084</c:v>
                </c:pt>
                <c:pt idx="26">
                  <c:v>0.65028657631620002</c:v>
                </c:pt>
                <c:pt idx="27">
                  <c:v>-0.44789828602225001</c:v>
                </c:pt>
                <c:pt idx="28">
                  <c:v>-0.1136203126292</c:v>
                </c:pt>
                <c:pt idx="29">
                  <c:v>-6.9760898137363997E-2</c:v>
                </c:pt>
                <c:pt idx="30">
                  <c:v>-0.69092050067463995</c:v>
                </c:pt>
                <c:pt idx="31">
                  <c:v>0.56574885893967997</c:v>
                </c:pt>
                <c:pt idx="32">
                  <c:v>1.4023660026489</c:v>
                </c:pt>
                <c:pt idx="33">
                  <c:v>0.30482599873388999</c:v>
                </c:pt>
                <c:pt idx="34">
                  <c:v>-0.90035588385674004</c:v>
                </c:pt>
                <c:pt idx="35">
                  <c:v>-0.27978022086193</c:v>
                </c:pt>
                <c:pt idx="36">
                  <c:v>-1.9560326876178999</c:v>
                </c:pt>
                <c:pt idx="37">
                  <c:v>-1.2380277258615999</c:v>
                </c:pt>
                <c:pt idx="38">
                  <c:v>-0.50160409812286999</c:v>
                </c:pt>
                <c:pt idx="39">
                  <c:v>-8.6646216796785996E-2</c:v>
                </c:pt>
                <c:pt idx="40">
                  <c:v>0.73716816262587004</c:v>
                </c:pt>
                <c:pt idx="41">
                  <c:v>1.0196347248916</c:v>
                </c:pt>
                <c:pt idx="42">
                  <c:v>2.8822915610290999E-2</c:v>
                </c:pt>
                <c:pt idx="43">
                  <c:v>-0.33173400211615001</c:v>
                </c:pt>
                <c:pt idx="44">
                  <c:v>1.139815718548</c:v>
                </c:pt>
                <c:pt idx="45">
                  <c:v>-0.85626115524638002</c:v>
                </c:pt>
                <c:pt idx="46">
                  <c:v>-0.76978299775609005</c:v>
                </c:pt>
                <c:pt idx="47">
                  <c:v>-0.15526651545664999</c:v>
                </c:pt>
                <c:pt idx="48">
                  <c:v>-1.3256316236318999</c:v>
                </c:pt>
                <c:pt idx="49">
                  <c:v>1.5522775854774</c:v>
                </c:pt>
                <c:pt idx="50">
                  <c:v>-0.51718888194696</c:v>
                </c:pt>
                <c:pt idx="51">
                  <c:v>-0.45348085847955</c:v>
                </c:pt>
                <c:pt idx="52">
                  <c:v>-0.10340225722918001</c:v>
                </c:pt>
                <c:pt idx="53">
                  <c:v>-0.29144579617028998</c:v>
                </c:pt>
                <c:pt idx="54">
                  <c:v>0.62839768679761998</c:v>
                </c:pt>
                <c:pt idx="55">
                  <c:v>-1.4143327092897999</c:v>
                </c:pt>
                <c:pt idx="56">
                  <c:v>-1.3823689849622001</c:v>
                </c:pt>
                <c:pt idx="57">
                  <c:v>-0.22269219442338001</c:v>
                </c:pt>
                <c:pt idx="58">
                  <c:v>1.1725751120715E-2</c:v>
                </c:pt>
                <c:pt idx="59">
                  <c:v>-0.44169607866483002</c:v>
                </c:pt>
                <c:pt idx="60">
                  <c:v>9.9414659837275002E-2</c:v>
                </c:pt>
                <c:pt idx="61">
                  <c:v>-1.0216837555286999</c:v>
                </c:pt>
                <c:pt idx="62">
                  <c:v>0.21914979304962001</c:v>
                </c:pt>
                <c:pt idx="63">
                  <c:v>1.4438588741153999</c:v>
                </c:pt>
                <c:pt idx="64">
                  <c:v>-0.45534068440078002</c:v>
                </c:pt>
                <c:pt idx="65">
                  <c:v>-0.93870865603614995</c:v>
                </c:pt>
                <c:pt idx="66">
                  <c:v>-0.49423043326218002</c:v>
                </c:pt>
                <c:pt idx="67">
                  <c:v>0.81399096803565996</c:v>
                </c:pt>
                <c:pt idx="68">
                  <c:v>0.43233227318445</c:v>
                </c:pt>
                <c:pt idx="69">
                  <c:v>0.20146987676344999</c:v>
                </c:pt>
                <c:pt idx="70">
                  <c:v>0.53258837377398005</c:v>
                </c:pt>
                <c:pt idx="71">
                  <c:v>-2.2838839554089E-2</c:v>
                </c:pt>
                <c:pt idx="72">
                  <c:v>1.5909499750350999</c:v>
                </c:pt>
                <c:pt idx="73">
                  <c:v>0.96424674017272005</c:v>
                </c:pt>
                <c:pt idx="74">
                  <c:v>-0.81857500934372995</c:v>
                </c:pt>
                <c:pt idx="75">
                  <c:v>-0.16968599035352999</c:v>
                </c:pt>
                <c:pt idx="76">
                  <c:v>-1.5341935071874</c:v>
                </c:pt>
                <c:pt idx="77">
                  <c:v>-1.4062020133733999</c:v>
                </c:pt>
                <c:pt idx="78">
                  <c:v>0.93805905048282001</c:v>
                </c:pt>
                <c:pt idx="79">
                  <c:v>-0.12052737670609</c:v>
                </c:pt>
                <c:pt idx="80">
                  <c:v>-0.49351975914592999</c:v>
                </c:pt>
                <c:pt idx="81">
                  <c:v>0.53921883509881996</c:v>
                </c:pt>
                <c:pt idx="82">
                  <c:v>1.3124563494827</c:v>
                </c:pt>
                <c:pt idx="83">
                  <c:v>0.15749770587709999</c:v>
                </c:pt>
                <c:pt idx="84">
                  <c:v>-0.77475755212221997</c:v>
                </c:pt>
                <c:pt idx="85">
                  <c:v>-0.67335255477053002</c:v>
                </c:pt>
                <c:pt idx="86">
                  <c:v>-0.44384566103061002</c:v>
                </c:pt>
                <c:pt idx="87">
                  <c:v>0.48692019350817001</c:v>
                </c:pt>
                <c:pt idx="88">
                  <c:v>0.65445006770886005</c:v>
                </c:pt>
                <c:pt idx="89">
                  <c:v>-0.67319533723096003</c:v>
                </c:pt>
                <c:pt idx="90">
                  <c:v>1.4306466173543999</c:v>
                </c:pt>
                <c:pt idx="91">
                  <c:v>1.7437820817231001E-2</c:v>
                </c:pt>
                <c:pt idx="92">
                  <c:v>-0.81884993693549002</c:v>
                </c:pt>
                <c:pt idx="93">
                  <c:v>-0.31639634400812999</c:v>
                </c:pt>
                <c:pt idx="94">
                  <c:v>-0.10565665716189</c:v>
                </c:pt>
                <c:pt idx="95">
                  <c:v>-0.70559967246850996</c:v>
                </c:pt>
                <c:pt idx="96">
                  <c:v>-4.6672137466207998E-2</c:v>
                </c:pt>
                <c:pt idx="97">
                  <c:v>-0.43666648351217002</c:v>
                </c:pt>
                <c:pt idx="98">
                  <c:v>2.8879873205787998</c:v>
                </c:pt>
                <c:pt idx="99">
                  <c:v>-0.20695431370820999</c:v>
                </c:pt>
                <c:pt idx="100">
                  <c:v>-0.11945187382032001</c:v>
                </c:pt>
                <c:pt idx="101">
                  <c:v>2.3163452095916002</c:v>
                </c:pt>
                <c:pt idx="102">
                  <c:v>0.54830800801935997</c:v>
                </c:pt>
                <c:pt idx="103">
                  <c:v>-0.41421250739887</c:v>
                </c:pt>
                <c:pt idx="104">
                  <c:v>-0.70300132491212997</c:v>
                </c:pt>
                <c:pt idx="105">
                  <c:v>0.88387476243075003</c:v>
                </c:pt>
                <c:pt idx="106">
                  <c:v>0.38939732067337002</c:v>
                </c:pt>
                <c:pt idx="107">
                  <c:v>-0.75675912565035997</c:v>
                </c:pt>
                <c:pt idx="108">
                  <c:v>-0.26116541743723998</c:v>
                </c:pt>
                <c:pt idx="109">
                  <c:v>-0.30572408867109002</c:v>
                </c:pt>
                <c:pt idx="110">
                  <c:v>0.20545094003749001</c:v>
                </c:pt>
                <c:pt idx="111">
                  <c:v>-2.3005362102519999</c:v>
                </c:pt>
                <c:pt idx="112">
                  <c:v>-0.72981070392464997</c:v>
                </c:pt>
                <c:pt idx="113">
                  <c:v>-0.24301421655471001</c:v>
                </c:pt>
                <c:pt idx="114">
                  <c:v>-0.73317660875992996</c:v>
                </c:pt>
                <c:pt idx="115">
                  <c:v>0.33436050038371001</c:v>
                </c:pt>
                <c:pt idx="116">
                  <c:v>-1.2293333550503001</c:v>
                </c:pt>
                <c:pt idx="117">
                  <c:v>-1.438920330894</c:v>
                </c:pt>
                <c:pt idx="118">
                  <c:v>0.76878072585068002</c:v>
                </c:pt>
                <c:pt idx="119">
                  <c:v>-1.6388897839622001</c:v>
                </c:pt>
                <c:pt idx="120">
                  <c:v>0.72485944577850003</c:v>
                </c:pt>
                <c:pt idx="121">
                  <c:v>-0.38345296364295001</c:v>
                </c:pt>
                <c:pt idx="122">
                  <c:v>1.1719040771506</c:v>
                </c:pt>
                <c:pt idx="123">
                  <c:v>0.99896355063344999</c:v>
                </c:pt>
                <c:pt idx="124">
                  <c:v>-4.2136016909491002E-2</c:v>
                </c:pt>
                <c:pt idx="125">
                  <c:v>-0.61348397761789997</c:v>
                </c:pt>
                <c:pt idx="126">
                  <c:v>0.69645511004556004</c:v>
                </c:pt>
                <c:pt idx="127">
                  <c:v>1.515511891469</c:v>
                </c:pt>
                <c:pt idx="128">
                  <c:v>-0.74395061907376003</c:v>
                </c:pt>
                <c:pt idx="129">
                  <c:v>-0.2169741184332</c:v>
                </c:pt>
                <c:pt idx="130">
                  <c:v>-1.404855782419</c:v>
                </c:pt>
                <c:pt idx="131">
                  <c:v>-0.49174468324226001</c:v>
                </c:pt>
                <c:pt idx="132">
                  <c:v>0.73648004714019999</c:v>
                </c:pt>
                <c:pt idx="133">
                  <c:v>-0.18399819298389999</c:v>
                </c:pt>
                <c:pt idx="134">
                  <c:v>-0.63695871472589005</c:v>
                </c:pt>
                <c:pt idx="135">
                  <c:v>-8.4128802706312997E-2</c:v>
                </c:pt>
                <c:pt idx="136">
                  <c:v>-0.66240924051127004</c:v>
                </c:pt>
                <c:pt idx="137">
                  <c:v>0.51052953688284997</c:v>
                </c:pt>
                <c:pt idx="138">
                  <c:v>-0.19338677274068999</c:v>
                </c:pt>
                <c:pt idx="139">
                  <c:v>-0.39812637116909999</c:v>
                </c:pt>
                <c:pt idx="140">
                  <c:v>-0.89713391552633004</c:v>
                </c:pt>
                <c:pt idx="141">
                  <c:v>1.8104533524915001</c:v>
                </c:pt>
                <c:pt idx="142">
                  <c:v>-0.65069371267367004</c:v>
                </c:pt>
                <c:pt idx="143">
                  <c:v>-0.58447419303437997</c:v>
                </c:pt>
                <c:pt idx="144">
                  <c:v>0.20586029467197001</c:v>
                </c:pt>
                <c:pt idx="145">
                  <c:v>-0.29665760931983998</c:v>
                </c:pt>
                <c:pt idx="146">
                  <c:v>-0.12982728471898999</c:v>
                </c:pt>
                <c:pt idx="147">
                  <c:v>-0.74907309284659995</c:v>
                </c:pt>
                <c:pt idx="148">
                  <c:v>0.28498882141301002</c:v>
                </c:pt>
                <c:pt idx="149">
                  <c:v>0.94979253579292</c:v>
                </c:pt>
                <c:pt idx="150">
                  <c:v>-1.0526195241205001</c:v>
                </c:pt>
                <c:pt idx="151">
                  <c:v>-1.0048887779539999</c:v>
                </c:pt>
                <c:pt idx="152">
                  <c:v>0.35307477764556</c:v>
                </c:pt>
                <c:pt idx="153">
                  <c:v>-0.79202851413658004</c:v>
                </c:pt>
                <c:pt idx="154">
                  <c:v>-2.1335151251598998</c:v>
                </c:pt>
                <c:pt idx="155">
                  <c:v>-0.64964796679367998</c:v>
                </c:pt>
                <c:pt idx="156">
                  <c:v>-1.0352992342681</c:v>
                </c:pt>
                <c:pt idx="157">
                  <c:v>0.37091236947735001</c:v>
                </c:pt>
                <c:pt idx="158">
                  <c:v>0.49689569950672002</c:v>
                </c:pt>
                <c:pt idx="159">
                  <c:v>0.27642508786523001</c:v>
                </c:pt>
                <c:pt idx="160">
                  <c:v>1.3727465072014</c:v>
                </c:pt>
                <c:pt idx="161">
                  <c:v>0.60034778384851994</c:v>
                </c:pt>
                <c:pt idx="162">
                  <c:v>-0.31436711455791</c:v>
                </c:pt>
                <c:pt idx="163">
                  <c:v>-4.1393916919258998E-2</c:v>
                </c:pt>
                <c:pt idx="164">
                  <c:v>-0.47151424346632997</c:v>
                </c:pt>
                <c:pt idx="165">
                  <c:v>0.84259730820722001</c:v>
                </c:pt>
                <c:pt idx="166">
                  <c:v>1.3524038873074</c:v>
                </c:pt>
                <c:pt idx="167">
                  <c:v>-0.35371552848910998</c:v>
                </c:pt>
                <c:pt idx="168">
                  <c:v>-0.23998833292589999</c:v>
                </c:pt>
                <c:pt idx="169">
                  <c:v>4.8572829738146001E-2</c:v>
                </c:pt>
                <c:pt idx="170">
                  <c:v>-0.72898605725938004</c:v>
                </c:pt>
                <c:pt idx="171">
                  <c:v>-0.19727369603473</c:v>
                </c:pt>
                <c:pt idx="172">
                  <c:v>7.3875218852156005E-2</c:v>
                </c:pt>
                <c:pt idx="173">
                  <c:v>0.70314319833534999</c:v>
                </c:pt>
                <c:pt idx="174">
                  <c:v>-0.96697884762705999</c:v>
                </c:pt>
                <c:pt idx="175">
                  <c:v>-0.12024530198363</c:v>
                </c:pt>
                <c:pt idx="176">
                  <c:v>0.23135206064569999</c:v>
                </c:pt>
                <c:pt idx="177">
                  <c:v>0.13265299588546001</c:v>
                </c:pt>
                <c:pt idx="178">
                  <c:v>-1.0234713817450001</c:v>
                </c:pt>
                <c:pt idx="179">
                  <c:v>0.48256748177598002</c:v>
                </c:pt>
                <c:pt idx="180">
                  <c:v>-0.66015907138984997</c:v>
                </c:pt>
                <c:pt idx="181">
                  <c:v>-0.73675059080549998</c:v>
                </c:pt>
                <c:pt idx="182">
                  <c:v>0.18738348328265</c:v>
                </c:pt>
                <c:pt idx="183">
                  <c:v>-0.85876654159904997</c:v>
                </c:pt>
                <c:pt idx="184">
                  <c:v>0.22634187074057999</c:v>
                </c:pt>
                <c:pt idx="185">
                  <c:v>-0.38102766807463001</c:v>
                </c:pt>
                <c:pt idx="186">
                  <c:v>-0.65300244369510996</c:v>
                </c:pt>
                <c:pt idx="187">
                  <c:v>-1.9039963145979</c:v>
                </c:pt>
                <c:pt idx="188">
                  <c:v>0.15735107396549999</c:v>
                </c:pt>
                <c:pt idx="189">
                  <c:v>-0.24460833310291999</c:v>
                </c:pt>
                <c:pt idx="190">
                  <c:v>0.24119195267230001</c:v>
                </c:pt>
                <c:pt idx="191">
                  <c:v>0.58812250809819</c:v>
                </c:pt>
                <c:pt idx="192">
                  <c:v>0.21489390647889001</c:v>
                </c:pt>
                <c:pt idx="193">
                  <c:v>-1.6691359264014001</c:v>
                </c:pt>
                <c:pt idx="194">
                  <c:v>-0.52353614147651995</c:v>
                </c:pt>
                <c:pt idx="195">
                  <c:v>-0.31062983703375002</c:v>
                </c:pt>
                <c:pt idx="196">
                  <c:v>-0.36468087565426999</c:v>
                </c:pt>
                <c:pt idx="197">
                  <c:v>0.14043215498976999</c:v>
                </c:pt>
                <c:pt idx="198">
                  <c:v>-1.095937266762</c:v>
                </c:pt>
                <c:pt idx="199">
                  <c:v>1.0119053142709</c:v>
                </c:pt>
                <c:pt idx="200">
                  <c:v>0.19089007922195</c:v>
                </c:pt>
                <c:pt idx="201">
                  <c:v>0.30632308292023003</c:v>
                </c:pt>
                <c:pt idx="202">
                  <c:v>-0.67695095025744001</c:v>
                </c:pt>
                <c:pt idx="203">
                  <c:v>0.34790165105755999</c:v>
                </c:pt>
                <c:pt idx="204">
                  <c:v>2.3433671910189999</c:v>
                </c:pt>
                <c:pt idx="205">
                  <c:v>0.48526590826881999</c:v>
                </c:pt>
                <c:pt idx="206">
                  <c:v>-1.3044671055276</c:v>
                </c:pt>
                <c:pt idx="207">
                  <c:v>-0.23786952816071999</c:v>
                </c:pt>
                <c:pt idx="208">
                  <c:v>-0.92488017113709997</c:v>
                </c:pt>
                <c:pt idx="209">
                  <c:v>-0.53600901736839002</c:v>
                </c:pt>
                <c:pt idx="210">
                  <c:v>-1.2932880527819</c:v>
                </c:pt>
                <c:pt idx="211">
                  <c:v>0.19607088910587001</c:v>
                </c:pt>
                <c:pt idx="212">
                  <c:v>-0.46683076084996</c:v>
                </c:pt>
                <c:pt idx="213">
                  <c:v>0.56582148581883995</c:v>
                </c:pt>
                <c:pt idx="214">
                  <c:v>-0.34909423775430998</c:v>
                </c:pt>
                <c:pt idx="215">
                  <c:v>-9.8874396357537003E-2</c:v>
                </c:pt>
                <c:pt idx="216">
                  <c:v>0.60826545729026005</c:v>
                </c:pt>
                <c:pt idx="217">
                  <c:v>-2.1750043215798001</c:v>
                </c:pt>
                <c:pt idx="218">
                  <c:v>1.4136091929532999</c:v>
                </c:pt>
                <c:pt idx="219">
                  <c:v>-0.15122779945793999</c:v>
                </c:pt>
                <c:pt idx="220">
                  <c:v>-1.5559076625517001</c:v>
                </c:pt>
                <c:pt idx="221">
                  <c:v>0.40483685490727001</c:v>
                </c:pt>
                <c:pt idx="222">
                  <c:v>1.3978012971742</c:v>
                </c:pt>
                <c:pt idx="223">
                  <c:v>2.008172508396</c:v>
                </c:pt>
                <c:pt idx="224">
                  <c:v>-0.27214539963862</c:v>
                </c:pt>
                <c:pt idx="225">
                  <c:v>-0.89569587908027004</c:v>
                </c:pt>
                <c:pt idx="226">
                  <c:v>-1.7833658054738999</c:v>
                </c:pt>
                <c:pt idx="227">
                  <c:v>-0.91483962887715997</c:v>
                </c:pt>
                <c:pt idx="228">
                  <c:v>7.3369887550100002E-2</c:v>
                </c:pt>
                <c:pt idx="229">
                  <c:v>-1.1835525683802</c:v>
                </c:pt>
                <c:pt idx="230">
                  <c:v>0.65398224622280998</c:v>
                </c:pt>
                <c:pt idx="231">
                  <c:v>3.4767417219818002</c:v>
                </c:pt>
                <c:pt idx="232">
                  <c:v>0.96440424022497995</c:v>
                </c:pt>
                <c:pt idx="233">
                  <c:v>0.63701420578706003</c:v>
                </c:pt>
                <c:pt idx="234">
                  <c:v>1.1553911512624</c:v>
                </c:pt>
                <c:pt idx="235">
                  <c:v>0.20701521396125999</c:v>
                </c:pt>
                <c:pt idx="236">
                  <c:v>1.3491371164443</c:v>
                </c:pt>
                <c:pt idx="237">
                  <c:v>0.86214953967190999</c:v>
                </c:pt>
                <c:pt idx="238">
                  <c:v>8.7960600396699007E-2</c:v>
                </c:pt>
                <c:pt idx="239">
                  <c:v>-1.0425728942223</c:v>
                </c:pt>
                <c:pt idx="240">
                  <c:v>1.1996698286609999</c:v>
                </c:pt>
                <c:pt idx="241">
                  <c:v>-1.2741147000816</c:v>
                </c:pt>
                <c:pt idx="242">
                  <c:v>1.9077635834844</c:v>
                </c:pt>
                <c:pt idx="243">
                  <c:v>0.61776705700826995</c:v>
                </c:pt>
              </c:numCache>
            </c:numRef>
          </c:xVal>
          <c:yVal>
            <c:numRef>
              <c:f>Sheet1!$D$2:$D$245</c:f>
              <c:numCache>
                <c:formatCode>#,##0.0000_ </c:formatCode>
                <c:ptCount val="244"/>
                <c:pt idx="0">
                  <c:v>1.3484879999999999</c:v>
                </c:pt>
                <c:pt idx="1">
                  <c:v>-0.14572599999999999</c:v>
                </c:pt>
                <c:pt idx="2">
                  <c:v>0.15862899999999999</c:v>
                </c:pt>
                <c:pt idx="3">
                  <c:v>-0.57016199999999995</c:v>
                </c:pt>
                <c:pt idx="4">
                  <c:v>-1.4909209999999999</c:v>
                </c:pt>
                <c:pt idx="5">
                  <c:v>-0.33633000000000002</c:v>
                </c:pt>
                <c:pt idx="6">
                  <c:v>-0.29203699999999999</c:v>
                </c:pt>
                <c:pt idx="7">
                  <c:v>-1.275709</c:v>
                </c:pt>
                <c:pt idx="8">
                  <c:v>1.0021100000000001</c:v>
                </c:pt>
                <c:pt idx="9">
                  <c:v>-0.75717999999999996</c:v>
                </c:pt>
                <c:pt idx="10">
                  <c:v>3.9462999999999998E-2</c:v>
                </c:pt>
                <c:pt idx="11">
                  <c:v>-1.071663</c:v>
                </c:pt>
                <c:pt idx="12">
                  <c:v>0.49843799999999999</c:v>
                </c:pt>
                <c:pt idx="13">
                  <c:v>-0.409999</c:v>
                </c:pt>
                <c:pt idx="14">
                  <c:v>0.85657399999999995</c:v>
                </c:pt>
                <c:pt idx="15">
                  <c:v>0.34235300000000002</c:v>
                </c:pt>
                <c:pt idx="16">
                  <c:v>0.81359499999999996</c:v>
                </c:pt>
                <c:pt idx="17">
                  <c:v>-0.22128200000000001</c:v>
                </c:pt>
                <c:pt idx="18">
                  <c:v>-0.38484099999999999</c:v>
                </c:pt>
                <c:pt idx="19">
                  <c:v>-0.288109</c:v>
                </c:pt>
                <c:pt idx="20">
                  <c:v>0.25610699999999997</c:v>
                </c:pt>
                <c:pt idx="21">
                  <c:v>0.55020599999999997</c:v>
                </c:pt>
                <c:pt idx="22">
                  <c:v>0.47553899999999999</c:v>
                </c:pt>
                <c:pt idx="23">
                  <c:v>1.0114110000000001</c:v>
                </c:pt>
                <c:pt idx="24">
                  <c:v>0.36585400000000001</c:v>
                </c:pt>
                <c:pt idx="25">
                  <c:v>-9.5925999999999997E-2</c:v>
                </c:pt>
                <c:pt idx="26">
                  <c:v>0.83216000000000001</c:v>
                </c:pt>
                <c:pt idx="27">
                  <c:v>-0.41899399999999998</c:v>
                </c:pt>
                <c:pt idx="28">
                  <c:v>-5.7376000000000003E-2</c:v>
                </c:pt>
                <c:pt idx="29">
                  <c:v>3.1893999999999999E-2</c:v>
                </c:pt>
                <c:pt idx="30">
                  <c:v>-0.67593400000000003</c:v>
                </c:pt>
                <c:pt idx="31">
                  <c:v>0.35952699999999999</c:v>
                </c:pt>
                <c:pt idx="32">
                  <c:v>1.247441</c:v>
                </c:pt>
                <c:pt idx="33">
                  <c:v>0.221141</c:v>
                </c:pt>
                <c:pt idx="34">
                  <c:v>-0.73761200000000005</c:v>
                </c:pt>
                <c:pt idx="35">
                  <c:v>-6.3511999999999999E-2</c:v>
                </c:pt>
                <c:pt idx="36">
                  <c:v>-1.9065780000000001</c:v>
                </c:pt>
                <c:pt idx="37">
                  <c:v>-1.192096</c:v>
                </c:pt>
                <c:pt idx="38">
                  <c:v>-0.34751799999999999</c:v>
                </c:pt>
                <c:pt idx="39">
                  <c:v>-0.21713399999999999</c:v>
                </c:pt>
                <c:pt idx="40">
                  <c:v>0.54731300000000005</c:v>
                </c:pt>
                <c:pt idx="41">
                  <c:v>1.055876</c:v>
                </c:pt>
                <c:pt idx="42">
                  <c:v>0.18171200000000001</c:v>
                </c:pt>
                <c:pt idx="43">
                  <c:v>-0.38867699999999999</c:v>
                </c:pt>
                <c:pt idx="44">
                  <c:v>1.0210049999999999</c:v>
                </c:pt>
                <c:pt idx="45">
                  <c:v>-0.72099899999999995</c:v>
                </c:pt>
                <c:pt idx="46">
                  <c:v>-0.81701500000000005</c:v>
                </c:pt>
                <c:pt idx="47">
                  <c:v>-0.27458199999999999</c:v>
                </c:pt>
                <c:pt idx="48">
                  <c:v>-1.081683</c:v>
                </c:pt>
                <c:pt idx="49">
                  <c:v>1.279077</c:v>
                </c:pt>
                <c:pt idx="50">
                  <c:v>-0.42533700000000002</c:v>
                </c:pt>
                <c:pt idx="51">
                  <c:v>-0.40086699999999997</c:v>
                </c:pt>
                <c:pt idx="52">
                  <c:v>1.3195999999999999E-2</c:v>
                </c:pt>
                <c:pt idx="53">
                  <c:v>-0.158332</c:v>
                </c:pt>
                <c:pt idx="54">
                  <c:v>0.66737100000000005</c:v>
                </c:pt>
                <c:pt idx="55">
                  <c:v>-1.155235</c:v>
                </c:pt>
                <c:pt idx="56">
                  <c:v>-1.2285010000000001</c:v>
                </c:pt>
                <c:pt idx="57">
                  <c:v>-0.30926399999999998</c:v>
                </c:pt>
                <c:pt idx="58">
                  <c:v>0.364176</c:v>
                </c:pt>
                <c:pt idx="59">
                  <c:v>-0.29565900000000001</c:v>
                </c:pt>
                <c:pt idx="60">
                  <c:v>-6.7390000000000002E-3</c:v>
                </c:pt>
                <c:pt idx="61">
                  <c:v>-0.99076600000000004</c:v>
                </c:pt>
                <c:pt idx="62">
                  <c:v>0.238257</c:v>
                </c:pt>
                <c:pt idx="63">
                  <c:v>1.283531</c:v>
                </c:pt>
                <c:pt idx="64">
                  <c:v>-0.19444800000000001</c:v>
                </c:pt>
                <c:pt idx="65">
                  <c:v>-0.880081</c:v>
                </c:pt>
                <c:pt idx="66">
                  <c:v>-0.14911199999999999</c:v>
                </c:pt>
                <c:pt idx="67">
                  <c:v>0.73988600000000004</c:v>
                </c:pt>
                <c:pt idx="68">
                  <c:v>0.41776200000000002</c:v>
                </c:pt>
                <c:pt idx="69">
                  <c:v>0.22814200000000001</c:v>
                </c:pt>
                <c:pt idx="70">
                  <c:v>0.58244600000000002</c:v>
                </c:pt>
                <c:pt idx="71">
                  <c:v>0.26624100000000001</c:v>
                </c:pt>
                <c:pt idx="72">
                  <c:v>1.2413700000000001</c:v>
                </c:pt>
                <c:pt idx="73">
                  <c:v>0.84584599999999999</c:v>
                </c:pt>
                <c:pt idx="74">
                  <c:v>-0.59167800000000004</c:v>
                </c:pt>
                <c:pt idx="75">
                  <c:v>-1.3081000000000001E-2</c:v>
                </c:pt>
                <c:pt idx="76">
                  <c:v>-1.2232620000000001</c:v>
                </c:pt>
                <c:pt idx="77">
                  <c:v>-1.410596</c:v>
                </c:pt>
                <c:pt idx="78">
                  <c:v>1.014308</c:v>
                </c:pt>
                <c:pt idx="79">
                  <c:v>9.9747000000000002E-2</c:v>
                </c:pt>
                <c:pt idx="80">
                  <c:v>-0.36537599999999998</c:v>
                </c:pt>
                <c:pt idx="81">
                  <c:v>0.54674</c:v>
                </c:pt>
                <c:pt idx="82">
                  <c:v>0.96816999999999998</c:v>
                </c:pt>
                <c:pt idx="83">
                  <c:v>0.118219</c:v>
                </c:pt>
                <c:pt idx="84">
                  <c:v>-0.66255600000000003</c:v>
                </c:pt>
                <c:pt idx="85">
                  <c:v>-0.53490099999999996</c:v>
                </c:pt>
                <c:pt idx="86">
                  <c:v>-0.39171400000000001</c:v>
                </c:pt>
                <c:pt idx="87">
                  <c:v>0.34659699999999999</c:v>
                </c:pt>
                <c:pt idx="88">
                  <c:v>0.65094700000000005</c:v>
                </c:pt>
                <c:pt idx="89">
                  <c:v>-0.32336799999999999</c:v>
                </c:pt>
                <c:pt idx="90">
                  <c:v>1.4830509999999999</c:v>
                </c:pt>
                <c:pt idx="91">
                  <c:v>3.9143999999999998E-2</c:v>
                </c:pt>
                <c:pt idx="92">
                  <c:v>-0.59345199999999998</c:v>
                </c:pt>
                <c:pt idx="93">
                  <c:v>-0.16400999999999999</c:v>
                </c:pt>
                <c:pt idx="94">
                  <c:v>-2.6284999999999999E-2</c:v>
                </c:pt>
                <c:pt idx="95">
                  <c:v>-0.67700800000000005</c:v>
                </c:pt>
                <c:pt idx="96">
                  <c:v>3.9705999999999998E-2</c:v>
                </c:pt>
                <c:pt idx="97">
                  <c:v>-0.165377</c:v>
                </c:pt>
                <c:pt idx="98">
                  <c:v>2.6106549999999999</c:v>
                </c:pt>
                <c:pt idx="99">
                  <c:v>-0.161436</c:v>
                </c:pt>
                <c:pt idx="100">
                  <c:v>-0.20697199999999999</c:v>
                </c:pt>
                <c:pt idx="101">
                  <c:v>2.0675349999999999</c:v>
                </c:pt>
                <c:pt idx="102">
                  <c:v>0.41275099999999998</c:v>
                </c:pt>
                <c:pt idx="103">
                  <c:v>-0.29089999999999999</c:v>
                </c:pt>
                <c:pt idx="104">
                  <c:v>-0.63423600000000002</c:v>
                </c:pt>
                <c:pt idx="105">
                  <c:v>0.77870700000000004</c:v>
                </c:pt>
                <c:pt idx="106">
                  <c:v>0.27234199999999997</c:v>
                </c:pt>
                <c:pt idx="107">
                  <c:v>-0.77059100000000003</c:v>
                </c:pt>
                <c:pt idx="108">
                  <c:v>-0.17823</c:v>
                </c:pt>
                <c:pt idx="109">
                  <c:v>-0.2742</c:v>
                </c:pt>
                <c:pt idx="110">
                  <c:v>0.17904</c:v>
                </c:pt>
                <c:pt idx="111">
                  <c:v>-1.965916</c:v>
                </c:pt>
                <c:pt idx="112">
                  <c:v>-0.48180200000000001</c:v>
                </c:pt>
                <c:pt idx="113">
                  <c:v>-1.9626999999999999E-2</c:v>
                </c:pt>
                <c:pt idx="114">
                  <c:v>-0.70016999999999996</c:v>
                </c:pt>
                <c:pt idx="115">
                  <c:v>0.33607900000000002</c:v>
                </c:pt>
                <c:pt idx="116">
                  <c:v>-1.057402</c:v>
                </c:pt>
                <c:pt idx="117">
                  <c:v>-1.2479260000000001</c:v>
                </c:pt>
                <c:pt idx="118">
                  <c:v>0.74611799999999995</c:v>
                </c:pt>
                <c:pt idx="119">
                  <c:v>-1.4011210000000001</c:v>
                </c:pt>
                <c:pt idx="120">
                  <c:v>0.60901300000000003</c:v>
                </c:pt>
                <c:pt idx="121">
                  <c:v>-0.20177600000000001</c:v>
                </c:pt>
                <c:pt idx="122">
                  <c:v>1.004178</c:v>
                </c:pt>
                <c:pt idx="123">
                  <c:v>0.82071099999999997</c:v>
                </c:pt>
                <c:pt idx="124">
                  <c:v>4.6327E-2</c:v>
                </c:pt>
                <c:pt idx="125">
                  <c:v>-0.46305499999999999</c:v>
                </c:pt>
                <c:pt idx="126">
                  <c:v>0.691168</c:v>
                </c:pt>
                <c:pt idx="127">
                  <c:v>1.333245</c:v>
                </c:pt>
                <c:pt idx="128">
                  <c:v>-0.63179799999999997</c:v>
                </c:pt>
                <c:pt idx="129">
                  <c:v>-1.9664000000000001E-2</c:v>
                </c:pt>
                <c:pt idx="130">
                  <c:v>-1.1997640000000001</c:v>
                </c:pt>
                <c:pt idx="131">
                  <c:v>-0.39150600000000002</c:v>
                </c:pt>
                <c:pt idx="132">
                  <c:v>0.69948699999999997</c:v>
                </c:pt>
                <c:pt idx="133">
                  <c:v>-0.18523400000000001</c:v>
                </c:pt>
                <c:pt idx="134">
                  <c:v>-0.603128</c:v>
                </c:pt>
                <c:pt idx="135">
                  <c:v>0.10002</c:v>
                </c:pt>
                <c:pt idx="136">
                  <c:v>-0.53290700000000002</c:v>
                </c:pt>
                <c:pt idx="137">
                  <c:v>0.395125</c:v>
                </c:pt>
                <c:pt idx="138">
                  <c:v>-8.6719000000000004E-2</c:v>
                </c:pt>
                <c:pt idx="139">
                  <c:v>-0.30711699999999997</c:v>
                </c:pt>
                <c:pt idx="140">
                  <c:v>-0.82373399999999997</c:v>
                </c:pt>
                <c:pt idx="141">
                  <c:v>1.586873</c:v>
                </c:pt>
                <c:pt idx="142">
                  <c:v>-0.57165600000000005</c:v>
                </c:pt>
                <c:pt idx="143">
                  <c:v>-0.46129199999999998</c:v>
                </c:pt>
                <c:pt idx="144">
                  <c:v>6.0447000000000001E-2</c:v>
                </c:pt>
                <c:pt idx="145">
                  <c:v>-0.21479400000000001</c:v>
                </c:pt>
                <c:pt idx="146">
                  <c:v>-3.3633999999999997E-2</c:v>
                </c:pt>
                <c:pt idx="147">
                  <c:v>-0.69981800000000005</c:v>
                </c:pt>
                <c:pt idx="148">
                  <c:v>0.17618800000000001</c:v>
                </c:pt>
                <c:pt idx="149">
                  <c:v>0.82527200000000001</c:v>
                </c:pt>
                <c:pt idx="150">
                  <c:v>-0.81851700000000005</c:v>
                </c:pt>
                <c:pt idx="151">
                  <c:v>-0.78468499999999997</c:v>
                </c:pt>
                <c:pt idx="152">
                  <c:v>0.32044699999999998</c:v>
                </c:pt>
                <c:pt idx="153">
                  <c:v>-0.68642099999999995</c:v>
                </c:pt>
                <c:pt idx="154">
                  <c:v>-1.9434750000000001</c:v>
                </c:pt>
                <c:pt idx="155">
                  <c:v>-0.76069500000000001</c:v>
                </c:pt>
                <c:pt idx="156">
                  <c:v>-0.94936699999999996</c:v>
                </c:pt>
                <c:pt idx="157">
                  <c:v>0.36208699999999999</c:v>
                </c:pt>
                <c:pt idx="158">
                  <c:v>0.45274500000000001</c:v>
                </c:pt>
                <c:pt idx="159">
                  <c:v>0.13380300000000001</c:v>
                </c:pt>
                <c:pt idx="160">
                  <c:v>1.132288</c:v>
                </c:pt>
                <c:pt idx="161">
                  <c:v>0.36856699999999998</c:v>
                </c:pt>
                <c:pt idx="162">
                  <c:v>-0.20785699999999999</c:v>
                </c:pt>
                <c:pt idx="163">
                  <c:v>2.7772000000000002E-2</c:v>
                </c:pt>
                <c:pt idx="164">
                  <c:v>-0.38175900000000001</c:v>
                </c:pt>
                <c:pt idx="165">
                  <c:v>0.71767000000000003</c:v>
                </c:pt>
                <c:pt idx="166">
                  <c:v>1.0031129999999999</c:v>
                </c:pt>
                <c:pt idx="167">
                  <c:v>-0.40411000000000002</c:v>
                </c:pt>
                <c:pt idx="168">
                  <c:v>-0.25445299999999998</c:v>
                </c:pt>
                <c:pt idx="169">
                  <c:v>4.1368000000000002E-2</c:v>
                </c:pt>
                <c:pt idx="170">
                  <c:v>-0.69607200000000002</c:v>
                </c:pt>
                <c:pt idx="171">
                  <c:v>-0.201263</c:v>
                </c:pt>
                <c:pt idx="172">
                  <c:v>-6.9541000000000006E-2</c:v>
                </c:pt>
                <c:pt idx="173">
                  <c:v>0.626305</c:v>
                </c:pt>
                <c:pt idx="174">
                  <c:v>-0.78146599999999999</c:v>
                </c:pt>
                <c:pt idx="175">
                  <c:v>-7.6671000000000003E-2</c:v>
                </c:pt>
                <c:pt idx="176">
                  <c:v>0.285993</c:v>
                </c:pt>
                <c:pt idx="177">
                  <c:v>0.146067</c:v>
                </c:pt>
                <c:pt idx="178">
                  <c:v>-0.88206700000000005</c:v>
                </c:pt>
                <c:pt idx="179">
                  <c:v>0.49050500000000002</c:v>
                </c:pt>
                <c:pt idx="180">
                  <c:v>-0.49508400000000002</c:v>
                </c:pt>
                <c:pt idx="181">
                  <c:v>-0.55360900000000002</c:v>
                </c:pt>
                <c:pt idx="182">
                  <c:v>0.18321499999999999</c:v>
                </c:pt>
                <c:pt idx="183">
                  <c:v>-0.71041699999999997</c:v>
                </c:pt>
                <c:pt idx="184">
                  <c:v>0.162936</c:v>
                </c:pt>
                <c:pt idx="185">
                  <c:v>-0.31119599999999997</c:v>
                </c:pt>
                <c:pt idx="186">
                  <c:v>-0.58176700000000003</c:v>
                </c:pt>
                <c:pt idx="187">
                  <c:v>-1.776921</c:v>
                </c:pt>
                <c:pt idx="188">
                  <c:v>-5.8123000000000001E-2</c:v>
                </c:pt>
                <c:pt idx="189">
                  <c:v>-0.29805199999999998</c:v>
                </c:pt>
                <c:pt idx="190">
                  <c:v>0.16769999999999999</c:v>
                </c:pt>
                <c:pt idx="191">
                  <c:v>0.66967500000000002</c:v>
                </c:pt>
                <c:pt idx="192">
                  <c:v>0.339841</c:v>
                </c:pt>
                <c:pt idx="193">
                  <c:v>-1.340347</c:v>
                </c:pt>
                <c:pt idx="194">
                  <c:v>-0.35059499999999999</c:v>
                </c:pt>
                <c:pt idx="195">
                  <c:v>-0.344499</c:v>
                </c:pt>
                <c:pt idx="196">
                  <c:v>-0.3604</c:v>
                </c:pt>
                <c:pt idx="197">
                  <c:v>0.15501599999999999</c:v>
                </c:pt>
                <c:pt idx="198">
                  <c:v>-0.85495299999999996</c:v>
                </c:pt>
                <c:pt idx="199">
                  <c:v>0.89949400000000002</c:v>
                </c:pt>
                <c:pt idx="200">
                  <c:v>0.117881</c:v>
                </c:pt>
                <c:pt idx="201">
                  <c:v>0.25020199999999998</c:v>
                </c:pt>
                <c:pt idx="202">
                  <c:v>-0.60926400000000003</c:v>
                </c:pt>
                <c:pt idx="203">
                  <c:v>0.42836000000000002</c:v>
                </c:pt>
                <c:pt idx="204">
                  <c:v>1.9046920000000001</c:v>
                </c:pt>
                <c:pt idx="205">
                  <c:v>0.57732600000000001</c:v>
                </c:pt>
                <c:pt idx="206">
                  <c:v>-1.061998</c:v>
                </c:pt>
                <c:pt idx="207">
                  <c:v>-0.11604299999999999</c:v>
                </c:pt>
                <c:pt idx="208">
                  <c:v>-0.71884999999999999</c:v>
                </c:pt>
                <c:pt idx="209">
                  <c:v>-0.387625</c:v>
                </c:pt>
                <c:pt idx="210">
                  <c:v>-1.2922169999999999</c:v>
                </c:pt>
                <c:pt idx="211">
                  <c:v>0.18595700000000001</c:v>
                </c:pt>
                <c:pt idx="212">
                  <c:v>-0.48259000000000002</c:v>
                </c:pt>
                <c:pt idx="213">
                  <c:v>0.35810199999999998</c:v>
                </c:pt>
                <c:pt idx="214">
                  <c:v>-0.21558099999999999</c:v>
                </c:pt>
                <c:pt idx="215">
                  <c:v>-2.2349999999999998E-2</c:v>
                </c:pt>
                <c:pt idx="216">
                  <c:v>0.56631900000000002</c:v>
                </c:pt>
                <c:pt idx="217">
                  <c:v>-1.9635450000000001</c:v>
                </c:pt>
                <c:pt idx="218">
                  <c:v>1.1941649999999999</c:v>
                </c:pt>
                <c:pt idx="219">
                  <c:v>-0.16431399999999999</c:v>
                </c:pt>
                <c:pt idx="220">
                  <c:v>-1.6009580000000001</c:v>
                </c:pt>
                <c:pt idx="221">
                  <c:v>0.37253900000000001</c:v>
                </c:pt>
                <c:pt idx="222">
                  <c:v>1.3710039999999999</c:v>
                </c:pt>
                <c:pt idx="223">
                  <c:v>1.8456250000000001</c:v>
                </c:pt>
                <c:pt idx="224">
                  <c:v>-0.205429</c:v>
                </c:pt>
                <c:pt idx="225">
                  <c:v>-0.60285299999999997</c:v>
                </c:pt>
                <c:pt idx="226">
                  <c:v>-1.6715979999999999</c:v>
                </c:pt>
                <c:pt idx="227">
                  <c:v>-0.92522899999999997</c:v>
                </c:pt>
                <c:pt idx="228">
                  <c:v>3.7962000000000003E-2</c:v>
                </c:pt>
                <c:pt idx="229">
                  <c:v>-1.1080749999999999</c:v>
                </c:pt>
                <c:pt idx="230">
                  <c:v>0.82885600000000004</c:v>
                </c:pt>
                <c:pt idx="231">
                  <c:v>3.3110059999999999</c:v>
                </c:pt>
                <c:pt idx="232">
                  <c:v>1.1493409999999999</c:v>
                </c:pt>
                <c:pt idx="233">
                  <c:v>0.42246299999999998</c:v>
                </c:pt>
                <c:pt idx="234">
                  <c:v>0.96467700000000001</c:v>
                </c:pt>
                <c:pt idx="235">
                  <c:v>0.30172399999999999</c:v>
                </c:pt>
                <c:pt idx="236">
                  <c:v>1.1674549999999999</c:v>
                </c:pt>
                <c:pt idx="237">
                  <c:v>0.68672599999999995</c:v>
                </c:pt>
                <c:pt idx="238">
                  <c:v>8.4376000000000007E-2</c:v>
                </c:pt>
                <c:pt idx="239">
                  <c:v>-1.067866</c:v>
                </c:pt>
                <c:pt idx="240">
                  <c:v>0.99417699999999998</c:v>
                </c:pt>
                <c:pt idx="241">
                  <c:v>-1.089861</c:v>
                </c:pt>
                <c:pt idx="242">
                  <c:v>1.734556</c:v>
                </c:pt>
                <c:pt idx="243">
                  <c:v>0.53804799999999997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86-4836-ABF9-CEB027417B46}"/>
            </c:ext>
          </c:extLst>
        </c:ser>
        <c:ser>
          <c:idx val="1"/>
          <c:order val="1"/>
          <c:tx>
            <c:v>预测 中信保诚量化阿尔法A(004716.Of)</c:v>
          </c:tx>
          <c:spPr>
            <a:ln w="19050">
              <a:noFill/>
            </a:ln>
          </c:spPr>
          <c:xVal>
            <c:numRef>
              <c:f>Sheet1!$C$2:$C$245</c:f>
              <c:numCache>
                <c:formatCode>#,##0.0000_ </c:formatCode>
                <c:ptCount val="244"/>
                <c:pt idx="0">
                  <c:v>1.4125416729257001</c:v>
                </c:pt>
                <c:pt idx="1">
                  <c:v>-0.22301745735917</c:v>
                </c:pt>
                <c:pt idx="2">
                  <c:v>0.31118057859782</c:v>
                </c:pt>
                <c:pt idx="3">
                  <c:v>-0.52150665699275001</c:v>
                </c:pt>
                <c:pt idx="4">
                  <c:v>-1.4640581812136</c:v>
                </c:pt>
                <c:pt idx="5">
                  <c:v>-0.36415755291024998</c:v>
                </c:pt>
                <c:pt idx="6">
                  <c:v>-0.35341644448412002</c:v>
                </c:pt>
                <c:pt idx="7">
                  <c:v>-1.3113746394300001</c:v>
                </c:pt>
                <c:pt idx="8">
                  <c:v>1.0473754461406</c:v>
                </c:pt>
                <c:pt idx="9">
                  <c:v>-0.59846044314770996</c:v>
                </c:pt>
                <c:pt idx="10">
                  <c:v>5.5371858266915999E-2</c:v>
                </c:pt>
                <c:pt idx="11">
                  <c:v>-1.1977093994284</c:v>
                </c:pt>
                <c:pt idx="12">
                  <c:v>0.49931831749001998</c:v>
                </c:pt>
                <c:pt idx="13">
                  <c:v>-0.49869413088154002</c:v>
                </c:pt>
                <c:pt idx="14">
                  <c:v>1.0992727484128999</c:v>
                </c:pt>
                <c:pt idx="15">
                  <c:v>0.42850023636630002</c:v>
                </c:pt>
                <c:pt idx="16">
                  <c:v>0.99130811400298002</c:v>
                </c:pt>
                <c:pt idx="17">
                  <c:v>-0.29818106283606999</c:v>
                </c:pt>
                <c:pt idx="18">
                  <c:v>-0.36176892653589998</c:v>
                </c:pt>
                <c:pt idx="19">
                  <c:v>-0.32305231100259002</c:v>
                </c:pt>
                <c:pt idx="20">
                  <c:v>0.16575260993539001</c:v>
                </c:pt>
                <c:pt idx="21">
                  <c:v>0.80830094974121003</c:v>
                </c:pt>
                <c:pt idx="22">
                  <c:v>0.30704274086951</c:v>
                </c:pt>
                <c:pt idx="23">
                  <c:v>0.97858867172014996</c:v>
                </c:pt>
                <c:pt idx="24">
                  <c:v>0.30650025194547997</c:v>
                </c:pt>
                <c:pt idx="25">
                  <c:v>-0.15756846790084</c:v>
                </c:pt>
                <c:pt idx="26">
                  <c:v>0.65028657631620002</c:v>
                </c:pt>
                <c:pt idx="27">
                  <c:v>-0.44789828602225001</c:v>
                </c:pt>
                <c:pt idx="28">
                  <c:v>-0.1136203126292</c:v>
                </c:pt>
                <c:pt idx="29">
                  <c:v>-6.9760898137363997E-2</c:v>
                </c:pt>
                <c:pt idx="30">
                  <c:v>-0.69092050067463995</c:v>
                </c:pt>
                <c:pt idx="31">
                  <c:v>0.56574885893967997</c:v>
                </c:pt>
                <c:pt idx="32">
                  <c:v>1.4023660026489</c:v>
                </c:pt>
                <c:pt idx="33">
                  <c:v>0.30482599873388999</c:v>
                </c:pt>
                <c:pt idx="34">
                  <c:v>-0.90035588385674004</c:v>
                </c:pt>
                <c:pt idx="35">
                  <c:v>-0.27978022086193</c:v>
                </c:pt>
                <c:pt idx="36">
                  <c:v>-1.9560326876178999</c:v>
                </c:pt>
                <c:pt idx="37">
                  <c:v>-1.2380277258615999</c:v>
                </c:pt>
                <c:pt idx="38">
                  <c:v>-0.50160409812286999</c:v>
                </c:pt>
                <c:pt idx="39">
                  <c:v>-8.6646216796785996E-2</c:v>
                </c:pt>
                <c:pt idx="40">
                  <c:v>0.73716816262587004</c:v>
                </c:pt>
                <c:pt idx="41">
                  <c:v>1.0196347248916</c:v>
                </c:pt>
                <c:pt idx="42">
                  <c:v>2.8822915610290999E-2</c:v>
                </c:pt>
                <c:pt idx="43">
                  <c:v>-0.33173400211615001</c:v>
                </c:pt>
                <c:pt idx="44">
                  <c:v>1.139815718548</c:v>
                </c:pt>
                <c:pt idx="45">
                  <c:v>-0.85626115524638002</c:v>
                </c:pt>
                <c:pt idx="46">
                  <c:v>-0.76978299775609005</c:v>
                </c:pt>
                <c:pt idx="47">
                  <c:v>-0.15526651545664999</c:v>
                </c:pt>
                <c:pt idx="48">
                  <c:v>-1.3256316236318999</c:v>
                </c:pt>
                <c:pt idx="49">
                  <c:v>1.5522775854774</c:v>
                </c:pt>
                <c:pt idx="50">
                  <c:v>-0.51718888194696</c:v>
                </c:pt>
                <c:pt idx="51">
                  <c:v>-0.45348085847955</c:v>
                </c:pt>
                <c:pt idx="52">
                  <c:v>-0.10340225722918001</c:v>
                </c:pt>
                <c:pt idx="53">
                  <c:v>-0.29144579617028998</c:v>
                </c:pt>
                <c:pt idx="54">
                  <c:v>0.62839768679761998</c:v>
                </c:pt>
                <c:pt idx="55">
                  <c:v>-1.4143327092897999</c:v>
                </c:pt>
                <c:pt idx="56">
                  <c:v>-1.3823689849622001</c:v>
                </c:pt>
                <c:pt idx="57">
                  <c:v>-0.22269219442338001</c:v>
                </c:pt>
                <c:pt idx="58">
                  <c:v>1.1725751120715E-2</c:v>
                </c:pt>
                <c:pt idx="59">
                  <c:v>-0.44169607866483002</c:v>
                </c:pt>
                <c:pt idx="60">
                  <c:v>9.9414659837275002E-2</c:v>
                </c:pt>
                <c:pt idx="61">
                  <c:v>-1.0216837555286999</c:v>
                </c:pt>
                <c:pt idx="62">
                  <c:v>0.21914979304962001</c:v>
                </c:pt>
                <c:pt idx="63">
                  <c:v>1.4438588741153999</c:v>
                </c:pt>
                <c:pt idx="64">
                  <c:v>-0.45534068440078002</c:v>
                </c:pt>
                <c:pt idx="65">
                  <c:v>-0.93870865603614995</c:v>
                </c:pt>
                <c:pt idx="66">
                  <c:v>-0.49423043326218002</c:v>
                </c:pt>
                <c:pt idx="67">
                  <c:v>0.81399096803565996</c:v>
                </c:pt>
                <c:pt idx="68">
                  <c:v>0.43233227318445</c:v>
                </c:pt>
                <c:pt idx="69">
                  <c:v>0.20146987676344999</c:v>
                </c:pt>
                <c:pt idx="70">
                  <c:v>0.53258837377398005</c:v>
                </c:pt>
                <c:pt idx="71">
                  <c:v>-2.2838839554089E-2</c:v>
                </c:pt>
                <c:pt idx="72">
                  <c:v>1.5909499750350999</c:v>
                </c:pt>
                <c:pt idx="73">
                  <c:v>0.96424674017272005</c:v>
                </c:pt>
                <c:pt idx="74">
                  <c:v>-0.81857500934372995</c:v>
                </c:pt>
                <c:pt idx="75">
                  <c:v>-0.16968599035352999</c:v>
                </c:pt>
                <c:pt idx="76">
                  <c:v>-1.5341935071874</c:v>
                </c:pt>
                <c:pt idx="77">
                  <c:v>-1.4062020133733999</c:v>
                </c:pt>
                <c:pt idx="78">
                  <c:v>0.93805905048282001</c:v>
                </c:pt>
                <c:pt idx="79">
                  <c:v>-0.12052737670609</c:v>
                </c:pt>
                <c:pt idx="80">
                  <c:v>-0.49351975914592999</c:v>
                </c:pt>
                <c:pt idx="81">
                  <c:v>0.53921883509881996</c:v>
                </c:pt>
                <c:pt idx="82">
                  <c:v>1.3124563494827</c:v>
                </c:pt>
                <c:pt idx="83">
                  <c:v>0.15749770587709999</c:v>
                </c:pt>
                <c:pt idx="84">
                  <c:v>-0.77475755212221997</c:v>
                </c:pt>
                <c:pt idx="85">
                  <c:v>-0.67335255477053002</c:v>
                </c:pt>
                <c:pt idx="86">
                  <c:v>-0.44384566103061002</c:v>
                </c:pt>
                <c:pt idx="87">
                  <c:v>0.48692019350817001</c:v>
                </c:pt>
                <c:pt idx="88">
                  <c:v>0.65445006770886005</c:v>
                </c:pt>
                <c:pt idx="89">
                  <c:v>-0.67319533723096003</c:v>
                </c:pt>
                <c:pt idx="90">
                  <c:v>1.4306466173543999</c:v>
                </c:pt>
                <c:pt idx="91">
                  <c:v>1.7437820817231001E-2</c:v>
                </c:pt>
                <c:pt idx="92">
                  <c:v>-0.81884993693549002</c:v>
                </c:pt>
                <c:pt idx="93">
                  <c:v>-0.31639634400812999</c:v>
                </c:pt>
                <c:pt idx="94">
                  <c:v>-0.10565665716189</c:v>
                </c:pt>
                <c:pt idx="95">
                  <c:v>-0.70559967246850996</c:v>
                </c:pt>
                <c:pt idx="96">
                  <c:v>-4.6672137466207998E-2</c:v>
                </c:pt>
                <c:pt idx="97">
                  <c:v>-0.43666648351217002</c:v>
                </c:pt>
                <c:pt idx="98">
                  <c:v>2.8879873205787998</c:v>
                </c:pt>
                <c:pt idx="99">
                  <c:v>-0.20695431370820999</c:v>
                </c:pt>
                <c:pt idx="100">
                  <c:v>-0.11945187382032001</c:v>
                </c:pt>
                <c:pt idx="101">
                  <c:v>2.3163452095916002</c:v>
                </c:pt>
                <c:pt idx="102">
                  <c:v>0.54830800801935997</c:v>
                </c:pt>
                <c:pt idx="103">
                  <c:v>-0.41421250739887</c:v>
                </c:pt>
                <c:pt idx="104">
                  <c:v>-0.70300132491212997</c:v>
                </c:pt>
                <c:pt idx="105">
                  <c:v>0.88387476243075003</c:v>
                </c:pt>
                <c:pt idx="106">
                  <c:v>0.38939732067337002</c:v>
                </c:pt>
                <c:pt idx="107">
                  <c:v>-0.75675912565035997</c:v>
                </c:pt>
                <c:pt idx="108">
                  <c:v>-0.26116541743723998</c:v>
                </c:pt>
                <c:pt idx="109">
                  <c:v>-0.30572408867109002</c:v>
                </c:pt>
                <c:pt idx="110">
                  <c:v>0.20545094003749001</c:v>
                </c:pt>
                <c:pt idx="111">
                  <c:v>-2.3005362102519999</c:v>
                </c:pt>
                <c:pt idx="112">
                  <c:v>-0.72981070392464997</c:v>
                </c:pt>
                <c:pt idx="113">
                  <c:v>-0.24301421655471001</c:v>
                </c:pt>
                <c:pt idx="114">
                  <c:v>-0.73317660875992996</c:v>
                </c:pt>
                <c:pt idx="115">
                  <c:v>0.33436050038371001</c:v>
                </c:pt>
                <c:pt idx="116">
                  <c:v>-1.2293333550503001</c:v>
                </c:pt>
                <c:pt idx="117">
                  <c:v>-1.438920330894</c:v>
                </c:pt>
                <c:pt idx="118">
                  <c:v>0.76878072585068002</c:v>
                </c:pt>
                <c:pt idx="119">
                  <c:v>-1.6388897839622001</c:v>
                </c:pt>
                <c:pt idx="120">
                  <c:v>0.72485944577850003</c:v>
                </c:pt>
                <c:pt idx="121">
                  <c:v>-0.38345296364295001</c:v>
                </c:pt>
                <c:pt idx="122">
                  <c:v>1.1719040771506</c:v>
                </c:pt>
                <c:pt idx="123">
                  <c:v>0.99896355063344999</c:v>
                </c:pt>
                <c:pt idx="124">
                  <c:v>-4.2136016909491002E-2</c:v>
                </c:pt>
                <c:pt idx="125">
                  <c:v>-0.61348397761789997</c:v>
                </c:pt>
                <c:pt idx="126">
                  <c:v>0.69645511004556004</c:v>
                </c:pt>
                <c:pt idx="127">
                  <c:v>1.515511891469</c:v>
                </c:pt>
                <c:pt idx="128">
                  <c:v>-0.74395061907376003</c:v>
                </c:pt>
                <c:pt idx="129">
                  <c:v>-0.2169741184332</c:v>
                </c:pt>
                <c:pt idx="130">
                  <c:v>-1.404855782419</c:v>
                </c:pt>
                <c:pt idx="131">
                  <c:v>-0.49174468324226001</c:v>
                </c:pt>
                <c:pt idx="132">
                  <c:v>0.73648004714019999</c:v>
                </c:pt>
                <c:pt idx="133">
                  <c:v>-0.18399819298389999</c:v>
                </c:pt>
                <c:pt idx="134">
                  <c:v>-0.63695871472589005</c:v>
                </c:pt>
                <c:pt idx="135">
                  <c:v>-8.4128802706312997E-2</c:v>
                </c:pt>
                <c:pt idx="136">
                  <c:v>-0.66240924051127004</c:v>
                </c:pt>
                <c:pt idx="137">
                  <c:v>0.51052953688284997</c:v>
                </c:pt>
                <c:pt idx="138">
                  <c:v>-0.19338677274068999</c:v>
                </c:pt>
                <c:pt idx="139">
                  <c:v>-0.39812637116909999</c:v>
                </c:pt>
                <c:pt idx="140">
                  <c:v>-0.89713391552633004</c:v>
                </c:pt>
                <c:pt idx="141">
                  <c:v>1.8104533524915001</c:v>
                </c:pt>
                <c:pt idx="142">
                  <c:v>-0.65069371267367004</c:v>
                </c:pt>
                <c:pt idx="143">
                  <c:v>-0.58447419303437997</c:v>
                </c:pt>
                <c:pt idx="144">
                  <c:v>0.20586029467197001</c:v>
                </c:pt>
                <c:pt idx="145">
                  <c:v>-0.29665760931983998</c:v>
                </c:pt>
                <c:pt idx="146">
                  <c:v>-0.12982728471898999</c:v>
                </c:pt>
                <c:pt idx="147">
                  <c:v>-0.74907309284659995</c:v>
                </c:pt>
                <c:pt idx="148">
                  <c:v>0.28498882141301002</c:v>
                </c:pt>
                <c:pt idx="149">
                  <c:v>0.94979253579292</c:v>
                </c:pt>
                <c:pt idx="150">
                  <c:v>-1.0526195241205001</c:v>
                </c:pt>
                <c:pt idx="151">
                  <c:v>-1.0048887779539999</c:v>
                </c:pt>
                <c:pt idx="152">
                  <c:v>0.35307477764556</c:v>
                </c:pt>
                <c:pt idx="153">
                  <c:v>-0.79202851413658004</c:v>
                </c:pt>
                <c:pt idx="154">
                  <c:v>-2.1335151251598998</c:v>
                </c:pt>
                <c:pt idx="155">
                  <c:v>-0.64964796679367998</c:v>
                </c:pt>
                <c:pt idx="156">
                  <c:v>-1.0352992342681</c:v>
                </c:pt>
                <c:pt idx="157">
                  <c:v>0.37091236947735001</c:v>
                </c:pt>
                <c:pt idx="158">
                  <c:v>0.49689569950672002</c:v>
                </c:pt>
                <c:pt idx="159">
                  <c:v>0.27642508786523001</c:v>
                </c:pt>
                <c:pt idx="160">
                  <c:v>1.3727465072014</c:v>
                </c:pt>
                <c:pt idx="161">
                  <c:v>0.60034778384851994</c:v>
                </c:pt>
                <c:pt idx="162">
                  <c:v>-0.31436711455791</c:v>
                </c:pt>
                <c:pt idx="163">
                  <c:v>-4.1393916919258998E-2</c:v>
                </c:pt>
                <c:pt idx="164">
                  <c:v>-0.47151424346632997</c:v>
                </c:pt>
                <c:pt idx="165">
                  <c:v>0.84259730820722001</c:v>
                </c:pt>
                <c:pt idx="166">
                  <c:v>1.3524038873074</c:v>
                </c:pt>
                <c:pt idx="167">
                  <c:v>-0.35371552848910998</c:v>
                </c:pt>
                <c:pt idx="168">
                  <c:v>-0.23998833292589999</c:v>
                </c:pt>
                <c:pt idx="169">
                  <c:v>4.8572829738146001E-2</c:v>
                </c:pt>
                <c:pt idx="170">
                  <c:v>-0.72898605725938004</c:v>
                </c:pt>
                <c:pt idx="171">
                  <c:v>-0.19727369603473</c:v>
                </c:pt>
                <c:pt idx="172">
                  <c:v>7.3875218852156005E-2</c:v>
                </c:pt>
                <c:pt idx="173">
                  <c:v>0.70314319833534999</c:v>
                </c:pt>
                <c:pt idx="174">
                  <c:v>-0.96697884762705999</c:v>
                </c:pt>
                <c:pt idx="175">
                  <c:v>-0.12024530198363</c:v>
                </c:pt>
                <c:pt idx="176">
                  <c:v>0.23135206064569999</c:v>
                </c:pt>
                <c:pt idx="177">
                  <c:v>0.13265299588546001</c:v>
                </c:pt>
                <c:pt idx="178">
                  <c:v>-1.0234713817450001</c:v>
                </c:pt>
                <c:pt idx="179">
                  <c:v>0.48256748177598002</c:v>
                </c:pt>
                <c:pt idx="180">
                  <c:v>-0.66015907138984997</c:v>
                </c:pt>
                <c:pt idx="181">
                  <c:v>-0.73675059080549998</c:v>
                </c:pt>
                <c:pt idx="182">
                  <c:v>0.18738348328265</c:v>
                </c:pt>
                <c:pt idx="183">
                  <c:v>-0.85876654159904997</c:v>
                </c:pt>
                <c:pt idx="184">
                  <c:v>0.22634187074057999</c:v>
                </c:pt>
                <c:pt idx="185">
                  <c:v>-0.38102766807463001</c:v>
                </c:pt>
                <c:pt idx="186">
                  <c:v>-0.65300244369510996</c:v>
                </c:pt>
                <c:pt idx="187">
                  <c:v>-1.9039963145979</c:v>
                </c:pt>
                <c:pt idx="188">
                  <c:v>0.15735107396549999</c:v>
                </c:pt>
                <c:pt idx="189">
                  <c:v>-0.24460833310291999</c:v>
                </c:pt>
                <c:pt idx="190">
                  <c:v>0.24119195267230001</c:v>
                </c:pt>
                <c:pt idx="191">
                  <c:v>0.58812250809819</c:v>
                </c:pt>
                <c:pt idx="192">
                  <c:v>0.21489390647889001</c:v>
                </c:pt>
                <c:pt idx="193">
                  <c:v>-1.6691359264014001</c:v>
                </c:pt>
                <c:pt idx="194">
                  <c:v>-0.52353614147651995</c:v>
                </c:pt>
                <c:pt idx="195">
                  <c:v>-0.31062983703375002</c:v>
                </c:pt>
                <c:pt idx="196">
                  <c:v>-0.36468087565426999</c:v>
                </c:pt>
                <c:pt idx="197">
                  <c:v>0.14043215498976999</c:v>
                </c:pt>
                <c:pt idx="198">
                  <c:v>-1.095937266762</c:v>
                </c:pt>
                <c:pt idx="199">
                  <c:v>1.0119053142709</c:v>
                </c:pt>
                <c:pt idx="200">
                  <c:v>0.19089007922195</c:v>
                </c:pt>
                <c:pt idx="201">
                  <c:v>0.30632308292023003</c:v>
                </c:pt>
                <c:pt idx="202">
                  <c:v>-0.67695095025744001</c:v>
                </c:pt>
                <c:pt idx="203">
                  <c:v>0.34790165105755999</c:v>
                </c:pt>
                <c:pt idx="204">
                  <c:v>2.3433671910189999</c:v>
                </c:pt>
                <c:pt idx="205">
                  <c:v>0.48526590826881999</c:v>
                </c:pt>
                <c:pt idx="206">
                  <c:v>-1.3044671055276</c:v>
                </c:pt>
                <c:pt idx="207">
                  <c:v>-0.23786952816071999</c:v>
                </c:pt>
                <c:pt idx="208">
                  <c:v>-0.92488017113709997</c:v>
                </c:pt>
                <c:pt idx="209">
                  <c:v>-0.53600901736839002</c:v>
                </c:pt>
                <c:pt idx="210">
                  <c:v>-1.2932880527819</c:v>
                </c:pt>
                <c:pt idx="211">
                  <c:v>0.19607088910587001</c:v>
                </c:pt>
                <c:pt idx="212">
                  <c:v>-0.46683076084996</c:v>
                </c:pt>
                <c:pt idx="213">
                  <c:v>0.56582148581883995</c:v>
                </c:pt>
                <c:pt idx="214">
                  <c:v>-0.34909423775430998</c:v>
                </c:pt>
                <c:pt idx="215">
                  <c:v>-9.8874396357537003E-2</c:v>
                </c:pt>
                <c:pt idx="216">
                  <c:v>0.60826545729026005</c:v>
                </c:pt>
                <c:pt idx="217">
                  <c:v>-2.1750043215798001</c:v>
                </c:pt>
                <c:pt idx="218">
                  <c:v>1.4136091929532999</c:v>
                </c:pt>
                <c:pt idx="219">
                  <c:v>-0.15122779945793999</c:v>
                </c:pt>
                <c:pt idx="220">
                  <c:v>-1.5559076625517001</c:v>
                </c:pt>
                <c:pt idx="221">
                  <c:v>0.40483685490727001</c:v>
                </c:pt>
                <c:pt idx="222">
                  <c:v>1.3978012971742</c:v>
                </c:pt>
                <c:pt idx="223">
                  <c:v>2.008172508396</c:v>
                </c:pt>
                <c:pt idx="224">
                  <c:v>-0.27214539963862</c:v>
                </c:pt>
                <c:pt idx="225">
                  <c:v>-0.89569587908027004</c:v>
                </c:pt>
                <c:pt idx="226">
                  <c:v>-1.7833658054738999</c:v>
                </c:pt>
                <c:pt idx="227">
                  <c:v>-0.91483962887715997</c:v>
                </c:pt>
                <c:pt idx="228">
                  <c:v>7.3369887550100002E-2</c:v>
                </c:pt>
                <c:pt idx="229">
                  <c:v>-1.1835525683802</c:v>
                </c:pt>
                <c:pt idx="230">
                  <c:v>0.65398224622280998</c:v>
                </c:pt>
                <c:pt idx="231">
                  <c:v>3.4767417219818002</c:v>
                </c:pt>
                <c:pt idx="232">
                  <c:v>0.96440424022497995</c:v>
                </c:pt>
                <c:pt idx="233">
                  <c:v>0.63701420578706003</c:v>
                </c:pt>
                <c:pt idx="234">
                  <c:v>1.1553911512624</c:v>
                </c:pt>
                <c:pt idx="235">
                  <c:v>0.20701521396125999</c:v>
                </c:pt>
                <c:pt idx="236">
                  <c:v>1.3491371164443</c:v>
                </c:pt>
                <c:pt idx="237">
                  <c:v>0.86214953967190999</c:v>
                </c:pt>
                <c:pt idx="238">
                  <c:v>8.7960600396699007E-2</c:v>
                </c:pt>
                <c:pt idx="239">
                  <c:v>-1.0425728942223</c:v>
                </c:pt>
                <c:pt idx="240">
                  <c:v>1.1996698286609999</c:v>
                </c:pt>
                <c:pt idx="241">
                  <c:v>-1.2741147000816</c:v>
                </c:pt>
                <c:pt idx="242">
                  <c:v>1.9077635834844</c:v>
                </c:pt>
                <c:pt idx="243">
                  <c:v>0.61776705700826995</c:v>
                </c:pt>
              </c:numCache>
            </c:numRef>
          </c:xVal>
          <c:yVal>
            <c:numRef>
              <c:f>Sheet3!$B$25:$B$268</c:f>
              <c:numCache>
                <c:formatCode>General</c:formatCode>
                <c:ptCount val="244"/>
                <c:pt idx="0">
                  <c:v>1.2734066497230625</c:v>
                </c:pt>
                <c:pt idx="1">
                  <c:v>-0.17994646136051107</c:v>
                </c:pt>
                <c:pt idx="2">
                  <c:v>0.29474036782040763</c:v>
                </c:pt>
                <c:pt idx="3">
                  <c:v>-0.44518310054991861</c:v>
                </c:pt>
                <c:pt idx="4">
                  <c:v>-1.2827316579318482</c:v>
                </c:pt>
                <c:pt idx="5">
                  <c:v>-0.30536314191309216</c:v>
                </c:pt>
                <c:pt idx="6">
                  <c:v>-0.29581862404238513</c:v>
                </c:pt>
                <c:pt idx="7">
                  <c:v>-1.1470575044551687</c:v>
                </c:pt>
                <c:pt idx="8">
                  <c:v>0.94892099712037181</c:v>
                </c:pt>
                <c:pt idx="9">
                  <c:v>-0.51356401228038684</c:v>
                </c:pt>
                <c:pt idx="10">
                  <c:v>6.7429479053901814E-2</c:v>
                </c:pt>
                <c:pt idx="11">
                  <c:v>-1.0460549010521272</c:v>
                </c:pt>
                <c:pt idx="12">
                  <c:v>0.46191901826980081</c:v>
                </c:pt>
                <c:pt idx="13">
                  <c:v>-0.42491195584992381</c:v>
                </c:pt>
                <c:pt idx="14">
                  <c:v>0.99503678976747389</c:v>
                </c:pt>
                <c:pt idx="15">
                  <c:v>0.39899027627794098</c:v>
                </c:pt>
                <c:pt idx="16">
                  <c:v>0.8990997279999009</c:v>
                </c:pt>
                <c:pt idx="17">
                  <c:v>-0.24673662371990213</c:v>
                </c:pt>
                <c:pt idx="18">
                  <c:v>-0.30324061542774694</c:v>
                </c:pt>
                <c:pt idx="19">
                  <c:v>-0.26883714288184019</c:v>
                </c:pt>
                <c:pt idx="20">
                  <c:v>0.16551349562698581</c:v>
                </c:pt>
                <c:pt idx="21">
                  <c:v>0.73648009132305359</c:v>
                </c:pt>
                <c:pt idx="22">
                  <c:v>0.29106349718684582</c:v>
                </c:pt>
                <c:pt idx="23">
                  <c:v>0.88779726838795203</c:v>
                </c:pt>
                <c:pt idx="24">
                  <c:v>0.29058144309851086</c:v>
                </c:pt>
                <c:pt idx="25">
                  <c:v>-0.1217886786883722</c:v>
                </c:pt>
                <c:pt idx="26">
                  <c:v>0.59606897627326583</c:v>
                </c:pt>
                <c:pt idx="27">
                  <c:v>-0.37977491507322653</c:v>
                </c:pt>
                <c:pt idx="28">
                  <c:v>-8.273647506715727E-2</c:v>
                </c:pt>
                <c:pt idx="29">
                  <c:v>-4.3763126246126584E-2</c:v>
                </c:pt>
                <c:pt idx="30">
                  <c:v>-0.59572375188840998</c:v>
                </c:pt>
                <c:pt idx="31">
                  <c:v>0.52094900520155663</c:v>
                </c:pt>
                <c:pt idx="32">
                  <c:v>1.2643645785558939</c:v>
                </c:pt>
                <c:pt idx="33">
                  <c:v>0.28909370653873134</c:v>
                </c:pt>
                <c:pt idx="34">
                  <c:v>-0.78182742743431954</c:v>
                </c:pt>
                <c:pt idx="35">
                  <c:v>-0.23038568877998608</c:v>
                </c:pt>
                <c:pt idx="36">
                  <c:v>-1.7198987809156312</c:v>
                </c:pt>
                <c:pt idx="37">
                  <c:v>-1.08188164926952</c:v>
                </c:pt>
                <c:pt idx="38">
                  <c:v>-0.427497744321296</c:v>
                </c:pt>
                <c:pt idx="39">
                  <c:v>-5.8767371553377704E-2</c:v>
                </c:pt>
                <c:pt idx="40">
                  <c:v>0.67327170249756452</c:v>
                </c:pt>
                <c:pt idx="41">
                  <c:v>0.92427067247945582</c:v>
                </c:pt>
                <c:pt idx="42">
                  <c:v>4.3838165422052329E-2</c:v>
                </c:pt>
                <c:pt idx="43">
                  <c:v>-0.27655166848701435</c:v>
                </c:pt>
                <c:pt idx="44">
                  <c:v>1.0310631557284242</c:v>
                </c:pt>
                <c:pt idx="45">
                  <c:v>-0.74264497916839201</c:v>
                </c:pt>
                <c:pt idx="46">
                  <c:v>-0.66580073862577249</c:v>
                </c:pt>
                <c:pt idx="47">
                  <c:v>-0.11974317040659746</c:v>
                </c:pt>
                <c:pt idx="48">
                  <c:v>-1.1597262193679043</c:v>
                </c:pt>
                <c:pt idx="49">
                  <c:v>1.3975755773250522</c:v>
                </c:pt>
                <c:pt idx="50">
                  <c:v>-0.44134633813664842</c:v>
                </c:pt>
                <c:pt idx="51">
                  <c:v>-0.38473557280698473</c:v>
                </c:pt>
                <c:pt idx="52">
                  <c:v>-7.3656740602126458E-2</c:v>
                </c:pt>
                <c:pt idx="53">
                  <c:v>-0.24075168524752544</c:v>
                </c:pt>
                <c:pt idx="54">
                  <c:v>0.57661857237716685</c:v>
                </c:pt>
                <c:pt idx="55">
                  <c:v>-1.2385457474487669</c:v>
                </c:pt>
                <c:pt idx="56">
                  <c:v>-1.2101428744904263</c:v>
                </c:pt>
                <c:pt idx="57">
                  <c:v>-0.17965743365683629</c:v>
                </c:pt>
                <c:pt idx="58">
                  <c:v>2.8645674523050113E-2</c:v>
                </c:pt>
                <c:pt idx="59">
                  <c:v>-0.37426365155998276</c:v>
                </c:pt>
                <c:pt idx="60">
                  <c:v>0.10656578510232269</c:v>
                </c:pt>
                <c:pt idx="61">
                  <c:v>-0.88963902316970533</c:v>
                </c:pt>
                <c:pt idx="62">
                  <c:v>0.21296207805069112</c:v>
                </c:pt>
                <c:pt idx="63">
                  <c:v>1.3012350240916204</c:v>
                </c:pt>
                <c:pt idx="64">
                  <c:v>-0.38638820873964141</c:v>
                </c:pt>
                <c:pt idx="65">
                  <c:v>-0.81590758982864187</c:v>
                </c:pt>
                <c:pt idx="66">
                  <c:v>-0.42094552705997029</c:v>
                </c:pt>
                <c:pt idx="67">
                  <c:v>0.74153622511683515</c:v>
                </c:pt>
                <c:pt idx="68">
                  <c:v>0.40239541310749422</c:v>
                </c:pt>
                <c:pt idx="69">
                  <c:v>0.19725175559128427</c:v>
                </c:pt>
                <c:pt idx="70">
                  <c:v>0.49148269402501316</c:v>
                </c:pt>
                <c:pt idx="71">
                  <c:v>-2.0683207464496645E-3</c:v>
                </c:pt>
                <c:pt idx="72">
                  <c:v>1.4319397507969887</c:v>
                </c:pt>
                <c:pt idx="73">
                  <c:v>0.8750530695097527</c:v>
                </c:pt>
                <c:pt idx="74">
                  <c:v>-0.7091571789548794</c:v>
                </c:pt>
                <c:pt idx="75">
                  <c:v>-0.13255627408076545</c:v>
                </c:pt>
                <c:pt idx="76">
                  <c:v>-1.3450537056728731</c:v>
                </c:pt>
                <c:pt idx="77">
                  <c:v>-1.23132083458162</c:v>
                </c:pt>
                <c:pt idx="78">
                  <c:v>0.85178276421893862</c:v>
                </c:pt>
                <c:pt idx="79">
                  <c:v>-8.8874072221992798E-2</c:v>
                </c:pt>
                <c:pt idx="80">
                  <c:v>-0.42031402409643109</c:v>
                </c:pt>
                <c:pt idx="81">
                  <c:v>0.49737450277465889</c:v>
                </c:pt>
                <c:pt idx="82">
                  <c:v>1.1844711208838483</c:v>
                </c:pt>
                <c:pt idx="83">
                  <c:v>0.15817821176432129</c:v>
                </c:pt>
                <c:pt idx="84">
                  <c:v>-0.67022111324286748</c:v>
                </c:pt>
                <c:pt idx="85">
                  <c:v>-0.58011292598654318</c:v>
                </c:pt>
                <c:pt idx="86">
                  <c:v>-0.37617376423092763</c:v>
                </c:pt>
                <c:pt idx="87">
                  <c:v>0.45090208117044744</c:v>
                </c:pt>
                <c:pt idx="88">
                  <c:v>0.59976864267874652</c:v>
                </c:pt>
                <c:pt idx="89">
                  <c:v>-0.57997322293575149</c:v>
                </c:pt>
                <c:pt idx="90">
                  <c:v>1.289494650960207</c:v>
                </c:pt>
                <c:pt idx="91">
                  <c:v>3.3721403128907243E-2</c:v>
                </c:pt>
                <c:pt idx="92">
                  <c:v>-0.70940147881748228</c:v>
                </c:pt>
                <c:pt idx="93">
                  <c:v>-0.26292266986796436</c:v>
                </c:pt>
                <c:pt idx="94">
                  <c:v>-7.5659993859781532E-2</c:v>
                </c:pt>
                <c:pt idx="95">
                  <c:v>-0.60876762147387442</c:v>
                </c:pt>
                <c:pt idx="96">
                  <c:v>-2.3246520315380409E-2</c:v>
                </c:pt>
                <c:pt idx="97">
                  <c:v>-0.36979436785922404</c:v>
                </c:pt>
                <c:pt idx="98">
                  <c:v>2.5844833833889762</c:v>
                </c:pt>
                <c:pt idx="99">
                  <c:v>-0.16567279838701834</c:v>
                </c:pt>
                <c:pt idx="100">
                  <c:v>-8.7918383469400313E-2</c:v>
                </c:pt>
                <c:pt idx="101">
                  <c:v>2.0765238574714231</c:v>
                </c:pt>
                <c:pt idx="102">
                  <c:v>0.50545111553456723</c:v>
                </c:pt>
                <c:pt idx="103">
                  <c:v>-0.34984182964999588</c:v>
                </c:pt>
                <c:pt idx="104">
                  <c:v>-0.60645873735295397</c:v>
                </c:pt>
                <c:pt idx="105">
                  <c:v>0.80363476262476308</c:v>
                </c:pt>
                <c:pt idx="106">
                  <c:v>0.36424353852786023</c:v>
                </c:pt>
                <c:pt idx="107">
                  <c:v>-0.65422776355398726</c:v>
                </c:pt>
                <c:pt idx="108">
                  <c:v>-0.21384462831415607</c:v>
                </c:pt>
                <c:pt idx="109">
                  <c:v>-0.25343933465301327</c:v>
                </c:pt>
                <c:pt idx="110">
                  <c:v>0.20078931689837004</c:v>
                </c:pt>
                <c:pt idx="111">
                  <c:v>-2.026023614392189</c:v>
                </c:pt>
                <c:pt idx="112">
                  <c:v>-0.63028147397714318</c:v>
                </c:pt>
                <c:pt idx="113">
                  <c:v>-0.19771552372596968</c:v>
                </c:pt>
                <c:pt idx="114">
                  <c:v>-0.63327240727535616</c:v>
                </c:pt>
                <c:pt idx="115">
                  <c:v>0.31533797925395424</c:v>
                </c:pt>
                <c:pt idx="116">
                  <c:v>-1.0741558565216198</c:v>
                </c:pt>
                <c:pt idx="117">
                  <c:v>-1.260394236868031</c:v>
                </c:pt>
                <c:pt idx="118">
                  <c:v>0.70136253471596399</c:v>
                </c:pt>
                <c:pt idx="119">
                  <c:v>-1.4380865143020667</c:v>
                </c:pt>
                <c:pt idx="120">
                  <c:v>0.6623342123192324</c:v>
                </c:pt>
                <c:pt idx="121">
                  <c:v>-0.32250898806365025</c:v>
                </c:pt>
                <c:pt idx="122">
                  <c:v>1.0595767783429311</c:v>
                </c:pt>
                <c:pt idx="123">
                  <c:v>0.90590232684061589</c:v>
                </c:pt>
                <c:pt idx="124">
                  <c:v>-1.9215736712829432E-2</c:v>
                </c:pt>
                <c:pt idx="125">
                  <c:v>-0.52691388154370045</c:v>
                </c:pt>
                <c:pt idx="126">
                  <c:v>0.63709420176789244</c:v>
                </c:pt>
                <c:pt idx="127">
                  <c:v>1.3649056880016694</c:v>
                </c:pt>
                <c:pt idx="128">
                  <c:v>-0.64284616166828012</c:v>
                </c:pt>
                <c:pt idx="129">
                  <c:v>-0.17457636787580702</c:v>
                </c:pt>
                <c:pt idx="130">
                  <c:v>-1.2301245776505281</c:v>
                </c:pt>
                <c:pt idx="131">
                  <c:v>-0.41873669678417491</c:v>
                </c:pt>
                <c:pt idx="132">
                  <c:v>0.67266024506789068</c:v>
                </c:pt>
                <c:pt idx="133">
                  <c:v>-0.1452740559292785</c:v>
                </c:pt>
                <c:pt idx="134">
                  <c:v>-0.54777346501948965</c:v>
                </c:pt>
                <c:pt idx="135">
                  <c:v>-5.6530404676101112E-2</c:v>
                </c:pt>
                <c:pt idx="136">
                  <c:v>-0.57038872859754952</c:v>
                </c:pt>
                <c:pt idx="137">
                  <c:v>0.47188127538536717</c:v>
                </c:pt>
                <c:pt idx="138">
                  <c:v>-0.15361672073761867</c:v>
                </c:pt>
                <c:pt idx="139">
                  <c:v>-0.33554773553749595</c:v>
                </c:pt>
                <c:pt idx="140">
                  <c:v>-0.77896439569788911</c:v>
                </c:pt>
                <c:pt idx="141">
                  <c:v>1.6269898169257793</c:v>
                </c:pt>
                <c:pt idx="142">
                  <c:v>-0.55997834445705275</c:v>
                </c:pt>
                <c:pt idx="143">
                  <c:v>-0.50113587089545208</c:v>
                </c:pt>
                <c:pt idx="144">
                  <c:v>0.20115306824220214</c:v>
                </c:pt>
                <c:pt idx="145">
                  <c:v>-0.24538288733311769</c:v>
                </c:pt>
                <c:pt idx="146">
                  <c:v>-9.7137943575262134E-2</c:v>
                </c:pt>
                <c:pt idx="147">
                  <c:v>-0.64739797704220914</c:v>
                </c:pt>
                <c:pt idx="148">
                  <c:v>0.27146644816538479</c:v>
                </c:pt>
                <c:pt idx="149">
                  <c:v>0.86220910531754336</c:v>
                </c:pt>
                <c:pt idx="150">
                  <c:v>-0.91712845763535089</c:v>
                </c:pt>
                <c:pt idx="151">
                  <c:v>-0.87471505468895838</c:v>
                </c:pt>
                <c:pt idx="152">
                  <c:v>0.33196743188368155</c:v>
                </c:pt>
                <c:pt idx="153">
                  <c:v>-0.68556804011955252</c:v>
                </c:pt>
                <c:pt idx="154">
                  <c:v>-1.8776091614137269</c:v>
                </c:pt>
                <c:pt idx="155">
                  <c:v>-0.55904909769370192</c:v>
                </c:pt>
                <c:pt idx="156">
                  <c:v>-0.90173769818450156</c:v>
                </c:pt>
                <c:pt idx="157">
                  <c:v>0.34781786437673096</c:v>
                </c:pt>
                <c:pt idx="158">
                  <c:v>0.459766286939089</c:v>
                </c:pt>
                <c:pt idx="159">
                  <c:v>0.26385673931188153</c:v>
                </c:pt>
                <c:pt idx="160">
                  <c:v>1.2380447805979613</c:v>
                </c:pt>
                <c:pt idx="161">
                  <c:v>0.55169350977208298</c:v>
                </c:pt>
                <c:pt idx="162">
                  <c:v>-0.26111950244957455</c:v>
                </c:pt>
                <c:pt idx="163">
                  <c:v>-1.8556308808592839E-2</c:v>
                </c:pt>
                <c:pt idx="164">
                  <c:v>-0.40075998653107892</c:v>
                </c:pt>
                <c:pt idx="165">
                  <c:v>0.76695573622788271</c:v>
                </c:pt>
                <c:pt idx="166">
                  <c:v>1.2199683874165139</c:v>
                </c:pt>
                <c:pt idx="167">
                  <c:v>-0.2960843892238933</c:v>
                </c:pt>
                <c:pt idx="168">
                  <c:v>-0.19502673228805822</c:v>
                </c:pt>
                <c:pt idx="169">
                  <c:v>6.1387881974551473E-2</c:v>
                </c:pt>
                <c:pt idx="170">
                  <c:v>-0.62954869533629632</c:v>
                </c:pt>
                <c:pt idx="171">
                  <c:v>-0.15707062953084727</c:v>
                </c:pt>
                <c:pt idx="172">
                  <c:v>8.3871511735028964E-2</c:v>
                </c:pt>
                <c:pt idx="173">
                  <c:v>0.64303721767186328</c:v>
                </c:pt>
                <c:pt idx="174">
                  <c:v>-0.84102840028348713</c:v>
                </c:pt>
                <c:pt idx="175">
                  <c:v>-8.8623421439728581E-2</c:v>
                </c:pt>
                <c:pt idx="176">
                  <c:v>0.22380497773231148</c:v>
                </c:pt>
                <c:pt idx="177">
                  <c:v>0.13610127434779998</c:v>
                </c:pt>
                <c:pt idx="178">
                  <c:v>-0.89122750265345352</c:v>
                </c:pt>
                <c:pt idx="179">
                  <c:v>0.44703427411872293</c:v>
                </c:pt>
                <c:pt idx="180">
                  <c:v>-0.56838923482656578</c:v>
                </c:pt>
                <c:pt idx="181">
                  <c:v>-0.63644823738061285</c:v>
                </c:pt>
                <c:pt idx="182">
                  <c:v>0.18473462709975594</c:v>
                </c:pt>
                <c:pt idx="183">
                  <c:v>-0.74487125823265599</c:v>
                </c:pt>
                <c:pt idx="184">
                  <c:v>0.21935293747837251</c:v>
                </c:pt>
                <c:pt idx="185">
                  <c:v>-0.32035387743863653</c:v>
                </c:pt>
                <c:pt idx="186">
                  <c:v>-0.56202987616295963</c:v>
                </c:pt>
                <c:pt idx="187">
                  <c:v>-1.6736594104044897</c:v>
                </c:pt>
                <c:pt idx="188">
                  <c:v>0.15804791507191687</c:v>
                </c:pt>
                <c:pt idx="189">
                  <c:v>-0.19913205107852541</c:v>
                </c:pt>
                <c:pt idx="190">
                  <c:v>0.2325486773178439</c:v>
                </c:pt>
                <c:pt idx="191">
                  <c:v>0.54083016511116466</c:v>
                </c:pt>
                <c:pt idx="192">
                  <c:v>0.20918030955730016</c:v>
                </c:pt>
                <c:pt idx="193">
                  <c:v>-1.4649631489637751</c:v>
                </c:pt>
                <c:pt idx="194">
                  <c:v>-0.44698649459038303</c:v>
                </c:pt>
                <c:pt idx="195">
                  <c:v>-0.25779856845449817</c:v>
                </c:pt>
                <c:pt idx="196">
                  <c:v>-0.30582816498932286</c:v>
                </c:pt>
                <c:pt idx="197">
                  <c:v>0.1430138126208087</c:v>
                </c:pt>
                <c:pt idx="198">
                  <c:v>-0.95562047841736719</c:v>
                </c:pt>
                <c:pt idx="199">
                  <c:v>0.91740234056504799</c:v>
                </c:pt>
                <c:pt idx="200">
                  <c:v>0.18785057810594613</c:v>
                </c:pt>
                <c:pt idx="201">
                  <c:v>0.29042401121526867</c:v>
                </c:pt>
                <c:pt idx="202">
                  <c:v>-0.58331044980514002</c:v>
                </c:pt>
                <c:pt idx="203">
                  <c:v>0.32737060656475253</c:v>
                </c:pt>
                <c:pt idx="204">
                  <c:v>2.100535511986362</c:v>
                </c:pt>
                <c:pt idx="205">
                  <c:v>0.44943208809302798</c:v>
                </c:pt>
                <c:pt idx="206">
                  <c:v>-1.1409194898147443</c:v>
                </c:pt>
                <c:pt idx="207">
                  <c:v>-0.19314396850395907</c:v>
                </c:pt>
                <c:pt idx="208">
                  <c:v>-0.8036196381566616</c:v>
                </c:pt>
                <c:pt idx="209">
                  <c:v>-0.45806985602070405</c:v>
                </c:pt>
                <c:pt idx="210">
                  <c:v>-1.1309858158887514</c:v>
                </c:pt>
                <c:pt idx="211">
                  <c:v>0.19245423077939988</c:v>
                </c:pt>
                <c:pt idx="212">
                  <c:v>-0.39659825742867616</c:v>
                </c:pt>
                <c:pt idx="213">
                  <c:v>0.52101354123625021</c:v>
                </c:pt>
                <c:pt idx="214">
                  <c:v>-0.29197792364751668</c:v>
                </c:pt>
                <c:pt idx="215">
                  <c:v>-6.9633296531834865E-2</c:v>
                </c:pt>
                <c:pt idx="216">
                  <c:v>0.55872913148457504</c:v>
                </c:pt>
                <c:pt idx="217">
                  <c:v>-1.9144763413136778</c:v>
                </c:pt>
                <c:pt idx="218">
                  <c:v>1.2743552449309814</c:v>
                </c:pt>
                <c:pt idx="219">
                  <c:v>-0.1161543790551739</c:v>
                </c:pt>
                <c:pt idx="220">
                  <c:v>-1.3643488413050291</c:v>
                </c:pt>
                <c:pt idx="221">
                  <c:v>0.3779630639776137</c:v>
                </c:pt>
                <c:pt idx="222">
                  <c:v>1.2603083944779268</c:v>
                </c:pt>
                <c:pt idx="223">
                  <c:v>1.8026824868108318</c:v>
                </c:pt>
                <c:pt idx="224">
                  <c:v>-0.22360140873042786</c:v>
                </c:pt>
                <c:pt idx="225">
                  <c:v>-0.77768656067252451</c:v>
                </c:pt>
                <c:pt idx="226">
                  <c:v>-1.5664674890115742</c:v>
                </c:pt>
                <c:pt idx="227">
                  <c:v>-0.79469764135431542</c:v>
                </c:pt>
                <c:pt idx="228">
                  <c:v>8.3422475802073667E-2</c:v>
                </c:pt>
                <c:pt idx="229">
                  <c:v>-1.0334751819420009</c:v>
                </c:pt>
                <c:pt idx="230">
                  <c:v>0.59935293785976862</c:v>
                </c:pt>
                <c:pt idx="231">
                  <c:v>3.1076488410598118</c:v>
                </c:pt>
                <c:pt idx="232">
                  <c:v>0.87519302360050322</c:v>
                </c:pt>
                <c:pt idx="233">
                  <c:v>0.58427518622140751</c:v>
                </c:pt>
                <c:pt idx="234">
                  <c:v>1.0449034401747612</c:v>
                </c:pt>
                <c:pt idx="235">
                  <c:v>0.20217932618119067</c:v>
                </c:pt>
                <c:pt idx="236">
                  <c:v>1.2170655442791602</c:v>
                </c:pt>
                <c:pt idx="237">
                  <c:v>0.78432979253783963</c:v>
                </c:pt>
                <c:pt idx="238">
                  <c:v>9.6387741022927118E-2</c:v>
                </c:pt>
                <c:pt idx="239">
                  <c:v>-0.90820105137525986</c:v>
                </c:pt>
                <c:pt idx="240">
                  <c:v>1.0842493448017083</c:v>
                </c:pt>
                <c:pt idx="241">
                  <c:v>-1.1139484301526392</c:v>
                </c:pt>
                <c:pt idx="242">
                  <c:v>1.713459406642881</c:v>
                </c:pt>
                <c:pt idx="243">
                  <c:v>0.56717222550345969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886-4836-ABF9-CEB027417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24656"/>
        <c:axId val="171612656"/>
      </c:scatterChart>
      <c:valAx>
        <c:axId val="171624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沪深</a:t>
                </a:r>
                <a:r>
                  <a:rPr lang="en-US" altLang="zh-CN"/>
                  <a:t>300</a:t>
                </a:r>
              </a:p>
            </c:rich>
          </c:tx>
          <c:overlay val="0"/>
        </c:title>
        <c:numFmt formatCode="#,##0.0000_ " sourceLinked="1"/>
        <c:majorTickMark val="out"/>
        <c:minorTickMark val="none"/>
        <c:tickLblPos val="nextTo"/>
        <c:crossAx val="171612656"/>
        <c:crosses val="autoZero"/>
        <c:crossBetween val="midCat"/>
      </c:valAx>
      <c:valAx>
        <c:axId val="17161265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中信保诚量化阿尔法</a:t>
                </a:r>
                <a:r>
                  <a:rPr lang="en-US" altLang="zh-CN"/>
                  <a:t>A(004716.Of)</a:t>
                </a:r>
              </a:p>
            </c:rich>
          </c:tx>
          <c:overlay val="0"/>
        </c:title>
        <c:numFmt formatCode="#,##0.0000_ " sourceLinked="1"/>
        <c:majorTickMark val="out"/>
        <c:minorTickMark val="none"/>
        <c:tickLblPos val="nextTo"/>
        <c:crossAx val="171624656"/>
        <c:crosses val="autoZero"/>
        <c:crossBetween val="midCat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/>
              <a:t>沪深</a:t>
            </a:r>
            <a:r>
              <a:rPr lang="en-US" altLang="zh-CN"/>
              <a:t>300 Line Fit  Plot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景顺长城量化新动力股票(001974.of)</c:v>
          </c:tx>
          <c:spPr>
            <a:ln w="19050">
              <a:noFill/>
            </a:ln>
          </c:spPr>
          <c:xVal>
            <c:numRef>
              <c:f>Sheet1!$C$2:$C$245</c:f>
              <c:numCache>
                <c:formatCode>#,##0.0000_ </c:formatCode>
                <c:ptCount val="244"/>
                <c:pt idx="0">
                  <c:v>1.4125416729257001</c:v>
                </c:pt>
                <c:pt idx="1">
                  <c:v>-0.22301745735917</c:v>
                </c:pt>
                <c:pt idx="2">
                  <c:v>0.31118057859782</c:v>
                </c:pt>
                <c:pt idx="3">
                  <c:v>-0.52150665699275001</c:v>
                </c:pt>
                <c:pt idx="4">
                  <c:v>-1.4640581812136</c:v>
                </c:pt>
                <c:pt idx="5">
                  <c:v>-0.36415755291024998</c:v>
                </c:pt>
                <c:pt idx="6">
                  <c:v>-0.35341644448412002</c:v>
                </c:pt>
                <c:pt idx="7">
                  <c:v>-1.3113746394300001</c:v>
                </c:pt>
                <c:pt idx="8">
                  <c:v>1.0473754461406</c:v>
                </c:pt>
                <c:pt idx="9">
                  <c:v>-0.59846044314770996</c:v>
                </c:pt>
                <c:pt idx="10">
                  <c:v>5.5371858266915999E-2</c:v>
                </c:pt>
                <c:pt idx="11">
                  <c:v>-1.1977093994284</c:v>
                </c:pt>
                <c:pt idx="12">
                  <c:v>0.49931831749001998</c:v>
                </c:pt>
                <c:pt idx="13">
                  <c:v>-0.49869413088154002</c:v>
                </c:pt>
                <c:pt idx="14">
                  <c:v>1.0992727484128999</c:v>
                </c:pt>
                <c:pt idx="15">
                  <c:v>0.42850023636630002</c:v>
                </c:pt>
                <c:pt idx="16">
                  <c:v>0.99130811400298002</c:v>
                </c:pt>
                <c:pt idx="17">
                  <c:v>-0.29818106283606999</c:v>
                </c:pt>
                <c:pt idx="18">
                  <c:v>-0.36176892653589998</c:v>
                </c:pt>
                <c:pt idx="19">
                  <c:v>-0.32305231100259002</c:v>
                </c:pt>
                <c:pt idx="20">
                  <c:v>0.16575260993539001</c:v>
                </c:pt>
                <c:pt idx="21">
                  <c:v>0.80830094974121003</c:v>
                </c:pt>
                <c:pt idx="22">
                  <c:v>0.30704274086951</c:v>
                </c:pt>
                <c:pt idx="23">
                  <c:v>0.97858867172014996</c:v>
                </c:pt>
                <c:pt idx="24">
                  <c:v>0.30650025194547997</c:v>
                </c:pt>
                <c:pt idx="25">
                  <c:v>-0.15756846790084</c:v>
                </c:pt>
                <c:pt idx="26">
                  <c:v>0.65028657631620002</c:v>
                </c:pt>
                <c:pt idx="27">
                  <c:v>-0.44789828602225001</c:v>
                </c:pt>
                <c:pt idx="28">
                  <c:v>-0.1136203126292</c:v>
                </c:pt>
                <c:pt idx="29">
                  <c:v>-6.9760898137363997E-2</c:v>
                </c:pt>
                <c:pt idx="30">
                  <c:v>-0.69092050067463995</c:v>
                </c:pt>
                <c:pt idx="31">
                  <c:v>0.56574885893967997</c:v>
                </c:pt>
                <c:pt idx="32">
                  <c:v>1.4023660026489</c:v>
                </c:pt>
                <c:pt idx="33">
                  <c:v>0.30482599873388999</c:v>
                </c:pt>
                <c:pt idx="34">
                  <c:v>-0.90035588385674004</c:v>
                </c:pt>
                <c:pt idx="35">
                  <c:v>-0.27978022086193</c:v>
                </c:pt>
                <c:pt idx="36">
                  <c:v>-1.9560326876178999</c:v>
                </c:pt>
                <c:pt idx="37">
                  <c:v>-1.2380277258615999</c:v>
                </c:pt>
                <c:pt idx="38">
                  <c:v>-0.50160409812286999</c:v>
                </c:pt>
                <c:pt idx="39">
                  <c:v>-8.6646216796785996E-2</c:v>
                </c:pt>
                <c:pt idx="40">
                  <c:v>0.73716816262587004</c:v>
                </c:pt>
                <c:pt idx="41">
                  <c:v>1.0196347248916</c:v>
                </c:pt>
                <c:pt idx="42">
                  <c:v>2.8822915610290999E-2</c:v>
                </c:pt>
                <c:pt idx="43">
                  <c:v>-0.33173400211615001</c:v>
                </c:pt>
                <c:pt idx="44">
                  <c:v>1.139815718548</c:v>
                </c:pt>
                <c:pt idx="45">
                  <c:v>-0.85626115524638002</c:v>
                </c:pt>
                <c:pt idx="46">
                  <c:v>-0.76978299775609005</c:v>
                </c:pt>
                <c:pt idx="47">
                  <c:v>-0.15526651545664999</c:v>
                </c:pt>
                <c:pt idx="48">
                  <c:v>-1.3256316236318999</c:v>
                </c:pt>
                <c:pt idx="49">
                  <c:v>1.5522775854774</c:v>
                </c:pt>
                <c:pt idx="50">
                  <c:v>-0.51718888194696</c:v>
                </c:pt>
                <c:pt idx="51">
                  <c:v>-0.45348085847955</c:v>
                </c:pt>
                <c:pt idx="52">
                  <c:v>-0.10340225722918001</c:v>
                </c:pt>
                <c:pt idx="53">
                  <c:v>-0.29144579617028998</c:v>
                </c:pt>
                <c:pt idx="54">
                  <c:v>0.62839768679761998</c:v>
                </c:pt>
                <c:pt idx="55">
                  <c:v>-1.4143327092897999</c:v>
                </c:pt>
                <c:pt idx="56">
                  <c:v>-1.3823689849622001</c:v>
                </c:pt>
                <c:pt idx="57">
                  <c:v>-0.22269219442338001</c:v>
                </c:pt>
                <c:pt idx="58">
                  <c:v>1.1725751120715E-2</c:v>
                </c:pt>
                <c:pt idx="59">
                  <c:v>-0.44169607866483002</c:v>
                </c:pt>
                <c:pt idx="60">
                  <c:v>9.9414659837275002E-2</c:v>
                </c:pt>
                <c:pt idx="61">
                  <c:v>-1.0216837555286999</c:v>
                </c:pt>
                <c:pt idx="62">
                  <c:v>0.21914979304962001</c:v>
                </c:pt>
                <c:pt idx="63">
                  <c:v>1.4438588741153999</c:v>
                </c:pt>
                <c:pt idx="64">
                  <c:v>-0.45534068440078002</c:v>
                </c:pt>
                <c:pt idx="65">
                  <c:v>-0.93870865603614995</c:v>
                </c:pt>
                <c:pt idx="66">
                  <c:v>-0.49423043326218002</c:v>
                </c:pt>
                <c:pt idx="67">
                  <c:v>0.81399096803565996</c:v>
                </c:pt>
                <c:pt idx="68">
                  <c:v>0.43233227318445</c:v>
                </c:pt>
                <c:pt idx="69">
                  <c:v>0.20146987676344999</c:v>
                </c:pt>
                <c:pt idx="70">
                  <c:v>0.53258837377398005</c:v>
                </c:pt>
                <c:pt idx="71">
                  <c:v>-2.2838839554089E-2</c:v>
                </c:pt>
                <c:pt idx="72">
                  <c:v>1.5909499750350999</c:v>
                </c:pt>
                <c:pt idx="73">
                  <c:v>0.96424674017272005</c:v>
                </c:pt>
                <c:pt idx="74">
                  <c:v>-0.81857500934372995</c:v>
                </c:pt>
                <c:pt idx="75">
                  <c:v>-0.16968599035352999</c:v>
                </c:pt>
                <c:pt idx="76">
                  <c:v>-1.5341935071874</c:v>
                </c:pt>
                <c:pt idx="77">
                  <c:v>-1.4062020133733999</c:v>
                </c:pt>
                <c:pt idx="78">
                  <c:v>0.93805905048282001</c:v>
                </c:pt>
                <c:pt idx="79">
                  <c:v>-0.12052737670609</c:v>
                </c:pt>
                <c:pt idx="80">
                  <c:v>-0.49351975914592999</c:v>
                </c:pt>
                <c:pt idx="81">
                  <c:v>0.53921883509881996</c:v>
                </c:pt>
                <c:pt idx="82">
                  <c:v>1.3124563494827</c:v>
                </c:pt>
                <c:pt idx="83">
                  <c:v>0.15749770587709999</c:v>
                </c:pt>
                <c:pt idx="84">
                  <c:v>-0.77475755212221997</c:v>
                </c:pt>
                <c:pt idx="85">
                  <c:v>-0.67335255477053002</c:v>
                </c:pt>
                <c:pt idx="86">
                  <c:v>-0.44384566103061002</c:v>
                </c:pt>
                <c:pt idx="87">
                  <c:v>0.48692019350817001</c:v>
                </c:pt>
                <c:pt idx="88">
                  <c:v>0.65445006770886005</c:v>
                </c:pt>
                <c:pt idx="89">
                  <c:v>-0.67319533723096003</c:v>
                </c:pt>
                <c:pt idx="90">
                  <c:v>1.4306466173543999</c:v>
                </c:pt>
                <c:pt idx="91">
                  <c:v>1.7437820817231001E-2</c:v>
                </c:pt>
                <c:pt idx="92">
                  <c:v>-0.81884993693549002</c:v>
                </c:pt>
                <c:pt idx="93">
                  <c:v>-0.31639634400812999</c:v>
                </c:pt>
                <c:pt idx="94">
                  <c:v>-0.10565665716189</c:v>
                </c:pt>
                <c:pt idx="95">
                  <c:v>-0.70559967246850996</c:v>
                </c:pt>
                <c:pt idx="96">
                  <c:v>-4.6672137466207998E-2</c:v>
                </c:pt>
                <c:pt idx="97">
                  <c:v>-0.43666648351217002</c:v>
                </c:pt>
                <c:pt idx="98">
                  <c:v>2.8879873205787998</c:v>
                </c:pt>
                <c:pt idx="99">
                  <c:v>-0.20695431370820999</c:v>
                </c:pt>
                <c:pt idx="100">
                  <c:v>-0.11945187382032001</c:v>
                </c:pt>
                <c:pt idx="101">
                  <c:v>2.3163452095916002</c:v>
                </c:pt>
                <c:pt idx="102">
                  <c:v>0.54830800801935997</c:v>
                </c:pt>
                <c:pt idx="103">
                  <c:v>-0.41421250739887</c:v>
                </c:pt>
                <c:pt idx="104">
                  <c:v>-0.70300132491212997</c:v>
                </c:pt>
                <c:pt idx="105">
                  <c:v>0.88387476243075003</c:v>
                </c:pt>
                <c:pt idx="106">
                  <c:v>0.38939732067337002</c:v>
                </c:pt>
                <c:pt idx="107">
                  <c:v>-0.75675912565035997</c:v>
                </c:pt>
                <c:pt idx="108">
                  <c:v>-0.26116541743723998</c:v>
                </c:pt>
                <c:pt idx="109">
                  <c:v>-0.30572408867109002</c:v>
                </c:pt>
                <c:pt idx="110">
                  <c:v>0.20545094003749001</c:v>
                </c:pt>
                <c:pt idx="111">
                  <c:v>-2.3005362102519999</c:v>
                </c:pt>
                <c:pt idx="112">
                  <c:v>-0.72981070392464997</c:v>
                </c:pt>
                <c:pt idx="113">
                  <c:v>-0.24301421655471001</c:v>
                </c:pt>
                <c:pt idx="114">
                  <c:v>-0.73317660875992996</c:v>
                </c:pt>
                <c:pt idx="115">
                  <c:v>0.33436050038371001</c:v>
                </c:pt>
                <c:pt idx="116">
                  <c:v>-1.2293333550503001</c:v>
                </c:pt>
                <c:pt idx="117">
                  <c:v>-1.438920330894</c:v>
                </c:pt>
                <c:pt idx="118">
                  <c:v>0.76878072585068002</c:v>
                </c:pt>
                <c:pt idx="119">
                  <c:v>-1.6388897839622001</c:v>
                </c:pt>
                <c:pt idx="120">
                  <c:v>0.72485944577850003</c:v>
                </c:pt>
                <c:pt idx="121">
                  <c:v>-0.38345296364295001</c:v>
                </c:pt>
                <c:pt idx="122">
                  <c:v>1.1719040771506</c:v>
                </c:pt>
                <c:pt idx="123">
                  <c:v>0.99896355063344999</c:v>
                </c:pt>
                <c:pt idx="124">
                  <c:v>-4.2136016909491002E-2</c:v>
                </c:pt>
                <c:pt idx="125">
                  <c:v>-0.61348397761789997</c:v>
                </c:pt>
                <c:pt idx="126">
                  <c:v>0.69645511004556004</c:v>
                </c:pt>
                <c:pt idx="127">
                  <c:v>1.515511891469</c:v>
                </c:pt>
                <c:pt idx="128">
                  <c:v>-0.74395061907376003</c:v>
                </c:pt>
                <c:pt idx="129">
                  <c:v>-0.2169741184332</c:v>
                </c:pt>
                <c:pt idx="130">
                  <c:v>-1.404855782419</c:v>
                </c:pt>
                <c:pt idx="131">
                  <c:v>-0.49174468324226001</c:v>
                </c:pt>
                <c:pt idx="132">
                  <c:v>0.73648004714019999</c:v>
                </c:pt>
                <c:pt idx="133">
                  <c:v>-0.18399819298389999</c:v>
                </c:pt>
                <c:pt idx="134">
                  <c:v>-0.63695871472589005</c:v>
                </c:pt>
                <c:pt idx="135">
                  <c:v>-8.4128802706312997E-2</c:v>
                </c:pt>
                <c:pt idx="136">
                  <c:v>-0.66240924051127004</c:v>
                </c:pt>
                <c:pt idx="137">
                  <c:v>0.51052953688284997</c:v>
                </c:pt>
                <c:pt idx="138">
                  <c:v>-0.19338677274068999</c:v>
                </c:pt>
                <c:pt idx="139">
                  <c:v>-0.39812637116909999</c:v>
                </c:pt>
                <c:pt idx="140">
                  <c:v>-0.89713391552633004</c:v>
                </c:pt>
                <c:pt idx="141">
                  <c:v>1.8104533524915001</c:v>
                </c:pt>
                <c:pt idx="142">
                  <c:v>-0.65069371267367004</c:v>
                </c:pt>
                <c:pt idx="143">
                  <c:v>-0.58447419303437997</c:v>
                </c:pt>
                <c:pt idx="144">
                  <c:v>0.20586029467197001</c:v>
                </c:pt>
                <c:pt idx="145">
                  <c:v>-0.29665760931983998</c:v>
                </c:pt>
                <c:pt idx="146">
                  <c:v>-0.12982728471898999</c:v>
                </c:pt>
                <c:pt idx="147">
                  <c:v>-0.74907309284659995</c:v>
                </c:pt>
                <c:pt idx="148">
                  <c:v>0.28498882141301002</c:v>
                </c:pt>
                <c:pt idx="149">
                  <c:v>0.94979253579292</c:v>
                </c:pt>
                <c:pt idx="150">
                  <c:v>-1.0526195241205001</c:v>
                </c:pt>
                <c:pt idx="151">
                  <c:v>-1.0048887779539999</c:v>
                </c:pt>
                <c:pt idx="152">
                  <c:v>0.35307477764556</c:v>
                </c:pt>
                <c:pt idx="153">
                  <c:v>-0.79202851413658004</c:v>
                </c:pt>
                <c:pt idx="154">
                  <c:v>-2.1335151251598998</c:v>
                </c:pt>
                <c:pt idx="155">
                  <c:v>-0.64964796679367998</c:v>
                </c:pt>
                <c:pt idx="156">
                  <c:v>-1.0352992342681</c:v>
                </c:pt>
                <c:pt idx="157">
                  <c:v>0.37091236947735001</c:v>
                </c:pt>
                <c:pt idx="158">
                  <c:v>0.49689569950672002</c:v>
                </c:pt>
                <c:pt idx="159">
                  <c:v>0.27642508786523001</c:v>
                </c:pt>
                <c:pt idx="160">
                  <c:v>1.3727465072014</c:v>
                </c:pt>
                <c:pt idx="161">
                  <c:v>0.60034778384851994</c:v>
                </c:pt>
                <c:pt idx="162">
                  <c:v>-0.31436711455791</c:v>
                </c:pt>
                <c:pt idx="163">
                  <c:v>-4.1393916919258998E-2</c:v>
                </c:pt>
                <c:pt idx="164">
                  <c:v>-0.47151424346632997</c:v>
                </c:pt>
                <c:pt idx="165">
                  <c:v>0.84259730820722001</c:v>
                </c:pt>
                <c:pt idx="166">
                  <c:v>1.3524038873074</c:v>
                </c:pt>
                <c:pt idx="167">
                  <c:v>-0.35371552848910998</c:v>
                </c:pt>
                <c:pt idx="168">
                  <c:v>-0.23998833292589999</c:v>
                </c:pt>
                <c:pt idx="169">
                  <c:v>4.8572829738146001E-2</c:v>
                </c:pt>
                <c:pt idx="170">
                  <c:v>-0.72898605725938004</c:v>
                </c:pt>
                <c:pt idx="171">
                  <c:v>-0.19727369603473</c:v>
                </c:pt>
                <c:pt idx="172">
                  <c:v>7.3875218852156005E-2</c:v>
                </c:pt>
                <c:pt idx="173">
                  <c:v>0.70314319833534999</c:v>
                </c:pt>
                <c:pt idx="174">
                  <c:v>-0.96697884762705999</c:v>
                </c:pt>
                <c:pt idx="175">
                  <c:v>-0.12024530198363</c:v>
                </c:pt>
                <c:pt idx="176">
                  <c:v>0.23135206064569999</c:v>
                </c:pt>
                <c:pt idx="177">
                  <c:v>0.13265299588546001</c:v>
                </c:pt>
                <c:pt idx="178">
                  <c:v>-1.0234713817450001</c:v>
                </c:pt>
                <c:pt idx="179">
                  <c:v>0.48256748177598002</c:v>
                </c:pt>
                <c:pt idx="180">
                  <c:v>-0.66015907138984997</c:v>
                </c:pt>
                <c:pt idx="181">
                  <c:v>-0.73675059080549998</c:v>
                </c:pt>
                <c:pt idx="182">
                  <c:v>0.18738348328265</c:v>
                </c:pt>
                <c:pt idx="183">
                  <c:v>-0.85876654159904997</c:v>
                </c:pt>
                <c:pt idx="184">
                  <c:v>0.22634187074057999</c:v>
                </c:pt>
                <c:pt idx="185">
                  <c:v>-0.38102766807463001</c:v>
                </c:pt>
                <c:pt idx="186">
                  <c:v>-0.65300244369510996</c:v>
                </c:pt>
                <c:pt idx="187">
                  <c:v>-1.9039963145979</c:v>
                </c:pt>
                <c:pt idx="188">
                  <c:v>0.15735107396549999</c:v>
                </c:pt>
                <c:pt idx="189">
                  <c:v>-0.24460833310291999</c:v>
                </c:pt>
                <c:pt idx="190">
                  <c:v>0.24119195267230001</c:v>
                </c:pt>
                <c:pt idx="191">
                  <c:v>0.58812250809819</c:v>
                </c:pt>
                <c:pt idx="192">
                  <c:v>0.21489390647889001</c:v>
                </c:pt>
                <c:pt idx="193">
                  <c:v>-1.6691359264014001</c:v>
                </c:pt>
                <c:pt idx="194">
                  <c:v>-0.52353614147651995</c:v>
                </c:pt>
                <c:pt idx="195">
                  <c:v>-0.31062983703375002</c:v>
                </c:pt>
                <c:pt idx="196">
                  <c:v>-0.36468087565426999</c:v>
                </c:pt>
                <c:pt idx="197">
                  <c:v>0.14043215498976999</c:v>
                </c:pt>
                <c:pt idx="198">
                  <c:v>-1.095937266762</c:v>
                </c:pt>
                <c:pt idx="199">
                  <c:v>1.0119053142709</c:v>
                </c:pt>
                <c:pt idx="200">
                  <c:v>0.19089007922195</c:v>
                </c:pt>
                <c:pt idx="201">
                  <c:v>0.30632308292023003</c:v>
                </c:pt>
                <c:pt idx="202">
                  <c:v>-0.67695095025744001</c:v>
                </c:pt>
                <c:pt idx="203">
                  <c:v>0.34790165105755999</c:v>
                </c:pt>
                <c:pt idx="204">
                  <c:v>2.3433671910189999</c:v>
                </c:pt>
                <c:pt idx="205">
                  <c:v>0.48526590826881999</c:v>
                </c:pt>
                <c:pt idx="206">
                  <c:v>-1.3044671055276</c:v>
                </c:pt>
                <c:pt idx="207">
                  <c:v>-0.23786952816071999</c:v>
                </c:pt>
                <c:pt idx="208">
                  <c:v>-0.92488017113709997</c:v>
                </c:pt>
                <c:pt idx="209">
                  <c:v>-0.53600901736839002</c:v>
                </c:pt>
                <c:pt idx="210">
                  <c:v>-1.2932880527819</c:v>
                </c:pt>
                <c:pt idx="211">
                  <c:v>0.19607088910587001</c:v>
                </c:pt>
                <c:pt idx="212">
                  <c:v>-0.46683076084996</c:v>
                </c:pt>
                <c:pt idx="213">
                  <c:v>0.56582148581883995</c:v>
                </c:pt>
                <c:pt idx="214">
                  <c:v>-0.34909423775430998</c:v>
                </c:pt>
                <c:pt idx="215">
                  <c:v>-9.8874396357537003E-2</c:v>
                </c:pt>
                <c:pt idx="216">
                  <c:v>0.60826545729026005</c:v>
                </c:pt>
                <c:pt idx="217">
                  <c:v>-2.1750043215798001</c:v>
                </c:pt>
                <c:pt idx="218">
                  <c:v>1.4136091929532999</c:v>
                </c:pt>
                <c:pt idx="219">
                  <c:v>-0.15122779945793999</c:v>
                </c:pt>
                <c:pt idx="220">
                  <c:v>-1.5559076625517001</c:v>
                </c:pt>
                <c:pt idx="221">
                  <c:v>0.40483685490727001</c:v>
                </c:pt>
                <c:pt idx="222">
                  <c:v>1.3978012971742</c:v>
                </c:pt>
                <c:pt idx="223">
                  <c:v>2.008172508396</c:v>
                </c:pt>
                <c:pt idx="224">
                  <c:v>-0.27214539963862</c:v>
                </c:pt>
                <c:pt idx="225">
                  <c:v>-0.89569587908027004</c:v>
                </c:pt>
                <c:pt idx="226">
                  <c:v>-1.7833658054738999</c:v>
                </c:pt>
                <c:pt idx="227">
                  <c:v>-0.91483962887715997</c:v>
                </c:pt>
                <c:pt idx="228">
                  <c:v>7.3369887550100002E-2</c:v>
                </c:pt>
                <c:pt idx="229">
                  <c:v>-1.1835525683802</c:v>
                </c:pt>
                <c:pt idx="230">
                  <c:v>0.65398224622280998</c:v>
                </c:pt>
                <c:pt idx="231">
                  <c:v>3.4767417219818002</c:v>
                </c:pt>
                <c:pt idx="232">
                  <c:v>0.96440424022497995</c:v>
                </c:pt>
                <c:pt idx="233">
                  <c:v>0.63701420578706003</c:v>
                </c:pt>
                <c:pt idx="234">
                  <c:v>1.1553911512624</c:v>
                </c:pt>
                <c:pt idx="235">
                  <c:v>0.20701521396125999</c:v>
                </c:pt>
                <c:pt idx="236">
                  <c:v>1.3491371164443</c:v>
                </c:pt>
                <c:pt idx="237">
                  <c:v>0.86214953967190999</c:v>
                </c:pt>
                <c:pt idx="238">
                  <c:v>8.7960600396699007E-2</c:v>
                </c:pt>
                <c:pt idx="239">
                  <c:v>-1.0425728942223</c:v>
                </c:pt>
                <c:pt idx="240">
                  <c:v>1.1996698286609999</c:v>
                </c:pt>
                <c:pt idx="241">
                  <c:v>-1.2741147000816</c:v>
                </c:pt>
                <c:pt idx="242">
                  <c:v>1.9077635834844</c:v>
                </c:pt>
                <c:pt idx="243">
                  <c:v>0.61776705700826995</c:v>
                </c:pt>
              </c:numCache>
            </c:numRef>
          </c:xVal>
          <c:yVal>
            <c:numRef>
              <c:f>Sheet1!$E$2:$E$245</c:f>
              <c:numCache>
                <c:formatCode>#,##0.0000_ </c:formatCode>
                <c:ptCount val="244"/>
                <c:pt idx="0">
                  <c:v>0.69341299999999995</c:v>
                </c:pt>
                <c:pt idx="1">
                  <c:v>-0.59026100000000004</c:v>
                </c:pt>
                <c:pt idx="2">
                  <c:v>0.19792199999999999</c:v>
                </c:pt>
                <c:pt idx="3">
                  <c:v>9.8765000000000006E-2</c:v>
                </c:pt>
                <c:pt idx="4">
                  <c:v>-1.3813519999999999</c:v>
                </c:pt>
                <c:pt idx="5">
                  <c:v>-0.45022499999999999</c:v>
                </c:pt>
                <c:pt idx="6">
                  <c:v>-0.25125599999999998</c:v>
                </c:pt>
                <c:pt idx="7">
                  <c:v>-1.662469</c:v>
                </c:pt>
                <c:pt idx="8">
                  <c:v>1.07582</c:v>
                </c:pt>
                <c:pt idx="9">
                  <c:v>-0.60821099999999995</c:v>
                </c:pt>
                <c:pt idx="10">
                  <c:v>0.25497199999999998</c:v>
                </c:pt>
                <c:pt idx="11">
                  <c:v>-1.220753</c:v>
                </c:pt>
                <c:pt idx="12">
                  <c:v>0</c:v>
                </c:pt>
                <c:pt idx="13">
                  <c:v>-0.82389299999999999</c:v>
                </c:pt>
                <c:pt idx="14">
                  <c:v>1.1941850000000001</c:v>
                </c:pt>
                <c:pt idx="15">
                  <c:v>0.205233</c:v>
                </c:pt>
                <c:pt idx="16">
                  <c:v>0.81925199999999998</c:v>
                </c:pt>
                <c:pt idx="17">
                  <c:v>-0.40629799999999999</c:v>
                </c:pt>
                <c:pt idx="18">
                  <c:v>-0.15298300000000001</c:v>
                </c:pt>
                <c:pt idx="19">
                  <c:v>-0.25536300000000001</c:v>
                </c:pt>
                <c:pt idx="20">
                  <c:v>0.102407</c:v>
                </c:pt>
                <c:pt idx="21">
                  <c:v>1.176471</c:v>
                </c:pt>
                <c:pt idx="22">
                  <c:v>0.45500499999999999</c:v>
                </c:pt>
                <c:pt idx="23">
                  <c:v>0.70457999999999998</c:v>
                </c:pt>
                <c:pt idx="24">
                  <c:v>9.9949999999999997E-2</c:v>
                </c:pt>
                <c:pt idx="25">
                  <c:v>-0.29955100000000001</c:v>
                </c:pt>
                <c:pt idx="26">
                  <c:v>0.30045100000000002</c:v>
                </c:pt>
                <c:pt idx="27">
                  <c:v>-0.14977499999999999</c:v>
                </c:pt>
                <c:pt idx="28">
                  <c:v>0</c:v>
                </c:pt>
                <c:pt idx="29">
                  <c:v>-0.4</c:v>
                </c:pt>
                <c:pt idx="30">
                  <c:v>-0.20080300000000001</c:v>
                </c:pt>
                <c:pt idx="31">
                  <c:v>0.45271600000000001</c:v>
                </c:pt>
                <c:pt idx="32">
                  <c:v>1.452178</c:v>
                </c:pt>
                <c:pt idx="33">
                  <c:v>0</c:v>
                </c:pt>
                <c:pt idx="34">
                  <c:v>-0.59230000000000005</c:v>
                </c:pt>
                <c:pt idx="35">
                  <c:v>-0.49652400000000002</c:v>
                </c:pt>
                <c:pt idx="36">
                  <c:v>-1.746507</c:v>
                </c:pt>
                <c:pt idx="37">
                  <c:v>-0.81259499999999996</c:v>
                </c:pt>
                <c:pt idx="38">
                  <c:v>-0.66564299999999998</c:v>
                </c:pt>
                <c:pt idx="39">
                  <c:v>0.103093</c:v>
                </c:pt>
                <c:pt idx="40">
                  <c:v>0.61792000000000002</c:v>
                </c:pt>
                <c:pt idx="41">
                  <c:v>0.61412500000000003</c:v>
                </c:pt>
                <c:pt idx="42">
                  <c:v>-0.15259400000000001</c:v>
                </c:pt>
                <c:pt idx="43">
                  <c:v>-0.30565500000000001</c:v>
                </c:pt>
                <c:pt idx="44">
                  <c:v>1.0219720000000001</c:v>
                </c:pt>
                <c:pt idx="45">
                  <c:v>-0.809307</c:v>
                </c:pt>
                <c:pt idx="46">
                  <c:v>-0.81591000000000002</c:v>
                </c:pt>
                <c:pt idx="47">
                  <c:v>-0.15424199999999999</c:v>
                </c:pt>
                <c:pt idx="48">
                  <c:v>-1.2358389999999999</c:v>
                </c:pt>
                <c:pt idx="49">
                  <c:v>1.0948910000000001</c:v>
                </c:pt>
                <c:pt idx="50">
                  <c:v>-0.46415699999999999</c:v>
                </c:pt>
                <c:pt idx="51">
                  <c:v>-0.31088100000000002</c:v>
                </c:pt>
                <c:pt idx="52">
                  <c:v>0.10395</c:v>
                </c:pt>
                <c:pt idx="53">
                  <c:v>-0.103842</c:v>
                </c:pt>
                <c:pt idx="54">
                  <c:v>0.31185000000000002</c:v>
                </c:pt>
                <c:pt idx="55">
                  <c:v>-1.2435229999999999</c:v>
                </c:pt>
                <c:pt idx="56">
                  <c:v>-0.99685199999999996</c:v>
                </c:pt>
                <c:pt idx="57">
                  <c:v>-0.26497100000000001</c:v>
                </c:pt>
                <c:pt idx="58">
                  <c:v>0.42508000000000001</c:v>
                </c:pt>
                <c:pt idx="59">
                  <c:v>-5.2909999999999999E-2</c:v>
                </c:pt>
                <c:pt idx="60">
                  <c:v>0.15881400000000001</c:v>
                </c:pt>
                <c:pt idx="61">
                  <c:v>-0.42283300000000001</c:v>
                </c:pt>
                <c:pt idx="62">
                  <c:v>-5.3079000000000001E-2</c:v>
                </c:pt>
                <c:pt idx="63">
                  <c:v>0.796601</c:v>
                </c:pt>
                <c:pt idx="64">
                  <c:v>-0.21074799999999999</c:v>
                </c:pt>
                <c:pt idx="65">
                  <c:v>-0.844773</c:v>
                </c:pt>
                <c:pt idx="66">
                  <c:v>-0.21299299999999999</c:v>
                </c:pt>
                <c:pt idx="67">
                  <c:v>0.64034199999999997</c:v>
                </c:pt>
                <c:pt idx="68">
                  <c:v>0.58324500000000001</c:v>
                </c:pt>
                <c:pt idx="69">
                  <c:v>-0.21085899999999999</c:v>
                </c:pt>
                <c:pt idx="70">
                  <c:v>0.31695699999999999</c:v>
                </c:pt>
                <c:pt idx="71">
                  <c:v>0.15797800000000001</c:v>
                </c:pt>
                <c:pt idx="72">
                  <c:v>1.156677</c:v>
                </c:pt>
                <c:pt idx="73">
                  <c:v>0.72765100000000005</c:v>
                </c:pt>
                <c:pt idx="74">
                  <c:v>-0.877193</c:v>
                </c:pt>
                <c:pt idx="75">
                  <c:v>-0.26028099999999998</c:v>
                </c:pt>
                <c:pt idx="76">
                  <c:v>-1.200418</c:v>
                </c:pt>
                <c:pt idx="77">
                  <c:v>-1.3206549999999999</c:v>
                </c:pt>
                <c:pt idx="78">
                  <c:v>1.231263</c:v>
                </c:pt>
                <c:pt idx="79">
                  <c:v>5.2881999999999998E-2</c:v>
                </c:pt>
                <c:pt idx="80">
                  <c:v>5.2853999999999998E-2</c:v>
                </c:pt>
                <c:pt idx="81">
                  <c:v>0.68674100000000005</c:v>
                </c:pt>
                <c:pt idx="82">
                  <c:v>0.89192000000000005</c:v>
                </c:pt>
                <c:pt idx="83">
                  <c:v>-5.2002E-2</c:v>
                </c:pt>
                <c:pt idx="84">
                  <c:v>-0.62434999999999996</c:v>
                </c:pt>
                <c:pt idx="85">
                  <c:v>-0.52356000000000003</c:v>
                </c:pt>
                <c:pt idx="86">
                  <c:v>-0.15789500000000001</c:v>
                </c:pt>
                <c:pt idx="87">
                  <c:v>0.42171900000000001</c:v>
                </c:pt>
                <c:pt idx="88">
                  <c:v>0.41994799999999999</c:v>
                </c:pt>
                <c:pt idx="89">
                  <c:v>-0.47046500000000002</c:v>
                </c:pt>
                <c:pt idx="90">
                  <c:v>1.418067</c:v>
                </c:pt>
                <c:pt idx="91">
                  <c:v>5.1787E-2</c:v>
                </c:pt>
                <c:pt idx="92">
                  <c:v>-0.362319</c:v>
                </c:pt>
                <c:pt idx="93">
                  <c:v>-0.31168800000000002</c:v>
                </c:pt>
                <c:pt idx="94">
                  <c:v>-5.2109999999999997E-2</c:v>
                </c:pt>
                <c:pt idx="95">
                  <c:v>-0.57351399999999997</c:v>
                </c:pt>
                <c:pt idx="96">
                  <c:v>0.104877</c:v>
                </c:pt>
                <c:pt idx="97">
                  <c:v>-0.26191700000000001</c:v>
                </c:pt>
                <c:pt idx="98">
                  <c:v>1.995798</c:v>
                </c:pt>
                <c:pt idx="99">
                  <c:v>-0.30896000000000001</c:v>
                </c:pt>
                <c:pt idx="100">
                  <c:v>-0.36157</c:v>
                </c:pt>
                <c:pt idx="101">
                  <c:v>1.866252</c:v>
                </c:pt>
                <c:pt idx="102">
                  <c:v>0.661578</c:v>
                </c:pt>
                <c:pt idx="103">
                  <c:v>-0.30333700000000002</c:v>
                </c:pt>
                <c:pt idx="104">
                  <c:v>-0.557809</c:v>
                </c:pt>
                <c:pt idx="105">
                  <c:v>0.71392100000000003</c:v>
                </c:pt>
                <c:pt idx="106">
                  <c:v>0.35443000000000002</c:v>
                </c:pt>
                <c:pt idx="107">
                  <c:v>-0.75681100000000001</c:v>
                </c:pt>
                <c:pt idx="108">
                  <c:v>-0.20335500000000001</c:v>
                </c:pt>
                <c:pt idx="109">
                  <c:v>-0.356597</c:v>
                </c:pt>
                <c:pt idx="110">
                  <c:v>0.30674800000000002</c:v>
                </c:pt>
                <c:pt idx="111">
                  <c:v>-1.885831</c:v>
                </c:pt>
                <c:pt idx="112">
                  <c:v>-0.467532</c:v>
                </c:pt>
                <c:pt idx="113">
                  <c:v>-0.104384</c:v>
                </c:pt>
                <c:pt idx="114">
                  <c:v>-0.57471300000000003</c:v>
                </c:pt>
                <c:pt idx="115">
                  <c:v>0.262743</c:v>
                </c:pt>
                <c:pt idx="116">
                  <c:v>-1.1530400000000001</c:v>
                </c:pt>
                <c:pt idx="117">
                  <c:v>-1.16649</c:v>
                </c:pt>
                <c:pt idx="118">
                  <c:v>0.37553599999999998</c:v>
                </c:pt>
                <c:pt idx="119">
                  <c:v>-1.3896310000000001</c:v>
                </c:pt>
                <c:pt idx="120">
                  <c:v>0.59620600000000001</c:v>
                </c:pt>
                <c:pt idx="121">
                  <c:v>-0.269397</c:v>
                </c:pt>
                <c:pt idx="122">
                  <c:v>0.97244699999999995</c:v>
                </c:pt>
                <c:pt idx="123">
                  <c:v>1.0700909999999999</c:v>
                </c:pt>
                <c:pt idx="124">
                  <c:v>-0.15881400000000001</c:v>
                </c:pt>
                <c:pt idx="125">
                  <c:v>-0.58324500000000001</c:v>
                </c:pt>
                <c:pt idx="126">
                  <c:v>0.53333299999999995</c:v>
                </c:pt>
                <c:pt idx="127">
                  <c:v>1.114058</c:v>
                </c:pt>
                <c:pt idx="128">
                  <c:v>-0.62959100000000001</c:v>
                </c:pt>
                <c:pt idx="129">
                  <c:v>-0.15839500000000001</c:v>
                </c:pt>
                <c:pt idx="130">
                  <c:v>-1.3749340000000001</c:v>
                </c:pt>
                <c:pt idx="131">
                  <c:v>-0.214477</c:v>
                </c:pt>
                <c:pt idx="132">
                  <c:v>0.85975299999999999</c:v>
                </c:pt>
                <c:pt idx="133">
                  <c:v>-0.15983</c:v>
                </c:pt>
                <c:pt idx="134">
                  <c:v>-0.74706499999999998</c:v>
                </c:pt>
                <c:pt idx="135">
                  <c:v>0</c:v>
                </c:pt>
                <c:pt idx="136">
                  <c:v>-0.37634400000000001</c:v>
                </c:pt>
                <c:pt idx="137">
                  <c:v>0.431732</c:v>
                </c:pt>
                <c:pt idx="138">
                  <c:v>-0.37614199999999998</c:v>
                </c:pt>
                <c:pt idx="139">
                  <c:v>-0.323625</c:v>
                </c:pt>
                <c:pt idx="140">
                  <c:v>-0.81168799999999997</c:v>
                </c:pt>
                <c:pt idx="141">
                  <c:v>1.4729950000000001</c:v>
                </c:pt>
                <c:pt idx="142">
                  <c:v>-0.53763399999999995</c:v>
                </c:pt>
                <c:pt idx="143">
                  <c:v>-0.48648599999999997</c:v>
                </c:pt>
                <c:pt idx="144">
                  <c:v>0.16295499999999999</c:v>
                </c:pt>
                <c:pt idx="145">
                  <c:v>0</c:v>
                </c:pt>
                <c:pt idx="146">
                  <c:v>-0.27115</c:v>
                </c:pt>
                <c:pt idx="147">
                  <c:v>-0.70690600000000003</c:v>
                </c:pt>
                <c:pt idx="148">
                  <c:v>0</c:v>
                </c:pt>
                <c:pt idx="149">
                  <c:v>0.82146799999999998</c:v>
                </c:pt>
                <c:pt idx="150">
                  <c:v>-0.76045600000000002</c:v>
                </c:pt>
                <c:pt idx="151">
                  <c:v>-0.93048699999999995</c:v>
                </c:pt>
                <c:pt idx="152">
                  <c:v>0.220994</c:v>
                </c:pt>
                <c:pt idx="153">
                  <c:v>-0.88202899999999995</c:v>
                </c:pt>
                <c:pt idx="154">
                  <c:v>-1.6685209999999999</c:v>
                </c:pt>
                <c:pt idx="155">
                  <c:v>-0.67873300000000003</c:v>
                </c:pt>
                <c:pt idx="156">
                  <c:v>-1.366743</c:v>
                </c:pt>
                <c:pt idx="157">
                  <c:v>0.635104</c:v>
                </c:pt>
                <c:pt idx="158">
                  <c:v>0.74584099999999998</c:v>
                </c:pt>
                <c:pt idx="159">
                  <c:v>0.39863300000000002</c:v>
                </c:pt>
                <c:pt idx="160">
                  <c:v>1.247873</c:v>
                </c:pt>
                <c:pt idx="161">
                  <c:v>0.44817899999999999</c:v>
                </c:pt>
                <c:pt idx="162">
                  <c:v>-0.278862</c:v>
                </c:pt>
                <c:pt idx="163">
                  <c:v>0</c:v>
                </c:pt>
                <c:pt idx="164">
                  <c:v>-0.44742700000000002</c:v>
                </c:pt>
                <c:pt idx="165">
                  <c:v>0.73033700000000001</c:v>
                </c:pt>
                <c:pt idx="166">
                  <c:v>1.2269939999999999</c:v>
                </c:pt>
                <c:pt idx="167">
                  <c:v>-0.110193</c:v>
                </c:pt>
                <c:pt idx="168">
                  <c:v>-0.22062899999999999</c:v>
                </c:pt>
                <c:pt idx="169">
                  <c:v>-5.5279000000000002E-2</c:v>
                </c:pt>
                <c:pt idx="170">
                  <c:v>-0.55309699999999995</c:v>
                </c:pt>
                <c:pt idx="171">
                  <c:v>0</c:v>
                </c:pt>
                <c:pt idx="172">
                  <c:v>0.222469</c:v>
                </c:pt>
                <c:pt idx="173">
                  <c:v>0.610433</c:v>
                </c:pt>
                <c:pt idx="174">
                  <c:v>-0.77220100000000003</c:v>
                </c:pt>
                <c:pt idx="175">
                  <c:v>0</c:v>
                </c:pt>
                <c:pt idx="176">
                  <c:v>0.27793200000000001</c:v>
                </c:pt>
                <c:pt idx="177">
                  <c:v>0.11086500000000001</c:v>
                </c:pt>
                <c:pt idx="178">
                  <c:v>-0.830565</c:v>
                </c:pt>
                <c:pt idx="179">
                  <c:v>0.61418200000000001</c:v>
                </c:pt>
                <c:pt idx="180">
                  <c:v>-0.610433</c:v>
                </c:pt>
                <c:pt idx="181">
                  <c:v>-0.33500799999999997</c:v>
                </c:pt>
                <c:pt idx="182">
                  <c:v>0.22409000000000001</c:v>
                </c:pt>
                <c:pt idx="183">
                  <c:v>-0.67076599999999997</c:v>
                </c:pt>
                <c:pt idx="184">
                  <c:v>0.168824</c:v>
                </c:pt>
                <c:pt idx="185">
                  <c:v>-0.28089900000000001</c:v>
                </c:pt>
                <c:pt idx="186">
                  <c:v>-0.28169</c:v>
                </c:pt>
                <c:pt idx="187">
                  <c:v>-1.6384179999999999</c:v>
                </c:pt>
                <c:pt idx="188">
                  <c:v>0.22975300000000001</c:v>
                </c:pt>
                <c:pt idx="189">
                  <c:v>-5.7306999999999997E-2</c:v>
                </c:pt>
                <c:pt idx="190">
                  <c:v>0.34403699999999998</c:v>
                </c:pt>
                <c:pt idx="191">
                  <c:v>0.68571400000000005</c:v>
                </c:pt>
                <c:pt idx="192">
                  <c:v>0.170261</c:v>
                </c:pt>
                <c:pt idx="193">
                  <c:v>-1.3597729999999999</c:v>
                </c:pt>
                <c:pt idx="194">
                  <c:v>-0.34462999999999999</c:v>
                </c:pt>
                <c:pt idx="195">
                  <c:v>-0.40345799999999998</c:v>
                </c:pt>
                <c:pt idx="196">
                  <c:v>-0.578704</c:v>
                </c:pt>
                <c:pt idx="197">
                  <c:v>0.116414</c:v>
                </c:pt>
                <c:pt idx="198">
                  <c:v>-0.93023299999999998</c:v>
                </c:pt>
                <c:pt idx="199">
                  <c:v>0.70422499999999999</c:v>
                </c:pt>
                <c:pt idx="200">
                  <c:v>-0.17482500000000001</c:v>
                </c:pt>
                <c:pt idx="201">
                  <c:v>0.23350799999999999</c:v>
                </c:pt>
                <c:pt idx="202">
                  <c:v>-0.58241100000000001</c:v>
                </c:pt>
                <c:pt idx="203">
                  <c:v>0.35149399999999997</c:v>
                </c:pt>
                <c:pt idx="204">
                  <c:v>1.926445</c:v>
                </c:pt>
                <c:pt idx="205">
                  <c:v>0.45818999999999999</c:v>
                </c:pt>
                <c:pt idx="206">
                  <c:v>-0.79863099999999998</c:v>
                </c:pt>
                <c:pt idx="207">
                  <c:v>-5.7504E-2</c:v>
                </c:pt>
                <c:pt idx="208">
                  <c:v>-0.86306099999999997</c:v>
                </c:pt>
                <c:pt idx="209">
                  <c:v>-0.63842100000000002</c:v>
                </c:pt>
                <c:pt idx="210">
                  <c:v>-1.2850470000000001</c:v>
                </c:pt>
                <c:pt idx="211">
                  <c:v>0.17751500000000001</c:v>
                </c:pt>
                <c:pt idx="212">
                  <c:v>-0.59066700000000005</c:v>
                </c:pt>
                <c:pt idx="213">
                  <c:v>0.65359500000000004</c:v>
                </c:pt>
                <c:pt idx="214">
                  <c:v>-0.177096</c:v>
                </c:pt>
                <c:pt idx="215">
                  <c:v>-5.9137000000000002E-2</c:v>
                </c:pt>
                <c:pt idx="216">
                  <c:v>0.29585800000000001</c:v>
                </c:pt>
                <c:pt idx="217">
                  <c:v>-2.0648970000000002</c:v>
                </c:pt>
                <c:pt idx="218">
                  <c:v>0.54216900000000001</c:v>
                </c:pt>
                <c:pt idx="219">
                  <c:v>-0.35949700000000001</c:v>
                </c:pt>
                <c:pt idx="220">
                  <c:v>-2.5856889999999999</c:v>
                </c:pt>
                <c:pt idx="221">
                  <c:v>0.67901199999999995</c:v>
                </c:pt>
                <c:pt idx="222">
                  <c:v>1.3488659999999999</c:v>
                </c:pt>
                <c:pt idx="223">
                  <c:v>2.117362</c:v>
                </c:pt>
                <c:pt idx="224">
                  <c:v>-0.17772499999999999</c:v>
                </c:pt>
                <c:pt idx="225">
                  <c:v>-0.890208</c:v>
                </c:pt>
                <c:pt idx="226">
                  <c:v>-1.7964070000000001</c:v>
                </c:pt>
                <c:pt idx="227">
                  <c:v>-1.2804880000000001</c:v>
                </c:pt>
                <c:pt idx="228">
                  <c:v>-0.18529999999999999</c:v>
                </c:pt>
                <c:pt idx="229">
                  <c:v>-1.4851490000000001</c:v>
                </c:pt>
                <c:pt idx="230">
                  <c:v>-0.31407000000000002</c:v>
                </c:pt>
                <c:pt idx="231">
                  <c:v>3.8437299999999999</c:v>
                </c:pt>
                <c:pt idx="232">
                  <c:v>1.881068</c:v>
                </c:pt>
                <c:pt idx="233">
                  <c:v>0.71471099999999999</c:v>
                </c:pt>
                <c:pt idx="234">
                  <c:v>0.88704899999999998</c:v>
                </c:pt>
                <c:pt idx="235">
                  <c:v>0.41031699999999999</c:v>
                </c:pt>
                <c:pt idx="236">
                  <c:v>1.1675420000000001</c:v>
                </c:pt>
                <c:pt idx="237">
                  <c:v>0.80784800000000001</c:v>
                </c:pt>
                <c:pt idx="238">
                  <c:v>0.28620499999999999</c:v>
                </c:pt>
                <c:pt idx="239">
                  <c:v>-0.62785400000000002</c:v>
                </c:pt>
                <c:pt idx="240">
                  <c:v>1.2636419999999999</c:v>
                </c:pt>
                <c:pt idx="241">
                  <c:v>-1.5882019999999999</c:v>
                </c:pt>
                <c:pt idx="242">
                  <c:v>2.132565</c:v>
                </c:pt>
                <c:pt idx="243">
                  <c:v>0.50790100000000005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55-4AA8-B9C9-CB1892195AF4}"/>
            </c:ext>
          </c:extLst>
        </c:ser>
        <c:ser>
          <c:idx val="1"/>
          <c:order val="1"/>
          <c:tx>
            <c:v>预测 景顺长城量化新动力股票(001974.of)</c:v>
          </c:tx>
          <c:spPr>
            <a:ln w="19050">
              <a:noFill/>
            </a:ln>
          </c:spPr>
          <c:xVal>
            <c:numRef>
              <c:f>Sheet1!$C$2:$C$245</c:f>
              <c:numCache>
                <c:formatCode>#,##0.0000_ </c:formatCode>
                <c:ptCount val="244"/>
                <c:pt idx="0">
                  <c:v>1.4125416729257001</c:v>
                </c:pt>
                <c:pt idx="1">
                  <c:v>-0.22301745735917</c:v>
                </c:pt>
                <c:pt idx="2">
                  <c:v>0.31118057859782</c:v>
                </c:pt>
                <c:pt idx="3">
                  <c:v>-0.52150665699275001</c:v>
                </c:pt>
                <c:pt idx="4">
                  <c:v>-1.4640581812136</c:v>
                </c:pt>
                <c:pt idx="5">
                  <c:v>-0.36415755291024998</c:v>
                </c:pt>
                <c:pt idx="6">
                  <c:v>-0.35341644448412002</c:v>
                </c:pt>
                <c:pt idx="7">
                  <c:v>-1.3113746394300001</c:v>
                </c:pt>
                <c:pt idx="8">
                  <c:v>1.0473754461406</c:v>
                </c:pt>
                <c:pt idx="9">
                  <c:v>-0.59846044314770996</c:v>
                </c:pt>
                <c:pt idx="10">
                  <c:v>5.5371858266915999E-2</c:v>
                </c:pt>
                <c:pt idx="11">
                  <c:v>-1.1977093994284</c:v>
                </c:pt>
                <c:pt idx="12">
                  <c:v>0.49931831749001998</c:v>
                </c:pt>
                <c:pt idx="13">
                  <c:v>-0.49869413088154002</c:v>
                </c:pt>
                <c:pt idx="14">
                  <c:v>1.0992727484128999</c:v>
                </c:pt>
                <c:pt idx="15">
                  <c:v>0.42850023636630002</c:v>
                </c:pt>
                <c:pt idx="16">
                  <c:v>0.99130811400298002</c:v>
                </c:pt>
                <c:pt idx="17">
                  <c:v>-0.29818106283606999</c:v>
                </c:pt>
                <c:pt idx="18">
                  <c:v>-0.36176892653589998</c:v>
                </c:pt>
                <c:pt idx="19">
                  <c:v>-0.32305231100259002</c:v>
                </c:pt>
                <c:pt idx="20">
                  <c:v>0.16575260993539001</c:v>
                </c:pt>
                <c:pt idx="21">
                  <c:v>0.80830094974121003</c:v>
                </c:pt>
                <c:pt idx="22">
                  <c:v>0.30704274086951</c:v>
                </c:pt>
                <c:pt idx="23">
                  <c:v>0.97858867172014996</c:v>
                </c:pt>
                <c:pt idx="24">
                  <c:v>0.30650025194547997</c:v>
                </c:pt>
                <c:pt idx="25">
                  <c:v>-0.15756846790084</c:v>
                </c:pt>
                <c:pt idx="26">
                  <c:v>0.65028657631620002</c:v>
                </c:pt>
                <c:pt idx="27">
                  <c:v>-0.44789828602225001</c:v>
                </c:pt>
                <c:pt idx="28">
                  <c:v>-0.1136203126292</c:v>
                </c:pt>
                <c:pt idx="29">
                  <c:v>-6.9760898137363997E-2</c:v>
                </c:pt>
                <c:pt idx="30">
                  <c:v>-0.69092050067463995</c:v>
                </c:pt>
                <c:pt idx="31">
                  <c:v>0.56574885893967997</c:v>
                </c:pt>
                <c:pt idx="32">
                  <c:v>1.4023660026489</c:v>
                </c:pt>
                <c:pt idx="33">
                  <c:v>0.30482599873388999</c:v>
                </c:pt>
                <c:pt idx="34">
                  <c:v>-0.90035588385674004</c:v>
                </c:pt>
                <c:pt idx="35">
                  <c:v>-0.27978022086193</c:v>
                </c:pt>
                <c:pt idx="36">
                  <c:v>-1.9560326876178999</c:v>
                </c:pt>
                <c:pt idx="37">
                  <c:v>-1.2380277258615999</c:v>
                </c:pt>
                <c:pt idx="38">
                  <c:v>-0.50160409812286999</c:v>
                </c:pt>
                <c:pt idx="39">
                  <c:v>-8.6646216796785996E-2</c:v>
                </c:pt>
                <c:pt idx="40">
                  <c:v>0.73716816262587004</c:v>
                </c:pt>
                <c:pt idx="41">
                  <c:v>1.0196347248916</c:v>
                </c:pt>
                <c:pt idx="42">
                  <c:v>2.8822915610290999E-2</c:v>
                </c:pt>
                <c:pt idx="43">
                  <c:v>-0.33173400211615001</c:v>
                </c:pt>
                <c:pt idx="44">
                  <c:v>1.139815718548</c:v>
                </c:pt>
                <c:pt idx="45">
                  <c:v>-0.85626115524638002</c:v>
                </c:pt>
                <c:pt idx="46">
                  <c:v>-0.76978299775609005</c:v>
                </c:pt>
                <c:pt idx="47">
                  <c:v>-0.15526651545664999</c:v>
                </c:pt>
                <c:pt idx="48">
                  <c:v>-1.3256316236318999</c:v>
                </c:pt>
                <c:pt idx="49">
                  <c:v>1.5522775854774</c:v>
                </c:pt>
                <c:pt idx="50">
                  <c:v>-0.51718888194696</c:v>
                </c:pt>
                <c:pt idx="51">
                  <c:v>-0.45348085847955</c:v>
                </c:pt>
                <c:pt idx="52">
                  <c:v>-0.10340225722918001</c:v>
                </c:pt>
                <c:pt idx="53">
                  <c:v>-0.29144579617028998</c:v>
                </c:pt>
                <c:pt idx="54">
                  <c:v>0.62839768679761998</c:v>
                </c:pt>
                <c:pt idx="55">
                  <c:v>-1.4143327092897999</c:v>
                </c:pt>
                <c:pt idx="56">
                  <c:v>-1.3823689849622001</c:v>
                </c:pt>
                <c:pt idx="57">
                  <c:v>-0.22269219442338001</c:v>
                </c:pt>
                <c:pt idx="58">
                  <c:v>1.1725751120715E-2</c:v>
                </c:pt>
                <c:pt idx="59">
                  <c:v>-0.44169607866483002</c:v>
                </c:pt>
                <c:pt idx="60">
                  <c:v>9.9414659837275002E-2</c:v>
                </c:pt>
                <c:pt idx="61">
                  <c:v>-1.0216837555286999</c:v>
                </c:pt>
                <c:pt idx="62">
                  <c:v>0.21914979304962001</c:v>
                </c:pt>
                <c:pt idx="63">
                  <c:v>1.4438588741153999</c:v>
                </c:pt>
                <c:pt idx="64">
                  <c:v>-0.45534068440078002</c:v>
                </c:pt>
                <c:pt idx="65">
                  <c:v>-0.93870865603614995</c:v>
                </c:pt>
                <c:pt idx="66">
                  <c:v>-0.49423043326218002</c:v>
                </c:pt>
                <c:pt idx="67">
                  <c:v>0.81399096803565996</c:v>
                </c:pt>
                <c:pt idx="68">
                  <c:v>0.43233227318445</c:v>
                </c:pt>
                <c:pt idx="69">
                  <c:v>0.20146987676344999</c:v>
                </c:pt>
                <c:pt idx="70">
                  <c:v>0.53258837377398005</c:v>
                </c:pt>
                <c:pt idx="71">
                  <c:v>-2.2838839554089E-2</c:v>
                </c:pt>
                <c:pt idx="72">
                  <c:v>1.5909499750350999</c:v>
                </c:pt>
                <c:pt idx="73">
                  <c:v>0.96424674017272005</c:v>
                </c:pt>
                <c:pt idx="74">
                  <c:v>-0.81857500934372995</c:v>
                </c:pt>
                <c:pt idx="75">
                  <c:v>-0.16968599035352999</c:v>
                </c:pt>
                <c:pt idx="76">
                  <c:v>-1.5341935071874</c:v>
                </c:pt>
                <c:pt idx="77">
                  <c:v>-1.4062020133733999</c:v>
                </c:pt>
                <c:pt idx="78">
                  <c:v>0.93805905048282001</c:v>
                </c:pt>
                <c:pt idx="79">
                  <c:v>-0.12052737670609</c:v>
                </c:pt>
                <c:pt idx="80">
                  <c:v>-0.49351975914592999</c:v>
                </c:pt>
                <c:pt idx="81">
                  <c:v>0.53921883509881996</c:v>
                </c:pt>
                <c:pt idx="82">
                  <c:v>1.3124563494827</c:v>
                </c:pt>
                <c:pt idx="83">
                  <c:v>0.15749770587709999</c:v>
                </c:pt>
                <c:pt idx="84">
                  <c:v>-0.77475755212221997</c:v>
                </c:pt>
                <c:pt idx="85">
                  <c:v>-0.67335255477053002</c:v>
                </c:pt>
                <c:pt idx="86">
                  <c:v>-0.44384566103061002</c:v>
                </c:pt>
                <c:pt idx="87">
                  <c:v>0.48692019350817001</c:v>
                </c:pt>
                <c:pt idx="88">
                  <c:v>0.65445006770886005</c:v>
                </c:pt>
                <c:pt idx="89">
                  <c:v>-0.67319533723096003</c:v>
                </c:pt>
                <c:pt idx="90">
                  <c:v>1.4306466173543999</c:v>
                </c:pt>
                <c:pt idx="91">
                  <c:v>1.7437820817231001E-2</c:v>
                </c:pt>
                <c:pt idx="92">
                  <c:v>-0.81884993693549002</c:v>
                </c:pt>
                <c:pt idx="93">
                  <c:v>-0.31639634400812999</c:v>
                </c:pt>
                <c:pt idx="94">
                  <c:v>-0.10565665716189</c:v>
                </c:pt>
                <c:pt idx="95">
                  <c:v>-0.70559967246850996</c:v>
                </c:pt>
                <c:pt idx="96">
                  <c:v>-4.6672137466207998E-2</c:v>
                </c:pt>
                <c:pt idx="97">
                  <c:v>-0.43666648351217002</c:v>
                </c:pt>
                <c:pt idx="98">
                  <c:v>2.8879873205787998</c:v>
                </c:pt>
                <c:pt idx="99">
                  <c:v>-0.20695431370820999</c:v>
                </c:pt>
                <c:pt idx="100">
                  <c:v>-0.11945187382032001</c:v>
                </c:pt>
                <c:pt idx="101">
                  <c:v>2.3163452095916002</c:v>
                </c:pt>
                <c:pt idx="102">
                  <c:v>0.54830800801935997</c:v>
                </c:pt>
                <c:pt idx="103">
                  <c:v>-0.41421250739887</c:v>
                </c:pt>
                <c:pt idx="104">
                  <c:v>-0.70300132491212997</c:v>
                </c:pt>
                <c:pt idx="105">
                  <c:v>0.88387476243075003</c:v>
                </c:pt>
                <c:pt idx="106">
                  <c:v>0.38939732067337002</c:v>
                </c:pt>
                <c:pt idx="107">
                  <c:v>-0.75675912565035997</c:v>
                </c:pt>
                <c:pt idx="108">
                  <c:v>-0.26116541743723998</c:v>
                </c:pt>
                <c:pt idx="109">
                  <c:v>-0.30572408867109002</c:v>
                </c:pt>
                <c:pt idx="110">
                  <c:v>0.20545094003749001</c:v>
                </c:pt>
                <c:pt idx="111">
                  <c:v>-2.3005362102519999</c:v>
                </c:pt>
                <c:pt idx="112">
                  <c:v>-0.72981070392464997</c:v>
                </c:pt>
                <c:pt idx="113">
                  <c:v>-0.24301421655471001</c:v>
                </c:pt>
                <c:pt idx="114">
                  <c:v>-0.73317660875992996</c:v>
                </c:pt>
                <c:pt idx="115">
                  <c:v>0.33436050038371001</c:v>
                </c:pt>
                <c:pt idx="116">
                  <c:v>-1.2293333550503001</c:v>
                </c:pt>
                <c:pt idx="117">
                  <c:v>-1.438920330894</c:v>
                </c:pt>
                <c:pt idx="118">
                  <c:v>0.76878072585068002</c:v>
                </c:pt>
                <c:pt idx="119">
                  <c:v>-1.6388897839622001</c:v>
                </c:pt>
                <c:pt idx="120">
                  <c:v>0.72485944577850003</c:v>
                </c:pt>
                <c:pt idx="121">
                  <c:v>-0.38345296364295001</c:v>
                </c:pt>
                <c:pt idx="122">
                  <c:v>1.1719040771506</c:v>
                </c:pt>
                <c:pt idx="123">
                  <c:v>0.99896355063344999</c:v>
                </c:pt>
                <c:pt idx="124">
                  <c:v>-4.2136016909491002E-2</c:v>
                </c:pt>
                <c:pt idx="125">
                  <c:v>-0.61348397761789997</c:v>
                </c:pt>
                <c:pt idx="126">
                  <c:v>0.69645511004556004</c:v>
                </c:pt>
                <c:pt idx="127">
                  <c:v>1.515511891469</c:v>
                </c:pt>
                <c:pt idx="128">
                  <c:v>-0.74395061907376003</c:v>
                </c:pt>
                <c:pt idx="129">
                  <c:v>-0.2169741184332</c:v>
                </c:pt>
                <c:pt idx="130">
                  <c:v>-1.404855782419</c:v>
                </c:pt>
                <c:pt idx="131">
                  <c:v>-0.49174468324226001</c:v>
                </c:pt>
                <c:pt idx="132">
                  <c:v>0.73648004714019999</c:v>
                </c:pt>
                <c:pt idx="133">
                  <c:v>-0.18399819298389999</c:v>
                </c:pt>
                <c:pt idx="134">
                  <c:v>-0.63695871472589005</c:v>
                </c:pt>
                <c:pt idx="135">
                  <c:v>-8.4128802706312997E-2</c:v>
                </c:pt>
                <c:pt idx="136">
                  <c:v>-0.66240924051127004</c:v>
                </c:pt>
                <c:pt idx="137">
                  <c:v>0.51052953688284997</c:v>
                </c:pt>
                <c:pt idx="138">
                  <c:v>-0.19338677274068999</c:v>
                </c:pt>
                <c:pt idx="139">
                  <c:v>-0.39812637116909999</c:v>
                </c:pt>
                <c:pt idx="140">
                  <c:v>-0.89713391552633004</c:v>
                </c:pt>
                <c:pt idx="141">
                  <c:v>1.8104533524915001</c:v>
                </c:pt>
                <c:pt idx="142">
                  <c:v>-0.65069371267367004</c:v>
                </c:pt>
                <c:pt idx="143">
                  <c:v>-0.58447419303437997</c:v>
                </c:pt>
                <c:pt idx="144">
                  <c:v>0.20586029467197001</c:v>
                </c:pt>
                <c:pt idx="145">
                  <c:v>-0.29665760931983998</c:v>
                </c:pt>
                <c:pt idx="146">
                  <c:v>-0.12982728471898999</c:v>
                </c:pt>
                <c:pt idx="147">
                  <c:v>-0.74907309284659995</c:v>
                </c:pt>
                <c:pt idx="148">
                  <c:v>0.28498882141301002</c:v>
                </c:pt>
                <c:pt idx="149">
                  <c:v>0.94979253579292</c:v>
                </c:pt>
                <c:pt idx="150">
                  <c:v>-1.0526195241205001</c:v>
                </c:pt>
                <c:pt idx="151">
                  <c:v>-1.0048887779539999</c:v>
                </c:pt>
                <c:pt idx="152">
                  <c:v>0.35307477764556</c:v>
                </c:pt>
                <c:pt idx="153">
                  <c:v>-0.79202851413658004</c:v>
                </c:pt>
                <c:pt idx="154">
                  <c:v>-2.1335151251598998</c:v>
                </c:pt>
                <c:pt idx="155">
                  <c:v>-0.64964796679367998</c:v>
                </c:pt>
                <c:pt idx="156">
                  <c:v>-1.0352992342681</c:v>
                </c:pt>
                <c:pt idx="157">
                  <c:v>0.37091236947735001</c:v>
                </c:pt>
                <c:pt idx="158">
                  <c:v>0.49689569950672002</c:v>
                </c:pt>
                <c:pt idx="159">
                  <c:v>0.27642508786523001</c:v>
                </c:pt>
                <c:pt idx="160">
                  <c:v>1.3727465072014</c:v>
                </c:pt>
                <c:pt idx="161">
                  <c:v>0.60034778384851994</c:v>
                </c:pt>
                <c:pt idx="162">
                  <c:v>-0.31436711455791</c:v>
                </c:pt>
                <c:pt idx="163">
                  <c:v>-4.1393916919258998E-2</c:v>
                </c:pt>
                <c:pt idx="164">
                  <c:v>-0.47151424346632997</c:v>
                </c:pt>
                <c:pt idx="165">
                  <c:v>0.84259730820722001</c:v>
                </c:pt>
                <c:pt idx="166">
                  <c:v>1.3524038873074</c:v>
                </c:pt>
                <c:pt idx="167">
                  <c:v>-0.35371552848910998</c:v>
                </c:pt>
                <c:pt idx="168">
                  <c:v>-0.23998833292589999</c:v>
                </c:pt>
                <c:pt idx="169">
                  <c:v>4.8572829738146001E-2</c:v>
                </c:pt>
                <c:pt idx="170">
                  <c:v>-0.72898605725938004</c:v>
                </c:pt>
                <c:pt idx="171">
                  <c:v>-0.19727369603473</c:v>
                </c:pt>
                <c:pt idx="172">
                  <c:v>7.3875218852156005E-2</c:v>
                </c:pt>
                <c:pt idx="173">
                  <c:v>0.70314319833534999</c:v>
                </c:pt>
                <c:pt idx="174">
                  <c:v>-0.96697884762705999</c:v>
                </c:pt>
                <c:pt idx="175">
                  <c:v>-0.12024530198363</c:v>
                </c:pt>
                <c:pt idx="176">
                  <c:v>0.23135206064569999</c:v>
                </c:pt>
                <c:pt idx="177">
                  <c:v>0.13265299588546001</c:v>
                </c:pt>
                <c:pt idx="178">
                  <c:v>-1.0234713817450001</c:v>
                </c:pt>
                <c:pt idx="179">
                  <c:v>0.48256748177598002</c:v>
                </c:pt>
                <c:pt idx="180">
                  <c:v>-0.66015907138984997</c:v>
                </c:pt>
                <c:pt idx="181">
                  <c:v>-0.73675059080549998</c:v>
                </c:pt>
                <c:pt idx="182">
                  <c:v>0.18738348328265</c:v>
                </c:pt>
                <c:pt idx="183">
                  <c:v>-0.85876654159904997</c:v>
                </c:pt>
                <c:pt idx="184">
                  <c:v>0.22634187074057999</c:v>
                </c:pt>
                <c:pt idx="185">
                  <c:v>-0.38102766807463001</c:v>
                </c:pt>
                <c:pt idx="186">
                  <c:v>-0.65300244369510996</c:v>
                </c:pt>
                <c:pt idx="187">
                  <c:v>-1.9039963145979</c:v>
                </c:pt>
                <c:pt idx="188">
                  <c:v>0.15735107396549999</c:v>
                </c:pt>
                <c:pt idx="189">
                  <c:v>-0.24460833310291999</c:v>
                </c:pt>
                <c:pt idx="190">
                  <c:v>0.24119195267230001</c:v>
                </c:pt>
                <c:pt idx="191">
                  <c:v>0.58812250809819</c:v>
                </c:pt>
                <c:pt idx="192">
                  <c:v>0.21489390647889001</c:v>
                </c:pt>
                <c:pt idx="193">
                  <c:v>-1.6691359264014001</c:v>
                </c:pt>
                <c:pt idx="194">
                  <c:v>-0.52353614147651995</c:v>
                </c:pt>
                <c:pt idx="195">
                  <c:v>-0.31062983703375002</c:v>
                </c:pt>
                <c:pt idx="196">
                  <c:v>-0.36468087565426999</c:v>
                </c:pt>
                <c:pt idx="197">
                  <c:v>0.14043215498976999</c:v>
                </c:pt>
                <c:pt idx="198">
                  <c:v>-1.095937266762</c:v>
                </c:pt>
                <c:pt idx="199">
                  <c:v>1.0119053142709</c:v>
                </c:pt>
                <c:pt idx="200">
                  <c:v>0.19089007922195</c:v>
                </c:pt>
                <c:pt idx="201">
                  <c:v>0.30632308292023003</c:v>
                </c:pt>
                <c:pt idx="202">
                  <c:v>-0.67695095025744001</c:v>
                </c:pt>
                <c:pt idx="203">
                  <c:v>0.34790165105755999</c:v>
                </c:pt>
                <c:pt idx="204">
                  <c:v>2.3433671910189999</c:v>
                </c:pt>
                <c:pt idx="205">
                  <c:v>0.48526590826881999</c:v>
                </c:pt>
                <c:pt idx="206">
                  <c:v>-1.3044671055276</c:v>
                </c:pt>
                <c:pt idx="207">
                  <c:v>-0.23786952816071999</c:v>
                </c:pt>
                <c:pt idx="208">
                  <c:v>-0.92488017113709997</c:v>
                </c:pt>
                <c:pt idx="209">
                  <c:v>-0.53600901736839002</c:v>
                </c:pt>
                <c:pt idx="210">
                  <c:v>-1.2932880527819</c:v>
                </c:pt>
                <c:pt idx="211">
                  <c:v>0.19607088910587001</c:v>
                </c:pt>
                <c:pt idx="212">
                  <c:v>-0.46683076084996</c:v>
                </c:pt>
                <c:pt idx="213">
                  <c:v>0.56582148581883995</c:v>
                </c:pt>
                <c:pt idx="214">
                  <c:v>-0.34909423775430998</c:v>
                </c:pt>
                <c:pt idx="215">
                  <c:v>-9.8874396357537003E-2</c:v>
                </c:pt>
                <c:pt idx="216">
                  <c:v>0.60826545729026005</c:v>
                </c:pt>
                <c:pt idx="217">
                  <c:v>-2.1750043215798001</c:v>
                </c:pt>
                <c:pt idx="218">
                  <c:v>1.4136091929532999</c:v>
                </c:pt>
                <c:pt idx="219">
                  <c:v>-0.15122779945793999</c:v>
                </c:pt>
                <c:pt idx="220">
                  <c:v>-1.5559076625517001</c:v>
                </c:pt>
                <c:pt idx="221">
                  <c:v>0.40483685490727001</c:v>
                </c:pt>
                <c:pt idx="222">
                  <c:v>1.3978012971742</c:v>
                </c:pt>
                <c:pt idx="223">
                  <c:v>2.008172508396</c:v>
                </c:pt>
                <c:pt idx="224">
                  <c:v>-0.27214539963862</c:v>
                </c:pt>
                <c:pt idx="225">
                  <c:v>-0.89569587908027004</c:v>
                </c:pt>
                <c:pt idx="226">
                  <c:v>-1.7833658054738999</c:v>
                </c:pt>
                <c:pt idx="227">
                  <c:v>-0.91483962887715997</c:v>
                </c:pt>
                <c:pt idx="228">
                  <c:v>7.3369887550100002E-2</c:v>
                </c:pt>
                <c:pt idx="229">
                  <c:v>-1.1835525683802</c:v>
                </c:pt>
                <c:pt idx="230">
                  <c:v>0.65398224622280998</c:v>
                </c:pt>
                <c:pt idx="231">
                  <c:v>3.4767417219818002</c:v>
                </c:pt>
                <c:pt idx="232">
                  <c:v>0.96440424022497995</c:v>
                </c:pt>
                <c:pt idx="233">
                  <c:v>0.63701420578706003</c:v>
                </c:pt>
                <c:pt idx="234">
                  <c:v>1.1553911512624</c:v>
                </c:pt>
                <c:pt idx="235">
                  <c:v>0.20701521396125999</c:v>
                </c:pt>
                <c:pt idx="236">
                  <c:v>1.3491371164443</c:v>
                </c:pt>
                <c:pt idx="237">
                  <c:v>0.86214953967190999</c:v>
                </c:pt>
                <c:pt idx="238">
                  <c:v>8.7960600396699007E-2</c:v>
                </c:pt>
                <c:pt idx="239">
                  <c:v>-1.0425728942223</c:v>
                </c:pt>
                <c:pt idx="240">
                  <c:v>1.1996698286609999</c:v>
                </c:pt>
                <c:pt idx="241">
                  <c:v>-1.2741147000816</c:v>
                </c:pt>
                <c:pt idx="242">
                  <c:v>1.9077635834844</c:v>
                </c:pt>
                <c:pt idx="243">
                  <c:v>0.61776705700826995</c:v>
                </c:pt>
              </c:numCache>
            </c:numRef>
          </c:xVal>
          <c:yVal>
            <c:numRef>
              <c:f>Sheet4!$B$25:$B$268</c:f>
              <c:numCache>
                <c:formatCode>General</c:formatCode>
                <c:ptCount val="244"/>
                <c:pt idx="0">
                  <c:v>1.2424139660185765</c:v>
                </c:pt>
                <c:pt idx="1">
                  <c:v>-0.19709273476445091</c:v>
                </c:pt>
                <c:pt idx="2">
                  <c:v>0.27307165004215883</c:v>
                </c:pt>
                <c:pt idx="3">
                  <c:v>-0.45980240696631314</c:v>
                </c:pt>
                <c:pt idx="4">
                  <c:v>-1.2893714575899062</c:v>
                </c:pt>
                <c:pt idx="5">
                  <c:v>-0.32131454340034493</c:v>
                </c:pt>
                <c:pt idx="6">
                  <c:v>-0.31186095822145987</c:v>
                </c:pt>
                <c:pt idx="7">
                  <c:v>-1.1549899011991593</c:v>
                </c:pt>
                <c:pt idx="8">
                  <c:v>0.92101975860447283</c:v>
                </c:pt>
                <c:pt idx="9">
                  <c:v>-0.5275318389198953</c:v>
                </c:pt>
                <c:pt idx="10">
                  <c:v>4.7926401413373058E-2</c:v>
                </c:pt>
                <c:pt idx="11">
                  <c:v>-1.054949571504741</c:v>
                </c:pt>
                <c:pt idx="12">
                  <c:v>0.43865755323009126</c:v>
                </c:pt>
                <c:pt idx="13">
                  <c:v>-0.43972438985839307</c:v>
                </c:pt>
                <c:pt idx="14">
                  <c:v>0.96669619609317814</c:v>
                </c:pt>
                <c:pt idx="15">
                  <c:v>0.37632834701152112</c:v>
                </c:pt>
                <c:pt idx="16">
                  <c:v>0.87167314752042468</c:v>
                </c:pt>
                <c:pt idx="17">
                  <c:v>-0.2632465727612246</c:v>
                </c:pt>
                <c:pt idx="18">
                  <c:v>-0.31921223868517085</c:v>
                </c:pt>
                <c:pt idx="19">
                  <c:v>-0.28513653548382417</c:v>
                </c:pt>
                <c:pt idx="20">
                  <c:v>0.14507595028756182</c:v>
                </c:pt>
                <c:pt idx="21">
                  <c:v>0.71060282339204317</c:v>
                </c:pt>
                <c:pt idx="22">
                  <c:v>0.26942980975258302</c:v>
                </c:pt>
                <c:pt idx="23">
                  <c:v>0.86047836889253881</c:v>
                </c:pt>
                <c:pt idx="24">
                  <c:v>0.26895234829809817</c:v>
                </c:pt>
                <c:pt idx="25">
                  <c:v>-0.13948903390141076</c:v>
                </c:pt>
                <c:pt idx="26">
                  <c:v>0.57152943548847301</c:v>
                </c:pt>
                <c:pt idx="27">
                  <c:v>-0.39501737945874621</c:v>
                </c:pt>
                <c:pt idx="28">
                  <c:v>-0.10080888909395284</c:v>
                </c:pt>
                <c:pt idx="29">
                  <c:v>-6.2206847819895356E-2</c:v>
                </c:pt>
                <c:pt idx="30">
                  <c:v>-0.60890882486941456</c:v>
                </c:pt>
                <c:pt idx="31">
                  <c:v>0.49712514867359842</c:v>
                </c:pt>
                <c:pt idx="32">
                  <c:v>1.2334580406245119</c:v>
                </c:pt>
                <c:pt idx="33">
                  <c:v>0.26747878572719219</c:v>
                </c:pt>
                <c:pt idx="34">
                  <c:v>-0.79323945033520471</c:v>
                </c:pt>
                <c:pt idx="35">
                  <c:v>-0.24705141672476227</c:v>
                </c:pt>
                <c:pt idx="36">
                  <c:v>-1.7223735945778016</c:v>
                </c:pt>
                <c:pt idx="37">
                  <c:v>-1.0904349905215638</c:v>
                </c:pt>
                <c:pt idx="38">
                  <c:v>-0.44228554296217842</c:v>
                </c:pt>
                <c:pt idx="39">
                  <c:v>-7.7068144427900664E-2</c:v>
                </c:pt>
                <c:pt idx="40">
                  <c:v>0.64799663459587897</c:v>
                </c:pt>
                <c:pt idx="41">
                  <c:v>0.89660428295270944</c:v>
                </c:pt>
                <c:pt idx="42">
                  <c:v>2.4559847343108659E-2</c:v>
                </c:pt>
                <c:pt idx="43">
                  <c:v>-0.29277756313038888</c:v>
                </c:pt>
                <c:pt idx="44">
                  <c:v>1.002379331052021</c:v>
                </c:pt>
                <c:pt idx="45">
                  <c:v>-0.75443030175201242</c:v>
                </c:pt>
                <c:pt idx="46">
                  <c:v>-0.67831817295544594</c:v>
                </c:pt>
                <c:pt idx="47">
                  <c:v>-0.13746301362067764</c:v>
                </c:pt>
                <c:pt idx="48">
                  <c:v>-1.1675379185172601</c:v>
                </c:pt>
                <c:pt idx="49">
                  <c:v>1.365399909316859</c:v>
                </c:pt>
                <c:pt idx="50">
                  <c:v>-0.45600219822069238</c:v>
                </c:pt>
                <c:pt idx="51">
                  <c:v>-0.39993077593037996</c:v>
                </c:pt>
                <c:pt idx="52">
                  <c:v>-9.1815659228433363E-2</c:v>
                </c:pt>
                <c:pt idx="53">
                  <c:v>-0.2573186540957208</c:v>
                </c:pt>
                <c:pt idx="54">
                  <c:v>0.55226433980880341</c:v>
                </c:pt>
                <c:pt idx="55">
                  <c:v>-1.2456065158592815</c:v>
                </c:pt>
                <c:pt idx="56">
                  <c:v>-1.2174742432317873</c:v>
                </c:pt>
                <c:pt idx="57">
                  <c:v>-0.19680646069039495</c:v>
                </c:pt>
                <c:pt idx="58">
                  <c:v>9.5120985999326037E-3</c:v>
                </c:pt>
                <c:pt idx="59">
                  <c:v>-0.38955862294830634</c:v>
                </c:pt>
                <c:pt idx="60">
                  <c:v>8.6689847385972338E-2</c:v>
                </c:pt>
                <c:pt idx="61">
                  <c:v>-0.90002390161524493</c:v>
                </c:pt>
                <c:pt idx="62">
                  <c:v>0.19207247977560576</c:v>
                </c:pt>
                <c:pt idx="63">
                  <c:v>1.2699772134289535</c:v>
                </c:pt>
                <c:pt idx="64">
                  <c:v>-0.40156766684207346</c:v>
                </c:pt>
                <c:pt idx="65">
                  <c:v>-0.82699492363090243</c:v>
                </c:pt>
                <c:pt idx="66">
                  <c:v>-0.43579575009578247</c:v>
                </c:pt>
                <c:pt idx="67">
                  <c:v>0.71561078630256914</c:v>
                </c:pt>
                <c:pt idx="68">
                  <c:v>0.37970104236397428</c:v>
                </c:pt>
                <c:pt idx="69">
                  <c:v>0.17651183296561121</c:v>
                </c:pt>
                <c:pt idx="70">
                  <c:v>0.46793956943445031</c:v>
                </c:pt>
                <c:pt idx="71">
                  <c:v>-2.0909277775213647E-2</c:v>
                </c:pt>
                <c:pt idx="72">
                  <c:v>1.3994366878550366</c:v>
                </c:pt>
                <c:pt idx="73">
                  <c:v>0.84785558676108441</c:v>
                </c:pt>
                <c:pt idx="74">
                  <c:v>-0.72126154707415324</c:v>
                </c:pt>
                <c:pt idx="75">
                  <c:v>-0.15015404407716509</c:v>
                </c:pt>
                <c:pt idx="76">
                  <c:v>-1.3510997496653523</c:v>
                </c:pt>
                <c:pt idx="77">
                  <c:v>-1.2384504363039992</c:v>
                </c:pt>
                <c:pt idx="78">
                  <c:v>0.82480698271576824</c:v>
                </c:pt>
                <c:pt idx="79">
                  <c:v>-0.10688801202953827</c:v>
                </c:pt>
                <c:pt idx="80">
                  <c:v>-0.4351702635979407</c:v>
                </c:pt>
                <c:pt idx="81">
                  <c:v>0.47377524564429019</c:v>
                </c:pt>
                <c:pt idx="82">
                  <c:v>1.1543257452514424</c:v>
                </c:pt>
                <c:pt idx="83">
                  <c:v>0.1378105512651738</c:v>
                </c:pt>
                <c:pt idx="84">
                  <c:v>-0.68269643370484867</c:v>
                </c:pt>
                <c:pt idx="85">
                  <c:v>-0.59344672669167675</c:v>
                </c:pt>
                <c:pt idx="86">
                  <c:v>-0.39145053756155934</c:v>
                </c:pt>
                <c:pt idx="87">
                  <c:v>0.42774557687989762</c:v>
                </c:pt>
                <c:pt idx="88">
                  <c:v>0.5751938543697046</c:v>
                </c:pt>
                <c:pt idx="89">
                  <c:v>-0.59330835462214959</c:v>
                </c:pt>
                <c:pt idx="90">
                  <c:v>1.25834869337868</c:v>
                </c:pt>
                <c:pt idx="91">
                  <c:v>1.4539469638509673E-2</c:v>
                </c:pt>
                <c:pt idx="92">
                  <c:v>-0.72150351943897983</c:v>
                </c:pt>
                <c:pt idx="93">
                  <c:v>-0.27927841093711514</c:v>
                </c:pt>
                <c:pt idx="94">
                  <c:v>-9.3799827057826121E-2</c:v>
                </c:pt>
                <c:pt idx="95">
                  <c:v>-0.62182842268031169</c:v>
                </c:pt>
                <c:pt idx="96">
                  <c:v>-4.1885708043606251E-2</c:v>
                </c:pt>
                <c:pt idx="97">
                  <c:v>-0.38513191908268773</c:v>
                </c:pt>
                <c:pt idx="98">
                  <c:v>2.5409997872892887</c:v>
                </c:pt>
                <c:pt idx="99">
                  <c:v>-0.18295506007385756</c:v>
                </c:pt>
                <c:pt idx="100">
                  <c:v>-0.1059414283309668</c:v>
                </c:pt>
                <c:pt idx="101">
                  <c:v>2.0378797019442207</c:v>
                </c:pt>
                <c:pt idx="102">
                  <c:v>0.48177491076273449</c:v>
                </c:pt>
                <c:pt idx="103">
                  <c:v>-0.36536947303239559</c:v>
                </c:pt>
                <c:pt idx="104">
                  <c:v>-0.6195415357991747</c:v>
                </c:pt>
                <c:pt idx="105">
                  <c:v>0.77711769757538507</c:v>
                </c:pt>
                <c:pt idx="106">
                  <c:v>0.34191264896804985</c:v>
                </c:pt>
                <c:pt idx="107">
                  <c:v>-0.66685545612718045</c:v>
                </c:pt>
                <c:pt idx="108">
                  <c:v>-0.23066794652950678</c:v>
                </c:pt>
                <c:pt idx="109">
                  <c:v>-0.26988542551355499</c:v>
                </c:pt>
                <c:pt idx="110">
                  <c:v>0.18001569115887855</c:v>
                </c:pt>
                <c:pt idx="111">
                  <c:v>-2.0255819103717831</c:v>
                </c:pt>
                <c:pt idx="112">
                  <c:v>-0.64313730804473868</c:v>
                </c:pt>
                <c:pt idx="113">
                  <c:v>-0.21469250741890139</c:v>
                </c:pt>
                <c:pt idx="114">
                  <c:v>-0.64609974607272935</c:v>
                </c:pt>
                <c:pt idx="115">
                  <c:v>0.29347302356425425</c:v>
                </c:pt>
                <c:pt idx="116">
                  <c:v>-1.0827828030767854</c:v>
                </c:pt>
                <c:pt idx="117">
                  <c:v>-1.2672468499812273</c:v>
                </c:pt>
                <c:pt idx="118">
                  <c:v>0.67581983936323886</c:v>
                </c:pt>
                <c:pt idx="119">
                  <c:v>-1.4432462145492659</c:v>
                </c:pt>
                <c:pt idx="120">
                  <c:v>0.63716334825865939</c:v>
                </c:pt>
                <c:pt idx="121">
                  <c:v>-0.3382970373559408</c:v>
                </c:pt>
                <c:pt idx="122">
                  <c:v>1.0306212981996876</c:v>
                </c:pt>
                <c:pt idx="123">
                  <c:v>0.87841093652659907</c:v>
                </c:pt>
                <c:pt idx="124">
                  <c:v>-3.7893326590655391E-2</c:v>
                </c:pt>
                <c:pt idx="125">
                  <c:v>-0.54075452108334376</c:v>
                </c:pt>
                <c:pt idx="126">
                  <c:v>0.6121638047620348</c:v>
                </c:pt>
                <c:pt idx="127">
                  <c:v>1.3330412731146861</c:v>
                </c:pt>
                <c:pt idx="128">
                  <c:v>-0.65558228923114314</c:v>
                </c:pt>
                <c:pt idx="129">
                  <c:v>-0.19177380332507121</c:v>
                </c:pt>
                <c:pt idx="130">
                  <c:v>-1.2372655763721405</c:v>
                </c:pt>
                <c:pt idx="131">
                  <c:v>-0.43360796382508787</c:v>
                </c:pt>
                <c:pt idx="132">
                  <c:v>0.64739100265375416</c:v>
                </c:pt>
                <c:pt idx="133">
                  <c:v>-0.16275066085970458</c:v>
                </c:pt>
                <c:pt idx="134">
                  <c:v>-0.56141537078321746</c:v>
                </c:pt>
                <c:pt idx="135">
                  <c:v>-7.485248961922962E-2</c:v>
                </c:pt>
                <c:pt idx="136">
                  <c:v>-0.58381517384024595</c:v>
                </c:pt>
                <c:pt idx="137">
                  <c:v>0.44852489776144822</c:v>
                </c:pt>
                <c:pt idx="138">
                  <c:v>-0.17101384329101244</c:v>
                </c:pt>
                <c:pt idx="139">
                  <c:v>-0.3512115618546876</c:v>
                </c:pt>
                <c:pt idx="140">
                  <c:v>-0.79040369532307753</c:v>
                </c:pt>
                <c:pt idx="141">
                  <c:v>1.5926284697002819</c:v>
                </c:pt>
                <c:pt idx="142">
                  <c:v>-0.57350397168731737</c:v>
                </c:pt>
                <c:pt idx="143">
                  <c:v>-0.51522210313341876</c:v>
                </c:pt>
                <c:pt idx="144">
                  <c:v>0.18037597696476557</c:v>
                </c:pt>
                <c:pt idx="145">
                  <c:v>-0.26190573371460291</c:v>
                </c:pt>
                <c:pt idx="146">
                  <c:v>-0.11507315168811093</c:v>
                </c:pt>
                <c:pt idx="147">
                  <c:v>-0.6600907384727821</c:v>
                </c:pt>
                <c:pt idx="148">
                  <c:v>0.25001946606746567</c:v>
                </c:pt>
                <c:pt idx="149">
                  <c:v>0.83513398980140408</c:v>
                </c:pt>
                <c:pt idx="150">
                  <c:v>-0.92725143827667589</c:v>
                </c:pt>
                <c:pt idx="151">
                  <c:v>-0.88524211701900679</c:v>
                </c:pt>
                <c:pt idx="152">
                  <c:v>0.30994404379209062</c:v>
                </c:pt>
                <c:pt idx="153">
                  <c:v>-0.6978971470806532</c:v>
                </c:pt>
                <c:pt idx="154">
                  <c:v>-1.8785814340757931</c:v>
                </c:pt>
                <c:pt idx="155">
                  <c:v>-0.57258357805942084</c:v>
                </c:pt>
                <c:pt idx="156">
                  <c:v>-0.91200730992914769</c:v>
                </c:pt>
                <c:pt idx="157">
                  <c:v>0.32564346577704933</c:v>
                </c:pt>
                <c:pt idx="158">
                  <c:v>0.43652533143766342</c:v>
                </c:pt>
                <c:pt idx="159">
                  <c:v>0.24248225656064548</c:v>
                </c:pt>
                <c:pt idx="160">
                  <c:v>1.2073889970901077</c:v>
                </c:pt>
                <c:pt idx="161">
                  <c:v>0.52757674368104346</c:v>
                </c:pt>
                <c:pt idx="162">
                  <c:v>-0.27749242268580127</c:v>
                </c:pt>
                <c:pt idx="163">
                  <c:v>-3.7240181199082831E-2</c:v>
                </c:pt>
                <c:pt idx="164">
                  <c:v>-0.41580252158946135</c:v>
                </c:pt>
                <c:pt idx="165">
                  <c:v>0.74078812021813767</c:v>
                </c:pt>
                <c:pt idx="166">
                  <c:v>1.189484821627008</c:v>
                </c:pt>
                <c:pt idx="167">
                  <c:v>-0.31212419140044323</c:v>
                </c:pt>
                <c:pt idx="168">
                  <c:v>-0.21202933268017884</c:v>
                </c:pt>
                <c:pt idx="169">
                  <c:v>4.1942363939732649E-2</c:v>
                </c:pt>
                <c:pt idx="170">
                  <c:v>-0.64241151074493219</c:v>
                </c:pt>
                <c:pt idx="171">
                  <c:v>-0.17443484594606512</c:v>
                </c:pt>
                <c:pt idx="172">
                  <c:v>6.421178728310821E-2</c:v>
                </c:pt>
                <c:pt idx="173">
                  <c:v>0.6180502002645345</c:v>
                </c:pt>
                <c:pt idx="174">
                  <c:v>-0.85187640267620424</c:v>
                </c:pt>
                <c:pt idx="175">
                  <c:v>-0.10663974925163922</c:v>
                </c:pt>
                <c:pt idx="176">
                  <c:v>0.20281207680029134</c:v>
                </c:pt>
                <c:pt idx="177">
                  <c:v>0.11594394561958786</c:v>
                </c:pt>
                <c:pt idx="178">
                  <c:v>-0.90159724731043323</c:v>
                </c:pt>
                <c:pt idx="179">
                  <c:v>0.42391461926482621</c:v>
                </c:pt>
                <c:pt idx="180">
                  <c:v>-0.58183472968007965</c:v>
                </c:pt>
                <c:pt idx="181">
                  <c:v>-0.64924531935578167</c:v>
                </c:pt>
                <c:pt idx="182">
                  <c:v>0.16411395787200567</c:v>
                </c:pt>
                <c:pt idx="183">
                  <c:v>-0.75663537057278374</c:v>
                </c:pt>
                <c:pt idx="184">
                  <c:v>0.19840245209943475</c:v>
                </c:pt>
                <c:pt idx="185">
                  <c:v>-0.33616245893726387</c:v>
                </c:pt>
                <c:pt idx="186">
                  <c:v>-0.57553595800571444</c:v>
                </c:pt>
                <c:pt idx="187">
                  <c:v>-1.6765747565781699</c:v>
                </c:pt>
                <c:pt idx="188">
                  <c:v>0.13768149593761739</c:v>
                </c:pt>
                <c:pt idx="189">
                  <c:v>-0.21609553920814503</c:v>
                </c:pt>
                <c:pt idx="190">
                  <c:v>0.21147247326349053</c:v>
                </c:pt>
                <c:pt idx="191">
                  <c:v>0.51681689646081175</c:v>
                </c:pt>
                <c:pt idx="192">
                  <c:v>0.18832674101086219</c:v>
                </c:pt>
                <c:pt idx="193">
                  <c:v>-1.4698667896833995</c:v>
                </c:pt>
                <c:pt idx="194">
                  <c:v>-0.46158861968062398</c:v>
                </c:pt>
                <c:pt idx="195">
                  <c:v>-0.27420312794915846</c:v>
                </c:pt>
                <c:pt idx="196">
                  <c:v>-0.32177513610087161</c:v>
                </c:pt>
                <c:pt idx="197">
                  <c:v>0.12279062664124013</c:v>
                </c:pt>
                <c:pt idx="198">
                  <c:v>-0.9653767372283395</c:v>
                </c:pt>
                <c:pt idx="199">
                  <c:v>0.88980138712609191</c:v>
                </c:pt>
                <c:pt idx="200">
                  <c:v>0.16720022253715522</c:v>
                </c:pt>
                <c:pt idx="201">
                  <c:v>0.26879641630255235</c:v>
                </c:pt>
                <c:pt idx="202">
                  <c:v>-0.59661378700735757</c:v>
                </c:pt>
                <c:pt idx="203">
                  <c:v>0.30539101342495995</c:v>
                </c:pt>
                <c:pt idx="204">
                  <c:v>2.0616625922188154</c:v>
                </c:pt>
                <c:pt idx="205">
                  <c:v>0.42628958874534695</c:v>
                </c:pt>
                <c:pt idx="206">
                  <c:v>-1.1489103647554606</c:v>
                </c:pt>
                <c:pt idx="207">
                  <c:v>-0.21016450639499501</c:v>
                </c:pt>
                <c:pt idx="208">
                  <c:v>-0.81482404193958002</c:v>
                </c:pt>
                <c:pt idx="209">
                  <c:v>-0.47256638752277763</c:v>
                </c:pt>
                <c:pt idx="210">
                  <c:v>-1.1390713310954308</c:v>
                </c:pt>
                <c:pt idx="211">
                  <c:v>0.17176001521312337</c:v>
                </c:pt>
                <c:pt idx="212">
                  <c:v>-0.411680442182836</c:v>
                </c:pt>
                <c:pt idx="213">
                  <c:v>0.49718906985949252</c:v>
                </c:pt>
                <c:pt idx="214">
                  <c:v>-0.30805684901224567</c:v>
                </c:pt>
                <c:pt idx="215">
                  <c:v>-8.7830547382426211E-2</c:v>
                </c:pt>
                <c:pt idx="216">
                  <c:v>0.53454533549955596</c:v>
                </c:pt>
                <c:pt idx="217">
                  <c:v>-1.9150973723568796</c:v>
                </c:pt>
                <c:pt idx="218">
                  <c:v>1.2433535237542128</c:v>
                </c:pt>
                <c:pt idx="219">
                  <c:v>-0.13390841346281598</c:v>
                </c:pt>
                <c:pt idx="220">
                  <c:v>-1.370211056355505</c:v>
                </c:pt>
                <c:pt idx="221">
                  <c:v>0.35550146552327705</c:v>
                </c:pt>
                <c:pt idx="222">
                  <c:v>1.2294405006919831</c:v>
                </c:pt>
                <c:pt idx="223">
                  <c:v>1.7666472774141426</c:v>
                </c:pt>
                <c:pt idx="224">
                  <c:v>-0.2403317719826483</c:v>
                </c:pt>
                <c:pt idx="225">
                  <c:v>-0.78913803450914344</c:v>
                </c:pt>
                <c:pt idx="226">
                  <c:v>-1.570404075868741</c:v>
                </c:pt>
                <c:pt idx="227">
                  <c:v>-0.80598704693582168</c:v>
                </c:pt>
                <c:pt idx="228">
                  <c:v>6.3767029412875584E-2</c:v>
                </c:pt>
                <c:pt idx="229">
                  <c:v>-1.0424897021069359</c:v>
                </c:pt>
                <c:pt idx="230">
                  <c:v>0.57478211006069757</c:v>
                </c:pt>
                <c:pt idx="231">
                  <c:v>3.0591809341778791</c:v>
                </c:pt>
                <c:pt idx="232">
                  <c:v>0.84799420747885845</c:v>
                </c:pt>
                <c:pt idx="233">
                  <c:v>0.55984800743234131</c:v>
                </c:pt>
                <c:pt idx="234">
                  <c:v>1.0160877561066803</c:v>
                </c:pt>
                <c:pt idx="235">
                  <c:v>0.18139245752178884</c:v>
                </c:pt>
                <c:pt idx="236">
                  <c:v>1.1866096345058084</c:v>
                </c:pt>
                <c:pt idx="237">
                  <c:v>0.75799665012544826</c:v>
                </c:pt>
                <c:pt idx="238">
                  <c:v>7.6608771739991602E-2</c:v>
                </c:pt>
                <c:pt idx="239">
                  <c:v>-0.91840908535224997</c:v>
                </c:pt>
                <c:pt idx="240">
                  <c:v>1.0550588037666895</c:v>
                </c:pt>
                <c:pt idx="241">
                  <c:v>-1.1221962642283887</c:v>
                </c:pt>
                <c:pt idx="242">
                  <c:v>1.6782742448821464</c:v>
                </c:pt>
                <c:pt idx="243">
                  <c:v>0.54290799033053805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55-4AA8-B9C9-CB1892195A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1615536"/>
        <c:axId val="171623216"/>
      </c:scatterChart>
      <c:valAx>
        <c:axId val="171615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沪深</a:t>
                </a:r>
                <a:r>
                  <a:rPr lang="en-US" altLang="zh-CN"/>
                  <a:t>300</a:t>
                </a:r>
              </a:p>
            </c:rich>
          </c:tx>
          <c:overlay val="0"/>
        </c:title>
        <c:numFmt formatCode="#,##0.0000_ " sourceLinked="1"/>
        <c:majorTickMark val="out"/>
        <c:minorTickMark val="none"/>
        <c:tickLblPos val="nextTo"/>
        <c:crossAx val="171623216"/>
        <c:crosses val="autoZero"/>
        <c:crossBetween val="midCat"/>
      </c:valAx>
      <c:valAx>
        <c:axId val="1716232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景顺长城量化新动力股票</a:t>
                </a:r>
                <a:r>
                  <a:rPr lang="en-US" altLang="zh-CN"/>
                  <a:t>(001974.of)</a:t>
                </a:r>
              </a:p>
            </c:rich>
          </c:tx>
          <c:overlay val="0"/>
        </c:title>
        <c:numFmt formatCode="#,##0.0000_ " sourceLinked="1"/>
        <c:majorTickMark val="out"/>
        <c:minorTickMark val="none"/>
        <c:tickLblPos val="nextTo"/>
        <c:crossAx val="171615536"/>
        <c:crosses val="autoZero"/>
        <c:crossBetween val="midCat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组合市值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6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0D-4227-92E5-CFCF35475F9D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0D-4227-92E5-CFCF35475F9D}"/>
                </c:ext>
              </c:extLst>
            </c:dLbl>
            <c:dLbl>
              <c:idx val="15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0D-4227-92E5-CFCF35475F9D}"/>
                </c:ext>
              </c:extLst>
            </c:dLbl>
            <c:dLbl>
              <c:idx val="19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0D-4227-92E5-CFCF35475F9D}"/>
                </c:ext>
              </c:extLst>
            </c:dLbl>
            <c:dLbl>
              <c:idx val="23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C0D-4227-92E5-CFCF35475F9D}"/>
                </c:ext>
              </c:extLst>
            </c:dLbl>
            <c:dLbl>
              <c:idx val="27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C0D-4227-92E5-CFCF35475F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Sheet3!$A$4:$A$276</c:f>
              <c:numCache>
                <c:formatCode>yyyy\-mm\-dd</c:formatCode>
                <c:ptCount val="273"/>
                <c:pt idx="0">
                  <c:v>44985</c:v>
                </c:pt>
                <c:pt idx="1">
                  <c:v>44986</c:v>
                </c:pt>
                <c:pt idx="2">
                  <c:v>44987</c:v>
                </c:pt>
                <c:pt idx="3">
                  <c:v>44988</c:v>
                </c:pt>
                <c:pt idx="4">
                  <c:v>44991</c:v>
                </c:pt>
                <c:pt idx="5">
                  <c:v>44992</c:v>
                </c:pt>
                <c:pt idx="6">
                  <c:v>44993</c:v>
                </c:pt>
                <c:pt idx="7">
                  <c:v>44994</c:v>
                </c:pt>
                <c:pt idx="8">
                  <c:v>44995</c:v>
                </c:pt>
                <c:pt idx="9">
                  <c:v>44998</c:v>
                </c:pt>
                <c:pt idx="10">
                  <c:v>44999</c:v>
                </c:pt>
                <c:pt idx="11">
                  <c:v>45000</c:v>
                </c:pt>
                <c:pt idx="12">
                  <c:v>45001</c:v>
                </c:pt>
                <c:pt idx="13">
                  <c:v>45002</c:v>
                </c:pt>
                <c:pt idx="14">
                  <c:v>45005</c:v>
                </c:pt>
                <c:pt idx="15">
                  <c:v>45006</c:v>
                </c:pt>
                <c:pt idx="16">
                  <c:v>45007</c:v>
                </c:pt>
                <c:pt idx="17">
                  <c:v>45008</c:v>
                </c:pt>
                <c:pt idx="18">
                  <c:v>45009</c:v>
                </c:pt>
                <c:pt idx="19">
                  <c:v>45012</c:v>
                </c:pt>
                <c:pt idx="20">
                  <c:v>45013</c:v>
                </c:pt>
                <c:pt idx="21">
                  <c:v>45014</c:v>
                </c:pt>
                <c:pt idx="22">
                  <c:v>45015</c:v>
                </c:pt>
                <c:pt idx="23">
                  <c:v>45016</c:v>
                </c:pt>
                <c:pt idx="24">
                  <c:v>45019</c:v>
                </c:pt>
                <c:pt idx="25">
                  <c:v>45020</c:v>
                </c:pt>
                <c:pt idx="26">
                  <c:v>45022</c:v>
                </c:pt>
                <c:pt idx="27">
                  <c:v>45023</c:v>
                </c:pt>
                <c:pt idx="28">
                  <c:v>45026</c:v>
                </c:pt>
                <c:pt idx="29">
                  <c:v>45027</c:v>
                </c:pt>
                <c:pt idx="30">
                  <c:v>45028</c:v>
                </c:pt>
                <c:pt idx="31">
                  <c:v>45029</c:v>
                </c:pt>
                <c:pt idx="32">
                  <c:v>45030</c:v>
                </c:pt>
                <c:pt idx="33">
                  <c:v>45033</c:v>
                </c:pt>
                <c:pt idx="34">
                  <c:v>45034</c:v>
                </c:pt>
                <c:pt idx="35">
                  <c:v>45035</c:v>
                </c:pt>
                <c:pt idx="36">
                  <c:v>45036</c:v>
                </c:pt>
                <c:pt idx="37">
                  <c:v>45037</c:v>
                </c:pt>
                <c:pt idx="38">
                  <c:v>45040</c:v>
                </c:pt>
                <c:pt idx="39">
                  <c:v>45041</c:v>
                </c:pt>
                <c:pt idx="40">
                  <c:v>45042</c:v>
                </c:pt>
                <c:pt idx="41">
                  <c:v>45043</c:v>
                </c:pt>
                <c:pt idx="42">
                  <c:v>45044</c:v>
                </c:pt>
                <c:pt idx="43">
                  <c:v>45050</c:v>
                </c:pt>
                <c:pt idx="44">
                  <c:v>45051</c:v>
                </c:pt>
                <c:pt idx="45">
                  <c:v>45054</c:v>
                </c:pt>
                <c:pt idx="46">
                  <c:v>45055</c:v>
                </c:pt>
                <c:pt idx="47">
                  <c:v>45056</c:v>
                </c:pt>
                <c:pt idx="48">
                  <c:v>45057</c:v>
                </c:pt>
                <c:pt idx="49">
                  <c:v>45058</c:v>
                </c:pt>
                <c:pt idx="50">
                  <c:v>45061</c:v>
                </c:pt>
                <c:pt idx="51">
                  <c:v>45062</c:v>
                </c:pt>
                <c:pt idx="52">
                  <c:v>45063</c:v>
                </c:pt>
                <c:pt idx="53">
                  <c:v>45064</c:v>
                </c:pt>
                <c:pt idx="54">
                  <c:v>45065</c:v>
                </c:pt>
                <c:pt idx="55">
                  <c:v>45068</c:v>
                </c:pt>
                <c:pt idx="56">
                  <c:v>45069</c:v>
                </c:pt>
                <c:pt idx="57">
                  <c:v>45070</c:v>
                </c:pt>
                <c:pt idx="58">
                  <c:v>45071</c:v>
                </c:pt>
                <c:pt idx="59">
                  <c:v>45072</c:v>
                </c:pt>
                <c:pt idx="60">
                  <c:v>45075</c:v>
                </c:pt>
                <c:pt idx="61">
                  <c:v>45076</c:v>
                </c:pt>
                <c:pt idx="62">
                  <c:v>45077</c:v>
                </c:pt>
                <c:pt idx="63">
                  <c:v>45078</c:v>
                </c:pt>
                <c:pt idx="64">
                  <c:v>45079</c:v>
                </c:pt>
                <c:pt idx="65">
                  <c:v>45082</c:v>
                </c:pt>
                <c:pt idx="66">
                  <c:v>45083</c:v>
                </c:pt>
                <c:pt idx="67">
                  <c:v>45084</c:v>
                </c:pt>
                <c:pt idx="68">
                  <c:v>45085</c:v>
                </c:pt>
                <c:pt idx="69">
                  <c:v>45086</c:v>
                </c:pt>
                <c:pt idx="70">
                  <c:v>45089</c:v>
                </c:pt>
                <c:pt idx="71">
                  <c:v>45090</c:v>
                </c:pt>
                <c:pt idx="72">
                  <c:v>45091</c:v>
                </c:pt>
                <c:pt idx="73">
                  <c:v>45092</c:v>
                </c:pt>
                <c:pt idx="74">
                  <c:v>45093</c:v>
                </c:pt>
                <c:pt idx="75">
                  <c:v>45096</c:v>
                </c:pt>
                <c:pt idx="76">
                  <c:v>45097</c:v>
                </c:pt>
                <c:pt idx="77">
                  <c:v>45098</c:v>
                </c:pt>
                <c:pt idx="78">
                  <c:v>45103</c:v>
                </c:pt>
                <c:pt idx="79">
                  <c:v>45104</c:v>
                </c:pt>
                <c:pt idx="80">
                  <c:v>45105</c:v>
                </c:pt>
                <c:pt idx="81">
                  <c:v>45106</c:v>
                </c:pt>
                <c:pt idx="82">
                  <c:v>45107</c:v>
                </c:pt>
                <c:pt idx="83">
                  <c:v>45110</c:v>
                </c:pt>
                <c:pt idx="84">
                  <c:v>45111</c:v>
                </c:pt>
                <c:pt idx="85">
                  <c:v>45112</c:v>
                </c:pt>
                <c:pt idx="86">
                  <c:v>45113</c:v>
                </c:pt>
                <c:pt idx="87">
                  <c:v>45114</c:v>
                </c:pt>
                <c:pt idx="88">
                  <c:v>45117</c:v>
                </c:pt>
                <c:pt idx="89">
                  <c:v>45118</c:v>
                </c:pt>
                <c:pt idx="90">
                  <c:v>45119</c:v>
                </c:pt>
                <c:pt idx="91">
                  <c:v>45120</c:v>
                </c:pt>
                <c:pt idx="92">
                  <c:v>45121</c:v>
                </c:pt>
                <c:pt idx="93">
                  <c:v>45124</c:v>
                </c:pt>
                <c:pt idx="94">
                  <c:v>45125</c:v>
                </c:pt>
                <c:pt idx="95">
                  <c:v>45126</c:v>
                </c:pt>
                <c:pt idx="96">
                  <c:v>45127</c:v>
                </c:pt>
                <c:pt idx="97">
                  <c:v>45128</c:v>
                </c:pt>
                <c:pt idx="98">
                  <c:v>45131</c:v>
                </c:pt>
                <c:pt idx="99">
                  <c:v>45132</c:v>
                </c:pt>
                <c:pt idx="100">
                  <c:v>45133</c:v>
                </c:pt>
                <c:pt idx="101">
                  <c:v>45134</c:v>
                </c:pt>
                <c:pt idx="102">
                  <c:v>45135</c:v>
                </c:pt>
                <c:pt idx="103">
                  <c:v>45138</c:v>
                </c:pt>
                <c:pt idx="104">
                  <c:v>45139</c:v>
                </c:pt>
                <c:pt idx="105">
                  <c:v>45140</c:v>
                </c:pt>
                <c:pt idx="106">
                  <c:v>45141</c:v>
                </c:pt>
                <c:pt idx="107">
                  <c:v>45142</c:v>
                </c:pt>
                <c:pt idx="108">
                  <c:v>45145</c:v>
                </c:pt>
                <c:pt idx="109">
                  <c:v>45146</c:v>
                </c:pt>
                <c:pt idx="110">
                  <c:v>45147</c:v>
                </c:pt>
                <c:pt idx="111">
                  <c:v>45148</c:v>
                </c:pt>
                <c:pt idx="112">
                  <c:v>45149</c:v>
                </c:pt>
                <c:pt idx="113">
                  <c:v>45152</c:v>
                </c:pt>
                <c:pt idx="114">
                  <c:v>45153</c:v>
                </c:pt>
                <c:pt idx="115">
                  <c:v>45154</c:v>
                </c:pt>
                <c:pt idx="116">
                  <c:v>45155</c:v>
                </c:pt>
                <c:pt idx="117">
                  <c:v>45156</c:v>
                </c:pt>
                <c:pt idx="118">
                  <c:v>45159</c:v>
                </c:pt>
                <c:pt idx="119">
                  <c:v>45160</c:v>
                </c:pt>
                <c:pt idx="120">
                  <c:v>45161</c:v>
                </c:pt>
                <c:pt idx="121">
                  <c:v>45162</c:v>
                </c:pt>
                <c:pt idx="122">
                  <c:v>45163</c:v>
                </c:pt>
                <c:pt idx="123">
                  <c:v>45166</c:v>
                </c:pt>
                <c:pt idx="124">
                  <c:v>45167</c:v>
                </c:pt>
                <c:pt idx="125">
                  <c:v>45168</c:v>
                </c:pt>
                <c:pt idx="126">
                  <c:v>45169</c:v>
                </c:pt>
                <c:pt idx="127">
                  <c:v>45170</c:v>
                </c:pt>
                <c:pt idx="128">
                  <c:v>45173</c:v>
                </c:pt>
                <c:pt idx="129">
                  <c:v>45174</c:v>
                </c:pt>
                <c:pt idx="130">
                  <c:v>45175</c:v>
                </c:pt>
                <c:pt idx="131">
                  <c:v>45176</c:v>
                </c:pt>
                <c:pt idx="132">
                  <c:v>45177</c:v>
                </c:pt>
                <c:pt idx="133">
                  <c:v>45180</c:v>
                </c:pt>
                <c:pt idx="134">
                  <c:v>45181</c:v>
                </c:pt>
                <c:pt idx="135">
                  <c:v>45182</c:v>
                </c:pt>
                <c:pt idx="136">
                  <c:v>45183</c:v>
                </c:pt>
                <c:pt idx="137">
                  <c:v>45184</c:v>
                </c:pt>
                <c:pt idx="138">
                  <c:v>45187</c:v>
                </c:pt>
                <c:pt idx="139">
                  <c:v>45188</c:v>
                </c:pt>
                <c:pt idx="140">
                  <c:v>45189</c:v>
                </c:pt>
                <c:pt idx="141">
                  <c:v>45190</c:v>
                </c:pt>
                <c:pt idx="142">
                  <c:v>45191</c:v>
                </c:pt>
                <c:pt idx="143">
                  <c:v>45194</c:v>
                </c:pt>
                <c:pt idx="144">
                  <c:v>45195</c:v>
                </c:pt>
                <c:pt idx="145">
                  <c:v>45196</c:v>
                </c:pt>
                <c:pt idx="146">
                  <c:v>45197</c:v>
                </c:pt>
                <c:pt idx="147">
                  <c:v>45208</c:v>
                </c:pt>
                <c:pt idx="148">
                  <c:v>45209</c:v>
                </c:pt>
                <c:pt idx="149">
                  <c:v>45210</c:v>
                </c:pt>
                <c:pt idx="150">
                  <c:v>45211</c:v>
                </c:pt>
                <c:pt idx="151">
                  <c:v>45212</c:v>
                </c:pt>
                <c:pt idx="152">
                  <c:v>45215</c:v>
                </c:pt>
                <c:pt idx="153">
                  <c:v>45216</c:v>
                </c:pt>
                <c:pt idx="154">
                  <c:v>45217</c:v>
                </c:pt>
                <c:pt idx="155">
                  <c:v>45218</c:v>
                </c:pt>
                <c:pt idx="156">
                  <c:v>45219</c:v>
                </c:pt>
                <c:pt idx="157">
                  <c:v>45222</c:v>
                </c:pt>
                <c:pt idx="158">
                  <c:v>45223</c:v>
                </c:pt>
                <c:pt idx="159">
                  <c:v>45224</c:v>
                </c:pt>
                <c:pt idx="160">
                  <c:v>45225</c:v>
                </c:pt>
                <c:pt idx="161">
                  <c:v>45226</c:v>
                </c:pt>
                <c:pt idx="162">
                  <c:v>45229</c:v>
                </c:pt>
                <c:pt idx="163">
                  <c:v>45230</c:v>
                </c:pt>
                <c:pt idx="164">
                  <c:v>45231</c:v>
                </c:pt>
                <c:pt idx="165">
                  <c:v>45232</c:v>
                </c:pt>
                <c:pt idx="166">
                  <c:v>45233</c:v>
                </c:pt>
                <c:pt idx="167">
                  <c:v>45236</c:v>
                </c:pt>
                <c:pt idx="168">
                  <c:v>45237</c:v>
                </c:pt>
                <c:pt idx="169">
                  <c:v>45238</c:v>
                </c:pt>
                <c:pt idx="170">
                  <c:v>45239</c:v>
                </c:pt>
                <c:pt idx="171">
                  <c:v>45240</c:v>
                </c:pt>
                <c:pt idx="172">
                  <c:v>45243</c:v>
                </c:pt>
                <c:pt idx="173">
                  <c:v>45244</c:v>
                </c:pt>
                <c:pt idx="174">
                  <c:v>45245</c:v>
                </c:pt>
                <c:pt idx="175">
                  <c:v>45246</c:v>
                </c:pt>
                <c:pt idx="176">
                  <c:v>45247</c:v>
                </c:pt>
                <c:pt idx="177">
                  <c:v>45250</c:v>
                </c:pt>
                <c:pt idx="178">
                  <c:v>45251</c:v>
                </c:pt>
                <c:pt idx="179">
                  <c:v>45252</c:v>
                </c:pt>
                <c:pt idx="180">
                  <c:v>45253</c:v>
                </c:pt>
                <c:pt idx="181">
                  <c:v>45254</c:v>
                </c:pt>
                <c:pt idx="182">
                  <c:v>45257</c:v>
                </c:pt>
                <c:pt idx="183">
                  <c:v>45258</c:v>
                </c:pt>
                <c:pt idx="184">
                  <c:v>45259</c:v>
                </c:pt>
                <c:pt idx="185">
                  <c:v>45260</c:v>
                </c:pt>
                <c:pt idx="186">
                  <c:v>45261</c:v>
                </c:pt>
                <c:pt idx="187">
                  <c:v>45264</c:v>
                </c:pt>
                <c:pt idx="188">
                  <c:v>45265</c:v>
                </c:pt>
                <c:pt idx="189">
                  <c:v>45266</c:v>
                </c:pt>
                <c:pt idx="190">
                  <c:v>45267</c:v>
                </c:pt>
                <c:pt idx="191">
                  <c:v>45268</c:v>
                </c:pt>
                <c:pt idx="192">
                  <c:v>45271</c:v>
                </c:pt>
                <c:pt idx="193">
                  <c:v>45272</c:v>
                </c:pt>
                <c:pt idx="194">
                  <c:v>45273</c:v>
                </c:pt>
                <c:pt idx="195">
                  <c:v>45274</c:v>
                </c:pt>
                <c:pt idx="196">
                  <c:v>45275</c:v>
                </c:pt>
                <c:pt idx="197">
                  <c:v>45278</c:v>
                </c:pt>
                <c:pt idx="198">
                  <c:v>45279</c:v>
                </c:pt>
                <c:pt idx="199">
                  <c:v>45280</c:v>
                </c:pt>
                <c:pt idx="200">
                  <c:v>45281</c:v>
                </c:pt>
                <c:pt idx="201">
                  <c:v>45282</c:v>
                </c:pt>
                <c:pt idx="202">
                  <c:v>45285</c:v>
                </c:pt>
                <c:pt idx="203">
                  <c:v>45286</c:v>
                </c:pt>
                <c:pt idx="204">
                  <c:v>45287</c:v>
                </c:pt>
                <c:pt idx="205">
                  <c:v>45288</c:v>
                </c:pt>
                <c:pt idx="206">
                  <c:v>45289</c:v>
                </c:pt>
                <c:pt idx="207">
                  <c:v>45293</c:v>
                </c:pt>
                <c:pt idx="208">
                  <c:v>45294</c:v>
                </c:pt>
                <c:pt idx="209">
                  <c:v>45295</c:v>
                </c:pt>
                <c:pt idx="210">
                  <c:v>45296</c:v>
                </c:pt>
                <c:pt idx="211">
                  <c:v>45299</c:v>
                </c:pt>
                <c:pt idx="212">
                  <c:v>45300</c:v>
                </c:pt>
                <c:pt idx="213">
                  <c:v>45301</c:v>
                </c:pt>
                <c:pt idx="214">
                  <c:v>45302</c:v>
                </c:pt>
                <c:pt idx="215">
                  <c:v>45303</c:v>
                </c:pt>
                <c:pt idx="216">
                  <c:v>45306</c:v>
                </c:pt>
                <c:pt idx="217">
                  <c:v>45307</c:v>
                </c:pt>
                <c:pt idx="218">
                  <c:v>45308</c:v>
                </c:pt>
                <c:pt idx="219">
                  <c:v>45309</c:v>
                </c:pt>
                <c:pt idx="220">
                  <c:v>45310</c:v>
                </c:pt>
                <c:pt idx="221">
                  <c:v>45313</c:v>
                </c:pt>
                <c:pt idx="222">
                  <c:v>45314</c:v>
                </c:pt>
                <c:pt idx="223">
                  <c:v>45315</c:v>
                </c:pt>
                <c:pt idx="224">
                  <c:v>45316</c:v>
                </c:pt>
                <c:pt idx="225">
                  <c:v>45317</c:v>
                </c:pt>
                <c:pt idx="226">
                  <c:v>45320</c:v>
                </c:pt>
                <c:pt idx="227">
                  <c:v>45321</c:v>
                </c:pt>
                <c:pt idx="228">
                  <c:v>45322</c:v>
                </c:pt>
                <c:pt idx="229">
                  <c:v>45323</c:v>
                </c:pt>
                <c:pt idx="230">
                  <c:v>45324</c:v>
                </c:pt>
                <c:pt idx="231">
                  <c:v>45327</c:v>
                </c:pt>
                <c:pt idx="232">
                  <c:v>45328</c:v>
                </c:pt>
                <c:pt idx="233">
                  <c:v>45329</c:v>
                </c:pt>
                <c:pt idx="234">
                  <c:v>45330</c:v>
                </c:pt>
                <c:pt idx="235">
                  <c:v>45341</c:v>
                </c:pt>
                <c:pt idx="236">
                  <c:v>45342</c:v>
                </c:pt>
                <c:pt idx="237">
                  <c:v>45343</c:v>
                </c:pt>
                <c:pt idx="238">
                  <c:v>45344</c:v>
                </c:pt>
                <c:pt idx="239">
                  <c:v>45345</c:v>
                </c:pt>
                <c:pt idx="240">
                  <c:v>45348</c:v>
                </c:pt>
                <c:pt idx="241">
                  <c:v>45349</c:v>
                </c:pt>
                <c:pt idx="242">
                  <c:v>45350</c:v>
                </c:pt>
                <c:pt idx="243">
                  <c:v>45351</c:v>
                </c:pt>
                <c:pt idx="244">
                  <c:v>45352</c:v>
                </c:pt>
                <c:pt idx="245">
                  <c:v>45355</c:v>
                </c:pt>
                <c:pt idx="246">
                  <c:v>45356</c:v>
                </c:pt>
                <c:pt idx="247">
                  <c:v>45357</c:v>
                </c:pt>
                <c:pt idx="248">
                  <c:v>45358</c:v>
                </c:pt>
                <c:pt idx="249">
                  <c:v>45359</c:v>
                </c:pt>
                <c:pt idx="250">
                  <c:v>45362</c:v>
                </c:pt>
                <c:pt idx="251">
                  <c:v>45363</c:v>
                </c:pt>
                <c:pt idx="252">
                  <c:v>45364</c:v>
                </c:pt>
                <c:pt idx="253">
                  <c:v>45365</c:v>
                </c:pt>
                <c:pt idx="254">
                  <c:v>45366</c:v>
                </c:pt>
                <c:pt idx="255">
                  <c:v>45369</c:v>
                </c:pt>
                <c:pt idx="256">
                  <c:v>45370</c:v>
                </c:pt>
                <c:pt idx="257">
                  <c:v>45371</c:v>
                </c:pt>
                <c:pt idx="258">
                  <c:v>45372</c:v>
                </c:pt>
                <c:pt idx="259">
                  <c:v>45373</c:v>
                </c:pt>
                <c:pt idx="260">
                  <c:v>45376</c:v>
                </c:pt>
                <c:pt idx="261">
                  <c:v>45377</c:v>
                </c:pt>
                <c:pt idx="262">
                  <c:v>45378</c:v>
                </c:pt>
                <c:pt idx="263">
                  <c:v>45379</c:v>
                </c:pt>
                <c:pt idx="264">
                  <c:v>45380</c:v>
                </c:pt>
                <c:pt idx="265">
                  <c:v>45383</c:v>
                </c:pt>
                <c:pt idx="266">
                  <c:v>45384</c:v>
                </c:pt>
                <c:pt idx="267">
                  <c:v>45385</c:v>
                </c:pt>
                <c:pt idx="268">
                  <c:v>45390</c:v>
                </c:pt>
                <c:pt idx="269">
                  <c:v>45391</c:v>
                </c:pt>
                <c:pt idx="270">
                  <c:v>45392</c:v>
                </c:pt>
                <c:pt idx="271">
                  <c:v>45393</c:v>
                </c:pt>
                <c:pt idx="272">
                  <c:v>45394</c:v>
                </c:pt>
              </c:numCache>
            </c:numRef>
          </c:cat>
          <c:val>
            <c:numRef>
              <c:f>Sheet3!$D$4:$D$276</c:f>
              <c:numCache>
                <c:formatCode>#,##0_ </c:formatCode>
                <c:ptCount val="273"/>
                <c:pt idx="0">
                  <c:v>0</c:v>
                </c:pt>
                <c:pt idx="1">
                  <c:v>6550.7518680416979</c:v>
                </c:pt>
                <c:pt idx="2">
                  <c:v>11017.373098504147</c:v>
                </c:pt>
                <c:pt idx="3">
                  <c:v>10641.536877223873</c:v>
                </c:pt>
                <c:pt idx="4">
                  <c:v>3871.7141881465213</c:v>
                </c:pt>
                <c:pt idx="5">
                  <c:v>2713.9592480566353</c:v>
                </c:pt>
                <c:pt idx="6">
                  <c:v>3832.4989845553646</c:v>
                </c:pt>
                <c:pt idx="7">
                  <c:v>3419.3558420968475</c:v>
                </c:pt>
                <c:pt idx="8">
                  <c:v>7178.1951255026506</c:v>
                </c:pt>
                <c:pt idx="9">
                  <c:v>6537.4893052699044</c:v>
                </c:pt>
                <c:pt idx="10">
                  <c:v>5032.2361377356574</c:v>
                </c:pt>
                <c:pt idx="11">
                  <c:v>2941.0448552276939</c:v>
                </c:pt>
                <c:pt idx="12">
                  <c:v>4361.2840412537334</c:v>
                </c:pt>
                <c:pt idx="13">
                  <c:v>9177.311781573575</c:v>
                </c:pt>
                <c:pt idx="14">
                  <c:v>13120.77738845651</c:v>
                </c:pt>
                <c:pt idx="15">
                  <c:v>10012.566993832123</c:v>
                </c:pt>
                <c:pt idx="16">
                  <c:v>11370.50075906713</c:v>
                </c:pt>
                <c:pt idx="17">
                  <c:v>11408.284750848426</c:v>
                </c:pt>
                <c:pt idx="18">
                  <c:v>13187.376444677124</c:v>
                </c:pt>
                <c:pt idx="19">
                  <c:v>10884.652056665742</c:v>
                </c:pt>
                <c:pt idx="20">
                  <c:v>10535.722617411637</c:v>
                </c:pt>
                <c:pt idx="21">
                  <c:v>12049.467641684576</c:v>
                </c:pt>
                <c:pt idx="22">
                  <c:v>6051.640602868516</c:v>
                </c:pt>
                <c:pt idx="23">
                  <c:v>6281.5886336592957</c:v>
                </c:pt>
                <c:pt idx="24">
                  <c:v>9364.8005286707776</c:v>
                </c:pt>
                <c:pt idx="25">
                  <c:v>12034.392210620223</c:v>
                </c:pt>
                <c:pt idx="26">
                  <c:v>14042.954864636529</c:v>
                </c:pt>
                <c:pt idx="27">
                  <c:v>19418.968079110491</c:v>
                </c:pt>
                <c:pt idx="28">
                  <c:v>16666.747768669389</c:v>
                </c:pt>
                <c:pt idx="29">
                  <c:v>16088.824439831078</c:v>
                </c:pt>
                <c:pt idx="30">
                  <c:v>20372.250558626023</c:v>
                </c:pt>
                <c:pt idx="31">
                  <c:v>15546.776820360799</c:v>
                </c:pt>
                <c:pt idx="32">
                  <c:v>14685.091896679136</c:v>
                </c:pt>
                <c:pt idx="33">
                  <c:v>12843.217711456236</c:v>
                </c:pt>
                <c:pt idx="34">
                  <c:v>15090.697323605535</c:v>
                </c:pt>
                <c:pt idx="35">
                  <c:v>13521.230452867225</c:v>
                </c:pt>
                <c:pt idx="36">
                  <c:v>17832.040424291394</c:v>
                </c:pt>
                <c:pt idx="37">
                  <c:v>15903.243975147023</c:v>
                </c:pt>
                <c:pt idx="38">
                  <c:v>12012.637791109737</c:v>
                </c:pt>
                <c:pt idx="39">
                  <c:v>15048.142625791021</c:v>
                </c:pt>
                <c:pt idx="40">
                  <c:v>11938.501019356889</c:v>
                </c:pt>
                <c:pt idx="41">
                  <c:v>11324.701981150312</c:v>
                </c:pt>
                <c:pt idx="42">
                  <c:v>15719.571792876231</c:v>
                </c:pt>
                <c:pt idx="43">
                  <c:v>19003.439583635773</c:v>
                </c:pt>
                <c:pt idx="44">
                  <c:v>18122.385593460174</c:v>
                </c:pt>
                <c:pt idx="45">
                  <c:v>18298.042989595444</c:v>
                </c:pt>
                <c:pt idx="46">
                  <c:v>19030.823436265229</c:v>
                </c:pt>
                <c:pt idx="47">
                  <c:v>18864.612038075342</c:v>
                </c:pt>
                <c:pt idx="48">
                  <c:v>17653.520604536403</c:v>
                </c:pt>
                <c:pt idx="49">
                  <c:v>18945.332384153735</c:v>
                </c:pt>
                <c:pt idx="50">
                  <c:v>20937.388395295828</c:v>
                </c:pt>
                <c:pt idx="51">
                  <c:v>21221.14999013918</c:v>
                </c:pt>
                <c:pt idx="52">
                  <c:v>20275.882296759286</c:v>
                </c:pt>
                <c:pt idx="53">
                  <c:v>19413.720302474336</c:v>
                </c:pt>
                <c:pt idx="54">
                  <c:v>18863.180826265481</c:v>
                </c:pt>
                <c:pt idx="55">
                  <c:v>22376.996647815919</c:v>
                </c:pt>
                <c:pt idx="56">
                  <c:v>22962.457692186348</c:v>
                </c:pt>
                <c:pt idx="57">
                  <c:v>20493.521905984962</c:v>
                </c:pt>
                <c:pt idx="58">
                  <c:v>20016.165060322266</c:v>
                </c:pt>
                <c:pt idx="59">
                  <c:v>19521.347430579015</c:v>
                </c:pt>
                <c:pt idx="60">
                  <c:v>17191.23918993806</c:v>
                </c:pt>
                <c:pt idx="61">
                  <c:v>15641.141385693802</c:v>
                </c:pt>
                <c:pt idx="62">
                  <c:v>10164.084617440589</c:v>
                </c:pt>
                <c:pt idx="63">
                  <c:v>12906.858929936425</c:v>
                </c:pt>
                <c:pt idx="64">
                  <c:v>17613.828330341843</c:v>
                </c:pt>
                <c:pt idx="65">
                  <c:v>17732.809738804935</c:v>
                </c:pt>
                <c:pt idx="66">
                  <c:v>17245.529824593686</c:v>
                </c:pt>
                <c:pt idx="67">
                  <c:v>17814.007155486732</c:v>
                </c:pt>
                <c:pt idx="68">
                  <c:v>18869.76440059091</c:v>
                </c:pt>
                <c:pt idx="69">
                  <c:v>17402.772295441478</c:v>
                </c:pt>
                <c:pt idx="70">
                  <c:v>21567.217005773331</c:v>
                </c:pt>
                <c:pt idx="71">
                  <c:v>24182.040982463979</c:v>
                </c:pt>
                <c:pt idx="72">
                  <c:v>25264.705009594443</c:v>
                </c:pt>
                <c:pt idx="73">
                  <c:v>26376.184101164225</c:v>
                </c:pt>
                <c:pt idx="74">
                  <c:v>27725.626009660424</c:v>
                </c:pt>
                <c:pt idx="75">
                  <c:v>30302.188923966372</c:v>
                </c:pt>
                <c:pt idx="76">
                  <c:v>32650.235019291402</c:v>
                </c:pt>
                <c:pt idx="77">
                  <c:v>32034.050628068391</c:v>
                </c:pt>
                <c:pt idx="78">
                  <c:v>30738.899354227586</c:v>
                </c:pt>
                <c:pt idx="79">
                  <c:v>29043.390430097468</c:v>
                </c:pt>
                <c:pt idx="80">
                  <c:v>29511.301277814782</c:v>
                </c:pt>
                <c:pt idx="81">
                  <c:v>25484.2529012335</c:v>
                </c:pt>
                <c:pt idx="82">
                  <c:v>24310.945459475857</c:v>
                </c:pt>
                <c:pt idx="83">
                  <c:v>25266.136221404304</c:v>
                </c:pt>
                <c:pt idx="84">
                  <c:v>26917.277579427813</c:v>
                </c:pt>
                <c:pt idx="85">
                  <c:v>26375.229959957767</c:v>
                </c:pt>
                <c:pt idx="86">
                  <c:v>26126.867003879393</c:v>
                </c:pt>
                <c:pt idx="87">
                  <c:v>23824.142615867895</c:v>
                </c:pt>
                <c:pt idx="88">
                  <c:v>23200.897579715936</c:v>
                </c:pt>
                <c:pt idx="89">
                  <c:v>25531.482890960295</c:v>
                </c:pt>
                <c:pt idx="90">
                  <c:v>26842.663737071562</c:v>
                </c:pt>
                <c:pt idx="91">
                  <c:v>27853.576345465612</c:v>
                </c:pt>
                <c:pt idx="92">
                  <c:v>27743.563864344615</c:v>
                </c:pt>
                <c:pt idx="93">
                  <c:v>25367.179775183438</c:v>
                </c:pt>
                <c:pt idx="94">
                  <c:v>26733.605397157138</c:v>
                </c:pt>
                <c:pt idx="95">
                  <c:v>26972.045284686843</c:v>
                </c:pt>
                <c:pt idx="96">
                  <c:v>25806.275558461319</c:v>
                </c:pt>
                <c:pt idx="97">
                  <c:v>25200.968376993551</c:v>
                </c:pt>
                <c:pt idx="98">
                  <c:v>26072.09929862048</c:v>
                </c:pt>
                <c:pt idx="99">
                  <c:v>32551.099747925531</c:v>
                </c:pt>
                <c:pt idx="100">
                  <c:v>33917.525369899231</c:v>
                </c:pt>
                <c:pt idx="101">
                  <c:v>35329.749769789516</c:v>
                </c:pt>
                <c:pt idx="102">
                  <c:v>37983.311879468383</c:v>
                </c:pt>
                <c:pt idx="103">
                  <c:v>35718.371483238298</c:v>
                </c:pt>
                <c:pt idx="104">
                  <c:v>35736.309337922488</c:v>
                </c:pt>
                <c:pt idx="105">
                  <c:v>34763.180721309851</c:v>
                </c:pt>
                <c:pt idx="106">
                  <c:v>35663.126707376097</c:v>
                </c:pt>
                <c:pt idx="107">
                  <c:v>34957.253042732482</c:v>
                </c:pt>
                <c:pt idx="108">
                  <c:v>34552.60175701289</c:v>
                </c:pt>
                <c:pt idx="109">
                  <c:v>34735.796868680394</c:v>
                </c:pt>
                <c:pt idx="110">
                  <c:v>35441.670533324126</c:v>
                </c:pt>
                <c:pt idx="111">
                  <c:v>34267.886020963197</c:v>
                </c:pt>
                <c:pt idx="112">
                  <c:v>32815.969346878002</c:v>
                </c:pt>
                <c:pt idx="113">
                  <c:v>32521.807612882927</c:v>
                </c:pt>
                <c:pt idx="114">
                  <c:v>33319.755903963582</c:v>
                </c:pt>
                <c:pt idx="115">
                  <c:v>31897.131364921108</c:v>
                </c:pt>
                <c:pt idx="116">
                  <c:v>32695.556726604933</c:v>
                </c:pt>
                <c:pt idx="117">
                  <c:v>33253.633918346022</c:v>
                </c:pt>
                <c:pt idx="118">
                  <c:v>32077.941123571945</c:v>
                </c:pt>
                <c:pt idx="119">
                  <c:v>35738.599276818335</c:v>
                </c:pt>
                <c:pt idx="120">
                  <c:v>35131.383812937303</c:v>
                </c:pt>
                <c:pt idx="121">
                  <c:v>35462.375397507218</c:v>
                </c:pt>
                <c:pt idx="122">
                  <c:v>36012.437803112902</c:v>
                </c:pt>
                <c:pt idx="123">
                  <c:v>36664.974974307464</c:v>
                </c:pt>
                <c:pt idx="124">
                  <c:v>34657.366461497732</c:v>
                </c:pt>
                <c:pt idx="125">
                  <c:v>36592.746484967764</c:v>
                </c:pt>
                <c:pt idx="126">
                  <c:v>37546.028964483063</c:v>
                </c:pt>
                <c:pt idx="127">
                  <c:v>39271.307094259304</c:v>
                </c:pt>
                <c:pt idx="128">
                  <c:v>41841.286434239941</c:v>
                </c:pt>
                <c:pt idx="129">
                  <c:v>41556.093627586844</c:v>
                </c:pt>
                <c:pt idx="130">
                  <c:v>42849.336619014153</c:v>
                </c:pt>
                <c:pt idx="131">
                  <c:v>43975.891141648055</c:v>
                </c:pt>
                <c:pt idx="132">
                  <c:v>42168.46145398356</c:v>
                </c:pt>
                <c:pt idx="133">
                  <c:v>40986.185084883939</c:v>
                </c:pt>
                <c:pt idx="134">
                  <c:v>40674.085496204556</c:v>
                </c:pt>
                <c:pt idx="135">
                  <c:v>41764.764309470425</c:v>
                </c:pt>
                <c:pt idx="136">
                  <c:v>42727.969857534394</c:v>
                </c:pt>
                <c:pt idx="137">
                  <c:v>41057.936503620353</c:v>
                </c:pt>
                <c:pt idx="138">
                  <c:v>40884.18738989823</c:v>
                </c:pt>
                <c:pt idx="139">
                  <c:v>43516.472150669666</c:v>
                </c:pt>
                <c:pt idx="140">
                  <c:v>43534.41000535374</c:v>
                </c:pt>
                <c:pt idx="141">
                  <c:v>43065.545016430086</c:v>
                </c:pt>
                <c:pt idx="142">
                  <c:v>44782.808360070805</c:v>
                </c:pt>
                <c:pt idx="143">
                  <c:v>44213.376887971302</c:v>
                </c:pt>
                <c:pt idx="144">
                  <c:v>44240.283669997356</c:v>
                </c:pt>
                <c:pt idx="145">
                  <c:v>43332.322897795588</c:v>
                </c:pt>
                <c:pt idx="146">
                  <c:v>41277.48439525906</c:v>
                </c:pt>
                <c:pt idx="147">
                  <c:v>43432.889380971435</c:v>
                </c:pt>
                <c:pt idx="148">
                  <c:v>43193.495352235041</c:v>
                </c:pt>
                <c:pt idx="149">
                  <c:v>44863.051635545911</c:v>
                </c:pt>
                <c:pt idx="150">
                  <c:v>45267.70292126562</c:v>
                </c:pt>
                <c:pt idx="151">
                  <c:v>44367.756935199257</c:v>
                </c:pt>
                <c:pt idx="152">
                  <c:v>45338.977269398631</c:v>
                </c:pt>
                <c:pt idx="153">
                  <c:v>46375.842518612277</c:v>
                </c:pt>
                <c:pt idx="154">
                  <c:v>47814.973700528964</c:v>
                </c:pt>
                <c:pt idx="155">
                  <c:v>44437.123000919353</c:v>
                </c:pt>
                <c:pt idx="156">
                  <c:v>43381.365755814943</c:v>
                </c:pt>
                <c:pt idx="157">
                  <c:v>46599.588631560327</c:v>
                </c:pt>
                <c:pt idx="158">
                  <c:v>44426.245791163878</c:v>
                </c:pt>
                <c:pt idx="159">
                  <c:v>42097.091691729613</c:v>
                </c:pt>
                <c:pt idx="160">
                  <c:v>39850.089150183718</c:v>
                </c:pt>
                <c:pt idx="161">
                  <c:v>39292.011958442628</c:v>
                </c:pt>
                <c:pt idx="162">
                  <c:v>38732.980625495082</c:v>
                </c:pt>
                <c:pt idx="163">
                  <c:v>39283.043031100649</c:v>
                </c:pt>
                <c:pt idx="164">
                  <c:v>39539.897843917832</c:v>
                </c:pt>
                <c:pt idx="165">
                  <c:v>39970.501770456787</c:v>
                </c:pt>
                <c:pt idx="166">
                  <c:v>40145.682095988886</c:v>
                </c:pt>
                <c:pt idx="167">
                  <c:v>38560.185652979533</c:v>
                </c:pt>
                <c:pt idx="168">
                  <c:v>35762.166564621381</c:v>
                </c:pt>
                <c:pt idx="169">
                  <c:v>35367.438347450458</c:v>
                </c:pt>
                <c:pt idx="170">
                  <c:v>36248.015267022769</c:v>
                </c:pt>
                <c:pt idx="171">
                  <c:v>34715.378246859182</c:v>
                </c:pt>
                <c:pt idx="172">
                  <c:v>32853.180853935424</c:v>
                </c:pt>
                <c:pt idx="173">
                  <c:v>30229.865020505968</c:v>
                </c:pt>
                <c:pt idx="174">
                  <c:v>30560.856605075998</c:v>
                </c:pt>
                <c:pt idx="175">
                  <c:v>30238.833947848179</c:v>
                </c:pt>
                <c:pt idx="176">
                  <c:v>29532.483212601161</c:v>
                </c:pt>
                <c:pt idx="177">
                  <c:v>29688.771542242379</c:v>
                </c:pt>
                <c:pt idx="178">
                  <c:v>30046.669908838463</c:v>
                </c:pt>
                <c:pt idx="179">
                  <c:v>29320.950107097742</c:v>
                </c:pt>
                <c:pt idx="180">
                  <c:v>28367.667627582327</c:v>
                </c:pt>
                <c:pt idx="181">
                  <c:v>29256.736403893563</c:v>
                </c:pt>
                <c:pt idx="182">
                  <c:v>27155.622052836814</c:v>
                </c:pt>
                <c:pt idx="183">
                  <c:v>26843.999534760951</c:v>
                </c:pt>
                <c:pt idx="184">
                  <c:v>26301.951915290672</c:v>
                </c:pt>
                <c:pt idx="185">
                  <c:v>26292.982987948577</c:v>
                </c:pt>
                <c:pt idx="186">
                  <c:v>25944.053548694588</c:v>
                </c:pt>
                <c:pt idx="187">
                  <c:v>23155.003387678531</c:v>
                </c:pt>
                <c:pt idx="188">
                  <c:v>21529.337599871214</c:v>
                </c:pt>
                <c:pt idx="189">
                  <c:v>19034.449172850116</c:v>
                </c:pt>
                <c:pt idx="190">
                  <c:v>16896.982041822164</c:v>
                </c:pt>
                <c:pt idx="191">
                  <c:v>15402.12901343999</c:v>
                </c:pt>
                <c:pt idx="192">
                  <c:v>15366.253304071841</c:v>
                </c:pt>
                <c:pt idx="193">
                  <c:v>16898.413253632025</c:v>
                </c:pt>
                <c:pt idx="194">
                  <c:v>16841.737265959964</c:v>
                </c:pt>
                <c:pt idx="195">
                  <c:v>16731.247714235564</c:v>
                </c:pt>
                <c:pt idx="196">
                  <c:v>17180.266566062113</c:v>
                </c:pt>
                <c:pt idx="197">
                  <c:v>18986.742112520267</c:v>
                </c:pt>
                <c:pt idx="198">
                  <c:v>19344.640479116351</c:v>
                </c:pt>
                <c:pt idx="199">
                  <c:v>19820.566112969071</c:v>
                </c:pt>
                <c:pt idx="200">
                  <c:v>21646.887796524563</c:v>
                </c:pt>
                <c:pt idx="201">
                  <c:v>24160.19114883279</c:v>
                </c:pt>
                <c:pt idx="202">
                  <c:v>24362.278256391059</c:v>
                </c:pt>
                <c:pt idx="203">
                  <c:v>23985.48789390421</c:v>
                </c:pt>
                <c:pt idx="204">
                  <c:v>24738.114477671101</c:v>
                </c:pt>
                <c:pt idx="205">
                  <c:v>25024.738496134174</c:v>
                </c:pt>
                <c:pt idx="206">
                  <c:v>26199.477149701677</c:v>
                </c:pt>
                <c:pt idx="207">
                  <c:v>24061.055877466919</c:v>
                </c:pt>
                <c:pt idx="208">
                  <c:v>23528.931326545426</c:v>
                </c:pt>
                <c:pt idx="209">
                  <c:v>24601.195214523817</c:v>
                </c:pt>
                <c:pt idx="210">
                  <c:v>26646.110648511909</c:v>
                </c:pt>
                <c:pt idx="211">
                  <c:v>26240.982292188914</c:v>
                </c:pt>
                <c:pt idx="212">
                  <c:v>26360.440771255293</c:v>
                </c:pt>
                <c:pt idx="213">
                  <c:v>27139.497066445183</c:v>
                </c:pt>
                <c:pt idx="214">
                  <c:v>24773.513116436196</c:v>
                </c:pt>
                <c:pt idx="215">
                  <c:v>24397.199824552634</c:v>
                </c:pt>
                <c:pt idx="216">
                  <c:v>24699.853415286634</c:v>
                </c:pt>
                <c:pt idx="217">
                  <c:v>27103.621357076918</c:v>
                </c:pt>
                <c:pt idx="218">
                  <c:v>27422.304520081845</c:v>
                </c:pt>
                <c:pt idx="219">
                  <c:v>33110.41732323519</c:v>
                </c:pt>
                <c:pt idx="220">
                  <c:v>34669.484054821543</c:v>
                </c:pt>
                <c:pt idx="221">
                  <c:v>42225.423684017383</c:v>
                </c:pt>
                <c:pt idx="222">
                  <c:v>39923.653437212692</c:v>
                </c:pt>
                <c:pt idx="223">
                  <c:v>40649.850309556932</c:v>
                </c:pt>
                <c:pt idx="224">
                  <c:v>39175.320488875383</c:v>
                </c:pt>
                <c:pt idx="225">
                  <c:v>38863.220900196</c:v>
                </c:pt>
                <c:pt idx="226">
                  <c:v>41027.117742647184</c:v>
                </c:pt>
                <c:pt idx="227">
                  <c:v>41373.661828884622</c:v>
                </c:pt>
                <c:pt idx="228">
                  <c:v>43876.565042040893</c:v>
                </c:pt>
                <c:pt idx="229">
                  <c:v>45683.51765910245</c:v>
                </c:pt>
                <c:pt idx="230">
                  <c:v>48195.389799600816</c:v>
                </c:pt>
                <c:pt idx="231">
                  <c:v>57606.943247394986</c:v>
                </c:pt>
                <c:pt idx="232">
                  <c:v>55326.927420100663</c:v>
                </c:pt>
                <c:pt idx="233">
                  <c:v>49990.129409217741</c:v>
                </c:pt>
                <c:pt idx="234">
                  <c:v>47770.987790904706</c:v>
                </c:pt>
                <c:pt idx="235">
                  <c:v>48881.989811871084</c:v>
                </c:pt>
                <c:pt idx="236">
                  <c:v>48111.90244402329</c:v>
                </c:pt>
                <c:pt idx="237">
                  <c:v>48672.842059384217</c:v>
                </c:pt>
                <c:pt idx="238">
                  <c:v>47967.445465343772</c:v>
                </c:pt>
                <c:pt idx="239">
                  <c:v>46261.536402061465</c:v>
                </c:pt>
                <c:pt idx="240">
                  <c:v>41949.29521882697</c:v>
                </c:pt>
                <c:pt idx="241">
                  <c:v>40042.730259796488</c:v>
                </c:pt>
                <c:pt idx="242">
                  <c:v>43957.857872843393</c:v>
                </c:pt>
                <c:pt idx="243">
                  <c:v>41300.097541855648</c:v>
                </c:pt>
                <c:pt idx="244">
                  <c:v>41786.900385463727</c:v>
                </c:pt>
                <c:pt idx="245">
                  <c:v>42254.811233180808</c:v>
                </c:pt>
                <c:pt idx="246">
                  <c:v>45254.91742909723</c:v>
                </c:pt>
                <c:pt idx="247">
                  <c:v>44520.705770617584</c:v>
                </c:pt>
                <c:pt idx="248">
                  <c:v>45042.907252990408</c:v>
                </c:pt>
                <c:pt idx="249">
                  <c:v>42264.25723112619</c:v>
                </c:pt>
                <c:pt idx="250">
                  <c:v>42127.815038582194</c:v>
                </c:pt>
                <c:pt idx="251">
                  <c:v>41476.709079197492</c:v>
                </c:pt>
                <c:pt idx="252">
                  <c:v>38953.482658340479</c:v>
                </c:pt>
                <c:pt idx="253">
                  <c:v>37292.89530237182</c:v>
                </c:pt>
                <c:pt idx="254">
                  <c:v>35064.307686113287</c:v>
                </c:pt>
                <c:pt idx="255">
                  <c:v>34248.898610951728</c:v>
                </c:pt>
                <c:pt idx="256">
                  <c:v>33532.624807156157</c:v>
                </c:pt>
                <c:pt idx="257">
                  <c:v>33285.215992284706</c:v>
                </c:pt>
                <c:pt idx="258">
                  <c:v>32652.047887583962</c:v>
                </c:pt>
                <c:pt idx="259">
                  <c:v>33861.70810931304</c:v>
                </c:pt>
                <c:pt idx="260">
                  <c:v>35090.260326932766</c:v>
                </c:pt>
                <c:pt idx="261">
                  <c:v>36145.540501433774</c:v>
                </c:pt>
                <c:pt idx="262">
                  <c:v>38547.400160811027</c:v>
                </c:pt>
                <c:pt idx="263">
                  <c:v>38603.12200727663</c:v>
                </c:pt>
                <c:pt idx="264">
                  <c:v>35888.685688616708</c:v>
                </c:pt>
                <c:pt idx="265">
                  <c:v>34303.666316210642</c:v>
                </c:pt>
                <c:pt idx="266">
                  <c:v>32092.539484033128</c:v>
                </c:pt>
                <c:pt idx="267">
                  <c:v>31138.302863311023</c:v>
                </c:pt>
                <c:pt idx="268">
                  <c:v>32136.907050139853</c:v>
                </c:pt>
                <c:pt idx="269">
                  <c:v>30898.431763971457</c:v>
                </c:pt>
                <c:pt idx="270">
                  <c:v>32677.046387196984</c:v>
                </c:pt>
                <c:pt idx="271">
                  <c:v>29833.7055915253</c:v>
                </c:pt>
                <c:pt idx="272">
                  <c:v>26989.410654647043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0D-4227-92E5-CFCF35475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1815264"/>
        <c:axId val="251814784"/>
      </c:lineChart>
      <c:dateAx>
        <c:axId val="251815264"/>
        <c:scaling>
          <c:orientation val="minMax"/>
        </c:scaling>
        <c:delete val="0"/>
        <c:axPos val="b"/>
        <c:numFmt formatCode="yyyy\-mm\-d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1814784"/>
        <c:crosses val="autoZero"/>
        <c:auto val="1"/>
        <c:lblOffset val="100"/>
        <c:baseTimeUnit val="days"/>
      </c:dateAx>
      <c:valAx>
        <c:axId val="25181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5181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5.emf"/><Relationship Id="rId7" Type="http://schemas.openxmlformats.org/officeDocument/2006/relationships/image" Target="../media/image1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0.png"/><Relationship Id="rId7" Type="http://schemas.openxmlformats.org/officeDocument/2006/relationships/image" Target="../media/image2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0.png"/><Relationship Id="rId4" Type="http://schemas.openxmlformats.org/officeDocument/2006/relationships/image" Target="../media/image2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L7:APT</a:t>
            </a:r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与多因素模型</a:t>
            </a:r>
            <a:endParaRPr lang="zh-CN" altLang="en-US" sz="3600" b="1" dirty="0">
              <a:solidFill>
                <a:srgbClr val="333300"/>
              </a:solidFill>
              <a:ea typeface="汉仪大宋简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2024.4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3200" dirty="0"/>
              <a:t>单因素世界中的充分分散化组合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628800"/>
            <a:ext cx="7176901" cy="55293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2276872"/>
            <a:ext cx="4237425" cy="6196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656" y="3754067"/>
            <a:ext cx="2710425" cy="486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437112"/>
            <a:ext cx="4886400" cy="6768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C1688B-259A-482C-A6C2-B936AB68173B}"/>
                  </a:ext>
                </a:extLst>
              </p:cNvPr>
              <p:cNvSpPr txBox="1"/>
              <p:nvPr/>
            </p:nvSpPr>
            <p:spPr>
              <a:xfrm>
                <a:off x="1331640" y="3068960"/>
                <a:ext cx="2713873" cy="384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此时，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B2C1688B-259A-482C-A6C2-B936AB681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68960"/>
                <a:ext cx="2713873" cy="384464"/>
              </a:xfrm>
              <a:prstGeom prst="rect">
                <a:avLst/>
              </a:prstGeom>
              <a:blipFill>
                <a:blip r:embed="rId6"/>
                <a:stretch>
                  <a:fillRect l="-1794" t="-109375" b="-17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C6C2F7F-FFF7-44B9-89DE-121D129E4BDC}"/>
                  </a:ext>
                </a:extLst>
              </p:cNvPr>
              <p:cNvSpPr txBox="1"/>
              <p:nvPr/>
            </p:nvSpPr>
            <p:spPr>
              <a:xfrm>
                <a:off x="4045513" y="3068960"/>
                <a:ext cx="25427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足够大时，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 dirty="0"/>
                  <a:t>等于</a:t>
                </a:r>
                <a:r>
                  <a:rPr lang="en-US" altLang="zh-CN" dirty="0"/>
                  <a:t>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AC6C2F7F-FFF7-44B9-89DE-121D129E4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5513" y="3068960"/>
                <a:ext cx="2542711" cy="369332"/>
              </a:xfrm>
              <a:prstGeom prst="rect">
                <a:avLst/>
              </a:prstGeom>
              <a:blipFill>
                <a:blip r:embed="rId7"/>
                <a:stretch>
                  <a:fillRect l="-2158" t="-11475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CF33BF-4179-4EFB-AD00-D4889B0E6E20}"/>
                  </a:ext>
                </a:extLst>
              </p:cNvPr>
              <p:cNvSpPr txBox="1"/>
              <p:nvPr/>
            </p:nvSpPr>
            <p:spPr>
              <a:xfrm>
                <a:off x="5878488" y="4452072"/>
                <a:ext cx="2808312" cy="448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N</a:t>
                </a:r>
                <a:r>
                  <a:rPr lang="zh-CN" altLang="en-US" dirty="0"/>
                  <a:t>足够大时，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dirty="0"/>
                  <a:t>等于</a:t>
                </a:r>
                <a:r>
                  <a:rPr lang="en-US" altLang="zh-CN" dirty="0"/>
                  <a:t>0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15CF33BF-4179-4EFB-AD00-D4889B0E6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488" y="4452072"/>
                <a:ext cx="2808312" cy="448392"/>
              </a:xfrm>
              <a:prstGeom prst="rect">
                <a:avLst/>
              </a:prstGeom>
              <a:blipFill>
                <a:blip r:embed="rId8"/>
                <a:stretch>
                  <a:fillRect l="-1735" t="-8108" b="-54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701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FC3623-4B6C-43F1-EEC6-1B60263D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              004716.Of </a:t>
            </a:r>
            <a:endParaRPr lang="zh-CN" altLang="en-US" sz="40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999E360-9845-B2E7-CD06-79B71EE25A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1ABBD9D9-8606-4ECD-BD13-01A23A782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741524"/>
              </p:ext>
            </p:extLst>
          </p:nvPr>
        </p:nvGraphicFramePr>
        <p:xfrm>
          <a:off x="6588224" y="1772816"/>
          <a:ext cx="1930716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00058" imgH="1067003" progId="Excel.Sheet.12">
                  <p:embed/>
                </p:oleObj>
              </mc:Choice>
              <mc:Fallback>
                <p:oleObj name="Worksheet" r:id="rId3" imgW="1300058" imgH="1067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8224" y="1772816"/>
                        <a:ext cx="1930716" cy="1584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486DB115-83ED-6943-0394-296AC6999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32666"/>
              </p:ext>
            </p:extLst>
          </p:nvPr>
        </p:nvGraphicFramePr>
        <p:xfrm>
          <a:off x="3851920" y="4725144"/>
          <a:ext cx="477355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43082" imgH="538061" progId="Excel.Sheet.12">
                  <p:embed/>
                </p:oleObj>
              </mc:Choice>
              <mc:Fallback>
                <p:oleObj name="Worksheet" r:id="rId5" imgW="3243082" imgH="538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51920" y="4725144"/>
                        <a:ext cx="4773553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597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2EF950-8629-5B86-7013-E78668226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001974.of</a:t>
            </a:r>
            <a:endParaRPr lang="zh-CN" altLang="en-US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2076A5E9-7F27-FBED-8673-8E517FA30A4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C5651783-8B91-E185-1FB3-D00636A1E0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5637"/>
              </p:ext>
            </p:extLst>
          </p:nvPr>
        </p:nvGraphicFramePr>
        <p:xfrm>
          <a:off x="6356448" y="1916832"/>
          <a:ext cx="1959968" cy="1608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300058" imgH="1067003" progId="Excel.Sheet.12">
                  <p:embed/>
                </p:oleObj>
              </mc:Choice>
              <mc:Fallback>
                <p:oleObj name="Worksheet" r:id="rId3" imgW="1300058" imgH="1067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6448" y="1916832"/>
                        <a:ext cx="1959968" cy="1608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5C485EFC-D905-834A-DAF4-A881E55B92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8630516"/>
              </p:ext>
            </p:extLst>
          </p:nvPr>
        </p:nvGraphicFramePr>
        <p:xfrm>
          <a:off x="3635896" y="4941168"/>
          <a:ext cx="5207513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243082" imgH="538061" progId="Excel.Sheet.12">
                  <p:embed/>
                </p:oleObj>
              </mc:Choice>
              <mc:Fallback>
                <p:oleObj name="Worksheet" r:id="rId5" imgW="3243082" imgH="5380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35896" y="4941168"/>
                        <a:ext cx="5207513" cy="864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974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78BC2-8F54-3469-1224-965CF0F1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策略回测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0ABAF9E-FB78-07B7-6F3C-BCAC4C883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2023</a:t>
            </a:r>
            <a:r>
              <a:rPr lang="zh-CN" altLang="en-US" dirty="0"/>
              <a:t>年</a:t>
            </a:r>
            <a:r>
              <a:rPr lang="en-US" altLang="zh-CN" dirty="0"/>
              <a:t>2</a:t>
            </a:r>
            <a:r>
              <a:rPr lang="zh-CN" altLang="en-US" dirty="0"/>
              <a:t>月</a:t>
            </a:r>
            <a:r>
              <a:rPr lang="en-US" altLang="zh-CN" dirty="0"/>
              <a:t>28</a:t>
            </a:r>
            <a:r>
              <a:rPr lang="zh-CN" altLang="en-US" dirty="0"/>
              <a:t>日买入</a:t>
            </a:r>
            <a:r>
              <a:rPr lang="en-US" altLang="zh-CN" dirty="0"/>
              <a:t>100</a:t>
            </a:r>
            <a:r>
              <a:rPr lang="zh-CN" altLang="en-US" dirty="0"/>
              <a:t>万元</a:t>
            </a:r>
            <a:r>
              <a:rPr lang="en-US" altLang="zh-CN" dirty="0"/>
              <a:t>004716.OF</a:t>
            </a:r>
            <a:r>
              <a:rPr lang="zh-CN" altLang="en-US" dirty="0"/>
              <a:t>，同时做空</a:t>
            </a:r>
            <a:r>
              <a:rPr lang="en-US" altLang="zh-CN" dirty="0"/>
              <a:t>100</a:t>
            </a:r>
            <a:r>
              <a:rPr lang="zh-CN" altLang="en-US" dirty="0"/>
              <a:t>万元</a:t>
            </a:r>
            <a:r>
              <a:rPr lang="en-US" altLang="zh-CN" dirty="0"/>
              <a:t>001974.OF</a:t>
            </a:r>
            <a:endParaRPr lang="zh-CN" altLang="en-US" dirty="0"/>
          </a:p>
        </p:txBody>
      </p:sp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88270C80-129F-5A61-4BCD-1E768DFEE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843084"/>
              </p:ext>
            </p:extLst>
          </p:nvPr>
        </p:nvGraphicFramePr>
        <p:xfrm>
          <a:off x="827584" y="2852935"/>
          <a:ext cx="7272808" cy="3273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004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3D222-FC6E-43BD-8716-94A9F40F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</a:t>
            </a:r>
            <a:r>
              <a:rPr lang="zh-CN" altLang="en-US" sz="3600" b="1" dirty="0"/>
              <a:t>充分分散化</a:t>
            </a:r>
            <a:r>
              <a:rPr lang="zh-CN" altLang="en-US" sz="3600" dirty="0"/>
              <a:t>组合的因素模型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B60E812-CD8F-4908-A2EA-1709A00C1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778" y="1453813"/>
            <a:ext cx="7162800" cy="55245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E86550A-791F-4CB9-9D29-EABA28F2F0EA}"/>
              </a:ext>
            </a:extLst>
          </p:cNvPr>
          <p:cNvSpPr txBox="1"/>
          <p:nvPr/>
        </p:nvSpPr>
        <p:spPr>
          <a:xfrm>
            <a:off x="575556" y="1911542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变为：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28D3A0D-98F8-46AE-B88D-CC0F836E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78" y="2410919"/>
            <a:ext cx="6697444" cy="648612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59B9F281-6D81-4DBB-9F72-1CDCFF15E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31640" y="3059530"/>
            <a:ext cx="6048671" cy="352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831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两种套利机会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ED7AB86D-5B2C-4279-83EE-534F21B03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515" y="1427780"/>
            <a:ext cx="4092715" cy="29953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F7998A-73B0-4915-9D59-7D743B562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94" y="1556792"/>
            <a:ext cx="4374306" cy="319598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CBBC2FC-3B7C-4D4E-8C55-AFD21525CA16}"/>
              </a:ext>
            </a:extLst>
          </p:cNvPr>
          <p:cNvSpPr/>
          <p:nvPr/>
        </p:nvSpPr>
        <p:spPr>
          <a:xfrm>
            <a:off x="323528" y="4603033"/>
            <a:ext cx="3876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STIXMathJax_Main-Bold"/>
              </a:rPr>
              <a:t>Figure 10.2 </a:t>
            </a:r>
            <a:r>
              <a:rPr lang="en-US" altLang="zh-CN" dirty="0">
                <a:latin typeface="ProximaNova-Regular"/>
              </a:rPr>
              <a:t>Returns as a function of the systematic factor: An arbitrage opportunity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E4FE59E-7B72-4586-BBA2-6950BB4730C3}"/>
              </a:ext>
            </a:extLst>
          </p:cNvPr>
          <p:cNvSpPr/>
          <p:nvPr/>
        </p:nvSpPr>
        <p:spPr>
          <a:xfrm>
            <a:off x="4572000" y="4780161"/>
            <a:ext cx="3749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STIXMathJax_Main-Bold"/>
              </a:rPr>
              <a:t>Figure 10.3 </a:t>
            </a:r>
            <a:r>
              <a:rPr lang="en-US" altLang="zh-CN" dirty="0">
                <a:latin typeface="ProximaNova-Regular"/>
              </a:rPr>
              <a:t>An arbitrage opportunity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145789C-F394-4FFB-BFEF-608CAB61D555}"/>
              </a:ext>
            </a:extLst>
          </p:cNvPr>
          <p:cNvSpPr/>
          <p:nvPr/>
        </p:nvSpPr>
        <p:spPr>
          <a:xfrm>
            <a:off x="339158" y="5591038"/>
            <a:ext cx="3876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STIXMathJax_Main-Regular"/>
              </a:rPr>
              <a:t>well-diversified portfolios with equal betas will have equal  expected returns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026D3E7-0681-4F81-BAE9-424B817F323A}"/>
              </a:ext>
            </a:extLst>
          </p:cNvPr>
          <p:cNvSpPr/>
          <p:nvPr/>
        </p:nvSpPr>
        <p:spPr>
          <a:xfrm>
            <a:off x="4427984" y="53479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latin typeface="STIXMathJax_Main-Regular"/>
              </a:rPr>
              <a:t>****</a:t>
            </a:r>
            <a:r>
              <a:rPr lang="en-US" altLang="zh-CN" dirty="0">
                <a:solidFill>
                  <a:srgbClr val="FF0000"/>
                </a:solidFill>
                <a:latin typeface="STIXMathJax_Main-Regular"/>
              </a:rPr>
              <a:t>the expected return on all well-diversified portfolios must lie on the straight line from</a:t>
            </a:r>
          </a:p>
          <a:p>
            <a:r>
              <a:rPr lang="en-US" altLang="zh-CN" dirty="0">
                <a:solidFill>
                  <a:srgbClr val="FF0000"/>
                </a:solidFill>
                <a:latin typeface="STIXMathJax_Main-Regular"/>
              </a:rPr>
              <a:t>the risk-free asset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95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397814-7451-6AF7-A8F7-E843CBB7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</a:t>
            </a:r>
            <a:r>
              <a:rPr lang="zh-CN" altLang="en-US" dirty="0"/>
              <a:t>第一种套利机会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689A80-2795-0A61-DFB0-3F3D78F2C4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1800" dirty="0"/>
                  <a:t>A</a:t>
                </a:r>
                <a:r>
                  <a:rPr lang="zh-CN" altLang="en-US" sz="1800" dirty="0"/>
                  <a:t> 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sz="1800" dirty="0"/>
              </a:p>
              <a:p>
                <a:r>
                  <a:rPr lang="en-US" altLang="zh-CN" sz="1800" dirty="0"/>
                  <a:t>B</a:t>
                </a:r>
                <a:r>
                  <a:rPr lang="zh-CN" altLang="en-US" sz="1800" dirty="0"/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1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US" altLang="zh-CN" sz="1800" b="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）</m:t>
                    </m:r>
                  </m:oMath>
                </a14:m>
                <a:r>
                  <a:rPr lang="en-US" altLang="zh-CN" sz="1800" dirty="0"/>
                  <a:t>=5%</a:t>
                </a:r>
                <a:r>
                  <a:rPr lang="zh-CN" altLang="en-US" sz="1800" dirty="0"/>
                  <a:t>，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=3%</m:t>
                    </m:r>
                  </m:oMath>
                </a14:m>
                <a:r>
                  <a:rPr lang="zh-CN" altLang="en-US" sz="1800" dirty="0"/>
                  <a:t>    可能么？</a:t>
                </a:r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r>
                  <a:rPr lang="zh-CN" altLang="en-US" sz="1800" dirty="0"/>
                  <a:t>马上考虑套利组合</a:t>
                </a:r>
                <a:r>
                  <a:rPr lang="en-US" altLang="zh-CN" sz="1800" dirty="0"/>
                  <a:t>P</a:t>
                </a:r>
              </a:p>
              <a:p>
                <a:pPr marL="0" indent="0">
                  <a:buNone/>
                </a:pPr>
                <a:r>
                  <a:rPr lang="en-US" altLang="zh-CN" sz="1800" dirty="0"/>
                  <a:t>   </a:t>
                </a:r>
                <a:r>
                  <a:rPr lang="zh-CN" altLang="en-US" sz="1800" dirty="0"/>
                  <a:t>做多</a:t>
                </a:r>
                <a:r>
                  <a:rPr lang="en-US" altLang="zh-CN" sz="1800" dirty="0"/>
                  <a:t>100</a:t>
                </a:r>
                <a:r>
                  <a:rPr lang="zh-CN" altLang="en-US" sz="1800" dirty="0"/>
                  <a:t>万</a:t>
                </a:r>
                <a:r>
                  <a:rPr lang="en-US" altLang="zh-CN" sz="1800" dirty="0"/>
                  <a:t>A</a:t>
                </a:r>
                <a:r>
                  <a:rPr lang="zh-CN" altLang="en-US" sz="1800" dirty="0"/>
                  <a:t>，做空</a:t>
                </a:r>
                <a:r>
                  <a:rPr lang="en-US" altLang="zh-CN" sz="1800" dirty="0"/>
                  <a:t>100</a:t>
                </a:r>
                <a:r>
                  <a:rPr lang="zh-CN" altLang="en-US" sz="1800" dirty="0"/>
                  <a:t>万</a:t>
                </a:r>
                <a:r>
                  <a:rPr lang="en-US" altLang="zh-CN" sz="1800" dirty="0"/>
                  <a:t>B  </a:t>
                </a:r>
                <a:r>
                  <a:rPr lang="zh-CN" altLang="en-US" sz="18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=100%, 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100%, </m:t>
                    </m:r>
                  </m:oMath>
                </a14:m>
                <a:r>
                  <a:rPr lang="zh-CN" altLang="en-US" sz="1800" dirty="0"/>
                  <a:t> 自融资组合</a:t>
                </a:r>
                <a:endParaRPr lang="en-US" altLang="zh-CN" sz="1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800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CN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（"/>
                          <m:endChr m:val="）"/>
                          <m:ctrlPr>
                            <a:rPr lang="zh-CN" alt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=5%−3%=2%&gt;0</m:t>
                      </m:r>
                    </m:oMath>
                  </m:oMathPara>
                </a14:m>
                <a:endParaRPr lang="en-US" altLang="zh-CN" sz="1800" dirty="0"/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zh-CN" sz="1800" dirty="0"/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sz="1800" dirty="0"/>
                  <a:t>=0</a:t>
                </a:r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sz="1800" i="1">
                        <a:latin typeface="Cambria Math" panose="02040503050406030204" pitchFamily="18" charset="0"/>
                      </a:rPr>
                      <m:t>（</m:t>
                    </m:r>
                  </m:oMath>
                </a14:m>
                <a:r>
                  <a:rPr lang="en-US" altLang="zh-CN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sz="1800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1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altLang="zh-CN" sz="1800" dirty="0"/>
                  <a:t>                  -------&gt;beta</a:t>
                </a:r>
                <a:r>
                  <a:rPr lang="zh-CN" altLang="en-US" sz="1800" dirty="0"/>
                  <a:t>相同，预期收益就相同</a:t>
                </a:r>
                <a:endParaRPr lang="en-US" altLang="zh-CN" sz="1800" dirty="0"/>
              </a:p>
              <a:p>
                <a:pPr marL="0" indent="0">
                  <a:buNone/>
                </a:pPr>
                <a:r>
                  <a:rPr lang="en-US" altLang="zh-CN" sz="1800" dirty="0"/>
                  <a:t>                                                       ——》beta=0</a:t>
                </a:r>
                <a:r>
                  <a:rPr lang="zh-CN" altLang="en-US" sz="1800" dirty="0"/>
                  <a:t>， 预期收益</a:t>
                </a:r>
                <a:r>
                  <a:rPr lang="en-US" altLang="zh-CN" sz="1800" dirty="0"/>
                  <a:t>=rf</a:t>
                </a:r>
              </a:p>
              <a:p>
                <a:pPr marL="0" indent="0">
                  <a:buNone/>
                </a:pPr>
                <a:endParaRPr lang="en-US" altLang="zh-CN" sz="1800" dirty="0"/>
              </a:p>
              <a:p>
                <a:pPr marL="0" indent="0">
                  <a:buNone/>
                </a:pPr>
                <a:endParaRPr lang="zh-CN" altLang="en-US" sz="18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B4689A80-2795-0A61-DFB0-3F3D78F2C4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078" b="-3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8">
            <a:extLst>
              <a:ext uri="{FF2B5EF4-FFF2-40B4-BE49-F238E27FC236}">
                <a16:creationId xmlns:a16="http://schemas.microsoft.com/office/drawing/2014/main" id="{5A0A9676-FAC0-E982-E4B4-9F97E1E35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48064" y="1268760"/>
            <a:ext cx="3300627" cy="241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6467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EA242-37C5-4718-A975-4C6CE549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AFF65C-B533-482C-9FB3-ADFF0B048F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dirty="0"/>
                  <a:t>A</a:t>
                </a:r>
                <a:r>
                  <a:rPr lang="zh-CN" altLang="en-US" sz="2800" dirty="0"/>
                  <a:t>和</a:t>
                </a:r>
                <a:r>
                  <a:rPr lang="en-US" altLang="zh-CN" sz="2800" dirty="0"/>
                  <a:t>B</a:t>
                </a:r>
                <a:r>
                  <a:rPr lang="zh-CN" altLang="en-US" sz="2800" dirty="0"/>
                  <a:t>为充分分散化组合</a:t>
                </a:r>
                <a:endParaRPr lang="en-US" altLang="zh-CN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altLang="zh-CN" sz="2800" dirty="0"/>
              </a:p>
              <a:p>
                <a:pPr marL="0" indent="0">
                  <a:buNone/>
                </a:pPr>
                <a:r>
                  <a:rPr lang="zh-CN" altLang="en-US" sz="2800" dirty="0"/>
                  <a:t>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1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zh-CN" altLang="en-US" sz="2800" dirty="0"/>
                  <a:t>时，若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/>
                  <a:t>, </a:t>
                </a:r>
                <a:r>
                  <a:rPr lang="zh-CN" altLang="en-US" sz="2800" dirty="0"/>
                  <a:t>则构造自融资套利组合</a:t>
                </a:r>
                <a:r>
                  <a:rPr lang="en-US" altLang="zh-CN" sz="2800" dirty="0"/>
                  <a:t>P=A-B</a:t>
                </a:r>
                <a:r>
                  <a:rPr lang="zh-CN" altLang="en-US" sz="2800" dirty="0"/>
                  <a:t>，无风险且无净投资</a:t>
                </a:r>
                <a:endParaRPr lang="en-US" altLang="zh-CN" sz="2800" dirty="0"/>
              </a:p>
              <a:p>
                <a:pPr marL="0" indent="0">
                  <a:buNone/>
                </a:pPr>
                <a:r>
                  <a:rPr lang="en-US" altLang="zh-CN" sz="2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altLang="zh-CN" sz="2800" dirty="0"/>
              </a:p>
              <a:p>
                <a:r>
                  <a:rPr lang="en-US" altLang="zh-CN" sz="2800" dirty="0"/>
                  <a:t>10.2</a:t>
                </a:r>
                <a:r>
                  <a:rPr lang="zh-CN" altLang="en-US" sz="2800" dirty="0"/>
                  <a:t>推论，具有相同</a:t>
                </a:r>
                <a:r>
                  <a:rPr lang="en-US" altLang="zh-CN" sz="2800" dirty="0"/>
                  <a:t>β</a:t>
                </a:r>
                <a:r>
                  <a:rPr lang="zh-CN" altLang="en-US" sz="2800" dirty="0"/>
                  <a:t>值的充分分散化组合应位于</a:t>
                </a:r>
                <a:r>
                  <a:rPr lang="en-US" altLang="zh-CN" sz="2800" dirty="0"/>
                  <a:t>F-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/>
                  <a:t>二维空间内的同一条直线上</a:t>
                </a:r>
                <a:endParaRPr lang="en-US" altLang="zh-CN" sz="2800" dirty="0"/>
              </a:p>
              <a:p>
                <a:r>
                  <a:rPr lang="zh-CN" altLang="en-US" sz="2800" dirty="0"/>
                  <a:t>进一步，当</a:t>
                </a:r>
                <a:r>
                  <a:rPr lang="en-US" altLang="zh-CN" sz="2800" dirty="0"/>
                  <a:t>F=0</a:t>
                </a:r>
                <a:r>
                  <a:rPr lang="zh-CN" altLang="en-US" sz="2800" dirty="0"/>
                  <a:t>时，</a:t>
                </a:r>
                <a:r>
                  <a:rPr lang="en-US" altLang="zh-CN" sz="28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i="1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e>
                    </m:d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FAFF65C-B533-482C-9FB3-ADFF0B048F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887" r="-519" b="-20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7157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9DA52D-BD5A-50CD-600E-9FD09CCC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第二种套利机会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6B7054-A343-5809-ECD6-0B4BDDC95B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000" dirty="0"/>
                  <a:t>组合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、</a:t>
                </a:r>
                <a:r>
                  <a:rPr lang="en-US" altLang="zh-CN" sz="2000" dirty="0"/>
                  <a:t>C</a:t>
                </a:r>
                <a:r>
                  <a:rPr lang="zh-CN" altLang="en-US" sz="2000" dirty="0"/>
                  <a:t>、</a:t>
                </a:r>
                <a:r>
                  <a:rPr lang="en-US" altLang="zh-CN" sz="2000" dirty="0"/>
                  <a:t>D</a:t>
                </a:r>
                <a:r>
                  <a:rPr lang="zh-CN" altLang="en-US" sz="2000" dirty="0"/>
                  <a:t>为充分分散化组合。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=1,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=10%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D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7%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=6%</m:t>
                    </m:r>
                  </m:oMath>
                </a14:m>
                <a:endParaRPr lang="en-US" altLang="zh-CN" dirty="0"/>
              </a:p>
              <a:p>
                <a:r>
                  <a:rPr lang="zh-CN" altLang="en-US" sz="2000" dirty="0"/>
                  <a:t>设计组合</a:t>
                </a:r>
                <a:r>
                  <a:rPr lang="en-US" altLang="zh-CN" sz="2000" dirty="0"/>
                  <a:t>P=100%D-100%C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=7%∗1−6%∗1=1%&gt;0</m:t>
                    </m:r>
                  </m:oMath>
                </a14:m>
                <a:endParaRPr lang="en-US" altLang="zh-CN" sz="2000" b="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=0.5∗1−0.5∗1=0</m:t>
                    </m:r>
                  </m:oMath>
                </a14:m>
                <a:endParaRPr lang="en-US" altLang="zh-CN" sz="20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D6B7054-A343-5809-ECD6-0B4BDDC95B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D4BA495A-1A2C-ED3F-D849-89D685723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315267"/>
            <a:ext cx="3487298" cy="254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636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ABC57-CB0F-43C6-8EB1-FFB186F3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推论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AEB94D-0B4C-4EA3-AD41-1A17BE40E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</a:t>
                </a:r>
                <a:r>
                  <a:rPr lang="en-US" altLang="zh-CN" dirty="0"/>
                  <a:t>β-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 dirty="0"/>
                  <a:t>二维空间中，</a:t>
                </a:r>
                <a:r>
                  <a:rPr lang="en-US" altLang="zh-CN" dirty="0"/>
                  <a:t>β</a:t>
                </a:r>
                <a:r>
                  <a:rPr lang="zh-CN" altLang="en-US" dirty="0"/>
                  <a:t>值相同的充分分散化组合只能拥有相等的收益率。</a:t>
                </a:r>
                <a:endParaRPr lang="en-US" altLang="zh-CN" dirty="0"/>
              </a:p>
              <a:p>
                <a:r>
                  <a:rPr lang="zh-CN" altLang="en-US" dirty="0"/>
                  <a:t>当</a:t>
                </a:r>
                <a:r>
                  <a:rPr lang="en-US" altLang="zh-CN" dirty="0"/>
                  <a:t>β=0</a:t>
                </a:r>
                <a:r>
                  <a:rPr lang="zh-CN" altLang="en-US" dirty="0"/>
                  <a:t>时，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同时，市场组合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以及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与无风险资产的任意组合也是充分分散化组合</a:t>
                </a:r>
                <a:endParaRPr lang="en-US" altLang="zh-CN" dirty="0"/>
              </a:p>
              <a:p>
                <a:r>
                  <a:rPr lang="zh-CN" altLang="en-US" dirty="0"/>
                  <a:t>于是，所有充分分散化组合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，在</a:t>
                </a:r>
                <a:r>
                  <a:rPr lang="en-US" altLang="zh-CN" dirty="0"/>
                  <a:t>β-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 dirty="0"/>
                  <a:t>二维空间中，都是市场组合与无风险资产的线性组合，全部落在无风险利率与市场组合的连接线上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9AEB94D-0B4C-4EA3-AD41-1A17BE40E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156" r="-1111" b="-10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639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83C34-23F6-4760-8D4E-47E922B84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    </a:t>
            </a:r>
            <a:r>
              <a:rPr lang="en-US" altLang="zh-CN" sz="3600" dirty="0"/>
              <a:t>CAPM</a:t>
            </a:r>
            <a:r>
              <a:rPr lang="zh-CN" altLang="en-US" sz="3600" dirty="0"/>
              <a:t>的假设与</a:t>
            </a:r>
            <a:r>
              <a:rPr lang="en-US" altLang="zh-CN" sz="3600" dirty="0"/>
              <a:t>Ross</a:t>
            </a:r>
            <a:r>
              <a:rPr lang="zh-CN" altLang="en-US" sz="3600" dirty="0"/>
              <a:t>的贡献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5ECE449-2C90-4CD8-BCA7-302940427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302848" cy="413574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A948541-F6AF-4549-B1AB-4BF572958906}"/>
              </a:ext>
            </a:extLst>
          </p:cNvPr>
          <p:cNvSpPr txBox="1"/>
          <p:nvPr/>
        </p:nvSpPr>
        <p:spPr>
          <a:xfrm>
            <a:off x="629409" y="597570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Stephen A.</a:t>
            </a:r>
            <a:r>
              <a:rPr lang="zh-CN" altLang="en-US" dirty="0"/>
              <a:t> </a:t>
            </a:r>
            <a:r>
              <a:rPr lang="en-US" altLang="zh-CN" dirty="0"/>
              <a:t>Ross(1944-2017)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BE3C978-88CD-4B33-A09F-32E9BD9C4088}"/>
              </a:ext>
            </a:extLst>
          </p:cNvPr>
          <p:cNvSpPr txBox="1"/>
          <p:nvPr/>
        </p:nvSpPr>
        <p:spPr>
          <a:xfrm>
            <a:off x="4644008" y="1700808"/>
            <a:ext cx="374441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CAPM</a:t>
            </a:r>
            <a:r>
              <a:rPr lang="zh-CN" altLang="en-US" dirty="0"/>
              <a:t>考虑完备时市场条件下的“均衡”问题。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“均衡”需要众多市场参与者采取行动，最终达成稳定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CAPM</a:t>
            </a:r>
            <a:r>
              <a:rPr lang="zh-CN" altLang="en-US" dirty="0"/>
              <a:t>关于个人投资者和市场结构的两套共</a:t>
            </a:r>
            <a:r>
              <a:rPr lang="en-US" altLang="zh-CN" dirty="0"/>
              <a:t>7</a:t>
            </a:r>
            <a:r>
              <a:rPr lang="zh-CN" altLang="en-US" dirty="0"/>
              <a:t>条假设与实际情况存在差异。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01B7C2-B7DE-4B5B-8FB4-20BD34DF6536}"/>
              </a:ext>
            </a:extLst>
          </p:cNvPr>
          <p:cNvSpPr txBox="1"/>
          <p:nvPr/>
        </p:nvSpPr>
        <p:spPr>
          <a:xfrm>
            <a:off x="4644008" y="4365104"/>
            <a:ext cx="3744416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Stephen A.</a:t>
            </a:r>
            <a:r>
              <a:rPr lang="zh-CN" altLang="en-US" dirty="0"/>
              <a:t> </a:t>
            </a:r>
            <a:r>
              <a:rPr lang="en-US" altLang="zh-CN" dirty="0"/>
              <a:t>Ross</a:t>
            </a:r>
            <a:r>
              <a:rPr lang="zh-CN" altLang="en-US" dirty="0"/>
              <a:t> </a:t>
            </a:r>
            <a:r>
              <a:rPr lang="en-US" altLang="zh-CN" dirty="0"/>
              <a:t>APT</a:t>
            </a:r>
            <a:r>
              <a:rPr lang="zh-CN" altLang="en-US" dirty="0"/>
              <a:t>的基础是“无套利”，少数套利者存在即可，理论强度大于“均衡”条件。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期权定价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利率期限结构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公司金融体系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3512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E2FB60-5D56-41E4-B32B-C1D17667D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APT</a:t>
            </a:r>
            <a:r>
              <a:rPr lang="zh-CN" altLang="en-US" dirty="0"/>
              <a:t>与证券市场线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05CEE2A6-2BCD-442A-A14F-79E081C59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7"/>
          </a:xfrm>
        </p:spPr>
        <p:txBody>
          <a:bodyPr/>
          <a:lstStyle/>
          <a:p>
            <a:r>
              <a:rPr lang="en-US" altLang="zh-CN" sz="2400" dirty="0"/>
              <a:t>Figure 10.3 </a:t>
            </a:r>
            <a:r>
              <a:rPr lang="zh-CN" altLang="en-US" sz="2400" dirty="0"/>
              <a:t>变形，</a:t>
            </a:r>
            <a:r>
              <a:rPr lang="en-US" altLang="zh-CN" sz="2400" dirty="0"/>
              <a:t>M</a:t>
            </a:r>
            <a:r>
              <a:rPr lang="zh-CN" altLang="en-US" sz="2400" dirty="0"/>
              <a:t>必然也在这条由分散化组合构成的线上。线上所有分散化组合均可由</a:t>
            </a:r>
            <a:r>
              <a:rPr lang="en-US" altLang="zh-CN" sz="2400" dirty="0"/>
              <a:t>M</a:t>
            </a:r>
            <a:r>
              <a:rPr lang="zh-CN" altLang="en-US" sz="2400" dirty="0"/>
              <a:t>与无风险资产构成。</a:t>
            </a:r>
            <a:r>
              <a:rPr lang="en-US" altLang="zh-CN" sz="2400" dirty="0"/>
              <a:t> </a:t>
            </a:r>
            <a:endParaRPr lang="zh-CN" altLang="en-US" sz="24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C242A33-8846-49AF-90CB-5CF06B0096BA}"/>
              </a:ext>
            </a:extLst>
          </p:cNvPr>
          <p:cNvCxnSpPr/>
          <p:nvPr/>
        </p:nvCxnSpPr>
        <p:spPr>
          <a:xfrm>
            <a:off x="1259632" y="5445224"/>
            <a:ext cx="34563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DF9E8D6-6F3C-4C32-B074-A0B031CB92F8}"/>
              </a:ext>
            </a:extLst>
          </p:cNvPr>
          <p:cNvCxnSpPr/>
          <p:nvPr/>
        </p:nvCxnSpPr>
        <p:spPr>
          <a:xfrm flipV="1">
            <a:off x="1259632" y="2564904"/>
            <a:ext cx="0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4962271-9AA7-4FBB-98A9-2A562B8D97E3}"/>
              </a:ext>
            </a:extLst>
          </p:cNvPr>
          <p:cNvCxnSpPr/>
          <p:nvPr/>
        </p:nvCxnSpPr>
        <p:spPr>
          <a:xfrm flipV="1">
            <a:off x="1259632" y="3140968"/>
            <a:ext cx="3024336" cy="12961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E4D7826-5381-4830-AE84-6B860F03BC8B}"/>
              </a:ext>
            </a:extLst>
          </p:cNvPr>
          <p:cNvSpPr txBox="1"/>
          <p:nvPr/>
        </p:nvSpPr>
        <p:spPr>
          <a:xfrm>
            <a:off x="3995936" y="55892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β</a:t>
            </a:r>
            <a:r>
              <a:rPr lang="zh-CN" altLang="en-US" dirty="0"/>
              <a:t>（对</a:t>
            </a:r>
            <a:r>
              <a:rPr lang="en-US" altLang="zh-CN" dirty="0"/>
              <a:t>F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DCAD766-EBB4-4E5F-A9B1-E6CC397A7A38}"/>
                  </a:ext>
                </a:extLst>
              </p:cNvPr>
              <p:cNvSpPr txBox="1"/>
              <p:nvPr/>
            </p:nvSpPr>
            <p:spPr>
              <a:xfrm>
                <a:off x="791583" y="4241321"/>
                <a:ext cx="432042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DCAD766-EBB4-4E5F-A9B1-E6CC397A7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83" y="4241321"/>
                <a:ext cx="432042" cy="391582"/>
              </a:xfrm>
              <a:prstGeom prst="rect">
                <a:avLst/>
              </a:prstGeom>
              <a:blipFill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D941A075-EEF8-48BE-9267-77A614717E0D}"/>
              </a:ext>
            </a:extLst>
          </p:cNvPr>
          <p:cNvSpPr txBox="1"/>
          <p:nvPr/>
        </p:nvSpPr>
        <p:spPr>
          <a:xfrm>
            <a:off x="683572" y="2420888"/>
            <a:ext cx="540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E(r)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FFEA0042-B041-4956-A287-40A0F6C83446}"/>
              </a:ext>
            </a:extLst>
          </p:cNvPr>
          <p:cNvSpPr/>
          <p:nvPr/>
        </p:nvSpPr>
        <p:spPr>
          <a:xfrm>
            <a:off x="3275857" y="3501008"/>
            <a:ext cx="11318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234CD704-7FFA-43A7-98DA-DAC4B3F34B05}"/>
              </a:ext>
            </a:extLst>
          </p:cNvPr>
          <p:cNvSpPr/>
          <p:nvPr/>
        </p:nvSpPr>
        <p:spPr>
          <a:xfrm>
            <a:off x="2097966" y="4016829"/>
            <a:ext cx="113186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C66C193-BB07-4763-B7D3-AC81CEB49035}"/>
              </a:ext>
            </a:extLst>
          </p:cNvPr>
          <p:cNvSpPr txBox="1"/>
          <p:nvPr/>
        </p:nvSpPr>
        <p:spPr>
          <a:xfrm>
            <a:off x="3203848" y="3068960"/>
            <a:ext cx="288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DC2A055-464D-4855-89D3-DEAC6330865C}"/>
              </a:ext>
            </a:extLst>
          </p:cNvPr>
          <p:cNvSpPr txBox="1"/>
          <p:nvPr/>
        </p:nvSpPr>
        <p:spPr>
          <a:xfrm>
            <a:off x="1954644" y="36068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DD46DAF7-61C4-4D93-8644-F4EE4281B9D6}"/>
              </a:ext>
            </a:extLst>
          </p:cNvPr>
          <p:cNvCxnSpPr>
            <a:cxnSpLocks/>
          </p:cNvCxnSpPr>
          <p:nvPr/>
        </p:nvCxnSpPr>
        <p:spPr>
          <a:xfrm flipH="1">
            <a:off x="2154559" y="4078292"/>
            <a:ext cx="1" cy="1366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6E9E78E0-E001-45D5-8B63-0D88158F3AAC}"/>
              </a:ext>
            </a:extLst>
          </p:cNvPr>
          <p:cNvCxnSpPr>
            <a:cxnSpLocks/>
          </p:cNvCxnSpPr>
          <p:nvPr/>
        </p:nvCxnSpPr>
        <p:spPr>
          <a:xfrm>
            <a:off x="3347859" y="3537012"/>
            <a:ext cx="0" cy="1908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B3FACBA-2523-41C7-9479-9D572BA879A7}"/>
                  </a:ext>
                </a:extLst>
              </p:cNvPr>
              <p:cNvSpPr txBox="1"/>
              <p:nvPr/>
            </p:nvSpPr>
            <p:spPr>
              <a:xfrm>
                <a:off x="1954644" y="5589240"/>
                <a:ext cx="457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FB3FACBA-2523-41C7-9479-9D572BA87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4644" y="5589240"/>
                <a:ext cx="457116" cy="369332"/>
              </a:xfrm>
              <a:prstGeom prst="rect">
                <a:avLst/>
              </a:prstGeom>
              <a:blipFill>
                <a:blip r:embed="rId3"/>
                <a:stretch>
                  <a:fillRect l="-1333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DAA6D2F-22B1-4371-89E3-24F999943BD4}"/>
                  </a:ext>
                </a:extLst>
              </p:cNvPr>
              <p:cNvSpPr txBox="1"/>
              <p:nvPr/>
            </p:nvSpPr>
            <p:spPr>
              <a:xfrm>
                <a:off x="3119301" y="5608548"/>
                <a:ext cx="457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BDAA6D2F-22B1-4371-89E3-24F99994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301" y="5608548"/>
                <a:ext cx="457116" cy="369332"/>
              </a:xfrm>
              <a:prstGeom prst="rect">
                <a:avLst/>
              </a:prstGeom>
              <a:blipFill>
                <a:blip r:embed="rId4"/>
                <a:stretch>
                  <a:fillRect l="-4000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075CD8C-7A19-4904-8522-2CE2B89CA681}"/>
              </a:ext>
            </a:extLst>
          </p:cNvPr>
          <p:cNvCxnSpPr>
            <a:cxnSpLocks/>
          </p:cNvCxnSpPr>
          <p:nvPr/>
        </p:nvCxnSpPr>
        <p:spPr>
          <a:xfrm>
            <a:off x="1289750" y="4437112"/>
            <a:ext cx="33483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E3C5B838-8B06-4729-ACE1-E015B2ADD546}"/>
              </a:ext>
            </a:extLst>
          </p:cNvPr>
          <p:cNvCxnSpPr>
            <a:stCxn id="20" idx="4"/>
          </p:cNvCxnSpPr>
          <p:nvPr/>
        </p:nvCxnSpPr>
        <p:spPr>
          <a:xfrm>
            <a:off x="2154559" y="4088837"/>
            <a:ext cx="0" cy="34827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EA0E0480-0E39-4F2B-9E07-7EE861733368}"/>
              </a:ext>
            </a:extLst>
          </p:cNvPr>
          <p:cNvCxnSpPr>
            <a:stCxn id="19" idx="4"/>
          </p:cNvCxnSpPr>
          <p:nvPr/>
        </p:nvCxnSpPr>
        <p:spPr>
          <a:xfrm>
            <a:off x="3332450" y="3573016"/>
            <a:ext cx="15409" cy="86409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CC1B0F9-63E1-4DCD-9268-4FDE9582EDBC}"/>
                  </a:ext>
                </a:extLst>
              </p:cNvPr>
              <p:cNvSpPr txBox="1"/>
              <p:nvPr/>
            </p:nvSpPr>
            <p:spPr>
              <a:xfrm>
                <a:off x="5461237" y="2863969"/>
                <a:ext cx="1963230" cy="6298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（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（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）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ECC1B0F9-63E1-4DCD-9268-4FDE9582E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237" y="2863969"/>
                <a:ext cx="1963230" cy="6298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308DAE3-2B6B-4D2C-A0FA-DBFFB6DBA97D}"/>
                  </a:ext>
                </a:extLst>
              </p:cNvPr>
              <p:cNvSpPr txBox="1"/>
              <p:nvPr/>
            </p:nvSpPr>
            <p:spPr>
              <a:xfrm>
                <a:off x="5292080" y="4052833"/>
                <a:ext cx="3060337" cy="533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定义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dirty="0"/>
                  <a:t>可得：</a:t>
                </a:r>
              </a:p>
            </p:txBody>
          </p:sp>
        </mc:Choice>
        <mc:Fallback xmlns="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F308DAE3-2B6B-4D2C-A0FA-DBFFB6DBA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52833"/>
                <a:ext cx="3060337" cy="533095"/>
              </a:xfrm>
              <a:prstGeom prst="rect">
                <a:avLst/>
              </a:prstGeom>
              <a:blipFill>
                <a:blip r:embed="rId6"/>
                <a:stretch>
                  <a:fillRect l="-1594" b="-68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5AE49F2-8E14-449E-A2B5-C11A13E99AC1}"/>
                  </a:ext>
                </a:extLst>
              </p:cNvPr>
              <p:cNvSpPr txBox="1"/>
              <p:nvPr/>
            </p:nvSpPr>
            <p:spPr>
              <a:xfrm>
                <a:off x="5461237" y="4958691"/>
                <a:ext cx="2315442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E</a:t>
                </a:r>
                <a:r>
                  <a:rPr lang="zh-CN" altLang="en-US" dirty="0"/>
                  <a:t>（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95AE49F2-8E14-449E-A2B5-C11A13E99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237" y="4958691"/>
                <a:ext cx="2315442" cy="301686"/>
              </a:xfrm>
              <a:prstGeom prst="rect">
                <a:avLst/>
              </a:prstGeom>
              <a:blipFill>
                <a:blip r:embed="rId7"/>
                <a:stretch>
                  <a:fillRect l="-3684" t="-30000" r="-5000" b="-4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>
            <a:extLst>
              <a:ext uri="{FF2B5EF4-FFF2-40B4-BE49-F238E27FC236}">
                <a16:creationId xmlns:a16="http://schemas.microsoft.com/office/drawing/2014/main" id="{3163A717-039E-47C2-B365-254B0FDE0B7F}"/>
              </a:ext>
            </a:extLst>
          </p:cNvPr>
          <p:cNvSpPr txBox="1"/>
          <p:nvPr/>
        </p:nvSpPr>
        <p:spPr>
          <a:xfrm>
            <a:off x="7884368" y="495869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10.6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D9BBCBF-6AAD-434F-96B5-892D1A095E34}"/>
                  </a:ext>
                </a:extLst>
              </p:cNvPr>
              <p:cNvSpPr txBox="1"/>
              <p:nvPr/>
            </p:nvSpPr>
            <p:spPr>
              <a:xfrm>
                <a:off x="5580112" y="5608548"/>
                <a:ext cx="2952328" cy="937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此处的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acc>
                  </m:oMath>
                </a14:m>
                <a:r>
                  <a:rPr lang="zh-CN" altLang="en-US" dirty="0"/>
                  <a:t>代表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对</a:t>
                </a:r>
                <a:r>
                  <a:rPr lang="en-US" altLang="zh-CN" dirty="0"/>
                  <a:t>M</a:t>
                </a:r>
                <a:r>
                  <a:rPr lang="zh-CN" altLang="en-US" dirty="0"/>
                  <a:t>的反应程度，而非对</a:t>
                </a:r>
                <a:r>
                  <a:rPr lang="en-US" altLang="zh-CN" dirty="0"/>
                  <a:t>F</a:t>
                </a:r>
                <a:r>
                  <a:rPr lang="zh-CN" altLang="en-US" dirty="0"/>
                  <a:t>的反应程度，也就是</a:t>
                </a:r>
                <a:r>
                  <a:rPr lang="en-US" altLang="zh-CN" dirty="0"/>
                  <a:t>CAPM</a:t>
                </a:r>
                <a:r>
                  <a:rPr lang="zh-CN" altLang="en-US" dirty="0"/>
                  <a:t>的形式</a:t>
                </a: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1D9BBCBF-6AAD-434F-96B5-892D1A095E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608548"/>
                <a:ext cx="2952328" cy="937949"/>
              </a:xfrm>
              <a:prstGeom prst="rect">
                <a:avLst/>
              </a:prstGeom>
              <a:blipFill>
                <a:blip r:embed="rId8"/>
                <a:stretch>
                  <a:fillRect l="-1649" t="-3247" r="-5567" b="-97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8601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                         多少种股票才满足“充分分散化”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6CDC792E-20B9-4F56-81A6-19BBB3DC96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75" y="2123564"/>
            <a:ext cx="8322849" cy="338437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E38D1C0-702E-47C5-B898-785A0F8FC429}"/>
              </a:ext>
            </a:extLst>
          </p:cNvPr>
          <p:cNvSpPr txBox="1"/>
          <p:nvPr/>
        </p:nvSpPr>
        <p:spPr>
          <a:xfrm>
            <a:off x="457200" y="1417638"/>
            <a:ext cx="4978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等权重组合的情形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47AF78-A79E-4C2B-8449-D37BF77C488D}"/>
              </a:ext>
            </a:extLst>
          </p:cNvPr>
          <p:cNvSpPr txBox="1"/>
          <p:nvPr/>
        </p:nvSpPr>
        <p:spPr>
          <a:xfrm>
            <a:off x="457200" y="5805264"/>
            <a:ext cx="728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实践中，组合包含上万只股票是不可想象的，这是</a:t>
            </a:r>
            <a:r>
              <a:rPr lang="en-US" altLang="zh-CN" dirty="0"/>
              <a:t>APT</a:t>
            </a:r>
            <a:r>
              <a:rPr lang="zh-CN" altLang="en-US" dirty="0"/>
              <a:t>的缺陷</a:t>
            </a:r>
          </a:p>
        </p:txBody>
      </p:sp>
    </p:spTree>
    <p:extLst>
      <p:ext uri="{BB962C8B-B14F-4D97-AF65-F5344CB8AC3E}">
        <p14:creationId xmlns:p14="http://schemas.microsoft.com/office/powerpoint/2010/main" val="60110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多因素</a:t>
            </a:r>
            <a:r>
              <a:rPr lang="en-US" altLang="zh-CN" dirty="0"/>
              <a:t>APT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引入多个系统性因素</a:t>
                </a:r>
                <a:endParaRPr lang="en-US" altLang="zh-CN" sz="2400" dirty="0"/>
              </a:p>
              <a:p>
                <a:r>
                  <a:rPr lang="zh-CN" altLang="en-US" sz="2400" dirty="0"/>
                  <a:t>因素组合（</a:t>
                </a:r>
                <a:r>
                  <a:rPr lang="en-US" altLang="zh-CN" sz="2400" dirty="0"/>
                  <a:t>Factor Portfolio</a:t>
                </a:r>
                <a:r>
                  <a:rPr lang="zh-CN" altLang="en-US" sz="2400" dirty="0"/>
                  <a:t>）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只对某个因素存在贝塔</a:t>
                </a:r>
                <a:r>
                  <a:rPr lang="en-US" altLang="zh-CN" sz="2400" dirty="0"/>
                  <a:t>=1</a:t>
                </a:r>
                <a:r>
                  <a:rPr lang="zh-CN" altLang="en-US" sz="2400" dirty="0"/>
                  <a:t>，其他因素贝塔均为</a:t>
                </a:r>
                <a:r>
                  <a:rPr lang="en-US" altLang="zh-CN" sz="2400" dirty="0"/>
                  <a:t>0.</a:t>
                </a:r>
              </a:p>
              <a:p>
                <a:r>
                  <a:rPr lang="zh-CN" altLang="en-US" sz="2400" dirty="0"/>
                  <a:t>因素组合只跟踪某个因素，是该因素的跟踪组合（</a:t>
                </a:r>
                <a:r>
                  <a:rPr lang="en-US" altLang="zh-CN" sz="2400" dirty="0"/>
                  <a:t>tracking portfolio</a:t>
                </a:r>
                <a:r>
                  <a:rPr lang="zh-CN" altLang="en-US" sz="2400" dirty="0"/>
                  <a:t>）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设计组合</a:t>
                </a:r>
                <a:r>
                  <a:rPr lang="en-US" altLang="zh-CN" sz="2400" dirty="0"/>
                  <a:t>C,</a:t>
                </a:r>
                <a:r>
                  <a:rPr lang="zh-CN" altLang="en-US" sz="2400" dirty="0"/>
                  <a:t>其中因素组合</a:t>
                </a:r>
                <a:r>
                  <a:rPr lang="en-US" altLang="zh-CN" sz="2400" dirty="0"/>
                  <a:t>1</a:t>
                </a:r>
                <a:r>
                  <a:rPr lang="zh-CN" altLang="en-US" sz="2400" dirty="0"/>
                  <a:t>和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的权重分别为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0000"/>
                    </a:solidFill>
                  </a:rPr>
                  <a:t>和</a:t>
                </a:r>
                <a:r>
                  <a:rPr lang="en-US" altLang="zh-CN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/>
                  <a:t>，无风险资产的权重为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则有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CN" sz="2400" dirty="0"/>
              </a:p>
              <a:p>
                <a:r>
                  <a:rPr lang="zh-CN" altLang="en-US" sz="2400" dirty="0"/>
                  <a:t>           </a:t>
                </a:r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CN" sz="2400" dirty="0"/>
                  <a:t>)                (10.8)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8" name="内容占位符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482" r="-963" b="-61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0EDE7E14-E08A-4204-9128-6E60D6C13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717032"/>
            <a:ext cx="60486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54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47BAD1-3555-4C2B-B9AF-77B9B7C5A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多因素</a:t>
            </a:r>
            <a:r>
              <a:rPr lang="en-US" altLang="zh-CN" dirty="0"/>
              <a:t>APT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BC8F26-7F1C-460C-8506-4BBA5B4291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….+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BC8F26-7F1C-460C-8506-4BBA5B4291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37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            </a:t>
            </a:r>
            <a:r>
              <a:rPr lang="en-US" altLang="zh-CN" sz="3600" dirty="0" err="1"/>
              <a:t>Fama</a:t>
            </a:r>
            <a:r>
              <a:rPr lang="en-US" altLang="zh-CN" sz="3600" dirty="0"/>
              <a:t>-French</a:t>
            </a:r>
            <a:r>
              <a:rPr lang="zh-CN" altLang="en-US" sz="3600" dirty="0"/>
              <a:t>三因素模型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04864"/>
            <a:ext cx="8093101" cy="5624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27584" y="2852936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其中，</a:t>
            </a:r>
            <a:endParaRPr lang="en-US" altLang="zh-CN" dirty="0"/>
          </a:p>
          <a:p>
            <a:r>
              <a:rPr lang="en-US" altLang="zh-CN" dirty="0"/>
              <a:t>   SMB=</a:t>
            </a:r>
            <a:r>
              <a:rPr lang="zh-CN" altLang="en-US" dirty="0"/>
              <a:t>小盘股组合收益率</a:t>
            </a:r>
            <a:r>
              <a:rPr lang="en-US" altLang="zh-CN" dirty="0"/>
              <a:t>-</a:t>
            </a:r>
            <a:r>
              <a:rPr lang="zh-CN" altLang="en-US" dirty="0"/>
              <a:t>大盘股组合收益率</a:t>
            </a:r>
            <a:endParaRPr lang="en-US" altLang="zh-CN" dirty="0"/>
          </a:p>
          <a:p>
            <a:r>
              <a:rPr lang="en-US" altLang="zh-CN" dirty="0"/>
              <a:t>   HML=</a:t>
            </a:r>
            <a:r>
              <a:rPr lang="zh-CN" altLang="en-US" dirty="0"/>
              <a:t>高</a:t>
            </a:r>
            <a:r>
              <a:rPr lang="en-US" altLang="zh-CN" dirty="0"/>
              <a:t>B/P</a:t>
            </a:r>
            <a:r>
              <a:rPr lang="zh-CN" altLang="en-US" dirty="0"/>
              <a:t>股票组合收益率</a:t>
            </a:r>
            <a:r>
              <a:rPr lang="en-US" altLang="zh-CN" dirty="0"/>
              <a:t>-</a:t>
            </a:r>
            <a:r>
              <a:rPr lang="zh-CN" altLang="en-US" dirty="0"/>
              <a:t>低</a:t>
            </a:r>
            <a:r>
              <a:rPr lang="en-US" altLang="zh-CN" dirty="0"/>
              <a:t>B/P</a:t>
            </a:r>
            <a:r>
              <a:rPr lang="zh-CN" altLang="en-US" dirty="0"/>
              <a:t>股票组合收益率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503243"/>
            <a:ext cx="7560840" cy="572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FA055B3-F4B7-CBC2-FA4A-D7F6A664938B}"/>
              </a:ext>
            </a:extLst>
          </p:cNvPr>
          <p:cNvSpPr txBox="1"/>
          <p:nvPr/>
        </p:nvSpPr>
        <p:spPr>
          <a:xfrm>
            <a:off x="454551" y="4090670"/>
            <a:ext cx="82223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“简言之，低</a:t>
            </a:r>
            <a:r>
              <a:rPr lang="en-US" altLang="zh-CN" dirty="0"/>
              <a:t>low E/P</a:t>
            </a:r>
            <a:r>
              <a:rPr lang="zh-CN" altLang="en-US" dirty="0"/>
              <a:t>（利润</a:t>
            </a:r>
            <a:r>
              <a:rPr lang="en-US" altLang="zh-CN" dirty="0"/>
              <a:t>/</a:t>
            </a:r>
            <a:r>
              <a:rPr lang="zh-CN" altLang="en-US" dirty="0"/>
              <a:t>股价）、低</a:t>
            </a:r>
            <a:r>
              <a:rPr lang="en-US" altLang="zh-CN" dirty="0"/>
              <a:t>C/P</a:t>
            </a:r>
            <a:r>
              <a:rPr lang="zh-CN" altLang="en-US" dirty="0"/>
              <a:t>（现金流</a:t>
            </a:r>
            <a:r>
              <a:rPr lang="en-US" altLang="zh-CN" dirty="0"/>
              <a:t>/</a:t>
            </a:r>
            <a:r>
              <a:rPr lang="zh-CN" altLang="en-US" dirty="0"/>
              <a:t>股价）和高销售收入增长股票通常都是典型的强公司，</a:t>
            </a:r>
            <a:r>
              <a:rPr lang="en-US" altLang="zh-CN" dirty="0"/>
              <a:t>HML</a:t>
            </a:r>
            <a:r>
              <a:rPr lang="zh-CN" altLang="en-US" dirty="0"/>
              <a:t>的回归系数为负值。由于</a:t>
            </a:r>
            <a:r>
              <a:rPr lang="en-US" altLang="zh-CN" dirty="0"/>
              <a:t>HML</a:t>
            </a:r>
            <a:r>
              <a:rPr lang="zh-CN" altLang="en-US" dirty="0"/>
              <a:t>溢价是个大的正数，平均为年</a:t>
            </a:r>
            <a:r>
              <a:rPr lang="en-US" altLang="zh-CN" dirty="0"/>
              <a:t>6%</a:t>
            </a:r>
            <a:r>
              <a:rPr lang="zh-CN" altLang="en-US" dirty="0"/>
              <a:t>，因此负贝塔（类似低</a:t>
            </a:r>
            <a:r>
              <a:rPr lang="en-US" altLang="zh-CN" dirty="0"/>
              <a:t>B/P</a:t>
            </a:r>
            <a:r>
              <a:rPr lang="zh-CN" altLang="en-US" dirty="0"/>
              <a:t>股票），意味着它们的收益率较低。</a:t>
            </a:r>
            <a:endParaRPr lang="en-US" altLang="zh-CN" dirty="0"/>
          </a:p>
          <a:p>
            <a:r>
              <a:rPr lang="zh-CN" altLang="en-US" dirty="0"/>
              <a:t>相反，与高</a:t>
            </a:r>
            <a:r>
              <a:rPr lang="en-US" altLang="zh-CN" dirty="0"/>
              <a:t>B/P</a:t>
            </a:r>
            <a:r>
              <a:rPr lang="zh-CN" altLang="en-US" dirty="0"/>
              <a:t>股票类似，具有高</a:t>
            </a:r>
            <a:r>
              <a:rPr lang="en-US" altLang="zh-CN" dirty="0"/>
              <a:t>E/P, </a:t>
            </a:r>
            <a:r>
              <a:rPr lang="zh-CN" altLang="en-US" dirty="0"/>
              <a:t>高</a:t>
            </a:r>
            <a:r>
              <a:rPr lang="en-US" altLang="zh-CN" dirty="0"/>
              <a:t>C/P, </a:t>
            </a:r>
            <a:r>
              <a:rPr lang="zh-CN" altLang="en-US" dirty="0"/>
              <a:t>或者低销售收入增长的股票，它们关于</a:t>
            </a:r>
            <a:r>
              <a:rPr lang="en-US" altLang="zh-CN" dirty="0"/>
              <a:t> HML</a:t>
            </a:r>
            <a:r>
              <a:rPr lang="zh-CN" altLang="en-US" dirty="0"/>
              <a:t>的斜率是正值</a:t>
            </a:r>
            <a:r>
              <a:rPr lang="en-US" altLang="zh-CN" dirty="0"/>
              <a:t> (</a:t>
            </a:r>
            <a:r>
              <a:rPr lang="zh-CN" altLang="en-US" dirty="0"/>
              <a:t>它们相对处于困境状态</a:t>
            </a:r>
            <a:r>
              <a:rPr lang="en-US" altLang="zh-CN" dirty="0"/>
              <a:t>), </a:t>
            </a:r>
            <a:r>
              <a:rPr lang="zh-CN" altLang="en-US" dirty="0"/>
              <a:t>通常具有较高的平均收益</a:t>
            </a:r>
            <a:r>
              <a:rPr lang="en-US" altLang="zh-CN" dirty="0"/>
              <a:t>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3749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E7FCA3-BED5-E6BF-8603-842D9977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                  申万风格指数：三因素模型</a:t>
            </a:r>
          </a:p>
        </p:txBody>
      </p:sp>
      <p:graphicFrame>
        <p:nvGraphicFramePr>
          <p:cNvPr id="11" name="内容占位符 10">
            <a:extLst>
              <a:ext uri="{FF2B5EF4-FFF2-40B4-BE49-F238E27FC236}">
                <a16:creationId xmlns:a16="http://schemas.microsoft.com/office/drawing/2014/main" id="{8763FF33-729E-3AAF-6B6C-5BD5DF252E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484180"/>
              </p:ext>
            </p:extLst>
          </p:nvPr>
        </p:nvGraphicFramePr>
        <p:xfrm>
          <a:off x="341780" y="1340768"/>
          <a:ext cx="8352930" cy="2448271"/>
        </p:xfrm>
        <a:graphic>
          <a:graphicData uri="http://schemas.openxmlformats.org/drawingml/2006/table">
            <a:tbl>
              <a:tblPr/>
              <a:tblGrid>
                <a:gridCol w="1618496">
                  <a:extLst>
                    <a:ext uri="{9D8B030D-6E8A-4147-A177-3AD203B41FA5}">
                      <a16:colId xmlns:a16="http://schemas.microsoft.com/office/drawing/2014/main" val="2071169039"/>
                    </a:ext>
                  </a:extLst>
                </a:gridCol>
                <a:gridCol w="1246428">
                  <a:extLst>
                    <a:ext uri="{9D8B030D-6E8A-4147-A177-3AD203B41FA5}">
                      <a16:colId xmlns:a16="http://schemas.microsoft.com/office/drawing/2014/main" val="2362232985"/>
                    </a:ext>
                  </a:extLst>
                </a:gridCol>
                <a:gridCol w="818550">
                  <a:extLst>
                    <a:ext uri="{9D8B030D-6E8A-4147-A177-3AD203B41FA5}">
                      <a16:colId xmlns:a16="http://schemas.microsoft.com/office/drawing/2014/main" val="3431904505"/>
                    </a:ext>
                  </a:extLst>
                </a:gridCol>
                <a:gridCol w="1097600">
                  <a:extLst>
                    <a:ext uri="{9D8B030D-6E8A-4147-A177-3AD203B41FA5}">
                      <a16:colId xmlns:a16="http://schemas.microsoft.com/office/drawing/2014/main" val="821369294"/>
                    </a:ext>
                  </a:extLst>
                </a:gridCol>
                <a:gridCol w="892964">
                  <a:extLst>
                    <a:ext uri="{9D8B030D-6E8A-4147-A177-3AD203B41FA5}">
                      <a16:colId xmlns:a16="http://schemas.microsoft.com/office/drawing/2014/main" val="1353007284"/>
                    </a:ext>
                  </a:extLst>
                </a:gridCol>
                <a:gridCol w="892964">
                  <a:extLst>
                    <a:ext uri="{9D8B030D-6E8A-4147-A177-3AD203B41FA5}">
                      <a16:colId xmlns:a16="http://schemas.microsoft.com/office/drawing/2014/main" val="2983236560"/>
                    </a:ext>
                  </a:extLst>
                </a:gridCol>
                <a:gridCol w="892964">
                  <a:extLst>
                    <a:ext uri="{9D8B030D-6E8A-4147-A177-3AD203B41FA5}">
                      <a16:colId xmlns:a16="http://schemas.microsoft.com/office/drawing/2014/main" val="3547129401"/>
                    </a:ext>
                  </a:extLst>
                </a:gridCol>
                <a:gridCol w="892964">
                  <a:extLst>
                    <a:ext uri="{9D8B030D-6E8A-4147-A177-3AD203B41FA5}">
                      <a16:colId xmlns:a16="http://schemas.microsoft.com/office/drawing/2014/main" val="630914581"/>
                    </a:ext>
                  </a:extLst>
                </a:gridCol>
              </a:tblGrid>
              <a:tr h="97930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规模指数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代码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成份股（只）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市值中位数（亿元）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最大市值股票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最大市值（亿元）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最小市值股票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最小市值（亿元）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8832575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申万大盘股指数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801811.SL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贵州茅台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24585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易购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27965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申万中盘股指数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801812.SL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天齐锂业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1750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阳光城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14123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申万小盘股指数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801813.SL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天山股份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*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凯乐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5093405"/>
                  </a:ext>
                </a:extLst>
              </a:tr>
            </a:tbl>
          </a:graphicData>
        </a:graphic>
      </p:graphicFrame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FBCBB136-CCDB-7CBB-E11B-6F9EB93EA2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12661"/>
              </p:ext>
            </p:extLst>
          </p:nvPr>
        </p:nvGraphicFramePr>
        <p:xfrm>
          <a:off x="371190" y="4221088"/>
          <a:ext cx="8323520" cy="1944216"/>
        </p:xfrm>
        <a:graphic>
          <a:graphicData uri="http://schemas.openxmlformats.org/drawingml/2006/table">
            <a:tbl>
              <a:tblPr/>
              <a:tblGrid>
                <a:gridCol w="2595506">
                  <a:extLst>
                    <a:ext uri="{9D8B030D-6E8A-4147-A177-3AD203B41FA5}">
                      <a16:colId xmlns:a16="http://schemas.microsoft.com/office/drawing/2014/main" val="1075668634"/>
                    </a:ext>
                  </a:extLst>
                </a:gridCol>
                <a:gridCol w="1038202">
                  <a:extLst>
                    <a:ext uri="{9D8B030D-6E8A-4147-A177-3AD203B41FA5}">
                      <a16:colId xmlns:a16="http://schemas.microsoft.com/office/drawing/2014/main" val="2946164787"/>
                    </a:ext>
                  </a:extLst>
                </a:gridCol>
                <a:gridCol w="787602">
                  <a:extLst>
                    <a:ext uri="{9D8B030D-6E8A-4147-A177-3AD203B41FA5}">
                      <a16:colId xmlns:a16="http://schemas.microsoft.com/office/drawing/2014/main" val="184747435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1996093783"/>
                    </a:ext>
                  </a:extLst>
                </a:gridCol>
                <a:gridCol w="859202">
                  <a:extLst>
                    <a:ext uri="{9D8B030D-6E8A-4147-A177-3AD203B41FA5}">
                      <a16:colId xmlns:a16="http://schemas.microsoft.com/office/drawing/2014/main" val="2486688532"/>
                    </a:ext>
                  </a:extLst>
                </a:gridCol>
                <a:gridCol w="787602">
                  <a:extLst>
                    <a:ext uri="{9D8B030D-6E8A-4147-A177-3AD203B41FA5}">
                      <a16:colId xmlns:a16="http://schemas.microsoft.com/office/drawing/2014/main" val="3714962358"/>
                    </a:ext>
                  </a:extLst>
                </a:gridCol>
                <a:gridCol w="859202">
                  <a:extLst>
                    <a:ext uri="{9D8B030D-6E8A-4147-A177-3AD203B41FA5}">
                      <a16:colId xmlns:a16="http://schemas.microsoft.com/office/drawing/2014/main" val="1757248028"/>
                    </a:ext>
                  </a:extLst>
                </a:gridCol>
                <a:gridCol w="698102">
                  <a:extLst>
                    <a:ext uri="{9D8B030D-6E8A-4147-A177-3AD203B41FA5}">
                      <a16:colId xmlns:a16="http://schemas.microsoft.com/office/drawing/2014/main" val="297836588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市净率指数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代码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成份股（只）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市净率中位数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最大市净率股票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最大市净率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最小市净率股票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最小市净率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42844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申万高市净率指数（低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B/P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801831.SL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st</a:t>
                      </a:r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凯撒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81.87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尤安设计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9462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申万中市净率指数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801832.SL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551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奥农生物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20.49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华宇软件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014049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申万低市净率指数（高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B/P)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801833.SL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亚星化学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7.74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华夏银行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25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398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E0501D-F239-41C7-C9F8-4B1A90534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FF</a:t>
            </a:r>
            <a:r>
              <a:rPr lang="zh-CN" altLang="en-US" dirty="0"/>
              <a:t>五因素模型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73F713-C8BD-7D89-5950-89A6662FB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b="1" dirty="0" err="1">
                <a:solidFill>
                  <a:srgbClr val="121212"/>
                </a:solidFill>
                <a:effectLst/>
                <a:latin typeface="-apple-system"/>
              </a:rPr>
              <a:t>Fama</a:t>
            </a:r>
            <a:r>
              <a:rPr lang="en-US" altLang="zh-CN" sz="2400" b="1" dirty="0">
                <a:solidFill>
                  <a:srgbClr val="121212"/>
                </a:solidFill>
                <a:effectLst/>
                <a:latin typeface="-apple-system"/>
              </a:rPr>
              <a:t>, E. F. and K. R. French</a:t>
            </a:r>
            <a:r>
              <a:rPr lang="en-US" altLang="zh-CN" sz="2400" b="0" i="1" dirty="0">
                <a:solidFill>
                  <a:srgbClr val="121212"/>
                </a:solidFill>
                <a:effectLst/>
                <a:latin typeface="-apple-system"/>
              </a:rPr>
              <a:t>, 2015. A five-factor asset pricing model. Journal of Financial Economics, Vol. 116(1), 1-22.</a:t>
            </a:r>
          </a:p>
          <a:p>
            <a:endParaRPr lang="zh-CN" alt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A190ED1-2D37-339B-4037-2A192718E9FD}"/>
                  </a:ext>
                </a:extLst>
              </p:cNvPr>
              <p:cNvSpPr txBox="1"/>
              <p:nvPr/>
            </p:nvSpPr>
            <p:spPr>
              <a:xfrm>
                <a:off x="629723" y="2636912"/>
                <a:ext cx="8057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it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SMB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iHML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𝐻𝑀𝐿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iR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𝑀𝑊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𝐶𝑀𝐴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CMA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𝑖𝑡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A190ED1-2D37-339B-4037-2A192718E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23" y="2636912"/>
                <a:ext cx="8057077" cy="276999"/>
              </a:xfrm>
              <a:prstGeom prst="rect">
                <a:avLst/>
              </a:prstGeom>
              <a:blipFill>
                <a:blip r:embed="rId2"/>
                <a:stretch>
                  <a:fillRect l="-76" t="-2222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784630B-EBF5-EBDD-803E-231994FAA77C}"/>
              </a:ext>
            </a:extLst>
          </p:cNvPr>
          <p:cNvSpPr txBox="1"/>
          <p:nvPr/>
        </p:nvSpPr>
        <p:spPr>
          <a:xfrm>
            <a:off x="629723" y="3573016"/>
            <a:ext cx="768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增加的两个因素：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4</a:t>
            </a:r>
            <a:r>
              <a:rPr lang="zh-CN" altLang="en-US" dirty="0"/>
              <a:t>）盈利性因素</a:t>
            </a:r>
            <a:r>
              <a:rPr lang="en-US" altLang="zh-CN" dirty="0"/>
              <a:t>RMW  </a:t>
            </a:r>
            <a:r>
              <a:rPr lang="zh-CN" altLang="en-US" dirty="0"/>
              <a:t>（</a:t>
            </a:r>
            <a:r>
              <a:rPr lang="en-US" altLang="zh-CN" dirty="0"/>
              <a:t>robust- weak,</a:t>
            </a:r>
            <a:r>
              <a:rPr lang="zh-CN" altLang="en-US" dirty="0"/>
              <a:t>营运利润</a:t>
            </a:r>
            <a:r>
              <a:rPr lang="en-US" altLang="zh-CN" dirty="0"/>
              <a:t>/equity</a:t>
            </a:r>
            <a:r>
              <a:rPr lang="zh-CN" altLang="en-US" dirty="0"/>
              <a:t>）</a:t>
            </a:r>
            <a:r>
              <a:rPr lang="en-US" altLang="zh-CN" dirty="0"/>
              <a:t> </a:t>
            </a:r>
          </a:p>
          <a:p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5</a:t>
            </a:r>
            <a:r>
              <a:rPr lang="zh-CN" altLang="en-US" dirty="0"/>
              <a:t>）投资因素</a:t>
            </a:r>
            <a:r>
              <a:rPr lang="en-US" altLang="zh-CN" dirty="0"/>
              <a:t>CMA        </a:t>
            </a:r>
            <a:r>
              <a:rPr lang="zh-CN" altLang="en-US" dirty="0"/>
              <a:t>（</a:t>
            </a:r>
            <a:r>
              <a:rPr lang="en-US" altLang="zh-CN" dirty="0"/>
              <a:t>conservative- aggressive, </a:t>
            </a:r>
            <a:r>
              <a:rPr lang="zh-CN" altLang="en-US" dirty="0"/>
              <a:t>总资产增长率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4718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902688-BC92-D09D-C70B-141E63ED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4000" dirty="0"/>
              <a:t>同花顺：基金多因子分析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58E7654-D8D3-5CCA-9F10-43BEAF6AF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569138"/>
            <a:ext cx="8229600" cy="3719723"/>
          </a:xfrm>
        </p:spPr>
      </p:pic>
    </p:spTree>
    <p:extLst>
      <p:ext uri="{BB962C8B-B14F-4D97-AF65-F5344CB8AC3E}">
        <p14:creationId xmlns:p14="http://schemas.microsoft.com/office/powerpoint/2010/main" val="2315498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1299F8-F67E-4610-29FF-A4C019857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同花顺量化因子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20DF69B-E5AB-F11D-F84B-64B64691F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工具</a:t>
            </a:r>
            <a:r>
              <a:rPr lang="en-US" altLang="zh-CN" sz="2400" dirty="0"/>
              <a:t>-</a:t>
            </a:r>
            <a:r>
              <a:rPr lang="zh-CN" altLang="en-US" sz="2400" dirty="0"/>
              <a:t>量化风控</a:t>
            </a:r>
            <a:r>
              <a:rPr lang="en-US" altLang="zh-CN" sz="2400" dirty="0"/>
              <a:t>-</a:t>
            </a:r>
            <a:r>
              <a:rPr lang="zh-CN" altLang="en-US" sz="2400" dirty="0"/>
              <a:t>量化研究</a:t>
            </a:r>
            <a:r>
              <a:rPr lang="en-US" altLang="zh-CN" sz="2400" dirty="0"/>
              <a:t>-</a:t>
            </a:r>
            <a:r>
              <a:rPr lang="zh-CN" altLang="en-US" sz="2400" dirty="0"/>
              <a:t>帮助文档</a:t>
            </a:r>
            <a:endParaRPr lang="en-US" altLang="zh-CN" sz="2400" dirty="0"/>
          </a:p>
          <a:p>
            <a:r>
              <a:rPr lang="zh-CN" altLang="en-US" sz="2400" b="0" i="0" dirty="0">
                <a:solidFill>
                  <a:srgbClr val="4A4A4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技术因子、财务因子和自定义因子（详见因子数据文档）</a:t>
            </a:r>
            <a:endParaRPr lang="en-US" altLang="zh-CN" sz="2400" b="0" i="0" dirty="0">
              <a:solidFill>
                <a:srgbClr val="4A4A4A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D007B9C0-5D2F-F77C-CB02-10827E4B4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941585"/>
              </p:ext>
            </p:extLst>
          </p:nvPr>
        </p:nvGraphicFramePr>
        <p:xfrm>
          <a:off x="539552" y="2996952"/>
          <a:ext cx="7632845" cy="3241345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84936323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77599654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557077049"/>
                    </a:ext>
                  </a:extLst>
                </a:gridCol>
                <a:gridCol w="2721900">
                  <a:extLst>
                    <a:ext uri="{9D8B030D-6E8A-4147-A177-3AD203B41FA5}">
                      <a16:colId xmlns:a16="http://schemas.microsoft.com/office/drawing/2014/main" val="3959388465"/>
                    </a:ext>
                  </a:extLst>
                </a:gridCol>
                <a:gridCol w="1526569">
                  <a:extLst>
                    <a:ext uri="{9D8B030D-6E8A-4147-A177-3AD203B41FA5}">
                      <a16:colId xmlns:a16="http://schemas.microsoft.com/office/drawing/2014/main" val="3159117923"/>
                    </a:ext>
                  </a:extLst>
                </a:gridCol>
              </a:tblGrid>
              <a:tr h="164986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参数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名称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因子参数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公式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类型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918054"/>
                  </a:ext>
                </a:extLst>
              </a:tr>
              <a:tr h="559203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bbi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多空指数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BBI(3,6,12,24）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BBI=(3</a:t>
                      </a:r>
                      <a:r>
                        <a:rPr lang="zh-CN" altLang="en-US" sz="1600">
                          <a:effectLst/>
                        </a:rPr>
                        <a:t>日均价</a:t>
                      </a:r>
                      <a:r>
                        <a:rPr lang="en-US" altLang="zh-CN" sz="1600">
                          <a:effectLst/>
                        </a:rPr>
                        <a:t>+6</a:t>
                      </a:r>
                      <a:r>
                        <a:rPr lang="zh-CN" altLang="en-US" sz="1600">
                          <a:effectLst/>
                        </a:rPr>
                        <a:t>日均价</a:t>
                      </a:r>
                      <a:r>
                        <a:rPr lang="en-US" altLang="zh-CN" sz="1600">
                          <a:effectLst/>
                        </a:rPr>
                        <a:t>+12</a:t>
                      </a:r>
                      <a:r>
                        <a:rPr lang="zh-CN" altLang="en-US" sz="1600">
                          <a:effectLst/>
                        </a:rPr>
                        <a:t>日均价</a:t>
                      </a:r>
                      <a:r>
                        <a:rPr lang="en-US" altLang="zh-CN" sz="1600">
                          <a:effectLst/>
                        </a:rPr>
                        <a:t>+24</a:t>
                      </a:r>
                      <a:r>
                        <a:rPr lang="zh-CN" altLang="en-US" sz="1600">
                          <a:effectLst/>
                        </a:rPr>
                        <a:t>日均价）</a:t>
                      </a:r>
                      <a:r>
                        <a:rPr lang="en-US" altLang="zh-CN" sz="1600">
                          <a:effectLst/>
                        </a:rPr>
                        <a:t>/4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趋向类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05121"/>
                  </a:ext>
                </a:extLst>
              </a:tr>
              <a:tr h="1347635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cr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能量指标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effectLst/>
                        </a:rPr>
                        <a:t>BBI(3,6,12,24）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>
                          <a:effectLst/>
                        </a:rPr>
                        <a:t>CR=∑</a:t>
                      </a:r>
                      <a:r>
                        <a:rPr lang="zh-CN" altLang="en-US" sz="1600">
                          <a:effectLst/>
                        </a:rPr>
                        <a:t>（</a:t>
                      </a:r>
                      <a:r>
                        <a:rPr lang="en-US" altLang="zh-CN" sz="1600">
                          <a:effectLst/>
                        </a:rPr>
                        <a:t>H-PM</a:t>
                      </a:r>
                      <a:r>
                        <a:rPr lang="zh-CN" altLang="en-US" sz="1600">
                          <a:effectLst/>
                        </a:rPr>
                        <a:t>）</a:t>
                      </a:r>
                      <a:r>
                        <a:rPr lang="en-US" altLang="zh-CN" sz="1600">
                          <a:effectLst/>
                        </a:rPr>
                        <a:t>/∑</a:t>
                      </a:r>
                      <a:r>
                        <a:rPr lang="zh-CN" altLang="en-US" sz="1600">
                          <a:effectLst/>
                        </a:rPr>
                        <a:t>（</a:t>
                      </a:r>
                      <a:r>
                        <a:rPr lang="en-US" altLang="zh-CN" sz="1600">
                          <a:effectLst/>
                        </a:rPr>
                        <a:t>PM-L</a:t>
                      </a:r>
                      <a:r>
                        <a:rPr lang="zh-CN" altLang="en-US" sz="1600">
                          <a:effectLst/>
                        </a:rPr>
                        <a:t>）</a:t>
                      </a:r>
                      <a:r>
                        <a:rPr lang="en-US" altLang="zh-CN" sz="1600">
                          <a:effectLst/>
                        </a:rPr>
                        <a:t>×100</a:t>
                      </a:r>
                      <a:br>
                        <a:rPr lang="en-US" altLang="zh-CN" sz="1600">
                          <a:effectLst/>
                        </a:rPr>
                      </a:br>
                      <a:r>
                        <a:rPr lang="en-US" altLang="zh-CN" sz="1600">
                          <a:effectLst/>
                        </a:rPr>
                        <a:t>PM:</a:t>
                      </a:r>
                      <a:r>
                        <a:rPr lang="zh-CN" altLang="en-US" sz="1600">
                          <a:effectLst/>
                        </a:rPr>
                        <a:t>上一交易日中价（</a:t>
                      </a:r>
                      <a:r>
                        <a:rPr lang="en-US" altLang="zh-CN" sz="1600">
                          <a:effectLst/>
                        </a:rPr>
                        <a:t>(</a:t>
                      </a:r>
                      <a:r>
                        <a:rPr lang="zh-CN" altLang="en-US" sz="1600">
                          <a:effectLst/>
                        </a:rPr>
                        <a:t>最高、最低、收盘价的均值</a:t>
                      </a:r>
                      <a:r>
                        <a:rPr lang="en-US" altLang="zh-CN" sz="1600">
                          <a:effectLst/>
                        </a:rPr>
                        <a:t>)</a:t>
                      </a:r>
                      <a:br>
                        <a:rPr lang="en-US" altLang="zh-CN" sz="1600">
                          <a:effectLst/>
                        </a:rPr>
                      </a:br>
                      <a:r>
                        <a:rPr lang="en-US" altLang="zh-CN" sz="1600">
                          <a:effectLst/>
                        </a:rPr>
                        <a:t>H</a:t>
                      </a:r>
                      <a:r>
                        <a:rPr lang="zh-CN" altLang="en-US" sz="1600">
                          <a:effectLst/>
                        </a:rPr>
                        <a:t>：当天最高价</a:t>
                      </a:r>
                      <a:br>
                        <a:rPr lang="zh-CN" altLang="en-US" sz="1600">
                          <a:effectLst/>
                        </a:rPr>
                      </a:br>
                      <a:r>
                        <a:rPr lang="en-US" altLang="zh-CN" sz="1600">
                          <a:effectLst/>
                        </a:rPr>
                        <a:t>L</a:t>
                      </a:r>
                      <a:r>
                        <a:rPr lang="zh-CN" altLang="en-US" sz="1600">
                          <a:effectLst/>
                        </a:rPr>
                        <a:t>：当天最低价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能量类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671713"/>
                  </a:ext>
                </a:extLst>
              </a:tr>
              <a:tr h="953418"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obv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>
                          <a:effectLst/>
                        </a:rPr>
                        <a:t>能量潮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>
                          <a:effectLst/>
                        </a:rPr>
                        <a:t>obv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effectLst/>
                        </a:rPr>
                        <a:t>多空比率净额</a:t>
                      </a:r>
                      <a:r>
                        <a:rPr lang="en-US" altLang="zh-CN" sz="1600" dirty="0">
                          <a:effectLst/>
                        </a:rPr>
                        <a:t>= [</a:t>
                      </a:r>
                      <a:r>
                        <a:rPr lang="zh-CN" altLang="en-US" sz="1600" dirty="0">
                          <a:effectLst/>
                        </a:rPr>
                        <a:t>（收盘价－最低价）－（最高价</a:t>
                      </a:r>
                      <a:r>
                        <a:rPr lang="en-US" altLang="zh-CN" sz="1600" dirty="0">
                          <a:effectLst/>
                        </a:rPr>
                        <a:t>-</a:t>
                      </a:r>
                      <a:r>
                        <a:rPr lang="zh-CN" altLang="en-US" sz="1600" dirty="0">
                          <a:effectLst/>
                        </a:rPr>
                        <a:t>收盘价）</a:t>
                      </a:r>
                      <a:r>
                        <a:rPr lang="en-US" altLang="zh-CN" sz="1600" dirty="0">
                          <a:effectLst/>
                        </a:rPr>
                        <a:t>] ÷</a:t>
                      </a:r>
                      <a:r>
                        <a:rPr lang="zh-CN" altLang="en-US" sz="1600" dirty="0">
                          <a:effectLst/>
                        </a:rPr>
                        <a:t>（ 最高价－最低价）</a:t>
                      </a:r>
                      <a:r>
                        <a:rPr lang="en-US" altLang="zh-CN" sz="1600" dirty="0">
                          <a:effectLst/>
                        </a:rPr>
                        <a:t>×V</a:t>
                      </a:r>
                    </a:p>
                  </a:txBody>
                  <a:tcPr marL="13652" marR="13652" marT="5461" marB="5461" anchor="ctr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 marL="39318" marR="39318" marT="19659" marB="19659">
                    <a:lnL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36186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FAE7F24A-E220-43BA-0380-934E408EE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964463" y="1340985"/>
            <a:ext cx="33922098" cy="69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1" i="0" u="none" strike="noStrike" cap="none" normalizeH="0" baseline="0">
                <a:ln>
                  <a:noFill/>
                </a:ln>
                <a:solidFill>
                  <a:srgbClr val="4A4A4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技术因子</a:t>
            </a: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4A4A4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包括量价指标、趋势型、超买超卖型、能量指标、压力支撑型。</a:t>
            </a:r>
            <a:b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4A4A4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4A4A4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例如：</a:t>
            </a:r>
            <a:br>
              <a:rPr kumimoji="0" lang="zh-CN" altLang="zh-CN" sz="1000" b="0" i="0" u="none" strike="noStrike" cap="none" normalizeH="0" baseline="0">
                <a:ln>
                  <a:noFill/>
                </a:ln>
                <a:solidFill>
                  <a:srgbClr val="4A4A4A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30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APT vs CAPM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zh-CN" dirty="0"/>
              <a:t>APT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充分分散化组合即可（但实践中剩余风险很难消除）</a:t>
            </a:r>
            <a:endParaRPr lang="en-US" altLang="zh-CN" dirty="0"/>
          </a:p>
          <a:p>
            <a:r>
              <a:rPr lang="zh-CN" altLang="en-US" dirty="0"/>
              <a:t>不需要假设所有投资者均为均值</a:t>
            </a:r>
            <a:r>
              <a:rPr lang="en-US" altLang="zh-CN" dirty="0"/>
              <a:t>-</a:t>
            </a:r>
            <a:r>
              <a:rPr lang="zh-CN" altLang="en-US" dirty="0"/>
              <a:t>方差优化者，只需要少数套利者采取大规模行动即可。</a:t>
            </a:r>
            <a:endParaRPr lang="en-US" altLang="zh-CN" dirty="0"/>
          </a:p>
          <a:p>
            <a:r>
              <a:rPr lang="zh-CN" altLang="en-US" dirty="0"/>
              <a:t>采用可观测的市场指数</a:t>
            </a:r>
            <a:endParaRPr lang="en-US" altLang="zh-CN" dirty="0"/>
          </a:p>
          <a:p>
            <a:r>
              <a:rPr lang="zh-CN" altLang="en-US" dirty="0"/>
              <a:t>可揭示套利机会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可能适用于绝大多数证券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altLang="zh-CN" dirty="0"/>
              <a:t>CAPM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模型基于不可观测的所谓“市场组合”</a:t>
            </a:r>
            <a:endParaRPr lang="en-US" altLang="zh-CN" dirty="0"/>
          </a:p>
          <a:p>
            <a:r>
              <a:rPr lang="zh-CN" altLang="en-US" dirty="0"/>
              <a:t>模型有效性取决于均值</a:t>
            </a:r>
            <a:r>
              <a:rPr lang="en-US" altLang="zh-CN" dirty="0"/>
              <a:t>-</a:t>
            </a:r>
            <a:r>
              <a:rPr lang="zh-CN" altLang="en-US" dirty="0"/>
              <a:t>方差优化效率。需要众多投资者采取行动恢复</a:t>
            </a:r>
            <a:r>
              <a:rPr lang="en-US" altLang="zh-CN" dirty="0"/>
              <a:t>CAPM</a:t>
            </a:r>
            <a:r>
              <a:rPr lang="zh-CN" altLang="en-US" dirty="0"/>
              <a:t>均衡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对所有证券均适用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3F3055-173A-4377-A7E2-B9FD868E2990}"/>
              </a:ext>
            </a:extLst>
          </p:cNvPr>
          <p:cNvSpPr txBox="1"/>
          <p:nvPr/>
        </p:nvSpPr>
        <p:spPr>
          <a:xfrm>
            <a:off x="457200" y="5937031"/>
            <a:ext cx="8229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均可得到相同的证券市场线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均揭示了不可分散风险与可分散风险的差异，前者需要获得补偿</a:t>
            </a:r>
          </a:p>
        </p:txBody>
      </p:sp>
    </p:spTree>
    <p:extLst>
      <p:ext uri="{BB962C8B-B14F-4D97-AF65-F5344CB8AC3E}">
        <p14:creationId xmlns:p14="http://schemas.microsoft.com/office/powerpoint/2010/main" val="359917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A36D03-A4CF-4EB2-8B4F-4AFB1EF36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n-US" altLang="zh-CN" sz="2800" dirty="0"/>
              <a:t>Stephen A. Ross: </a:t>
            </a:r>
            <a:r>
              <a:rPr lang="en-US" altLang="zh-CN" sz="2800" i="1" dirty="0"/>
              <a:t>Excellence Beyond Recognition</a:t>
            </a:r>
            <a:endParaRPr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2C6B28D-D719-40ED-A354-3C392C486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2018</a:t>
            </a:r>
            <a:r>
              <a:rPr lang="zh-CN" altLang="en-US" sz="2000" dirty="0"/>
              <a:t>年，</a:t>
            </a:r>
            <a:r>
              <a:rPr lang="en-US" altLang="zh-CN" sz="2000" dirty="0"/>
              <a:t>Journal of Portfolio Management</a:t>
            </a:r>
            <a:r>
              <a:rPr lang="zh-CN" altLang="en-US" sz="2000" dirty="0"/>
              <a:t>出版专刊纪念</a:t>
            </a:r>
            <a:r>
              <a:rPr lang="en-US" altLang="zh-CN" sz="2000" dirty="0"/>
              <a:t>Steve.</a:t>
            </a:r>
          </a:p>
          <a:p>
            <a:r>
              <a:rPr lang="zh-CN" altLang="en-US" sz="2000" dirty="0"/>
              <a:t>主编</a:t>
            </a:r>
            <a:r>
              <a:rPr lang="it-IT" altLang="zh-CN" sz="2000" dirty="0"/>
              <a:t>Chincarini, Ludwig B; </a:t>
            </a:r>
            <a:r>
              <a:rPr lang="it-IT" altLang="zh-CN" sz="2000" u="sng" dirty="0"/>
              <a:t>Fabozzi, Frank J</a:t>
            </a:r>
            <a:r>
              <a:rPr lang="it-IT" altLang="zh-CN" sz="2000" dirty="0"/>
              <a:t>. </a:t>
            </a:r>
            <a:r>
              <a:rPr lang="zh-CN" altLang="en-US" sz="2000" dirty="0"/>
              <a:t>用了上述篇名</a:t>
            </a:r>
            <a:endParaRPr lang="en-US" altLang="zh-CN" sz="2000" dirty="0"/>
          </a:p>
          <a:p>
            <a:r>
              <a:rPr lang="en-US" altLang="zh-CN" sz="1800" dirty="0"/>
              <a:t>Professor Ross made a huge contribution to the finance and economics profession that goes beyond any academic awards, yet </a:t>
            </a:r>
            <a:r>
              <a:rPr lang="en-US" altLang="zh-CN" sz="1800" b="1" dirty="0">
                <a:solidFill>
                  <a:srgbClr val="FF0000"/>
                </a:solidFill>
              </a:rPr>
              <a:t>we believe that he would have won the Nobel Prize had he not died</a:t>
            </a:r>
            <a:r>
              <a:rPr lang="en-US" altLang="zh-CN" sz="1800" dirty="0"/>
              <a:t>. One natural time to have awarded him the Nobel Prize might have been with Eugene </a:t>
            </a:r>
            <a:r>
              <a:rPr lang="en-US" altLang="zh-CN" sz="1800" dirty="0" err="1"/>
              <a:t>Fama</a:t>
            </a:r>
            <a:r>
              <a:rPr lang="en-US" altLang="zh-CN" sz="1800" dirty="0"/>
              <a:t> in 2013. It could have been given to Professor Ross for the development of the APT and Eugene </a:t>
            </a:r>
            <a:r>
              <a:rPr lang="en-US" altLang="zh-CN" sz="1800" dirty="0" err="1"/>
              <a:t>Fama</a:t>
            </a:r>
            <a:r>
              <a:rPr lang="en-US" altLang="zh-CN" sz="1800" dirty="0"/>
              <a:t> for the application of the APT with the three-factor </a:t>
            </a:r>
            <a:r>
              <a:rPr lang="en-US" altLang="zh-CN" sz="1800" dirty="0" err="1"/>
              <a:t>Fama</a:t>
            </a:r>
            <a:r>
              <a:rPr lang="en-US" altLang="zh-CN" sz="1800" dirty="0"/>
              <a:t>-French model, or to both of them for their contributions to asset pricing. Nevertheless, that is not what happened</a:t>
            </a:r>
            <a:r>
              <a:rPr lang="en-US" altLang="zh-CN" sz="1800" b="1" dirty="0">
                <a:solidFill>
                  <a:srgbClr val="FF0000"/>
                </a:solidFill>
              </a:rPr>
              <a:t>. He was the second person in asset pricing to not receive the prize despite his major contributions. The other person was Fischer Black</a:t>
            </a:r>
            <a:r>
              <a:rPr lang="en-US" altLang="zh-CN" sz="1800" dirty="0"/>
              <a:t>, who passed away in August 1995 while his coauthor, Myron Scholes, and colleague, Robert Merton, jointly received the award for their works in option pricing in 1997.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52913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套利（</a:t>
            </a:r>
            <a:r>
              <a:rPr lang="en-US" altLang="zh-CN" dirty="0"/>
              <a:t>arbitrage)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一价定理（</a:t>
            </a:r>
            <a:r>
              <a:rPr lang="en-US" altLang="zh-CN" sz="2800" dirty="0"/>
              <a:t>the law of one price) </a:t>
            </a:r>
          </a:p>
          <a:p>
            <a:pPr marL="447675" indent="0">
              <a:buFont typeface="Wingdings" panose="05000000000000000000" pitchFamily="2" charset="2"/>
              <a:buChar char="Ø"/>
            </a:pPr>
            <a:r>
              <a:rPr lang="zh-CN" altLang="en-US" sz="2800" dirty="0"/>
              <a:t>相同品质的两种商品，只能按相同价格出售</a:t>
            </a:r>
            <a:endParaRPr lang="en-US" altLang="zh-CN" sz="2800" dirty="0"/>
          </a:p>
          <a:p>
            <a:pPr marL="447675" indent="0">
              <a:buFont typeface="Wingdings" panose="05000000000000000000" pitchFamily="2" charset="2"/>
              <a:buChar char="Ø"/>
            </a:pPr>
            <a:r>
              <a:rPr lang="zh-CN" altLang="en-US" sz="2800" dirty="0"/>
              <a:t>什么是相同的“金融商品”？现金流完全一致的两种金融产品，就是相同的金融商品</a:t>
            </a:r>
            <a:endParaRPr lang="en-US" altLang="zh-CN" sz="2800" dirty="0"/>
          </a:p>
          <a:p>
            <a:pPr marL="0" indent="0">
              <a:buFont typeface="Wingdings" panose="05000000000000000000" pitchFamily="2" charset="2"/>
              <a:buChar char="l"/>
            </a:pPr>
            <a:r>
              <a:rPr lang="en-US" altLang="zh-CN" sz="2800" dirty="0"/>
              <a:t> </a:t>
            </a:r>
            <a:r>
              <a:rPr lang="zh-CN" altLang="en-US" sz="2800" dirty="0"/>
              <a:t>同时买卖相同的两种商品，赚取差价，就是套利</a:t>
            </a:r>
            <a:endParaRPr lang="en-US" altLang="zh-CN" sz="2800" dirty="0"/>
          </a:p>
          <a:p>
            <a:pPr marL="0" indent="0">
              <a:buNone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12645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B9520F-C9EF-4561-9300-C88A087B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“均衡”</a:t>
            </a:r>
            <a:r>
              <a:rPr lang="en-US" altLang="zh-CN" dirty="0"/>
              <a:t>vs.</a:t>
            </a:r>
            <a:r>
              <a:rPr lang="zh-CN" altLang="en-US" dirty="0"/>
              <a:t>“套利”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B68ECE-5B5C-40A2-B41F-ABD01A740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6F33EAB-0742-45AC-B615-993BBD0760AD}"/>
              </a:ext>
            </a:extLst>
          </p:cNvPr>
          <p:cNvCxnSpPr/>
          <p:nvPr/>
        </p:nvCxnSpPr>
        <p:spPr>
          <a:xfrm>
            <a:off x="1043608" y="5661248"/>
            <a:ext cx="338437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F5344AEA-A5E0-4B97-A8CF-CB0FA42A3AB7}"/>
              </a:ext>
            </a:extLst>
          </p:cNvPr>
          <p:cNvCxnSpPr/>
          <p:nvPr/>
        </p:nvCxnSpPr>
        <p:spPr>
          <a:xfrm flipV="1">
            <a:off x="1043608" y="2636912"/>
            <a:ext cx="0" cy="30243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A5E6BEA-19F4-4B60-9754-965EAA2EFD24}"/>
              </a:ext>
            </a:extLst>
          </p:cNvPr>
          <p:cNvCxnSpPr/>
          <p:nvPr/>
        </p:nvCxnSpPr>
        <p:spPr>
          <a:xfrm flipV="1">
            <a:off x="1043608" y="3140968"/>
            <a:ext cx="3024336" cy="151216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F19F099-A8EC-4F0C-9C09-3DD506F27701}"/>
              </a:ext>
            </a:extLst>
          </p:cNvPr>
          <p:cNvSpPr txBox="1"/>
          <p:nvPr/>
        </p:nvSpPr>
        <p:spPr>
          <a:xfrm>
            <a:off x="4211960" y="278092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SML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E173039-D4CD-46D7-8F47-F200C3D5F6A2}"/>
              </a:ext>
            </a:extLst>
          </p:cNvPr>
          <p:cNvSpPr txBox="1"/>
          <p:nvPr/>
        </p:nvSpPr>
        <p:spPr>
          <a:xfrm>
            <a:off x="786869" y="265699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R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2FA55B1-92BC-4FE2-BD6F-81023D7B6AD6}"/>
              </a:ext>
            </a:extLst>
          </p:cNvPr>
          <p:cNvSpPr txBox="1"/>
          <p:nvPr/>
        </p:nvSpPr>
        <p:spPr>
          <a:xfrm>
            <a:off x="4139952" y="5733256"/>
            <a:ext cx="864096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β</a:t>
            </a:r>
            <a:endParaRPr lang="zh-CN" altLang="en-US" dirty="0"/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5C44B149-380C-433B-9BED-4F3C466DE079}"/>
              </a:ext>
            </a:extLst>
          </p:cNvPr>
          <p:cNvSpPr/>
          <p:nvPr/>
        </p:nvSpPr>
        <p:spPr>
          <a:xfrm>
            <a:off x="2411760" y="3140968"/>
            <a:ext cx="72003" cy="720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178E12F-14C3-4B30-9C4E-AEE154298BC7}"/>
              </a:ext>
            </a:extLst>
          </p:cNvPr>
          <p:cNvSpPr txBox="1"/>
          <p:nvPr/>
        </p:nvSpPr>
        <p:spPr>
          <a:xfrm>
            <a:off x="2627784" y="2972078"/>
            <a:ext cx="72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563506A-341D-4118-9DA6-4342CD0B03A8}"/>
              </a:ext>
            </a:extLst>
          </p:cNvPr>
          <p:cNvCxnSpPr>
            <a:cxnSpLocks/>
          </p:cNvCxnSpPr>
          <p:nvPr/>
        </p:nvCxnSpPr>
        <p:spPr>
          <a:xfrm>
            <a:off x="2454251" y="3176972"/>
            <a:ext cx="0" cy="24842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id="{A6A78C5F-7350-47C6-9F61-53043BB44170}"/>
              </a:ext>
            </a:extLst>
          </p:cNvPr>
          <p:cNvSpPr/>
          <p:nvPr/>
        </p:nvSpPr>
        <p:spPr>
          <a:xfrm>
            <a:off x="2411771" y="3892622"/>
            <a:ext cx="107993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955244F-1AE6-487B-8970-CA1FCCB43359}"/>
              </a:ext>
            </a:extLst>
          </p:cNvPr>
          <p:cNvSpPr txBox="1"/>
          <p:nvPr/>
        </p:nvSpPr>
        <p:spPr>
          <a:xfrm>
            <a:off x="2627783" y="3851756"/>
            <a:ext cx="720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A’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487C315-FA4B-4AB3-B533-7DBA84A8BAF0}"/>
                  </a:ext>
                </a:extLst>
              </p:cNvPr>
              <p:cNvSpPr txBox="1"/>
              <p:nvPr/>
            </p:nvSpPr>
            <p:spPr>
              <a:xfrm>
                <a:off x="2026563" y="5661248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487C315-FA4B-4AB3-B533-7DBA84A8B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563" y="5661248"/>
                <a:ext cx="914400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B74EF2E-99AE-4179-A1E5-66C1ECEC92C7}"/>
                  </a:ext>
                </a:extLst>
              </p:cNvPr>
              <p:cNvSpPr txBox="1"/>
              <p:nvPr/>
            </p:nvSpPr>
            <p:spPr>
              <a:xfrm>
                <a:off x="594792" y="4582844"/>
                <a:ext cx="914400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B74EF2E-99AE-4179-A1E5-66C1ECEC9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92" y="4582844"/>
                <a:ext cx="914400" cy="391582"/>
              </a:xfrm>
              <a:prstGeom prst="rect">
                <a:avLst/>
              </a:prstGeom>
              <a:blipFill>
                <a:blip r:embed="rId3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BB84A8D4-15E0-4BA2-8A7C-FE710C24B5F7}"/>
              </a:ext>
            </a:extLst>
          </p:cNvPr>
          <p:cNvSpPr txBox="1"/>
          <p:nvPr/>
        </p:nvSpPr>
        <p:spPr>
          <a:xfrm>
            <a:off x="5364088" y="1600200"/>
            <a:ext cx="32403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均衡：</a:t>
            </a:r>
            <a:r>
              <a:rPr lang="zh-CN" altLang="en-US" b="1" dirty="0">
                <a:solidFill>
                  <a:srgbClr val="FF0000"/>
                </a:solidFill>
              </a:rPr>
              <a:t>所有理性个人</a:t>
            </a:r>
            <a:r>
              <a:rPr lang="zh-CN" altLang="en-US" dirty="0"/>
              <a:t>均认识到，</a:t>
            </a:r>
            <a:r>
              <a:rPr lang="en-US" altLang="zh-CN" dirty="0"/>
              <a:t>A</a:t>
            </a:r>
            <a:r>
              <a:rPr lang="zh-CN" altLang="en-US" dirty="0"/>
              <a:t>被低估，必须回到它的均衡水平</a:t>
            </a:r>
            <a:r>
              <a:rPr lang="en-US" altLang="zh-CN" dirty="0"/>
              <a:t>A’</a:t>
            </a:r>
            <a:r>
              <a:rPr lang="zh-CN" altLang="en-US" dirty="0"/>
              <a:t>。于是</a:t>
            </a:r>
            <a:r>
              <a:rPr lang="zh-CN" altLang="en-US" b="1" dirty="0">
                <a:solidFill>
                  <a:srgbClr val="FF0000"/>
                </a:solidFill>
              </a:rPr>
              <a:t>共同</a:t>
            </a:r>
            <a:r>
              <a:rPr lang="zh-CN" altLang="en-US" dirty="0"/>
              <a:t>采取买入操作，导致价格上升，收益率下降至</a:t>
            </a:r>
            <a:r>
              <a:rPr lang="en-US" altLang="zh-CN" dirty="0"/>
              <a:t>A’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ECE3880-E73C-4DE7-B10E-41B8D90A641F}"/>
              </a:ext>
            </a:extLst>
          </p:cNvPr>
          <p:cNvSpPr txBox="1"/>
          <p:nvPr/>
        </p:nvSpPr>
        <p:spPr>
          <a:xfrm>
            <a:off x="5364088" y="3786981"/>
            <a:ext cx="324036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套利：</a:t>
            </a:r>
            <a:r>
              <a:rPr lang="zh-CN" altLang="en-US" b="1" dirty="0">
                <a:solidFill>
                  <a:srgbClr val="FF0000"/>
                </a:solidFill>
              </a:rPr>
              <a:t>少数</a:t>
            </a:r>
            <a:r>
              <a:rPr lang="zh-CN" altLang="en-US" dirty="0"/>
              <a:t>具有资金动员能力的聪明人认识到，</a:t>
            </a:r>
            <a:r>
              <a:rPr lang="en-US" altLang="zh-CN" dirty="0"/>
              <a:t>A</a:t>
            </a:r>
            <a:r>
              <a:rPr lang="zh-CN" altLang="en-US" dirty="0"/>
              <a:t>被高估。于是实施</a:t>
            </a:r>
            <a:r>
              <a:rPr lang="zh-CN" altLang="en-US" b="1" dirty="0">
                <a:solidFill>
                  <a:srgbClr val="FF0000"/>
                </a:solidFill>
              </a:rPr>
              <a:t>套利</a:t>
            </a:r>
            <a:r>
              <a:rPr lang="zh-CN" altLang="en-US" dirty="0"/>
              <a:t>策略，融资买入</a:t>
            </a:r>
            <a:r>
              <a:rPr lang="en-US" altLang="zh-CN" dirty="0"/>
              <a:t>A,</a:t>
            </a:r>
            <a:r>
              <a:rPr lang="zh-CN" altLang="en-US" dirty="0"/>
              <a:t>导致价格上升，收益率迅速下降至</a:t>
            </a:r>
            <a:r>
              <a:rPr lang="en-US" altLang="zh-CN" dirty="0"/>
              <a:t>A’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0194B0A-6AD4-4332-A330-8ECB53B8D9F0}"/>
                  </a:ext>
                </a:extLst>
              </p:cNvPr>
              <p:cNvSpPr txBox="1"/>
              <p:nvPr/>
            </p:nvSpPr>
            <p:spPr>
              <a:xfrm>
                <a:off x="323528" y="1417638"/>
                <a:ext cx="4958208" cy="873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/>
                  <a:t>A</a:t>
                </a:r>
                <a:r>
                  <a:rPr lang="zh-CN" altLang="en-US" sz="1200" dirty="0"/>
                  <a:t>股票当前价格为</a:t>
                </a:r>
                <a:r>
                  <a:rPr lang="en-US" altLang="zh-CN" sz="1200" dirty="0"/>
                  <a:t>10</a:t>
                </a:r>
                <a:r>
                  <a:rPr lang="zh-CN" altLang="en-US" sz="1200" dirty="0"/>
                  <a:t>元，分析师对其</a:t>
                </a:r>
                <a:r>
                  <a:rPr lang="en-US" altLang="zh-CN" sz="1200" dirty="0"/>
                  <a:t>1</a:t>
                </a:r>
                <a:r>
                  <a:rPr lang="zh-CN" altLang="en-US" sz="1200" dirty="0"/>
                  <a:t>年后估值为</a:t>
                </a:r>
                <a:r>
                  <a:rPr lang="en-US" altLang="zh-CN" sz="1200" dirty="0"/>
                  <a:t>15</a:t>
                </a:r>
                <a:r>
                  <a:rPr lang="zh-CN" altLang="en-US" sz="1200" dirty="0"/>
                  <a:t>元，那么，它的预期收益率为</a:t>
                </a:r>
                <a:r>
                  <a:rPr lang="en-US" altLang="zh-CN" sz="1200" dirty="0"/>
                  <a:t>50%</a:t>
                </a:r>
                <a:r>
                  <a:rPr lang="zh-CN" altLang="en-US" sz="1200" dirty="0"/>
                  <a:t>。</a:t>
                </a:r>
                <a:endParaRPr lang="en-US" altLang="zh-CN" sz="1200" dirty="0"/>
              </a:p>
              <a:p>
                <a:r>
                  <a:rPr lang="zh-CN" altLang="en-US" sz="1200" dirty="0"/>
                  <a:t>如果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=3%</m:t>
                    </m:r>
                  </m:oMath>
                </a14:m>
                <a:r>
                  <a:rPr lang="zh-CN" altLang="en-US" sz="1200" dirty="0"/>
                  <a:t>，</a:t>
                </a:r>
                <a:r>
                  <a:rPr lang="en-US" altLang="zh-CN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1200" dirty="0"/>
                  <a:t> </a:t>
                </a:r>
                <a:r>
                  <a:rPr lang="zh-CN" altLang="en-US" sz="1200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1.2</m:t>
                    </m:r>
                  </m:oMath>
                </a14:m>
                <a:r>
                  <a:rPr lang="en-US" altLang="zh-CN" sz="1200" dirty="0"/>
                  <a:t>, </a:t>
                </a:r>
                <a:r>
                  <a:rPr lang="zh-CN" altLang="en-US" sz="1200" dirty="0"/>
                  <a:t>那么，根据</a:t>
                </a:r>
                <a:r>
                  <a:rPr lang="en-US" altLang="zh-CN" sz="1200" dirty="0" err="1"/>
                  <a:t>capm</a:t>
                </a:r>
                <a:r>
                  <a:rPr lang="zh-CN" altLang="en-US" sz="1200" dirty="0"/>
                  <a:t>，</a:t>
                </a:r>
                <a:endParaRPr lang="en-US" altLang="zh-CN" sz="12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200" i="1" dirty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2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begChr m:val="（"/>
                        <m:endChr m:val="）"/>
                        <m:ctrlPr>
                          <a:rPr lang="zh-CN" altLang="en-US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=3%+1.2</m:t>
                    </m:r>
                    <m:r>
                      <a:rPr lang="zh-CN" altLang="en-US" sz="1200" i="1">
                        <a:latin typeface="Cambria Math" panose="02040503050406030204" pitchFamily="18" charset="0"/>
                      </a:rPr>
                      <m:t>（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6%−3%</m:t>
                        </m:r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=6.6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altLang="zh-CN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43.4</m:t>
                    </m:r>
                    <m:r>
                      <a:rPr lang="en-US" altLang="zh-CN" sz="1200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D0194B0A-6AD4-4332-A330-8ECB53B8D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417638"/>
                <a:ext cx="4958208" cy="873829"/>
              </a:xfrm>
              <a:prstGeom prst="rect">
                <a:avLst/>
              </a:prstGeom>
              <a:blipFill>
                <a:blip r:embed="rId4"/>
                <a:stretch>
                  <a:fillRect t="-699" b="-20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37EE47-1CED-4393-B90C-7E7EC98D7401}"/>
                  </a:ext>
                </a:extLst>
              </p:cNvPr>
              <p:cNvSpPr txBox="1"/>
              <p:nvPr/>
            </p:nvSpPr>
            <p:spPr>
              <a:xfrm>
                <a:off x="914540" y="6102583"/>
                <a:ext cx="3358227" cy="3956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E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15−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P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=6.6%     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14.07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0237EE47-1CED-4393-B90C-7E7EC98D7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0" y="6102583"/>
                <a:ext cx="3358227" cy="395621"/>
              </a:xfrm>
              <a:prstGeom prst="rect">
                <a:avLst/>
              </a:prstGeom>
              <a:blipFill>
                <a:blip r:embed="rId5"/>
                <a:stretch>
                  <a:fillRect l="-2359" t="-6154" r="-363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67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7C3FC6-F1FD-4970-A5C0-8EBC121C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APT</a:t>
            </a:r>
            <a:r>
              <a:rPr lang="zh-CN" altLang="en-US" dirty="0"/>
              <a:t>假设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2F1ACD-ACF9-4D48-92CD-FA1AFBC4E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证券收益率可以用因素模型表达；</a:t>
            </a:r>
            <a:endParaRPr lang="en-US" altLang="zh-CN" sz="2800" dirty="0"/>
          </a:p>
          <a:p>
            <a:r>
              <a:rPr lang="zh-CN" altLang="en-US" sz="2800" dirty="0"/>
              <a:t>存在足够多的证券种类以便风险充分分散化；</a:t>
            </a:r>
            <a:endParaRPr lang="en-US" altLang="zh-CN" sz="2800" dirty="0"/>
          </a:p>
          <a:p>
            <a:r>
              <a:rPr lang="zh-CN" altLang="en-US" sz="2800" dirty="0"/>
              <a:t>运作良好的市场不可能持续存在套利机会</a:t>
            </a:r>
          </a:p>
        </p:txBody>
      </p:sp>
    </p:spTree>
    <p:extLst>
      <p:ext uri="{BB962C8B-B14F-4D97-AF65-F5344CB8AC3E}">
        <p14:creationId xmlns:p14="http://schemas.microsoft.com/office/powerpoint/2010/main" val="357687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AFBFDF-7263-19FA-9695-54F159104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单指数模型中的残差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F0D829-A0C7-060D-4402-C969E7DC2F3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000" dirty="0"/>
                  <a:t>        预测值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：</m:t>
                    </m:r>
                    <m:acc>
                      <m:accPr>
                        <m:chr m:val="̂"/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)+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zh-CN" altLang="en-US" sz="2000" dirty="0"/>
                  <a:t>残差：实际值与预测值之间的偏离</a:t>
                </a:r>
                <a:r>
                  <a:rPr lang="en-US" altLang="zh-CN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r>
                  <a:rPr lang="zh-CN" altLang="en-US" sz="2000" dirty="0"/>
                  <a:t>例如：以</a:t>
                </a:r>
                <a:r>
                  <a:rPr lang="en-US" altLang="zh-CN" sz="2000" dirty="0"/>
                  <a:t>2023/03/01-2024/03/01</a:t>
                </a:r>
                <a:r>
                  <a:rPr lang="zh-CN" altLang="en-US" sz="2000" dirty="0"/>
                  <a:t>日收益率为样本，比亚迪（</a:t>
                </a:r>
                <a:r>
                  <a:rPr lang="en-US" altLang="zh-CN" sz="2000" dirty="0"/>
                  <a:t>002594.sz)</a:t>
                </a:r>
                <a:r>
                  <a:rPr lang="zh-CN" altLang="en-US" sz="2000" dirty="0"/>
                  <a:t>对沪深</a:t>
                </a:r>
                <a:r>
                  <a:rPr lang="en-US" altLang="zh-CN" sz="2000" dirty="0"/>
                  <a:t>300</a:t>
                </a:r>
                <a:r>
                  <a:rPr lang="zh-CN" altLang="en-US" sz="2000" dirty="0"/>
                  <a:t>指数（</a:t>
                </a:r>
                <a:r>
                  <a:rPr lang="en-US" altLang="zh-CN" sz="2000" dirty="0"/>
                  <a:t>000300</a:t>
                </a:r>
                <a:r>
                  <a:rPr lang="zh-CN" altLang="en-US" sz="2000" dirty="0"/>
                  <a:t>）的回归方程为：</a:t>
                </a:r>
                <a:endParaRPr lang="en-US" altLang="zh-CN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比亚迪</m:t>
                        </m:r>
                      </m:sub>
                    </m:sSub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𝟎𝟒𝟔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%+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𝟏𝟔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沪深</m:t>
                        </m:r>
                        <m: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  <m:t>𝟑𝟎𝟎</m:t>
                        </m:r>
                      </m:sub>
                    </m:sSub>
                    <m:r>
                      <a:rPr lang="en-US" altLang="zh-CN" sz="2000" b="1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zh-CN" altLang="en-US" sz="2000" b="1" i="1">
                            <a:latin typeface="Cambria Math" panose="02040503050406030204" pitchFamily="18" charset="0"/>
                          </a:rPr>
                          <m:t>比亚迪</m:t>
                        </m:r>
                      </m:sub>
                    </m:sSub>
                  </m:oMath>
                </a14:m>
                <a:endParaRPr lang="en-US" altLang="zh-CN" sz="2000" b="1" dirty="0"/>
              </a:p>
              <a:p>
                <a:r>
                  <a:rPr lang="zh-CN" altLang="en-US" sz="2000" dirty="0"/>
                  <a:t>但是，</a:t>
                </a:r>
                <a:r>
                  <a:rPr lang="en-US" altLang="zh-CN" sz="2000" dirty="0"/>
                  <a:t>R-</a:t>
                </a:r>
                <a:r>
                  <a:rPr lang="zh-CN" altLang="en-US" sz="2000" dirty="0"/>
                  <a:t>平方仅为</a:t>
                </a:r>
                <a:r>
                  <a:rPr lang="en-US" altLang="zh-CN" sz="2000" dirty="0"/>
                  <a:t>0.356</a:t>
                </a:r>
                <a:r>
                  <a:rPr lang="zh-CN" altLang="en-US" sz="2000" dirty="0"/>
                  <a:t>，所以我们看到实际值与回归拟合的预测值之间存在显著的差异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EF0D829-A0C7-060D-4402-C969E7DC2F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129BBE42-E875-34CD-AD4D-8D276545DA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82024"/>
              </p:ext>
            </p:extLst>
          </p:nvPr>
        </p:nvGraphicFramePr>
        <p:xfrm>
          <a:off x="4499992" y="3863181"/>
          <a:ext cx="3888432" cy="2591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9A9010EF-3DB1-C03C-D9BA-B5605C97B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60" y="4221088"/>
            <a:ext cx="3169845" cy="17281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9BAECF6-301A-3587-4BCE-DC22251F9095}"/>
              </a:ext>
            </a:extLst>
          </p:cNvPr>
          <p:cNvSpPr txBox="1"/>
          <p:nvPr/>
        </p:nvSpPr>
        <p:spPr>
          <a:xfrm>
            <a:off x="457200" y="6021288"/>
            <a:ext cx="4258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残差的均值等于</a:t>
            </a:r>
            <a:r>
              <a:rPr lang="en-US" altLang="zh-CN" dirty="0"/>
              <a:t>0</a:t>
            </a:r>
            <a:r>
              <a:rPr lang="zh-CN" altLang="en-US" dirty="0"/>
              <a:t>，但方差和标准差很大</a:t>
            </a:r>
          </a:p>
        </p:txBody>
      </p:sp>
    </p:spTree>
    <p:extLst>
      <p:ext uri="{BB962C8B-B14F-4D97-AF65-F5344CB8AC3E}">
        <p14:creationId xmlns:p14="http://schemas.microsoft.com/office/powerpoint/2010/main" val="64038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9581F1-3622-9EDD-A10E-ECC02E10E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/>
              <a:t>               Long</a:t>
            </a:r>
            <a:r>
              <a:rPr lang="zh-CN" altLang="en-US" sz="4000" dirty="0"/>
              <a:t>中国联通</a:t>
            </a:r>
            <a:r>
              <a:rPr lang="en-US" altLang="zh-CN" sz="4000" dirty="0"/>
              <a:t>short</a:t>
            </a:r>
            <a:r>
              <a:rPr lang="zh-CN" altLang="en-US" sz="4000" dirty="0"/>
              <a:t>比亚迪？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1DF81F2-B731-0E6E-5BEB-5271AB062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800" y="1772816"/>
            <a:ext cx="4179820" cy="3178501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3C65C4D-5E32-54E2-3FD9-366EB31B5A9A}"/>
                  </a:ext>
                </a:extLst>
              </p:cNvPr>
              <p:cNvSpPr txBox="1"/>
              <p:nvPr/>
            </p:nvSpPr>
            <p:spPr>
              <a:xfrm>
                <a:off x="611560" y="5067840"/>
                <a:ext cx="6912768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0" lang="zh-CN" alt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比亚迪</m:t>
                          </m:r>
                        </m:sub>
                      </m:sSub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𝟎𝟒𝟔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%+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𝟏𝟔</m:t>
                      </m:r>
                      <m:sSub>
                        <m:sSub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0" lang="zh-CN" alt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沪深</m:t>
                          </m:r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𝟑𝟎𝟎</m:t>
                          </m:r>
                        </m:sub>
                      </m:sSub>
                      <m:r>
                        <a:rPr kumimoji="0" lang="en-US" altLang="zh-CN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kumimoji="0" lang="zh-CN" alt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比亚迪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63C65C4D-5E32-54E2-3FD9-366EB31B5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67840"/>
                <a:ext cx="6912768" cy="477310"/>
              </a:xfrm>
              <a:prstGeom prst="rect">
                <a:avLst/>
              </a:prstGeom>
              <a:blipFill>
                <a:blip r:embed="rId3"/>
                <a:stretch>
                  <a:fillRect b="-126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2D41F3-D552-554D-7A0F-E36F9A783F8D}"/>
                  </a:ext>
                </a:extLst>
              </p:cNvPr>
              <p:cNvSpPr txBox="1"/>
              <p:nvPr/>
            </p:nvSpPr>
            <p:spPr>
              <a:xfrm>
                <a:off x="611560" y="5648546"/>
                <a:ext cx="6408712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lang="zh-CN" altLang="en-US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联通</m:t>
                          </m:r>
                        </m:sub>
                      </m:sSub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𝟎𝟔𝟒𝟐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%+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.</m:t>
                      </m:r>
                      <m:r>
                        <a:rPr kumimoji="0" lang="en-US" altLang="zh-CN" sz="2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𝟏𝟔</m:t>
                      </m:r>
                      <m:sSub>
                        <m:sSub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𝒓</m:t>
                          </m:r>
                        </m:e>
                        <m:sub>
                          <m:r>
                            <a:rPr kumimoji="0" lang="zh-CN" altLang="en-US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沪深</m:t>
                          </m:r>
                          <m: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𝟑𝟎𝟎</m:t>
                          </m:r>
                        </m:sub>
                      </m:sSub>
                      <m:r>
                        <a:rPr kumimoji="0" lang="en-US" altLang="zh-CN" sz="2000" b="1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zh-CN" sz="2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zh-CN" sz="2000" b="1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𝒆</m:t>
                          </m:r>
                        </m:e>
                        <m:sub>
                          <m:r>
                            <a:rPr lang="zh-CN" altLang="en-US" sz="2000" b="1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联通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A2D41F3-D552-554D-7A0F-E36F9A783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648546"/>
                <a:ext cx="6408712" cy="477310"/>
              </a:xfrm>
              <a:prstGeom prst="rect">
                <a:avLst/>
              </a:prstGeom>
              <a:blipFill>
                <a:blip r:embed="rId4"/>
                <a:stretch>
                  <a:fillRect b="-14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0AC66A00-BC6E-3484-40D9-58BA1EEF1BDC}"/>
              </a:ext>
            </a:extLst>
          </p:cNvPr>
          <p:cNvSpPr txBox="1"/>
          <p:nvPr/>
        </p:nvSpPr>
        <p:spPr>
          <a:xfrm>
            <a:off x="5220072" y="1844824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套利组合</a:t>
            </a:r>
            <a:r>
              <a:rPr lang="en-US" altLang="zh-CN" dirty="0"/>
              <a:t>P=</a:t>
            </a:r>
            <a:r>
              <a:rPr lang="zh-CN" altLang="en-US" dirty="0"/>
              <a:t>中国联通</a:t>
            </a:r>
            <a:r>
              <a:rPr lang="en-US" altLang="zh-CN" dirty="0"/>
              <a:t>-</a:t>
            </a:r>
            <a:r>
              <a:rPr lang="zh-CN" altLang="en-US" dirty="0"/>
              <a:t>比亚迪</a:t>
            </a:r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BD739D-CB00-EE97-8CA1-A6284123587B}"/>
                  </a:ext>
                </a:extLst>
              </p:cNvPr>
              <p:cNvSpPr txBox="1"/>
              <p:nvPr/>
            </p:nvSpPr>
            <p:spPr>
              <a:xfrm>
                <a:off x="1223628" y="6115092"/>
                <a:ext cx="5688632" cy="477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𝒓</m:t>
                        </m:r>
                      </m:e>
                      <m:sub>
                        <m:r>
                          <a:rPr lang="zh-CN" alt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套利</m:t>
                        </m:r>
                        <m:r>
                          <a:rPr lang="zh-CN" alt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组合</m:t>
                        </m:r>
                      </m:sub>
                    </m:sSub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𝟎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𝟏𝟏𝟐</m:t>
                    </m:r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%</m:t>
                    </m:r>
                    <m:r>
                      <a:rPr kumimoji="0" lang="en-US" altLang="zh-CN" sz="2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lang="zh-CN" altLang="en-US" sz="2000" b="1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（</m:t>
                    </m:r>
                    <m:sSub>
                      <m:sSubPr>
                        <m:ctrlPr>
                          <a:rPr kumimoji="0" lang="en-US" altLang="zh-CN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zh-CN" sz="2000" b="1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𝒆</m:t>
                        </m:r>
                      </m:e>
                      <m:sub>
                        <m:r>
                          <a:rPr lang="zh-CN" altLang="en-US" sz="2000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联通</m:t>
                        </m:r>
                      </m:sub>
                    </m:sSub>
                    <m:r>
                      <a:rPr kumimoji="0" lang="en-US" altLang="zh-CN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</m:oMath>
                </a14:m>
                <a:r>
                  <a:rPr lang="en-US" altLang="zh-CN" b="1" kern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zh-CN" alt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比亚迪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</a:p>
            </p:txBody>
          </p:sp>
        </mc:Choice>
        <mc:Fallback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CABD739D-CB00-EE97-8CA1-A62841235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628" y="6115092"/>
                <a:ext cx="5688632" cy="477310"/>
              </a:xfrm>
              <a:prstGeom prst="rect">
                <a:avLst/>
              </a:prstGeom>
              <a:blipFill>
                <a:blip r:embed="rId5"/>
                <a:stretch>
                  <a:fillRect t="-5128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824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8186A0-B2F8-A473-8EE4-F4D8A9B69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策略回测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98B740E-B183-8631-722C-3067DC58EC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443348"/>
              </p:ext>
            </p:extLst>
          </p:nvPr>
        </p:nvGraphicFramePr>
        <p:xfrm>
          <a:off x="395536" y="141763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B8276FA5-63D6-83FA-F650-F547C48DE58B}"/>
              </a:ext>
            </a:extLst>
          </p:cNvPr>
          <p:cNvSpPr txBox="1"/>
          <p:nvPr/>
        </p:nvSpPr>
        <p:spPr>
          <a:xfrm>
            <a:off x="971600" y="6165304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期间最大回撤约</a:t>
            </a:r>
            <a:r>
              <a:rPr lang="en-US" altLang="zh-CN" dirty="0"/>
              <a:t>43.7%(27.7%</a:t>
            </a:r>
            <a:r>
              <a:rPr lang="en-US" altLang="zh-CN" dirty="0">
                <a:sym typeface="Wingdings" panose="05000000000000000000" pitchFamily="2" charset="2"/>
              </a:rPr>
              <a:t>-16%)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4496321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25547</TotalTime>
  <Words>2368</Words>
  <Application>Microsoft Office PowerPoint</Application>
  <PresentationFormat>全屏显示(4:3)</PresentationFormat>
  <Paragraphs>277</Paragraphs>
  <Slides>30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-apple-system</vt:lpstr>
      <vt:lpstr>ProximaNova-Regular</vt:lpstr>
      <vt:lpstr>STIXMathJax_Main-Bold</vt:lpstr>
      <vt:lpstr>STIXMathJax_Main-Regular</vt:lpstr>
      <vt:lpstr>汉仪大宋简</vt:lpstr>
      <vt:lpstr>汉仪综艺体简</vt:lpstr>
      <vt:lpstr>SimHei</vt:lpstr>
      <vt:lpstr>宋体</vt:lpstr>
      <vt:lpstr>宋体</vt:lpstr>
      <vt:lpstr>Arial</vt:lpstr>
      <vt:lpstr>Cambria Math</vt:lpstr>
      <vt:lpstr>Wingdings</vt:lpstr>
      <vt:lpstr>默认设计模板</vt:lpstr>
      <vt:lpstr>Microsoft Excel 工作表</vt:lpstr>
      <vt:lpstr>投资学 L7:APT与多因素模型</vt:lpstr>
      <vt:lpstr>               CAPM的假设与Ross的贡献</vt:lpstr>
      <vt:lpstr>Stephen A. Ross: Excellence Beyond Recognition</vt:lpstr>
      <vt:lpstr>           套利（arbitrage)</vt:lpstr>
      <vt:lpstr>              “均衡”vs.“套利”</vt:lpstr>
      <vt:lpstr>APT假设</vt:lpstr>
      <vt:lpstr>              单指数模型中的残差</vt:lpstr>
      <vt:lpstr>               Long中国联通short比亚迪？</vt:lpstr>
      <vt:lpstr>策略回测</vt:lpstr>
      <vt:lpstr>             单因素世界中的充分分散化组合</vt:lpstr>
      <vt:lpstr>              004716.Of </vt:lpstr>
      <vt:lpstr>001974.of</vt:lpstr>
      <vt:lpstr>策略回测</vt:lpstr>
      <vt:lpstr>              充分分散化组合的因素模型</vt:lpstr>
      <vt:lpstr>两种套利机会</vt:lpstr>
      <vt:lpstr>   第一种套利机会</vt:lpstr>
      <vt:lpstr>推论</vt:lpstr>
      <vt:lpstr> 第二种套利机会</vt:lpstr>
      <vt:lpstr>推论</vt:lpstr>
      <vt:lpstr>      APT与证券市场线</vt:lpstr>
      <vt:lpstr>                         多少种股票才满足“充分分散化”</vt:lpstr>
      <vt:lpstr>多因素APT</vt:lpstr>
      <vt:lpstr>多因素APT</vt:lpstr>
      <vt:lpstr>             Fama-French三因素模型</vt:lpstr>
      <vt:lpstr>                  申万风格指数：三因素模型</vt:lpstr>
      <vt:lpstr>FF五因素模型</vt:lpstr>
      <vt:lpstr>             同花顺：基金多因子分析</vt:lpstr>
      <vt:lpstr>    同花顺量化因子</vt:lpstr>
      <vt:lpstr>APT vs CAPM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玉鼎 骆</cp:lastModifiedBy>
  <cp:revision>640</cp:revision>
  <dcterms:created xsi:type="dcterms:W3CDTF">2011-08-18T07:31:51Z</dcterms:created>
  <dcterms:modified xsi:type="dcterms:W3CDTF">2024-04-15T08:25:33Z</dcterms:modified>
</cp:coreProperties>
</file>