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401" r:id="rId4"/>
    <p:sldId id="402" r:id="rId5"/>
    <p:sldId id="403" r:id="rId6"/>
    <p:sldId id="400" r:id="rId7"/>
    <p:sldId id="291" r:id="rId8"/>
    <p:sldId id="404" r:id="rId9"/>
    <p:sldId id="405" r:id="rId10"/>
    <p:sldId id="406" r:id="rId11"/>
    <p:sldId id="407" r:id="rId12"/>
    <p:sldId id="408" r:id="rId13"/>
    <p:sldId id="292" r:id="rId14"/>
    <p:sldId id="354" r:id="rId15"/>
    <p:sldId id="301" r:id="rId16"/>
    <p:sldId id="381" r:id="rId17"/>
    <p:sldId id="353" r:id="rId18"/>
    <p:sldId id="409" r:id="rId19"/>
    <p:sldId id="385" r:id="rId20"/>
    <p:sldId id="304" r:id="rId21"/>
    <p:sldId id="410" r:id="rId22"/>
    <p:sldId id="411" r:id="rId23"/>
    <p:sldId id="412" r:id="rId24"/>
    <p:sldId id="259" r:id="rId25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江西铜业经营利润率</a:t>
            </a:r>
            <a:r>
              <a:rPr lang="en-US"/>
              <a:t>vs</a:t>
            </a:r>
            <a:r>
              <a:rPr lang="zh-CN"/>
              <a:t>铜价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息税前利润／营业总收入(%)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2015 年报</c:v>
                </c:pt>
                <c:pt idx="1">
                  <c:v>2016 年报</c:v>
                </c:pt>
                <c:pt idx="2">
                  <c:v>2017 年报</c:v>
                </c:pt>
                <c:pt idx="3">
                  <c:v>2018 年报</c:v>
                </c:pt>
                <c:pt idx="4">
                  <c:v>2019 年报</c:v>
                </c:pt>
                <c:pt idx="5">
                  <c:v>2020 年报</c:v>
                </c:pt>
                <c:pt idx="6">
                  <c:v>2021 年报</c:v>
                </c:pt>
                <c:pt idx="7">
                  <c:v>2022 年报</c:v>
                </c:pt>
                <c:pt idx="8">
                  <c:v>2023 年报</c:v>
                </c:pt>
                <c:pt idx="9">
                  <c:v>2024 三季报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0.61</c:v>
                </c:pt>
                <c:pt idx="1">
                  <c:v>1.24</c:v>
                </c:pt>
                <c:pt idx="2">
                  <c:v>1.54</c:v>
                </c:pt>
                <c:pt idx="3">
                  <c:v>1.87</c:v>
                </c:pt>
                <c:pt idx="4">
                  <c:v>1.68</c:v>
                </c:pt>
                <c:pt idx="5">
                  <c:v>1.38</c:v>
                </c:pt>
                <c:pt idx="6">
                  <c:v>1.92</c:v>
                </c:pt>
                <c:pt idx="7">
                  <c:v>1.74</c:v>
                </c:pt>
                <c:pt idx="8">
                  <c:v>1.67</c:v>
                </c:pt>
                <c:pt idx="9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21-4F3A-82E4-584C74AA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903600"/>
        <c:axId val="5722554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上海金属网电解铜年度中位数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2015 年报</c:v>
                </c:pt>
                <c:pt idx="1">
                  <c:v>2016 年报</c:v>
                </c:pt>
                <c:pt idx="2">
                  <c:v>2017 年报</c:v>
                </c:pt>
                <c:pt idx="3">
                  <c:v>2018 年报</c:v>
                </c:pt>
                <c:pt idx="4">
                  <c:v>2019 年报</c:v>
                </c:pt>
                <c:pt idx="5">
                  <c:v>2020 年报</c:v>
                </c:pt>
                <c:pt idx="6">
                  <c:v>2021 年报</c:v>
                </c:pt>
                <c:pt idx="7">
                  <c:v>2022 年报</c:v>
                </c:pt>
                <c:pt idx="8">
                  <c:v>2023 年报</c:v>
                </c:pt>
                <c:pt idx="9">
                  <c:v>2024 三季报</c:v>
                </c:pt>
              </c:strCache>
            </c:strRef>
          </c:cat>
          <c:val>
            <c:numRef>
              <c:f>Sheet1!$C$2:$C$11</c:f>
              <c:numCache>
                <c:formatCode>#,##0_ </c:formatCode>
                <c:ptCount val="10"/>
                <c:pt idx="0">
                  <c:v>38100</c:v>
                </c:pt>
                <c:pt idx="1">
                  <c:v>37217.5</c:v>
                </c:pt>
                <c:pt idx="2">
                  <c:v>47850</c:v>
                </c:pt>
                <c:pt idx="3">
                  <c:v>50465</c:v>
                </c:pt>
                <c:pt idx="4">
                  <c:v>47320</c:v>
                </c:pt>
                <c:pt idx="5">
                  <c:v>49727.5</c:v>
                </c:pt>
                <c:pt idx="6">
                  <c:v>69550</c:v>
                </c:pt>
                <c:pt idx="7">
                  <c:v>66600</c:v>
                </c:pt>
                <c:pt idx="8">
                  <c:v>68595</c:v>
                </c:pt>
                <c:pt idx="9">
                  <c:v>74690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21-4F3A-82E4-584C74AA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479856"/>
        <c:axId val="1360479376"/>
      </c:lineChart>
      <c:catAx>
        <c:axId val="15269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72255456"/>
        <c:crosses val="autoZero"/>
        <c:auto val="1"/>
        <c:lblAlgn val="ctr"/>
        <c:lblOffset val="100"/>
        <c:noMultiLvlLbl val="0"/>
      </c:catAx>
      <c:valAx>
        <c:axId val="57225545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26903600"/>
        <c:crosses val="autoZero"/>
        <c:crossBetween val="between"/>
      </c:valAx>
      <c:valAx>
        <c:axId val="1360479376"/>
        <c:scaling>
          <c:orientation val="minMax"/>
          <c:min val="35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60479856"/>
        <c:crosses val="max"/>
        <c:crossBetween val="between"/>
      </c:valAx>
      <c:catAx>
        <c:axId val="136047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047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中国银行美元兑人民币现汇卖出价：即期</a:t>
            </a:r>
            <a:r>
              <a:rPr lang="en-US" altLang="zh-CN"/>
              <a:t>v</a:t>
            </a:r>
            <a:r>
              <a:rPr lang="zh-CN" altLang="en-US"/>
              <a:t>远期</a:t>
            </a:r>
            <a:r>
              <a:rPr lang="en-US" altLang="zh-CN"/>
              <a:t> 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即期汇率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Sheet2!$A$2:$A$353</c:f>
              <c:numCache>
                <c:formatCode>yyyy\-mm\-dd;@</c:formatCode>
                <c:ptCount val="352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  <c:pt idx="264">
                  <c:v>45556</c:v>
                </c:pt>
                <c:pt idx="265">
                  <c:v>45557</c:v>
                </c:pt>
                <c:pt idx="266">
                  <c:v>45558</c:v>
                </c:pt>
                <c:pt idx="267">
                  <c:v>45559</c:v>
                </c:pt>
                <c:pt idx="268">
                  <c:v>45560</c:v>
                </c:pt>
                <c:pt idx="269">
                  <c:v>45561</c:v>
                </c:pt>
                <c:pt idx="270">
                  <c:v>45562</c:v>
                </c:pt>
                <c:pt idx="271">
                  <c:v>45563</c:v>
                </c:pt>
                <c:pt idx="272">
                  <c:v>45564</c:v>
                </c:pt>
                <c:pt idx="273">
                  <c:v>45565</c:v>
                </c:pt>
                <c:pt idx="274">
                  <c:v>45566</c:v>
                </c:pt>
                <c:pt idx="275">
                  <c:v>45567</c:v>
                </c:pt>
                <c:pt idx="276">
                  <c:v>45568</c:v>
                </c:pt>
                <c:pt idx="277">
                  <c:v>45569</c:v>
                </c:pt>
                <c:pt idx="278">
                  <c:v>45570</c:v>
                </c:pt>
                <c:pt idx="279">
                  <c:v>45571</c:v>
                </c:pt>
                <c:pt idx="280">
                  <c:v>45572</c:v>
                </c:pt>
                <c:pt idx="281">
                  <c:v>45573</c:v>
                </c:pt>
                <c:pt idx="282">
                  <c:v>45574</c:v>
                </c:pt>
                <c:pt idx="283">
                  <c:v>45575</c:v>
                </c:pt>
                <c:pt idx="284">
                  <c:v>45576</c:v>
                </c:pt>
                <c:pt idx="285">
                  <c:v>45577</c:v>
                </c:pt>
                <c:pt idx="286">
                  <c:v>45578</c:v>
                </c:pt>
                <c:pt idx="287">
                  <c:v>45579</c:v>
                </c:pt>
                <c:pt idx="288">
                  <c:v>45580</c:v>
                </c:pt>
                <c:pt idx="289">
                  <c:v>45581</c:v>
                </c:pt>
                <c:pt idx="290">
                  <c:v>45582</c:v>
                </c:pt>
                <c:pt idx="291">
                  <c:v>45583</c:v>
                </c:pt>
                <c:pt idx="292">
                  <c:v>45584</c:v>
                </c:pt>
                <c:pt idx="293">
                  <c:v>45585</c:v>
                </c:pt>
                <c:pt idx="294">
                  <c:v>45586</c:v>
                </c:pt>
                <c:pt idx="295">
                  <c:v>45587</c:v>
                </c:pt>
                <c:pt idx="296">
                  <c:v>45588</c:v>
                </c:pt>
                <c:pt idx="297">
                  <c:v>45589</c:v>
                </c:pt>
                <c:pt idx="298">
                  <c:v>45590</c:v>
                </c:pt>
                <c:pt idx="299">
                  <c:v>45591</c:v>
                </c:pt>
                <c:pt idx="300">
                  <c:v>45592</c:v>
                </c:pt>
                <c:pt idx="301">
                  <c:v>45593</c:v>
                </c:pt>
                <c:pt idx="302">
                  <c:v>45594</c:v>
                </c:pt>
                <c:pt idx="303">
                  <c:v>45595</c:v>
                </c:pt>
                <c:pt idx="304">
                  <c:v>45596</c:v>
                </c:pt>
                <c:pt idx="305">
                  <c:v>45597</c:v>
                </c:pt>
                <c:pt idx="306">
                  <c:v>45598</c:v>
                </c:pt>
                <c:pt idx="307">
                  <c:v>45599</c:v>
                </c:pt>
                <c:pt idx="308">
                  <c:v>45600</c:v>
                </c:pt>
                <c:pt idx="309">
                  <c:v>45601</c:v>
                </c:pt>
                <c:pt idx="310">
                  <c:v>45602</c:v>
                </c:pt>
                <c:pt idx="311">
                  <c:v>45603</c:v>
                </c:pt>
                <c:pt idx="312">
                  <c:v>45604</c:v>
                </c:pt>
                <c:pt idx="313">
                  <c:v>45605</c:v>
                </c:pt>
                <c:pt idx="314">
                  <c:v>45606</c:v>
                </c:pt>
                <c:pt idx="315">
                  <c:v>45607</c:v>
                </c:pt>
                <c:pt idx="316">
                  <c:v>45608</c:v>
                </c:pt>
                <c:pt idx="317">
                  <c:v>45609</c:v>
                </c:pt>
                <c:pt idx="318">
                  <c:v>45610</c:v>
                </c:pt>
                <c:pt idx="319">
                  <c:v>45611</c:v>
                </c:pt>
                <c:pt idx="320">
                  <c:v>45612</c:v>
                </c:pt>
                <c:pt idx="321">
                  <c:v>45613</c:v>
                </c:pt>
                <c:pt idx="322">
                  <c:v>45614</c:v>
                </c:pt>
                <c:pt idx="323">
                  <c:v>45615</c:v>
                </c:pt>
                <c:pt idx="324">
                  <c:v>45616</c:v>
                </c:pt>
                <c:pt idx="325">
                  <c:v>45617</c:v>
                </c:pt>
                <c:pt idx="326">
                  <c:v>45618</c:v>
                </c:pt>
                <c:pt idx="327">
                  <c:v>45619</c:v>
                </c:pt>
                <c:pt idx="328">
                  <c:v>45620</c:v>
                </c:pt>
                <c:pt idx="329">
                  <c:v>45621</c:v>
                </c:pt>
                <c:pt idx="330">
                  <c:v>45622</c:v>
                </c:pt>
                <c:pt idx="331">
                  <c:v>45623</c:v>
                </c:pt>
                <c:pt idx="332">
                  <c:v>45624</c:v>
                </c:pt>
                <c:pt idx="333">
                  <c:v>45625</c:v>
                </c:pt>
                <c:pt idx="334">
                  <c:v>45626</c:v>
                </c:pt>
                <c:pt idx="335">
                  <c:v>45627</c:v>
                </c:pt>
                <c:pt idx="336">
                  <c:v>45628</c:v>
                </c:pt>
                <c:pt idx="337">
                  <c:v>45629</c:v>
                </c:pt>
                <c:pt idx="338">
                  <c:v>45630</c:v>
                </c:pt>
                <c:pt idx="339">
                  <c:v>45631</c:v>
                </c:pt>
                <c:pt idx="340">
                  <c:v>45632</c:v>
                </c:pt>
                <c:pt idx="341">
                  <c:v>45633</c:v>
                </c:pt>
                <c:pt idx="342">
                  <c:v>45634</c:v>
                </c:pt>
                <c:pt idx="343">
                  <c:v>45635</c:v>
                </c:pt>
                <c:pt idx="344">
                  <c:v>45636</c:v>
                </c:pt>
                <c:pt idx="345">
                  <c:v>45637</c:v>
                </c:pt>
                <c:pt idx="346">
                  <c:v>45638</c:v>
                </c:pt>
                <c:pt idx="347">
                  <c:v>45639</c:v>
                </c:pt>
                <c:pt idx="348">
                  <c:v>45640</c:v>
                </c:pt>
                <c:pt idx="349">
                  <c:v>45641</c:v>
                </c:pt>
                <c:pt idx="350">
                  <c:v>45642</c:v>
                </c:pt>
                <c:pt idx="351">
                  <c:v>45643</c:v>
                </c:pt>
              </c:numCache>
            </c:numRef>
          </c:cat>
          <c:val>
            <c:numRef>
              <c:f>Sheet2!$B$2:$B$353</c:f>
              <c:numCache>
                <c:formatCode>0.0000_ </c:formatCode>
                <c:ptCount val="352"/>
                <c:pt idx="0">
                  <c:v>7.1204000000000001</c:v>
                </c:pt>
                <c:pt idx="1">
                  <c:v>7.1338999999999997</c:v>
                </c:pt>
                <c:pt idx="2">
                  <c:v>7.1669999999999998</c:v>
                </c:pt>
                <c:pt idx="3">
                  <c:v>7.1704999999999997</c:v>
                </c:pt>
                <c:pt idx="4">
                  <c:v>7.1840999999999999</c:v>
                </c:pt>
                <c:pt idx="5">
                  <c:v>7.1680000000000001</c:v>
                </c:pt>
                <c:pt idx="6">
                  <c:v>7.1680000000000001</c:v>
                </c:pt>
                <c:pt idx="7">
                  <c:v>7.1645000000000003</c:v>
                </c:pt>
                <c:pt idx="8">
                  <c:v>7.1775000000000002</c:v>
                </c:pt>
                <c:pt idx="9">
                  <c:v>7.1920999999999999</c:v>
                </c:pt>
                <c:pt idx="10">
                  <c:v>7.1814999999999998</c:v>
                </c:pt>
                <c:pt idx="11">
                  <c:v>7.18</c:v>
                </c:pt>
                <c:pt idx="12">
                  <c:v>7.1901000000000002</c:v>
                </c:pt>
                <c:pt idx="13">
                  <c:v>7.1901000000000002</c:v>
                </c:pt>
                <c:pt idx="14">
                  <c:v>7.1936</c:v>
                </c:pt>
                <c:pt idx="15">
                  <c:v>7.1961000000000004</c:v>
                </c:pt>
                <c:pt idx="16">
                  <c:v>7.2096</c:v>
                </c:pt>
                <c:pt idx="17">
                  <c:v>7.2096</c:v>
                </c:pt>
                <c:pt idx="18">
                  <c:v>7.2115999999999998</c:v>
                </c:pt>
                <c:pt idx="19">
                  <c:v>7.2130999999999998</c:v>
                </c:pt>
                <c:pt idx="20">
                  <c:v>7.2130999999999998</c:v>
                </c:pt>
                <c:pt idx="21">
                  <c:v>7.2096</c:v>
                </c:pt>
                <c:pt idx="22">
                  <c:v>7.2081</c:v>
                </c:pt>
                <c:pt idx="23">
                  <c:v>7.1851000000000003</c:v>
                </c:pt>
                <c:pt idx="24">
                  <c:v>7.1790000000000003</c:v>
                </c:pt>
                <c:pt idx="25">
                  <c:v>7.1951000000000001</c:v>
                </c:pt>
                <c:pt idx="26">
                  <c:v>7.1985999999999999</c:v>
                </c:pt>
                <c:pt idx="27">
                  <c:v>7.1985999999999999</c:v>
                </c:pt>
                <c:pt idx="28">
                  <c:v>7.1951000000000001</c:v>
                </c:pt>
                <c:pt idx="29">
                  <c:v>7.1940999999999997</c:v>
                </c:pt>
                <c:pt idx="30">
                  <c:v>7.1946000000000003</c:v>
                </c:pt>
                <c:pt idx="31">
                  <c:v>7.1985999999999999</c:v>
                </c:pt>
                <c:pt idx="32">
                  <c:v>7.1970999999999998</c:v>
                </c:pt>
                <c:pt idx="33">
                  <c:v>7.2121000000000004</c:v>
                </c:pt>
                <c:pt idx="34">
                  <c:v>7.2121000000000004</c:v>
                </c:pt>
                <c:pt idx="35">
                  <c:v>7.2111000000000001</c:v>
                </c:pt>
                <c:pt idx="36">
                  <c:v>7.2126000000000001</c:v>
                </c:pt>
                <c:pt idx="37">
                  <c:v>7.1996000000000002</c:v>
                </c:pt>
                <c:pt idx="38">
                  <c:v>7.2145999999999999</c:v>
                </c:pt>
                <c:pt idx="39">
                  <c:v>7.2184999999999997</c:v>
                </c:pt>
                <c:pt idx="40">
                  <c:v>7.2180999999999997</c:v>
                </c:pt>
                <c:pt idx="41">
                  <c:v>7.2180999999999997</c:v>
                </c:pt>
                <c:pt idx="42">
                  <c:v>7.2180999999999997</c:v>
                </c:pt>
                <c:pt idx="43">
                  <c:v>7.2186000000000003</c:v>
                </c:pt>
                <c:pt idx="44">
                  <c:v>7.2201000000000004</c:v>
                </c:pt>
                <c:pt idx="45">
                  <c:v>7.2245999999999997</c:v>
                </c:pt>
                <c:pt idx="46">
                  <c:v>7.2236000000000002</c:v>
                </c:pt>
                <c:pt idx="47">
                  <c:v>7.2230999999999996</c:v>
                </c:pt>
                <c:pt idx="48">
                  <c:v>7.2201000000000004</c:v>
                </c:pt>
                <c:pt idx="49">
                  <c:v>7.2126000000000001</c:v>
                </c:pt>
                <c:pt idx="50">
                  <c:v>7.2135999999999996</c:v>
                </c:pt>
                <c:pt idx="51">
                  <c:v>7.2121000000000004</c:v>
                </c:pt>
                <c:pt idx="52">
                  <c:v>7.2061000000000002</c:v>
                </c:pt>
                <c:pt idx="53">
                  <c:v>7.2100999999999997</c:v>
                </c:pt>
                <c:pt idx="54">
                  <c:v>7.2176</c:v>
                </c:pt>
                <c:pt idx="55">
                  <c:v>7.2176</c:v>
                </c:pt>
                <c:pt idx="56">
                  <c:v>7.2135999999999996</c:v>
                </c:pt>
                <c:pt idx="57">
                  <c:v>7.2145999999999999</c:v>
                </c:pt>
                <c:pt idx="58">
                  <c:v>7.2149999999999999</c:v>
                </c:pt>
                <c:pt idx="59">
                  <c:v>7.2145999999999999</c:v>
                </c:pt>
                <c:pt idx="60">
                  <c:v>7.2135999999999996</c:v>
                </c:pt>
                <c:pt idx="61">
                  <c:v>7.2176</c:v>
                </c:pt>
                <c:pt idx="62">
                  <c:v>7.2176</c:v>
                </c:pt>
                <c:pt idx="63">
                  <c:v>7.2135999999999996</c:v>
                </c:pt>
                <c:pt idx="64">
                  <c:v>7.2135999999999996</c:v>
                </c:pt>
                <c:pt idx="65">
                  <c:v>7.2150999999999996</c:v>
                </c:pt>
                <c:pt idx="66">
                  <c:v>7.2150999999999996</c:v>
                </c:pt>
                <c:pt idx="67">
                  <c:v>7.2121000000000004</c:v>
                </c:pt>
                <c:pt idx="68">
                  <c:v>7.2091000000000003</c:v>
                </c:pt>
                <c:pt idx="69">
                  <c:v>7.2091000000000003</c:v>
                </c:pt>
                <c:pt idx="70">
                  <c:v>7.2065999999999999</c:v>
                </c:pt>
                <c:pt idx="71">
                  <c:v>7.1925999999999997</c:v>
                </c:pt>
                <c:pt idx="72">
                  <c:v>7.2026000000000003</c:v>
                </c:pt>
                <c:pt idx="73">
                  <c:v>7.2106000000000003</c:v>
                </c:pt>
                <c:pt idx="74">
                  <c:v>7.2126000000000001</c:v>
                </c:pt>
                <c:pt idx="75">
                  <c:v>7.2161</c:v>
                </c:pt>
                <c:pt idx="76">
                  <c:v>7.2161</c:v>
                </c:pt>
                <c:pt idx="77">
                  <c:v>7.2145999999999999</c:v>
                </c:pt>
                <c:pt idx="78">
                  <c:v>7.2156000000000002</c:v>
                </c:pt>
                <c:pt idx="79">
                  <c:v>7.2161</c:v>
                </c:pt>
                <c:pt idx="80">
                  <c:v>7.2149999999999999</c:v>
                </c:pt>
                <c:pt idx="81">
                  <c:v>7.2382</c:v>
                </c:pt>
                <c:pt idx="82">
                  <c:v>7.2507000000000001</c:v>
                </c:pt>
                <c:pt idx="83">
                  <c:v>7.2507000000000001</c:v>
                </c:pt>
                <c:pt idx="84">
                  <c:v>7.2165999999999997</c:v>
                </c:pt>
                <c:pt idx="85">
                  <c:v>7.2321999999999997</c:v>
                </c:pt>
                <c:pt idx="86">
                  <c:v>7.2436999999999996</c:v>
                </c:pt>
                <c:pt idx="87">
                  <c:v>7.2450999999999999</c:v>
                </c:pt>
                <c:pt idx="88">
                  <c:v>7.2457000000000003</c:v>
                </c:pt>
                <c:pt idx="89">
                  <c:v>7.2427000000000001</c:v>
                </c:pt>
                <c:pt idx="90">
                  <c:v>7.2427000000000001</c:v>
                </c:pt>
                <c:pt idx="91">
                  <c:v>7.2436999999999996</c:v>
                </c:pt>
                <c:pt idx="92">
                  <c:v>7.2526999999999999</c:v>
                </c:pt>
                <c:pt idx="93">
                  <c:v>7.2542</c:v>
                </c:pt>
                <c:pt idx="94">
                  <c:v>7.2518000000000002</c:v>
                </c:pt>
                <c:pt idx="95">
                  <c:v>7.2522000000000002</c:v>
                </c:pt>
                <c:pt idx="96">
                  <c:v>7.2511999999999999</c:v>
                </c:pt>
                <c:pt idx="97">
                  <c:v>7.2511999999999999</c:v>
                </c:pt>
                <c:pt idx="98">
                  <c:v>7.2502000000000004</c:v>
                </c:pt>
                <c:pt idx="99">
                  <c:v>7.2507000000000001</c:v>
                </c:pt>
                <c:pt idx="100">
                  <c:v>7.2492000000000001</c:v>
                </c:pt>
                <c:pt idx="101">
                  <c:v>7.2542</c:v>
                </c:pt>
                <c:pt idx="102">
                  <c:v>7.2542</c:v>
                </c:pt>
                <c:pt idx="103">
                  <c:v>7.2591999999999999</c:v>
                </c:pt>
                <c:pt idx="104">
                  <c:v>7.2591999999999999</c:v>
                </c:pt>
                <c:pt idx="105">
                  <c:v>7.2546999999999997</c:v>
                </c:pt>
                <c:pt idx="106">
                  <c:v>7.2557</c:v>
                </c:pt>
                <c:pt idx="107">
                  <c:v>7.2558999999999996</c:v>
                </c:pt>
                <c:pt idx="108">
                  <c:v>7.2542</c:v>
                </c:pt>
                <c:pt idx="109">
                  <c:v>7.2602000000000002</c:v>
                </c:pt>
                <c:pt idx="110">
                  <c:v>7.2611999999999997</c:v>
                </c:pt>
                <c:pt idx="111">
                  <c:v>7.2611999999999997</c:v>
                </c:pt>
                <c:pt idx="112">
                  <c:v>7.2591999999999999</c:v>
                </c:pt>
                <c:pt idx="113">
                  <c:v>7.2622</c:v>
                </c:pt>
                <c:pt idx="114">
                  <c:v>7.2606999999999999</c:v>
                </c:pt>
                <c:pt idx="115">
                  <c:v>7.2641999999999998</c:v>
                </c:pt>
                <c:pt idx="116">
                  <c:v>7.2641999999999998</c:v>
                </c:pt>
                <c:pt idx="117">
                  <c:v>7.2676999999999996</c:v>
                </c:pt>
                <c:pt idx="118">
                  <c:v>7.2676999999999996</c:v>
                </c:pt>
                <c:pt idx="119">
                  <c:v>7.2662000000000004</c:v>
                </c:pt>
                <c:pt idx="120">
                  <c:v>7.2611999999999997</c:v>
                </c:pt>
                <c:pt idx="121">
                  <c:v>7.2652000000000001</c:v>
                </c:pt>
                <c:pt idx="122">
                  <c:v>7.2662000000000004</c:v>
                </c:pt>
                <c:pt idx="123">
                  <c:v>7.2567000000000004</c:v>
                </c:pt>
                <c:pt idx="124">
                  <c:v>7.2502000000000004</c:v>
                </c:pt>
                <c:pt idx="125">
                  <c:v>7.2502000000000004</c:v>
                </c:pt>
                <c:pt idx="126">
                  <c:v>7.2290999999999999</c:v>
                </c:pt>
                <c:pt idx="127">
                  <c:v>7.2342000000000004</c:v>
                </c:pt>
                <c:pt idx="128">
                  <c:v>7.2401999999999997</c:v>
                </c:pt>
                <c:pt idx="129">
                  <c:v>7.2436999999999996</c:v>
                </c:pt>
                <c:pt idx="130">
                  <c:v>7.2427000000000001</c:v>
                </c:pt>
                <c:pt idx="131">
                  <c:v>7.2446999999999999</c:v>
                </c:pt>
                <c:pt idx="132">
                  <c:v>7.2446999999999999</c:v>
                </c:pt>
                <c:pt idx="133">
                  <c:v>7.2507000000000001</c:v>
                </c:pt>
                <c:pt idx="134">
                  <c:v>7.2552000000000003</c:v>
                </c:pt>
                <c:pt idx="135">
                  <c:v>7.2511999999999999</c:v>
                </c:pt>
                <c:pt idx="136">
                  <c:v>7.2321999999999997</c:v>
                </c:pt>
                <c:pt idx="137">
                  <c:v>7.2446999999999999</c:v>
                </c:pt>
                <c:pt idx="138">
                  <c:v>7.2451999999999996</c:v>
                </c:pt>
                <c:pt idx="139">
                  <c:v>7.2451999999999996</c:v>
                </c:pt>
                <c:pt idx="140">
                  <c:v>7.2472000000000003</c:v>
                </c:pt>
                <c:pt idx="141">
                  <c:v>7.2576999999999998</c:v>
                </c:pt>
                <c:pt idx="142">
                  <c:v>7.2550999999999997</c:v>
                </c:pt>
                <c:pt idx="143">
                  <c:v>7.2622</c:v>
                </c:pt>
                <c:pt idx="144">
                  <c:v>7.2637</c:v>
                </c:pt>
                <c:pt idx="145">
                  <c:v>7.2641999999999998</c:v>
                </c:pt>
                <c:pt idx="146">
                  <c:v>7.2641999999999998</c:v>
                </c:pt>
                <c:pt idx="147">
                  <c:v>7.2611999999999997</c:v>
                </c:pt>
                <c:pt idx="148">
                  <c:v>7.2617000000000003</c:v>
                </c:pt>
                <c:pt idx="149">
                  <c:v>7.2649999999999997</c:v>
                </c:pt>
                <c:pt idx="150">
                  <c:v>7.2671999999999999</c:v>
                </c:pt>
                <c:pt idx="151">
                  <c:v>7.2550999999999997</c:v>
                </c:pt>
                <c:pt idx="152">
                  <c:v>7.2626999999999997</c:v>
                </c:pt>
                <c:pt idx="153">
                  <c:v>7.2626999999999997</c:v>
                </c:pt>
                <c:pt idx="154">
                  <c:v>7.2606999999999999</c:v>
                </c:pt>
                <c:pt idx="155">
                  <c:v>7.2611999999999997</c:v>
                </c:pt>
                <c:pt idx="156">
                  <c:v>7.2617000000000003</c:v>
                </c:pt>
                <c:pt idx="157">
                  <c:v>7.2617000000000003</c:v>
                </c:pt>
                <c:pt idx="158">
                  <c:v>7.2647000000000004</c:v>
                </c:pt>
                <c:pt idx="159">
                  <c:v>7.2697000000000003</c:v>
                </c:pt>
                <c:pt idx="160">
                  <c:v>7.2697000000000003</c:v>
                </c:pt>
                <c:pt idx="161">
                  <c:v>7.2686999999999999</c:v>
                </c:pt>
                <c:pt idx="162">
                  <c:v>7.2686999999999999</c:v>
                </c:pt>
                <c:pt idx="163">
                  <c:v>7.2697000000000003</c:v>
                </c:pt>
                <c:pt idx="164">
                  <c:v>7.2676999999999996</c:v>
                </c:pt>
                <c:pt idx="165">
                  <c:v>7.2728999999999999</c:v>
                </c:pt>
                <c:pt idx="166">
                  <c:v>7.2773000000000003</c:v>
                </c:pt>
                <c:pt idx="167">
                  <c:v>7.2773000000000003</c:v>
                </c:pt>
                <c:pt idx="168">
                  <c:v>7.2725999999999997</c:v>
                </c:pt>
                <c:pt idx="169">
                  <c:v>7.2721999999999998</c:v>
                </c:pt>
                <c:pt idx="170">
                  <c:v>7.2727000000000004</c:v>
                </c:pt>
                <c:pt idx="171">
                  <c:v>7.2786</c:v>
                </c:pt>
                <c:pt idx="172">
                  <c:v>7.2793000000000001</c:v>
                </c:pt>
                <c:pt idx="173">
                  <c:v>7.2823000000000002</c:v>
                </c:pt>
                <c:pt idx="174">
                  <c:v>7.2823000000000002</c:v>
                </c:pt>
                <c:pt idx="175">
                  <c:v>7.2782999999999998</c:v>
                </c:pt>
                <c:pt idx="176">
                  <c:v>7.2797999999999998</c:v>
                </c:pt>
                <c:pt idx="177">
                  <c:v>7.2823000000000002</c:v>
                </c:pt>
                <c:pt idx="178">
                  <c:v>7.2864000000000004</c:v>
                </c:pt>
                <c:pt idx="179">
                  <c:v>7.2853000000000003</c:v>
                </c:pt>
                <c:pt idx="180">
                  <c:v>7.2877999999999998</c:v>
                </c:pt>
                <c:pt idx="181">
                  <c:v>7.2877999999999998</c:v>
                </c:pt>
                <c:pt idx="182">
                  <c:v>7.2849000000000004</c:v>
                </c:pt>
                <c:pt idx="183">
                  <c:v>7.2887000000000004</c:v>
                </c:pt>
                <c:pt idx="184">
                  <c:v>7.2903000000000002</c:v>
                </c:pt>
                <c:pt idx="185">
                  <c:v>7.2877999999999998</c:v>
                </c:pt>
                <c:pt idx="186">
                  <c:v>7.2861000000000002</c:v>
                </c:pt>
                <c:pt idx="187">
                  <c:v>7.2882999999999996</c:v>
                </c:pt>
                <c:pt idx="188">
                  <c:v>7.2882999999999996</c:v>
                </c:pt>
                <c:pt idx="189">
                  <c:v>7.2858000000000001</c:v>
                </c:pt>
                <c:pt idx="190">
                  <c:v>7.2896000000000001</c:v>
                </c:pt>
                <c:pt idx="191">
                  <c:v>7.2926000000000002</c:v>
                </c:pt>
                <c:pt idx="192">
                  <c:v>7.2927999999999997</c:v>
                </c:pt>
                <c:pt idx="193">
                  <c:v>7.2803000000000004</c:v>
                </c:pt>
                <c:pt idx="194">
                  <c:v>7.2717000000000001</c:v>
                </c:pt>
                <c:pt idx="195">
                  <c:v>7.2717000000000001</c:v>
                </c:pt>
                <c:pt idx="196">
                  <c:v>7.2782999999999998</c:v>
                </c:pt>
                <c:pt idx="197">
                  <c:v>7.282</c:v>
                </c:pt>
                <c:pt idx="198">
                  <c:v>7.2838000000000003</c:v>
                </c:pt>
                <c:pt idx="199">
                  <c:v>7.2770000000000001</c:v>
                </c:pt>
                <c:pt idx="200">
                  <c:v>7.2847999999999997</c:v>
                </c:pt>
                <c:pt idx="201">
                  <c:v>7.2907999999999999</c:v>
                </c:pt>
                <c:pt idx="202">
                  <c:v>7.2907999999999999</c:v>
                </c:pt>
                <c:pt idx="203">
                  <c:v>7.2892999999999999</c:v>
                </c:pt>
                <c:pt idx="204">
                  <c:v>7.2907999999999999</c:v>
                </c:pt>
                <c:pt idx="205">
                  <c:v>7.2925000000000004</c:v>
                </c:pt>
                <c:pt idx="206">
                  <c:v>7.2812999999999999</c:v>
                </c:pt>
                <c:pt idx="207">
                  <c:v>7.2511999999999999</c:v>
                </c:pt>
                <c:pt idx="208">
                  <c:v>7.2712000000000003</c:v>
                </c:pt>
                <c:pt idx="209">
                  <c:v>7.2712000000000003</c:v>
                </c:pt>
                <c:pt idx="210">
                  <c:v>7.2706999999999997</c:v>
                </c:pt>
                <c:pt idx="211">
                  <c:v>7.2817999999999996</c:v>
                </c:pt>
                <c:pt idx="212">
                  <c:v>7.2507000000000001</c:v>
                </c:pt>
                <c:pt idx="213">
                  <c:v>7.2450999999999999</c:v>
                </c:pt>
                <c:pt idx="214">
                  <c:v>7.2587000000000002</c:v>
                </c:pt>
                <c:pt idx="215">
                  <c:v>7.1961000000000004</c:v>
                </c:pt>
                <c:pt idx="216">
                  <c:v>7.1961000000000004</c:v>
                </c:pt>
                <c:pt idx="217">
                  <c:v>7.1684999999999999</c:v>
                </c:pt>
                <c:pt idx="218">
                  <c:v>7.1704999999999997</c:v>
                </c:pt>
                <c:pt idx="219">
                  <c:v>7.1970999999999998</c:v>
                </c:pt>
                <c:pt idx="220">
                  <c:v>7.1931000000000003</c:v>
                </c:pt>
                <c:pt idx="221">
                  <c:v>7.1920999999999999</c:v>
                </c:pt>
                <c:pt idx="222">
                  <c:v>7.1871</c:v>
                </c:pt>
                <c:pt idx="223">
                  <c:v>7.1871</c:v>
                </c:pt>
                <c:pt idx="224">
                  <c:v>7.1916000000000002</c:v>
                </c:pt>
                <c:pt idx="225">
                  <c:v>7.1970999999999998</c:v>
                </c:pt>
                <c:pt idx="226">
                  <c:v>7.1689999999999996</c:v>
                </c:pt>
                <c:pt idx="227">
                  <c:v>7.1805000000000003</c:v>
                </c:pt>
                <c:pt idx="228">
                  <c:v>7.1936</c:v>
                </c:pt>
                <c:pt idx="229">
                  <c:v>7.18</c:v>
                </c:pt>
                <c:pt idx="230">
                  <c:v>7.18</c:v>
                </c:pt>
                <c:pt idx="231">
                  <c:v>7.165</c:v>
                </c:pt>
                <c:pt idx="232">
                  <c:v>7.15</c:v>
                </c:pt>
                <c:pt idx="233">
                  <c:v>7.149</c:v>
                </c:pt>
                <c:pt idx="234">
                  <c:v>7.1529999999999996</c:v>
                </c:pt>
                <c:pt idx="235">
                  <c:v>7.1609999999999996</c:v>
                </c:pt>
                <c:pt idx="236">
                  <c:v>7.14</c:v>
                </c:pt>
                <c:pt idx="237">
                  <c:v>7.14</c:v>
                </c:pt>
                <c:pt idx="238">
                  <c:v>7.1345000000000001</c:v>
                </c:pt>
                <c:pt idx="239">
                  <c:v>7.1433</c:v>
                </c:pt>
                <c:pt idx="240">
                  <c:v>7.1429999999999998</c:v>
                </c:pt>
                <c:pt idx="241">
                  <c:v>7.1464999999999996</c:v>
                </c:pt>
                <c:pt idx="242">
                  <c:v>7.1154000000000002</c:v>
                </c:pt>
                <c:pt idx="243">
                  <c:v>7.1109</c:v>
                </c:pt>
                <c:pt idx="244">
                  <c:v>7.1109</c:v>
                </c:pt>
                <c:pt idx="245">
                  <c:v>7.1219000000000001</c:v>
                </c:pt>
                <c:pt idx="246">
                  <c:v>7.1338999999999997</c:v>
                </c:pt>
                <c:pt idx="247">
                  <c:v>7.1308999999999996</c:v>
                </c:pt>
                <c:pt idx="248">
                  <c:v>7.1178999999999997</c:v>
                </c:pt>
                <c:pt idx="249">
                  <c:v>7.1093999999999999</c:v>
                </c:pt>
                <c:pt idx="250">
                  <c:v>7.1189</c:v>
                </c:pt>
                <c:pt idx="251">
                  <c:v>7.1189</c:v>
                </c:pt>
                <c:pt idx="252">
                  <c:v>7.1269</c:v>
                </c:pt>
                <c:pt idx="253">
                  <c:v>7.141</c:v>
                </c:pt>
                <c:pt idx="254">
                  <c:v>7.1314000000000002</c:v>
                </c:pt>
                <c:pt idx="255">
                  <c:v>7.1390000000000002</c:v>
                </c:pt>
                <c:pt idx="256">
                  <c:v>7.1284000000000001</c:v>
                </c:pt>
                <c:pt idx="257">
                  <c:v>7.1158999999999999</c:v>
                </c:pt>
                <c:pt idx="258">
                  <c:v>7.1158999999999999</c:v>
                </c:pt>
                <c:pt idx="259">
                  <c:v>7.1158999999999999</c:v>
                </c:pt>
                <c:pt idx="260">
                  <c:v>7.1158999999999999</c:v>
                </c:pt>
                <c:pt idx="261">
                  <c:v>7.1124000000000001</c:v>
                </c:pt>
                <c:pt idx="262">
                  <c:v>7.1189</c:v>
                </c:pt>
                <c:pt idx="263">
                  <c:v>7.0747999999999998</c:v>
                </c:pt>
                <c:pt idx="264">
                  <c:v>7.0667999999999997</c:v>
                </c:pt>
                <c:pt idx="265">
                  <c:v>7.0667999999999997</c:v>
                </c:pt>
                <c:pt idx="266">
                  <c:v>7.0643000000000002</c:v>
                </c:pt>
                <c:pt idx="267">
                  <c:v>7.0738000000000003</c:v>
                </c:pt>
                <c:pt idx="268">
                  <c:v>7.0327000000000002</c:v>
                </c:pt>
                <c:pt idx="269">
                  <c:v>7.0407999999999999</c:v>
                </c:pt>
                <c:pt idx="270">
                  <c:v>7.0357000000000003</c:v>
                </c:pt>
                <c:pt idx="271">
                  <c:v>7.0292000000000003</c:v>
                </c:pt>
                <c:pt idx="272">
                  <c:v>7.0292000000000003</c:v>
                </c:pt>
                <c:pt idx="273">
                  <c:v>7.0342000000000002</c:v>
                </c:pt>
                <c:pt idx="274">
                  <c:v>7.0403000000000002</c:v>
                </c:pt>
                <c:pt idx="275">
                  <c:v>7.0427999999999997</c:v>
                </c:pt>
                <c:pt idx="276">
                  <c:v>7.0448000000000004</c:v>
                </c:pt>
                <c:pt idx="277">
                  <c:v>7.0568</c:v>
                </c:pt>
                <c:pt idx="278">
                  <c:v>7.0827999999999998</c:v>
                </c:pt>
                <c:pt idx="279">
                  <c:v>7.0827999999999998</c:v>
                </c:pt>
                <c:pt idx="280">
                  <c:v>7.0899000000000001</c:v>
                </c:pt>
                <c:pt idx="281">
                  <c:v>7.0728</c:v>
                </c:pt>
                <c:pt idx="282">
                  <c:v>7.0812999999999997</c:v>
                </c:pt>
                <c:pt idx="283">
                  <c:v>7.0914000000000001</c:v>
                </c:pt>
                <c:pt idx="284">
                  <c:v>7.0918999999999999</c:v>
                </c:pt>
                <c:pt idx="285">
                  <c:v>7.0842999999999998</c:v>
                </c:pt>
                <c:pt idx="286">
                  <c:v>7.0842999999999998</c:v>
                </c:pt>
                <c:pt idx="287">
                  <c:v>7.0918999999999999</c:v>
                </c:pt>
                <c:pt idx="288">
                  <c:v>7.1128999999999998</c:v>
                </c:pt>
                <c:pt idx="289">
                  <c:v>7.1329000000000002</c:v>
                </c:pt>
                <c:pt idx="290">
                  <c:v>7.1360000000000001</c:v>
                </c:pt>
                <c:pt idx="291">
                  <c:v>7.1405000000000003</c:v>
                </c:pt>
                <c:pt idx="292">
                  <c:v>7.1219000000000001</c:v>
                </c:pt>
                <c:pt idx="293">
                  <c:v>7.1219000000000001</c:v>
                </c:pt>
                <c:pt idx="294">
                  <c:v>7.1199000000000003</c:v>
                </c:pt>
                <c:pt idx="295">
                  <c:v>7.1395</c:v>
                </c:pt>
                <c:pt idx="296">
                  <c:v>7.1485000000000003</c:v>
                </c:pt>
                <c:pt idx="297">
                  <c:v>7.1384999999999996</c:v>
                </c:pt>
                <c:pt idx="298">
                  <c:v>7.141</c:v>
                </c:pt>
                <c:pt idx="299">
                  <c:v>7.141</c:v>
                </c:pt>
                <c:pt idx="300">
                  <c:v>7.141</c:v>
                </c:pt>
                <c:pt idx="301">
                  <c:v>7.1501999999999999</c:v>
                </c:pt>
                <c:pt idx="302">
                  <c:v>7.1497999999999999</c:v>
                </c:pt>
                <c:pt idx="303">
                  <c:v>7.1455000000000002</c:v>
                </c:pt>
                <c:pt idx="304">
                  <c:v>7.1425000000000001</c:v>
                </c:pt>
                <c:pt idx="305">
                  <c:v>7.1379999999999999</c:v>
                </c:pt>
                <c:pt idx="306">
                  <c:v>7.1485000000000003</c:v>
                </c:pt>
                <c:pt idx="307">
                  <c:v>7.1485000000000003</c:v>
                </c:pt>
                <c:pt idx="308">
                  <c:v>7.1288999999999998</c:v>
                </c:pt>
                <c:pt idx="309">
                  <c:v>7.1249000000000002</c:v>
                </c:pt>
                <c:pt idx="310">
                  <c:v>7.1420000000000003</c:v>
                </c:pt>
                <c:pt idx="311">
                  <c:v>7.2050000000000001</c:v>
                </c:pt>
                <c:pt idx="312">
                  <c:v>7.1619999999999999</c:v>
                </c:pt>
                <c:pt idx="313">
                  <c:v>7.2046000000000001</c:v>
                </c:pt>
                <c:pt idx="314">
                  <c:v>7.2046000000000001</c:v>
                </c:pt>
                <c:pt idx="315">
                  <c:v>7.1946000000000003</c:v>
                </c:pt>
                <c:pt idx="316">
                  <c:v>7.2401999999999997</c:v>
                </c:pt>
                <c:pt idx="317">
                  <c:v>7.2332000000000001</c:v>
                </c:pt>
                <c:pt idx="318">
                  <c:v>7.2602000000000002</c:v>
                </c:pt>
                <c:pt idx="319">
                  <c:v>7.2561999999999998</c:v>
                </c:pt>
                <c:pt idx="320">
                  <c:v>7.2481</c:v>
                </c:pt>
                <c:pt idx="321">
                  <c:v>7.2481</c:v>
                </c:pt>
                <c:pt idx="322">
                  <c:v>7.2521000000000004</c:v>
                </c:pt>
                <c:pt idx="323">
                  <c:v>7.2511000000000001</c:v>
                </c:pt>
                <c:pt idx="324">
                  <c:v>7.2576999999999998</c:v>
                </c:pt>
                <c:pt idx="325">
                  <c:v>7.2617000000000003</c:v>
                </c:pt>
                <c:pt idx="326">
                  <c:v>7.2647000000000004</c:v>
                </c:pt>
                <c:pt idx="327">
                  <c:v>7.2675000000000001</c:v>
                </c:pt>
                <c:pt idx="328">
                  <c:v>7.2675000000000001</c:v>
                </c:pt>
                <c:pt idx="329">
                  <c:v>7.2602000000000002</c:v>
                </c:pt>
                <c:pt idx="330">
                  <c:v>7.2751999999999999</c:v>
                </c:pt>
                <c:pt idx="331">
                  <c:v>7.2732000000000001</c:v>
                </c:pt>
                <c:pt idx="332">
                  <c:v>7.2611999999999997</c:v>
                </c:pt>
                <c:pt idx="333">
                  <c:v>7.2521000000000004</c:v>
                </c:pt>
                <c:pt idx="334">
                  <c:v>7.2667000000000002</c:v>
                </c:pt>
                <c:pt idx="335">
                  <c:v>7.2667000000000002</c:v>
                </c:pt>
                <c:pt idx="336">
                  <c:v>7.2766999999999999</c:v>
                </c:pt>
                <c:pt idx="337">
                  <c:v>7.3102999999999998</c:v>
                </c:pt>
                <c:pt idx="338">
                  <c:v>7.3013000000000003</c:v>
                </c:pt>
                <c:pt idx="339">
                  <c:v>7.2937000000000003</c:v>
                </c:pt>
                <c:pt idx="340">
                  <c:v>7.2857000000000003</c:v>
                </c:pt>
                <c:pt idx="341">
                  <c:v>7.2927</c:v>
                </c:pt>
                <c:pt idx="342">
                  <c:v>7.2927</c:v>
                </c:pt>
                <c:pt idx="343">
                  <c:v>7.2942</c:v>
                </c:pt>
                <c:pt idx="344">
                  <c:v>7.2766999999999999</c:v>
                </c:pt>
                <c:pt idx="345">
                  <c:v>7.2622</c:v>
                </c:pt>
                <c:pt idx="346">
                  <c:v>7.2816999999999998</c:v>
                </c:pt>
                <c:pt idx="347">
                  <c:v>7.2946999999999997</c:v>
                </c:pt>
                <c:pt idx="348">
                  <c:v>7.2927</c:v>
                </c:pt>
                <c:pt idx="349">
                  <c:v>7.2927</c:v>
                </c:pt>
                <c:pt idx="350">
                  <c:v>7.2931999999999997</c:v>
                </c:pt>
                <c:pt idx="351">
                  <c:v>7.3042999999999996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CE-436E-AB71-334AB527B82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3M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Sheet2!$A$2:$A$353</c:f>
              <c:numCache>
                <c:formatCode>yyyy\-mm\-dd;@</c:formatCode>
                <c:ptCount val="352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  <c:pt idx="264">
                  <c:v>45556</c:v>
                </c:pt>
                <c:pt idx="265">
                  <c:v>45557</c:v>
                </c:pt>
                <c:pt idx="266">
                  <c:v>45558</c:v>
                </c:pt>
                <c:pt idx="267">
                  <c:v>45559</c:v>
                </c:pt>
                <c:pt idx="268">
                  <c:v>45560</c:v>
                </c:pt>
                <c:pt idx="269">
                  <c:v>45561</c:v>
                </c:pt>
                <c:pt idx="270">
                  <c:v>45562</c:v>
                </c:pt>
                <c:pt idx="271">
                  <c:v>45563</c:v>
                </c:pt>
                <c:pt idx="272">
                  <c:v>45564</c:v>
                </c:pt>
                <c:pt idx="273">
                  <c:v>45565</c:v>
                </c:pt>
                <c:pt idx="274">
                  <c:v>45566</c:v>
                </c:pt>
                <c:pt idx="275">
                  <c:v>45567</c:v>
                </c:pt>
                <c:pt idx="276">
                  <c:v>45568</c:v>
                </c:pt>
                <c:pt idx="277">
                  <c:v>45569</c:v>
                </c:pt>
                <c:pt idx="278">
                  <c:v>45570</c:v>
                </c:pt>
                <c:pt idx="279">
                  <c:v>45571</c:v>
                </c:pt>
                <c:pt idx="280">
                  <c:v>45572</c:v>
                </c:pt>
                <c:pt idx="281">
                  <c:v>45573</c:v>
                </c:pt>
                <c:pt idx="282">
                  <c:v>45574</c:v>
                </c:pt>
                <c:pt idx="283">
                  <c:v>45575</c:v>
                </c:pt>
                <c:pt idx="284">
                  <c:v>45576</c:v>
                </c:pt>
                <c:pt idx="285">
                  <c:v>45577</c:v>
                </c:pt>
                <c:pt idx="286">
                  <c:v>45578</c:v>
                </c:pt>
                <c:pt idx="287">
                  <c:v>45579</c:v>
                </c:pt>
                <c:pt idx="288">
                  <c:v>45580</c:v>
                </c:pt>
                <c:pt idx="289">
                  <c:v>45581</c:v>
                </c:pt>
                <c:pt idx="290">
                  <c:v>45582</c:v>
                </c:pt>
                <c:pt idx="291">
                  <c:v>45583</c:v>
                </c:pt>
                <c:pt idx="292">
                  <c:v>45584</c:v>
                </c:pt>
                <c:pt idx="293">
                  <c:v>45585</c:v>
                </c:pt>
                <c:pt idx="294">
                  <c:v>45586</c:v>
                </c:pt>
                <c:pt idx="295">
                  <c:v>45587</c:v>
                </c:pt>
                <c:pt idx="296">
                  <c:v>45588</c:v>
                </c:pt>
                <c:pt idx="297">
                  <c:v>45589</c:v>
                </c:pt>
                <c:pt idx="298">
                  <c:v>45590</c:v>
                </c:pt>
                <c:pt idx="299">
                  <c:v>45591</c:v>
                </c:pt>
                <c:pt idx="300">
                  <c:v>45592</c:v>
                </c:pt>
                <c:pt idx="301">
                  <c:v>45593</c:v>
                </c:pt>
                <c:pt idx="302">
                  <c:v>45594</c:v>
                </c:pt>
                <c:pt idx="303">
                  <c:v>45595</c:v>
                </c:pt>
                <c:pt idx="304">
                  <c:v>45596</c:v>
                </c:pt>
                <c:pt idx="305">
                  <c:v>45597</c:v>
                </c:pt>
                <c:pt idx="306">
                  <c:v>45598</c:v>
                </c:pt>
                <c:pt idx="307">
                  <c:v>45599</c:v>
                </c:pt>
                <c:pt idx="308">
                  <c:v>45600</c:v>
                </c:pt>
                <c:pt idx="309">
                  <c:v>45601</c:v>
                </c:pt>
                <c:pt idx="310">
                  <c:v>45602</c:v>
                </c:pt>
                <c:pt idx="311">
                  <c:v>45603</c:v>
                </c:pt>
                <c:pt idx="312">
                  <c:v>45604</c:v>
                </c:pt>
                <c:pt idx="313">
                  <c:v>45605</c:v>
                </c:pt>
                <c:pt idx="314">
                  <c:v>45606</c:v>
                </c:pt>
                <c:pt idx="315">
                  <c:v>45607</c:v>
                </c:pt>
                <c:pt idx="316">
                  <c:v>45608</c:v>
                </c:pt>
                <c:pt idx="317">
                  <c:v>45609</c:v>
                </c:pt>
                <c:pt idx="318">
                  <c:v>45610</c:v>
                </c:pt>
                <c:pt idx="319">
                  <c:v>45611</c:v>
                </c:pt>
                <c:pt idx="320">
                  <c:v>45612</c:v>
                </c:pt>
                <c:pt idx="321">
                  <c:v>45613</c:v>
                </c:pt>
                <c:pt idx="322">
                  <c:v>45614</c:v>
                </c:pt>
                <c:pt idx="323">
                  <c:v>45615</c:v>
                </c:pt>
                <c:pt idx="324">
                  <c:v>45616</c:v>
                </c:pt>
                <c:pt idx="325">
                  <c:v>45617</c:v>
                </c:pt>
                <c:pt idx="326">
                  <c:v>45618</c:v>
                </c:pt>
                <c:pt idx="327">
                  <c:v>45619</c:v>
                </c:pt>
                <c:pt idx="328">
                  <c:v>45620</c:v>
                </c:pt>
                <c:pt idx="329">
                  <c:v>45621</c:v>
                </c:pt>
                <c:pt idx="330">
                  <c:v>45622</c:v>
                </c:pt>
                <c:pt idx="331">
                  <c:v>45623</c:v>
                </c:pt>
                <c:pt idx="332">
                  <c:v>45624</c:v>
                </c:pt>
                <c:pt idx="333">
                  <c:v>45625</c:v>
                </c:pt>
                <c:pt idx="334">
                  <c:v>45626</c:v>
                </c:pt>
                <c:pt idx="335">
                  <c:v>45627</c:v>
                </c:pt>
                <c:pt idx="336">
                  <c:v>45628</c:v>
                </c:pt>
                <c:pt idx="337">
                  <c:v>45629</c:v>
                </c:pt>
                <c:pt idx="338">
                  <c:v>45630</c:v>
                </c:pt>
                <c:pt idx="339">
                  <c:v>45631</c:v>
                </c:pt>
                <c:pt idx="340">
                  <c:v>45632</c:v>
                </c:pt>
                <c:pt idx="341">
                  <c:v>45633</c:v>
                </c:pt>
                <c:pt idx="342">
                  <c:v>45634</c:v>
                </c:pt>
                <c:pt idx="343">
                  <c:v>45635</c:v>
                </c:pt>
                <c:pt idx="344">
                  <c:v>45636</c:v>
                </c:pt>
                <c:pt idx="345">
                  <c:v>45637</c:v>
                </c:pt>
                <c:pt idx="346">
                  <c:v>45638</c:v>
                </c:pt>
                <c:pt idx="347">
                  <c:v>45639</c:v>
                </c:pt>
                <c:pt idx="348">
                  <c:v>45640</c:v>
                </c:pt>
                <c:pt idx="349">
                  <c:v>45641</c:v>
                </c:pt>
                <c:pt idx="350">
                  <c:v>45642</c:v>
                </c:pt>
                <c:pt idx="351">
                  <c:v>45643</c:v>
                </c:pt>
              </c:numCache>
            </c:numRef>
          </c:cat>
          <c:val>
            <c:numRef>
              <c:f>Sheet2!$C$2:$C$353</c:f>
              <c:numCache>
                <c:formatCode>0.0000_ </c:formatCode>
                <c:ptCount val="352"/>
                <c:pt idx="1">
                  <c:v>7.1571249999999997</c:v>
                </c:pt>
                <c:pt idx="2">
                  <c:v>7.1818999999999997</c:v>
                </c:pt>
                <c:pt idx="3">
                  <c:v>7.1924000000000001</c:v>
                </c:pt>
                <c:pt idx="4">
                  <c:v>7.1967499999999998</c:v>
                </c:pt>
                <c:pt idx="7">
                  <c:v>7.1961500000000003</c:v>
                </c:pt>
                <c:pt idx="8">
                  <c:v>7.2000500000000001</c:v>
                </c:pt>
                <c:pt idx="9">
                  <c:v>7.2144000000000004</c:v>
                </c:pt>
                <c:pt idx="10">
                  <c:v>7.2039749999999998</c:v>
                </c:pt>
                <c:pt idx="11">
                  <c:v>7.2039549999999997</c:v>
                </c:pt>
                <c:pt idx="14">
                  <c:v>7.2145000000000001</c:v>
                </c:pt>
                <c:pt idx="15">
                  <c:v>7.2247994999999996</c:v>
                </c:pt>
                <c:pt idx="16">
                  <c:v>7.2390999999999996</c:v>
                </c:pt>
                <c:pt idx="17">
                  <c:v>7.2372500000000004</c:v>
                </c:pt>
                <c:pt idx="18">
                  <c:v>7.2369000000000003</c:v>
                </c:pt>
                <c:pt idx="21">
                  <c:v>7.2382</c:v>
                </c:pt>
                <c:pt idx="22">
                  <c:v>7.2110500000000002</c:v>
                </c:pt>
                <c:pt idx="23">
                  <c:v>7.2125500000000002</c:v>
                </c:pt>
                <c:pt idx="24">
                  <c:v>7.2041750000000002</c:v>
                </c:pt>
                <c:pt idx="25">
                  <c:v>7.2195999999999998</c:v>
                </c:pt>
                <c:pt idx="28">
                  <c:v>7.2222175000000002</c:v>
                </c:pt>
                <c:pt idx="30">
                  <c:v>7.2211499999999997</c:v>
                </c:pt>
                <c:pt idx="31">
                  <c:v>7.22065</c:v>
                </c:pt>
                <c:pt idx="32">
                  <c:v>7.2234999999999996</c:v>
                </c:pt>
                <c:pt idx="35">
                  <c:v>7.2416999999999998</c:v>
                </c:pt>
                <c:pt idx="37">
                  <c:v>7.2316500000000001</c:v>
                </c:pt>
                <c:pt idx="38">
                  <c:v>7.2310999999999996</c:v>
                </c:pt>
                <c:pt idx="39">
                  <c:v>7.2396000000000003</c:v>
                </c:pt>
                <c:pt idx="49">
                  <c:v>7.2384000000000004</c:v>
                </c:pt>
                <c:pt idx="50">
                  <c:v>7.2397499999999999</c:v>
                </c:pt>
                <c:pt idx="51">
                  <c:v>7.2377000000000002</c:v>
                </c:pt>
                <c:pt idx="52">
                  <c:v>7.2352999999999996</c:v>
                </c:pt>
                <c:pt idx="53">
                  <c:v>7.2351999999999999</c:v>
                </c:pt>
                <c:pt idx="56">
                  <c:v>7.2383499999999996</c:v>
                </c:pt>
                <c:pt idx="58">
                  <c:v>7.2369000000000003</c:v>
                </c:pt>
                <c:pt idx="59">
                  <c:v>7.2346000000000004</c:v>
                </c:pt>
                <c:pt idx="60">
                  <c:v>7.2371499999999997</c:v>
                </c:pt>
                <c:pt idx="63">
                  <c:v>7.2428999999999997</c:v>
                </c:pt>
                <c:pt idx="64">
                  <c:v>7.2419000000000002</c:v>
                </c:pt>
                <c:pt idx="65">
                  <c:v>7.24125</c:v>
                </c:pt>
                <c:pt idx="66">
                  <c:v>7.2427000000000001</c:v>
                </c:pt>
                <c:pt idx="67">
                  <c:v>7.2382499999999999</c:v>
                </c:pt>
                <c:pt idx="70">
                  <c:v>7.2308000000000003</c:v>
                </c:pt>
                <c:pt idx="71">
                  <c:v>7.2217000000000002</c:v>
                </c:pt>
                <c:pt idx="73">
                  <c:v>7.2320000000000002</c:v>
                </c:pt>
                <c:pt idx="74">
                  <c:v>7.2389999999999999</c:v>
                </c:pt>
                <c:pt idx="77">
                  <c:v>7.2401499999999999</c:v>
                </c:pt>
                <c:pt idx="78">
                  <c:v>7.2405999999999997</c:v>
                </c:pt>
                <c:pt idx="79">
                  <c:v>7.2403500000000003</c:v>
                </c:pt>
                <c:pt idx="80">
                  <c:v>7.2406499999999996</c:v>
                </c:pt>
                <c:pt idx="81">
                  <c:v>7.2693750000000001</c:v>
                </c:pt>
                <c:pt idx="84">
                  <c:v>7.25115</c:v>
                </c:pt>
                <c:pt idx="85">
                  <c:v>7.26065</c:v>
                </c:pt>
                <c:pt idx="87">
                  <c:v>7.2711499999999996</c:v>
                </c:pt>
                <c:pt idx="88">
                  <c:v>7.2705500000000001</c:v>
                </c:pt>
                <c:pt idx="91">
                  <c:v>7.2737499999999997</c:v>
                </c:pt>
                <c:pt idx="92">
                  <c:v>7.2797499999999999</c:v>
                </c:pt>
                <c:pt idx="93">
                  <c:v>7.2778</c:v>
                </c:pt>
                <c:pt idx="98">
                  <c:v>7.2764499999999996</c:v>
                </c:pt>
                <c:pt idx="99">
                  <c:v>7.2768249999999997</c:v>
                </c:pt>
                <c:pt idx="100">
                  <c:v>7.2735500000000002</c:v>
                </c:pt>
                <c:pt idx="101">
                  <c:v>7.2785500000000001</c:v>
                </c:pt>
                <c:pt idx="102">
                  <c:v>7.2793999999999999</c:v>
                </c:pt>
                <c:pt idx="105">
                  <c:v>7.2810499999999996</c:v>
                </c:pt>
                <c:pt idx="106">
                  <c:v>7.2820999999999998</c:v>
                </c:pt>
                <c:pt idx="107">
                  <c:v>7.2836999999999996</c:v>
                </c:pt>
                <c:pt idx="109">
                  <c:v>7.2838000000000003</c:v>
                </c:pt>
                <c:pt idx="112">
                  <c:v>7.2867499999999996</c:v>
                </c:pt>
                <c:pt idx="113">
                  <c:v>7.2877000000000001</c:v>
                </c:pt>
                <c:pt idx="114">
                  <c:v>7.2843999999999998</c:v>
                </c:pt>
                <c:pt idx="115">
                  <c:v>7.2881499999999999</c:v>
                </c:pt>
                <c:pt idx="116">
                  <c:v>7.2875500000000004</c:v>
                </c:pt>
                <c:pt idx="119">
                  <c:v>7.28775</c:v>
                </c:pt>
                <c:pt idx="120">
                  <c:v>7.2862999999999998</c:v>
                </c:pt>
                <c:pt idx="126">
                  <c:v>7.2571500000000002</c:v>
                </c:pt>
                <c:pt idx="127">
                  <c:v>7.2604499999999996</c:v>
                </c:pt>
                <c:pt idx="128">
                  <c:v>7.2683</c:v>
                </c:pt>
                <c:pt idx="130">
                  <c:v>7.2672999999999996</c:v>
                </c:pt>
                <c:pt idx="133">
                  <c:v>7.2758500000000002</c:v>
                </c:pt>
                <c:pt idx="134">
                  <c:v>7.2788000000000004</c:v>
                </c:pt>
                <c:pt idx="135">
                  <c:v>7.2610000000000001</c:v>
                </c:pt>
                <c:pt idx="136">
                  <c:v>7.2554999999999996</c:v>
                </c:pt>
                <c:pt idx="137">
                  <c:v>7.2657499999999997</c:v>
                </c:pt>
                <c:pt idx="140">
                  <c:v>7.2697000000000003</c:v>
                </c:pt>
                <c:pt idx="141">
                  <c:v>7.2770999999999999</c:v>
                </c:pt>
                <c:pt idx="142">
                  <c:v>7.2784000000000004</c:v>
                </c:pt>
                <c:pt idx="143">
                  <c:v>7.2838000000000003</c:v>
                </c:pt>
                <c:pt idx="144">
                  <c:v>7.2853500000000002</c:v>
                </c:pt>
                <c:pt idx="147">
                  <c:v>7.2864000000000004</c:v>
                </c:pt>
                <c:pt idx="149">
                  <c:v>7.28925</c:v>
                </c:pt>
                <c:pt idx="150">
                  <c:v>7.2782</c:v>
                </c:pt>
                <c:pt idx="151">
                  <c:v>7.2842000000000002</c:v>
                </c:pt>
                <c:pt idx="154">
                  <c:v>7.2869999999999999</c:v>
                </c:pt>
                <c:pt idx="155">
                  <c:v>7.2865500000000001</c:v>
                </c:pt>
                <c:pt idx="156">
                  <c:v>7.2865500000000001</c:v>
                </c:pt>
                <c:pt idx="157">
                  <c:v>7.2849000000000004</c:v>
                </c:pt>
                <c:pt idx="162">
                  <c:v>7.2926000000000002</c:v>
                </c:pt>
                <c:pt idx="163">
                  <c:v>7.2888000000000002</c:v>
                </c:pt>
                <c:pt idx="164">
                  <c:v>7.2894500000000004</c:v>
                </c:pt>
                <c:pt idx="165">
                  <c:v>7.2938000000000001</c:v>
                </c:pt>
                <c:pt idx="168">
                  <c:v>7.29345</c:v>
                </c:pt>
                <c:pt idx="169">
                  <c:v>7.2929500000000003</c:v>
                </c:pt>
                <c:pt idx="170">
                  <c:v>7.2920999999999996</c:v>
                </c:pt>
                <c:pt idx="171">
                  <c:v>7.2980499999999999</c:v>
                </c:pt>
                <c:pt idx="172">
                  <c:v>7.3003499999999999</c:v>
                </c:pt>
                <c:pt idx="175">
                  <c:v>7.2999499999999999</c:v>
                </c:pt>
                <c:pt idx="176">
                  <c:v>7.2996999999999996</c:v>
                </c:pt>
                <c:pt idx="177">
                  <c:v>7.3025500000000001</c:v>
                </c:pt>
                <c:pt idx="178">
                  <c:v>7.3012499999999996</c:v>
                </c:pt>
                <c:pt idx="179">
                  <c:v>7.3008499999999996</c:v>
                </c:pt>
                <c:pt idx="182">
                  <c:v>7.3026</c:v>
                </c:pt>
                <c:pt idx="183">
                  <c:v>7.3055500000000002</c:v>
                </c:pt>
                <c:pt idx="185">
                  <c:v>7.3091049999999997</c:v>
                </c:pt>
                <c:pt idx="186">
                  <c:v>7.3068749999999998</c:v>
                </c:pt>
                <c:pt idx="189">
                  <c:v>7.3082000000000003</c:v>
                </c:pt>
                <c:pt idx="190">
                  <c:v>7.3115069999999998</c:v>
                </c:pt>
                <c:pt idx="191">
                  <c:v>7.3117869999999998</c:v>
                </c:pt>
                <c:pt idx="196">
                  <c:v>7.2943100000000003</c:v>
                </c:pt>
                <c:pt idx="197">
                  <c:v>7.2990089999999999</c:v>
                </c:pt>
                <c:pt idx="198">
                  <c:v>7.3003549999999997</c:v>
                </c:pt>
                <c:pt idx="199">
                  <c:v>7.2917249999999996</c:v>
                </c:pt>
                <c:pt idx="200">
                  <c:v>7.2991000000000001</c:v>
                </c:pt>
                <c:pt idx="203">
                  <c:v>7.3045499999999999</c:v>
                </c:pt>
                <c:pt idx="204">
                  <c:v>7.3055750000000002</c:v>
                </c:pt>
                <c:pt idx="205">
                  <c:v>7.3040000000000003</c:v>
                </c:pt>
                <c:pt idx="206">
                  <c:v>7.2772249999999996</c:v>
                </c:pt>
                <c:pt idx="207">
                  <c:v>7.2779999999999996</c:v>
                </c:pt>
                <c:pt idx="210">
                  <c:v>7.2857399999999997</c:v>
                </c:pt>
                <c:pt idx="211">
                  <c:v>7.2907599999999997</c:v>
                </c:pt>
                <c:pt idx="212">
                  <c:v>7.2636149999999997</c:v>
                </c:pt>
                <c:pt idx="213">
                  <c:v>7.2598500000000001</c:v>
                </c:pt>
                <c:pt idx="214">
                  <c:v>7.2384750000000002</c:v>
                </c:pt>
                <c:pt idx="217">
                  <c:v>7.1569469999999997</c:v>
                </c:pt>
                <c:pt idx="218">
                  <c:v>7.1709750000000003</c:v>
                </c:pt>
                <c:pt idx="219">
                  <c:v>7.2051100000000003</c:v>
                </c:pt>
                <c:pt idx="220">
                  <c:v>7.19665</c:v>
                </c:pt>
                <c:pt idx="221">
                  <c:v>7.1946000000000003</c:v>
                </c:pt>
                <c:pt idx="224">
                  <c:v>7.2096499999999999</c:v>
                </c:pt>
                <c:pt idx="225">
                  <c:v>7.2049500000000002</c:v>
                </c:pt>
                <c:pt idx="226">
                  <c:v>7.1744000000000003</c:v>
                </c:pt>
                <c:pt idx="227">
                  <c:v>7.1809500000000002</c:v>
                </c:pt>
                <c:pt idx="228">
                  <c:v>7.1938500000000003</c:v>
                </c:pt>
                <c:pt idx="231">
                  <c:v>7.18065</c:v>
                </c:pt>
                <c:pt idx="232">
                  <c:v>7.1654</c:v>
                </c:pt>
                <c:pt idx="233">
                  <c:v>7.1578999999999997</c:v>
                </c:pt>
                <c:pt idx="234">
                  <c:v>7.1635</c:v>
                </c:pt>
                <c:pt idx="235">
                  <c:v>7.1656500000000003</c:v>
                </c:pt>
                <c:pt idx="238">
                  <c:v>7.1543999999999999</c:v>
                </c:pt>
                <c:pt idx="239">
                  <c:v>7.1576500000000003</c:v>
                </c:pt>
                <c:pt idx="240">
                  <c:v>7.1602499999999996</c:v>
                </c:pt>
                <c:pt idx="241">
                  <c:v>7.1417999999999999</c:v>
                </c:pt>
                <c:pt idx="242">
                  <c:v>7.1253000000000002</c:v>
                </c:pt>
                <c:pt idx="245">
                  <c:v>7.1372999999999998</c:v>
                </c:pt>
                <c:pt idx="246">
                  <c:v>7.1479999999999997</c:v>
                </c:pt>
                <c:pt idx="247">
                  <c:v>7.1418999999999997</c:v>
                </c:pt>
                <c:pt idx="248">
                  <c:v>7.1315</c:v>
                </c:pt>
                <c:pt idx="249">
                  <c:v>7.1182499999999997</c:v>
                </c:pt>
                <c:pt idx="252">
                  <c:v>7.1378500000000003</c:v>
                </c:pt>
                <c:pt idx="253">
                  <c:v>7.1475999999999997</c:v>
                </c:pt>
                <c:pt idx="254">
                  <c:v>7.1409500000000001</c:v>
                </c:pt>
                <c:pt idx="255">
                  <c:v>7.1493500000000001</c:v>
                </c:pt>
                <c:pt idx="261">
                  <c:v>7.1282500000000004</c:v>
                </c:pt>
                <c:pt idx="262">
                  <c:v>7.1227749999999999</c:v>
                </c:pt>
                <c:pt idx="263">
                  <c:v>7.0895000000000001</c:v>
                </c:pt>
                <c:pt idx="267">
                  <c:v>7.080425</c:v>
                </c:pt>
                <c:pt idx="268">
                  <c:v>7.0533250000000001</c:v>
                </c:pt>
                <c:pt idx="269">
                  <c:v>7.0556999999999999</c:v>
                </c:pt>
                <c:pt idx="273">
                  <c:v>7.0492999999999997</c:v>
                </c:pt>
                <c:pt idx="281">
                  <c:v>7.0917000000000003</c:v>
                </c:pt>
                <c:pt idx="282">
                  <c:v>7.1063749999999999</c:v>
                </c:pt>
                <c:pt idx="283">
                  <c:v>7.1030150000000001</c:v>
                </c:pt>
                <c:pt idx="284">
                  <c:v>7.1067499999999999</c:v>
                </c:pt>
                <c:pt idx="287">
                  <c:v>7.1146000000000003</c:v>
                </c:pt>
                <c:pt idx="288">
                  <c:v>7.1558489999999999</c:v>
                </c:pt>
                <c:pt idx="289">
                  <c:v>7.1591750000000003</c:v>
                </c:pt>
                <c:pt idx="290">
                  <c:v>7.1654499999999999</c:v>
                </c:pt>
                <c:pt idx="291">
                  <c:v>7.1464749999999997</c:v>
                </c:pt>
                <c:pt idx="294">
                  <c:v>7.1470250000000002</c:v>
                </c:pt>
                <c:pt idx="295">
                  <c:v>7.1661950000000001</c:v>
                </c:pt>
                <c:pt idx="296">
                  <c:v>7.1665999999999999</c:v>
                </c:pt>
                <c:pt idx="297">
                  <c:v>7.1517499999999998</c:v>
                </c:pt>
                <c:pt idx="298">
                  <c:v>7.1658189999999999</c:v>
                </c:pt>
                <c:pt idx="301">
                  <c:v>7.1743800000000002</c:v>
                </c:pt>
                <c:pt idx="302">
                  <c:v>7.17605</c:v>
                </c:pt>
                <c:pt idx="303">
                  <c:v>7.1739499999999996</c:v>
                </c:pt>
                <c:pt idx="304">
                  <c:v>7.1611500000000001</c:v>
                </c:pt>
                <c:pt idx="305">
                  <c:v>7.16465</c:v>
                </c:pt>
                <c:pt idx="308">
                  <c:v>7.1424500000000002</c:v>
                </c:pt>
                <c:pt idx="309">
                  <c:v>7.1470000000000002</c:v>
                </c:pt>
                <c:pt idx="310">
                  <c:v>7.1951299999999998</c:v>
                </c:pt>
                <c:pt idx="311">
                  <c:v>7.2179500000000001</c:v>
                </c:pt>
                <c:pt idx="312">
                  <c:v>7.1974499999999999</c:v>
                </c:pt>
                <c:pt idx="315">
                  <c:v>7.2347200000000003</c:v>
                </c:pt>
                <c:pt idx="316">
                  <c:v>7.277825</c:v>
                </c:pt>
                <c:pt idx="317">
                  <c:v>7.2692399999999999</c:v>
                </c:pt>
                <c:pt idx="318">
                  <c:v>7.2879500000000004</c:v>
                </c:pt>
                <c:pt idx="319">
                  <c:v>7.2805</c:v>
                </c:pt>
                <c:pt idx="322">
                  <c:v>7.2897999999999996</c:v>
                </c:pt>
                <c:pt idx="323">
                  <c:v>7.2846549999999999</c:v>
                </c:pt>
                <c:pt idx="324">
                  <c:v>7.2861250000000002</c:v>
                </c:pt>
                <c:pt idx="325">
                  <c:v>7.28775</c:v>
                </c:pt>
                <c:pt idx="326">
                  <c:v>7.2914500000000002</c:v>
                </c:pt>
                <c:pt idx="329">
                  <c:v>7.29094</c:v>
                </c:pt>
                <c:pt idx="330">
                  <c:v>7.3035500000000004</c:v>
                </c:pt>
                <c:pt idx="331">
                  <c:v>7.3028500000000003</c:v>
                </c:pt>
                <c:pt idx="332">
                  <c:v>7.29345</c:v>
                </c:pt>
                <c:pt idx="333">
                  <c:v>7.2797499999999999</c:v>
                </c:pt>
                <c:pt idx="336">
                  <c:v>7.3170000000000002</c:v>
                </c:pt>
                <c:pt idx="338">
                  <c:v>7.3194999999999997</c:v>
                </c:pt>
                <c:pt idx="340">
                  <c:v>7.3040500000000002</c:v>
                </c:pt>
                <c:pt idx="343">
                  <c:v>7.3266499999999999</c:v>
                </c:pt>
                <c:pt idx="344">
                  <c:v>7.2969499999999998</c:v>
                </c:pt>
                <c:pt idx="346">
                  <c:v>7.3099499999999997</c:v>
                </c:pt>
                <c:pt idx="350">
                  <c:v>7.3280099999999999</c:v>
                </c:pt>
                <c:pt idx="351">
                  <c:v>7.3303500000000001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CE-436E-AB71-334AB527B82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6M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Sheet2!$A$2:$A$353</c:f>
              <c:numCache>
                <c:formatCode>yyyy\-mm\-dd;@</c:formatCode>
                <c:ptCount val="352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  <c:pt idx="264">
                  <c:v>45556</c:v>
                </c:pt>
                <c:pt idx="265">
                  <c:v>45557</c:v>
                </c:pt>
                <c:pt idx="266">
                  <c:v>45558</c:v>
                </c:pt>
                <c:pt idx="267">
                  <c:v>45559</c:v>
                </c:pt>
                <c:pt idx="268">
                  <c:v>45560</c:v>
                </c:pt>
                <c:pt idx="269">
                  <c:v>45561</c:v>
                </c:pt>
                <c:pt idx="270">
                  <c:v>45562</c:v>
                </c:pt>
                <c:pt idx="271">
                  <c:v>45563</c:v>
                </c:pt>
                <c:pt idx="272">
                  <c:v>45564</c:v>
                </c:pt>
                <c:pt idx="273">
                  <c:v>45565</c:v>
                </c:pt>
                <c:pt idx="274">
                  <c:v>45566</c:v>
                </c:pt>
                <c:pt idx="275">
                  <c:v>45567</c:v>
                </c:pt>
                <c:pt idx="276">
                  <c:v>45568</c:v>
                </c:pt>
                <c:pt idx="277">
                  <c:v>45569</c:v>
                </c:pt>
                <c:pt idx="278">
                  <c:v>45570</c:v>
                </c:pt>
                <c:pt idx="279">
                  <c:v>45571</c:v>
                </c:pt>
                <c:pt idx="280">
                  <c:v>45572</c:v>
                </c:pt>
                <c:pt idx="281">
                  <c:v>45573</c:v>
                </c:pt>
                <c:pt idx="282">
                  <c:v>45574</c:v>
                </c:pt>
                <c:pt idx="283">
                  <c:v>45575</c:v>
                </c:pt>
                <c:pt idx="284">
                  <c:v>45576</c:v>
                </c:pt>
                <c:pt idx="285">
                  <c:v>45577</c:v>
                </c:pt>
                <c:pt idx="286">
                  <c:v>45578</c:v>
                </c:pt>
                <c:pt idx="287">
                  <c:v>45579</c:v>
                </c:pt>
                <c:pt idx="288">
                  <c:v>45580</c:v>
                </c:pt>
                <c:pt idx="289">
                  <c:v>45581</c:v>
                </c:pt>
                <c:pt idx="290">
                  <c:v>45582</c:v>
                </c:pt>
                <c:pt idx="291">
                  <c:v>45583</c:v>
                </c:pt>
                <c:pt idx="292">
                  <c:v>45584</c:v>
                </c:pt>
                <c:pt idx="293">
                  <c:v>45585</c:v>
                </c:pt>
                <c:pt idx="294">
                  <c:v>45586</c:v>
                </c:pt>
                <c:pt idx="295">
                  <c:v>45587</c:v>
                </c:pt>
                <c:pt idx="296">
                  <c:v>45588</c:v>
                </c:pt>
                <c:pt idx="297">
                  <c:v>45589</c:v>
                </c:pt>
                <c:pt idx="298">
                  <c:v>45590</c:v>
                </c:pt>
                <c:pt idx="299">
                  <c:v>45591</c:v>
                </c:pt>
                <c:pt idx="300">
                  <c:v>45592</c:v>
                </c:pt>
                <c:pt idx="301">
                  <c:v>45593</c:v>
                </c:pt>
                <c:pt idx="302">
                  <c:v>45594</c:v>
                </c:pt>
                <c:pt idx="303">
                  <c:v>45595</c:v>
                </c:pt>
                <c:pt idx="304">
                  <c:v>45596</c:v>
                </c:pt>
                <c:pt idx="305">
                  <c:v>45597</c:v>
                </c:pt>
                <c:pt idx="306">
                  <c:v>45598</c:v>
                </c:pt>
                <c:pt idx="307">
                  <c:v>45599</c:v>
                </c:pt>
                <c:pt idx="308">
                  <c:v>45600</c:v>
                </c:pt>
                <c:pt idx="309">
                  <c:v>45601</c:v>
                </c:pt>
                <c:pt idx="310">
                  <c:v>45602</c:v>
                </c:pt>
                <c:pt idx="311">
                  <c:v>45603</c:v>
                </c:pt>
                <c:pt idx="312">
                  <c:v>45604</c:v>
                </c:pt>
                <c:pt idx="313">
                  <c:v>45605</c:v>
                </c:pt>
                <c:pt idx="314">
                  <c:v>45606</c:v>
                </c:pt>
                <c:pt idx="315">
                  <c:v>45607</c:v>
                </c:pt>
                <c:pt idx="316">
                  <c:v>45608</c:v>
                </c:pt>
                <c:pt idx="317">
                  <c:v>45609</c:v>
                </c:pt>
                <c:pt idx="318">
                  <c:v>45610</c:v>
                </c:pt>
                <c:pt idx="319">
                  <c:v>45611</c:v>
                </c:pt>
                <c:pt idx="320">
                  <c:v>45612</c:v>
                </c:pt>
                <c:pt idx="321">
                  <c:v>45613</c:v>
                </c:pt>
                <c:pt idx="322">
                  <c:v>45614</c:v>
                </c:pt>
                <c:pt idx="323">
                  <c:v>45615</c:v>
                </c:pt>
                <c:pt idx="324">
                  <c:v>45616</c:v>
                </c:pt>
                <c:pt idx="325">
                  <c:v>45617</c:v>
                </c:pt>
                <c:pt idx="326">
                  <c:v>45618</c:v>
                </c:pt>
                <c:pt idx="327">
                  <c:v>45619</c:v>
                </c:pt>
                <c:pt idx="328">
                  <c:v>45620</c:v>
                </c:pt>
                <c:pt idx="329">
                  <c:v>45621</c:v>
                </c:pt>
                <c:pt idx="330">
                  <c:v>45622</c:v>
                </c:pt>
                <c:pt idx="331">
                  <c:v>45623</c:v>
                </c:pt>
                <c:pt idx="332">
                  <c:v>45624</c:v>
                </c:pt>
                <c:pt idx="333">
                  <c:v>45625</c:v>
                </c:pt>
                <c:pt idx="334">
                  <c:v>45626</c:v>
                </c:pt>
                <c:pt idx="335">
                  <c:v>45627</c:v>
                </c:pt>
                <c:pt idx="336">
                  <c:v>45628</c:v>
                </c:pt>
                <c:pt idx="337">
                  <c:v>45629</c:v>
                </c:pt>
                <c:pt idx="338">
                  <c:v>45630</c:v>
                </c:pt>
                <c:pt idx="339">
                  <c:v>45631</c:v>
                </c:pt>
                <c:pt idx="340">
                  <c:v>45632</c:v>
                </c:pt>
                <c:pt idx="341">
                  <c:v>45633</c:v>
                </c:pt>
                <c:pt idx="342">
                  <c:v>45634</c:v>
                </c:pt>
                <c:pt idx="343">
                  <c:v>45635</c:v>
                </c:pt>
                <c:pt idx="344">
                  <c:v>45636</c:v>
                </c:pt>
                <c:pt idx="345">
                  <c:v>45637</c:v>
                </c:pt>
                <c:pt idx="346">
                  <c:v>45638</c:v>
                </c:pt>
                <c:pt idx="347">
                  <c:v>45639</c:v>
                </c:pt>
                <c:pt idx="348">
                  <c:v>45640</c:v>
                </c:pt>
                <c:pt idx="349">
                  <c:v>45641</c:v>
                </c:pt>
                <c:pt idx="350">
                  <c:v>45642</c:v>
                </c:pt>
                <c:pt idx="351">
                  <c:v>45643</c:v>
                </c:pt>
              </c:numCache>
            </c:numRef>
          </c:cat>
          <c:val>
            <c:numRef>
              <c:f>Sheet2!$D$2:$D$353</c:f>
              <c:numCache>
                <c:formatCode>0.0000_ </c:formatCode>
                <c:ptCount val="352"/>
                <c:pt idx="1">
                  <c:v>7.0963750000000001</c:v>
                </c:pt>
                <c:pt idx="2">
                  <c:v>7.1190499999999997</c:v>
                </c:pt>
                <c:pt idx="3">
                  <c:v>7.1272000000000002</c:v>
                </c:pt>
                <c:pt idx="4">
                  <c:v>7.1319495000000002</c:v>
                </c:pt>
                <c:pt idx="7">
                  <c:v>7.1321000000000003</c:v>
                </c:pt>
                <c:pt idx="8">
                  <c:v>7.1356000000000002</c:v>
                </c:pt>
                <c:pt idx="9">
                  <c:v>7.1506749999999997</c:v>
                </c:pt>
                <c:pt idx="10">
                  <c:v>7.1412500000000003</c:v>
                </c:pt>
                <c:pt idx="11">
                  <c:v>7.1415994999999999</c:v>
                </c:pt>
                <c:pt idx="14">
                  <c:v>7.1524999999999999</c:v>
                </c:pt>
                <c:pt idx="15">
                  <c:v>7.1624999999999996</c:v>
                </c:pt>
                <c:pt idx="16">
                  <c:v>7.1766885</c:v>
                </c:pt>
                <c:pt idx="17">
                  <c:v>7.1730499999999999</c:v>
                </c:pt>
                <c:pt idx="18">
                  <c:v>7.1736500000000003</c:v>
                </c:pt>
                <c:pt idx="21">
                  <c:v>7.1737500000000001</c:v>
                </c:pt>
                <c:pt idx="22">
                  <c:v>7.1478999999999999</c:v>
                </c:pt>
                <c:pt idx="23">
                  <c:v>7.1489000000000003</c:v>
                </c:pt>
                <c:pt idx="24">
                  <c:v>7.1410499999999999</c:v>
                </c:pt>
                <c:pt idx="25">
                  <c:v>7.1563125000000003</c:v>
                </c:pt>
                <c:pt idx="28">
                  <c:v>7.157775</c:v>
                </c:pt>
                <c:pt idx="30">
                  <c:v>7.1604000000000001</c:v>
                </c:pt>
                <c:pt idx="31">
                  <c:v>7.1585000000000001</c:v>
                </c:pt>
                <c:pt idx="32">
                  <c:v>7.1597499999999998</c:v>
                </c:pt>
                <c:pt idx="35">
                  <c:v>7.1768999999999998</c:v>
                </c:pt>
                <c:pt idx="37">
                  <c:v>7.1687500000000002</c:v>
                </c:pt>
                <c:pt idx="38">
                  <c:v>7.1676500000000001</c:v>
                </c:pt>
                <c:pt idx="39">
                  <c:v>7.1746999999999996</c:v>
                </c:pt>
                <c:pt idx="49">
                  <c:v>7.1729000000000003</c:v>
                </c:pt>
                <c:pt idx="50">
                  <c:v>7.1729000000000003</c:v>
                </c:pt>
                <c:pt idx="51">
                  <c:v>7.1708999999999996</c:v>
                </c:pt>
                <c:pt idx="52">
                  <c:v>7.1692499999999999</c:v>
                </c:pt>
                <c:pt idx="53">
                  <c:v>7.1666999999999996</c:v>
                </c:pt>
                <c:pt idx="56">
                  <c:v>7.1712499999999997</c:v>
                </c:pt>
                <c:pt idx="58">
                  <c:v>7.1684000000000001</c:v>
                </c:pt>
                <c:pt idx="59">
                  <c:v>7.1665000000000001</c:v>
                </c:pt>
                <c:pt idx="60">
                  <c:v>7.1694000000000004</c:v>
                </c:pt>
                <c:pt idx="63">
                  <c:v>7.1755000000000004</c:v>
                </c:pt>
                <c:pt idx="64">
                  <c:v>7.17265</c:v>
                </c:pt>
                <c:pt idx="65">
                  <c:v>7.17415</c:v>
                </c:pt>
                <c:pt idx="66">
                  <c:v>7.1744000000000003</c:v>
                </c:pt>
                <c:pt idx="67">
                  <c:v>7.1715</c:v>
                </c:pt>
                <c:pt idx="70">
                  <c:v>7.1631499999999999</c:v>
                </c:pt>
                <c:pt idx="71">
                  <c:v>7.1513999999999998</c:v>
                </c:pt>
                <c:pt idx="73">
                  <c:v>7.1637500000000003</c:v>
                </c:pt>
                <c:pt idx="74">
                  <c:v>7.1712499999999997</c:v>
                </c:pt>
                <c:pt idx="77">
                  <c:v>7.1719999999999997</c:v>
                </c:pt>
                <c:pt idx="78">
                  <c:v>7.1710500000000001</c:v>
                </c:pt>
                <c:pt idx="79">
                  <c:v>7.1731499999999997</c:v>
                </c:pt>
                <c:pt idx="80">
                  <c:v>7.1744000000000003</c:v>
                </c:pt>
                <c:pt idx="81">
                  <c:v>7.2019000000000002</c:v>
                </c:pt>
                <c:pt idx="84">
                  <c:v>7.1836500000000001</c:v>
                </c:pt>
                <c:pt idx="85">
                  <c:v>7.1911500000000004</c:v>
                </c:pt>
                <c:pt idx="87">
                  <c:v>7.19815</c:v>
                </c:pt>
                <c:pt idx="88">
                  <c:v>7.1988500000000002</c:v>
                </c:pt>
                <c:pt idx="91">
                  <c:v>7.2018500000000003</c:v>
                </c:pt>
                <c:pt idx="92">
                  <c:v>7.2103000000000002</c:v>
                </c:pt>
                <c:pt idx="93">
                  <c:v>7.2085999999999997</c:v>
                </c:pt>
                <c:pt idx="98">
                  <c:v>7.2059499999999996</c:v>
                </c:pt>
                <c:pt idx="99">
                  <c:v>7.2069999999999999</c:v>
                </c:pt>
                <c:pt idx="100">
                  <c:v>7.2030000000000003</c:v>
                </c:pt>
                <c:pt idx="101">
                  <c:v>7.2081499999999998</c:v>
                </c:pt>
                <c:pt idx="102">
                  <c:v>7.2085999999999997</c:v>
                </c:pt>
                <c:pt idx="105">
                  <c:v>7.21075</c:v>
                </c:pt>
                <c:pt idx="106">
                  <c:v>7.2113500000000004</c:v>
                </c:pt>
                <c:pt idx="107">
                  <c:v>7.2107999999999999</c:v>
                </c:pt>
                <c:pt idx="109">
                  <c:v>7.2140500000000003</c:v>
                </c:pt>
                <c:pt idx="112">
                  <c:v>7.2148000000000003</c:v>
                </c:pt>
                <c:pt idx="113">
                  <c:v>7.2146499999999998</c:v>
                </c:pt>
                <c:pt idx="114">
                  <c:v>7.2079000000000004</c:v>
                </c:pt>
                <c:pt idx="115">
                  <c:v>7.2140000000000004</c:v>
                </c:pt>
                <c:pt idx="116">
                  <c:v>7.2134999999999998</c:v>
                </c:pt>
                <c:pt idx="119">
                  <c:v>7.2160000000000002</c:v>
                </c:pt>
                <c:pt idx="120">
                  <c:v>7.2146499999999998</c:v>
                </c:pt>
                <c:pt idx="126">
                  <c:v>7.1870000000000003</c:v>
                </c:pt>
                <c:pt idx="127">
                  <c:v>7.1871999999999998</c:v>
                </c:pt>
                <c:pt idx="128">
                  <c:v>7.1969500000000002</c:v>
                </c:pt>
                <c:pt idx="130">
                  <c:v>7.1957500000000003</c:v>
                </c:pt>
                <c:pt idx="133">
                  <c:v>7.2032999999999996</c:v>
                </c:pt>
                <c:pt idx="134">
                  <c:v>7.2043999999999997</c:v>
                </c:pt>
                <c:pt idx="135">
                  <c:v>7.1891999999999996</c:v>
                </c:pt>
                <c:pt idx="136">
                  <c:v>7.1833</c:v>
                </c:pt>
                <c:pt idx="137">
                  <c:v>7.1910999999999996</c:v>
                </c:pt>
                <c:pt idx="140">
                  <c:v>7.1955</c:v>
                </c:pt>
                <c:pt idx="141">
                  <c:v>7.2005999999999997</c:v>
                </c:pt>
                <c:pt idx="142">
                  <c:v>7.2051499999999997</c:v>
                </c:pt>
                <c:pt idx="143">
                  <c:v>7.2075500000000003</c:v>
                </c:pt>
                <c:pt idx="144">
                  <c:v>7.2099000000000002</c:v>
                </c:pt>
                <c:pt idx="147">
                  <c:v>7.2108999999999996</c:v>
                </c:pt>
                <c:pt idx="149">
                  <c:v>7.2140000000000004</c:v>
                </c:pt>
                <c:pt idx="150">
                  <c:v>7.2040499999999996</c:v>
                </c:pt>
                <c:pt idx="151">
                  <c:v>7.2109500000000004</c:v>
                </c:pt>
                <c:pt idx="154">
                  <c:v>7.2135499999999997</c:v>
                </c:pt>
                <c:pt idx="155">
                  <c:v>7.2124499999999996</c:v>
                </c:pt>
                <c:pt idx="156">
                  <c:v>7.2124499999999996</c:v>
                </c:pt>
                <c:pt idx="157">
                  <c:v>7.2115999999999998</c:v>
                </c:pt>
                <c:pt idx="162">
                  <c:v>7.2180499999999999</c:v>
                </c:pt>
                <c:pt idx="163">
                  <c:v>7.2170249999999996</c:v>
                </c:pt>
                <c:pt idx="164">
                  <c:v>7.2169999999999996</c:v>
                </c:pt>
                <c:pt idx="165">
                  <c:v>7.2202500000000001</c:v>
                </c:pt>
                <c:pt idx="168">
                  <c:v>7.2197259999999996</c:v>
                </c:pt>
                <c:pt idx="169">
                  <c:v>7.2175500000000001</c:v>
                </c:pt>
                <c:pt idx="170">
                  <c:v>7.2185670000000002</c:v>
                </c:pt>
                <c:pt idx="171">
                  <c:v>7.2228579999999996</c:v>
                </c:pt>
                <c:pt idx="172">
                  <c:v>7.2243700000000004</c:v>
                </c:pt>
                <c:pt idx="175">
                  <c:v>7.2244250000000001</c:v>
                </c:pt>
                <c:pt idx="176">
                  <c:v>7.2240500000000001</c:v>
                </c:pt>
                <c:pt idx="177">
                  <c:v>7.2266500000000002</c:v>
                </c:pt>
                <c:pt idx="178">
                  <c:v>7.2294499999999999</c:v>
                </c:pt>
                <c:pt idx="179">
                  <c:v>7.2295400000000001</c:v>
                </c:pt>
                <c:pt idx="182">
                  <c:v>7.2318499999999997</c:v>
                </c:pt>
                <c:pt idx="183">
                  <c:v>7.2335000000000003</c:v>
                </c:pt>
                <c:pt idx="185">
                  <c:v>7.2329280000000002</c:v>
                </c:pt>
                <c:pt idx="186">
                  <c:v>7.2312500000000002</c:v>
                </c:pt>
                <c:pt idx="189">
                  <c:v>7.2334500000000004</c:v>
                </c:pt>
                <c:pt idx="190">
                  <c:v>7.2349500000000004</c:v>
                </c:pt>
                <c:pt idx="191">
                  <c:v>7.238137</c:v>
                </c:pt>
                <c:pt idx="196">
                  <c:v>7.22</c:v>
                </c:pt>
                <c:pt idx="197">
                  <c:v>7.2218999999999998</c:v>
                </c:pt>
                <c:pt idx="198">
                  <c:v>7.2252999999999998</c:v>
                </c:pt>
                <c:pt idx="199">
                  <c:v>7.2182899999999997</c:v>
                </c:pt>
                <c:pt idx="200">
                  <c:v>7.2246499999999996</c:v>
                </c:pt>
                <c:pt idx="203">
                  <c:v>7.2288750000000004</c:v>
                </c:pt>
                <c:pt idx="204">
                  <c:v>7.2279999999999998</c:v>
                </c:pt>
                <c:pt idx="205">
                  <c:v>7.2293000000000003</c:v>
                </c:pt>
                <c:pt idx="206">
                  <c:v>7.20425</c:v>
                </c:pt>
                <c:pt idx="207">
                  <c:v>7.2055999999999996</c:v>
                </c:pt>
                <c:pt idx="210">
                  <c:v>7.2141999999999999</c:v>
                </c:pt>
                <c:pt idx="211">
                  <c:v>7.2139499999999996</c:v>
                </c:pt>
                <c:pt idx="212">
                  <c:v>7.1874000000000002</c:v>
                </c:pt>
                <c:pt idx="213">
                  <c:v>7.1856</c:v>
                </c:pt>
                <c:pt idx="214">
                  <c:v>7.1666499999999997</c:v>
                </c:pt>
                <c:pt idx="217">
                  <c:v>7.0918000000000001</c:v>
                </c:pt>
                <c:pt idx="218">
                  <c:v>7.10215</c:v>
                </c:pt>
                <c:pt idx="219">
                  <c:v>7.1385500000000004</c:v>
                </c:pt>
                <c:pt idx="220">
                  <c:v>7.1292499999999999</c:v>
                </c:pt>
                <c:pt idx="221">
                  <c:v>7.1280000000000001</c:v>
                </c:pt>
                <c:pt idx="224">
                  <c:v>7.1431500000000003</c:v>
                </c:pt>
                <c:pt idx="225">
                  <c:v>7.1363750000000001</c:v>
                </c:pt>
                <c:pt idx="226">
                  <c:v>7.10975</c:v>
                </c:pt>
                <c:pt idx="227">
                  <c:v>7.1155499999999998</c:v>
                </c:pt>
                <c:pt idx="228">
                  <c:v>7.1281150000000002</c:v>
                </c:pt>
                <c:pt idx="231">
                  <c:v>7.1157000000000004</c:v>
                </c:pt>
                <c:pt idx="232">
                  <c:v>7.1013500000000001</c:v>
                </c:pt>
                <c:pt idx="233">
                  <c:v>7.0975999999999999</c:v>
                </c:pt>
                <c:pt idx="234">
                  <c:v>7.101</c:v>
                </c:pt>
                <c:pt idx="235">
                  <c:v>7.1032000000000002</c:v>
                </c:pt>
                <c:pt idx="238">
                  <c:v>7.09565</c:v>
                </c:pt>
                <c:pt idx="239">
                  <c:v>7.0982000000000003</c:v>
                </c:pt>
                <c:pt idx="240">
                  <c:v>7.1012000000000004</c:v>
                </c:pt>
                <c:pt idx="241">
                  <c:v>7.0861499999999999</c:v>
                </c:pt>
                <c:pt idx="242">
                  <c:v>7.0704000000000002</c:v>
                </c:pt>
                <c:pt idx="245">
                  <c:v>7.0815999999999999</c:v>
                </c:pt>
                <c:pt idx="246">
                  <c:v>7.0883500000000002</c:v>
                </c:pt>
                <c:pt idx="247">
                  <c:v>7.0823999999999998</c:v>
                </c:pt>
                <c:pt idx="248">
                  <c:v>7.0740499999999997</c:v>
                </c:pt>
                <c:pt idx="249">
                  <c:v>7.0612250000000003</c:v>
                </c:pt>
                <c:pt idx="252">
                  <c:v>7.0817249999999996</c:v>
                </c:pt>
                <c:pt idx="253">
                  <c:v>7.09</c:v>
                </c:pt>
                <c:pt idx="254">
                  <c:v>7.0844500000000004</c:v>
                </c:pt>
                <c:pt idx="255">
                  <c:v>7.0940500000000002</c:v>
                </c:pt>
                <c:pt idx="261">
                  <c:v>7.0758999999999999</c:v>
                </c:pt>
                <c:pt idx="262">
                  <c:v>7.07125</c:v>
                </c:pt>
                <c:pt idx="263">
                  <c:v>7.0441500000000001</c:v>
                </c:pt>
                <c:pt idx="267">
                  <c:v>7.0327500000000001</c:v>
                </c:pt>
                <c:pt idx="268">
                  <c:v>7.0063500000000003</c:v>
                </c:pt>
                <c:pt idx="269">
                  <c:v>7.0100499999999997</c:v>
                </c:pt>
                <c:pt idx="273">
                  <c:v>7.0071500000000002</c:v>
                </c:pt>
                <c:pt idx="281">
                  <c:v>7.0432499999999996</c:v>
                </c:pt>
                <c:pt idx="282">
                  <c:v>7.0606249999999999</c:v>
                </c:pt>
                <c:pt idx="283">
                  <c:v>7.0566000000000004</c:v>
                </c:pt>
                <c:pt idx="284">
                  <c:v>7.0603999999999996</c:v>
                </c:pt>
                <c:pt idx="287">
                  <c:v>7.0686</c:v>
                </c:pt>
                <c:pt idx="288">
                  <c:v>7.1108719999999996</c:v>
                </c:pt>
                <c:pt idx="289">
                  <c:v>7.1131500000000001</c:v>
                </c:pt>
                <c:pt idx="290">
                  <c:v>7.1162999999999998</c:v>
                </c:pt>
                <c:pt idx="291">
                  <c:v>7.0979000000000001</c:v>
                </c:pt>
                <c:pt idx="294">
                  <c:v>7.0983499999999999</c:v>
                </c:pt>
                <c:pt idx="295">
                  <c:v>7.1142250000000002</c:v>
                </c:pt>
                <c:pt idx="296">
                  <c:v>7.1110499999999996</c:v>
                </c:pt>
                <c:pt idx="297">
                  <c:v>7.0966500000000003</c:v>
                </c:pt>
                <c:pt idx="298">
                  <c:v>7.1116000000000001</c:v>
                </c:pt>
                <c:pt idx="301">
                  <c:v>7.11571</c:v>
                </c:pt>
                <c:pt idx="302">
                  <c:v>7.1185999999999998</c:v>
                </c:pt>
                <c:pt idx="303">
                  <c:v>7.1205990000000003</c:v>
                </c:pt>
                <c:pt idx="304">
                  <c:v>7.1066500000000001</c:v>
                </c:pt>
                <c:pt idx="305">
                  <c:v>7.1104000000000003</c:v>
                </c:pt>
                <c:pt idx="308">
                  <c:v>7.0891250000000001</c:v>
                </c:pt>
                <c:pt idx="309">
                  <c:v>7.0930499999999999</c:v>
                </c:pt>
                <c:pt idx="310">
                  <c:v>7.1391999999999998</c:v>
                </c:pt>
                <c:pt idx="311">
                  <c:v>7.1632999999999996</c:v>
                </c:pt>
                <c:pt idx="312">
                  <c:v>7.1442500000000004</c:v>
                </c:pt>
                <c:pt idx="315">
                  <c:v>7.1796499999999996</c:v>
                </c:pt>
                <c:pt idx="316">
                  <c:v>7.2217500000000001</c:v>
                </c:pt>
                <c:pt idx="317">
                  <c:v>7.2145000000000001</c:v>
                </c:pt>
                <c:pt idx="318">
                  <c:v>7.2313000000000001</c:v>
                </c:pt>
                <c:pt idx="319">
                  <c:v>7.2258500000000003</c:v>
                </c:pt>
                <c:pt idx="322">
                  <c:v>7.2350250000000003</c:v>
                </c:pt>
                <c:pt idx="323">
                  <c:v>7.2302999999999997</c:v>
                </c:pt>
                <c:pt idx="324">
                  <c:v>7.2327500000000002</c:v>
                </c:pt>
                <c:pt idx="325">
                  <c:v>7.2315500000000004</c:v>
                </c:pt>
                <c:pt idx="326">
                  <c:v>7.2344999999999997</c:v>
                </c:pt>
                <c:pt idx="329">
                  <c:v>7.2365000000000004</c:v>
                </c:pt>
                <c:pt idx="330">
                  <c:v>7.2477499999999999</c:v>
                </c:pt>
                <c:pt idx="331">
                  <c:v>7.2473000000000001</c:v>
                </c:pt>
                <c:pt idx="332">
                  <c:v>7.2396000000000003</c:v>
                </c:pt>
                <c:pt idx="333">
                  <c:v>7.2258500000000003</c:v>
                </c:pt>
                <c:pt idx="336">
                  <c:v>7.2610250000000001</c:v>
                </c:pt>
                <c:pt idx="338">
                  <c:v>7.2627499999999996</c:v>
                </c:pt>
                <c:pt idx="340">
                  <c:v>7.2478499999999997</c:v>
                </c:pt>
                <c:pt idx="343">
                  <c:v>7.2710499999999998</c:v>
                </c:pt>
                <c:pt idx="344">
                  <c:v>7.2415000000000003</c:v>
                </c:pt>
                <c:pt idx="346">
                  <c:v>7.2514500000000002</c:v>
                </c:pt>
                <c:pt idx="350">
                  <c:v>7.2647250000000003</c:v>
                </c:pt>
                <c:pt idx="351">
                  <c:v>7.26675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CE-436E-AB71-334AB527B820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9M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Sheet2!$A$2:$A$353</c:f>
              <c:numCache>
                <c:formatCode>yyyy\-mm\-dd;@</c:formatCode>
                <c:ptCount val="352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  <c:pt idx="264">
                  <c:v>45556</c:v>
                </c:pt>
                <c:pt idx="265">
                  <c:v>45557</c:v>
                </c:pt>
                <c:pt idx="266">
                  <c:v>45558</c:v>
                </c:pt>
                <c:pt idx="267">
                  <c:v>45559</c:v>
                </c:pt>
                <c:pt idx="268">
                  <c:v>45560</c:v>
                </c:pt>
                <c:pt idx="269">
                  <c:v>45561</c:v>
                </c:pt>
                <c:pt idx="270">
                  <c:v>45562</c:v>
                </c:pt>
                <c:pt idx="271">
                  <c:v>45563</c:v>
                </c:pt>
                <c:pt idx="272">
                  <c:v>45564</c:v>
                </c:pt>
                <c:pt idx="273">
                  <c:v>45565</c:v>
                </c:pt>
                <c:pt idx="274">
                  <c:v>45566</c:v>
                </c:pt>
                <c:pt idx="275">
                  <c:v>45567</c:v>
                </c:pt>
                <c:pt idx="276">
                  <c:v>45568</c:v>
                </c:pt>
                <c:pt idx="277">
                  <c:v>45569</c:v>
                </c:pt>
                <c:pt idx="278">
                  <c:v>45570</c:v>
                </c:pt>
                <c:pt idx="279">
                  <c:v>45571</c:v>
                </c:pt>
                <c:pt idx="280">
                  <c:v>45572</c:v>
                </c:pt>
                <c:pt idx="281">
                  <c:v>45573</c:v>
                </c:pt>
                <c:pt idx="282">
                  <c:v>45574</c:v>
                </c:pt>
                <c:pt idx="283">
                  <c:v>45575</c:v>
                </c:pt>
                <c:pt idx="284">
                  <c:v>45576</c:v>
                </c:pt>
                <c:pt idx="285">
                  <c:v>45577</c:v>
                </c:pt>
                <c:pt idx="286">
                  <c:v>45578</c:v>
                </c:pt>
                <c:pt idx="287">
                  <c:v>45579</c:v>
                </c:pt>
                <c:pt idx="288">
                  <c:v>45580</c:v>
                </c:pt>
                <c:pt idx="289">
                  <c:v>45581</c:v>
                </c:pt>
                <c:pt idx="290">
                  <c:v>45582</c:v>
                </c:pt>
                <c:pt idx="291">
                  <c:v>45583</c:v>
                </c:pt>
                <c:pt idx="292">
                  <c:v>45584</c:v>
                </c:pt>
                <c:pt idx="293">
                  <c:v>45585</c:v>
                </c:pt>
                <c:pt idx="294">
                  <c:v>45586</c:v>
                </c:pt>
                <c:pt idx="295">
                  <c:v>45587</c:v>
                </c:pt>
                <c:pt idx="296">
                  <c:v>45588</c:v>
                </c:pt>
                <c:pt idx="297">
                  <c:v>45589</c:v>
                </c:pt>
                <c:pt idx="298">
                  <c:v>45590</c:v>
                </c:pt>
                <c:pt idx="299">
                  <c:v>45591</c:v>
                </c:pt>
                <c:pt idx="300">
                  <c:v>45592</c:v>
                </c:pt>
                <c:pt idx="301">
                  <c:v>45593</c:v>
                </c:pt>
                <c:pt idx="302">
                  <c:v>45594</c:v>
                </c:pt>
                <c:pt idx="303">
                  <c:v>45595</c:v>
                </c:pt>
                <c:pt idx="304">
                  <c:v>45596</c:v>
                </c:pt>
                <c:pt idx="305">
                  <c:v>45597</c:v>
                </c:pt>
                <c:pt idx="306">
                  <c:v>45598</c:v>
                </c:pt>
                <c:pt idx="307">
                  <c:v>45599</c:v>
                </c:pt>
                <c:pt idx="308">
                  <c:v>45600</c:v>
                </c:pt>
                <c:pt idx="309">
                  <c:v>45601</c:v>
                </c:pt>
                <c:pt idx="310">
                  <c:v>45602</c:v>
                </c:pt>
                <c:pt idx="311">
                  <c:v>45603</c:v>
                </c:pt>
                <c:pt idx="312">
                  <c:v>45604</c:v>
                </c:pt>
                <c:pt idx="313">
                  <c:v>45605</c:v>
                </c:pt>
                <c:pt idx="314">
                  <c:v>45606</c:v>
                </c:pt>
                <c:pt idx="315">
                  <c:v>45607</c:v>
                </c:pt>
                <c:pt idx="316">
                  <c:v>45608</c:v>
                </c:pt>
                <c:pt idx="317">
                  <c:v>45609</c:v>
                </c:pt>
                <c:pt idx="318">
                  <c:v>45610</c:v>
                </c:pt>
                <c:pt idx="319">
                  <c:v>45611</c:v>
                </c:pt>
                <c:pt idx="320">
                  <c:v>45612</c:v>
                </c:pt>
                <c:pt idx="321">
                  <c:v>45613</c:v>
                </c:pt>
                <c:pt idx="322">
                  <c:v>45614</c:v>
                </c:pt>
                <c:pt idx="323">
                  <c:v>45615</c:v>
                </c:pt>
                <c:pt idx="324">
                  <c:v>45616</c:v>
                </c:pt>
                <c:pt idx="325">
                  <c:v>45617</c:v>
                </c:pt>
                <c:pt idx="326">
                  <c:v>45618</c:v>
                </c:pt>
                <c:pt idx="327">
                  <c:v>45619</c:v>
                </c:pt>
                <c:pt idx="328">
                  <c:v>45620</c:v>
                </c:pt>
                <c:pt idx="329">
                  <c:v>45621</c:v>
                </c:pt>
                <c:pt idx="330">
                  <c:v>45622</c:v>
                </c:pt>
                <c:pt idx="331">
                  <c:v>45623</c:v>
                </c:pt>
                <c:pt idx="332">
                  <c:v>45624</c:v>
                </c:pt>
                <c:pt idx="333">
                  <c:v>45625</c:v>
                </c:pt>
                <c:pt idx="334">
                  <c:v>45626</c:v>
                </c:pt>
                <c:pt idx="335">
                  <c:v>45627</c:v>
                </c:pt>
                <c:pt idx="336">
                  <c:v>45628</c:v>
                </c:pt>
                <c:pt idx="337">
                  <c:v>45629</c:v>
                </c:pt>
                <c:pt idx="338">
                  <c:v>45630</c:v>
                </c:pt>
                <c:pt idx="339">
                  <c:v>45631</c:v>
                </c:pt>
                <c:pt idx="340">
                  <c:v>45632</c:v>
                </c:pt>
                <c:pt idx="341">
                  <c:v>45633</c:v>
                </c:pt>
                <c:pt idx="342">
                  <c:v>45634</c:v>
                </c:pt>
                <c:pt idx="343">
                  <c:v>45635</c:v>
                </c:pt>
                <c:pt idx="344">
                  <c:v>45636</c:v>
                </c:pt>
                <c:pt idx="345">
                  <c:v>45637</c:v>
                </c:pt>
                <c:pt idx="346">
                  <c:v>45638</c:v>
                </c:pt>
                <c:pt idx="347">
                  <c:v>45639</c:v>
                </c:pt>
                <c:pt idx="348">
                  <c:v>45640</c:v>
                </c:pt>
                <c:pt idx="349">
                  <c:v>45641</c:v>
                </c:pt>
                <c:pt idx="350">
                  <c:v>45642</c:v>
                </c:pt>
                <c:pt idx="351">
                  <c:v>45643</c:v>
                </c:pt>
              </c:numCache>
            </c:numRef>
          </c:cat>
          <c:val>
            <c:numRef>
              <c:f>Sheet2!$E$2:$E$353</c:f>
              <c:numCache>
                <c:formatCode>0.0000_ </c:formatCode>
                <c:ptCount val="352"/>
                <c:pt idx="1">
                  <c:v>7.0370999999999997</c:v>
                </c:pt>
                <c:pt idx="2">
                  <c:v>7.0562250000000004</c:v>
                </c:pt>
                <c:pt idx="3">
                  <c:v>7.0675065000000004</c:v>
                </c:pt>
                <c:pt idx="4">
                  <c:v>7.0719500000000002</c:v>
                </c:pt>
                <c:pt idx="7">
                  <c:v>7.0724999999999998</c:v>
                </c:pt>
                <c:pt idx="8">
                  <c:v>7.0758999999999999</c:v>
                </c:pt>
                <c:pt idx="9">
                  <c:v>7.0891310000000001</c:v>
                </c:pt>
                <c:pt idx="10">
                  <c:v>7.081817</c:v>
                </c:pt>
                <c:pt idx="11">
                  <c:v>7.0833750000000002</c:v>
                </c:pt>
                <c:pt idx="14">
                  <c:v>7.0950499999999996</c:v>
                </c:pt>
                <c:pt idx="15">
                  <c:v>7.1050000000000004</c:v>
                </c:pt>
                <c:pt idx="16">
                  <c:v>7.1176500000000003</c:v>
                </c:pt>
                <c:pt idx="17">
                  <c:v>7.1138000000000003</c:v>
                </c:pt>
                <c:pt idx="18">
                  <c:v>7.1147685000000003</c:v>
                </c:pt>
                <c:pt idx="21">
                  <c:v>7.1132999999999997</c:v>
                </c:pt>
                <c:pt idx="22">
                  <c:v>7.0877499999999998</c:v>
                </c:pt>
                <c:pt idx="23">
                  <c:v>7.0873999999999997</c:v>
                </c:pt>
                <c:pt idx="24">
                  <c:v>7.0812499999999998</c:v>
                </c:pt>
                <c:pt idx="25">
                  <c:v>7.096425</c:v>
                </c:pt>
                <c:pt idx="28">
                  <c:v>7.0970000000000004</c:v>
                </c:pt>
                <c:pt idx="30">
                  <c:v>7.0978000000000003</c:v>
                </c:pt>
                <c:pt idx="31">
                  <c:v>7.0981500000000004</c:v>
                </c:pt>
                <c:pt idx="32">
                  <c:v>7.1009000000000002</c:v>
                </c:pt>
                <c:pt idx="35">
                  <c:v>7.1140499999999998</c:v>
                </c:pt>
                <c:pt idx="37">
                  <c:v>7.1050500000000003</c:v>
                </c:pt>
                <c:pt idx="38">
                  <c:v>7.1032000000000002</c:v>
                </c:pt>
                <c:pt idx="39">
                  <c:v>7.1118499999999996</c:v>
                </c:pt>
                <c:pt idx="49">
                  <c:v>7.1093000000000002</c:v>
                </c:pt>
                <c:pt idx="50">
                  <c:v>7.1078000000000001</c:v>
                </c:pt>
                <c:pt idx="51">
                  <c:v>7.1052999999999997</c:v>
                </c:pt>
                <c:pt idx="52">
                  <c:v>7.1026499999999997</c:v>
                </c:pt>
                <c:pt idx="53">
                  <c:v>7.0987999999999998</c:v>
                </c:pt>
                <c:pt idx="56">
                  <c:v>7.1029</c:v>
                </c:pt>
                <c:pt idx="58">
                  <c:v>7.1005500000000001</c:v>
                </c:pt>
                <c:pt idx="59">
                  <c:v>7.0989000000000004</c:v>
                </c:pt>
                <c:pt idx="60">
                  <c:v>7.1022999999999996</c:v>
                </c:pt>
                <c:pt idx="63">
                  <c:v>7.1087999999999996</c:v>
                </c:pt>
                <c:pt idx="64">
                  <c:v>7.1045499999999997</c:v>
                </c:pt>
                <c:pt idx="65">
                  <c:v>7.1065500000000004</c:v>
                </c:pt>
                <c:pt idx="66">
                  <c:v>7.1070500000000001</c:v>
                </c:pt>
                <c:pt idx="67">
                  <c:v>7.1048999999999998</c:v>
                </c:pt>
                <c:pt idx="70">
                  <c:v>7.09755</c:v>
                </c:pt>
                <c:pt idx="71">
                  <c:v>7.0878500000000004</c:v>
                </c:pt>
                <c:pt idx="73">
                  <c:v>7.0974000000000004</c:v>
                </c:pt>
                <c:pt idx="74">
                  <c:v>7.1035000000000004</c:v>
                </c:pt>
                <c:pt idx="77">
                  <c:v>7.1044</c:v>
                </c:pt>
                <c:pt idx="78">
                  <c:v>7.1047000000000002</c:v>
                </c:pt>
                <c:pt idx="79">
                  <c:v>7.1061500000000004</c:v>
                </c:pt>
                <c:pt idx="80">
                  <c:v>7.1079499999999998</c:v>
                </c:pt>
                <c:pt idx="81">
                  <c:v>7.1351500000000003</c:v>
                </c:pt>
                <c:pt idx="84">
                  <c:v>7.1167999999999996</c:v>
                </c:pt>
                <c:pt idx="85">
                  <c:v>7.1239499999999998</c:v>
                </c:pt>
                <c:pt idx="87">
                  <c:v>7.1348000000000003</c:v>
                </c:pt>
                <c:pt idx="88">
                  <c:v>7.1349</c:v>
                </c:pt>
                <c:pt idx="91">
                  <c:v>7.1378000000000004</c:v>
                </c:pt>
                <c:pt idx="92">
                  <c:v>7.141</c:v>
                </c:pt>
                <c:pt idx="93">
                  <c:v>7.1400499999999996</c:v>
                </c:pt>
                <c:pt idx="98">
                  <c:v>7.1360999999999999</c:v>
                </c:pt>
                <c:pt idx="99">
                  <c:v>7.13645</c:v>
                </c:pt>
                <c:pt idx="100">
                  <c:v>7.1359000000000004</c:v>
                </c:pt>
                <c:pt idx="101">
                  <c:v>7.1373499999999996</c:v>
                </c:pt>
                <c:pt idx="102">
                  <c:v>7.1373499999999996</c:v>
                </c:pt>
                <c:pt idx="105">
                  <c:v>7.14</c:v>
                </c:pt>
                <c:pt idx="106">
                  <c:v>7.1375500000000001</c:v>
                </c:pt>
                <c:pt idx="107">
                  <c:v>7.1395</c:v>
                </c:pt>
                <c:pt idx="109">
                  <c:v>7.1433999999999997</c:v>
                </c:pt>
                <c:pt idx="112">
                  <c:v>7.1410999999999998</c:v>
                </c:pt>
                <c:pt idx="113">
                  <c:v>7.1384499999999997</c:v>
                </c:pt>
                <c:pt idx="114">
                  <c:v>7.1307999999999998</c:v>
                </c:pt>
                <c:pt idx="115">
                  <c:v>7.1409000000000002</c:v>
                </c:pt>
                <c:pt idx="116">
                  <c:v>7.1413500000000001</c:v>
                </c:pt>
                <c:pt idx="119">
                  <c:v>7.1426499999999997</c:v>
                </c:pt>
                <c:pt idx="120">
                  <c:v>7.1415499999999996</c:v>
                </c:pt>
                <c:pt idx="126">
                  <c:v>7.1153000000000004</c:v>
                </c:pt>
                <c:pt idx="127">
                  <c:v>7.1176000000000004</c:v>
                </c:pt>
                <c:pt idx="128">
                  <c:v>7.1273</c:v>
                </c:pt>
                <c:pt idx="130">
                  <c:v>7.1250999999999998</c:v>
                </c:pt>
                <c:pt idx="133">
                  <c:v>7.1289999999999996</c:v>
                </c:pt>
                <c:pt idx="134">
                  <c:v>7.1322999999999999</c:v>
                </c:pt>
                <c:pt idx="135">
                  <c:v>7.1165500000000002</c:v>
                </c:pt>
                <c:pt idx="136">
                  <c:v>7.1113999999999997</c:v>
                </c:pt>
                <c:pt idx="137">
                  <c:v>7.1171499999999996</c:v>
                </c:pt>
                <c:pt idx="140">
                  <c:v>7.1208</c:v>
                </c:pt>
                <c:pt idx="141">
                  <c:v>7.1277999999999997</c:v>
                </c:pt>
                <c:pt idx="142">
                  <c:v>7.1322000000000001</c:v>
                </c:pt>
                <c:pt idx="143">
                  <c:v>7.1326999999999998</c:v>
                </c:pt>
                <c:pt idx="144">
                  <c:v>7.1361499999999998</c:v>
                </c:pt>
                <c:pt idx="147">
                  <c:v>7.1375500000000001</c:v>
                </c:pt>
                <c:pt idx="149">
                  <c:v>7.1394500000000001</c:v>
                </c:pt>
                <c:pt idx="150">
                  <c:v>7.1312499999999996</c:v>
                </c:pt>
                <c:pt idx="151">
                  <c:v>7.1390000000000002</c:v>
                </c:pt>
                <c:pt idx="154">
                  <c:v>7.1409500000000001</c:v>
                </c:pt>
                <c:pt idx="155">
                  <c:v>7.1398999999999999</c:v>
                </c:pt>
                <c:pt idx="156">
                  <c:v>7.1398999999999999</c:v>
                </c:pt>
                <c:pt idx="157">
                  <c:v>7.1398000000000001</c:v>
                </c:pt>
                <c:pt idx="162">
                  <c:v>7.144825</c:v>
                </c:pt>
                <c:pt idx="163">
                  <c:v>7.1470000000000002</c:v>
                </c:pt>
                <c:pt idx="164">
                  <c:v>7.1453499999999996</c:v>
                </c:pt>
                <c:pt idx="165">
                  <c:v>7.1489500000000001</c:v>
                </c:pt>
                <c:pt idx="168">
                  <c:v>7.1484209999999999</c:v>
                </c:pt>
                <c:pt idx="169">
                  <c:v>7.1448</c:v>
                </c:pt>
                <c:pt idx="170">
                  <c:v>7.1474000000000002</c:v>
                </c:pt>
                <c:pt idx="171">
                  <c:v>7.1502020000000002</c:v>
                </c:pt>
                <c:pt idx="172">
                  <c:v>7.15205</c:v>
                </c:pt>
                <c:pt idx="175">
                  <c:v>7.15144</c:v>
                </c:pt>
                <c:pt idx="176">
                  <c:v>7.1503500000000004</c:v>
                </c:pt>
                <c:pt idx="177">
                  <c:v>7.1531500000000001</c:v>
                </c:pt>
                <c:pt idx="178">
                  <c:v>7.1566000000000001</c:v>
                </c:pt>
                <c:pt idx="179">
                  <c:v>7.1559999999999997</c:v>
                </c:pt>
                <c:pt idx="182">
                  <c:v>7.1577299999999999</c:v>
                </c:pt>
                <c:pt idx="183">
                  <c:v>7.16005</c:v>
                </c:pt>
                <c:pt idx="185">
                  <c:v>7.1590499999999997</c:v>
                </c:pt>
                <c:pt idx="186">
                  <c:v>7.1582999999999997</c:v>
                </c:pt>
                <c:pt idx="189">
                  <c:v>7.1611500000000001</c:v>
                </c:pt>
                <c:pt idx="190">
                  <c:v>7.163475</c:v>
                </c:pt>
                <c:pt idx="191">
                  <c:v>7.1639020000000002</c:v>
                </c:pt>
                <c:pt idx="196">
                  <c:v>7.1486999999999998</c:v>
                </c:pt>
                <c:pt idx="197">
                  <c:v>7.1524000000000001</c:v>
                </c:pt>
                <c:pt idx="198">
                  <c:v>7.1531880000000001</c:v>
                </c:pt>
                <c:pt idx="199">
                  <c:v>7.1492000000000004</c:v>
                </c:pt>
                <c:pt idx="200">
                  <c:v>7.1547000000000001</c:v>
                </c:pt>
                <c:pt idx="203">
                  <c:v>7.1577000000000002</c:v>
                </c:pt>
                <c:pt idx="204">
                  <c:v>7.1591500000000003</c:v>
                </c:pt>
                <c:pt idx="205">
                  <c:v>7.1584500000000002</c:v>
                </c:pt>
                <c:pt idx="206">
                  <c:v>7.1336000000000004</c:v>
                </c:pt>
                <c:pt idx="207">
                  <c:v>7.1342999999999996</c:v>
                </c:pt>
                <c:pt idx="210">
                  <c:v>7.1439000000000004</c:v>
                </c:pt>
                <c:pt idx="211">
                  <c:v>7.1457499999999996</c:v>
                </c:pt>
                <c:pt idx="212">
                  <c:v>7.1228499999999997</c:v>
                </c:pt>
                <c:pt idx="213">
                  <c:v>7.1203500000000002</c:v>
                </c:pt>
                <c:pt idx="214">
                  <c:v>7.1043000000000003</c:v>
                </c:pt>
                <c:pt idx="217">
                  <c:v>7.0353500000000002</c:v>
                </c:pt>
                <c:pt idx="218">
                  <c:v>7.0458999999999996</c:v>
                </c:pt>
                <c:pt idx="219">
                  <c:v>7.0810750000000002</c:v>
                </c:pt>
                <c:pt idx="220">
                  <c:v>7.0739999999999998</c:v>
                </c:pt>
                <c:pt idx="221">
                  <c:v>7.0762499999999999</c:v>
                </c:pt>
                <c:pt idx="224">
                  <c:v>7.09145</c:v>
                </c:pt>
                <c:pt idx="225">
                  <c:v>7.0862499999999997</c:v>
                </c:pt>
                <c:pt idx="226">
                  <c:v>7.0603999999999996</c:v>
                </c:pt>
                <c:pt idx="227">
                  <c:v>7.0644499999999999</c:v>
                </c:pt>
                <c:pt idx="228">
                  <c:v>7.0757000000000003</c:v>
                </c:pt>
                <c:pt idx="231">
                  <c:v>7.0640999999999998</c:v>
                </c:pt>
                <c:pt idx="232">
                  <c:v>7.0532500000000002</c:v>
                </c:pt>
                <c:pt idx="233">
                  <c:v>7.0490500000000003</c:v>
                </c:pt>
                <c:pt idx="234">
                  <c:v>7.05105</c:v>
                </c:pt>
                <c:pt idx="235">
                  <c:v>7.0542499999999997</c:v>
                </c:pt>
                <c:pt idx="238">
                  <c:v>7.0479000000000003</c:v>
                </c:pt>
                <c:pt idx="239">
                  <c:v>7.0485499999999996</c:v>
                </c:pt>
                <c:pt idx="240">
                  <c:v>7.0521000000000003</c:v>
                </c:pt>
                <c:pt idx="241">
                  <c:v>7.0375500000000004</c:v>
                </c:pt>
                <c:pt idx="242">
                  <c:v>7.0227000000000004</c:v>
                </c:pt>
                <c:pt idx="245">
                  <c:v>7.0347249999999999</c:v>
                </c:pt>
                <c:pt idx="246">
                  <c:v>7.0371499999999996</c:v>
                </c:pt>
                <c:pt idx="247">
                  <c:v>7.0305020000000003</c:v>
                </c:pt>
                <c:pt idx="248">
                  <c:v>7.0263999999999998</c:v>
                </c:pt>
                <c:pt idx="249">
                  <c:v>7.011425</c:v>
                </c:pt>
                <c:pt idx="252">
                  <c:v>7.0325499999999996</c:v>
                </c:pt>
                <c:pt idx="253">
                  <c:v>7.03925</c:v>
                </c:pt>
                <c:pt idx="254">
                  <c:v>7.0355749999999997</c:v>
                </c:pt>
                <c:pt idx="255">
                  <c:v>7.0463500000000003</c:v>
                </c:pt>
                <c:pt idx="261">
                  <c:v>7.0283499999999997</c:v>
                </c:pt>
                <c:pt idx="262">
                  <c:v>7.0237499999999997</c:v>
                </c:pt>
                <c:pt idx="263">
                  <c:v>6.9994249999999996</c:v>
                </c:pt>
                <c:pt idx="267">
                  <c:v>6.9876500000000004</c:v>
                </c:pt>
                <c:pt idx="268">
                  <c:v>6.9631499999999997</c:v>
                </c:pt>
                <c:pt idx="269">
                  <c:v>6.9679000000000002</c:v>
                </c:pt>
                <c:pt idx="273">
                  <c:v>6.9668999999999999</c:v>
                </c:pt>
                <c:pt idx="281">
                  <c:v>6.9983000000000004</c:v>
                </c:pt>
                <c:pt idx="282">
                  <c:v>7.0162500000000003</c:v>
                </c:pt>
                <c:pt idx="283">
                  <c:v>7.0125500000000001</c:v>
                </c:pt>
                <c:pt idx="284">
                  <c:v>7.0165499999999996</c:v>
                </c:pt>
                <c:pt idx="287">
                  <c:v>7.0248499999999998</c:v>
                </c:pt>
                <c:pt idx="288">
                  <c:v>7.0698999999999996</c:v>
                </c:pt>
                <c:pt idx="289">
                  <c:v>7.0681500000000002</c:v>
                </c:pt>
                <c:pt idx="290">
                  <c:v>7.0702499999999997</c:v>
                </c:pt>
                <c:pt idx="291">
                  <c:v>7.0496999999999996</c:v>
                </c:pt>
                <c:pt idx="294">
                  <c:v>7.0496499999999997</c:v>
                </c:pt>
                <c:pt idx="295">
                  <c:v>7.0634249999999996</c:v>
                </c:pt>
                <c:pt idx="296">
                  <c:v>7.0554399999999999</c:v>
                </c:pt>
                <c:pt idx="297">
                  <c:v>7.0435499999999998</c:v>
                </c:pt>
                <c:pt idx="298">
                  <c:v>7.0616490000000001</c:v>
                </c:pt>
                <c:pt idx="301">
                  <c:v>7.0614499999999998</c:v>
                </c:pt>
                <c:pt idx="302">
                  <c:v>7.0631750000000002</c:v>
                </c:pt>
                <c:pt idx="303">
                  <c:v>7.0704000000000002</c:v>
                </c:pt>
                <c:pt idx="304">
                  <c:v>7.0549499999999998</c:v>
                </c:pt>
                <c:pt idx="305">
                  <c:v>7.0579239999999999</c:v>
                </c:pt>
                <c:pt idx="308">
                  <c:v>7.0365500000000001</c:v>
                </c:pt>
                <c:pt idx="309">
                  <c:v>7.0398500000000004</c:v>
                </c:pt>
                <c:pt idx="310">
                  <c:v>7.0827499999999999</c:v>
                </c:pt>
                <c:pt idx="311">
                  <c:v>7.1074999999999999</c:v>
                </c:pt>
                <c:pt idx="312">
                  <c:v>7.0906500000000001</c:v>
                </c:pt>
                <c:pt idx="315">
                  <c:v>7.1237500000000002</c:v>
                </c:pt>
                <c:pt idx="316">
                  <c:v>7.1637250000000003</c:v>
                </c:pt>
                <c:pt idx="317">
                  <c:v>7.1555</c:v>
                </c:pt>
                <c:pt idx="318">
                  <c:v>7.173</c:v>
                </c:pt>
                <c:pt idx="319">
                  <c:v>7.1686500000000004</c:v>
                </c:pt>
                <c:pt idx="322">
                  <c:v>7.1792499999999997</c:v>
                </c:pt>
                <c:pt idx="323">
                  <c:v>7.1750999999999996</c:v>
                </c:pt>
                <c:pt idx="324">
                  <c:v>7.1765999999999996</c:v>
                </c:pt>
                <c:pt idx="325">
                  <c:v>7.1750749999999996</c:v>
                </c:pt>
                <c:pt idx="326">
                  <c:v>7.1769999999999996</c:v>
                </c:pt>
                <c:pt idx="329">
                  <c:v>7.1783000000000001</c:v>
                </c:pt>
                <c:pt idx="330">
                  <c:v>7.1905000000000001</c:v>
                </c:pt>
                <c:pt idx="331">
                  <c:v>7.1896100000000001</c:v>
                </c:pt>
                <c:pt idx="332">
                  <c:v>7.18405</c:v>
                </c:pt>
                <c:pt idx="333">
                  <c:v>7.17035</c:v>
                </c:pt>
                <c:pt idx="336">
                  <c:v>7.2042999999999999</c:v>
                </c:pt>
                <c:pt idx="338">
                  <c:v>7.2038500000000001</c:v>
                </c:pt>
                <c:pt idx="340">
                  <c:v>7.1898999999999997</c:v>
                </c:pt>
                <c:pt idx="343">
                  <c:v>7.2150999999999996</c:v>
                </c:pt>
                <c:pt idx="344">
                  <c:v>7.1853999999999996</c:v>
                </c:pt>
                <c:pt idx="346">
                  <c:v>7.1920000000000002</c:v>
                </c:pt>
                <c:pt idx="350">
                  <c:v>7.2004000000000001</c:v>
                </c:pt>
                <c:pt idx="351">
                  <c:v>7.2018500000000003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CE-436E-AB71-334AB527B820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12M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Sheet2!$A$2:$A$353</c:f>
              <c:numCache>
                <c:formatCode>yyyy\-mm\-dd;@</c:formatCode>
                <c:ptCount val="352"/>
                <c:pt idx="0">
                  <c:v>45292</c:v>
                </c:pt>
                <c:pt idx="1">
                  <c:v>45293</c:v>
                </c:pt>
                <c:pt idx="2">
                  <c:v>45294</c:v>
                </c:pt>
                <c:pt idx="3">
                  <c:v>45295</c:v>
                </c:pt>
                <c:pt idx="4">
                  <c:v>45296</c:v>
                </c:pt>
                <c:pt idx="5">
                  <c:v>45297</c:v>
                </c:pt>
                <c:pt idx="6">
                  <c:v>45298</c:v>
                </c:pt>
                <c:pt idx="7">
                  <c:v>45299</c:v>
                </c:pt>
                <c:pt idx="8">
                  <c:v>45300</c:v>
                </c:pt>
                <c:pt idx="9">
                  <c:v>45301</c:v>
                </c:pt>
                <c:pt idx="10">
                  <c:v>45302</c:v>
                </c:pt>
                <c:pt idx="11">
                  <c:v>45303</c:v>
                </c:pt>
                <c:pt idx="12">
                  <c:v>45304</c:v>
                </c:pt>
                <c:pt idx="13">
                  <c:v>45305</c:v>
                </c:pt>
                <c:pt idx="14">
                  <c:v>45306</c:v>
                </c:pt>
                <c:pt idx="15">
                  <c:v>45307</c:v>
                </c:pt>
                <c:pt idx="16">
                  <c:v>45308</c:v>
                </c:pt>
                <c:pt idx="17">
                  <c:v>45309</c:v>
                </c:pt>
                <c:pt idx="18">
                  <c:v>45310</c:v>
                </c:pt>
                <c:pt idx="19">
                  <c:v>45311</c:v>
                </c:pt>
                <c:pt idx="20">
                  <c:v>45312</c:v>
                </c:pt>
                <c:pt idx="21">
                  <c:v>45313</c:v>
                </c:pt>
                <c:pt idx="22">
                  <c:v>45314</c:v>
                </c:pt>
                <c:pt idx="23">
                  <c:v>45315</c:v>
                </c:pt>
                <c:pt idx="24">
                  <c:v>45316</c:v>
                </c:pt>
                <c:pt idx="25">
                  <c:v>45317</c:v>
                </c:pt>
                <c:pt idx="26">
                  <c:v>45318</c:v>
                </c:pt>
                <c:pt idx="27">
                  <c:v>45319</c:v>
                </c:pt>
                <c:pt idx="28">
                  <c:v>45320</c:v>
                </c:pt>
                <c:pt idx="29">
                  <c:v>45321</c:v>
                </c:pt>
                <c:pt idx="30">
                  <c:v>45322</c:v>
                </c:pt>
                <c:pt idx="31">
                  <c:v>45323</c:v>
                </c:pt>
                <c:pt idx="32">
                  <c:v>45324</c:v>
                </c:pt>
                <c:pt idx="33">
                  <c:v>45325</c:v>
                </c:pt>
                <c:pt idx="34">
                  <c:v>45326</c:v>
                </c:pt>
                <c:pt idx="35">
                  <c:v>45327</c:v>
                </c:pt>
                <c:pt idx="36">
                  <c:v>45328</c:v>
                </c:pt>
                <c:pt idx="37">
                  <c:v>45329</c:v>
                </c:pt>
                <c:pt idx="38">
                  <c:v>45330</c:v>
                </c:pt>
                <c:pt idx="39">
                  <c:v>45331</c:v>
                </c:pt>
                <c:pt idx="40">
                  <c:v>45332</c:v>
                </c:pt>
                <c:pt idx="41">
                  <c:v>45333</c:v>
                </c:pt>
                <c:pt idx="42">
                  <c:v>45334</c:v>
                </c:pt>
                <c:pt idx="43">
                  <c:v>45335</c:v>
                </c:pt>
                <c:pt idx="44">
                  <c:v>45336</c:v>
                </c:pt>
                <c:pt idx="45">
                  <c:v>45337</c:v>
                </c:pt>
                <c:pt idx="46">
                  <c:v>45338</c:v>
                </c:pt>
                <c:pt idx="47">
                  <c:v>45339</c:v>
                </c:pt>
                <c:pt idx="48">
                  <c:v>45340</c:v>
                </c:pt>
                <c:pt idx="49">
                  <c:v>45341</c:v>
                </c:pt>
                <c:pt idx="50">
                  <c:v>45342</c:v>
                </c:pt>
                <c:pt idx="51">
                  <c:v>45343</c:v>
                </c:pt>
                <c:pt idx="52">
                  <c:v>45344</c:v>
                </c:pt>
                <c:pt idx="53">
                  <c:v>45345</c:v>
                </c:pt>
                <c:pt idx="54">
                  <c:v>45346</c:v>
                </c:pt>
                <c:pt idx="55">
                  <c:v>45347</c:v>
                </c:pt>
                <c:pt idx="56">
                  <c:v>45348</c:v>
                </c:pt>
                <c:pt idx="57">
                  <c:v>45349</c:v>
                </c:pt>
                <c:pt idx="58">
                  <c:v>45350</c:v>
                </c:pt>
                <c:pt idx="59">
                  <c:v>45351</c:v>
                </c:pt>
                <c:pt idx="60">
                  <c:v>45352</c:v>
                </c:pt>
                <c:pt idx="61">
                  <c:v>45353</c:v>
                </c:pt>
                <c:pt idx="62">
                  <c:v>45354</c:v>
                </c:pt>
                <c:pt idx="63">
                  <c:v>45355</c:v>
                </c:pt>
                <c:pt idx="64">
                  <c:v>45356</c:v>
                </c:pt>
                <c:pt idx="65">
                  <c:v>45357</c:v>
                </c:pt>
                <c:pt idx="66">
                  <c:v>45358</c:v>
                </c:pt>
                <c:pt idx="67">
                  <c:v>45359</c:v>
                </c:pt>
                <c:pt idx="68">
                  <c:v>45360</c:v>
                </c:pt>
                <c:pt idx="69">
                  <c:v>45361</c:v>
                </c:pt>
                <c:pt idx="70">
                  <c:v>45362</c:v>
                </c:pt>
                <c:pt idx="71">
                  <c:v>45363</c:v>
                </c:pt>
                <c:pt idx="72">
                  <c:v>45364</c:v>
                </c:pt>
                <c:pt idx="73">
                  <c:v>45365</c:v>
                </c:pt>
                <c:pt idx="74">
                  <c:v>45366</c:v>
                </c:pt>
                <c:pt idx="75">
                  <c:v>45367</c:v>
                </c:pt>
                <c:pt idx="76">
                  <c:v>45368</c:v>
                </c:pt>
                <c:pt idx="77">
                  <c:v>45369</c:v>
                </c:pt>
                <c:pt idx="78">
                  <c:v>45370</c:v>
                </c:pt>
                <c:pt idx="79">
                  <c:v>45371</c:v>
                </c:pt>
                <c:pt idx="80">
                  <c:v>45372</c:v>
                </c:pt>
                <c:pt idx="81">
                  <c:v>45373</c:v>
                </c:pt>
                <c:pt idx="82">
                  <c:v>45374</c:v>
                </c:pt>
                <c:pt idx="83">
                  <c:v>45375</c:v>
                </c:pt>
                <c:pt idx="84">
                  <c:v>45376</c:v>
                </c:pt>
                <c:pt idx="85">
                  <c:v>45377</c:v>
                </c:pt>
                <c:pt idx="86">
                  <c:v>45378</c:v>
                </c:pt>
                <c:pt idx="87">
                  <c:v>45379</c:v>
                </c:pt>
                <c:pt idx="88">
                  <c:v>45380</c:v>
                </c:pt>
                <c:pt idx="89">
                  <c:v>45381</c:v>
                </c:pt>
                <c:pt idx="90">
                  <c:v>45382</c:v>
                </c:pt>
                <c:pt idx="91">
                  <c:v>45383</c:v>
                </c:pt>
                <c:pt idx="92">
                  <c:v>45384</c:v>
                </c:pt>
                <c:pt idx="93">
                  <c:v>45385</c:v>
                </c:pt>
                <c:pt idx="94">
                  <c:v>45386</c:v>
                </c:pt>
                <c:pt idx="95">
                  <c:v>45387</c:v>
                </c:pt>
                <c:pt idx="96">
                  <c:v>45388</c:v>
                </c:pt>
                <c:pt idx="97">
                  <c:v>45389</c:v>
                </c:pt>
                <c:pt idx="98">
                  <c:v>45390</c:v>
                </c:pt>
                <c:pt idx="99">
                  <c:v>45391</c:v>
                </c:pt>
                <c:pt idx="100">
                  <c:v>45392</c:v>
                </c:pt>
                <c:pt idx="101">
                  <c:v>45393</c:v>
                </c:pt>
                <c:pt idx="102">
                  <c:v>45394</c:v>
                </c:pt>
                <c:pt idx="103">
                  <c:v>45395</c:v>
                </c:pt>
                <c:pt idx="104">
                  <c:v>45396</c:v>
                </c:pt>
                <c:pt idx="105">
                  <c:v>45397</c:v>
                </c:pt>
                <c:pt idx="106">
                  <c:v>45398</c:v>
                </c:pt>
                <c:pt idx="107">
                  <c:v>45399</c:v>
                </c:pt>
                <c:pt idx="108">
                  <c:v>45400</c:v>
                </c:pt>
                <c:pt idx="109">
                  <c:v>45401</c:v>
                </c:pt>
                <c:pt idx="110">
                  <c:v>45402</c:v>
                </c:pt>
                <c:pt idx="111">
                  <c:v>45403</c:v>
                </c:pt>
                <c:pt idx="112">
                  <c:v>45404</c:v>
                </c:pt>
                <c:pt idx="113">
                  <c:v>45405</c:v>
                </c:pt>
                <c:pt idx="114">
                  <c:v>45406</c:v>
                </c:pt>
                <c:pt idx="115">
                  <c:v>45407</c:v>
                </c:pt>
                <c:pt idx="116">
                  <c:v>45408</c:v>
                </c:pt>
                <c:pt idx="117">
                  <c:v>45409</c:v>
                </c:pt>
                <c:pt idx="118">
                  <c:v>45410</c:v>
                </c:pt>
                <c:pt idx="119">
                  <c:v>45411</c:v>
                </c:pt>
                <c:pt idx="120">
                  <c:v>45412</c:v>
                </c:pt>
                <c:pt idx="121">
                  <c:v>45413</c:v>
                </c:pt>
                <c:pt idx="122">
                  <c:v>45414</c:v>
                </c:pt>
                <c:pt idx="123">
                  <c:v>45415</c:v>
                </c:pt>
                <c:pt idx="124">
                  <c:v>45416</c:v>
                </c:pt>
                <c:pt idx="125">
                  <c:v>45417</c:v>
                </c:pt>
                <c:pt idx="126">
                  <c:v>45418</c:v>
                </c:pt>
                <c:pt idx="127">
                  <c:v>45419</c:v>
                </c:pt>
                <c:pt idx="128">
                  <c:v>45420</c:v>
                </c:pt>
                <c:pt idx="129">
                  <c:v>45421</c:v>
                </c:pt>
                <c:pt idx="130">
                  <c:v>45422</c:v>
                </c:pt>
                <c:pt idx="131">
                  <c:v>45423</c:v>
                </c:pt>
                <c:pt idx="132">
                  <c:v>45424</c:v>
                </c:pt>
                <c:pt idx="133">
                  <c:v>45425</c:v>
                </c:pt>
                <c:pt idx="134">
                  <c:v>45426</c:v>
                </c:pt>
                <c:pt idx="135">
                  <c:v>45427</c:v>
                </c:pt>
                <c:pt idx="136">
                  <c:v>45428</c:v>
                </c:pt>
                <c:pt idx="137">
                  <c:v>45429</c:v>
                </c:pt>
                <c:pt idx="138">
                  <c:v>45430</c:v>
                </c:pt>
                <c:pt idx="139">
                  <c:v>45431</c:v>
                </c:pt>
                <c:pt idx="140">
                  <c:v>45432</c:v>
                </c:pt>
                <c:pt idx="141">
                  <c:v>45433</c:v>
                </c:pt>
                <c:pt idx="142">
                  <c:v>45434</c:v>
                </c:pt>
                <c:pt idx="143">
                  <c:v>45435</c:v>
                </c:pt>
                <c:pt idx="144">
                  <c:v>45436</c:v>
                </c:pt>
                <c:pt idx="145">
                  <c:v>45437</c:v>
                </c:pt>
                <c:pt idx="146">
                  <c:v>45438</c:v>
                </c:pt>
                <c:pt idx="147">
                  <c:v>45439</c:v>
                </c:pt>
                <c:pt idx="148">
                  <c:v>45440</c:v>
                </c:pt>
                <c:pt idx="149">
                  <c:v>45441</c:v>
                </c:pt>
                <c:pt idx="150">
                  <c:v>45442</c:v>
                </c:pt>
                <c:pt idx="151">
                  <c:v>45443</c:v>
                </c:pt>
                <c:pt idx="152">
                  <c:v>45444</c:v>
                </c:pt>
                <c:pt idx="153">
                  <c:v>45445</c:v>
                </c:pt>
                <c:pt idx="154">
                  <c:v>45446</c:v>
                </c:pt>
                <c:pt idx="155">
                  <c:v>45447</c:v>
                </c:pt>
                <c:pt idx="156">
                  <c:v>45448</c:v>
                </c:pt>
                <c:pt idx="157">
                  <c:v>45449</c:v>
                </c:pt>
                <c:pt idx="158">
                  <c:v>45450</c:v>
                </c:pt>
                <c:pt idx="159">
                  <c:v>45451</c:v>
                </c:pt>
                <c:pt idx="160">
                  <c:v>45452</c:v>
                </c:pt>
                <c:pt idx="161">
                  <c:v>45453</c:v>
                </c:pt>
                <c:pt idx="162">
                  <c:v>45454</c:v>
                </c:pt>
                <c:pt idx="163">
                  <c:v>45455</c:v>
                </c:pt>
                <c:pt idx="164">
                  <c:v>45456</c:v>
                </c:pt>
                <c:pt idx="165">
                  <c:v>45457</c:v>
                </c:pt>
                <c:pt idx="166">
                  <c:v>45458</c:v>
                </c:pt>
                <c:pt idx="167">
                  <c:v>45459</c:v>
                </c:pt>
                <c:pt idx="168">
                  <c:v>45460</c:v>
                </c:pt>
                <c:pt idx="169">
                  <c:v>45461</c:v>
                </c:pt>
                <c:pt idx="170">
                  <c:v>45462</c:v>
                </c:pt>
                <c:pt idx="171">
                  <c:v>45463</c:v>
                </c:pt>
                <c:pt idx="172">
                  <c:v>45464</c:v>
                </c:pt>
                <c:pt idx="173">
                  <c:v>45465</c:v>
                </c:pt>
                <c:pt idx="174">
                  <c:v>45466</c:v>
                </c:pt>
                <c:pt idx="175">
                  <c:v>45467</c:v>
                </c:pt>
                <c:pt idx="176">
                  <c:v>45468</c:v>
                </c:pt>
                <c:pt idx="177">
                  <c:v>45469</c:v>
                </c:pt>
                <c:pt idx="178">
                  <c:v>45470</c:v>
                </c:pt>
                <c:pt idx="179">
                  <c:v>45471</c:v>
                </c:pt>
                <c:pt idx="180">
                  <c:v>45472</c:v>
                </c:pt>
                <c:pt idx="181">
                  <c:v>45473</c:v>
                </c:pt>
                <c:pt idx="182">
                  <c:v>45474</c:v>
                </c:pt>
                <c:pt idx="183">
                  <c:v>45475</c:v>
                </c:pt>
                <c:pt idx="184">
                  <c:v>45476</c:v>
                </c:pt>
                <c:pt idx="185">
                  <c:v>45477</c:v>
                </c:pt>
                <c:pt idx="186">
                  <c:v>45478</c:v>
                </c:pt>
                <c:pt idx="187">
                  <c:v>45479</c:v>
                </c:pt>
                <c:pt idx="188">
                  <c:v>45480</c:v>
                </c:pt>
                <c:pt idx="189">
                  <c:v>45481</c:v>
                </c:pt>
                <c:pt idx="190">
                  <c:v>45482</c:v>
                </c:pt>
                <c:pt idx="191">
                  <c:v>45483</c:v>
                </c:pt>
                <c:pt idx="192">
                  <c:v>45484</c:v>
                </c:pt>
                <c:pt idx="193">
                  <c:v>45485</c:v>
                </c:pt>
                <c:pt idx="194">
                  <c:v>45486</c:v>
                </c:pt>
                <c:pt idx="195">
                  <c:v>45487</c:v>
                </c:pt>
                <c:pt idx="196">
                  <c:v>45488</c:v>
                </c:pt>
                <c:pt idx="197">
                  <c:v>45489</c:v>
                </c:pt>
                <c:pt idx="198">
                  <c:v>45490</c:v>
                </c:pt>
                <c:pt idx="199">
                  <c:v>45491</c:v>
                </c:pt>
                <c:pt idx="200">
                  <c:v>45492</c:v>
                </c:pt>
                <c:pt idx="201">
                  <c:v>45493</c:v>
                </c:pt>
                <c:pt idx="202">
                  <c:v>45494</c:v>
                </c:pt>
                <c:pt idx="203">
                  <c:v>45495</c:v>
                </c:pt>
                <c:pt idx="204">
                  <c:v>45496</c:v>
                </c:pt>
                <c:pt idx="205">
                  <c:v>45497</c:v>
                </c:pt>
                <c:pt idx="206">
                  <c:v>45498</c:v>
                </c:pt>
                <c:pt idx="207">
                  <c:v>45499</c:v>
                </c:pt>
                <c:pt idx="208">
                  <c:v>45500</c:v>
                </c:pt>
                <c:pt idx="209">
                  <c:v>45501</c:v>
                </c:pt>
                <c:pt idx="210">
                  <c:v>45502</c:v>
                </c:pt>
                <c:pt idx="211">
                  <c:v>45503</c:v>
                </c:pt>
                <c:pt idx="212">
                  <c:v>45504</c:v>
                </c:pt>
                <c:pt idx="213">
                  <c:v>45505</c:v>
                </c:pt>
                <c:pt idx="214">
                  <c:v>45506</c:v>
                </c:pt>
                <c:pt idx="215">
                  <c:v>45507</c:v>
                </c:pt>
                <c:pt idx="216">
                  <c:v>45508</c:v>
                </c:pt>
                <c:pt idx="217">
                  <c:v>45509</c:v>
                </c:pt>
                <c:pt idx="218">
                  <c:v>45510</c:v>
                </c:pt>
                <c:pt idx="219">
                  <c:v>45511</c:v>
                </c:pt>
                <c:pt idx="220">
                  <c:v>45512</c:v>
                </c:pt>
                <c:pt idx="221">
                  <c:v>45513</c:v>
                </c:pt>
                <c:pt idx="222">
                  <c:v>45514</c:v>
                </c:pt>
                <c:pt idx="223">
                  <c:v>45515</c:v>
                </c:pt>
                <c:pt idx="224">
                  <c:v>45516</c:v>
                </c:pt>
                <c:pt idx="225">
                  <c:v>45517</c:v>
                </c:pt>
                <c:pt idx="226">
                  <c:v>45518</c:v>
                </c:pt>
                <c:pt idx="227">
                  <c:v>45519</c:v>
                </c:pt>
                <c:pt idx="228">
                  <c:v>45520</c:v>
                </c:pt>
                <c:pt idx="229">
                  <c:v>45521</c:v>
                </c:pt>
                <c:pt idx="230">
                  <c:v>45522</c:v>
                </c:pt>
                <c:pt idx="231">
                  <c:v>45523</c:v>
                </c:pt>
                <c:pt idx="232">
                  <c:v>45524</c:v>
                </c:pt>
                <c:pt idx="233">
                  <c:v>45525</c:v>
                </c:pt>
                <c:pt idx="234">
                  <c:v>45526</c:v>
                </c:pt>
                <c:pt idx="235">
                  <c:v>45527</c:v>
                </c:pt>
                <c:pt idx="236">
                  <c:v>45528</c:v>
                </c:pt>
                <c:pt idx="237">
                  <c:v>45529</c:v>
                </c:pt>
                <c:pt idx="238">
                  <c:v>45530</c:v>
                </c:pt>
                <c:pt idx="239">
                  <c:v>45531</c:v>
                </c:pt>
                <c:pt idx="240">
                  <c:v>45532</c:v>
                </c:pt>
                <c:pt idx="241">
                  <c:v>45533</c:v>
                </c:pt>
                <c:pt idx="242">
                  <c:v>45534</c:v>
                </c:pt>
                <c:pt idx="243">
                  <c:v>45535</c:v>
                </c:pt>
                <c:pt idx="244">
                  <c:v>45536</c:v>
                </c:pt>
                <c:pt idx="245">
                  <c:v>45537</c:v>
                </c:pt>
                <c:pt idx="246">
                  <c:v>45538</c:v>
                </c:pt>
                <c:pt idx="247">
                  <c:v>45539</c:v>
                </c:pt>
                <c:pt idx="248">
                  <c:v>45540</c:v>
                </c:pt>
                <c:pt idx="249">
                  <c:v>45541</c:v>
                </c:pt>
                <c:pt idx="250">
                  <c:v>45542</c:v>
                </c:pt>
                <c:pt idx="251">
                  <c:v>45543</c:v>
                </c:pt>
                <c:pt idx="252">
                  <c:v>45544</c:v>
                </c:pt>
                <c:pt idx="253">
                  <c:v>45545</c:v>
                </c:pt>
                <c:pt idx="254">
                  <c:v>45546</c:v>
                </c:pt>
                <c:pt idx="255">
                  <c:v>45547</c:v>
                </c:pt>
                <c:pt idx="256">
                  <c:v>45548</c:v>
                </c:pt>
                <c:pt idx="257">
                  <c:v>45549</c:v>
                </c:pt>
                <c:pt idx="258">
                  <c:v>45550</c:v>
                </c:pt>
                <c:pt idx="259">
                  <c:v>45551</c:v>
                </c:pt>
                <c:pt idx="260">
                  <c:v>45552</c:v>
                </c:pt>
                <c:pt idx="261">
                  <c:v>45553</c:v>
                </c:pt>
                <c:pt idx="262">
                  <c:v>45554</c:v>
                </c:pt>
                <c:pt idx="263">
                  <c:v>45555</c:v>
                </c:pt>
                <c:pt idx="264">
                  <c:v>45556</c:v>
                </c:pt>
                <c:pt idx="265">
                  <c:v>45557</c:v>
                </c:pt>
                <c:pt idx="266">
                  <c:v>45558</c:v>
                </c:pt>
                <c:pt idx="267">
                  <c:v>45559</c:v>
                </c:pt>
                <c:pt idx="268">
                  <c:v>45560</c:v>
                </c:pt>
                <c:pt idx="269">
                  <c:v>45561</c:v>
                </c:pt>
                <c:pt idx="270">
                  <c:v>45562</c:v>
                </c:pt>
                <c:pt idx="271">
                  <c:v>45563</c:v>
                </c:pt>
                <c:pt idx="272">
                  <c:v>45564</c:v>
                </c:pt>
                <c:pt idx="273">
                  <c:v>45565</c:v>
                </c:pt>
                <c:pt idx="274">
                  <c:v>45566</c:v>
                </c:pt>
                <c:pt idx="275">
                  <c:v>45567</c:v>
                </c:pt>
                <c:pt idx="276">
                  <c:v>45568</c:v>
                </c:pt>
                <c:pt idx="277">
                  <c:v>45569</c:v>
                </c:pt>
                <c:pt idx="278">
                  <c:v>45570</c:v>
                </c:pt>
                <c:pt idx="279">
                  <c:v>45571</c:v>
                </c:pt>
                <c:pt idx="280">
                  <c:v>45572</c:v>
                </c:pt>
                <c:pt idx="281">
                  <c:v>45573</c:v>
                </c:pt>
                <c:pt idx="282">
                  <c:v>45574</c:v>
                </c:pt>
                <c:pt idx="283">
                  <c:v>45575</c:v>
                </c:pt>
                <c:pt idx="284">
                  <c:v>45576</c:v>
                </c:pt>
                <c:pt idx="285">
                  <c:v>45577</c:v>
                </c:pt>
                <c:pt idx="286">
                  <c:v>45578</c:v>
                </c:pt>
                <c:pt idx="287">
                  <c:v>45579</c:v>
                </c:pt>
                <c:pt idx="288">
                  <c:v>45580</c:v>
                </c:pt>
                <c:pt idx="289">
                  <c:v>45581</c:v>
                </c:pt>
                <c:pt idx="290">
                  <c:v>45582</c:v>
                </c:pt>
                <c:pt idx="291">
                  <c:v>45583</c:v>
                </c:pt>
                <c:pt idx="292">
                  <c:v>45584</c:v>
                </c:pt>
                <c:pt idx="293">
                  <c:v>45585</c:v>
                </c:pt>
                <c:pt idx="294">
                  <c:v>45586</c:v>
                </c:pt>
                <c:pt idx="295">
                  <c:v>45587</c:v>
                </c:pt>
                <c:pt idx="296">
                  <c:v>45588</c:v>
                </c:pt>
                <c:pt idx="297">
                  <c:v>45589</c:v>
                </c:pt>
                <c:pt idx="298">
                  <c:v>45590</c:v>
                </c:pt>
                <c:pt idx="299">
                  <c:v>45591</c:v>
                </c:pt>
                <c:pt idx="300">
                  <c:v>45592</c:v>
                </c:pt>
                <c:pt idx="301">
                  <c:v>45593</c:v>
                </c:pt>
                <c:pt idx="302">
                  <c:v>45594</c:v>
                </c:pt>
                <c:pt idx="303">
                  <c:v>45595</c:v>
                </c:pt>
                <c:pt idx="304">
                  <c:v>45596</c:v>
                </c:pt>
                <c:pt idx="305">
                  <c:v>45597</c:v>
                </c:pt>
                <c:pt idx="306">
                  <c:v>45598</c:v>
                </c:pt>
                <c:pt idx="307">
                  <c:v>45599</c:v>
                </c:pt>
                <c:pt idx="308">
                  <c:v>45600</c:v>
                </c:pt>
                <c:pt idx="309">
                  <c:v>45601</c:v>
                </c:pt>
                <c:pt idx="310">
                  <c:v>45602</c:v>
                </c:pt>
                <c:pt idx="311">
                  <c:v>45603</c:v>
                </c:pt>
                <c:pt idx="312">
                  <c:v>45604</c:v>
                </c:pt>
                <c:pt idx="313">
                  <c:v>45605</c:v>
                </c:pt>
                <c:pt idx="314">
                  <c:v>45606</c:v>
                </c:pt>
                <c:pt idx="315">
                  <c:v>45607</c:v>
                </c:pt>
                <c:pt idx="316">
                  <c:v>45608</c:v>
                </c:pt>
                <c:pt idx="317">
                  <c:v>45609</c:v>
                </c:pt>
                <c:pt idx="318">
                  <c:v>45610</c:v>
                </c:pt>
                <c:pt idx="319">
                  <c:v>45611</c:v>
                </c:pt>
                <c:pt idx="320">
                  <c:v>45612</c:v>
                </c:pt>
                <c:pt idx="321">
                  <c:v>45613</c:v>
                </c:pt>
                <c:pt idx="322">
                  <c:v>45614</c:v>
                </c:pt>
                <c:pt idx="323">
                  <c:v>45615</c:v>
                </c:pt>
                <c:pt idx="324">
                  <c:v>45616</c:v>
                </c:pt>
                <c:pt idx="325">
                  <c:v>45617</c:v>
                </c:pt>
                <c:pt idx="326">
                  <c:v>45618</c:v>
                </c:pt>
                <c:pt idx="327">
                  <c:v>45619</c:v>
                </c:pt>
                <c:pt idx="328">
                  <c:v>45620</c:v>
                </c:pt>
                <c:pt idx="329">
                  <c:v>45621</c:v>
                </c:pt>
                <c:pt idx="330">
                  <c:v>45622</c:v>
                </c:pt>
                <c:pt idx="331">
                  <c:v>45623</c:v>
                </c:pt>
                <c:pt idx="332">
                  <c:v>45624</c:v>
                </c:pt>
                <c:pt idx="333">
                  <c:v>45625</c:v>
                </c:pt>
                <c:pt idx="334">
                  <c:v>45626</c:v>
                </c:pt>
                <c:pt idx="335">
                  <c:v>45627</c:v>
                </c:pt>
                <c:pt idx="336">
                  <c:v>45628</c:v>
                </c:pt>
                <c:pt idx="337">
                  <c:v>45629</c:v>
                </c:pt>
                <c:pt idx="338">
                  <c:v>45630</c:v>
                </c:pt>
                <c:pt idx="339">
                  <c:v>45631</c:v>
                </c:pt>
                <c:pt idx="340">
                  <c:v>45632</c:v>
                </c:pt>
                <c:pt idx="341">
                  <c:v>45633</c:v>
                </c:pt>
                <c:pt idx="342">
                  <c:v>45634</c:v>
                </c:pt>
                <c:pt idx="343">
                  <c:v>45635</c:v>
                </c:pt>
                <c:pt idx="344">
                  <c:v>45636</c:v>
                </c:pt>
                <c:pt idx="345">
                  <c:v>45637</c:v>
                </c:pt>
                <c:pt idx="346">
                  <c:v>45638</c:v>
                </c:pt>
                <c:pt idx="347">
                  <c:v>45639</c:v>
                </c:pt>
                <c:pt idx="348">
                  <c:v>45640</c:v>
                </c:pt>
                <c:pt idx="349">
                  <c:v>45641</c:v>
                </c:pt>
                <c:pt idx="350">
                  <c:v>45642</c:v>
                </c:pt>
                <c:pt idx="351">
                  <c:v>45643</c:v>
                </c:pt>
              </c:numCache>
            </c:numRef>
          </c:cat>
          <c:val>
            <c:numRef>
              <c:f>Sheet2!$F$2:$F$353</c:f>
              <c:numCache>
                <c:formatCode>0.0000_ </c:formatCode>
                <c:ptCount val="352"/>
                <c:pt idx="1">
                  <c:v>6.9792500000000004</c:v>
                </c:pt>
                <c:pt idx="2">
                  <c:v>6.9960250000000004</c:v>
                </c:pt>
                <c:pt idx="3">
                  <c:v>7.0047249999999996</c:v>
                </c:pt>
                <c:pt idx="4">
                  <c:v>7.0092499999999998</c:v>
                </c:pt>
                <c:pt idx="7">
                  <c:v>7.0101560000000003</c:v>
                </c:pt>
                <c:pt idx="8">
                  <c:v>7.012575</c:v>
                </c:pt>
                <c:pt idx="9">
                  <c:v>7.0285500000000001</c:v>
                </c:pt>
                <c:pt idx="10">
                  <c:v>7.0212500000000002</c:v>
                </c:pt>
                <c:pt idx="11">
                  <c:v>7.02325</c:v>
                </c:pt>
                <c:pt idx="14">
                  <c:v>7.0355499999999997</c:v>
                </c:pt>
                <c:pt idx="15">
                  <c:v>7.0438749999999999</c:v>
                </c:pt>
                <c:pt idx="16">
                  <c:v>7.0572499999999998</c:v>
                </c:pt>
                <c:pt idx="17">
                  <c:v>7.0522999999999998</c:v>
                </c:pt>
                <c:pt idx="18">
                  <c:v>7.0532000000000004</c:v>
                </c:pt>
                <c:pt idx="21">
                  <c:v>7.0505500000000003</c:v>
                </c:pt>
                <c:pt idx="22">
                  <c:v>7.0246000000000004</c:v>
                </c:pt>
                <c:pt idx="23">
                  <c:v>7.0251999999999999</c:v>
                </c:pt>
                <c:pt idx="24">
                  <c:v>7.0195749999999997</c:v>
                </c:pt>
                <c:pt idx="25">
                  <c:v>7.0354999999999999</c:v>
                </c:pt>
                <c:pt idx="28">
                  <c:v>7.0353000000000003</c:v>
                </c:pt>
                <c:pt idx="30">
                  <c:v>7.0384000000000002</c:v>
                </c:pt>
                <c:pt idx="31">
                  <c:v>7.03925</c:v>
                </c:pt>
                <c:pt idx="32">
                  <c:v>7.0425000000000004</c:v>
                </c:pt>
                <c:pt idx="35">
                  <c:v>7.0531499999999996</c:v>
                </c:pt>
                <c:pt idx="37">
                  <c:v>7.0465</c:v>
                </c:pt>
                <c:pt idx="38">
                  <c:v>7.04345</c:v>
                </c:pt>
                <c:pt idx="39">
                  <c:v>7.0501500000000004</c:v>
                </c:pt>
                <c:pt idx="49">
                  <c:v>7.0434000000000001</c:v>
                </c:pt>
                <c:pt idx="50">
                  <c:v>7.0423999999999998</c:v>
                </c:pt>
                <c:pt idx="51">
                  <c:v>7.03965</c:v>
                </c:pt>
                <c:pt idx="52">
                  <c:v>7.03925</c:v>
                </c:pt>
                <c:pt idx="53">
                  <c:v>7.0322500000000003</c:v>
                </c:pt>
                <c:pt idx="56">
                  <c:v>7.0364500000000003</c:v>
                </c:pt>
                <c:pt idx="58">
                  <c:v>7.0349000000000004</c:v>
                </c:pt>
                <c:pt idx="59">
                  <c:v>7.0342500000000001</c:v>
                </c:pt>
                <c:pt idx="60">
                  <c:v>7.0371499999999996</c:v>
                </c:pt>
                <c:pt idx="63">
                  <c:v>7.0441500000000001</c:v>
                </c:pt>
                <c:pt idx="64">
                  <c:v>7.0406500000000003</c:v>
                </c:pt>
                <c:pt idx="65">
                  <c:v>7.0406500000000003</c:v>
                </c:pt>
                <c:pt idx="66">
                  <c:v>7.0419</c:v>
                </c:pt>
                <c:pt idx="67">
                  <c:v>7.0410000000000004</c:v>
                </c:pt>
                <c:pt idx="70">
                  <c:v>7.0349000000000004</c:v>
                </c:pt>
                <c:pt idx="71">
                  <c:v>7.0263999999999998</c:v>
                </c:pt>
                <c:pt idx="73">
                  <c:v>7.0350000000000001</c:v>
                </c:pt>
                <c:pt idx="74">
                  <c:v>7.0398500000000004</c:v>
                </c:pt>
                <c:pt idx="77">
                  <c:v>7.0404999999999998</c:v>
                </c:pt>
                <c:pt idx="78">
                  <c:v>7.0411999999999999</c:v>
                </c:pt>
                <c:pt idx="79">
                  <c:v>7.0415999999999999</c:v>
                </c:pt>
                <c:pt idx="80">
                  <c:v>7.0464000000000002</c:v>
                </c:pt>
                <c:pt idx="81">
                  <c:v>7.0701000000000001</c:v>
                </c:pt>
                <c:pt idx="84">
                  <c:v>7.0529000000000002</c:v>
                </c:pt>
                <c:pt idx="85">
                  <c:v>7.0603999999999996</c:v>
                </c:pt>
                <c:pt idx="87">
                  <c:v>7.0711000000000004</c:v>
                </c:pt>
                <c:pt idx="88">
                  <c:v>7.0705</c:v>
                </c:pt>
                <c:pt idx="91">
                  <c:v>7.0729499999999996</c:v>
                </c:pt>
                <c:pt idx="92">
                  <c:v>7.0747499999999999</c:v>
                </c:pt>
                <c:pt idx="93">
                  <c:v>7.0735000000000001</c:v>
                </c:pt>
                <c:pt idx="98">
                  <c:v>7.0688500000000003</c:v>
                </c:pt>
                <c:pt idx="99">
                  <c:v>7.0705999999999998</c:v>
                </c:pt>
                <c:pt idx="100">
                  <c:v>7.0686499999999999</c:v>
                </c:pt>
                <c:pt idx="101">
                  <c:v>7.0688000000000004</c:v>
                </c:pt>
                <c:pt idx="102">
                  <c:v>7.0676500000000004</c:v>
                </c:pt>
                <c:pt idx="105">
                  <c:v>7.0705</c:v>
                </c:pt>
                <c:pt idx="106">
                  <c:v>7.0691499999999996</c:v>
                </c:pt>
                <c:pt idx="107">
                  <c:v>7.0696000000000003</c:v>
                </c:pt>
                <c:pt idx="109">
                  <c:v>7.0732499999999998</c:v>
                </c:pt>
                <c:pt idx="112">
                  <c:v>7.0699500000000004</c:v>
                </c:pt>
                <c:pt idx="113">
                  <c:v>7.0686</c:v>
                </c:pt>
                <c:pt idx="114">
                  <c:v>7.0579000000000001</c:v>
                </c:pt>
                <c:pt idx="115">
                  <c:v>7.0670000000000002</c:v>
                </c:pt>
                <c:pt idx="116">
                  <c:v>7.0671999999999997</c:v>
                </c:pt>
                <c:pt idx="119">
                  <c:v>7.0723500000000001</c:v>
                </c:pt>
                <c:pt idx="120">
                  <c:v>7.0720000000000001</c:v>
                </c:pt>
                <c:pt idx="126">
                  <c:v>7.0499000000000001</c:v>
                </c:pt>
                <c:pt idx="127">
                  <c:v>7.05145</c:v>
                </c:pt>
                <c:pt idx="128">
                  <c:v>7.0575999999999999</c:v>
                </c:pt>
                <c:pt idx="130">
                  <c:v>7.0564999999999998</c:v>
                </c:pt>
                <c:pt idx="133">
                  <c:v>7.0624500000000001</c:v>
                </c:pt>
                <c:pt idx="134">
                  <c:v>7.0633999999999997</c:v>
                </c:pt>
                <c:pt idx="135">
                  <c:v>7.0465499999999999</c:v>
                </c:pt>
                <c:pt idx="136">
                  <c:v>7.0434999999999999</c:v>
                </c:pt>
                <c:pt idx="137">
                  <c:v>7.0470499999999996</c:v>
                </c:pt>
                <c:pt idx="140">
                  <c:v>7.0529000000000002</c:v>
                </c:pt>
                <c:pt idx="141">
                  <c:v>7.0577500000000004</c:v>
                </c:pt>
                <c:pt idx="142">
                  <c:v>7.0621</c:v>
                </c:pt>
                <c:pt idx="143">
                  <c:v>7.0628000000000002</c:v>
                </c:pt>
                <c:pt idx="144">
                  <c:v>7.0667</c:v>
                </c:pt>
                <c:pt idx="147">
                  <c:v>7.0670999999999999</c:v>
                </c:pt>
                <c:pt idx="149">
                  <c:v>7.0670500000000001</c:v>
                </c:pt>
                <c:pt idx="150">
                  <c:v>7.0583499999999999</c:v>
                </c:pt>
                <c:pt idx="151">
                  <c:v>7.0662500000000001</c:v>
                </c:pt>
                <c:pt idx="154">
                  <c:v>7.0678000000000001</c:v>
                </c:pt>
                <c:pt idx="155">
                  <c:v>7.0681500000000002</c:v>
                </c:pt>
                <c:pt idx="156">
                  <c:v>7.0681500000000002</c:v>
                </c:pt>
                <c:pt idx="157">
                  <c:v>7.0679499999999997</c:v>
                </c:pt>
                <c:pt idx="162">
                  <c:v>7.0724999999999998</c:v>
                </c:pt>
                <c:pt idx="163">
                  <c:v>7.0746500000000001</c:v>
                </c:pt>
                <c:pt idx="164">
                  <c:v>7.0747</c:v>
                </c:pt>
                <c:pt idx="165">
                  <c:v>7.0785</c:v>
                </c:pt>
                <c:pt idx="168">
                  <c:v>7.0772000000000004</c:v>
                </c:pt>
                <c:pt idx="169">
                  <c:v>7.0724749999999998</c:v>
                </c:pt>
                <c:pt idx="170">
                  <c:v>7.0750000000000002</c:v>
                </c:pt>
                <c:pt idx="171">
                  <c:v>7.0777999999999999</c:v>
                </c:pt>
                <c:pt idx="172">
                  <c:v>7.0812999999999997</c:v>
                </c:pt>
                <c:pt idx="175">
                  <c:v>7.0788500000000001</c:v>
                </c:pt>
                <c:pt idx="176">
                  <c:v>7.0772500000000003</c:v>
                </c:pt>
                <c:pt idx="177">
                  <c:v>7.0810000000000004</c:v>
                </c:pt>
                <c:pt idx="178">
                  <c:v>7.0842000000000001</c:v>
                </c:pt>
                <c:pt idx="179">
                  <c:v>7.0834250000000001</c:v>
                </c:pt>
                <c:pt idx="182">
                  <c:v>7.08575</c:v>
                </c:pt>
                <c:pt idx="183">
                  <c:v>7.0882500000000004</c:v>
                </c:pt>
                <c:pt idx="185">
                  <c:v>7.0864750000000001</c:v>
                </c:pt>
                <c:pt idx="186">
                  <c:v>7.0869499999999999</c:v>
                </c:pt>
                <c:pt idx="189">
                  <c:v>7.0907549999999997</c:v>
                </c:pt>
                <c:pt idx="190">
                  <c:v>7.0918999999999999</c:v>
                </c:pt>
                <c:pt idx="191">
                  <c:v>7.0919499999999998</c:v>
                </c:pt>
                <c:pt idx="196">
                  <c:v>7.0791000000000004</c:v>
                </c:pt>
                <c:pt idx="197">
                  <c:v>7.0816999999999997</c:v>
                </c:pt>
                <c:pt idx="198">
                  <c:v>7.0829500000000003</c:v>
                </c:pt>
                <c:pt idx="199">
                  <c:v>7.0797499999999998</c:v>
                </c:pt>
                <c:pt idx="200">
                  <c:v>7.0847499999999997</c:v>
                </c:pt>
                <c:pt idx="203">
                  <c:v>7.0865999999999998</c:v>
                </c:pt>
                <c:pt idx="204">
                  <c:v>7.0881499999999997</c:v>
                </c:pt>
                <c:pt idx="205">
                  <c:v>7.0884499999999999</c:v>
                </c:pt>
                <c:pt idx="206">
                  <c:v>7.0638500000000004</c:v>
                </c:pt>
                <c:pt idx="207">
                  <c:v>7.0645499999999997</c:v>
                </c:pt>
                <c:pt idx="210">
                  <c:v>7.0746000000000002</c:v>
                </c:pt>
                <c:pt idx="211">
                  <c:v>7.0809249999999997</c:v>
                </c:pt>
                <c:pt idx="212">
                  <c:v>7.0540000000000003</c:v>
                </c:pt>
                <c:pt idx="213">
                  <c:v>7.0543990000000001</c:v>
                </c:pt>
                <c:pt idx="214">
                  <c:v>7.0402500000000003</c:v>
                </c:pt>
                <c:pt idx="217">
                  <c:v>6.9819500000000003</c:v>
                </c:pt>
                <c:pt idx="218">
                  <c:v>6.9925499999999996</c:v>
                </c:pt>
                <c:pt idx="219">
                  <c:v>7.0269000000000004</c:v>
                </c:pt>
                <c:pt idx="220">
                  <c:v>7.0223750000000003</c:v>
                </c:pt>
                <c:pt idx="221">
                  <c:v>7.0262500000000001</c:v>
                </c:pt>
                <c:pt idx="224">
                  <c:v>7.0433500000000002</c:v>
                </c:pt>
                <c:pt idx="225">
                  <c:v>7.0379250000000004</c:v>
                </c:pt>
                <c:pt idx="226">
                  <c:v>7.0123499999999996</c:v>
                </c:pt>
                <c:pt idx="227">
                  <c:v>7.0179999999999998</c:v>
                </c:pt>
                <c:pt idx="228">
                  <c:v>7.0286749999999998</c:v>
                </c:pt>
                <c:pt idx="231">
                  <c:v>7.0174500000000002</c:v>
                </c:pt>
                <c:pt idx="232">
                  <c:v>7.0106000000000002</c:v>
                </c:pt>
                <c:pt idx="233">
                  <c:v>7.0038999999999998</c:v>
                </c:pt>
                <c:pt idx="234">
                  <c:v>7.008</c:v>
                </c:pt>
                <c:pt idx="235">
                  <c:v>7.0111999999999997</c:v>
                </c:pt>
                <c:pt idx="238">
                  <c:v>7.0073499999999997</c:v>
                </c:pt>
                <c:pt idx="239">
                  <c:v>7.0076999999999998</c:v>
                </c:pt>
                <c:pt idx="240">
                  <c:v>7.0108499999999996</c:v>
                </c:pt>
                <c:pt idx="241">
                  <c:v>6.9984500000000001</c:v>
                </c:pt>
                <c:pt idx="242">
                  <c:v>6.9843500000000001</c:v>
                </c:pt>
                <c:pt idx="245">
                  <c:v>6.9949000000000003</c:v>
                </c:pt>
                <c:pt idx="246">
                  <c:v>6.9956500000000004</c:v>
                </c:pt>
                <c:pt idx="247">
                  <c:v>6.9866999999999999</c:v>
                </c:pt>
                <c:pt idx="248">
                  <c:v>6.9872500000000004</c:v>
                </c:pt>
                <c:pt idx="249">
                  <c:v>6.9708500000000004</c:v>
                </c:pt>
                <c:pt idx="252">
                  <c:v>6.9919500000000001</c:v>
                </c:pt>
                <c:pt idx="253">
                  <c:v>6.9943499999999998</c:v>
                </c:pt>
                <c:pt idx="254">
                  <c:v>6.99315</c:v>
                </c:pt>
                <c:pt idx="255">
                  <c:v>7.0044250000000003</c:v>
                </c:pt>
                <c:pt idx="261">
                  <c:v>6.9880500000000003</c:v>
                </c:pt>
                <c:pt idx="262">
                  <c:v>6.9815500000000004</c:v>
                </c:pt>
                <c:pt idx="263">
                  <c:v>6.9608999999999996</c:v>
                </c:pt>
                <c:pt idx="267">
                  <c:v>6.9480750000000002</c:v>
                </c:pt>
                <c:pt idx="268">
                  <c:v>6.9238499999999998</c:v>
                </c:pt>
                <c:pt idx="269">
                  <c:v>6.9295</c:v>
                </c:pt>
                <c:pt idx="273">
                  <c:v>6.9335250000000004</c:v>
                </c:pt>
                <c:pt idx="281">
                  <c:v>6.9589999999999996</c:v>
                </c:pt>
                <c:pt idx="282">
                  <c:v>6.9751000000000003</c:v>
                </c:pt>
                <c:pt idx="283">
                  <c:v>6.9709500000000002</c:v>
                </c:pt>
                <c:pt idx="284">
                  <c:v>6.9767000000000001</c:v>
                </c:pt>
                <c:pt idx="287">
                  <c:v>6.9844999999999997</c:v>
                </c:pt>
                <c:pt idx="288">
                  <c:v>7.0298999999999996</c:v>
                </c:pt>
                <c:pt idx="289">
                  <c:v>7.0258500000000002</c:v>
                </c:pt>
                <c:pt idx="290">
                  <c:v>7.0267749999999998</c:v>
                </c:pt>
                <c:pt idx="291">
                  <c:v>7.0015999999999998</c:v>
                </c:pt>
                <c:pt idx="294">
                  <c:v>7.0023</c:v>
                </c:pt>
                <c:pt idx="295">
                  <c:v>7.0132000000000003</c:v>
                </c:pt>
                <c:pt idx="296">
                  <c:v>6.9985999999999997</c:v>
                </c:pt>
                <c:pt idx="297">
                  <c:v>6.9896500000000001</c:v>
                </c:pt>
                <c:pt idx="298">
                  <c:v>7.0105500000000003</c:v>
                </c:pt>
                <c:pt idx="301">
                  <c:v>7.0066449999999998</c:v>
                </c:pt>
                <c:pt idx="302">
                  <c:v>7.00875</c:v>
                </c:pt>
                <c:pt idx="303">
                  <c:v>7.017525</c:v>
                </c:pt>
                <c:pt idx="304">
                  <c:v>7.0015499999999999</c:v>
                </c:pt>
                <c:pt idx="305">
                  <c:v>7.0036500000000004</c:v>
                </c:pt>
                <c:pt idx="308">
                  <c:v>6.9832000000000001</c:v>
                </c:pt>
                <c:pt idx="309">
                  <c:v>6.9873000000000003</c:v>
                </c:pt>
                <c:pt idx="310">
                  <c:v>7.0267499999999998</c:v>
                </c:pt>
                <c:pt idx="311">
                  <c:v>7.0520500000000004</c:v>
                </c:pt>
                <c:pt idx="312">
                  <c:v>7.0361000000000002</c:v>
                </c:pt>
                <c:pt idx="315">
                  <c:v>7.06785</c:v>
                </c:pt>
                <c:pt idx="316">
                  <c:v>7.1063000000000001</c:v>
                </c:pt>
                <c:pt idx="317">
                  <c:v>7.0958500000000004</c:v>
                </c:pt>
                <c:pt idx="318">
                  <c:v>7.1132999999999997</c:v>
                </c:pt>
                <c:pt idx="319">
                  <c:v>7.1109</c:v>
                </c:pt>
                <c:pt idx="322">
                  <c:v>7.1213499999999996</c:v>
                </c:pt>
                <c:pt idx="323">
                  <c:v>7.1174999999999997</c:v>
                </c:pt>
                <c:pt idx="324">
                  <c:v>7.1185</c:v>
                </c:pt>
                <c:pt idx="325">
                  <c:v>7.1169000000000002</c:v>
                </c:pt>
                <c:pt idx="326">
                  <c:v>7.1173000000000002</c:v>
                </c:pt>
                <c:pt idx="329">
                  <c:v>7.1184000000000003</c:v>
                </c:pt>
                <c:pt idx="330">
                  <c:v>7.1310000000000002</c:v>
                </c:pt>
                <c:pt idx="331">
                  <c:v>7.1307</c:v>
                </c:pt>
                <c:pt idx="332">
                  <c:v>7.1271500000000003</c:v>
                </c:pt>
                <c:pt idx="333">
                  <c:v>7.11395</c:v>
                </c:pt>
                <c:pt idx="336">
                  <c:v>7.1446490000000002</c:v>
                </c:pt>
                <c:pt idx="338">
                  <c:v>7.1442500000000004</c:v>
                </c:pt>
                <c:pt idx="340">
                  <c:v>7.1306500000000002</c:v>
                </c:pt>
                <c:pt idx="343">
                  <c:v>7.1558999999999999</c:v>
                </c:pt>
                <c:pt idx="344">
                  <c:v>7.1262999999999996</c:v>
                </c:pt>
                <c:pt idx="346">
                  <c:v>7.1300999999999997</c:v>
                </c:pt>
                <c:pt idx="350">
                  <c:v>7.1357499999999998</c:v>
                </c:pt>
                <c:pt idx="351">
                  <c:v>7.1373499999999996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CE-436E-AB71-334AB527B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224"/>
        <c:axId val="1386304"/>
      </c:lineChart>
      <c:dateAx>
        <c:axId val="1388224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6304"/>
        <c:crosses val="autoZero"/>
        <c:auto val="1"/>
        <c:lblOffset val="100"/>
        <c:baseTimeUnit val="days"/>
      </c:dateAx>
      <c:valAx>
        <c:axId val="1386304"/>
        <c:scaling>
          <c:orientation val="minMax"/>
          <c:min val="6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中国外汇交易中心美元兑人民币即期</a:t>
            </a:r>
            <a:r>
              <a:rPr lang="en-US" altLang="zh-CN" dirty="0" err="1"/>
              <a:t>v.s</a:t>
            </a:r>
            <a:r>
              <a:rPr lang="en-US" altLang="zh-CN" dirty="0"/>
              <a:t> </a:t>
            </a:r>
            <a:r>
              <a:rPr lang="zh-CN" altLang="en-US" dirty="0"/>
              <a:t>远期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Sheet2!$G$1</c:f>
              <c:strCache>
                <c:ptCount val="1"/>
                <c:pt idx="0">
                  <c:v>即期汇率:USD/CNY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Sheet2!$F$2:$F$282</c:f>
              <c:numCache>
                <c:formatCode>yyyy\-mm\-dd;@</c:formatCode>
                <c:ptCount val="28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45297</c:v>
                </c:pt>
                <c:pt idx="5">
                  <c:v>45299</c:v>
                </c:pt>
                <c:pt idx="6">
                  <c:v>45300</c:v>
                </c:pt>
                <c:pt idx="7">
                  <c:v>45301</c:v>
                </c:pt>
                <c:pt idx="8">
                  <c:v>45302</c:v>
                </c:pt>
                <c:pt idx="9">
                  <c:v>45303</c:v>
                </c:pt>
                <c:pt idx="10">
                  <c:v>45304</c:v>
                </c:pt>
                <c:pt idx="11">
                  <c:v>45306</c:v>
                </c:pt>
                <c:pt idx="12">
                  <c:v>45307</c:v>
                </c:pt>
                <c:pt idx="13">
                  <c:v>45308</c:v>
                </c:pt>
                <c:pt idx="14">
                  <c:v>45309</c:v>
                </c:pt>
                <c:pt idx="15">
                  <c:v>45310</c:v>
                </c:pt>
                <c:pt idx="16">
                  <c:v>45311</c:v>
                </c:pt>
                <c:pt idx="17">
                  <c:v>45313</c:v>
                </c:pt>
                <c:pt idx="18">
                  <c:v>45314</c:v>
                </c:pt>
                <c:pt idx="19">
                  <c:v>45315</c:v>
                </c:pt>
                <c:pt idx="20">
                  <c:v>45316</c:v>
                </c:pt>
                <c:pt idx="21">
                  <c:v>45317</c:v>
                </c:pt>
                <c:pt idx="22">
                  <c:v>45318</c:v>
                </c:pt>
                <c:pt idx="23">
                  <c:v>45320</c:v>
                </c:pt>
                <c:pt idx="24">
                  <c:v>45321</c:v>
                </c:pt>
                <c:pt idx="25">
                  <c:v>45322</c:v>
                </c:pt>
                <c:pt idx="26">
                  <c:v>45323</c:v>
                </c:pt>
                <c:pt idx="27">
                  <c:v>45324</c:v>
                </c:pt>
                <c:pt idx="28">
                  <c:v>45325</c:v>
                </c:pt>
                <c:pt idx="29">
                  <c:v>45327</c:v>
                </c:pt>
                <c:pt idx="30">
                  <c:v>45328</c:v>
                </c:pt>
                <c:pt idx="31">
                  <c:v>45329</c:v>
                </c:pt>
                <c:pt idx="32">
                  <c:v>45330</c:v>
                </c:pt>
                <c:pt idx="33">
                  <c:v>45331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45346</c:v>
                </c:pt>
                <c:pt idx="40">
                  <c:v>45348</c:v>
                </c:pt>
                <c:pt idx="41">
                  <c:v>45349</c:v>
                </c:pt>
                <c:pt idx="42">
                  <c:v>45350</c:v>
                </c:pt>
                <c:pt idx="43">
                  <c:v>45351</c:v>
                </c:pt>
                <c:pt idx="44">
                  <c:v>45352</c:v>
                </c:pt>
                <c:pt idx="45">
                  <c:v>45353</c:v>
                </c:pt>
                <c:pt idx="46">
                  <c:v>45355</c:v>
                </c:pt>
                <c:pt idx="47">
                  <c:v>45356</c:v>
                </c:pt>
                <c:pt idx="48">
                  <c:v>45357</c:v>
                </c:pt>
                <c:pt idx="49">
                  <c:v>45358</c:v>
                </c:pt>
                <c:pt idx="50">
                  <c:v>45359</c:v>
                </c:pt>
                <c:pt idx="51">
                  <c:v>45360</c:v>
                </c:pt>
                <c:pt idx="52">
                  <c:v>45362</c:v>
                </c:pt>
                <c:pt idx="53">
                  <c:v>45363</c:v>
                </c:pt>
                <c:pt idx="54">
                  <c:v>45364</c:v>
                </c:pt>
                <c:pt idx="55">
                  <c:v>45365</c:v>
                </c:pt>
                <c:pt idx="56">
                  <c:v>45366</c:v>
                </c:pt>
                <c:pt idx="57">
                  <c:v>45367</c:v>
                </c:pt>
                <c:pt idx="58">
                  <c:v>45369</c:v>
                </c:pt>
                <c:pt idx="59">
                  <c:v>45370</c:v>
                </c:pt>
                <c:pt idx="60">
                  <c:v>45371</c:v>
                </c:pt>
                <c:pt idx="61">
                  <c:v>45372</c:v>
                </c:pt>
                <c:pt idx="62">
                  <c:v>45373</c:v>
                </c:pt>
                <c:pt idx="63">
                  <c:v>45374</c:v>
                </c:pt>
                <c:pt idx="64">
                  <c:v>45376</c:v>
                </c:pt>
                <c:pt idx="65">
                  <c:v>45377</c:v>
                </c:pt>
                <c:pt idx="66">
                  <c:v>45378</c:v>
                </c:pt>
                <c:pt idx="67">
                  <c:v>45379</c:v>
                </c:pt>
                <c:pt idx="68">
                  <c:v>45380</c:v>
                </c:pt>
                <c:pt idx="69">
                  <c:v>45381</c:v>
                </c:pt>
                <c:pt idx="70">
                  <c:v>45383</c:v>
                </c:pt>
                <c:pt idx="71">
                  <c:v>45384</c:v>
                </c:pt>
                <c:pt idx="72">
                  <c:v>45385</c:v>
                </c:pt>
                <c:pt idx="73">
                  <c:v>45386</c:v>
                </c:pt>
                <c:pt idx="74">
                  <c:v>45390</c:v>
                </c:pt>
                <c:pt idx="75">
                  <c:v>45391</c:v>
                </c:pt>
                <c:pt idx="76">
                  <c:v>45392</c:v>
                </c:pt>
                <c:pt idx="77">
                  <c:v>45393</c:v>
                </c:pt>
                <c:pt idx="78">
                  <c:v>45394</c:v>
                </c:pt>
                <c:pt idx="79">
                  <c:v>45395</c:v>
                </c:pt>
                <c:pt idx="80">
                  <c:v>45397</c:v>
                </c:pt>
                <c:pt idx="81">
                  <c:v>45398</c:v>
                </c:pt>
                <c:pt idx="82">
                  <c:v>45399</c:v>
                </c:pt>
                <c:pt idx="83">
                  <c:v>45400</c:v>
                </c:pt>
                <c:pt idx="84">
                  <c:v>45401</c:v>
                </c:pt>
                <c:pt idx="85">
                  <c:v>45402</c:v>
                </c:pt>
                <c:pt idx="86">
                  <c:v>45404</c:v>
                </c:pt>
                <c:pt idx="87">
                  <c:v>45405</c:v>
                </c:pt>
                <c:pt idx="88">
                  <c:v>45406</c:v>
                </c:pt>
                <c:pt idx="89">
                  <c:v>45407</c:v>
                </c:pt>
                <c:pt idx="90">
                  <c:v>45408</c:v>
                </c:pt>
                <c:pt idx="91">
                  <c:v>45409</c:v>
                </c:pt>
                <c:pt idx="92">
                  <c:v>45411</c:v>
                </c:pt>
                <c:pt idx="93">
                  <c:v>45412</c:v>
                </c:pt>
                <c:pt idx="94">
                  <c:v>45413</c:v>
                </c:pt>
                <c:pt idx="95">
                  <c:v>45418</c:v>
                </c:pt>
                <c:pt idx="96">
                  <c:v>45419</c:v>
                </c:pt>
                <c:pt idx="97">
                  <c:v>45420</c:v>
                </c:pt>
                <c:pt idx="98">
                  <c:v>45421</c:v>
                </c:pt>
                <c:pt idx="99">
                  <c:v>45422</c:v>
                </c:pt>
                <c:pt idx="100">
                  <c:v>45423</c:v>
                </c:pt>
                <c:pt idx="101">
                  <c:v>45425</c:v>
                </c:pt>
                <c:pt idx="102">
                  <c:v>45426</c:v>
                </c:pt>
                <c:pt idx="103">
                  <c:v>45427</c:v>
                </c:pt>
                <c:pt idx="104">
                  <c:v>45428</c:v>
                </c:pt>
                <c:pt idx="105">
                  <c:v>45429</c:v>
                </c:pt>
                <c:pt idx="106">
                  <c:v>45430</c:v>
                </c:pt>
                <c:pt idx="107">
                  <c:v>45432</c:v>
                </c:pt>
                <c:pt idx="108">
                  <c:v>45433</c:v>
                </c:pt>
                <c:pt idx="109">
                  <c:v>45434</c:v>
                </c:pt>
                <c:pt idx="110">
                  <c:v>45435</c:v>
                </c:pt>
                <c:pt idx="111">
                  <c:v>45436</c:v>
                </c:pt>
                <c:pt idx="112">
                  <c:v>45437</c:v>
                </c:pt>
                <c:pt idx="113">
                  <c:v>45439</c:v>
                </c:pt>
                <c:pt idx="114">
                  <c:v>45440</c:v>
                </c:pt>
                <c:pt idx="115">
                  <c:v>45441</c:v>
                </c:pt>
                <c:pt idx="116">
                  <c:v>45442</c:v>
                </c:pt>
                <c:pt idx="117">
                  <c:v>45443</c:v>
                </c:pt>
                <c:pt idx="118">
                  <c:v>45444</c:v>
                </c:pt>
                <c:pt idx="119">
                  <c:v>45446</c:v>
                </c:pt>
                <c:pt idx="120">
                  <c:v>45447</c:v>
                </c:pt>
                <c:pt idx="121">
                  <c:v>45448</c:v>
                </c:pt>
                <c:pt idx="122">
                  <c:v>45449</c:v>
                </c:pt>
                <c:pt idx="123">
                  <c:v>45450</c:v>
                </c:pt>
                <c:pt idx="124">
                  <c:v>45451</c:v>
                </c:pt>
                <c:pt idx="125">
                  <c:v>45454</c:v>
                </c:pt>
                <c:pt idx="126">
                  <c:v>45455</c:v>
                </c:pt>
                <c:pt idx="127">
                  <c:v>45456</c:v>
                </c:pt>
                <c:pt idx="128">
                  <c:v>45457</c:v>
                </c:pt>
                <c:pt idx="129">
                  <c:v>45458</c:v>
                </c:pt>
                <c:pt idx="130">
                  <c:v>45460</c:v>
                </c:pt>
                <c:pt idx="131">
                  <c:v>45461</c:v>
                </c:pt>
                <c:pt idx="132">
                  <c:v>45462</c:v>
                </c:pt>
                <c:pt idx="133">
                  <c:v>45463</c:v>
                </c:pt>
                <c:pt idx="134">
                  <c:v>45464</c:v>
                </c:pt>
                <c:pt idx="135">
                  <c:v>45465</c:v>
                </c:pt>
                <c:pt idx="136">
                  <c:v>45467</c:v>
                </c:pt>
                <c:pt idx="137">
                  <c:v>45468</c:v>
                </c:pt>
                <c:pt idx="138">
                  <c:v>45469</c:v>
                </c:pt>
                <c:pt idx="139">
                  <c:v>45470</c:v>
                </c:pt>
                <c:pt idx="140">
                  <c:v>45471</c:v>
                </c:pt>
                <c:pt idx="141">
                  <c:v>45472</c:v>
                </c:pt>
                <c:pt idx="142">
                  <c:v>45474</c:v>
                </c:pt>
                <c:pt idx="143">
                  <c:v>45475</c:v>
                </c:pt>
                <c:pt idx="144">
                  <c:v>45476</c:v>
                </c:pt>
                <c:pt idx="145">
                  <c:v>45477</c:v>
                </c:pt>
                <c:pt idx="146">
                  <c:v>45478</c:v>
                </c:pt>
                <c:pt idx="147">
                  <c:v>45479</c:v>
                </c:pt>
                <c:pt idx="148">
                  <c:v>45481</c:v>
                </c:pt>
                <c:pt idx="149">
                  <c:v>45482</c:v>
                </c:pt>
                <c:pt idx="150">
                  <c:v>45483</c:v>
                </c:pt>
                <c:pt idx="151">
                  <c:v>45484</c:v>
                </c:pt>
                <c:pt idx="152">
                  <c:v>45485</c:v>
                </c:pt>
                <c:pt idx="153">
                  <c:v>45486</c:v>
                </c:pt>
                <c:pt idx="154">
                  <c:v>45488</c:v>
                </c:pt>
                <c:pt idx="155">
                  <c:v>45489</c:v>
                </c:pt>
                <c:pt idx="156">
                  <c:v>45490</c:v>
                </c:pt>
                <c:pt idx="157">
                  <c:v>45491</c:v>
                </c:pt>
                <c:pt idx="158">
                  <c:v>45492</c:v>
                </c:pt>
                <c:pt idx="159">
                  <c:v>45493</c:v>
                </c:pt>
                <c:pt idx="160">
                  <c:v>45495</c:v>
                </c:pt>
                <c:pt idx="161">
                  <c:v>45496</c:v>
                </c:pt>
                <c:pt idx="162">
                  <c:v>45497</c:v>
                </c:pt>
                <c:pt idx="163">
                  <c:v>45498</c:v>
                </c:pt>
                <c:pt idx="164">
                  <c:v>45499</c:v>
                </c:pt>
                <c:pt idx="165">
                  <c:v>45500</c:v>
                </c:pt>
                <c:pt idx="166">
                  <c:v>45502</c:v>
                </c:pt>
                <c:pt idx="167">
                  <c:v>45503</c:v>
                </c:pt>
                <c:pt idx="168">
                  <c:v>45504</c:v>
                </c:pt>
                <c:pt idx="169">
                  <c:v>45505</c:v>
                </c:pt>
                <c:pt idx="170">
                  <c:v>45506</c:v>
                </c:pt>
                <c:pt idx="171">
                  <c:v>45507</c:v>
                </c:pt>
                <c:pt idx="172">
                  <c:v>45509</c:v>
                </c:pt>
                <c:pt idx="173">
                  <c:v>45510</c:v>
                </c:pt>
                <c:pt idx="174">
                  <c:v>45511</c:v>
                </c:pt>
                <c:pt idx="175">
                  <c:v>45512</c:v>
                </c:pt>
                <c:pt idx="176">
                  <c:v>45513</c:v>
                </c:pt>
                <c:pt idx="177">
                  <c:v>45514</c:v>
                </c:pt>
                <c:pt idx="178">
                  <c:v>45516</c:v>
                </c:pt>
                <c:pt idx="179">
                  <c:v>45517</c:v>
                </c:pt>
                <c:pt idx="180">
                  <c:v>45518</c:v>
                </c:pt>
                <c:pt idx="181">
                  <c:v>45519</c:v>
                </c:pt>
                <c:pt idx="182">
                  <c:v>45520</c:v>
                </c:pt>
                <c:pt idx="183">
                  <c:v>45521</c:v>
                </c:pt>
                <c:pt idx="184">
                  <c:v>45523</c:v>
                </c:pt>
                <c:pt idx="185">
                  <c:v>45524</c:v>
                </c:pt>
                <c:pt idx="186">
                  <c:v>45525</c:v>
                </c:pt>
                <c:pt idx="187">
                  <c:v>45526</c:v>
                </c:pt>
                <c:pt idx="188">
                  <c:v>45527</c:v>
                </c:pt>
                <c:pt idx="189">
                  <c:v>45528</c:v>
                </c:pt>
                <c:pt idx="190">
                  <c:v>45530</c:v>
                </c:pt>
                <c:pt idx="191">
                  <c:v>45531</c:v>
                </c:pt>
                <c:pt idx="192">
                  <c:v>45532</c:v>
                </c:pt>
                <c:pt idx="193">
                  <c:v>45533</c:v>
                </c:pt>
                <c:pt idx="194">
                  <c:v>45534</c:v>
                </c:pt>
                <c:pt idx="195">
                  <c:v>45535</c:v>
                </c:pt>
                <c:pt idx="196">
                  <c:v>45537</c:v>
                </c:pt>
                <c:pt idx="197">
                  <c:v>45538</c:v>
                </c:pt>
                <c:pt idx="198">
                  <c:v>45539</c:v>
                </c:pt>
                <c:pt idx="199">
                  <c:v>45540</c:v>
                </c:pt>
                <c:pt idx="200">
                  <c:v>45541</c:v>
                </c:pt>
                <c:pt idx="201">
                  <c:v>45542</c:v>
                </c:pt>
                <c:pt idx="202">
                  <c:v>45544</c:v>
                </c:pt>
                <c:pt idx="203">
                  <c:v>45545</c:v>
                </c:pt>
                <c:pt idx="204">
                  <c:v>45546</c:v>
                </c:pt>
                <c:pt idx="205">
                  <c:v>45547</c:v>
                </c:pt>
                <c:pt idx="206">
                  <c:v>45548</c:v>
                </c:pt>
                <c:pt idx="207">
                  <c:v>45549</c:v>
                </c:pt>
                <c:pt idx="208">
                  <c:v>45553</c:v>
                </c:pt>
                <c:pt idx="209">
                  <c:v>45554</c:v>
                </c:pt>
                <c:pt idx="210">
                  <c:v>45555</c:v>
                </c:pt>
                <c:pt idx="211">
                  <c:v>45556</c:v>
                </c:pt>
                <c:pt idx="212">
                  <c:v>45558</c:v>
                </c:pt>
                <c:pt idx="213">
                  <c:v>45559</c:v>
                </c:pt>
                <c:pt idx="214">
                  <c:v>45560</c:v>
                </c:pt>
                <c:pt idx="215">
                  <c:v>45561</c:v>
                </c:pt>
                <c:pt idx="216">
                  <c:v>45562</c:v>
                </c:pt>
                <c:pt idx="217">
                  <c:v>45563</c:v>
                </c:pt>
                <c:pt idx="218">
                  <c:v>45565</c:v>
                </c:pt>
                <c:pt idx="219">
                  <c:v>45566</c:v>
                </c:pt>
                <c:pt idx="220">
                  <c:v>45573</c:v>
                </c:pt>
                <c:pt idx="221">
                  <c:v>45574</c:v>
                </c:pt>
                <c:pt idx="222">
                  <c:v>45575</c:v>
                </c:pt>
                <c:pt idx="223">
                  <c:v>45576</c:v>
                </c:pt>
                <c:pt idx="224">
                  <c:v>45577</c:v>
                </c:pt>
                <c:pt idx="225">
                  <c:v>45579</c:v>
                </c:pt>
                <c:pt idx="226">
                  <c:v>45580</c:v>
                </c:pt>
                <c:pt idx="227">
                  <c:v>45581</c:v>
                </c:pt>
                <c:pt idx="228">
                  <c:v>45582</c:v>
                </c:pt>
                <c:pt idx="229">
                  <c:v>45583</c:v>
                </c:pt>
                <c:pt idx="230">
                  <c:v>45584</c:v>
                </c:pt>
                <c:pt idx="231">
                  <c:v>45586</c:v>
                </c:pt>
                <c:pt idx="232">
                  <c:v>45587</c:v>
                </c:pt>
                <c:pt idx="233">
                  <c:v>45588</c:v>
                </c:pt>
                <c:pt idx="234">
                  <c:v>45589</c:v>
                </c:pt>
                <c:pt idx="235">
                  <c:v>45590</c:v>
                </c:pt>
                <c:pt idx="236">
                  <c:v>45591</c:v>
                </c:pt>
                <c:pt idx="237">
                  <c:v>45593</c:v>
                </c:pt>
                <c:pt idx="238">
                  <c:v>45594</c:v>
                </c:pt>
                <c:pt idx="239">
                  <c:v>45595</c:v>
                </c:pt>
                <c:pt idx="240">
                  <c:v>45596</c:v>
                </c:pt>
                <c:pt idx="241">
                  <c:v>45597</c:v>
                </c:pt>
                <c:pt idx="242">
                  <c:v>45598</c:v>
                </c:pt>
                <c:pt idx="243">
                  <c:v>45600</c:v>
                </c:pt>
                <c:pt idx="244">
                  <c:v>45601</c:v>
                </c:pt>
                <c:pt idx="245">
                  <c:v>45602</c:v>
                </c:pt>
                <c:pt idx="246">
                  <c:v>45603</c:v>
                </c:pt>
                <c:pt idx="247">
                  <c:v>45604</c:v>
                </c:pt>
                <c:pt idx="248">
                  <c:v>45605</c:v>
                </c:pt>
                <c:pt idx="249">
                  <c:v>45607</c:v>
                </c:pt>
                <c:pt idx="250">
                  <c:v>45608</c:v>
                </c:pt>
                <c:pt idx="251">
                  <c:v>45609</c:v>
                </c:pt>
                <c:pt idx="252">
                  <c:v>45610</c:v>
                </c:pt>
                <c:pt idx="253">
                  <c:v>45611</c:v>
                </c:pt>
                <c:pt idx="254">
                  <c:v>45612</c:v>
                </c:pt>
                <c:pt idx="255">
                  <c:v>45614</c:v>
                </c:pt>
                <c:pt idx="256">
                  <c:v>45615</c:v>
                </c:pt>
                <c:pt idx="257">
                  <c:v>45616</c:v>
                </c:pt>
                <c:pt idx="258">
                  <c:v>45617</c:v>
                </c:pt>
                <c:pt idx="259">
                  <c:v>45618</c:v>
                </c:pt>
                <c:pt idx="260">
                  <c:v>45619</c:v>
                </c:pt>
                <c:pt idx="261">
                  <c:v>45621</c:v>
                </c:pt>
                <c:pt idx="262">
                  <c:v>45622</c:v>
                </c:pt>
                <c:pt idx="263">
                  <c:v>45623</c:v>
                </c:pt>
                <c:pt idx="264">
                  <c:v>45624</c:v>
                </c:pt>
                <c:pt idx="265">
                  <c:v>45625</c:v>
                </c:pt>
                <c:pt idx="266">
                  <c:v>45626</c:v>
                </c:pt>
                <c:pt idx="267">
                  <c:v>45628</c:v>
                </c:pt>
                <c:pt idx="268">
                  <c:v>45629</c:v>
                </c:pt>
                <c:pt idx="269">
                  <c:v>45630</c:v>
                </c:pt>
                <c:pt idx="270">
                  <c:v>45631</c:v>
                </c:pt>
                <c:pt idx="271">
                  <c:v>45632</c:v>
                </c:pt>
                <c:pt idx="272">
                  <c:v>45633</c:v>
                </c:pt>
                <c:pt idx="273">
                  <c:v>45635</c:v>
                </c:pt>
                <c:pt idx="274">
                  <c:v>45636</c:v>
                </c:pt>
                <c:pt idx="275">
                  <c:v>45637</c:v>
                </c:pt>
                <c:pt idx="276">
                  <c:v>45638</c:v>
                </c:pt>
                <c:pt idx="277">
                  <c:v>45639</c:v>
                </c:pt>
                <c:pt idx="278">
                  <c:v>45640</c:v>
                </c:pt>
                <c:pt idx="279">
                  <c:v>45642</c:v>
                </c:pt>
                <c:pt idx="280">
                  <c:v>45643</c:v>
                </c:pt>
              </c:numCache>
            </c:numRef>
          </c:cat>
          <c:val>
            <c:numRef>
              <c:f>Sheet2!$G$2:$G$282</c:f>
              <c:numCache>
                <c:formatCode>0.00_ </c:formatCode>
                <c:ptCount val="281"/>
                <c:pt idx="0">
                  <c:v>7.077</c:v>
                </c:pt>
                <c:pt idx="1">
                  <c:v>7.1002000000000001</c:v>
                </c:pt>
                <c:pt idx="2">
                  <c:v>7.0997000000000003</c:v>
                </c:pt>
                <c:pt idx="3">
                  <c:v>7.1029</c:v>
                </c:pt>
                <c:pt idx="4">
                  <c:v>7.1029</c:v>
                </c:pt>
                <c:pt idx="5">
                  <c:v>7.1006</c:v>
                </c:pt>
                <c:pt idx="6">
                  <c:v>7.101</c:v>
                </c:pt>
                <c:pt idx="7">
                  <c:v>7.1055000000000001</c:v>
                </c:pt>
                <c:pt idx="8">
                  <c:v>7.1086999999999998</c:v>
                </c:pt>
                <c:pt idx="9">
                  <c:v>7.1050000000000004</c:v>
                </c:pt>
                <c:pt idx="10">
                  <c:v>7.1050000000000004</c:v>
                </c:pt>
                <c:pt idx="11">
                  <c:v>7.1083999999999996</c:v>
                </c:pt>
                <c:pt idx="12">
                  <c:v>7.1134000000000004</c:v>
                </c:pt>
                <c:pt idx="13">
                  <c:v>7.1167999999999996</c:v>
                </c:pt>
                <c:pt idx="14">
                  <c:v>7.1173999999999999</c:v>
                </c:pt>
                <c:pt idx="15">
                  <c:v>7.1166999999999998</c:v>
                </c:pt>
                <c:pt idx="16">
                  <c:v>7.1166999999999998</c:v>
                </c:pt>
                <c:pt idx="17">
                  <c:v>7.1105</c:v>
                </c:pt>
                <c:pt idx="18">
                  <c:v>7.1116999999999999</c:v>
                </c:pt>
                <c:pt idx="19">
                  <c:v>7.1052999999999997</c:v>
                </c:pt>
                <c:pt idx="20">
                  <c:v>7.1044</c:v>
                </c:pt>
                <c:pt idx="21">
                  <c:v>7.1074000000000002</c:v>
                </c:pt>
                <c:pt idx="22">
                  <c:v>7.1074000000000002</c:v>
                </c:pt>
                <c:pt idx="23">
                  <c:v>7.1097000000000001</c:v>
                </c:pt>
                <c:pt idx="24">
                  <c:v>7.1055000000000001</c:v>
                </c:pt>
                <c:pt idx="25">
                  <c:v>7.1039000000000003</c:v>
                </c:pt>
                <c:pt idx="26">
                  <c:v>7.1048999999999998</c:v>
                </c:pt>
                <c:pt idx="27">
                  <c:v>7.1006</c:v>
                </c:pt>
                <c:pt idx="28">
                  <c:v>7.1006</c:v>
                </c:pt>
                <c:pt idx="29">
                  <c:v>7.1070000000000002</c:v>
                </c:pt>
                <c:pt idx="30">
                  <c:v>7.1082000000000001</c:v>
                </c:pt>
                <c:pt idx="31">
                  <c:v>7.1048999999999998</c:v>
                </c:pt>
                <c:pt idx="32">
                  <c:v>7.1063000000000001</c:v>
                </c:pt>
                <c:pt idx="33">
                  <c:v>7.1036000000000001</c:v>
                </c:pt>
                <c:pt idx="34">
                  <c:v>7.1032000000000002</c:v>
                </c:pt>
                <c:pt idx="35">
                  <c:v>7.1067999999999998</c:v>
                </c:pt>
                <c:pt idx="36">
                  <c:v>7.1029999999999998</c:v>
                </c:pt>
                <c:pt idx="37">
                  <c:v>7.1017999999999999</c:v>
                </c:pt>
                <c:pt idx="38">
                  <c:v>7.1063999999999998</c:v>
                </c:pt>
                <c:pt idx="39">
                  <c:v>7.1063999999999998</c:v>
                </c:pt>
                <c:pt idx="40">
                  <c:v>7.1079999999999997</c:v>
                </c:pt>
                <c:pt idx="41">
                  <c:v>7.1056999999999997</c:v>
                </c:pt>
                <c:pt idx="42">
                  <c:v>7.1074999999999999</c:v>
                </c:pt>
                <c:pt idx="43">
                  <c:v>7.1036000000000001</c:v>
                </c:pt>
                <c:pt idx="44">
                  <c:v>7.1059000000000001</c:v>
                </c:pt>
                <c:pt idx="45">
                  <c:v>7.1059000000000001</c:v>
                </c:pt>
                <c:pt idx="46">
                  <c:v>7.1020000000000003</c:v>
                </c:pt>
                <c:pt idx="47">
                  <c:v>7.1026999999999996</c:v>
                </c:pt>
                <c:pt idx="48">
                  <c:v>7.1016000000000004</c:v>
                </c:pt>
                <c:pt idx="49">
                  <c:v>7.1002000000000001</c:v>
                </c:pt>
                <c:pt idx="50">
                  <c:v>7.0978000000000003</c:v>
                </c:pt>
                <c:pt idx="51">
                  <c:v>7.0978000000000003</c:v>
                </c:pt>
                <c:pt idx="52">
                  <c:v>7.0968999999999998</c:v>
                </c:pt>
                <c:pt idx="53">
                  <c:v>7.0963000000000003</c:v>
                </c:pt>
                <c:pt idx="54">
                  <c:v>7.093</c:v>
                </c:pt>
                <c:pt idx="55">
                  <c:v>7.0974000000000004</c:v>
                </c:pt>
                <c:pt idx="56">
                  <c:v>7.0975000000000001</c:v>
                </c:pt>
                <c:pt idx="57">
                  <c:v>7.0975000000000001</c:v>
                </c:pt>
                <c:pt idx="58">
                  <c:v>7.0942999999999996</c:v>
                </c:pt>
                <c:pt idx="59">
                  <c:v>7.0984999999999996</c:v>
                </c:pt>
                <c:pt idx="60">
                  <c:v>7.0968</c:v>
                </c:pt>
                <c:pt idx="61">
                  <c:v>7.0941999999999998</c:v>
                </c:pt>
                <c:pt idx="62">
                  <c:v>7.1003999999999996</c:v>
                </c:pt>
                <c:pt idx="63">
                  <c:v>7.1003999999999996</c:v>
                </c:pt>
                <c:pt idx="64">
                  <c:v>7.0995999999999997</c:v>
                </c:pt>
                <c:pt idx="65">
                  <c:v>7.0942999999999996</c:v>
                </c:pt>
                <c:pt idx="66">
                  <c:v>7.0945999999999998</c:v>
                </c:pt>
                <c:pt idx="67">
                  <c:v>7.0948000000000002</c:v>
                </c:pt>
                <c:pt idx="68">
                  <c:v>7.0949999999999998</c:v>
                </c:pt>
                <c:pt idx="69">
                  <c:v>7.0949999999999998</c:v>
                </c:pt>
                <c:pt idx="70">
                  <c:v>7.0937999999999999</c:v>
                </c:pt>
                <c:pt idx="71">
                  <c:v>7.0956999999999999</c:v>
                </c:pt>
                <c:pt idx="72">
                  <c:v>7.0949</c:v>
                </c:pt>
                <c:pt idx="73">
                  <c:v>7.0949</c:v>
                </c:pt>
                <c:pt idx="74">
                  <c:v>7.0946999999999996</c:v>
                </c:pt>
                <c:pt idx="75">
                  <c:v>7.0956000000000001</c:v>
                </c:pt>
                <c:pt idx="76">
                  <c:v>7.0959000000000003</c:v>
                </c:pt>
                <c:pt idx="77">
                  <c:v>7.0968</c:v>
                </c:pt>
                <c:pt idx="78">
                  <c:v>7.0967000000000002</c:v>
                </c:pt>
                <c:pt idx="79">
                  <c:v>7.0967000000000002</c:v>
                </c:pt>
                <c:pt idx="80">
                  <c:v>7.0979000000000001</c:v>
                </c:pt>
                <c:pt idx="81">
                  <c:v>7.1028000000000002</c:v>
                </c:pt>
                <c:pt idx="82">
                  <c:v>7.1025</c:v>
                </c:pt>
                <c:pt idx="83">
                  <c:v>7.1020000000000003</c:v>
                </c:pt>
                <c:pt idx="84">
                  <c:v>7.1045999999999996</c:v>
                </c:pt>
                <c:pt idx="85">
                  <c:v>7.1045999999999996</c:v>
                </c:pt>
                <c:pt idx="86">
                  <c:v>7.1043000000000003</c:v>
                </c:pt>
                <c:pt idx="87">
                  <c:v>7.1059000000000001</c:v>
                </c:pt>
                <c:pt idx="88">
                  <c:v>7.1048</c:v>
                </c:pt>
                <c:pt idx="89">
                  <c:v>7.1058000000000003</c:v>
                </c:pt>
                <c:pt idx="90">
                  <c:v>7.1055999999999999</c:v>
                </c:pt>
                <c:pt idx="91">
                  <c:v>7.1055999999999999</c:v>
                </c:pt>
                <c:pt idx="92">
                  <c:v>7.1066000000000003</c:v>
                </c:pt>
                <c:pt idx="93">
                  <c:v>7.1063000000000001</c:v>
                </c:pt>
                <c:pt idx="94">
                  <c:v>7.1063000000000001</c:v>
                </c:pt>
                <c:pt idx="95">
                  <c:v>7.0994000000000002</c:v>
                </c:pt>
                <c:pt idx="96">
                  <c:v>7.1002000000000001</c:v>
                </c:pt>
                <c:pt idx="97">
                  <c:v>7.1016000000000004</c:v>
                </c:pt>
                <c:pt idx="98">
                  <c:v>7.1028000000000002</c:v>
                </c:pt>
                <c:pt idx="99">
                  <c:v>7.1010999999999997</c:v>
                </c:pt>
                <c:pt idx="100">
                  <c:v>7.1010999999999997</c:v>
                </c:pt>
                <c:pt idx="101">
                  <c:v>7.1029999999999998</c:v>
                </c:pt>
                <c:pt idx="102">
                  <c:v>7.1052999999999997</c:v>
                </c:pt>
                <c:pt idx="103">
                  <c:v>7.1048999999999998</c:v>
                </c:pt>
                <c:pt idx="104">
                  <c:v>7.1020000000000003</c:v>
                </c:pt>
                <c:pt idx="105">
                  <c:v>7.1044999999999998</c:v>
                </c:pt>
                <c:pt idx="106">
                  <c:v>7.1044999999999998</c:v>
                </c:pt>
                <c:pt idx="107">
                  <c:v>7.1041999999999996</c:v>
                </c:pt>
                <c:pt idx="108">
                  <c:v>7.1069000000000004</c:v>
                </c:pt>
                <c:pt idx="109">
                  <c:v>7.1077000000000004</c:v>
                </c:pt>
                <c:pt idx="110">
                  <c:v>7.1097999999999999</c:v>
                </c:pt>
                <c:pt idx="111">
                  <c:v>7.1101999999999999</c:v>
                </c:pt>
                <c:pt idx="112">
                  <c:v>7.1101999999999999</c:v>
                </c:pt>
                <c:pt idx="113">
                  <c:v>7.1090999999999998</c:v>
                </c:pt>
                <c:pt idx="114">
                  <c:v>7.1101000000000001</c:v>
                </c:pt>
                <c:pt idx="115">
                  <c:v>7.1105999999999998</c:v>
                </c:pt>
                <c:pt idx="116">
                  <c:v>7.1111000000000004</c:v>
                </c:pt>
                <c:pt idx="117">
                  <c:v>7.1087999999999996</c:v>
                </c:pt>
                <c:pt idx="118">
                  <c:v>7.1087999999999996</c:v>
                </c:pt>
                <c:pt idx="119">
                  <c:v>7.1086</c:v>
                </c:pt>
                <c:pt idx="120">
                  <c:v>7.1082999999999998</c:v>
                </c:pt>
                <c:pt idx="121">
                  <c:v>7.1097000000000001</c:v>
                </c:pt>
                <c:pt idx="122">
                  <c:v>7.1108000000000002</c:v>
                </c:pt>
                <c:pt idx="123">
                  <c:v>7.1105999999999998</c:v>
                </c:pt>
                <c:pt idx="124">
                  <c:v>7.1105999999999998</c:v>
                </c:pt>
                <c:pt idx="125">
                  <c:v>7.1135000000000002</c:v>
                </c:pt>
                <c:pt idx="126">
                  <c:v>7.1132999999999997</c:v>
                </c:pt>
                <c:pt idx="127">
                  <c:v>7.1121999999999996</c:v>
                </c:pt>
                <c:pt idx="128">
                  <c:v>7.1151</c:v>
                </c:pt>
                <c:pt idx="129">
                  <c:v>7.1151</c:v>
                </c:pt>
                <c:pt idx="130">
                  <c:v>7.1148999999999996</c:v>
                </c:pt>
                <c:pt idx="131">
                  <c:v>7.1147999999999998</c:v>
                </c:pt>
                <c:pt idx="132">
                  <c:v>7.1158999999999999</c:v>
                </c:pt>
                <c:pt idx="133">
                  <c:v>7.1192000000000002</c:v>
                </c:pt>
                <c:pt idx="134">
                  <c:v>7.1196000000000002</c:v>
                </c:pt>
                <c:pt idx="135">
                  <c:v>7.1196000000000002</c:v>
                </c:pt>
                <c:pt idx="136">
                  <c:v>7.1200999999999999</c:v>
                </c:pt>
                <c:pt idx="137">
                  <c:v>7.1224999999999996</c:v>
                </c:pt>
                <c:pt idx="138">
                  <c:v>7.1247999999999996</c:v>
                </c:pt>
                <c:pt idx="139">
                  <c:v>7.1269999999999998</c:v>
                </c:pt>
                <c:pt idx="140">
                  <c:v>7.1268000000000002</c:v>
                </c:pt>
                <c:pt idx="141">
                  <c:v>7.1268000000000002</c:v>
                </c:pt>
                <c:pt idx="142">
                  <c:v>7.1265000000000001</c:v>
                </c:pt>
                <c:pt idx="143">
                  <c:v>7.1291000000000002</c:v>
                </c:pt>
                <c:pt idx="144">
                  <c:v>7.1311999999999998</c:v>
                </c:pt>
                <c:pt idx="145">
                  <c:v>7.1304999999999996</c:v>
                </c:pt>
                <c:pt idx="146">
                  <c:v>7.1288999999999998</c:v>
                </c:pt>
                <c:pt idx="147">
                  <c:v>7.1288999999999998</c:v>
                </c:pt>
                <c:pt idx="148">
                  <c:v>7.1285999999999996</c:v>
                </c:pt>
                <c:pt idx="149">
                  <c:v>7.1310000000000002</c:v>
                </c:pt>
                <c:pt idx="150">
                  <c:v>7.1341999999999999</c:v>
                </c:pt>
                <c:pt idx="151">
                  <c:v>7.1338999999999997</c:v>
                </c:pt>
                <c:pt idx="152">
                  <c:v>7.1315</c:v>
                </c:pt>
                <c:pt idx="153">
                  <c:v>7.1315</c:v>
                </c:pt>
                <c:pt idx="154">
                  <c:v>7.1313000000000004</c:v>
                </c:pt>
                <c:pt idx="155">
                  <c:v>7.1327999999999996</c:v>
                </c:pt>
                <c:pt idx="156">
                  <c:v>7.1318000000000001</c:v>
                </c:pt>
                <c:pt idx="157">
                  <c:v>7.1284999999999998</c:v>
                </c:pt>
                <c:pt idx="158">
                  <c:v>7.1315</c:v>
                </c:pt>
                <c:pt idx="159">
                  <c:v>7.1315</c:v>
                </c:pt>
                <c:pt idx="160">
                  <c:v>7.1334999999999997</c:v>
                </c:pt>
                <c:pt idx="161">
                  <c:v>7.1334</c:v>
                </c:pt>
                <c:pt idx="162">
                  <c:v>7.1357999999999997</c:v>
                </c:pt>
                <c:pt idx="163">
                  <c:v>7.1321000000000003</c:v>
                </c:pt>
                <c:pt idx="164">
                  <c:v>7.1269999999999998</c:v>
                </c:pt>
                <c:pt idx="165">
                  <c:v>7.1269999999999998</c:v>
                </c:pt>
                <c:pt idx="166">
                  <c:v>7.1315999999999997</c:v>
                </c:pt>
                <c:pt idx="167">
                  <c:v>7.1364000000000001</c:v>
                </c:pt>
                <c:pt idx="168">
                  <c:v>7.1345999999999998</c:v>
                </c:pt>
                <c:pt idx="169">
                  <c:v>7.1322999999999999</c:v>
                </c:pt>
                <c:pt idx="170">
                  <c:v>7.1375999999999999</c:v>
                </c:pt>
                <c:pt idx="171">
                  <c:v>7.1375999999999999</c:v>
                </c:pt>
                <c:pt idx="172">
                  <c:v>7.1345000000000001</c:v>
                </c:pt>
                <c:pt idx="173">
                  <c:v>7.1318000000000001</c:v>
                </c:pt>
                <c:pt idx="174">
                  <c:v>7.1386000000000003</c:v>
                </c:pt>
                <c:pt idx="175">
                  <c:v>7.1459999999999999</c:v>
                </c:pt>
                <c:pt idx="176">
                  <c:v>7.1448999999999998</c:v>
                </c:pt>
                <c:pt idx="177">
                  <c:v>7.1448999999999998</c:v>
                </c:pt>
                <c:pt idx="178">
                  <c:v>7.1458000000000004</c:v>
                </c:pt>
                <c:pt idx="179">
                  <c:v>7.1478999999999999</c:v>
                </c:pt>
                <c:pt idx="180">
                  <c:v>7.1414999999999997</c:v>
                </c:pt>
                <c:pt idx="181">
                  <c:v>7.1398999999999999</c:v>
                </c:pt>
                <c:pt idx="182">
                  <c:v>7.1463999999999999</c:v>
                </c:pt>
                <c:pt idx="183">
                  <c:v>7.1463999999999999</c:v>
                </c:pt>
                <c:pt idx="184">
                  <c:v>7.1414999999999997</c:v>
                </c:pt>
                <c:pt idx="185">
                  <c:v>7.1325000000000003</c:v>
                </c:pt>
                <c:pt idx="186">
                  <c:v>7.1307</c:v>
                </c:pt>
                <c:pt idx="187">
                  <c:v>7.1227999999999998</c:v>
                </c:pt>
                <c:pt idx="188">
                  <c:v>7.1357999999999997</c:v>
                </c:pt>
                <c:pt idx="189">
                  <c:v>7.1357999999999997</c:v>
                </c:pt>
                <c:pt idx="190">
                  <c:v>7.1139000000000001</c:v>
                </c:pt>
                <c:pt idx="191">
                  <c:v>7.1249000000000002</c:v>
                </c:pt>
                <c:pt idx="192">
                  <c:v>7.1215999999999999</c:v>
                </c:pt>
                <c:pt idx="193">
                  <c:v>7.1299000000000001</c:v>
                </c:pt>
                <c:pt idx="194">
                  <c:v>7.1124000000000001</c:v>
                </c:pt>
                <c:pt idx="195">
                  <c:v>7.1124000000000001</c:v>
                </c:pt>
                <c:pt idx="196">
                  <c:v>7.1026999999999996</c:v>
                </c:pt>
                <c:pt idx="197">
                  <c:v>7.1112000000000002</c:v>
                </c:pt>
                <c:pt idx="198">
                  <c:v>7.1147999999999998</c:v>
                </c:pt>
                <c:pt idx="199">
                  <c:v>7.0989000000000004</c:v>
                </c:pt>
                <c:pt idx="200">
                  <c:v>7.0925000000000002</c:v>
                </c:pt>
                <c:pt idx="201">
                  <c:v>7.0925000000000002</c:v>
                </c:pt>
                <c:pt idx="202">
                  <c:v>7.0989000000000004</c:v>
                </c:pt>
                <c:pt idx="203">
                  <c:v>7.1135999999999999</c:v>
                </c:pt>
                <c:pt idx="204">
                  <c:v>7.1181999999999999</c:v>
                </c:pt>
                <c:pt idx="205">
                  <c:v>7.1214000000000004</c:v>
                </c:pt>
                <c:pt idx="206">
                  <c:v>7.1029999999999998</c:v>
                </c:pt>
                <c:pt idx="207">
                  <c:v>7.1029999999999998</c:v>
                </c:pt>
                <c:pt idx="208">
                  <c:v>7.0869999999999997</c:v>
                </c:pt>
                <c:pt idx="209">
                  <c:v>7.0983000000000001</c:v>
                </c:pt>
                <c:pt idx="210">
                  <c:v>7.0644</c:v>
                </c:pt>
                <c:pt idx="211">
                  <c:v>7.0644</c:v>
                </c:pt>
                <c:pt idx="212">
                  <c:v>7.0530999999999997</c:v>
                </c:pt>
                <c:pt idx="213">
                  <c:v>7.0510000000000002</c:v>
                </c:pt>
                <c:pt idx="214">
                  <c:v>7.0202</c:v>
                </c:pt>
                <c:pt idx="215">
                  <c:v>7.0354000000000001</c:v>
                </c:pt>
                <c:pt idx="216">
                  <c:v>7.0101000000000004</c:v>
                </c:pt>
                <c:pt idx="217">
                  <c:v>7.0101000000000004</c:v>
                </c:pt>
                <c:pt idx="218">
                  <c:v>7.0073999999999996</c:v>
                </c:pt>
                <c:pt idx="219">
                  <c:v>7.0073999999999996</c:v>
                </c:pt>
                <c:pt idx="220">
                  <c:v>7.0709</c:v>
                </c:pt>
                <c:pt idx="221">
                  <c:v>7.0568</c:v>
                </c:pt>
                <c:pt idx="222">
                  <c:v>7.0742000000000003</c:v>
                </c:pt>
                <c:pt idx="223">
                  <c:v>7.0731000000000002</c:v>
                </c:pt>
                <c:pt idx="224">
                  <c:v>7.0731000000000002</c:v>
                </c:pt>
                <c:pt idx="225">
                  <c:v>7.0723000000000003</c:v>
                </c:pt>
                <c:pt idx="226">
                  <c:v>7.0830000000000002</c:v>
                </c:pt>
                <c:pt idx="227">
                  <c:v>7.1191000000000004</c:v>
                </c:pt>
                <c:pt idx="228">
                  <c:v>7.1219999999999999</c:v>
                </c:pt>
                <c:pt idx="229">
                  <c:v>7.1273999999999997</c:v>
                </c:pt>
                <c:pt idx="230">
                  <c:v>7.1273999999999997</c:v>
                </c:pt>
                <c:pt idx="231">
                  <c:v>7.0982000000000003</c:v>
                </c:pt>
                <c:pt idx="232">
                  <c:v>7.1223000000000001</c:v>
                </c:pt>
                <c:pt idx="233">
                  <c:v>7.1245000000000003</c:v>
                </c:pt>
                <c:pt idx="234">
                  <c:v>7.1285999999999996</c:v>
                </c:pt>
                <c:pt idx="235">
                  <c:v>7.109</c:v>
                </c:pt>
                <c:pt idx="236">
                  <c:v>7.109</c:v>
                </c:pt>
                <c:pt idx="237">
                  <c:v>7.1307</c:v>
                </c:pt>
                <c:pt idx="238">
                  <c:v>7.1283000000000003</c:v>
                </c:pt>
                <c:pt idx="239">
                  <c:v>7.1390000000000002</c:v>
                </c:pt>
                <c:pt idx="240">
                  <c:v>7.125</c:v>
                </c:pt>
                <c:pt idx="241">
                  <c:v>7.1135000000000002</c:v>
                </c:pt>
                <c:pt idx="242">
                  <c:v>7.1135000000000002</c:v>
                </c:pt>
                <c:pt idx="243">
                  <c:v>7.1203000000000003</c:v>
                </c:pt>
                <c:pt idx="244">
                  <c:v>7.1016000000000004</c:v>
                </c:pt>
                <c:pt idx="245">
                  <c:v>7.0993000000000004</c:v>
                </c:pt>
                <c:pt idx="246">
                  <c:v>7.1658999999999997</c:v>
                </c:pt>
                <c:pt idx="247">
                  <c:v>7.1433</c:v>
                </c:pt>
                <c:pt idx="248">
                  <c:v>7.1433</c:v>
                </c:pt>
                <c:pt idx="249">
                  <c:v>7.1786000000000003</c:v>
                </c:pt>
                <c:pt idx="250">
                  <c:v>7.1927000000000003</c:v>
                </c:pt>
                <c:pt idx="251">
                  <c:v>7.1990999999999996</c:v>
                </c:pt>
                <c:pt idx="252">
                  <c:v>7.1966000000000001</c:v>
                </c:pt>
                <c:pt idx="253">
                  <c:v>7.1992000000000003</c:v>
                </c:pt>
                <c:pt idx="254">
                  <c:v>7.1992000000000003</c:v>
                </c:pt>
                <c:pt idx="255">
                  <c:v>7.1906999999999996</c:v>
                </c:pt>
                <c:pt idx="256">
                  <c:v>7.1910999999999996</c:v>
                </c:pt>
                <c:pt idx="257">
                  <c:v>7.1935000000000002</c:v>
                </c:pt>
                <c:pt idx="258">
                  <c:v>7.1933999999999996</c:v>
                </c:pt>
                <c:pt idx="259">
                  <c:v>7.1942000000000004</c:v>
                </c:pt>
                <c:pt idx="260">
                  <c:v>7.1942000000000004</c:v>
                </c:pt>
                <c:pt idx="261">
                  <c:v>7.1917999999999997</c:v>
                </c:pt>
                <c:pt idx="262">
                  <c:v>7.1909999999999998</c:v>
                </c:pt>
                <c:pt idx="263">
                  <c:v>7.1981999999999999</c:v>
                </c:pt>
                <c:pt idx="264">
                  <c:v>7.1894</c:v>
                </c:pt>
                <c:pt idx="265">
                  <c:v>7.1877000000000004</c:v>
                </c:pt>
                <c:pt idx="266">
                  <c:v>7.1877000000000004</c:v>
                </c:pt>
                <c:pt idx="267">
                  <c:v>7.1864999999999997</c:v>
                </c:pt>
                <c:pt idx="268">
                  <c:v>7.1996000000000002</c:v>
                </c:pt>
                <c:pt idx="269">
                  <c:v>7.1933999999999996</c:v>
                </c:pt>
                <c:pt idx="270">
                  <c:v>7.1879</c:v>
                </c:pt>
                <c:pt idx="271">
                  <c:v>7.1848000000000001</c:v>
                </c:pt>
                <c:pt idx="272">
                  <c:v>7.1848000000000001</c:v>
                </c:pt>
                <c:pt idx="273">
                  <c:v>7.1870000000000003</c:v>
                </c:pt>
                <c:pt idx="274">
                  <c:v>7.1896000000000004</c:v>
                </c:pt>
                <c:pt idx="275">
                  <c:v>7.1843000000000004</c:v>
                </c:pt>
                <c:pt idx="276">
                  <c:v>7.1853999999999996</c:v>
                </c:pt>
                <c:pt idx="277">
                  <c:v>7.1875999999999998</c:v>
                </c:pt>
                <c:pt idx="278">
                  <c:v>7.1875999999999998</c:v>
                </c:pt>
                <c:pt idx="279">
                  <c:v>7.1882000000000001</c:v>
                </c:pt>
                <c:pt idx="280">
                  <c:v>7.1890999999999998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CA-4EE8-94F0-B4F6B6FE0364}"/>
            </c:ext>
          </c:extLst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3M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Sheet2!$F$2:$F$282</c:f>
              <c:numCache>
                <c:formatCode>yyyy\-mm\-dd;@</c:formatCode>
                <c:ptCount val="28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45297</c:v>
                </c:pt>
                <c:pt idx="5">
                  <c:v>45299</c:v>
                </c:pt>
                <c:pt idx="6">
                  <c:v>45300</c:v>
                </c:pt>
                <c:pt idx="7">
                  <c:v>45301</c:v>
                </c:pt>
                <c:pt idx="8">
                  <c:v>45302</c:v>
                </c:pt>
                <c:pt idx="9">
                  <c:v>45303</c:v>
                </c:pt>
                <c:pt idx="10">
                  <c:v>45304</c:v>
                </c:pt>
                <c:pt idx="11">
                  <c:v>45306</c:v>
                </c:pt>
                <c:pt idx="12">
                  <c:v>45307</c:v>
                </c:pt>
                <c:pt idx="13">
                  <c:v>45308</c:v>
                </c:pt>
                <c:pt idx="14">
                  <c:v>45309</c:v>
                </c:pt>
                <c:pt idx="15">
                  <c:v>45310</c:v>
                </c:pt>
                <c:pt idx="16">
                  <c:v>45311</c:v>
                </c:pt>
                <c:pt idx="17">
                  <c:v>45313</c:v>
                </c:pt>
                <c:pt idx="18">
                  <c:v>45314</c:v>
                </c:pt>
                <c:pt idx="19">
                  <c:v>45315</c:v>
                </c:pt>
                <c:pt idx="20">
                  <c:v>45316</c:v>
                </c:pt>
                <c:pt idx="21">
                  <c:v>45317</c:v>
                </c:pt>
                <c:pt idx="22">
                  <c:v>45318</c:v>
                </c:pt>
                <c:pt idx="23">
                  <c:v>45320</c:v>
                </c:pt>
                <c:pt idx="24">
                  <c:v>45321</c:v>
                </c:pt>
                <c:pt idx="25">
                  <c:v>45322</c:v>
                </c:pt>
                <c:pt idx="26">
                  <c:v>45323</c:v>
                </c:pt>
                <c:pt idx="27">
                  <c:v>45324</c:v>
                </c:pt>
                <c:pt idx="28">
                  <c:v>45325</c:v>
                </c:pt>
                <c:pt idx="29">
                  <c:v>45327</c:v>
                </c:pt>
                <c:pt idx="30">
                  <c:v>45328</c:v>
                </c:pt>
                <c:pt idx="31">
                  <c:v>45329</c:v>
                </c:pt>
                <c:pt idx="32">
                  <c:v>45330</c:v>
                </c:pt>
                <c:pt idx="33">
                  <c:v>45331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45346</c:v>
                </c:pt>
                <c:pt idx="40">
                  <c:v>45348</c:v>
                </c:pt>
                <c:pt idx="41">
                  <c:v>45349</c:v>
                </c:pt>
                <c:pt idx="42">
                  <c:v>45350</c:v>
                </c:pt>
                <c:pt idx="43">
                  <c:v>45351</c:v>
                </c:pt>
                <c:pt idx="44">
                  <c:v>45352</c:v>
                </c:pt>
                <c:pt idx="45">
                  <c:v>45353</c:v>
                </c:pt>
                <c:pt idx="46">
                  <c:v>45355</c:v>
                </c:pt>
                <c:pt idx="47">
                  <c:v>45356</c:v>
                </c:pt>
                <c:pt idx="48">
                  <c:v>45357</c:v>
                </c:pt>
                <c:pt idx="49">
                  <c:v>45358</c:v>
                </c:pt>
                <c:pt idx="50">
                  <c:v>45359</c:v>
                </c:pt>
                <c:pt idx="51">
                  <c:v>45360</c:v>
                </c:pt>
                <c:pt idx="52">
                  <c:v>45362</c:v>
                </c:pt>
                <c:pt idx="53">
                  <c:v>45363</c:v>
                </c:pt>
                <c:pt idx="54">
                  <c:v>45364</c:v>
                </c:pt>
                <c:pt idx="55">
                  <c:v>45365</c:v>
                </c:pt>
                <c:pt idx="56">
                  <c:v>45366</c:v>
                </c:pt>
                <c:pt idx="57">
                  <c:v>45367</c:v>
                </c:pt>
                <c:pt idx="58">
                  <c:v>45369</c:v>
                </c:pt>
                <c:pt idx="59">
                  <c:v>45370</c:v>
                </c:pt>
                <c:pt idx="60">
                  <c:v>45371</c:v>
                </c:pt>
                <c:pt idx="61">
                  <c:v>45372</c:v>
                </c:pt>
                <c:pt idx="62">
                  <c:v>45373</c:v>
                </c:pt>
                <c:pt idx="63">
                  <c:v>45374</c:v>
                </c:pt>
                <c:pt idx="64">
                  <c:v>45376</c:v>
                </c:pt>
                <c:pt idx="65">
                  <c:v>45377</c:v>
                </c:pt>
                <c:pt idx="66">
                  <c:v>45378</c:v>
                </c:pt>
                <c:pt idx="67">
                  <c:v>45379</c:v>
                </c:pt>
                <c:pt idx="68">
                  <c:v>45380</c:v>
                </c:pt>
                <c:pt idx="69">
                  <c:v>45381</c:v>
                </c:pt>
                <c:pt idx="70">
                  <c:v>45383</c:v>
                </c:pt>
                <c:pt idx="71">
                  <c:v>45384</c:v>
                </c:pt>
                <c:pt idx="72">
                  <c:v>45385</c:v>
                </c:pt>
                <c:pt idx="73">
                  <c:v>45386</c:v>
                </c:pt>
                <c:pt idx="74">
                  <c:v>45390</c:v>
                </c:pt>
                <c:pt idx="75">
                  <c:v>45391</c:v>
                </c:pt>
                <c:pt idx="76">
                  <c:v>45392</c:v>
                </c:pt>
                <c:pt idx="77">
                  <c:v>45393</c:v>
                </c:pt>
                <c:pt idx="78">
                  <c:v>45394</c:v>
                </c:pt>
                <c:pt idx="79">
                  <c:v>45395</c:v>
                </c:pt>
                <c:pt idx="80">
                  <c:v>45397</c:v>
                </c:pt>
                <c:pt idx="81">
                  <c:v>45398</c:v>
                </c:pt>
                <c:pt idx="82">
                  <c:v>45399</c:v>
                </c:pt>
                <c:pt idx="83">
                  <c:v>45400</c:v>
                </c:pt>
                <c:pt idx="84">
                  <c:v>45401</c:v>
                </c:pt>
                <c:pt idx="85">
                  <c:v>45402</c:v>
                </c:pt>
                <c:pt idx="86">
                  <c:v>45404</c:v>
                </c:pt>
                <c:pt idx="87">
                  <c:v>45405</c:v>
                </c:pt>
                <c:pt idx="88">
                  <c:v>45406</c:v>
                </c:pt>
                <c:pt idx="89">
                  <c:v>45407</c:v>
                </c:pt>
                <c:pt idx="90">
                  <c:v>45408</c:v>
                </c:pt>
                <c:pt idx="91">
                  <c:v>45409</c:v>
                </c:pt>
                <c:pt idx="92">
                  <c:v>45411</c:v>
                </c:pt>
                <c:pt idx="93">
                  <c:v>45412</c:v>
                </c:pt>
                <c:pt idx="94">
                  <c:v>45413</c:v>
                </c:pt>
                <c:pt idx="95">
                  <c:v>45418</c:v>
                </c:pt>
                <c:pt idx="96">
                  <c:v>45419</c:v>
                </c:pt>
                <c:pt idx="97">
                  <c:v>45420</c:v>
                </c:pt>
                <c:pt idx="98">
                  <c:v>45421</c:v>
                </c:pt>
                <c:pt idx="99">
                  <c:v>45422</c:v>
                </c:pt>
                <c:pt idx="100">
                  <c:v>45423</c:v>
                </c:pt>
                <c:pt idx="101">
                  <c:v>45425</c:v>
                </c:pt>
                <c:pt idx="102">
                  <c:v>45426</c:v>
                </c:pt>
                <c:pt idx="103">
                  <c:v>45427</c:v>
                </c:pt>
                <c:pt idx="104">
                  <c:v>45428</c:v>
                </c:pt>
                <c:pt idx="105">
                  <c:v>45429</c:v>
                </c:pt>
                <c:pt idx="106">
                  <c:v>45430</c:v>
                </c:pt>
                <c:pt idx="107">
                  <c:v>45432</c:v>
                </c:pt>
                <c:pt idx="108">
                  <c:v>45433</c:v>
                </c:pt>
                <c:pt idx="109">
                  <c:v>45434</c:v>
                </c:pt>
                <c:pt idx="110">
                  <c:v>45435</c:v>
                </c:pt>
                <c:pt idx="111">
                  <c:v>45436</c:v>
                </c:pt>
                <c:pt idx="112">
                  <c:v>45437</c:v>
                </c:pt>
                <c:pt idx="113">
                  <c:v>45439</c:v>
                </c:pt>
                <c:pt idx="114">
                  <c:v>45440</c:v>
                </c:pt>
                <c:pt idx="115">
                  <c:v>45441</c:v>
                </c:pt>
                <c:pt idx="116">
                  <c:v>45442</c:v>
                </c:pt>
                <c:pt idx="117">
                  <c:v>45443</c:v>
                </c:pt>
                <c:pt idx="118">
                  <c:v>45444</c:v>
                </c:pt>
                <c:pt idx="119">
                  <c:v>45446</c:v>
                </c:pt>
                <c:pt idx="120">
                  <c:v>45447</c:v>
                </c:pt>
                <c:pt idx="121">
                  <c:v>45448</c:v>
                </c:pt>
                <c:pt idx="122">
                  <c:v>45449</c:v>
                </c:pt>
                <c:pt idx="123">
                  <c:v>45450</c:v>
                </c:pt>
                <c:pt idx="124">
                  <c:v>45451</c:v>
                </c:pt>
                <c:pt idx="125">
                  <c:v>45454</c:v>
                </c:pt>
                <c:pt idx="126">
                  <c:v>45455</c:v>
                </c:pt>
                <c:pt idx="127">
                  <c:v>45456</c:v>
                </c:pt>
                <c:pt idx="128">
                  <c:v>45457</c:v>
                </c:pt>
                <c:pt idx="129">
                  <c:v>45458</c:v>
                </c:pt>
                <c:pt idx="130">
                  <c:v>45460</c:v>
                </c:pt>
                <c:pt idx="131">
                  <c:v>45461</c:v>
                </c:pt>
                <c:pt idx="132">
                  <c:v>45462</c:v>
                </c:pt>
                <c:pt idx="133">
                  <c:v>45463</c:v>
                </c:pt>
                <c:pt idx="134">
                  <c:v>45464</c:v>
                </c:pt>
                <c:pt idx="135">
                  <c:v>45465</c:v>
                </c:pt>
                <c:pt idx="136">
                  <c:v>45467</c:v>
                </c:pt>
                <c:pt idx="137">
                  <c:v>45468</c:v>
                </c:pt>
                <c:pt idx="138">
                  <c:v>45469</c:v>
                </c:pt>
                <c:pt idx="139">
                  <c:v>45470</c:v>
                </c:pt>
                <c:pt idx="140">
                  <c:v>45471</c:v>
                </c:pt>
                <c:pt idx="141">
                  <c:v>45472</c:v>
                </c:pt>
                <c:pt idx="142">
                  <c:v>45474</c:v>
                </c:pt>
                <c:pt idx="143">
                  <c:v>45475</c:v>
                </c:pt>
                <c:pt idx="144">
                  <c:v>45476</c:v>
                </c:pt>
                <c:pt idx="145">
                  <c:v>45477</c:v>
                </c:pt>
                <c:pt idx="146">
                  <c:v>45478</c:v>
                </c:pt>
                <c:pt idx="147">
                  <c:v>45479</c:v>
                </c:pt>
                <c:pt idx="148">
                  <c:v>45481</c:v>
                </c:pt>
                <c:pt idx="149">
                  <c:v>45482</c:v>
                </c:pt>
                <c:pt idx="150">
                  <c:v>45483</c:v>
                </c:pt>
                <c:pt idx="151">
                  <c:v>45484</c:v>
                </c:pt>
                <c:pt idx="152">
                  <c:v>45485</c:v>
                </c:pt>
                <c:pt idx="153">
                  <c:v>45486</c:v>
                </c:pt>
                <c:pt idx="154">
                  <c:v>45488</c:v>
                </c:pt>
                <c:pt idx="155">
                  <c:v>45489</c:v>
                </c:pt>
                <c:pt idx="156">
                  <c:v>45490</c:v>
                </c:pt>
                <c:pt idx="157">
                  <c:v>45491</c:v>
                </c:pt>
                <c:pt idx="158">
                  <c:v>45492</c:v>
                </c:pt>
                <c:pt idx="159">
                  <c:v>45493</c:v>
                </c:pt>
                <c:pt idx="160">
                  <c:v>45495</c:v>
                </c:pt>
                <c:pt idx="161">
                  <c:v>45496</c:v>
                </c:pt>
                <c:pt idx="162">
                  <c:v>45497</c:v>
                </c:pt>
                <c:pt idx="163">
                  <c:v>45498</c:v>
                </c:pt>
                <c:pt idx="164">
                  <c:v>45499</c:v>
                </c:pt>
                <c:pt idx="165">
                  <c:v>45500</c:v>
                </c:pt>
                <c:pt idx="166">
                  <c:v>45502</c:v>
                </c:pt>
                <c:pt idx="167">
                  <c:v>45503</c:v>
                </c:pt>
                <c:pt idx="168">
                  <c:v>45504</c:v>
                </c:pt>
                <c:pt idx="169">
                  <c:v>45505</c:v>
                </c:pt>
                <c:pt idx="170">
                  <c:v>45506</c:v>
                </c:pt>
                <c:pt idx="171">
                  <c:v>45507</c:v>
                </c:pt>
                <c:pt idx="172">
                  <c:v>45509</c:v>
                </c:pt>
                <c:pt idx="173">
                  <c:v>45510</c:v>
                </c:pt>
                <c:pt idx="174">
                  <c:v>45511</c:v>
                </c:pt>
                <c:pt idx="175">
                  <c:v>45512</c:v>
                </c:pt>
                <c:pt idx="176">
                  <c:v>45513</c:v>
                </c:pt>
                <c:pt idx="177">
                  <c:v>45514</c:v>
                </c:pt>
                <c:pt idx="178">
                  <c:v>45516</c:v>
                </c:pt>
                <c:pt idx="179">
                  <c:v>45517</c:v>
                </c:pt>
                <c:pt idx="180">
                  <c:v>45518</c:v>
                </c:pt>
                <c:pt idx="181">
                  <c:v>45519</c:v>
                </c:pt>
                <c:pt idx="182">
                  <c:v>45520</c:v>
                </c:pt>
                <c:pt idx="183">
                  <c:v>45521</c:v>
                </c:pt>
                <c:pt idx="184">
                  <c:v>45523</c:v>
                </c:pt>
                <c:pt idx="185">
                  <c:v>45524</c:v>
                </c:pt>
                <c:pt idx="186">
                  <c:v>45525</c:v>
                </c:pt>
                <c:pt idx="187">
                  <c:v>45526</c:v>
                </c:pt>
                <c:pt idx="188">
                  <c:v>45527</c:v>
                </c:pt>
                <c:pt idx="189">
                  <c:v>45528</c:v>
                </c:pt>
                <c:pt idx="190">
                  <c:v>45530</c:v>
                </c:pt>
                <c:pt idx="191">
                  <c:v>45531</c:v>
                </c:pt>
                <c:pt idx="192">
                  <c:v>45532</c:v>
                </c:pt>
                <c:pt idx="193">
                  <c:v>45533</c:v>
                </c:pt>
                <c:pt idx="194">
                  <c:v>45534</c:v>
                </c:pt>
                <c:pt idx="195">
                  <c:v>45535</c:v>
                </c:pt>
                <c:pt idx="196">
                  <c:v>45537</c:v>
                </c:pt>
                <c:pt idx="197">
                  <c:v>45538</c:v>
                </c:pt>
                <c:pt idx="198">
                  <c:v>45539</c:v>
                </c:pt>
                <c:pt idx="199">
                  <c:v>45540</c:v>
                </c:pt>
                <c:pt idx="200">
                  <c:v>45541</c:v>
                </c:pt>
                <c:pt idx="201">
                  <c:v>45542</c:v>
                </c:pt>
                <c:pt idx="202">
                  <c:v>45544</c:v>
                </c:pt>
                <c:pt idx="203">
                  <c:v>45545</c:v>
                </c:pt>
                <c:pt idx="204">
                  <c:v>45546</c:v>
                </c:pt>
                <c:pt idx="205">
                  <c:v>45547</c:v>
                </c:pt>
                <c:pt idx="206">
                  <c:v>45548</c:v>
                </c:pt>
                <c:pt idx="207">
                  <c:v>45549</c:v>
                </c:pt>
                <c:pt idx="208">
                  <c:v>45553</c:v>
                </c:pt>
                <c:pt idx="209">
                  <c:v>45554</c:v>
                </c:pt>
                <c:pt idx="210">
                  <c:v>45555</c:v>
                </c:pt>
                <c:pt idx="211">
                  <c:v>45556</c:v>
                </c:pt>
                <c:pt idx="212">
                  <c:v>45558</c:v>
                </c:pt>
                <c:pt idx="213">
                  <c:v>45559</c:v>
                </c:pt>
                <c:pt idx="214">
                  <c:v>45560</c:v>
                </c:pt>
                <c:pt idx="215">
                  <c:v>45561</c:v>
                </c:pt>
                <c:pt idx="216">
                  <c:v>45562</c:v>
                </c:pt>
                <c:pt idx="217">
                  <c:v>45563</c:v>
                </c:pt>
                <c:pt idx="218">
                  <c:v>45565</c:v>
                </c:pt>
                <c:pt idx="219">
                  <c:v>45566</c:v>
                </c:pt>
                <c:pt idx="220">
                  <c:v>45573</c:v>
                </c:pt>
                <c:pt idx="221">
                  <c:v>45574</c:v>
                </c:pt>
                <c:pt idx="222">
                  <c:v>45575</c:v>
                </c:pt>
                <c:pt idx="223">
                  <c:v>45576</c:v>
                </c:pt>
                <c:pt idx="224">
                  <c:v>45577</c:v>
                </c:pt>
                <c:pt idx="225">
                  <c:v>45579</c:v>
                </c:pt>
                <c:pt idx="226">
                  <c:v>45580</c:v>
                </c:pt>
                <c:pt idx="227">
                  <c:v>45581</c:v>
                </c:pt>
                <c:pt idx="228">
                  <c:v>45582</c:v>
                </c:pt>
                <c:pt idx="229">
                  <c:v>45583</c:v>
                </c:pt>
                <c:pt idx="230">
                  <c:v>45584</c:v>
                </c:pt>
                <c:pt idx="231">
                  <c:v>45586</c:v>
                </c:pt>
                <c:pt idx="232">
                  <c:v>45587</c:v>
                </c:pt>
                <c:pt idx="233">
                  <c:v>45588</c:v>
                </c:pt>
                <c:pt idx="234">
                  <c:v>45589</c:v>
                </c:pt>
                <c:pt idx="235">
                  <c:v>45590</c:v>
                </c:pt>
                <c:pt idx="236">
                  <c:v>45591</c:v>
                </c:pt>
                <c:pt idx="237">
                  <c:v>45593</c:v>
                </c:pt>
                <c:pt idx="238">
                  <c:v>45594</c:v>
                </c:pt>
                <c:pt idx="239">
                  <c:v>45595</c:v>
                </c:pt>
                <c:pt idx="240">
                  <c:v>45596</c:v>
                </c:pt>
                <c:pt idx="241">
                  <c:v>45597</c:v>
                </c:pt>
                <c:pt idx="242">
                  <c:v>45598</c:v>
                </c:pt>
                <c:pt idx="243">
                  <c:v>45600</c:v>
                </c:pt>
                <c:pt idx="244">
                  <c:v>45601</c:v>
                </c:pt>
                <c:pt idx="245">
                  <c:v>45602</c:v>
                </c:pt>
                <c:pt idx="246">
                  <c:v>45603</c:v>
                </c:pt>
                <c:pt idx="247">
                  <c:v>45604</c:v>
                </c:pt>
                <c:pt idx="248">
                  <c:v>45605</c:v>
                </c:pt>
                <c:pt idx="249">
                  <c:v>45607</c:v>
                </c:pt>
                <c:pt idx="250">
                  <c:v>45608</c:v>
                </c:pt>
                <c:pt idx="251">
                  <c:v>45609</c:v>
                </c:pt>
                <c:pt idx="252">
                  <c:v>45610</c:v>
                </c:pt>
                <c:pt idx="253">
                  <c:v>45611</c:v>
                </c:pt>
                <c:pt idx="254">
                  <c:v>45612</c:v>
                </c:pt>
                <c:pt idx="255">
                  <c:v>45614</c:v>
                </c:pt>
                <c:pt idx="256">
                  <c:v>45615</c:v>
                </c:pt>
                <c:pt idx="257">
                  <c:v>45616</c:v>
                </c:pt>
                <c:pt idx="258">
                  <c:v>45617</c:v>
                </c:pt>
                <c:pt idx="259">
                  <c:v>45618</c:v>
                </c:pt>
                <c:pt idx="260">
                  <c:v>45619</c:v>
                </c:pt>
                <c:pt idx="261">
                  <c:v>45621</c:v>
                </c:pt>
                <c:pt idx="262">
                  <c:v>45622</c:v>
                </c:pt>
                <c:pt idx="263">
                  <c:v>45623</c:v>
                </c:pt>
                <c:pt idx="264">
                  <c:v>45624</c:v>
                </c:pt>
                <c:pt idx="265">
                  <c:v>45625</c:v>
                </c:pt>
                <c:pt idx="266">
                  <c:v>45626</c:v>
                </c:pt>
                <c:pt idx="267">
                  <c:v>45628</c:v>
                </c:pt>
                <c:pt idx="268">
                  <c:v>45629</c:v>
                </c:pt>
                <c:pt idx="269">
                  <c:v>45630</c:v>
                </c:pt>
                <c:pt idx="270">
                  <c:v>45631</c:v>
                </c:pt>
                <c:pt idx="271">
                  <c:v>45632</c:v>
                </c:pt>
                <c:pt idx="272">
                  <c:v>45633</c:v>
                </c:pt>
                <c:pt idx="273">
                  <c:v>45635</c:v>
                </c:pt>
                <c:pt idx="274">
                  <c:v>45636</c:v>
                </c:pt>
                <c:pt idx="275">
                  <c:v>45637</c:v>
                </c:pt>
                <c:pt idx="276">
                  <c:v>45638</c:v>
                </c:pt>
                <c:pt idx="277">
                  <c:v>45639</c:v>
                </c:pt>
                <c:pt idx="278">
                  <c:v>45640</c:v>
                </c:pt>
                <c:pt idx="279">
                  <c:v>45642</c:v>
                </c:pt>
                <c:pt idx="280">
                  <c:v>45643</c:v>
                </c:pt>
              </c:numCache>
            </c:numRef>
          </c:cat>
          <c:val>
            <c:numRef>
              <c:f>Sheet2!$H$2:$H$282</c:f>
              <c:numCache>
                <c:formatCode>0.0000_ </c:formatCode>
                <c:ptCount val="281"/>
                <c:pt idx="0">
                  <c:v>7.0103239999999998</c:v>
                </c:pt>
                <c:pt idx="1">
                  <c:v>7.0332499999999998</c:v>
                </c:pt>
                <c:pt idx="2">
                  <c:v>7.0348100000000002</c:v>
                </c:pt>
                <c:pt idx="3">
                  <c:v>7.0382999999999996</c:v>
                </c:pt>
                <c:pt idx="4">
                  <c:v>7.0382999999999996</c:v>
                </c:pt>
                <c:pt idx="5">
                  <c:v>7.0366</c:v>
                </c:pt>
                <c:pt idx="6">
                  <c:v>7.0373760000000001</c:v>
                </c:pt>
                <c:pt idx="7">
                  <c:v>7.0423100000000005</c:v>
                </c:pt>
                <c:pt idx="8">
                  <c:v>7.0457999999999998</c:v>
                </c:pt>
                <c:pt idx="9">
                  <c:v>7.0423490000000006</c:v>
                </c:pt>
                <c:pt idx="10">
                  <c:v>7.0423490000000006</c:v>
                </c:pt>
                <c:pt idx="11">
                  <c:v>7.0459129999999996</c:v>
                </c:pt>
                <c:pt idx="12">
                  <c:v>7.0506000000000002</c:v>
                </c:pt>
                <c:pt idx="13">
                  <c:v>7.0539009999999998</c:v>
                </c:pt>
                <c:pt idx="14">
                  <c:v>7.0540199999999995</c:v>
                </c:pt>
                <c:pt idx="15">
                  <c:v>7.0533599999999996</c:v>
                </c:pt>
                <c:pt idx="16">
                  <c:v>7.0533599999999996</c:v>
                </c:pt>
                <c:pt idx="17">
                  <c:v>7.0469999999999997</c:v>
                </c:pt>
                <c:pt idx="18">
                  <c:v>7.0487799999999998</c:v>
                </c:pt>
                <c:pt idx="19">
                  <c:v>7.0417999999999994</c:v>
                </c:pt>
                <c:pt idx="20">
                  <c:v>7.0409220000000001</c:v>
                </c:pt>
                <c:pt idx="21">
                  <c:v>7.0440870000000002</c:v>
                </c:pt>
                <c:pt idx="22">
                  <c:v>7.0440849999999999</c:v>
                </c:pt>
                <c:pt idx="23">
                  <c:v>7.0465489999999997</c:v>
                </c:pt>
                <c:pt idx="24">
                  <c:v>7.0384830000000003</c:v>
                </c:pt>
                <c:pt idx="25">
                  <c:v>7.0391000000000004</c:v>
                </c:pt>
                <c:pt idx="26">
                  <c:v>7.0423010000000001</c:v>
                </c:pt>
                <c:pt idx="27">
                  <c:v>7.0396999999999998</c:v>
                </c:pt>
                <c:pt idx="28">
                  <c:v>7.0396999999999998</c:v>
                </c:pt>
                <c:pt idx="29">
                  <c:v>7.0457559999999999</c:v>
                </c:pt>
                <c:pt idx="30">
                  <c:v>7.0464000000000002</c:v>
                </c:pt>
                <c:pt idx="31">
                  <c:v>7.0431409999999994</c:v>
                </c:pt>
                <c:pt idx="32">
                  <c:v>7.0443189999999998</c:v>
                </c:pt>
                <c:pt idx="33">
                  <c:v>7.0416750000000006</c:v>
                </c:pt>
                <c:pt idx="34">
                  <c:v>7.0404499999999999</c:v>
                </c:pt>
                <c:pt idx="35">
                  <c:v>7.0436999999999994</c:v>
                </c:pt>
                <c:pt idx="36">
                  <c:v>7.0397599999999994</c:v>
                </c:pt>
                <c:pt idx="37">
                  <c:v>7.0362999999999998</c:v>
                </c:pt>
                <c:pt idx="38">
                  <c:v>7.0408059999999999</c:v>
                </c:pt>
                <c:pt idx="39">
                  <c:v>7.0408059999999999</c:v>
                </c:pt>
                <c:pt idx="40">
                  <c:v>7.0439999999999996</c:v>
                </c:pt>
                <c:pt idx="41">
                  <c:v>7.0400399999999994</c:v>
                </c:pt>
                <c:pt idx="42">
                  <c:v>7.0404999999999998</c:v>
                </c:pt>
                <c:pt idx="43">
                  <c:v>7.0388000000000002</c:v>
                </c:pt>
                <c:pt idx="44">
                  <c:v>7.0408999999999997</c:v>
                </c:pt>
                <c:pt idx="45">
                  <c:v>7.0408999999999997</c:v>
                </c:pt>
                <c:pt idx="46">
                  <c:v>7.0370740000000005</c:v>
                </c:pt>
                <c:pt idx="47">
                  <c:v>7.0375589999999999</c:v>
                </c:pt>
                <c:pt idx="48">
                  <c:v>7.034421</c:v>
                </c:pt>
                <c:pt idx="49">
                  <c:v>7.0353500000000002</c:v>
                </c:pt>
                <c:pt idx="50">
                  <c:v>7.0333290000000002</c:v>
                </c:pt>
                <c:pt idx="51">
                  <c:v>7.033315</c:v>
                </c:pt>
                <c:pt idx="52">
                  <c:v>7.032273</c:v>
                </c:pt>
                <c:pt idx="53">
                  <c:v>7.0315890000000003</c:v>
                </c:pt>
                <c:pt idx="54">
                  <c:v>7.026313</c:v>
                </c:pt>
                <c:pt idx="55">
                  <c:v>7.0317870000000005</c:v>
                </c:pt>
                <c:pt idx="56">
                  <c:v>7.0308650000000004</c:v>
                </c:pt>
                <c:pt idx="57">
                  <c:v>7.0308660000000005</c:v>
                </c:pt>
                <c:pt idx="58">
                  <c:v>7.027901</c:v>
                </c:pt>
                <c:pt idx="59">
                  <c:v>7.0318749999999994</c:v>
                </c:pt>
                <c:pt idx="60">
                  <c:v>7.0287879999999996</c:v>
                </c:pt>
                <c:pt idx="61">
                  <c:v>7.0277050000000001</c:v>
                </c:pt>
                <c:pt idx="62">
                  <c:v>7.034599</c:v>
                </c:pt>
                <c:pt idx="63">
                  <c:v>7.034599</c:v>
                </c:pt>
                <c:pt idx="64">
                  <c:v>7.0331259999999993</c:v>
                </c:pt>
                <c:pt idx="65">
                  <c:v>7.0275549999999996</c:v>
                </c:pt>
                <c:pt idx="66">
                  <c:v>7.0291990000000002</c:v>
                </c:pt>
                <c:pt idx="67">
                  <c:v>7.0298610000000004</c:v>
                </c:pt>
                <c:pt idx="68">
                  <c:v>7.0301</c:v>
                </c:pt>
                <c:pt idx="69">
                  <c:v>7.0301</c:v>
                </c:pt>
                <c:pt idx="70">
                  <c:v>7.0293999999999999</c:v>
                </c:pt>
                <c:pt idx="71">
                  <c:v>7.03</c:v>
                </c:pt>
                <c:pt idx="72">
                  <c:v>7.0288000000000004</c:v>
                </c:pt>
                <c:pt idx="73">
                  <c:v>7.0288000000000004</c:v>
                </c:pt>
                <c:pt idx="74">
                  <c:v>7.0283999999999995</c:v>
                </c:pt>
                <c:pt idx="75">
                  <c:v>7.0295000000000005</c:v>
                </c:pt>
                <c:pt idx="76">
                  <c:v>7.0298500000000006</c:v>
                </c:pt>
                <c:pt idx="77">
                  <c:v>7.0300500000000001</c:v>
                </c:pt>
                <c:pt idx="78">
                  <c:v>7.0296000000000003</c:v>
                </c:pt>
                <c:pt idx="79">
                  <c:v>7.0296000000000003</c:v>
                </c:pt>
                <c:pt idx="80">
                  <c:v>7.0311000000000003</c:v>
                </c:pt>
                <c:pt idx="81">
                  <c:v>7.0354000000000001</c:v>
                </c:pt>
                <c:pt idx="82">
                  <c:v>7.0354999999999999</c:v>
                </c:pt>
                <c:pt idx="83">
                  <c:v>7.0349599999999999</c:v>
                </c:pt>
                <c:pt idx="84">
                  <c:v>7.0375699999999997</c:v>
                </c:pt>
                <c:pt idx="85">
                  <c:v>7.0375699999999997</c:v>
                </c:pt>
                <c:pt idx="86">
                  <c:v>7.0365000000000002</c:v>
                </c:pt>
                <c:pt idx="87">
                  <c:v>7.0366999999999997</c:v>
                </c:pt>
                <c:pt idx="88">
                  <c:v>7.0343999999999998</c:v>
                </c:pt>
                <c:pt idx="89">
                  <c:v>7.0360500000000004</c:v>
                </c:pt>
                <c:pt idx="90">
                  <c:v>7.0362989999999996</c:v>
                </c:pt>
                <c:pt idx="91">
                  <c:v>7.0362989999999996</c:v>
                </c:pt>
                <c:pt idx="92">
                  <c:v>7.0384500000000001</c:v>
                </c:pt>
                <c:pt idx="93">
                  <c:v>7.0381999999999998</c:v>
                </c:pt>
                <c:pt idx="94">
                  <c:v>7.0381999999999998</c:v>
                </c:pt>
                <c:pt idx="95">
                  <c:v>7.0320999999999998</c:v>
                </c:pt>
                <c:pt idx="96">
                  <c:v>7.0328400000000002</c:v>
                </c:pt>
                <c:pt idx="97">
                  <c:v>7.0320499999999999</c:v>
                </c:pt>
                <c:pt idx="98">
                  <c:v>7.0339840000000002</c:v>
                </c:pt>
                <c:pt idx="99">
                  <c:v>7.0327999999999999</c:v>
                </c:pt>
                <c:pt idx="100">
                  <c:v>7.0327999999999999</c:v>
                </c:pt>
                <c:pt idx="101">
                  <c:v>7.0337999999999994</c:v>
                </c:pt>
                <c:pt idx="102">
                  <c:v>7.0354989999999997</c:v>
                </c:pt>
                <c:pt idx="103">
                  <c:v>7.0331009999999994</c:v>
                </c:pt>
                <c:pt idx="104">
                  <c:v>7.0315000000000003</c:v>
                </c:pt>
                <c:pt idx="105">
                  <c:v>7.0339499999999999</c:v>
                </c:pt>
                <c:pt idx="106">
                  <c:v>7.0339499999999999</c:v>
                </c:pt>
                <c:pt idx="107">
                  <c:v>7.0340379999999998</c:v>
                </c:pt>
                <c:pt idx="108">
                  <c:v>7.0370200000000001</c:v>
                </c:pt>
                <c:pt idx="109">
                  <c:v>7.0364120000000003</c:v>
                </c:pt>
                <c:pt idx="110">
                  <c:v>7.0394559999999995</c:v>
                </c:pt>
                <c:pt idx="111">
                  <c:v>7.0398749999999994</c:v>
                </c:pt>
                <c:pt idx="112">
                  <c:v>7.0398749999999994</c:v>
                </c:pt>
                <c:pt idx="113">
                  <c:v>7.0391599999999999</c:v>
                </c:pt>
                <c:pt idx="114">
                  <c:v>7.040006</c:v>
                </c:pt>
                <c:pt idx="115">
                  <c:v>7.04047</c:v>
                </c:pt>
                <c:pt idx="116">
                  <c:v>7.0404750000000007</c:v>
                </c:pt>
                <c:pt idx="117">
                  <c:v>7.0385559999999998</c:v>
                </c:pt>
                <c:pt idx="118">
                  <c:v>7.0385559999999998</c:v>
                </c:pt>
                <c:pt idx="119">
                  <c:v>7.0380000000000003</c:v>
                </c:pt>
                <c:pt idx="120">
                  <c:v>7.0380009999999995</c:v>
                </c:pt>
                <c:pt idx="121">
                  <c:v>7.0377100000000006</c:v>
                </c:pt>
                <c:pt idx="122">
                  <c:v>7.0400550000000006</c:v>
                </c:pt>
                <c:pt idx="123">
                  <c:v>7.0393999999999997</c:v>
                </c:pt>
                <c:pt idx="124">
                  <c:v>7.0393999999999997</c:v>
                </c:pt>
                <c:pt idx="125">
                  <c:v>7.0410149999999998</c:v>
                </c:pt>
                <c:pt idx="126">
                  <c:v>7.0381</c:v>
                </c:pt>
                <c:pt idx="127">
                  <c:v>7.0393419999999995</c:v>
                </c:pt>
                <c:pt idx="128">
                  <c:v>7.0656549999999996</c:v>
                </c:pt>
                <c:pt idx="129">
                  <c:v>7.0424249999999997</c:v>
                </c:pt>
                <c:pt idx="130">
                  <c:v>7.0419099999999997</c:v>
                </c:pt>
                <c:pt idx="131">
                  <c:v>7.0412249999999998</c:v>
                </c:pt>
                <c:pt idx="132">
                  <c:v>7.0411049999999999</c:v>
                </c:pt>
                <c:pt idx="133">
                  <c:v>7.0458100000000004</c:v>
                </c:pt>
                <c:pt idx="134">
                  <c:v>7.0468000000000002</c:v>
                </c:pt>
                <c:pt idx="135">
                  <c:v>7.0468000000000002</c:v>
                </c:pt>
                <c:pt idx="136">
                  <c:v>7.0468999999999999</c:v>
                </c:pt>
                <c:pt idx="137">
                  <c:v>7.0495699999999992</c:v>
                </c:pt>
                <c:pt idx="138">
                  <c:v>7.0505879999999994</c:v>
                </c:pt>
                <c:pt idx="139">
                  <c:v>7.0484249999999999</c:v>
                </c:pt>
                <c:pt idx="140">
                  <c:v>7.0494310000000002</c:v>
                </c:pt>
                <c:pt idx="141">
                  <c:v>7.0494310000000002</c:v>
                </c:pt>
                <c:pt idx="142">
                  <c:v>7.0498250000000002</c:v>
                </c:pt>
                <c:pt idx="143">
                  <c:v>7.0535550000000002</c:v>
                </c:pt>
                <c:pt idx="144">
                  <c:v>7.05565</c:v>
                </c:pt>
                <c:pt idx="145">
                  <c:v>7.0575999999999999</c:v>
                </c:pt>
                <c:pt idx="146">
                  <c:v>7.0565499999999997</c:v>
                </c:pt>
                <c:pt idx="147">
                  <c:v>7.0565499999999997</c:v>
                </c:pt>
                <c:pt idx="148">
                  <c:v>7.0563469999999997</c:v>
                </c:pt>
                <c:pt idx="149">
                  <c:v>7.0585550000000001</c:v>
                </c:pt>
                <c:pt idx="150">
                  <c:v>7.0591159999999995</c:v>
                </c:pt>
                <c:pt idx="151">
                  <c:v>7.06135</c:v>
                </c:pt>
                <c:pt idx="152">
                  <c:v>7.0591099999999996</c:v>
                </c:pt>
                <c:pt idx="153">
                  <c:v>7.0591099999999996</c:v>
                </c:pt>
                <c:pt idx="154">
                  <c:v>7.0584800000000003</c:v>
                </c:pt>
                <c:pt idx="155">
                  <c:v>7.0597949999999994</c:v>
                </c:pt>
                <c:pt idx="156">
                  <c:v>7.0571900000000003</c:v>
                </c:pt>
                <c:pt idx="157">
                  <c:v>7.0554999999999994</c:v>
                </c:pt>
                <c:pt idx="158">
                  <c:v>7.057963</c:v>
                </c:pt>
                <c:pt idx="159">
                  <c:v>7.057963</c:v>
                </c:pt>
                <c:pt idx="160">
                  <c:v>7.0584999999999996</c:v>
                </c:pt>
                <c:pt idx="161">
                  <c:v>7.0578479999999999</c:v>
                </c:pt>
                <c:pt idx="162">
                  <c:v>7.0588509999999998</c:v>
                </c:pt>
                <c:pt idx="163">
                  <c:v>7.0566190000000004</c:v>
                </c:pt>
                <c:pt idx="164">
                  <c:v>7.0497499999999995</c:v>
                </c:pt>
                <c:pt idx="165">
                  <c:v>7.0497499999999995</c:v>
                </c:pt>
                <c:pt idx="166">
                  <c:v>7.0540249999999993</c:v>
                </c:pt>
                <c:pt idx="167">
                  <c:v>7.0592949999999997</c:v>
                </c:pt>
                <c:pt idx="168">
                  <c:v>7.0559389999999995</c:v>
                </c:pt>
                <c:pt idx="169">
                  <c:v>7.0552630000000001</c:v>
                </c:pt>
                <c:pt idx="170">
                  <c:v>7.0605349999999998</c:v>
                </c:pt>
                <c:pt idx="171">
                  <c:v>7.0605349999999998</c:v>
                </c:pt>
                <c:pt idx="172">
                  <c:v>7.0568</c:v>
                </c:pt>
                <c:pt idx="173">
                  <c:v>7.0529310000000001</c:v>
                </c:pt>
                <c:pt idx="174">
                  <c:v>7.0562970000000007</c:v>
                </c:pt>
                <c:pt idx="175">
                  <c:v>7.0671999999999997</c:v>
                </c:pt>
                <c:pt idx="176">
                  <c:v>7.0700500000000002</c:v>
                </c:pt>
                <c:pt idx="177">
                  <c:v>7.0700500000000002</c:v>
                </c:pt>
                <c:pt idx="178">
                  <c:v>7.0727010000000003</c:v>
                </c:pt>
                <c:pt idx="179">
                  <c:v>7.0745560000000003</c:v>
                </c:pt>
                <c:pt idx="180">
                  <c:v>7.0674950000000001</c:v>
                </c:pt>
                <c:pt idx="181">
                  <c:v>7.0670000000000002</c:v>
                </c:pt>
                <c:pt idx="182">
                  <c:v>7.0729869999999995</c:v>
                </c:pt>
                <c:pt idx="183">
                  <c:v>7.0729869999999995</c:v>
                </c:pt>
                <c:pt idx="184">
                  <c:v>7.0693000000000001</c:v>
                </c:pt>
                <c:pt idx="185">
                  <c:v>7.0609600000000006</c:v>
                </c:pt>
                <c:pt idx="186">
                  <c:v>7.0577170000000002</c:v>
                </c:pt>
                <c:pt idx="187">
                  <c:v>7.0521699999999994</c:v>
                </c:pt>
                <c:pt idx="188">
                  <c:v>7.0667799999999996</c:v>
                </c:pt>
                <c:pt idx="189">
                  <c:v>7.0667799999999996</c:v>
                </c:pt>
                <c:pt idx="190">
                  <c:v>7.0462499999999997</c:v>
                </c:pt>
                <c:pt idx="191">
                  <c:v>7.0569000000000006</c:v>
                </c:pt>
                <c:pt idx="192">
                  <c:v>7.0556000000000001</c:v>
                </c:pt>
                <c:pt idx="193">
                  <c:v>7.06555</c:v>
                </c:pt>
                <c:pt idx="194">
                  <c:v>7.0488</c:v>
                </c:pt>
                <c:pt idx="195">
                  <c:v>7.0488</c:v>
                </c:pt>
                <c:pt idx="196">
                  <c:v>7.0379499999999995</c:v>
                </c:pt>
                <c:pt idx="197">
                  <c:v>7.0445010000000003</c:v>
                </c:pt>
                <c:pt idx="198">
                  <c:v>7.0482499999999995</c:v>
                </c:pt>
                <c:pt idx="199">
                  <c:v>7.0331000000000001</c:v>
                </c:pt>
                <c:pt idx="200">
                  <c:v>7.0275569999999998</c:v>
                </c:pt>
                <c:pt idx="201">
                  <c:v>7.0275569999999998</c:v>
                </c:pt>
                <c:pt idx="202">
                  <c:v>7.0330750000000002</c:v>
                </c:pt>
                <c:pt idx="203">
                  <c:v>7.0482009999999997</c:v>
                </c:pt>
                <c:pt idx="204">
                  <c:v>7.0540009999999995</c:v>
                </c:pt>
                <c:pt idx="205">
                  <c:v>7.0571000000000002</c:v>
                </c:pt>
                <c:pt idx="206">
                  <c:v>7.0407999999999999</c:v>
                </c:pt>
                <c:pt idx="207">
                  <c:v>7.0407999999999999</c:v>
                </c:pt>
                <c:pt idx="208">
                  <c:v>7.0259999999999998</c:v>
                </c:pt>
                <c:pt idx="209">
                  <c:v>7.0435530000000002</c:v>
                </c:pt>
                <c:pt idx="210">
                  <c:v>7.0096249999999998</c:v>
                </c:pt>
                <c:pt idx="211">
                  <c:v>7.0096249999999998</c:v>
                </c:pt>
                <c:pt idx="212">
                  <c:v>6.996785</c:v>
                </c:pt>
                <c:pt idx="213">
                  <c:v>6.99376</c:v>
                </c:pt>
                <c:pt idx="214">
                  <c:v>6.9652500000000002</c:v>
                </c:pt>
                <c:pt idx="215">
                  <c:v>6.9814499999999997</c:v>
                </c:pt>
                <c:pt idx="216">
                  <c:v>6.9570000000000007</c:v>
                </c:pt>
                <c:pt idx="217">
                  <c:v>6.9570000000000007</c:v>
                </c:pt>
                <c:pt idx="218">
                  <c:v>6.9539</c:v>
                </c:pt>
                <c:pt idx="219">
                  <c:v>6.9539</c:v>
                </c:pt>
                <c:pt idx="220">
                  <c:v>7.0153999999999996</c:v>
                </c:pt>
                <c:pt idx="221">
                  <c:v>7.0030999999999999</c:v>
                </c:pt>
                <c:pt idx="222">
                  <c:v>7.0220470000000006</c:v>
                </c:pt>
                <c:pt idx="223">
                  <c:v>7.0220500000000001</c:v>
                </c:pt>
                <c:pt idx="224">
                  <c:v>7.0220500000000001</c:v>
                </c:pt>
                <c:pt idx="225">
                  <c:v>7.0219500000000004</c:v>
                </c:pt>
                <c:pt idx="226">
                  <c:v>7.0320499999999999</c:v>
                </c:pt>
                <c:pt idx="227">
                  <c:v>7.0655400000000004</c:v>
                </c:pt>
                <c:pt idx="228">
                  <c:v>7.0693999999999999</c:v>
                </c:pt>
                <c:pt idx="229">
                  <c:v>7.0754279999999996</c:v>
                </c:pt>
                <c:pt idx="230">
                  <c:v>7.0754000000000001</c:v>
                </c:pt>
                <c:pt idx="231">
                  <c:v>7.0467500000000003</c:v>
                </c:pt>
                <c:pt idx="232">
                  <c:v>7.0695500000000004</c:v>
                </c:pt>
                <c:pt idx="233">
                  <c:v>7.0680000000000005</c:v>
                </c:pt>
                <c:pt idx="234">
                  <c:v>7.0748509999999998</c:v>
                </c:pt>
                <c:pt idx="235">
                  <c:v>7.0556999999999999</c:v>
                </c:pt>
                <c:pt idx="236">
                  <c:v>7.0556999999999999</c:v>
                </c:pt>
                <c:pt idx="237">
                  <c:v>7.0774400000000002</c:v>
                </c:pt>
                <c:pt idx="238">
                  <c:v>7.0764250000000004</c:v>
                </c:pt>
                <c:pt idx="239">
                  <c:v>7.0851000000000006</c:v>
                </c:pt>
                <c:pt idx="240">
                  <c:v>7.0734240000000002</c:v>
                </c:pt>
                <c:pt idx="241">
                  <c:v>7.0612490000000001</c:v>
                </c:pt>
                <c:pt idx="242">
                  <c:v>7.0612490000000001</c:v>
                </c:pt>
                <c:pt idx="243">
                  <c:v>7.06839</c:v>
                </c:pt>
                <c:pt idx="244">
                  <c:v>7.0490500000000003</c:v>
                </c:pt>
                <c:pt idx="245">
                  <c:v>7.0462510000000007</c:v>
                </c:pt>
                <c:pt idx="246">
                  <c:v>7.1145529999999999</c:v>
                </c:pt>
                <c:pt idx="247">
                  <c:v>7.0926749999999998</c:v>
                </c:pt>
                <c:pt idx="248">
                  <c:v>7.0926749999999998</c:v>
                </c:pt>
                <c:pt idx="249">
                  <c:v>7.1272500000000001</c:v>
                </c:pt>
                <c:pt idx="250">
                  <c:v>7.1401500000000002</c:v>
                </c:pt>
                <c:pt idx="251">
                  <c:v>7.145251</c:v>
                </c:pt>
                <c:pt idx="252">
                  <c:v>7.1445499999999997</c:v>
                </c:pt>
                <c:pt idx="253">
                  <c:v>7.1470609999999999</c:v>
                </c:pt>
                <c:pt idx="254">
                  <c:v>7.1470609999999999</c:v>
                </c:pt>
                <c:pt idx="255">
                  <c:v>7.1385499999999995</c:v>
                </c:pt>
                <c:pt idx="256">
                  <c:v>7.1386559999999992</c:v>
                </c:pt>
                <c:pt idx="257">
                  <c:v>7.1393440000000004</c:v>
                </c:pt>
                <c:pt idx="258">
                  <c:v>7.1401249999999994</c:v>
                </c:pt>
                <c:pt idx="259">
                  <c:v>7.1412080000000007</c:v>
                </c:pt>
                <c:pt idx="260">
                  <c:v>7.1412080000000007</c:v>
                </c:pt>
                <c:pt idx="261">
                  <c:v>7.1388999999999996</c:v>
                </c:pt>
                <c:pt idx="262">
                  <c:v>7.1391</c:v>
                </c:pt>
                <c:pt idx="263">
                  <c:v>7.1460499999999998</c:v>
                </c:pt>
                <c:pt idx="264">
                  <c:v>7.1379000000000001</c:v>
                </c:pt>
                <c:pt idx="265">
                  <c:v>7.1371250000000002</c:v>
                </c:pt>
                <c:pt idx="266">
                  <c:v>7.1371250000000002</c:v>
                </c:pt>
                <c:pt idx="267">
                  <c:v>7.1346499999999997</c:v>
                </c:pt>
                <c:pt idx="268">
                  <c:v>7.1473000000000004</c:v>
                </c:pt>
                <c:pt idx="269">
                  <c:v>7.1408499999999995</c:v>
                </c:pt>
                <c:pt idx="270">
                  <c:v>7.1348500000000001</c:v>
                </c:pt>
                <c:pt idx="271">
                  <c:v>7.1324110000000003</c:v>
                </c:pt>
                <c:pt idx="272">
                  <c:v>7.1324110000000003</c:v>
                </c:pt>
                <c:pt idx="273">
                  <c:v>7.1345900000000002</c:v>
                </c:pt>
                <c:pt idx="274">
                  <c:v>7.1367000000000003</c:v>
                </c:pt>
                <c:pt idx="275">
                  <c:v>7.1319500000000007</c:v>
                </c:pt>
                <c:pt idx="276">
                  <c:v>7.1333509999999993</c:v>
                </c:pt>
                <c:pt idx="277">
                  <c:v>7.1348500000000001</c:v>
                </c:pt>
                <c:pt idx="278">
                  <c:v>7.1348500000000001</c:v>
                </c:pt>
                <c:pt idx="279">
                  <c:v>7.1346499999999997</c:v>
                </c:pt>
                <c:pt idx="280">
                  <c:v>7.1890999999999998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CA-4EE8-94F0-B4F6B6FE0364}"/>
            </c:ext>
          </c:extLst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6M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Sheet2!$F$2:$F$282</c:f>
              <c:numCache>
                <c:formatCode>yyyy\-mm\-dd;@</c:formatCode>
                <c:ptCount val="28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45297</c:v>
                </c:pt>
                <c:pt idx="5">
                  <c:v>45299</c:v>
                </c:pt>
                <c:pt idx="6">
                  <c:v>45300</c:v>
                </c:pt>
                <c:pt idx="7">
                  <c:v>45301</c:v>
                </c:pt>
                <c:pt idx="8">
                  <c:v>45302</c:v>
                </c:pt>
                <c:pt idx="9">
                  <c:v>45303</c:v>
                </c:pt>
                <c:pt idx="10">
                  <c:v>45304</c:v>
                </c:pt>
                <c:pt idx="11">
                  <c:v>45306</c:v>
                </c:pt>
                <c:pt idx="12">
                  <c:v>45307</c:v>
                </c:pt>
                <c:pt idx="13">
                  <c:v>45308</c:v>
                </c:pt>
                <c:pt idx="14">
                  <c:v>45309</c:v>
                </c:pt>
                <c:pt idx="15">
                  <c:v>45310</c:v>
                </c:pt>
                <c:pt idx="16">
                  <c:v>45311</c:v>
                </c:pt>
                <c:pt idx="17">
                  <c:v>45313</c:v>
                </c:pt>
                <c:pt idx="18">
                  <c:v>45314</c:v>
                </c:pt>
                <c:pt idx="19">
                  <c:v>45315</c:v>
                </c:pt>
                <c:pt idx="20">
                  <c:v>45316</c:v>
                </c:pt>
                <c:pt idx="21">
                  <c:v>45317</c:v>
                </c:pt>
                <c:pt idx="22">
                  <c:v>45318</c:v>
                </c:pt>
                <c:pt idx="23">
                  <c:v>45320</c:v>
                </c:pt>
                <c:pt idx="24">
                  <c:v>45321</c:v>
                </c:pt>
                <c:pt idx="25">
                  <c:v>45322</c:v>
                </c:pt>
                <c:pt idx="26">
                  <c:v>45323</c:v>
                </c:pt>
                <c:pt idx="27">
                  <c:v>45324</c:v>
                </c:pt>
                <c:pt idx="28">
                  <c:v>45325</c:v>
                </c:pt>
                <c:pt idx="29">
                  <c:v>45327</c:v>
                </c:pt>
                <c:pt idx="30">
                  <c:v>45328</c:v>
                </c:pt>
                <c:pt idx="31">
                  <c:v>45329</c:v>
                </c:pt>
                <c:pt idx="32">
                  <c:v>45330</c:v>
                </c:pt>
                <c:pt idx="33">
                  <c:v>45331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45346</c:v>
                </c:pt>
                <c:pt idx="40">
                  <c:v>45348</c:v>
                </c:pt>
                <c:pt idx="41">
                  <c:v>45349</c:v>
                </c:pt>
                <c:pt idx="42">
                  <c:v>45350</c:v>
                </c:pt>
                <c:pt idx="43">
                  <c:v>45351</c:v>
                </c:pt>
                <c:pt idx="44">
                  <c:v>45352</c:v>
                </c:pt>
                <c:pt idx="45">
                  <c:v>45353</c:v>
                </c:pt>
                <c:pt idx="46">
                  <c:v>45355</c:v>
                </c:pt>
                <c:pt idx="47">
                  <c:v>45356</c:v>
                </c:pt>
                <c:pt idx="48">
                  <c:v>45357</c:v>
                </c:pt>
                <c:pt idx="49">
                  <c:v>45358</c:v>
                </c:pt>
                <c:pt idx="50">
                  <c:v>45359</c:v>
                </c:pt>
                <c:pt idx="51">
                  <c:v>45360</c:v>
                </c:pt>
                <c:pt idx="52">
                  <c:v>45362</c:v>
                </c:pt>
                <c:pt idx="53">
                  <c:v>45363</c:v>
                </c:pt>
                <c:pt idx="54">
                  <c:v>45364</c:v>
                </c:pt>
                <c:pt idx="55">
                  <c:v>45365</c:v>
                </c:pt>
                <c:pt idx="56">
                  <c:v>45366</c:v>
                </c:pt>
                <c:pt idx="57">
                  <c:v>45367</c:v>
                </c:pt>
                <c:pt idx="58">
                  <c:v>45369</c:v>
                </c:pt>
                <c:pt idx="59">
                  <c:v>45370</c:v>
                </c:pt>
                <c:pt idx="60">
                  <c:v>45371</c:v>
                </c:pt>
                <c:pt idx="61">
                  <c:v>45372</c:v>
                </c:pt>
                <c:pt idx="62">
                  <c:v>45373</c:v>
                </c:pt>
                <c:pt idx="63">
                  <c:v>45374</c:v>
                </c:pt>
                <c:pt idx="64">
                  <c:v>45376</c:v>
                </c:pt>
                <c:pt idx="65">
                  <c:v>45377</c:v>
                </c:pt>
                <c:pt idx="66">
                  <c:v>45378</c:v>
                </c:pt>
                <c:pt idx="67">
                  <c:v>45379</c:v>
                </c:pt>
                <c:pt idx="68">
                  <c:v>45380</c:v>
                </c:pt>
                <c:pt idx="69">
                  <c:v>45381</c:v>
                </c:pt>
                <c:pt idx="70">
                  <c:v>45383</c:v>
                </c:pt>
                <c:pt idx="71">
                  <c:v>45384</c:v>
                </c:pt>
                <c:pt idx="72">
                  <c:v>45385</c:v>
                </c:pt>
                <c:pt idx="73">
                  <c:v>45386</c:v>
                </c:pt>
                <c:pt idx="74">
                  <c:v>45390</c:v>
                </c:pt>
                <c:pt idx="75">
                  <c:v>45391</c:v>
                </c:pt>
                <c:pt idx="76">
                  <c:v>45392</c:v>
                </c:pt>
                <c:pt idx="77">
                  <c:v>45393</c:v>
                </c:pt>
                <c:pt idx="78">
                  <c:v>45394</c:v>
                </c:pt>
                <c:pt idx="79">
                  <c:v>45395</c:v>
                </c:pt>
                <c:pt idx="80">
                  <c:v>45397</c:v>
                </c:pt>
                <c:pt idx="81">
                  <c:v>45398</c:v>
                </c:pt>
                <c:pt idx="82">
                  <c:v>45399</c:v>
                </c:pt>
                <c:pt idx="83">
                  <c:v>45400</c:v>
                </c:pt>
                <c:pt idx="84">
                  <c:v>45401</c:v>
                </c:pt>
                <c:pt idx="85">
                  <c:v>45402</c:v>
                </c:pt>
                <c:pt idx="86">
                  <c:v>45404</c:v>
                </c:pt>
                <c:pt idx="87">
                  <c:v>45405</c:v>
                </c:pt>
                <c:pt idx="88">
                  <c:v>45406</c:v>
                </c:pt>
                <c:pt idx="89">
                  <c:v>45407</c:v>
                </c:pt>
                <c:pt idx="90">
                  <c:v>45408</c:v>
                </c:pt>
                <c:pt idx="91">
                  <c:v>45409</c:v>
                </c:pt>
                <c:pt idx="92">
                  <c:v>45411</c:v>
                </c:pt>
                <c:pt idx="93">
                  <c:v>45412</c:v>
                </c:pt>
                <c:pt idx="94">
                  <c:v>45413</c:v>
                </c:pt>
                <c:pt idx="95">
                  <c:v>45418</c:v>
                </c:pt>
                <c:pt idx="96">
                  <c:v>45419</c:v>
                </c:pt>
                <c:pt idx="97">
                  <c:v>45420</c:v>
                </c:pt>
                <c:pt idx="98">
                  <c:v>45421</c:v>
                </c:pt>
                <c:pt idx="99">
                  <c:v>45422</c:v>
                </c:pt>
                <c:pt idx="100">
                  <c:v>45423</c:v>
                </c:pt>
                <c:pt idx="101">
                  <c:v>45425</c:v>
                </c:pt>
                <c:pt idx="102">
                  <c:v>45426</c:v>
                </c:pt>
                <c:pt idx="103">
                  <c:v>45427</c:v>
                </c:pt>
                <c:pt idx="104">
                  <c:v>45428</c:v>
                </c:pt>
                <c:pt idx="105">
                  <c:v>45429</c:v>
                </c:pt>
                <c:pt idx="106">
                  <c:v>45430</c:v>
                </c:pt>
                <c:pt idx="107">
                  <c:v>45432</c:v>
                </c:pt>
                <c:pt idx="108">
                  <c:v>45433</c:v>
                </c:pt>
                <c:pt idx="109">
                  <c:v>45434</c:v>
                </c:pt>
                <c:pt idx="110">
                  <c:v>45435</c:v>
                </c:pt>
                <c:pt idx="111">
                  <c:v>45436</c:v>
                </c:pt>
                <c:pt idx="112">
                  <c:v>45437</c:v>
                </c:pt>
                <c:pt idx="113">
                  <c:v>45439</c:v>
                </c:pt>
                <c:pt idx="114">
                  <c:v>45440</c:v>
                </c:pt>
                <c:pt idx="115">
                  <c:v>45441</c:v>
                </c:pt>
                <c:pt idx="116">
                  <c:v>45442</c:v>
                </c:pt>
                <c:pt idx="117">
                  <c:v>45443</c:v>
                </c:pt>
                <c:pt idx="118">
                  <c:v>45444</c:v>
                </c:pt>
                <c:pt idx="119">
                  <c:v>45446</c:v>
                </c:pt>
                <c:pt idx="120">
                  <c:v>45447</c:v>
                </c:pt>
                <c:pt idx="121">
                  <c:v>45448</c:v>
                </c:pt>
                <c:pt idx="122">
                  <c:v>45449</c:v>
                </c:pt>
                <c:pt idx="123">
                  <c:v>45450</c:v>
                </c:pt>
                <c:pt idx="124">
                  <c:v>45451</c:v>
                </c:pt>
                <c:pt idx="125">
                  <c:v>45454</c:v>
                </c:pt>
                <c:pt idx="126">
                  <c:v>45455</c:v>
                </c:pt>
                <c:pt idx="127">
                  <c:v>45456</c:v>
                </c:pt>
                <c:pt idx="128">
                  <c:v>45457</c:v>
                </c:pt>
                <c:pt idx="129">
                  <c:v>45458</c:v>
                </c:pt>
                <c:pt idx="130">
                  <c:v>45460</c:v>
                </c:pt>
                <c:pt idx="131">
                  <c:v>45461</c:v>
                </c:pt>
                <c:pt idx="132">
                  <c:v>45462</c:v>
                </c:pt>
                <c:pt idx="133">
                  <c:v>45463</c:v>
                </c:pt>
                <c:pt idx="134">
                  <c:v>45464</c:v>
                </c:pt>
                <c:pt idx="135">
                  <c:v>45465</c:v>
                </c:pt>
                <c:pt idx="136">
                  <c:v>45467</c:v>
                </c:pt>
                <c:pt idx="137">
                  <c:v>45468</c:v>
                </c:pt>
                <c:pt idx="138">
                  <c:v>45469</c:v>
                </c:pt>
                <c:pt idx="139">
                  <c:v>45470</c:v>
                </c:pt>
                <c:pt idx="140">
                  <c:v>45471</c:v>
                </c:pt>
                <c:pt idx="141">
                  <c:v>45472</c:v>
                </c:pt>
                <c:pt idx="142">
                  <c:v>45474</c:v>
                </c:pt>
                <c:pt idx="143">
                  <c:v>45475</c:v>
                </c:pt>
                <c:pt idx="144">
                  <c:v>45476</c:v>
                </c:pt>
                <c:pt idx="145">
                  <c:v>45477</c:v>
                </c:pt>
                <c:pt idx="146">
                  <c:v>45478</c:v>
                </c:pt>
                <c:pt idx="147">
                  <c:v>45479</c:v>
                </c:pt>
                <c:pt idx="148">
                  <c:v>45481</c:v>
                </c:pt>
                <c:pt idx="149">
                  <c:v>45482</c:v>
                </c:pt>
                <c:pt idx="150">
                  <c:v>45483</c:v>
                </c:pt>
                <c:pt idx="151">
                  <c:v>45484</c:v>
                </c:pt>
                <c:pt idx="152">
                  <c:v>45485</c:v>
                </c:pt>
                <c:pt idx="153">
                  <c:v>45486</c:v>
                </c:pt>
                <c:pt idx="154">
                  <c:v>45488</c:v>
                </c:pt>
                <c:pt idx="155">
                  <c:v>45489</c:v>
                </c:pt>
                <c:pt idx="156">
                  <c:v>45490</c:v>
                </c:pt>
                <c:pt idx="157">
                  <c:v>45491</c:v>
                </c:pt>
                <c:pt idx="158">
                  <c:v>45492</c:v>
                </c:pt>
                <c:pt idx="159">
                  <c:v>45493</c:v>
                </c:pt>
                <c:pt idx="160">
                  <c:v>45495</c:v>
                </c:pt>
                <c:pt idx="161">
                  <c:v>45496</c:v>
                </c:pt>
                <c:pt idx="162">
                  <c:v>45497</c:v>
                </c:pt>
                <c:pt idx="163">
                  <c:v>45498</c:v>
                </c:pt>
                <c:pt idx="164">
                  <c:v>45499</c:v>
                </c:pt>
                <c:pt idx="165">
                  <c:v>45500</c:v>
                </c:pt>
                <c:pt idx="166">
                  <c:v>45502</c:v>
                </c:pt>
                <c:pt idx="167">
                  <c:v>45503</c:v>
                </c:pt>
                <c:pt idx="168">
                  <c:v>45504</c:v>
                </c:pt>
                <c:pt idx="169">
                  <c:v>45505</c:v>
                </c:pt>
                <c:pt idx="170">
                  <c:v>45506</c:v>
                </c:pt>
                <c:pt idx="171">
                  <c:v>45507</c:v>
                </c:pt>
                <c:pt idx="172">
                  <c:v>45509</c:v>
                </c:pt>
                <c:pt idx="173">
                  <c:v>45510</c:v>
                </c:pt>
                <c:pt idx="174">
                  <c:v>45511</c:v>
                </c:pt>
                <c:pt idx="175">
                  <c:v>45512</c:v>
                </c:pt>
                <c:pt idx="176">
                  <c:v>45513</c:v>
                </c:pt>
                <c:pt idx="177">
                  <c:v>45514</c:v>
                </c:pt>
                <c:pt idx="178">
                  <c:v>45516</c:v>
                </c:pt>
                <c:pt idx="179">
                  <c:v>45517</c:v>
                </c:pt>
                <c:pt idx="180">
                  <c:v>45518</c:v>
                </c:pt>
                <c:pt idx="181">
                  <c:v>45519</c:v>
                </c:pt>
                <c:pt idx="182">
                  <c:v>45520</c:v>
                </c:pt>
                <c:pt idx="183">
                  <c:v>45521</c:v>
                </c:pt>
                <c:pt idx="184">
                  <c:v>45523</c:v>
                </c:pt>
                <c:pt idx="185">
                  <c:v>45524</c:v>
                </c:pt>
                <c:pt idx="186">
                  <c:v>45525</c:v>
                </c:pt>
                <c:pt idx="187">
                  <c:v>45526</c:v>
                </c:pt>
                <c:pt idx="188">
                  <c:v>45527</c:v>
                </c:pt>
                <c:pt idx="189">
                  <c:v>45528</c:v>
                </c:pt>
                <c:pt idx="190">
                  <c:v>45530</c:v>
                </c:pt>
                <c:pt idx="191">
                  <c:v>45531</c:v>
                </c:pt>
                <c:pt idx="192">
                  <c:v>45532</c:v>
                </c:pt>
                <c:pt idx="193">
                  <c:v>45533</c:v>
                </c:pt>
                <c:pt idx="194">
                  <c:v>45534</c:v>
                </c:pt>
                <c:pt idx="195">
                  <c:v>45535</c:v>
                </c:pt>
                <c:pt idx="196">
                  <c:v>45537</c:v>
                </c:pt>
                <c:pt idx="197">
                  <c:v>45538</c:v>
                </c:pt>
                <c:pt idx="198">
                  <c:v>45539</c:v>
                </c:pt>
                <c:pt idx="199">
                  <c:v>45540</c:v>
                </c:pt>
                <c:pt idx="200">
                  <c:v>45541</c:v>
                </c:pt>
                <c:pt idx="201">
                  <c:v>45542</c:v>
                </c:pt>
                <c:pt idx="202">
                  <c:v>45544</c:v>
                </c:pt>
                <c:pt idx="203">
                  <c:v>45545</c:v>
                </c:pt>
                <c:pt idx="204">
                  <c:v>45546</c:v>
                </c:pt>
                <c:pt idx="205">
                  <c:v>45547</c:v>
                </c:pt>
                <c:pt idx="206">
                  <c:v>45548</c:v>
                </c:pt>
                <c:pt idx="207">
                  <c:v>45549</c:v>
                </c:pt>
                <c:pt idx="208">
                  <c:v>45553</c:v>
                </c:pt>
                <c:pt idx="209">
                  <c:v>45554</c:v>
                </c:pt>
                <c:pt idx="210">
                  <c:v>45555</c:v>
                </c:pt>
                <c:pt idx="211">
                  <c:v>45556</c:v>
                </c:pt>
                <c:pt idx="212">
                  <c:v>45558</c:v>
                </c:pt>
                <c:pt idx="213">
                  <c:v>45559</c:v>
                </c:pt>
                <c:pt idx="214">
                  <c:v>45560</c:v>
                </c:pt>
                <c:pt idx="215">
                  <c:v>45561</c:v>
                </c:pt>
                <c:pt idx="216">
                  <c:v>45562</c:v>
                </c:pt>
                <c:pt idx="217">
                  <c:v>45563</c:v>
                </c:pt>
                <c:pt idx="218">
                  <c:v>45565</c:v>
                </c:pt>
                <c:pt idx="219">
                  <c:v>45566</c:v>
                </c:pt>
                <c:pt idx="220">
                  <c:v>45573</c:v>
                </c:pt>
                <c:pt idx="221">
                  <c:v>45574</c:v>
                </c:pt>
                <c:pt idx="222">
                  <c:v>45575</c:v>
                </c:pt>
                <c:pt idx="223">
                  <c:v>45576</c:v>
                </c:pt>
                <c:pt idx="224">
                  <c:v>45577</c:v>
                </c:pt>
                <c:pt idx="225">
                  <c:v>45579</c:v>
                </c:pt>
                <c:pt idx="226">
                  <c:v>45580</c:v>
                </c:pt>
                <c:pt idx="227">
                  <c:v>45581</c:v>
                </c:pt>
                <c:pt idx="228">
                  <c:v>45582</c:v>
                </c:pt>
                <c:pt idx="229">
                  <c:v>45583</c:v>
                </c:pt>
                <c:pt idx="230">
                  <c:v>45584</c:v>
                </c:pt>
                <c:pt idx="231">
                  <c:v>45586</c:v>
                </c:pt>
                <c:pt idx="232">
                  <c:v>45587</c:v>
                </c:pt>
                <c:pt idx="233">
                  <c:v>45588</c:v>
                </c:pt>
                <c:pt idx="234">
                  <c:v>45589</c:v>
                </c:pt>
                <c:pt idx="235">
                  <c:v>45590</c:v>
                </c:pt>
                <c:pt idx="236">
                  <c:v>45591</c:v>
                </c:pt>
                <c:pt idx="237">
                  <c:v>45593</c:v>
                </c:pt>
                <c:pt idx="238">
                  <c:v>45594</c:v>
                </c:pt>
                <c:pt idx="239">
                  <c:v>45595</c:v>
                </c:pt>
                <c:pt idx="240">
                  <c:v>45596</c:v>
                </c:pt>
                <c:pt idx="241">
                  <c:v>45597</c:v>
                </c:pt>
                <c:pt idx="242">
                  <c:v>45598</c:v>
                </c:pt>
                <c:pt idx="243">
                  <c:v>45600</c:v>
                </c:pt>
                <c:pt idx="244">
                  <c:v>45601</c:v>
                </c:pt>
                <c:pt idx="245">
                  <c:v>45602</c:v>
                </c:pt>
                <c:pt idx="246">
                  <c:v>45603</c:v>
                </c:pt>
                <c:pt idx="247">
                  <c:v>45604</c:v>
                </c:pt>
                <c:pt idx="248">
                  <c:v>45605</c:v>
                </c:pt>
                <c:pt idx="249">
                  <c:v>45607</c:v>
                </c:pt>
                <c:pt idx="250">
                  <c:v>45608</c:v>
                </c:pt>
                <c:pt idx="251">
                  <c:v>45609</c:v>
                </c:pt>
                <c:pt idx="252">
                  <c:v>45610</c:v>
                </c:pt>
                <c:pt idx="253">
                  <c:v>45611</c:v>
                </c:pt>
                <c:pt idx="254">
                  <c:v>45612</c:v>
                </c:pt>
                <c:pt idx="255">
                  <c:v>45614</c:v>
                </c:pt>
                <c:pt idx="256">
                  <c:v>45615</c:v>
                </c:pt>
                <c:pt idx="257">
                  <c:v>45616</c:v>
                </c:pt>
                <c:pt idx="258">
                  <c:v>45617</c:v>
                </c:pt>
                <c:pt idx="259">
                  <c:v>45618</c:v>
                </c:pt>
                <c:pt idx="260">
                  <c:v>45619</c:v>
                </c:pt>
                <c:pt idx="261">
                  <c:v>45621</c:v>
                </c:pt>
                <c:pt idx="262">
                  <c:v>45622</c:v>
                </c:pt>
                <c:pt idx="263">
                  <c:v>45623</c:v>
                </c:pt>
                <c:pt idx="264">
                  <c:v>45624</c:v>
                </c:pt>
                <c:pt idx="265">
                  <c:v>45625</c:v>
                </c:pt>
                <c:pt idx="266">
                  <c:v>45626</c:v>
                </c:pt>
                <c:pt idx="267">
                  <c:v>45628</c:v>
                </c:pt>
                <c:pt idx="268">
                  <c:v>45629</c:v>
                </c:pt>
                <c:pt idx="269">
                  <c:v>45630</c:v>
                </c:pt>
                <c:pt idx="270">
                  <c:v>45631</c:v>
                </c:pt>
                <c:pt idx="271">
                  <c:v>45632</c:v>
                </c:pt>
                <c:pt idx="272">
                  <c:v>45633</c:v>
                </c:pt>
                <c:pt idx="273">
                  <c:v>45635</c:v>
                </c:pt>
                <c:pt idx="274">
                  <c:v>45636</c:v>
                </c:pt>
                <c:pt idx="275">
                  <c:v>45637</c:v>
                </c:pt>
                <c:pt idx="276">
                  <c:v>45638</c:v>
                </c:pt>
                <c:pt idx="277">
                  <c:v>45639</c:v>
                </c:pt>
                <c:pt idx="278">
                  <c:v>45640</c:v>
                </c:pt>
                <c:pt idx="279">
                  <c:v>45642</c:v>
                </c:pt>
                <c:pt idx="280">
                  <c:v>45643</c:v>
                </c:pt>
              </c:numCache>
            </c:numRef>
          </c:cat>
          <c:val>
            <c:numRef>
              <c:f>Sheet2!$I$2:$I$282</c:f>
              <c:numCache>
                <c:formatCode>0.0000_ </c:formatCode>
                <c:ptCount val="281"/>
                <c:pt idx="0">
                  <c:v>6.8827239999999996</c:v>
                </c:pt>
                <c:pt idx="1">
                  <c:v>6.9040499999999998</c:v>
                </c:pt>
                <c:pt idx="2">
                  <c:v>6.9053100000000001</c:v>
                </c:pt>
                <c:pt idx="3">
                  <c:v>6.9093999999999998</c:v>
                </c:pt>
                <c:pt idx="4">
                  <c:v>6.9093999999999998</c:v>
                </c:pt>
                <c:pt idx="5">
                  <c:v>6.9086999999999996</c:v>
                </c:pt>
                <c:pt idx="6">
                  <c:v>6.9104760000000001</c:v>
                </c:pt>
                <c:pt idx="7">
                  <c:v>6.9165100000000006</c:v>
                </c:pt>
                <c:pt idx="8">
                  <c:v>6.9204999999999997</c:v>
                </c:pt>
                <c:pt idx="9">
                  <c:v>6.9178490000000004</c:v>
                </c:pt>
                <c:pt idx="10">
                  <c:v>6.9178490000000004</c:v>
                </c:pt>
                <c:pt idx="11">
                  <c:v>6.9220129999999997</c:v>
                </c:pt>
                <c:pt idx="12">
                  <c:v>6.9270000000000005</c:v>
                </c:pt>
                <c:pt idx="13">
                  <c:v>6.9287019999999995</c:v>
                </c:pt>
                <c:pt idx="14">
                  <c:v>6.9281199999999998</c:v>
                </c:pt>
                <c:pt idx="15">
                  <c:v>6.9271099999999999</c:v>
                </c:pt>
                <c:pt idx="16">
                  <c:v>6.9271099999999999</c:v>
                </c:pt>
                <c:pt idx="17">
                  <c:v>6.9196999999999997</c:v>
                </c:pt>
                <c:pt idx="18">
                  <c:v>6.9229799999999999</c:v>
                </c:pt>
                <c:pt idx="19">
                  <c:v>6.9160999999999992</c:v>
                </c:pt>
                <c:pt idx="20">
                  <c:v>6.9149219999999998</c:v>
                </c:pt>
                <c:pt idx="21">
                  <c:v>6.9180869999999999</c:v>
                </c:pt>
                <c:pt idx="22">
                  <c:v>6.9180849999999996</c:v>
                </c:pt>
                <c:pt idx="23">
                  <c:v>6.9194490000000002</c:v>
                </c:pt>
                <c:pt idx="24">
                  <c:v>6.9108830000000001</c:v>
                </c:pt>
                <c:pt idx="25">
                  <c:v>6.9135</c:v>
                </c:pt>
                <c:pt idx="26">
                  <c:v>6.9179010000000005</c:v>
                </c:pt>
                <c:pt idx="27">
                  <c:v>6.9161000000000001</c:v>
                </c:pt>
                <c:pt idx="28">
                  <c:v>6.9161000000000001</c:v>
                </c:pt>
                <c:pt idx="29">
                  <c:v>6.9197559999999996</c:v>
                </c:pt>
                <c:pt idx="30">
                  <c:v>6.9214000000000002</c:v>
                </c:pt>
                <c:pt idx="31">
                  <c:v>6.917940999999999</c:v>
                </c:pt>
                <c:pt idx="32">
                  <c:v>6.9174189999999998</c:v>
                </c:pt>
                <c:pt idx="33">
                  <c:v>6.9156750000000002</c:v>
                </c:pt>
                <c:pt idx="34">
                  <c:v>6.9116</c:v>
                </c:pt>
                <c:pt idx="35">
                  <c:v>6.9141939999999993</c:v>
                </c:pt>
                <c:pt idx="36">
                  <c:v>6.9102599999999992</c:v>
                </c:pt>
                <c:pt idx="37">
                  <c:v>6.9045819999999996</c:v>
                </c:pt>
                <c:pt idx="38">
                  <c:v>6.9073060000000002</c:v>
                </c:pt>
                <c:pt idx="39">
                  <c:v>6.9073060000000002</c:v>
                </c:pt>
                <c:pt idx="40">
                  <c:v>6.9123999999999999</c:v>
                </c:pt>
                <c:pt idx="41">
                  <c:v>6.906496999999999</c:v>
                </c:pt>
                <c:pt idx="42">
                  <c:v>6.9049449999999997</c:v>
                </c:pt>
                <c:pt idx="43">
                  <c:v>6.9057880000000003</c:v>
                </c:pt>
                <c:pt idx="44">
                  <c:v>6.908188</c:v>
                </c:pt>
                <c:pt idx="45">
                  <c:v>6.908188</c:v>
                </c:pt>
                <c:pt idx="46">
                  <c:v>6.9050620000000009</c:v>
                </c:pt>
                <c:pt idx="47">
                  <c:v>6.9025590000000001</c:v>
                </c:pt>
                <c:pt idx="48">
                  <c:v>6.9007810000000003</c:v>
                </c:pt>
                <c:pt idx="49">
                  <c:v>6.9029500000000006</c:v>
                </c:pt>
                <c:pt idx="50">
                  <c:v>6.9019940000000002</c:v>
                </c:pt>
                <c:pt idx="51">
                  <c:v>6.90198</c:v>
                </c:pt>
                <c:pt idx="52">
                  <c:v>6.9003730000000001</c:v>
                </c:pt>
                <c:pt idx="53">
                  <c:v>6.897189</c:v>
                </c:pt>
                <c:pt idx="54">
                  <c:v>6.8911129999999998</c:v>
                </c:pt>
                <c:pt idx="55">
                  <c:v>6.8980870000000003</c:v>
                </c:pt>
                <c:pt idx="56">
                  <c:v>6.8971650000000002</c:v>
                </c:pt>
                <c:pt idx="57">
                  <c:v>6.8971660000000004</c:v>
                </c:pt>
                <c:pt idx="58">
                  <c:v>6.8935009999999997</c:v>
                </c:pt>
                <c:pt idx="59">
                  <c:v>6.8955749999999991</c:v>
                </c:pt>
                <c:pt idx="60">
                  <c:v>6.894088</c:v>
                </c:pt>
                <c:pt idx="61">
                  <c:v>6.8938550000000003</c:v>
                </c:pt>
                <c:pt idx="62">
                  <c:v>6.9014990000000003</c:v>
                </c:pt>
                <c:pt idx="63">
                  <c:v>6.9014990000000003</c:v>
                </c:pt>
                <c:pt idx="64">
                  <c:v>6.8986259999999993</c:v>
                </c:pt>
                <c:pt idx="65">
                  <c:v>6.8911549999999995</c:v>
                </c:pt>
                <c:pt idx="66">
                  <c:v>6.8943989999999999</c:v>
                </c:pt>
                <c:pt idx="67">
                  <c:v>6.892061</c:v>
                </c:pt>
                <c:pt idx="68">
                  <c:v>6.8924500000000002</c:v>
                </c:pt>
                <c:pt idx="69">
                  <c:v>6.8924500000000002</c:v>
                </c:pt>
                <c:pt idx="70">
                  <c:v>6.8932000000000002</c:v>
                </c:pt>
                <c:pt idx="71">
                  <c:v>6.8950000000000005</c:v>
                </c:pt>
                <c:pt idx="72">
                  <c:v>6.8933</c:v>
                </c:pt>
                <c:pt idx="73">
                  <c:v>6.8933</c:v>
                </c:pt>
                <c:pt idx="74">
                  <c:v>6.8919999999999995</c:v>
                </c:pt>
                <c:pt idx="75">
                  <c:v>6.8942000000000005</c:v>
                </c:pt>
                <c:pt idx="76">
                  <c:v>6.893250000000001</c:v>
                </c:pt>
                <c:pt idx="77">
                  <c:v>6.89255</c:v>
                </c:pt>
                <c:pt idx="78">
                  <c:v>6.8917999999999999</c:v>
                </c:pt>
                <c:pt idx="79">
                  <c:v>6.8917999999999999</c:v>
                </c:pt>
                <c:pt idx="80">
                  <c:v>6.8935000000000004</c:v>
                </c:pt>
                <c:pt idx="81">
                  <c:v>6.8975</c:v>
                </c:pt>
                <c:pt idx="82">
                  <c:v>6.8963999999999999</c:v>
                </c:pt>
                <c:pt idx="83">
                  <c:v>6.8977599999999999</c:v>
                </c:pt>
                <c:pt idx="84">
                  <c:v>6.8998200000000001</c:v>
                </c:pt>
                <c:pt idx="85">
                  <c:v>6.8998200000000001</c:v>
                </c:pt>
                <c:pt idx="86">
                  <c:v>6.8959999999999999</c:v>
                </c:pt>
                <c:pt idx="87">
                  <c:v>6.8921000000000001</c:v>
                </c:pt>
                <c:pt idx="88">
                  <c:v>6.8891</c:v>
                </c:pt>
                <c:pt idx="89">
                  <c:v>6.8933500000000008</c:v>
                </c:pt>
                <c:pt idx="90">
                  <c:v>6.8940989999999998</c:v>
                </c:pt>
                <c:pt idx="91">
                  <c:v>6.8940989999999998</c:v>
                </c:pt>
                <c:pt idx="92">
                  <c:v>6.8991499999999997</c:v>
                </c:pt>
                <c:pt idx="93">
                  <c:v>6.8986999999999998</c:v>
                </c:pt>
                <c:pt idx="94">
                  <c:v>6.8986999999999998</c:v>
                </c:pt>
                <c:pt idx="95">
                  <c:v>6.8947500000000002</c:v>
                </c:pt>
                <c:pt idx="96">
                  <c:v>6.8922300000000005</c:v>
                </c:pt>
                <c:pt idx="97">
                  <c:v>6.8908389999999997</c:v>
                </c:pt>
                <c:pt idx="98">
                  <c:v>6.8933840000000002</c:v>
                </c:pt>
                <c:pt idx="99">
                  <c:v>6.8932000000000002</c:v>
                </c:pt>
                <c:pt idx="100">
                  <c:v>6.8932000000000002</c:v>
                </c:pt>
                <c:pt idx="101">
                  <c:v>6.891799999999999</c:v>
                </c:pt>
                <c:pt idx="102">
                  <c:v>6.8906989999999997</c:v>
                </c:pt>
                <c:pt idx="103">
                  <c:v>6.8885009999999998</c:v>
                </c:pt>
                <c:pt idx="104">
                  <c:v>6.8869000000000007</c:v>
                </c:pt>
                <c:pt idx="105">
                  <c:v>6.8891499999999999</c:v>
                </c:pt>
                <c:pt idx="106">
                  <c:v>6.8891499999999999</c:v>
                </c:pt>
                <c:pt idx="107">
                  <c:v>6.8893379999999995</c:v>
                </c:pt>
                <c:pt idx="108">
                  <c:v>6.8912199999999997</c:v>
                </c:pt>
                <c:pt idx="109">
                  <c:v>6.8910119999999999</c:v>
                </c:pt>
                <c:pt idx="110">
                  <c:v>6.8929559999999999</c:v>
                </c:pt>
                <c:pt idx="111">
                  <c:v>6.8945749999999997</c:v>
                </c:pt>
                <c:pt idx="112">
                  <c:v>6.8945749999999997</c:v>
                </c:pt>
                <c:pt idx="113">
                  <c:v>6.8946100000000001</c:v>
                </c:pt>
                <c:pt idx="114">
                  <c:v>6.8958060000000003</c:v>
                </c:pt>
                <c:pt idx="115">
                  <c:v>6.8958700000000004</c:v>
                </c:pt>
                <c:pt idx="116">
                  <c:v>6.8961750000000004</c:v>
                </c:pt>
                <c:pt idx="117">
                  <c:v>6.8944559999999999</c:v>
                </c:pt>
                <c:pt idx="118">
                  <c:v>6.8944559999999999</c:v>
                </c:pt>
                <c:pt idx="119">
                  <c:v>6.8930000000000007</c:v>
                </c:pt>
                <c:pt idx="120">
                  <c:v>6.8937009999999992</c:v>
                </c:pt>
                <c:pt idx="121">
                  <c:v>6.8918100000000004</c:v>
                </c:pt>
                <c:pt idx="122">
                  <c:v>6.8956550000000005</c:v>
                </c:pt>
                <c:pt idx="123">
                  <c:v>6.8946499999999995</c:v>
                </c:pt>
                <c:pt idx="124">
                  <c:v>6.8946499999999995</c:v>
                </c:pt>
                <c:pt idx="125">
                  <c:v>6.8941150000000002</c:v>
                </c:pt>
                <c:pt idx="126">
                  <c:v>6.8906999999999998</c:v>
                </c:pt>
                <c:pt idx="127">
                  <c:v>6.8933419999999996</c:v>
                </c:pt>
                <c:pt idx="128">
                  <c:v>6.9184549999999998</c:v>
                </c:pt>
                <c:pt idx="129">
                  <c:v>6.8952249999999999</c:v>
                </c:pt>
                <c:pt idx="130">
                  <c:v>6.89391</c:v>
                </c:pt>
                <c:pt idx="131">
                  <c:v>6.8932250000000002</c:v>
                </c:pt>
                <c:pt idx="132">
                  <c:v>6.8915049999999995</c:v>
                </c:pt>
                <c:pt idx="133">
                  <c:v>6.8976100000000002</c:v>
                </c:pt>
                <c:pt idx="134">
                  <c:v>6.8984000000000005</c:v>
                </c:pt>
                <c:pt idx="135">
                  <c:v>6.8984000000000005</c:v>
                </c:pt>
                <c:pt idx="136">
                  <c:v>6.8981599999999998</c:v>
                </c:pt>
                <c:pt idx="137">
                  <c:v>6.9011539999999991</c:v>
                </c:pt>
                <c:pt idx="138">
                  <c:v>6.9004879999999993</c:v>
                </c:pt>
                <c:pt idx="139">
                  <c:v>6.8984249999999996</c:v>
                </c:pt>
                <c:pt idx="140">
                  <c:v>6.9004310000000002</c:v>
                </c:pt>
                <c:pt idx="141">
                  <c:v>6.9004310000000002</c:v>
                </c:pt>
                <c:pt idx="142">
                  <c:v>6.9012250000000002</c:v>
                </c:pt>
                <c:pt idx="143">
                  <c:v>6.9032550000000006</c:v>
                </c:pt>
                <c:pt idx="144">
                  <c:v>6.9052499999999997</c:v>
                </c:pt>
                <c:pt idx="145">
                  <c:v>6.9085999999999999</c:v>
                </c:pt>
                <c:pt idx="146">
                  <c:v>6.9088499999999993</c:v>
                </c:pt>
                <c:pt idx="147">
                  <c:v>6.9088499999999993</c:v>
                </c:pt>
                <c:pt idx="148">
                  <c:v>6.9091469999999999</c:v>
                </c:pt>
                <c:pt idx="149">
                  <c:v>6.9090550000000004</c:v>
                </c:pt>
                <c:pt idx="150">
                  <c:v>6.9100659999999996</c:v>
                </c:pt>
                <c:pt idx="151">
                  <c:v>6.9163500000000004</c:v>
                </c:pt>
                <c:pt idx="152">
                  <c:v>6.9125099999999993</c:v>
                </c:pt>
                <c:pt idx="153">
                  <c:v>6.9125099999999993</c:v>
                </c:pt>
                <c:pt idx="154">
                  <c:v>6.9111799999999999</c:v>
                </c:pt>
                <c:pt idx="155">
                  <c:v>6.9096949999999993</c:v>
                </c:pt>
                <c:pt idx="156">
                  <c:v>6.90869</c:v>
                </c:pt>
                <c:pt idx="157">
                  <c:v>6.9087999999999994</c:v>
                </c:pt>
                <c:pt idx="158">
                  <c:v>6.9101629999999998</c:v>
                </c:pt>
                <c:pt idx="159">
                  <c:v>6.9101629999999998</c:v>
                </c:pt>
                <c:pt idx="160">
                  <c:v>6.9076999999999993</c:v>
                </c:pt>
                <c:pt idx="161">
                  <c:v>6.904738</c:v>
                </c:pt>
                <c:pt idx="162">
                  <c:v>6.9073509999999994</c:v>
                </c:pt>
                <c:pt idx="163">
                  <c:v>6.9088190000000003</c:v>
                </c:pt>
                <c:pt idx="164">
                  <c:v>6.8997499999999992</c:v>
                </c:pt>
                <c:pt idx="165">
                  <c:v>6.8997499999999992</c:v>
                </c:pt>
                <c:pt idx="166">
                  <c:v>6.9049249999999995</c:v>
                </c:pt>
                <c:pt idx="167">
                  <c:v>6.904795</c:v>
                </c:pt>
                <c:pt idx="168">
                  <c:v>6.9031389999999995</c:v>
                </c:pt>
                <c:pt idx="169">
                  <c:v>6.9042630000000003</c:v>
                </c:pt>
                <c:pt idx="170">
                  <c:v>6.9115349999999998</c:v>
                </c:pt>
                <c:pt idx="171">
                  <c:v>6.9115349999999998</c:v>
                </c:pt>
                <c:pt idx="172">
                  <c:v>6.9142999999999999</c:v>
                </c:pt>
                <c:pt idx="173">
                  <c:v>6.906231</c:v>
                </c:pt>
                <c:pt idx="174">
                  <c:v>6.9064970000000008</c:v>
                </c:pt>
                <c:pt idx="175">
                  <c:v>6.9204999999999997</c:v>
                </c:pt>
                <c:pt idx="176">
                  <c:v>6.9300500000000005</c:v>
                </c:pt>
                <c:pt idx="177">
                  <c:v>6.9300500000000005</c:v>
                </c:pt>
                <c:pt idx="178">
                  <c:v>6.9332010000000004</c:v>
                </c:pt>
                <c:pt idx="179">
                  <c:v>6.9327560000000004</c:v>
                </c:pt>
                <c:pt idx="180">
                  <c:v>6.9288949999999998</c:v>
                </c:pt>
                <c:pt idx="181">
                  <c:v>6.93</c:v>
                </c:pt>
                <c:pt idx="182">
                  <c:v>6.9337869999999997</c:v>
                </c:pt>
                <c:pt idx="183">
                  <c:v>6.9337869999999997</c:v>
                </c:pt>
                <c:pt idx="184">
                  <c:v>6.9337999999999997</c:v>
                </c:pt>
                <c:pt idx="185">
                  <c:v>6.9241600000000005</c:v>
                </c:pt>
                <c:pt idx="186">
                  <c:v>6.9216670000000002</c:v>
                </c:pt>
                <c:pt idx="187">
                  <c:v>6.918969999999999</c:v>
                </c:pt>
                <c:pt idx="188">
                  <c:v>6.9357799999999994</c:v>
                </c:pt>
                <c:pt idx="189">
                  <c:v>6.9357799999999994</c:v>
                </c:pt>
                <c:pt idx="190">
                  <c:v>6.9197499999999996</c:v>
                </c:pt>
                <c:pt idx="191">
                  <c:v>6.9294000000000002</c:v>
                </c:pt>
                <c:pt idx="192">
                  <c:v>6.9310999999999998</c:v>
                </c:pt>
                <c:pt idx="193">
                  <c:v>6.9458500000000001</c:v>
                </c:pt>
                <c:pt idx="194">
                  <c:v>6.9309640000000003</c:v>
                </c:pt>
                <c:pt idx="195">
                  <c:v>6.9309640000000003</c:v>
                </c:pt>
                <c:pt idx="196">
                  <c:v>6.9174499999999997</c:v>
                </c:pt>
                <c:pt idx="197">
                  <c:v>6.9190010000000006</c:v>
                </c:pt>
                <c:pt idx="198">
                  <c:v>6.9232499999999995</c:v>
                </c:pt>
                <c:pt idx="199">
                  <c:v>6.908766</c:v>
                </c:pt>
                <c:pt idx="200">
                  <c:v>6.9067569999999998</c:v>
                </c:pt>
                <c:pt idx="201">
                  <c:v>6.9067569999999998</c:v>
                </c:pt>
                <c:pt idx="202">
                  <c:v>6.9102750000000004</c:v>
                </c:pt>
                <c:pt idx="203">
                  <c:v>6.9254009999999999</c:v>
                </c:pt>
                <c:pt idx="204">
                  <c:v>6.9350009999999997</c:v>
                </c:pt>
                <c:pt idx="205">
                  <c:v>6.9379</c:v>
                </c:pt>
                <c:pt idx="206">
                  <c:v>6.9265999999999996</c:v>
                </c:pt>
                <c:pt idx="207">
                  <c:v>6.9265999999999996</c:v>
                </c:pt>
                <c:pt idx="208">
                  <c:v>6.9128999999999996</c:v>
                </c:pt>
                <c:pt idx="209">
                  <c:v>6.9414030000000002</c:v>
                </c:pt>
                <c:pt idx="210">
                  <c:v>6.908525</c:v>
                </c:pt>
                <c:pt idx="211">
                  <c:v>6.908525</c:v>
                </c:pt>
                <c:pt idx="212">
                  <c:v>6.8952850000000003</c:v>
                </c:pt>
                <c:pt idx="213">
                  <c:v>6.8884600000000002</c:v>
                </c:pt>
                <c:pt idx="214">
                  <c:v>6.8651499999999999</c:v>
                </c:pt>
                <c:pt idx="215">
                  <c:v>6.8833500000000001</c:v>
                </c:pt>
                <c:pt idx="216">
                  <c:v>6.8595000000000006</c:v>
                </c:pt>
                <c:pt idx="217">
                  <c:v>6.8595000000000006</c:v>
                </c:pt>
                <c:pt idx="218">
                  <c:v>6.8574999999999999</c:v>
                </c:pt>
                <c:pt idx="219">
                  <c:v>6.8574999999999999</c:v>
                </c:pt>
                <c:pt idx="220">
                  <c:v>6.9122999999999992</c:v>
                </c:pt>
                <c:pt idx="221">
                  <c:v>6.9036989999999996</c:v>
                </c:pt>
                <c:pt idx="222">
                  <c:v>6.9225470000000007</c:v>
                </c:pt>
                <c:pt idx="223">
                  <c:v>6.9246499999999997</c:v>
                </c:pt>
                <c:pt idx="224">
                  <c:v>6.9246499999999997</c:v>
                </c:pt>
                <c:pt idx="225">
                  <c:v>6.9267500000000002</c:v>
                </c:pt>
                <c:pt idx="226">
                  <c:v>6.9346499999999995</c:v>
                </c:pt>
                <c:pt idx="227">
                  <c:v>6.96624</c:v>
                </c:pt>
                <c:pt idx="228">
                  <c:v>6.9664000000000001</c:v>
                </c:pt>
                <c:pt idx="229">
                  <c:v>6.9749099999999995</c:v>
                </c:pt>
                <c:pt idx="230">
                  <c:v>6.974882</c:v>
                </c:pt>
                <c:pt idx="231">
                  <c:v>6.9452500000000006</c:v>
                </c:pt>
                <c:pt idx="232">
                  <c:v>6.9634500000000008</c:v>
                </c:pt>
                <c:pt idx="233">
                  <c:v>6.9575000000000005</c:v>
                </c:pt>
                <c:pt idx="234">
                  <c:v>6.9673509999999998</c:v>
                </c:pt>
                <c:pt idx="235">
                  <c:v>6.9462999999999999</c:v>
                </c:pt>
                <c:pt idx="236">
                  <c:v>6.9462999999999999</c:v>
                </c:pt>
                <c:pt idx="237">
                  <c:v>6.9659399999999998</c:v>
                </c:pt>
                <c:pt idx="238">
                  <c:v>6.9671250000000002</c:v>
                </c:pt>
                <c:pt idx="239">
                  <c:v>6.9777000000000005</c:v>
                </c:pt>
                <c:pt idx="240">
                  <c:v>6.9673240000000005</c:v>
                </c:pt>
                <c:pt idx="241">
                  <c:v>6.9542489999999999</c:v>
                </c:pt>
                <c:pt idx="242">
                  <c:v>6.9542489999999999</c:v>
                </c:pt>
                <c:pt idx="243">
                  <c:v>6.9629399999999997</c:v>
                </c:pt>
                <c:pt idx="244">
                  <c:v>6.9422390000000007</c:v>
                </c:pt>
                <c:pt idx="245">
                  <c:v>6.9407510000000006</c:v>
                </c:pt>
                <c:pt idx="246">
                  <c:v>7.0094529999999997</c:v>
                </c:pt>
                <c:pt idx="247">
                  <c:v>6.988505</c:v>
                </c:pt>
                <c:pt idx="248">
                  <c:v>6.988505</c:v>
                </c:pt>
                <c:pt idx="249">
                  <c:v>7.0208500000000003</c:v>
                </c:pt>
                <c:pt idx="250">
                  <c:v>7.03165</c:v>
                </c:pt>
                <c:pt idx="251">
                  <c:v>7.0379509999999996</c:v>
                </c:pt>
                <c:pt idx="252">
                  <c:v>7.0371999999999995</c:v>
                </c:pt>
                <c:pt idx="253">
                  <c:v>7.0413610000000002</c:v>
                </c:pt>
                <c:pt idx="254">
                  <c:v>7.0413610000000002</c:v>
                </c:pt>
                <c:pt idx="255">
                  <c:v>7.0318499999999995</c:v>
                </c:pt>
                <c:pt idx="256">
                  <c:v>7.0318559999999994</c:v>
                </c:pt>
                <c:pt idx="257">
                  <c:v>7.0314440000000005</c:v>
                </c:pt>
                <c:pt idx="258">
                  <c:v>7.0304749999999991</c:v>
                </c:pt>
                <c:pt idx="259">
                  <c:v>7.0331080000000004</c:v>
                </c:pt>
                <c:pt idx="260">
                  <c:v>7.0331080000000004</c:v>
                </c:pt>
                <c:pt idx="261">
                  <c:v>7.0313999999999997</c:v>
                </c:pt>
                <c:pt idx="262">
                  <c:v>7.0311000000000003</c:v>
                </c:pt>
                <c:pt idx="263">
                  <c:v>7.03925</c:v>
                </c:pt>
                <c:pt idx="264">
                  <c:v>7.0316999999999998</c:v>
                </c:pt>
                <c:pt idx="265">
                  <c:v>7.031625</c:v>
                </c:pt>
                <c:pt idx="266">
                  <c:v>7.031625</c:v>
                </c:pt>
                <c:pt idx="267">
                  <c:v>7.0265499999999994</c:v>
                </c:pt>
                <c:pt idx="268">
                  <c:v>7.0384000000000002</c:v>
                </c:pt>
                <c:pt idx="269">
                  <c:v>7.0314999999999994</c:v>
                </c:pt>
                <c:pt idx="270">
                  <c:v>7.0260699999999998</c:v>
                </c:pt>
                <c:pt idx="271">
                  <c:v>7.023911</c:v>
                </c:pt>
                <c:pt idx="272">
                  <c:v>7.023911</c:v>
                </c:pt>
                <c:pt idx="273">
                  <c:v>7.0255900000000002</c:v>
                </c:pt>
                <c:pt idx="274">
                  <c:v>7.0266999999999999</c:v>
                </c:pt>
                <c:pt idx="275">
                  <c:v>7.0210500000000007</c:v>
                </c:pt>
                <c:pt idx="276">
                  <c:v>7.0232509999999992</c:v>
                </c:pt>
                <c:pt idx="277">
                  <c:v>7.0215500000000004</c:v>
                </c:pt>
                <c:pt idx="278">
                  <c:v>7.0215500000000004</c:v>
                </c:pt>
                <c:pt idx="279">
                  <c:v>7.0177499999999995</c:v>
                </c:pt>
                <c:pt idx="280">
                  <c:v>7.1890999999999998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CA-4EE8-94F0-B4F6B6FE0364}"/>
            </c:ext>
          </c:extLst>
        </c:ser>
        <c:ser>
          <c:idx val="3"/>
          <c:order val="3"/>
          <c:tx>
            <c:strRef>
              <c:f>Sheet2!$J$1</c:f>
              <c:strCache>
                <c:ptCount val="1"/>
                <c:pt idx="0">
                  <c:v>9M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Sheet2!$F$2:$F$282</c:f>
              <c:numCache>
                <c:formatCode>yyyy\-mm\-dd;@</c:formatCode>
                <c:ptCount val="28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45297</c:v>
                </c:pt>
                <c:pt idx="5">
                  <c:v>45299</c:v>
                </c:pt>
                <c:pt idx="6">
                  <c:v>45300</c:v>
                </c:pt>
                <c:pt idx="7">
                  <c:v>45301</c:v>
                </c:pt>
                <c:pt idx="8">
                  <c:v>45302</c:v>
                </c:pt>
                <c:pt idx="9">
                  <c:v>45303</c:v>
                </c:pt>
                <c:pt idx="10">
                  <c:v>45304</c:v>
                </c:pt>
                <c:pt idx="11">
                  <c:v>45306</c:v>
                </c:pt>
                <c:pt idx="12">
                  <c:v>45307</c:v>
                </c:pt>
                <c:pt idx="13">
                  <c:v>45308</c:v>
                </c:pt>
                <c:pt idx="14">
                  <c:v>45309</c:v>
                </c:pt>
                <c:pt idx="15">
                  <c:v>45310</c:v>
                </c:pt>
                <c:pt idx="16">
                  <c:v>45311</c:v>
                </c:pt>
                <c:pt idx="17">
                  <c:v>45313</c:v>
                </c:pt>
                <c:pt idx="18">
                  <c:v>45314</c:v>
                </c:pt>
                <c:pt idx="19">
                  <c:v>45315</c:v>
                </c:pt>
                <c:pt idx="20">
                  <c:v>45316</c:v>
                </c:pt>
                <c:pt idx="21">
                  <c:v>45317</c:v>
                </c:pt>
                <c:pt idx="22">
                  <c:v>45318</c:v>
                </c:pt>
                <c:pt idx="23">
                  <c:v>45320</c:v>
                </c:pt>
                <c:pt idx="24">
                  <c:v>45321</c:v>
                </c:pt>
                <c:pt idx="25">
                  <c:v>45322</c:v>
                </c:pt>
                <c:pt idx="26">
                  <c:v>45323</c:v>
                </c:pt>
                <c:pt idx="27">
                  <c:v>45324</c:v>
                </c:pt>
                <c:pt idx="28">
                  <c:v>45325</c:v>
                </c:pt>
                <c:pt idx="29">
                  <c:v>45327</c:v>
                </c:pt>
                <c:pt idx="30">
                  <c:v>45328</c:v>
                </c:pt>
                <c:pt idx="31">
                  <c:v>45329</c:v>
                </c:pt>
                <c:pt idx="32">
                  <c:v>45330</c:v>
                </c:pt>
                <c:pt idx="33">
                  <c:v>45331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45346</c:v>
                </c:pt>
                <c:pt idx="40">
                  <c:v>45348</c:v>
                </c:pt>
                <c:pt idx="41">
                  <c:v>45349</c:v>
                </c:pt>
                <c:pt idx="42">
                  <c:v>45350</c:v>
                </c:pt>
                <c:pt idx="43">
                  <c:v>45351</c:v>
                </c:pt>
                <c:pt idx="44">
                  <c:v>45352</c:v>
                </c:pt>
                <c:pt idx="45">
                  <c:v>45353</c:v>
                </c:pt>
                <c:pt idx="46">
                  <c:v>45355</c:v>
                </c:pt>
                <c:pt idx="47">
                  <c:v>45356</c:v>
                </c:pt>
                <c:pt idx="48">
                  <c:v>45357</c:v>
                </c:pt>
                <c:pt idx="49">
                  <c:v>45358</c:v>
                </c:pt>
                <c:pt idx="50">
                  <c:v>45359</c:v>
                </c:pt>
                <c:pt idx="51">
                  <c:v>45360</c:v>
                </c:pt>
                <c:pt idx="52">
                  <c:v>45362</c:v>
                </c:pt>
                <c:pt idx="53">
                  <c:v>45363</c:v>
                </c:pt>
                <c:pt idx="54">
                  <c:v>45364</c:v>
                </c:pt>
                <c:pt idx="55">
                  <c:v>45365</c:v>
                </c:pt>
                <c:pt idx="56">
                  <c:v>45366</c:v>
                </c:pt>
                <c:pt idx="57">
                  <c:v>45367</c:v>
                </c:pt>
                <c:pt idx="58">
                  <c:v>45369</c:v>
                </c:pt>
                <c:pt idx="59">
                  <c:v>45370</c:v>
                </c:pt>
                <c:pt idx="60">
                  <c:v>45371</c:v>
                </c:pt>
                <c:pt idx="61">
                  <c:v>45372</c:v>
                </c:pt>
                <c:pt idx="62">
                  <c:v>45373</c:v>
                </c:pt>
                <c:pt idx="63">
                  <c:v>45374</c:v>
                </c:pt>
                <c:pt idx="64">
                  <c:v>45376</c:v>
                </c:pt>
                <c:pt idx="65">
                  <c:v>45377</c:v>
                </c:pt>
                <c:pt idx="66">
                  <c:v>45378</c:v>
                </c:pt>
                <c:pt idx="67">
                  <c:v>45379</c:v>
                </c:pt>
                <c:pt idx="68">
                  <c:v>45380</c:v>
                </c:pt>
                <c:pt idx="69">
                  <c:v>45381</c:v>
                </c:pt>
                <c:pt idx="70">
                  <c:v>45383</c:v>
                </c:pt>
                <c:pt idx="71">
                  <c:v>45384</c:v>
                </c:pt>
                <c:pt idx="72">
                  <c:v>45385</c:v>
                </c:pt>
                <c:pt idx="73">
                  <c:v>45386</c:v>
                </c:pt>
                <c:pt idx="74">
                  <c:v>45390</c:v>
                </c:pt>
                <c:pt idx="75">
                  <c:v>45391</c:v>
                </c:pt>
                <c:pt idx="76">
                  <c:v>45392</c:v>
                </c:pt>
                <c:pt idx="77">
                  <c:v>45393</c:v>
                </c:pt>
                <c:pt idx="78">
                  <c:v>45394</c:v>
                </c:pt>
                <c:pt idx="79">
                  <c:v>45395</c:v>
                </c:pt>
                <c:pt idx="80">
                  <c:v>45397</c:v>
                </c:pt>
                <c:pt idx="81">
                  <c:v>45398</c:v>
                </c:pt>
                <c:pt idx="82">
                  <c:v>45399</c:v>
                </c:pt>
                <c:pt idx="83">
                  <c:v>45400</c:v>
                </c:pt>
                <c:pt idx="84">
                  <c:v>45401</c:v>
                </c:pt>
                <c:pt idx="85">
                  <c:v>45402</c:v>
                </c:pt>
                <c:pt idx="86">
                  <c:v>45404</c:v>
                </c:pt>
                <c:pt idx="87">
                  <c:v>45405</c:v>
                </c:pt>
                <c:pt idx="88">
                  <c:v>45406</c:v>
                </c:pt>
                <c:pt idx="89">
                  <c:v>45407</c:v>
                </c:pt>
                <c:pt idx="90">
                  <c:v>45408</c:v>
                </c:pt>
                <c:pt idx="91">
                  <c:v>45409</c:v>
                </c:pt>
                <c:pt idx="92">
                  <c:v>45411</c:v>
                </c:pt>
                <c:pt idx="93">
                  <c:v>45412</c:v>
                </c:pt>
                <c:pt idx="94">
                  <c:v>45413</c:v>
                </c:pt>
                <c:pt idx="95">
                  <c:v>45418</c:v>
                </c:pt>
                <c:pt idx="96">
                  <c:v>45419</c:v>
                </c:pt>
                <c:pt idx="97">
                  <c:v>45420</c:v>
                </c:pt>
                <c:pt idx="98">
                  <c:v>45421</c:v>
                </c:pt>
                <c:pt idx="99">
                  <c:v>45422</c:v>
                </c:pt>
                <c:pt idx="100">
                  <c:v>45423</c:v>
                </c:pt>
                <c:pt idx="101">
                  <c:v>45425</c:v>
                </c:pt>
                <c:pt idx="102">
                  <c:v>45426</c:v>
                </c:pt>
                <c:pt idx="103">
                  <c:v>45427</c:v>
                </c:pt>
                <c:pt idx="104">
                  <c:v>45428</c:v>
                </c:pt>
                <c:pt idx="105">
                  <c:v>45429</c:v>
                </c:pt>
                <c:pt idx="106">
                  <c:v>45430</c:v>
                </c:pt>
                <c:pt idx="107">
                  <c:v>45432</c:v>
                </c:pt>
                <c:pt idx="108">
                  <c:v>45433</c:v>
                </c:pt>
                <c:pt idx="109">
                  <c:v>45434</c:v>
                </c:pt>
                <c:pt idx="110">
                  <c:v>45435</c:v>
                </c:pt>
                <c:pt idx="111">
                  <c:v>45436</c:v>
                </c:pt>
                <c:pt idx="112">
                  <c:v>45437</c:v>
                </c:pt>
                <c:pt idx="113">
                  <c:v>45439</c:v>
                </c:pt>
                <c:pt idx="114">
                  <c:v>45440</c:v>
                </c:pt>
                <c:pt idx="115">
                  <c:v>45441</c:v>
                </c:pt>
                <c:pt idx="116">
                  <c:v>45442</c:v>
                </c:pt>
                <c:pt idx="117">
                  <c:v>45443</c:v>
                </c:pt>
                <c:pt idx="118">
                  <c:v>45444</c:v>
                </c:pt>
                <c:pt idx="119">
                  <c:v>45446</c:v>
                </c:pt>
                <c:pt idx="120">
                  <c:v>45447</c:v>
                </c:pt>
                <c:pt idx="121">
                  <c:v>45448</c:v>
                </c:pt>
                <c:pt idx="122">
                  <c:v>45449</c:v>
                </c:pt>
                <c:pt idx="123">
                  <c:v>45450</c:v>
                </c:pt>
                <c:pt idx="124">
                  <c:v>45451</c:v>
                </c:pt>
                <c:pt idx="125">
                  <c:v>45454</c:v>
                </c:pt>
                <c:pt idx="126">
                  <c:v>45455</c:v>
                </c:pt>
                <c:pt idx="127">
                  <c:v>45456</c:v>
                </c:pt>
                <c:pt idx="128">
                  <c:v>45457</c:v>
                </c:pt>
                <c:pt idx="129">
                  <c:v>45458</c:v>
                </c:pt>
                <c:pt idx="130">
                  <c:v>45460</c:v>
                </c:pt>
                <c:pt idx="131">
                  <c:v>45461</c:v>
                </c:pt>
                <c:pt idx="132">
                  <c:v>45462</c:v>
                </c:pt>
                <c:pt idx="133">
                  <c:v>45463</c:v>
                </c:pt>
                <c:pt idx="134">
                  <c:v>45464</c:v>
                </c:pt>
                <c:pt idx="135">
                  <c:v>45465</c:v>
                </c:pt>
                <c:pt idx="136">
                  <c:v>45467</c:v>
                </c:pt>
                <c:pt idx="137">
                  <c:v>45468</c:v>
                </c:pt>
                <c:pt idx="138">
                  <c:v>45469</c:v>
                </c:pt>
                <c:pt idx="139">
                  <c:v>45470</c:v>
                </c:pt>
                <c:pt idx="140">
                  <c:v>45471</c:v>
                </c:pt>
                <c:pt idx="141">
                  <c:v>45472</c:v>
                </c:pt>
                <c:pt idx="142">
                  <c:v>45474</c:v>
                </c:pt>
                <c:pt idx="143">
                  <c:v>45475</c:v>
                </c:pt>
                <c:pt idx="144">
                  <c:v>45476</c:v>
                </c:pt>
                <c:pt idx="145">
                  <c:v>45477</c:v>
                </c:pt>
                <c:pt idx="146">
                  <c:v>45478</c:v>
                </c:pt>
                <c:pt idx="147">
                  <c:v>45479</c:v>
                </c:pt>
                <c:pt idx="148">
                  <c:v>45481</c:v>
                </c:pt>
                <c:pt idx="149">
                  <c:v>45482</c:v>
                </c:pt>
                <c:pt idx="150">
                  <c:v>45483</c:v>
                </c:pt>
                <c:pt idx="151">
                  <c:v>45484</c:v>
                </c:pt>
                <c:pt idx="152">
                  <c:v>45485</c:v>
                </c:pt>
                <c:pt idx="153">
                  <c:v>45486</c:v>
                </c:pt>
                <c:pt idx="154">
                  <c:v>45488</c:v>
                </c:pt>
                <c:pt idx="155">
                  <c:v>45489</c:v>
                </c:pt>
                <c:pt idx="156">
                  <c:v>45490</c:v>
                </c:pt>
                <c:pt idx="157">
                  <c:v>45491</c:v>
                </c:pt>
                <c:pt idx="158">
                  <c:v>45492</c:v>
                </c:pt>
                <c:pt idx="159">
                  <c:v>45493</c:v>
                </c:pt>
                <c:pt idx="160">
                  <c:v>45495</c:v>
                </c:pt>
                <c:pt idx="161">
                  <c:v>45496</c:v>
                </c:pt>
                <c:pt idx="162">
                  <c:v>45497</c:v>
                </c:pt>
                <c:pt idx="163">
                  <c:v>45498</c:v>
                </c:pt>
                <c:pt idx="164">
                  <c:v>45499</c:v>
                </c:pt>
                <c:pt idx="165">
                  <c:v>45500</c:v>
                </c:pt>
                <c:pt idx="166">
                  <c:v>45502</c:v>
                </c:pt>
                <c:pt idx="167">
                  <c:v>45503</c:v>
                </c:pt>
                <c:pt idx="168">
                  <c:v>45504</c:v>
                </c:pt>
                <c:pt idx="169">
                  <c:v>45505</c:v>
                </c:pt>
                <c:pt idx="170">
                  <c:v>45506</c:v>
                </c:pt>
                <c:pt idx="171">
                  <c:v>45507</c:v>
                </c:pt>
                <c:pt idx="172">
                  <c:v>45509</c:v>
                </c:pt>
                <c:pt idx="173">
                  <c:v>45510</c:v>
                </c:pt>
                <c:pt idx="174">
                  <c:v>45511</c:v>
                </c:pt>
                <c:pt idx="175">
                  <c:v>45512</c:v>
                </c:pt>
                <c:pt idx="176">
                  <c:v>45513</c:v>
                </c:pt>
                <c:pt idx="177">
                  <c:v>45514</c:v>
                </c:pt>
                <c:pt idx="178">
                  <c:v>45516</c:v>
                </c:pt>
                <c:pt idx="179">
                  <c:v>45517</c:v>
                </c:pt>
                <c:pt idx="180">
                  <c:v>45518</c:v>
                </c:pt>
                <c:pt idx="181">
                  <c:v>45519</c:v>
                </c:pt>
                <c:pt idx="182">
                  <c:v>45520</c:v>
                </c:pt>
                <c:pt idx="183">
                  <c:v>45521</c:v>
                </c:pt>
                <c:pt idx="184">
                  <c:v>45523</c:v>
                </c:pt>
                <c:pt idx="185">
                  <c:v>45524</c:v>
                </c:pt>
                <c:pt idx="186">
                  <c:v>45525</c:v>
                </c:pt>
                <c:pt idx="187">
                  <c:v>45526</c:v>
                </c:pt>
                <c:pt idx="188">
                  <c:v>45527</c:v>
                </c:pt>
                <c:pt idx="189">
                  <c:v>45528</c:v>
                </c:pt>
                <c:pt idx="190">
                  <c:v>45530</c:v>
                </c:pt>
                <c:pt idx="191">
                  <c:v>45531</c:v>
                </c:pt>
                <c:pt idx="192">
                  <c:v>45532</c:v>
                </c:pt>
                <c:pt idx="193">
                  <c:v>45533</c:v>
                </c:pt>
                <c:pt idx="194">
                  <c:v>45534</c:v>
                </c:pt>
                <c:pt idx="195">
                  <c:v>45535</c:v>
                </c:pt>
                <c:pt idx="196">
                  <c:v>45537</c:v>
                </c:pt>
                <c:pt idx="197">
                  <c:v>45538</c:v>
                </c:pt>
                <c:pt idx="198">
                  <c:v>45539</c:v>
                </c:pt>
                <c:pt idx="199">
                  <c:v>45540</c:v>
                </c:pt>
                <c:pt idx="200">
                  <c:v>45541</c:v>
                </c:pt>
                <c:pt idx="201">
                  <c:v>45542</c:v>
                </c:pt>
                <c:pt idx="202">
                  <c:v>45544</c:v>
                </c:pt>
                <c:pt idx="203">
                  <c:v>45545</c:v>
                </c:pt>
                <c:pt idx="204">
                  <c:v>45546</c:v>
                </c:pt>
                <c:pt idx="205">
                  <c:v>45547</c:v>
                </c:pt>
                <c:pt idx="206">
                  <c:v>45548</c:v>
                </c:pt>
                <c:pt idx="207">
                  <c:v>45549</c:v>
                </c:pt>
                <c:pt idx="208">
                  <c:v>45553</c:v>
                </c:pt>
                <c:pt idx="209">
                  <c:v>45554</c:v>
                </c:pt>
                <c:pt idx="210">
                  <c:v>45555</c:v>
                </c:pt>
                <c:pt idx="211">
                  <c:v>45556</c:v>
                </c:pt>
                <c:pt idx="212">
                  <c:v>45558</c:v>
                </c:pt>
                <c:pt idx="213">
                  <c:v>45559</c:v>
                </c:pt>
                <c:pt idx="214">
                  <c:v>45560</c:v>
                </c:pt>
                <c:pt idx="215">
                  <c:v>45561</c:v>
                </c:pt>
                <c:pt idx="216">
                  <c:v>45562</c:v>
                </c:pt>
                <c:pt idx="217">
                  <c:v>45563</c:v>
                </c:pt>
                <c:pt idx="218">
                  <c:v>45565</c:v>
                </c:pt>
                <c:pt idx="219">
                  <c:v>45566</c:v>
                </c:pt>
                <c:pt idx="220">
                  <c:v>45573</c:v>
                </c:pt>
                <c:pt idx="221">
                  <c:v>45574</c:v>
                </c:pt>
                <c:pt idx="222">
                  <c:v>45575</c:v>
                </c:pt>
                <c:pt idx="223">
                  <c:v>45576</c:v>
                </c:pt>
                <c:pt idx="224">
                  <c:v>45577</c:v>
                </c:pt>
                <c:pt idx="225">
                  <c:v>45579</c:v>
                </c:pt>
                <c:pt idx="226">
                  <c:v>45580</c:v>
                </c:pt>
                <c:pt idx="227">
                  <c:v>45581</c:v>
                </c:pt>
                <c:pt idx="228">
                  <c:v>45582</c:v>
                </c:pt>
                <c:pt idx="229">
                  <c:v>45583</c:v>
                </c:pt>
                <c:pt idx="230">
                  <c:v>45584</c:v>
                </c:pt>
                <c:pt idx="231">
                  <c:v>45586</c:v>
                </c:pt>
                <c:pt idx="232">
                  <c:v>45587</c:v>
                </c:pt>
                <c:pt idx="233">
                  <c:v>45588</c:v>
                </c:pt>
                <c:pt idx="234">
                  <c:v>45589</c:v>
                </c:pt>
                <c:pt idx="235">
                  <c:v>45590</c:v>
                </c:pt>
                <c:pt idx="236">
                  <c:v>45591</c:v>
                </c:pt>
                <c:pt idx="237">
                  <c:v>45593</c:v>
                </c:pt>
                <c:pt idx="238">
                  <c:v>45594</c:v>
                </c:pt>
                <c:pt idx="239">
                  <c:v>45595</c:v>
                </c:pt>
                <c:pt idx="240">
                  <c:v>45596</c:v>
                </c:pt>
                <c:pt idx="241">
                  <c:v>45597</c:v>
                </c:pt>
                <c:pt idx="242">
                  <c:v>45598</c:v>
                </c:pt>
                <c:pt idx="243">
                  <c:v>45600</c:v>
                </c:pt>
                <c:pt idx="244">
                  <c:v>45601</c:v>
                </c:pt>
                <c:pt idx="245">
                  <c:v>45602</c:v>
                </c:pt>
                <c:pt idx="246">
                  <c:v>45603</c:v>
                </c:pt>
                <c:pt idx="247">
                  <c:v>45604</c:v>
                </c:pt>
                <c:pt idx="248">
                  <c:v>45605</c:v>
                </c:pt>
                <c:pt idx="249">
                  <c:v>45607</c:v>
                </c:pt>
                <c:pt idx="250">
                  <c:v>45608</c:v>
                </c:pt>
                <c:pt idx="251">
                  <c:v>45609</c:v>
                </c:pt>
                <c:pt idx="252">
                  <c:v>45610</c:v>
                </c:pt>
                <c:pt idx="253">
                  <c:v>45611</c:v>
                </c:pt>
                <c:pt idx="254">
                  <c:v>45612</c:v>
                </c:pt>
                <c:pt idx="255">
                  <c:v>45614</c:v>
                </c:pt>
                <c:pt idx="256">
                  <c:v>45615</c:v>
                </c:pt>
                <c:pt idx="257">
                  <c:v>45616</c:v>
                </c:pt>
                <c:pt idx="258">
                  <c:v>45617</c:v>
                </c:pt>
                <c:pt idx="259">
                  <c:v>45618</c:v>
                </c:pt>
                <c:pt idx="260">
                  <c:v>45619</c:v>
                </c:pt>
                <c:pt idx="261">
                  <c:v>45621</c:v>
                </c:pt>
                <c:pt idx="262">
                  <c:v>45622</c:v>
                </c:pt>
                <c:pt idx="263">
                  <c:v>45623</c:v>
                </c:pt>
                <c:pt idx="264">
                  <c:v>45624</c:v>
                </c:pt>
                <c:pt idx="265">
                  <c:v>45625</c:v>
                </c:pt>
                <c:pt idx="266">
                  <c:v>45626</c:v>
                </c:pt>
                <c:pt idx="267">
                  <c:v>45628</c:v>
                </c:pt>
                <c:pt idx="268">
                  <c:v>45629</c:v>
                </c:pt>
                <c:pt idx="269">
                  <c:v>45630</c:v>
                </c:pt>
                <c:pt idx="270">
                  <c:v>45631</c:v>
                </c:pt>
                <c:pt idx="271">
                  <c:v>45632</c:v>
                </c:pt>
                <c:pt idx="272">
                  <c:v>45633</c:v>
                </c:pt>
                <c:pt idx="273">
                  <c:v>45635</c:v>
                </c:pt>
                <c:pt idx="274">
                  <c:v>45636</c:v>
                </c:pt>
                <c:pt idx="275">
                  <c:v>45637</c:v>
                </c:pt>
                <c:pt idx="276">
                  <c:v>45638</c:v>
                </c:pt>
                <c:pt idx="277">
                  <c:v>45639</c:v>
                </c:pt>
                <c:pt idx="278">
                  <c:v>45640</c:v>
                </c:pt>
                <c:pt idx="279">
                  <c:v>45642</c:v>
                </c:pt>
                <c:pt idx="280">
                  <c:v>45643</c:v>
                </c:pt>
              </c:numCache>
            </c:numRef>
          </c:cat>
          <c:val>
            <c:numRef>
              <c:f>Sheet2!$J$2:$J$282</c:f>
              <c:numCache>
                <c:formatCode>0.0000_ </c:formatCode>
                <c:ptCount val="281"/>
                <c:pt idx="0">
                  <c:v>6.6934239999999994</c:v>
                </c:pt>
                <c:pt idx="1">
                  <c:v>6.7105499999999996</c:v>
                </c:pt>
                <c:pt idx="2">
                  <c:v>6.7138100000000005</c:v>
                </c:pt>
                <c:pt idx="3">
                  <c:v>6.7187999999999999</c:v>
                </c:pt>
                <c:pt idx="4">
                  <c:v>6.7187999999999999</c:v>
                </c:pt>
                <c:pt idx="5">
                  <c:v>6.7191999999999998</c:v>
                </c:pt>
                <c:pt idx="6">
                  <c:v>6.7219759999999997</c:v>
                </c:pt>
                <c:pt idx="7">
                  <c:v>6.7280100000000003</c:v>
                </c:pt>
                <c:pt idx="8">
                  <c:v>6.7348999999999997</c:v>
                </c:pt>
                <c:pt idx="9">
                  <c:v>6.7335990000000008</c:v>
                </c:pt>
                <c:pt idx="10">
                  <c:v>6.7335990000000008</c:v>
                </c:pt>
                <c:pt idx="11">
                  <c:v>6.7394129999999999</c:v>
                </c:pt>
                <c:pt idx="12">
                  <c:v>6.7442000000000002</c:v>
                </c:pt>
                <c:pt idx="13">
                  <c:v>6.7438019999999996</c:v>
                </c:pt>
                <c:pt idx="14">
                  <c:v>6.7417199999999999</c:v>
                </c:pt>
                <c:pt idx="15">
                  <c:v>6.7396099999999999</c:v>
                </c:pt>
                <c:pt idx="16">
                  <c:v>6.7396099999999999</c:v>
                </c:pt>
                <c:pt idx="17">
                  <c:v>6.7302999999999997</c:v>
                </c:pt>
                <c:pt idx="18">
                  <c:v>6.7352799999999995</c:v>
                </c:pt>
                <c:pt idx="19">
                  <c:v>6.7275999999999989</c:v>
                </c:pt>
                <c:pt idx="20">
                  <c:v>6.7271219999999996</c:v>
                </c:pt>
                <c:pt idx="21">
                  <c:v>6.7306869999999996</c:v>
                </c:pt>
                <c:pt idx="22">
                  <c:v>6.7306849999999994</c:v>
                </c:pt>
                <c:pt idx="23">
                  <c:v>6.7300490000000002</c:v>
                </c:pt>
                <c:pt idx="24">
                  <c:v>6.7206830000000002</c:v>
                </c:pt>
                <c:pt idx="25">
                  <c:v>6.7239500000000003</c:v>
                </c:pt>
                <c:pt idx="26">
                  <c:v>6.7320810000000009</c:v>
                </c:pt>
                <c:pt idx="27">
                  <c:v>6.7313000000000001</c:v>
                </c:pt>
                <c:pt idx="28">
                  <c:v>6.7313000000000001</c:v>
                </c:pt>
                <c:pt idx="29">
                  <c:v>6.7297559999999992</c:v>
                </c:pt>
                <c:pt idx="30">
                  <c:v>6.7334000000000005</c:v>
                </c:pt>
                <c:pt idx="31">
                  <c:v>6.7274409999999989</c:v>
                </c:pt>
                <c:pt idx="32">
                  <c:v>6.7266189999999995</c:v>
                </c:pt>
                <c:pt idx="33">
                  <c:v>6.7251750000000001</c:v>
                </c:pt>
                <c:pt idx="34">
                  <c:v>6.7168799999999997</c:v>
                </c:pt>
                <c:pt idx="35">
                  <c:v>6.7181939999999996</c:v>
                </c:pt>
                <c:pt idx="36">
                  <c:v>6.7134099999999988</c:v>
                </c:pt>
                <c:pt idx="37">
                  <c:v>6.7057819999999992</c:v>
                </c:pt>
                <c:pt idx="38">
                  <c:v>6.7058059999999999</c:v>
                </c:pt>
                <c:pt idx="39">
                  <c:v>6.7058059999999999</c:v>
                </c:pt>
                <c:pt idx="40">
                  <c:v>6.7119</c:v>
                </c:pt>
                <c:pt idx="41">
                  <c:v>6.7045769999999987</c:v>
                </c:pt>
                <c:pt idx="42">
                  <c:v>6.7019449999999994</c:v>
                </c:pt>
                <c:pt idx="43">
                  <c:v>6.704288</c:v>
                </c:pt>
                <c:pt idx="44">
                  <c:v>6.7071880000000004</c:v>
                </c:pt>
                <c:pt idx="45">
                  <c:v>6.7071880000000004</c:v>
                </c:pt>
                <c:pt idx="46">
                  <c:v>6.7052620000000012</c:v>
                </c:pt>
                <c:pt idx="47">
                  <c:v>6.6993590000000003</c:v>
                </c:pt>
                <c:pt idx="48">
                  <c:v>6.699281</c:v>
                </c:pt>
                <c:pt idx="49">
                  <c:v>6.7033500000000004</c:v>
                </c:pt>
                <c:pt idx="50">
                  <c:v>6.7036940000000005</c:v>
                </c:pt>
                <c:pt idx="51">
                  <c:v>6.7036800000000003</c:v>
                </c:pt>
                <c:pt idx="52">
                  <c:v>6.7022729999999999</c:v>
                </c:pt>
                <c:pt idx="53">
                  <c:v>6.6987889999999997</c:v>
                </c:pt>
                <c:pt idx="54">
                  <c:v>6.6909130000000001</c:v>
                </c:pt>
                <c:pt idx="55">
                  <c:v>6.6974370000000008</c:v>
                </c:pt>
                <c:pt idx="56">
                  <c:v>6.695665</c:v>
                </c:pt>
                <c:pt idx="57">
                  <c:v>6.6956660000000001</c:v>
                </c:pt>
                <c:pt idx="58">
                  <c:v>6.6916009999999995</c:v>
                </c:pt>
                <c:pt idx="59">
                  <c:v>6.691374999999999</c:v>
                </c:pt>
                <c:pt idx="60">
                  <c:v>6.692088</c:v>
                </c:pt>
                <c:pt idx="61">
                  <c:v>6.6923550000000001</c:v>
                </c:pt>
                <c:pt idx="62">
                  <c:v>6.7014990000000001</c:v>
                </c:pt>
                <c:pt idx="63">
                  <c:v>6.7014990000000001</c:v>
                </c:pt>
                <c:pt idx="64">
                  <c:v>6.6964059999999996</c:v>
                </c:pt>
                <c:pt idx="65">
                  <c:v>6.6864549999999996</c:v>
                </c:pt>
                <c:pt idx="66">
                  <c:v>6.6913989999999997</c:v>
                </c:pt>
                <c:pt idx="67">
                  <c:v>6.6900399999999998</c:v>
                </c:pt>
                <c:pt idx="68">
                  <c:v>6.6903500000000005</c:v>
                </c:pt>
                <c:pt idx="69">
                  <c:v>6.6903500000000005</c:v>
                </c:pt>
                <c:pt idx="70">
                  <c:v>6.6917</c:v>
                </c:pt>
                <c:pt idx="71">
                  <c:v>6.69</c:v>
                </c:pt>
                <c:pt idx="72">
                  <c:v>6.6882039999999998</c:v>
                </c:pt>
                <c:pt idx="73">
                  <c:v>6.6882039999999998</c:v>
                </c:pt>
                <c:pt idx="74">
                  <c:v>6.6852059999999991</c:v>
                </c:pt>
                <c:pt idx="75">
                  <c:v>6.6877000000000004</c:v>
                </c:pt>
                <c:pt idx="76">
                  <c:v>6.6889500000000011</c:v>
                </c:pt>
                <c:pt idx="77">
                  <c:v>6.6834499999999997</c:v>
                </c:pt>
                <c:pt idx="78">
                  <c:v>6.6821000000000002</c:v>
                </c:pt>
                <c:pt idx="79">
                  <c:v>6.6821000000000002</c:v>
                </c:pt>
                <c:pt idx="80">
                  <c:v>6.6840000000000002</c:v>
                </c:pt>
                <c:pt idx="81">
                  <c:v>6.6848999999999998</c:v>
                </c:pt>
                <c:pt idx="82">
                  <c:v>6.6852999999999998</c:v>
                </c:pt>
                <c:pt idx="83">
                  <c:v>6.6881599999999999</c:v>
                </c:pt>
                <c:pt idx="84">
                  <c:v>6.6893200000000004</c:v>
                </c:pt>
                <c:pt idx="85">
                  <c:v>6.6893200000000004</c:v>
                </c:pt>
                <c:pt idx="86">
                  <c:v>6.6814999999999998</c:v>
                </c:pt>
                <c:pt idx="87">
                  <c:v>6.6696</c:v>
                </c:pt>
                <c:pt idx="88">
                  <c:v>6.6687000000000003</c:v>
                </c:pt>
                <c:pt idx="89">
                  <c:v>6.6747500000000004</c:v>
                </c:pt>
                <c:pt idx="90">
                  <c:v>6.6793990000000001</c:v>
                </c:pt>
                <c:pt idx="91">
                  <c:v>6.6793990000000001</c:v>
                </c:pt>
                <c:pt idx="92">
                  <c:v>6.6866499999999993</c:v>
                </c:pt>
                <c:pt idx="93">
                  <c:v>6.6856999999999998</c:v>
                </c:pt>
                <c:pt idx="94">
                  <c:v>6.6856999999999998</c:v>
                </c:pt>
                <c:pt idx="95">
                  <c:v>6.6854500000000003</c:v>
                </c:pt>
                <c:pt idx="96">
                  <c:v>6.6812300000000002</c:v>
                </c:pt>
                <c:pt idx="97">
                  <c:v>6.678839</c:v>
                </c:pt>
                <c:pt idx="98">
                  <c:v>6.6801840000000006</c:v>
                </c:pt>
                <c:pt idx="99">
                  <c:v>6.6821999999999999</c:v>
                </c:pt>
                <c:pt idx="100">
                  <c:v>6.6821999999999999</c:v>
                </c:pt>
                <c:pt idx="101">
                  <c:v>6.6742999999999988</c:v>
                </c:pt>
                <c:pt idx="102">
                  <c:v>6.6726989999999997</c:v>
                </c:pt>
                <c:pt idx="103">
                  <c:v>6.6703009999999994</c:v>
                </c:pt>
                <c:pt idx="104">
                  <c:v>6.6693000000000007</c:v>
                </c:pt>
                <c:pt idx="105">
                  <c:v>6.6704499999999998</c:v>
                </c:pt>
                <c:pt idx="106">
                  <c:v>6.6704499999999998</c:v>
                </c:pt>
                <c:pt idx="107">
                  <c:v>6.6688379999999992</c:v>
                </c:pt>
                <c:pt idx="108">
                  <c:v>6.6716199999999999</c:v>
                </c:pt>
                <c:pt idx="109">
                  <c:v>6.6709119999999995</c:v>
                </c:pt>
                <c:pt idx="110">
                  <c:v>6.6717560000000002</c:v>
                </c:pt>
                <c:pt idx="111">
                  <c:v>6.6745749999999999</c:v>
                </c:pt>
                <c:pt idx="112">
                  <c:v>6.6745749999999999</c:v>
                </c:pt>
                <c:pt idx="113">
                  <c:v>6.6756099999999998</c:v>
                </c:pt>
                <c:pt idx="114">
                  <c:v>6.6774060000000004</c:v>
                </c:pt>
                <c:pt idx="115">
                  <c:v>6.6766700000000005</c:v>
                </c:pt>
                <c:pt idx="116">
                  <c:v>6.6781750000000004</c:v>
                </c:pt>
                <c:pt idx="117">
                  <c:v>6.6764559999999999</c:v>
                </c:pt>
                <c:pt idx="118">
                  <c:v>6.6764559999999999</c:v>
                </c:pt>
                <c:pt idx="119">
                  <c:v>6.6735000000000007</c:v>
                </c:pt>
                <c:pt idx="120">
                  <c:v>6.6760009999999994</c:v>
                </c:pt>
                <c:pt idx="121">
                  <c:v>6.6741100000000007</c:v>
                </c:pt>
                <c:pt idx="122">
                  <c:v>6.6785550000000002</c:v>
                </c:pt>
                <c:pt idx="123">
                  <c:v>6.6772499999999999</c:v>
                </c:pt>
                <c:pt idx="124">
                  <c:v>6.6772499999999999</c:v>
                </c:pt>
                <c:pt idx="125">
                  <c:v>6.6741150000000005</c:v>
                </c:pt>
                <c:pt idx="126">
                  <c:v>6.6722999999999999</c:v>
                </c:pt>
                <c:pt idx="127">
                  <c:v>6.6743419999999993</c:v>
                </c:pt>
                <c:pt idx="128">
                  <c:v>6.7723559999999994</c:v>
                </c:pt>
                <c:pt idx="129">
                  <c:v>6.6760250000000001</c:v>
                </c:pt>
                <c:pt idx="130">
                  <c:v>6.6722099999999998</c:v>
                </c:pt>
                <c:pt idx="131">
                  <c:v>6.6724250000000005</c:v>
                </c:pt>
                <c:pt idx="132">
                  <c:v>6.6697049999999996</c:v>
                </c:pt>
                <c:pt idx="133">
                  <c:v>6.6754100000000003</c:v>
                </c:pt>
                <c:pt idx="134">
                  <c:v>6.6767000000000003</c:v>
                </c:pt>
                <c:pt idx="135">
                  <c:v>6.6767000000000003</c:v>
                </c:pt>
                <c:pt idx="136">
                  <c:v>6.6748599999999998</c:v>
                </c:pt>
                <c:pt idx="137">
                  <c:v>6.6783449999999993</c:v>
                </c:pt>
                <c:pt idx="138">
                  <c:v>6.6759879999999994</c:v>
                </c:pt>
                <c:pt idx="139">
                  <c:v>6.6745249999999992</c:v>
                </c:pt>
                <c:pt idx="140">
                  <c:v>6.6773310000000006</c:v>
                </c:pt>
                <c:pt idx="141">
                  <c:v>6.6773310000000006</c:v>
                </c:pt>
                <c:pt idx="142">
                  <c:v>6.6782250000000003</c:v>
                </c:pt>
                <c:pt idx="143">
                  <c:v>6.6770550000000002</c:v>
                </c:pt>
                <c:pt idx="144">
                  <c:v>6.6791199999999993</c:v>
                </c:pt>
                <c:pt idx="145">
                  <c:v>6.6853989999999994</c:v>
                </c:pt>
                <c:pt idx="146">
                  <c:v>6.6873499999999995</c:v>
                </c:pt>
                <c:pt idx="147">
                  <c:v>6.6873499999999995</c:v>
                </c:pt>
                <c:pt idx="148">
                  <c:v>6.6876470000000001</c:v>
                </c:pt>
                <c:pt idx="149">
                  <c:v>6.6869050000000003</c:v>
                </c:pt>
                <c:pt idx="150">
                  <c:v>6.6857659999999992</c:v>
                </c:pt>
                <c:pt idx="151">
                  <c:v>6.7161500000000007</c:v>
                </c:pt>
                <c:pt idx="152">
                  <c:v>6.6934099999999992</c:v>
                </c:pt>
                <c:pt idx="153">
                  <c:v>6.6934099999999992</c:v>
                </c:pt>
                <c:pt idx="154">
                  <c:v>6.6911800000000001</c:v>
                </c:pt>
                <c:pt idx="155">
                  <c:v>6.6888949999999996</c:v>
                </c:pt>
                <c:pt idx="156">
                  <c:v>6.68919</c:v>
                </c:pt>
                <c:pt idx="157">
                  <c:v>6.6917999999999997</c:v>
                </c:pt>
                <c:pt idx="158">
                  <c:v>6.6932119999999999</c:v>
                </c:pt>
                <c:pt idx="159">
                  <c:v>6.6916630000000001</c:v>
                </c:pt>
                <c:pt idx="160">
                  <c:v>6.684899999999999</c:v>
                </c:pt>
                <c:pt idx="161">
                  <c:v>6.681438</c:v>
                </c:pt>
                <c:pt idx="162">
                  <c:v>6.6843509999999995</c:v>
                </c:pt>
                <c:pt idx="163">
                  <c:v>6.6903190000000006</c:v>
                </c:pt>
                <c:pt idx="164">
                  <c:v>6.6777499999999987</c:v>
                </c:pt>
                <c:pt idx="165">
                  <c:v>6.6777499999999987</c:v>
                </c:pt>
                <c:pt idx="166">
                  <c:v>6.6846249999999996</c:v>
                </c:pt>
                <c:pt idx="167">
                  <c:v>6.6807949999999998</c:v>
                </c:pt>
                <c:pt idx="168">
                  <c:v>6.6821389999999994</c:v>
                </c:pt>
                <c:pt idx="169">
                  <c:v>6.6927370000000002</c:v>
                </c:pt>
                <c:pt idx="170">
                  <c:v>6.6994309999999997</c:v>
                </c:pt>
                <c:pt idx="171">
                  <c:v>6.7115349999999996</c:v>
                </c:pt>
                <c:pt idx="172">
                  <c:v>6.7150999999999996</c:v>
                </c:pt>
                <c:pt idx="173">
                  <c:v>6.7024340000000002</c:v>
                </c:pt>
                <c:pt idx="174">
                  <c:v>6.700597000000001</c:v>
                </c:pt>
                <c:pt idx="175">
                  <c:v>6.7191000000000001</c:v>
                </c:pt>
                <c:pt idx="176">
                  <c:v>6.7354500000000002</c:v>
                </c:pt>
                <c:pt idx="177">
                  <c:v>6.7354500000000002</c:v>
                </c:pt>
                <c:pt idx="178">
                  <c:v>6.7406010000000007</c:v>
                </c:pt>
                <c:pt idx="179">
                  <c:v>6.7397560000000007</c:v>
                </c:pt>
                <c:pt idx="180">
                  <c:v>6.7399949999999995</c:v>
                </c:pt>
                <c:pt idx="181">
                  <c:v>6.7399999999999993</c:v>
                </c:pt>
                <c:pt idx="182">
                  <c:v>6.7410369999999995</c:v>
                </c:pt>
                <c:pt idx="183">
                  <c:v>6.7410369999999995</c:v>
                </c:pt>
                <c:pt idx="184">
                  <c:v>6.7471819999999996</c:v>
                </c:pt>
                <c:pt idx="185">
                  <c:v>6.7363600000000003</c:v>
                </c:pt>
                <c:pt idx="186">
                  <c:v>6.7353670000000001</c:v>
                </c:pt>
                <c:pt idx="187">
                  <c:v>6.7355699999999992</c:v>
                </c:pt>
                <c:pt idx="188">
                  <c:v>6.753779999999999</c:v>
                </c:pt>
                <c:pt idx="189">
                  <c:v>6.753779999999999</c:v>
                </c:pt>
                <c:pt idx="190">
                  <c:v>6.7444999999999995</c:v>
                </c:pt>
                <c:pt idx="191">
                  <c:v>6.7518000000000002</c:v>
                </c:pt>
                <c:pt idx="192">
                  <c:v>6.7562999999999995</c:v>
                </c:pt>
                <c:pt idx="193">
                  <c:v>6.7768500000000005</c:v>
                </c:pt>
                <c:pt idx="194">
                  <c:v>6.7653639999999999</c:v>
                </c:pt>
                <c:pt idx="195">
                  <c:v>6.7653639999999999</c:v>
                </c:pt>
                <c:pt idx="196">
                  <c:v>6.7485499999999998</c:v>
                </c:pt>
                <c:pt idx="197">
                  <c:v>6.740501000000001</c:v>
                </c:pt>
                <c:pt idx="198">
                  <c:v>6.7472499999999993</c:v>
                </c:pt>
                <c:pt idx="199">
                  <c:v>6.7340660000000003</c:v>
                </c:pt>
                <c:pt idx="200">
                  <c:v>6.735589</c:v>
                </c:pt>
                <c:pt idx="201">
                  <c:v>6.7385589999999995</c:v>
                </c:pt>
                <c:pt idx="202">
                  <c:v>6.7357750000000003</c:v>
                </c:pt>
                <c:pt idx="203">
                  <c:v>6.751601</c:v>
                </c:pt>
                <c:pt idx="204">
                  <c:v>6.767201</c:v>
                </c:pt>
                <c:pt idx="205">
                  <c:v>6.7678000000000003</c:v>
                </c:pt>
                <c:pt idx="206">
                  <c:v>6.7632999999999992</c:v>
                </c:pt>
                <c:pt idx="207">
                  <c:v>6.7632999999999992</c:v>
                </c:pt>
                <c:pt idx="208">
                  <c:v>6.7498999999999993</c:v>
                </c:pt>
                <c:pt idx="209">
                  <c:v>6.7908030000000004</c:v>
                </c:pt>
                <c:pt idx="210">
                  <c:v>6.7625250000000001</c:v>
                </c:pt>
                <c:pt idx="211">
                  <c:v>6.7625250000000001</c:v>
                </c:pt>
                <c:pt idx="212">
                  <c:v>6.7474850000000002</c:v>
                </c:pt>
                <c:pt idx="213">
                  <c:v>6.7379600000000002</c:v>
                </c:pt>
                <c:pt idx="214">
                  <c:v>6.7207499999999998</c:v>
                </c:pt>
                <c:pt idx="215">
                  <c:v>6.7402499999999996</c:v>
                </c:pt>
                <c:pt idx="216">
                  <c:v>6.7204000000000006</c:v>
                </c:pt>
                <c:pt idx="217">
                  <c:v>6.7204000000000006</c:v>
                </c:pt>
                <c:pt idx="218">
                  <c:v>6.7195</c:v>
                </c:pt>
                <c:pt idx="219">
                  <c:v>6.7195</c:v>
                </c:pt>
                <c:pt idx="220">
                  <c:v>6.7628999999999992</c:v>
                </c:pt>
                <c:pt idx="221">
                  <c:v>6.7588989999999995</c:v>
                </c:pt>
                <c:pt idx="222">
                  <c:v>6.7774470000000004</c:v>
                </c:pt>
                <c:pt idx="223">
                  <c:v>6.7823500000000001</c:v>
                </c:pt>
                <c:pt idx="224">
                  <c:v>6.7823500000000001</c:v>
                </c:pt>
                <c:pt idx="225">
                  <c:v>6.7885499999999999</c:v>
                </c:pt>
                <c:pt idx="226">
                  <c:v>6.7936499999999995</c:v>
                </c:pt>
                <c:pt idx="227">
                  <c:v>6.8197390000000002</c:v>
                </c:pt>
                <c:pt idx="228">
                  <c:v>6.815067</c:v>
                </c:pt>
                <c:pt idx="229">
                  <c:v>6.8253099999999991</c:v>
                </c:pt>
                <c:pt idx="230">
                  <c:v>6.8252819999999996</c:v>
                </c:pt>
                <c:pt idx="231">
                  <c:v>6.7939500000000006</c:v>
                </c:pt>
                <c:pt idx="232">
                  <c:v>6.8022500000000008</c:v>
                </c:pt>
                <c:pt idx="233">
                  <c:v>6.8122280000000002</c:v>
                </c:pt>
                <c:pt idx="234">
                  <c:v>6.8064010000000001</c:v>
                </c:pt>
                <c:pt idx="235">
                  <c:v>6.7843</c:v>
                </c:pt>
                <c:pt idx="236">
                  <c:v>6.7843</c:v>
                </c:pt>
                <c:pt idx="237">
                  <c:v>6.79894</c:v>
                </c:pt>
                <c:pt idx="238">
                  <c:v>6.8024750000000003</c:v>
                </c:pt>
                <c:pt idx="239">
                  <c:v>6.82</c:v>
                </c:pt>
                <c:pt idx="240">
                  <c:v>6.8083240000000007</c:v>
                </c:pt>
                <c:pt idx="241">
                  <c:v>6.7938489999999998</c:v>
                </c:pt>
                <c:pt idx="242">
                  <c:v>6.7938489999999998</c:v>
                </c:pt>
                <c:pt idx="243">
                  <c:v>6.8037899999999993</c:v>
                </c:pt>
                <c:pt idx="244">
                  <c:v>6.7809390000000009</c:v>
                </c:pt>
                <c:pt idx="245">
                  <c:v>6.7789510000000002</c:v>
                </c:pt>
                <c:pt idx="246">
                  <c:v>6.8464029999999996</c:v>
                </c:pt>
                <c:pt idx="247">
                  <c:v>6.8302050000000003</c:v>
                </c:pt>
                <c:pt idx="248">
                  <c:v>6.8302050000000003</c:v>
                </c:pt>
                <c:pt idx="249">
                  <c:v>6.8576500000000005</c:v>
                </c:pt>
                <c:pt idx="250">
                  <c:v>6.86435</c:v>
                </c:pt>
                <c:pt idx="251">
                  <c:v>6.8700509999999992</c:v>
                </c:pt>
                <c:pt idx="252">
                  <c:v>6.8726999999999991</c:v>
                </c:pt>
                <c:pt idx="253">
                  <c:v>6.8774610000000003</c:v>
                </c:pt>
                <c:pt idx="254">
                  <c:v>6.8791609999999999</c:v>
                </c:pt>
                <c:pt idx="255">
                  <c:v>6.8691699999999996</c:v>
                </c:pt>
                <c:pt idx="256">
                  <c:v>6.8687309999999995</c:v>
                </c:pt>
                <c:pt idx="257">
                  <c:v>6.8661440000000002</c:v>
                </c:pt>
                <c:pt idx="258">
                  <c:v>6.8636499999999989</c:v>
                </c:pt>
                <c:pt idx="259">
                  <c:v>6.8676580000000005</c:v>
                </c:pt>
                <c:pt idx="260">
                  <c:v>6.8676580000000005</c:v>
                </c:pt>
                <c:pt idx="261">
                  <c:v>6.8651</c:v>
                </c:pt>
                <c:pt idx="262">
                  <c:v>6.864376</c:v>
                </c:pt>
                <c:pt idx="263">
                  <c:v>6.8747499999999997</c:v>
                </c:pt>
                <c:pt idx="264">
                  <c:v>6.8694999999999995</c:v>
                </c:pt>
                <c:pt idx="265">
                  <c:v>6.8699250000000003</c:v>
                </c:pt>
                <c:pt idx="266">
                  <c:v>6.8699250000000003</c:v>
                </c:pt>
                <c:pt idx="267">
                  <c:v>6.8602499999999997</c:v>
                </c:pt>
                <c:pt idx="268">
                  <c:v>6.8708999999999998</c:v>
                </c:pt>
                <c:pt idx="269">
                  <c:v>6.8619999999999992</c:v>
                </c:pt>
                <c:pt idx="270">
                  <c:v>6.8590799999999996</c:v>
                </c:pt>
                <c:pt idx="271">
                  <c:v>6.8576110000000003</c:v>
                </c:pt>
                <c:pt idx="272">
                  <c:v>6.8576110000000003</c:v>
                </c:pt>
                <c:pt idx="273">
                  <c:v>6.8587899999999999</c:v>
                </c:pt>
                <c:pt idx="274">
                  <c:v>6.8587999999999996</c:v>
                </c:pt>
                <c:pt idx="275">
                  <c:v>6.8496500000000005</c:v>
                </c:pt>
                <c:pt idx="276">
                  <c:v>6.852250999999999</c:v>
                </c:pt>
                <c:pt idx="277">
                  <c:v>6.8454500000000005</c:v>
                </c:pt>
                <c:pt idx="278">
                  <c:v>6.8454500000000005</c:v>
                </c:pt>
                <c:pt idx="279">
                  <c:v>6.8358499999999998</c:v>
                </c:pt>
                <c:pt idx="280">
                  <c:v>7.1890999999999998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CA-4EE8-94F0-B4F6B6FE0364}"/>
            </c:ext>
          </c:extLst>
        </c:ser>
        <c:ser>
          <c:idx val="4"/>
          <c:order val="4"/>
          <c:tx>
            <c:strRef>
              <c:f>Sheet2!$K$1</c:f>
              <c:strCache>
                <c:ptCount val="1"/>
                <c:pt idx="0">
                  <c:v>12M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Sheet2!$F$2:$F$282</c:f>
              <c:numCache>
                <c:formatCode>yyyy\-mm\-dd;@</c:formatCode>
                <c:ptCount val="281"/>
                <c:pt idx="0">
                  <c:v>45293</c:v>
                </c:pt>
                <c:pt idx="1">
                  <c:v>45294</c:v>
                </c:pt>
                <c:pt idx="2">
                  <c:v>45295</c:v>
                </c:pt>
                <c:pt idx="3">
                  <c:v>45296</c:v>
                </c:pt>
                <c:pt idx="4">
                  <c:v>45297</c:v>
                </c:pt>
                <c:pt idx="5">
                  <c:v>45299</c:v>
                </c:pt>
                <c:pt idx="6">
                  <c:v>45300</c:v>
                </c:pt>
                <c:pt idx="7">
                  <c:v>45301</c:v>
                </c:pt>
                <c:pt idx="8">
                  <c:v>45302</c:v>
                </c:pt>
                <c:pt idx="9">
                  <c:v>45303</c:v>
                </c:pt>
                <c:pt idx="10">
                  <c:v>45304</c:v>
                </c:pt>
                <c:pt idx="11">
                  <c:v>45306</c:v>
                </c:pt>
                <c:pt idx="12">
                  <c:v>45307</c:v>
                </c:pt>
                <c:pt idx="13">
                  <c:v>45308</c:v>
                </c:pt>
                <c:pt idx="14">
                  <c:v>45309</c:v>
                </c:pt>
                <c:pt idx="15">
                  <c:v>45310</c:v>
                </c:pt>
                <c:pt idx="16">
                  <c:v>45311</c:v>
                </c:pt>
                <c:pt idx="17">
                  <c:v>45313</c:v>
                </c:pt>
                <c:pt idx="18">
                  <c:v>45314</c:v>
                </c:pt>
                <c:pt idx="19">
                  <c:v>45315</c:v>
                </c:pt>
                <c:pt idx="20">
                  <c:v>45316</c:v>
                </c:pt>
                <c:pt idx="21">
                  <c:v>45317</c:v>
                </c:pt>
                <c:pt idx="22">
                  <c:v>45318</c:v>
                </c:pt>
                <c:pt idx="23">
                  <c:v>45320</c:v>
                </c:pt>
                <c:pt idx="24">
                  <c:v>45321</c:v>
                </c:pt>
                <c:pt idx="25">
                  <c:v>45322</c:v>
                </c:pt>
                <c:pt idx="26">
                  <c:v>45323</c:v>
                </c:pt>
                <c:pt idx="27">
                  <c:v>45324</c:v>
                </c:pt>
                <c:pt idx="28">
                  <c:v>45325</c:v>
                </c:pt>
                <c:pt idx="29">
                  <c:v>45327</c:v>
                </c:pt>
                <c:pt idx="30">
                  <c:v>45328</c:v>
                </c:pt>
                <c:pt idx="31">
                  <c:v>45329</c:v>
                </c:pt>
                <c:pt idx="32">
                  <c:v>45330</c:v>
                </c:pt>
                <c:pt idx="33">
                  <c:v>45331</c:v>
                </c:pt>
                <c:pt idx="34">
                  <c:v>45341</c:v>
                </c:pt>
                <c:pt idx="35">
                  <c:v>45342</c:v>
                </c:pt>
                <c:pt idx="36">
                  <c:v>45343</c:v>
                </c:pt>
                <c:pt idx="37">
                  <c:v>45344</c:v>
                </c:pt>
                <c:pt idx="38">
                  <c:v>45345</c:v>
                </c:pt>
                <c:pt idx="39">
                  <c:v>45346</c:v>
                </c:pt>
                <c:pt idx="40">
                  <c:v>45348</c:v>
                </c:pt>
                <c:pt idx="41">
                  <c:v>45349</c:v>
                </c:pt>
                <c:pt idx="42">
                  <c:v>45350</c:v>
                </c:pt>
                <c:pt idx="43">
                  <c:v>45351</c:v>
                </c:pt>
                <c:pt idx="44">
                  <c:v>45352</c:v>
                </c:pt>
                <c:pt idx="45">
                  <c:v>45353</c:v>
                </c:pt>
                <c:pt idx="46">
                  <c:v>45355</c:v>
                </c:pt>
                <c:pt idx="47">
                  <c:v>45356</c:v>
                </c:pt>
                <c:pt idx="48">
                  <c:v>45357</c:v>
                </c:pt>
                <c:pt idx="49">
                  <c:v>45358</c:v>
                </c:pt>
                <c:pt idx="50">
                  <c:v>45359</c:v>
                </c:pt>
                <c:pt idx="51">
                  <c:v>45360</c:v>
                </c:pt>
                <c:pt idx="52">
                  <c:v>45362</c:v>
                </c:pt>
                <c:pt idx="53">
                  <c:v>45363</c:v>
                </c:pt>
                <c:pt idx="54">
                  <c:v>45364</c:v>
                </c:pt>
                <c:pt idx="55">
                  <c:v>45365</c:v>
                </c:pt>
                <c:pt idx="56">
                  <c:v>45366</c:v>
                </c:pt>
                <c:pt idx="57">
                  <c:v>45367</c:v>
                </c:pt>
                <c:pt idx="58">
                  <c:v>45369</c:v>
                </c:pt>
                <c:pt idx="59">
                  <c:v>45370</c:v>
                </c:pt>
                <c:pt idx="60">
                  <c:v>45371</c:v>
                </c:pt>
                <c:pt idx="61">
                  <c:v>45372</c:v>
                </c:pt>
                <c:pt idx="62">
                  <c:v>45373</c:v>
                </c:pt>
                <c:pt idx="63">
                  <c:v>45374</c:v>
                </c:pt>
                <c:pt idx="64">
                  <c:v>45376</c:v>
                </c:pt>
                <c:pt idx="65">
                  <c:v>45377</c:v>
                </c:pt>
                <c:pt idx="66">
                  <c:v>45378</c:v>
                </c:pt>
                <c:pt idx="67">
                  <c:v>45379</c:v>
                </c:pt>
                <c:pt idx="68">
                  <c:v>45380</c:v>
                </c:pt>
                <c:pt idx="69">
                  <c:v>45381</c:v>
                </c:pt>
                <c:pt idx="70">
                  <c:v>45383</c:v>
                </c:pt>
                <c:pt idx="71">
                  <c:v>45384</c:v>
                </c:pt>
                <c:pt idx="72">
                  <c:v>45385</c:v>
                </c:pt>
                <c:pt idx="73">
                  <c:v>45386</c:v>
                </c:pt>
                <c:pt idx="74">
                  <c:v>45390</c:v>
                </c:pt>
                <c:pt idx="75">
                  <c:v>45391</c:v>
                </c:pt>
                <c:pt idx="76">
                  <c:v>45392</c:v>
                </c:pt>
                <c:pt idx="77">
                  <c:v>45393</c:v>
                </c:pt>
                <c:pt idx="78">
                  <c:v>45394</c:v>
                </c:pt>
                <c:pt idx="79">
                  <c:v>45395</c:v>
                </c:pt>
                <c:pt idx="80">
                  <c:v>45397</c:v>
                </c:pt>
                <c:pt idx="81">
                  <c:v>45398</c:v>
                </c:pt>
                <c:pt idx="82">
                  <c:v>45399</c:v>
                </c:pt>
                <c:pt idx="83">
                  <c:v>45400</c:v>
                </c:pt>
                <c:pt idx="84">
                  <c:v>45401</c:v>
                </c:pt>
                <c:pt idx="85">
                  <c:v>45402</c:v>
                </c:pt>
                <c:pt idx="86">
                  <c:v>45404</c:v>
                </c:pt>
                <c:pt idx="87">
                  <c:v>45405</c:v>
                </c:pt>
                <c:pt idx="88">
                  <c:v>45406</c:v>
                </c:pt>
                <c:pt idx="89">
                  <c:v>45407</c:v>
                </c:pt>
                <c:pt idx="90">
                  <c:v>45408</c:v>
                </c:pt>
                <c:pt idx="91">
                  <c:v>45409</c:v>
                </c:pt>
                <c:pt idx="92">
                  <c:v>45411</c:v>
                </c:pt>
                <c:pt idx="93">
                  <c:v>45412</c:v>
                </c:pt>
                <c:pt idx="94">
                  <c:v>45413</c:v>
                </c:pt>
                <c:pt idx="95">
                  <c:v>45418</c:v>
                </c:pt>
                <c:pt idx="96">
                  <c:v>45419</c:v>
                </c:pt>
                <c:pt idx="97">
                  <c:v>45420</c:v>
                </c:pt>
                <c:pt idx="98">
                  <c:v>45421</c:v>
                </c:pt>
                <c:pt idx="99">
                  <c:v>45422</c:v>
                </c:pt>
                <c:pt idx="100">
                  <c:v>45423</c:v>
                </c:pt>
                <c:pt idx="101">
                  <c:v>45425</c:v>
                </c:pt>
                <c:pt idx="102">
                  <c:v>45426</c:v>
                </c:pt>
                <c:pt idx="103">
                  <c:v>45427</c:v>
                </c:pt>
                <c:pt idx="104">
                  <c:v>45428</c:v>
                </c:pt>
                <c:pt idx="105">
                  <c:v>45429</c:v>
                </c:pt>
                <c:pt idx="106">
                  <c:v>45430</c:v>
                </c:pt>
                <c:pt idx="107">
                  <c:v>45432</c:v>
                </c:pt>
                <c:pt idx="108">
                  <c:v>45433</c:v>
                </c:pt>
                <c:pt idx="109">
                  <c:v>45434</c:v>
                </c:pt>
                <c:pt idx="110">
                  <c:v>45435</c:v>
                </c:pt>
                <c:pt idx="111">
                  <c:v>45436</c:v>
                </c:pt>
                <c:pt idx="112">
                  <c:v>45437</c:v>
                </c:pt>
                <c:pt idx="113">
                  <c:v>45439</c:v>
                </c:pt>
                <c:pt idx="114">
                  <c:v>45440</c:v>
                </c:pt>
                <c:pt idx="115">
                  <c:v>45441</c:v>
                </c:pt>
                <c:pt idx="116">
                  <c:v>45442</c:v>
                </c:pt>
                <c:pt idx="117">
                  <c:v>45443</c:v>
                </c:pt>
                <c:pt idx="118">
                  <c:v>45444</c:v>
                </c:pt>
                <c:pt idx="119">
                  <c:v>45446</c:v>
                </c:pt>
                <c:pt idx="120">
                  <c:v>45447</c:v>
                </c:pt>
                <c:pt idx="121">
                  <c:v>45448</c:v>
                </c:pt>
                <c:pt idx="122">
                  <c:v>45449</c:v>
                </c:pt>
                <c:pt idx="123">
                  <c:v>45450</c:v>
                </c:pt>
                <c:pt idx="124">
                  <c:v>45451</c:v>
                </c:pt>
                <c:pt idx="125">
                  <c:v>45454</c:v>
                </c:pt>
                <c:pt idx="126">
                  <c:v>45455</c:v>
                </c:pt>
                <c:pt idx="127">
                  <c:v>45456</c:v>
                </c:pt>
                <c:pt idx="128">
                  <c:v>45457</c:v>
                </c:pt>
                <c:pt idx="129">
                  <c:v>45458</c:v>
                </c:pt>
                <c:pt idx="130">
                  <c:v>45460</c:v>
                </c:pt>
                <c:pt idx="131">
                  <c:v>45461</c:v>
                </c:pt>
                <c:pt idx="132">
                  <c:v>45462</c:v>
                </c:pt>
                <c:pt idx="133">
                  <c:v>45463</c:v>
                </c:pt>
                <c:pt idx="134">
                  <c:v>45464</c:v>
                </c:pt>
                <c:pt idx="135">
                  <c:v>45465</c:v>
                </c:pt>
                <c:pt idx="136">
                  <c:v>45467</c:v>
                </c:pt>
                <c:pt idx="137">
                  <c:v>45468</c:v>
                </c:pt>
                <c:pt idx="138">
                  <c:v>45469</c:v>
                </c:pt>
                <c:pt idx="139">
                  <c:v>45470</c:v>
                </c:pt>
                <c:pt idx="140">
                  <c:v>45471</c:v>
                </c:pt>
                <c:pt idx="141">
                  <c:v>45472</c:v>
                </c:pt>
                <c:pt idx="142">
                  <c:v>45474</c:v>
                </c:pt>
                <c:pt idx="143">
                  <c:v>45475</c:v>
                </c:pt>
                <c:pt idx="144">
                  <c:v>45476</c:v>
                </c:pt>
                <c:pt idx="145">
                  <c:v>45477</c:v>
                </c:pt>
                <c:pt idx="146">
                  <c:v>45478</c:v>
                </c:pt>
                <c:pt idx="147">
                  <c:v>45479</c:v>
                </c:pt>
                <c:pt idx="148">
                  <c:v>45481</c:v>
                </c:pt>
                <c:pt idx="149">
                  <c:v>45482</c:v>
                </c:pt>
                <c:pt idx="150">
                  <c:v>45483</c:v>
                </c:pt>
                <c:pt idx="151">
                  <c:v>45484</c:v>
                </c:pt>
                <c:pt idx="152">
                  <c:v>45485</c:v>
                </c:pt>
                <c:pt idx="153">
                  <c:v>45486</c:v>
                </c:pt>
                <c:pt idx="154">
                  <c:v>45488</c:v>
                </c:pt>
                <c:pt idx="155">
                  <c:v>45489</c:v>
                </c:pt>
                <c:pt idx="156">
                  <c:v>45490</c:v>
                </c:pt>
                <c:pt idx="157">
                  <c:v>45491</c:v>
                </c:pt>
                <c:pt idx="158">
                  <c:v>45492</c:v>
                </c:pt>
                <c:pt idx="159">
                  <c:v>45493</c:v>
                </c:pt>
                <c:pt idx="160">
                  <c:v>45495</c:v>
                </c:pt>
                <c:pt idx="161">
                  <c:v>45496</c:v>
                </c:pt>
                <c:pt idx="162">
                  <c:v>45497</c:v>
                </c:pt>
                <c:pt idx="163">
                  <c:v>45498</c:v>
                </c:pt>
                <c:pt idx="164">
                  <c:v>45499</c:v>
                </c:pt>
                <c:pt idx="165">
                  <c:v>45500</c:v>
                </c:pt>
                <c:pt idx="166">
                  <c:v>45502</c:v>
                </c:pt>
                <c:pt idx="167">
                  <c:v>45503</c:v>
                </c:pt>
                <c:pt idx="168">
                  <c:v>45504</c:v>
                </c:pt>
                <c:pt idx="169">
                  <c:v>45505</c:v>
                </c:pt>
                <c:pt idx="170">
                  <c:v>45506</c:v>
                </c:pt>
                <c:pt idx="171">
                  <c:v>45507</c:v>
                </c:pt>
                <c:pt idx="172">
                  <c:v>45509</c:v>
                </c:pt>
                <c:pt idx="173">
                  <c:v>45510</c:v>
                </c:pt>
                <c:pt idx="174">
                  <c:v>45511</c:v>
                </c:pt>
                <c:pt idx="175">
                  <c:v>45512</c:v>
                </c:pt>
                <c:pt idx="176">
                  <c:v>45513</c:v>
                </c:pt>
                <c:pt idx="177">
                  <c:v>45514</c:v>
                </c:pt>
                <c:pt idx="178">
                  <c:v>45516</c:v>
                </c:pt>
                <c:pt idx="179">
                  <c:v>45517</c:v>
                </c:pt>
                <c:pt idx="180">
                  <c:v>45518</c:v>
                </c:pt>
                <c:pt idx="181">
                  <c:v>45519</c:v>
                </c:pt>
                <c:pt idx="182">
                  <c:v>45520</c:v>
                </c:pt>
                <c:pt idx="183">
                  <c:v>45521</c:v>
                </c:pt>
                <c:pt idx="184">
                  <c:v>45523</c:v>
                </c:pt>
                <c:pt idx="185">
                  <c:v>45524</c:v>
                </c:pt>
                <c:pt idx="186">
                  <c:v>45525</c:v>
                </c:pt>
                <c:pt idx="187">
                  <c:v>45526</c:v>
                </c:pt>
                <c:pt idx="188">
                  <c:v>45527</c:v>
                </c:pt>
                <c:pt idx="189">
                  <c:v>45528</c:v>
                </c:pt>
                <c:pt idx="190">
                  <c:v>45530</c:v>
                </c:pt>
                <c:pt idx="191">
                  <c:v>45531</c:v>
                </c:pt>
                <c:pt idx="192">
                  <c:v>45532</c:v>
                </c:pt>
                <c:pt idx="193">
                  <c:v>45533</c:v>
                </c:pt>
                <c:pt idx="194">
                  <c:v>45534</c:v>
                </c:pt>
                <c:pt idx="195">
                  <c:v>45535</c:v>
                </c:pt>
                <c:pt idx="196">
                  <c:v>45537</c:v>
                </c:pt>
                <c:pt idx="197">
                  <c:v>45538</c:v>
                </c:pt>
                <c:pt idx="198">
                  <c:v>45539</c:v>
                </c:pt>
                <c:pt idx="199">
                  <c:v>45540</c:v>
                </c:pt>
                <c:pt idx="200">
                  <c:v>45541</c:v>
                </c:pt>
                <c:pt idx="201">
                  <c:v>45542</c:v>
                </c:pt>
                <c:pt idx="202">
                  <c:v>45544</c:v>
                </c:pt>
                <c:pt idx="203">
                  <c:v>45545</c:v>
                </c:pt>
                <c:pt idx="204">
                  <c:v>45546</c:v>
                </c:pt>
                <c:pt idx="205">
                  <c:v>45547</c:v>
                </c:pt>
                <c:pt idx="206">
                  <c:v>45548</c:v>
                </c:pt>
                <c:pt idx="207">
                  <c:v>45549</c:v>
                </c:pt>
                <c:pt idx="208">
                  <c:v>45553</c:v>
                </c:pt>
                <c:pt idx="209">
                  <c:v>45554</c:v>
                </c:pt>
                <c:pt idx="210">
                  <c:v>45555</c:v>
                </c:pt>
                <c:pt idx="211">
                  <c:v>45556</c:v>
                </c:pt>
                <c:pt idx="212">
                  <c:v>45558</c:v>
                </c:pt>
                <c:pt idx="213">
                  <c:v>45559</c:v>
                </c:pt>
                <c:pt idx="214">
                  <c:v>45560</c:v>
                </c:pt>
                <c:pt idx="215">
                  <c:v>45561</c:v>
                </c:pt>
                <c:pt idx="216">
                  <c:v>45562</c:v>
                </c:pt>
                <c:pt idx="217">
                  <c:v>45563</c:v>
                </c:pt>
                <c:pt idx="218">
                  <c:v>45565</c:v>
                </c:pt>
                <c:pt idx="219">
                  <c:v>45566</c:v>
                </c:pt>
                <c:pt idx="220">
                  <c:v>45573</c:v>
                </c:pt>
                <c:pt idx="221">
                  <c:v>45574</c:v>
                </c:pt>
                <c:pt idx="222">
                  <c:v>45575</c:v>
                </c:pt>
                <c:pt idx="223">
                  <c:v>45576</c:v>
                </c:pt>
                <c:pt idx="224">
                  <c:v>45577</c:v>
                </c:pt>
                <c:pt idx="225">
                  <c:v>45579</c:v>
                </c:pt>
                <c:pt idx="226">
                  <c:v>45580</c:v>
                </c:pt>
                <c:pt idx="227">
                  <c:v>45581</c:v>
                </c:pt>
                <c:pt idx="228">
                  <c:v>45582</c:v>
                </c:pt>
                <c:pt idx="229">
                  <c:v>45583</c:v>
                </c:pt>
                <c:pt idx="230">
                  <c:v>45584</c:v>
                </c:pt>
                <c:pt idx="231">
                  <c:v>45586</c:v>
                </c:pt>
                <c:pt idx="232">
                  <c:v>45587</c:v>
                </c:pt>
                <c:pt idx="233">
                  <c:v>45588</c:v>
                </c:pt>
                <c:pt idx="234">
                  <c:v>45589</c:v>
                </c:pt>
                <c:pt idx="235">
                  <c:v>45590</c:v>
                </c:pt>
                <c:pt idx="236">
                  <c:v>45591</c:v>
                </c:pt>
                <c:pt idx="237">
                  <c:v>45593</c:v>
                </c:pt>
                <c:pt idx="238">
                  <c:v>45594</c:v>
                </c:pt>
                <c:pt idx="239">
                  <c:v>45595</c:v>
                </c:pt>
                <c:pt idx="240">
                  <c:v>45596</c:v>
                </c:pt>
                <c:pt idx="241">
                  <c:v>45597</c:v>
                </c:pt>
                <c:pt idx="242">
                  <c:v>45598</c:v>
                </c:pt>
                <c:pt idx="243">
                  <c:v>45600</c:v>
                </c:pt>
                <c:pt idx="244">
                  <c:v>45601</c:v>
                </c:pt>
                <c:pt idx="245">
                  <c:v>45602</c:v>
                </c:pt>
                <c:pt idx="246">
                  <c:v>45603</c:v>
                </c:pt>
                <c:pt idx="247">
                  <c:v>45604</c:v>
                </c:pt>
                <c:pt idx="248">
                  <c:v>45605</c:v>
                </c:pt>
                <c:pt idx="249">
                  <c:v>45607</c:v>
                </c:pt>
                <c:pt idx="250">
                  <c:v>45608</c:v>
                </c:pt>
                <c:pt idx="251">
                  <c:v>45609</c:v>
                </c:pt>
                <c:pt idx="252">
                  <c:v>45610</c:v>
                </c:pt>
                <c:pt idx="253">
                  <c:v>45611</c:v>
                </c:pt>
                <c:pt idx="254">
                  <c:v>45612</c:v>
                </c:pt>
                <c:pt idx="255">
                  <c:v>45614</c:v>
                </c:pt>
                <c:pt idx="256">
                  <c:v>45615</c:v>
                </c:pt>
                <c:pt idx="257">
                  <c:v>45616</c:v>
                </c:pt>
                <c:pt idx="258">
                  <c:v>45617</c:v>
                </c:pt>
                <c:pt idx="259">
                  <c:v>45618</c:v>
                </c:pt>
                <c:pt idx="260">
                  <c:v>45619</c:v>
                </c:pt>
                <c:pt idx="261">
                  <c:v>45621</c:v>
                </c:pt>
                <c:pt idx="262">
                  <c:v>45622</c:v>
                </c:pt>
                <c:pt idx="263">
                  <c:v>45623</c:v>
                </c:pt>
                <c:pt idx="264">
                  <c:v>45624</c:v>
                </c:pt>
                <c:pt idx="265">
                  <c:v>45625</c:v>
                </c:pt>
                <c:pt idx="266">
                  <c:v>45626</c:v>
                </c:pt>
                <c:pt idx="267">
                  <c:v>45628</c:v>
                </c:pt>
                <c:pt idx="268">
                  <c:v>45629</c:v>
                </c:pt>
                <c:pt idx="269">
                  <c:v>45630</c:v>
                </c:pt>
                <c:pt idx="270">
                  <c:v>45631</c:v>
                </c:pt>
                <c:pt idx="271">
                  <c:v>45632</c:v>
                </c:pt>
                <c:pt idx="272">
                  <c:v>45633</c:v>
                </c:pt>
                <c:pt idx="273">
                  <c:v>45635</c:v>
                </c:pt>
                <c:pt idx="274">
                  <c:v>45636</c:v>
                </c:pt>
                <c:pt idx="275">
                  <c:v>45637</c:v>
                </c:pt>
                <c:pt idx="276">
                  <c:v>45638</c:v>
                </c:pt>
                <c:pt idx="277">
                  <c:v>45639</c:v>
                </c:pt>
                <c:pt idx="278">
                  <c:v>45640</c:v>
                </c:pt>
                <c:pt idx="279">
                  <c:v>45642</c:v>
                </c:pt>
                <c:pt idx="280">
                  <c:v>45643</c:v>
                </c:pt>
              </c:numCache>
            </c:numRef>
          </c:cat>
          <c:val>
            <c:numRef>
              <c:f>Sheet2!$K$2:$K$282</c:f>
              <c:numCache>
                <c:formatCode>0.0000_ </c:formatCode>
                <c:ptCount val="281"/>
                <c:pt idx="0">
                  <c:v>6.4479239999999995</c:v>
                </c:pt>
                <c:pt idx="1">
                  <c:v>6.4600499999999998</c:v>
                </c:pt>
                <c:pt idx="2">
                  <c:v>6.4632600000000009</c:v>
                </c:pt>
                <c:pt idx="3">
                  <c:v>6.4695</c:v>
                </c:pt>
                <c:pt idx="4">
                  <c:v>6.4695</c:v>
                </c:pt>
                <c:pt idx="5">
                  <c:v>6.4702999999999999</c:v>
                </c:pt>
                <c:pt idx="6">
                  <c:v>6.4739759999999995</c:v>
                </c:pt>
                <c:pt idx="7">
                  <c:v>6.4833100000000004</c:v>
                </c:pt>
                <c:pt idx="8">
                  <c:v>6.4920999999999998</c:v>
                </c:pt>
                <c:pt idx="9">
                  <c:v>6.4926990000000009</c:v>
                </c:pt>
                <c:pt idx="10">
                  <c:v>6.4926990000000009</c:v>
                </c:pt>
                <c:pt idx="11">
                  <c:v>6.5003130000000002</c:v>
                </c:pt>
                <c:pt idx="12">
                  <c:v>6.5037000000000003</c:v>
                </c:pt>
                <c:pt idx="13">
                  <c:v>6.5008019999999993</c:v>
                </c:pt>
                <c:pt idx="14">
                  <c:v>6.4975199999999997</c:v>
                </c:pt>
                <c:pt idx="15">
                  <c:v>6.4939099999999996</c:v>
                </c:pt>
                <c:pt idx="16">
                  <c:v>6.4939099999999996</c:v>
                </c:pt>
                <c:pt idx="17">
                  <c:v>6.4810999999999996</c:v>
                </c:pt>
                <c:pt idx="18">
                  <c:v>6.4872799999999993</c:v>
                </c:pt>
                <c:pt idx="19">
                  <c:v>6.4818499999999988</c:v>
                </c:pt>
                <c:pt idx="20">
                  <c:v>6.4813219999999996</c:v>
                </c:pt>
                <c:pt idx="21">
                  <c:v>6.4855869999999998</c:v>
                </c:pt>
                <c:pt idx="22">
                  <c:v>6.4855849999999995</c:v>
                </c:pt>
                <c:pt idx="23">
                  <c:v>6.4822490000000004</c:v>
                </c:pt>
                <c:pt idx="24">
                  <c:v>6.4679830000000003</c:v>
                </c:pt>
                <c:pt idx="25">
                  <c:v>6.47485</c:v>
                </c:pt>
                <c:pt idx="26">
                  <c:v>6.4876810000000011</c:v>
                </c:pt>
                <c:pt idx="27">
                  <c:v>6.4847000000000001</c:v>
                </c:pt>
                <c:pt idx="28">
                  <c:v>6.4847000000000001</c:v>
                </c:pt>
                <c:pt idx="29">
                  <c:v>6.4789059999999994</c:v>
                </c:pt>
                <c:pt idx="30">
                  <c:v>6.4850000000000003</c:v>
                </c:pt>
                <c:pt idx="31">
                  <c:v>6.478140999999999</c:v>
                </c:pt>
                <c:pt idx="32">
                  <c:v>6.4740199999999994</c:v>
                </c:pt>
                <c:pt idx="33">
                  <c:v>6.4726749999999997</c:v>
                </c:pt>
                <c:pt idx="34">
                  <c:v>6.4578799999999994</c:v>
                </c:pt>
                <c:pt idx="35">
                  <c:v>6.4560939999999993</c:v>
                </c:pt>
                <c:pt idx="36">
                  <c:v>6.4529099999999984</c:v>
                </c:pt>
                <c:pt idx="37">
                  <c:v>6.4412819999999993</c:v>
                </c:pt>
                <c:pt idx="38">
                  <c:v>6.4368059999999998</c:v>
                </c:pt>
                <c:pt idx="39">
                  <c:v>6.4368059999999998</c:v>
                </c:pt>
                <c:pt idx="40">
                  <c:v>6.4462159999999997</c:v>
                </c:pt>
                <c:pt idx="41">
                  <c:v>6.4374829999999985</c:v>
                </c:pt>
                <c:pt idx="42">
                  <c:v>6.4329449999999992</c:v>
                </c:pt>
                <c:pt idx="43">
                  <c:v>6.4375879999999999</c:v>
                </c:pt>
                <c:pt idx="44">
                  <c:v>6.4426880000000004</c:v>
                </c:pt>
                <c:pt idx="45">
                  <c:v>6.4426880000000004</c:v>
                </c:pt>
                <c:pt idx="46">
                  <c:v>6.4410620000000014</c:v>
                </c:pt>
                <c:pt idx="47">
                  <c:v>6.4323589999999999</c:v>
                </c:pt>
                <c:pt idx="48">
                  <c:v>6.4317820000000001</c:v>
                </c:pt>
                <c:pt idx="49">
                  <c:v>6.4387500000000006</c:v>
                </c:pt>
                <c:pt idx="50">
                  <c:v>6.4426940000000004</c:v>
                </c:pt>
                <c:pt idx="51">
                  <c:v>6.4426800000000002</c:v>
                </c:pt>
                <c:pt idx="52">
                  <c:v>6.441573</c:v>
                </c:pt>
                <c:pt idx="53">
                  <c:v>6.4392889999999996</c:v>
                </c:pt>
                <c:pt idx="54">
                  <c:v>6.4271130000000003</c:v>
                </c:pt>
                <c:pt idx="55">
                  <c:v>6.4343370000000011</c:v>
                </c:pt>
                <c:pt idx="56">
                  <c:v>6.4299650000000002</c:v>
                </c:pt>
                <c:pt idx="57">
                  <c:v>6.4299660000000003</c:v>
                </c:pt>
                <c:pt idx="58">
                  <c:v>6.4254509999999998</c:v>
                </c:pt>
                <c:pt idx="59">
                  <c:v>6.4243749999999986</c:v>
                </c:pt>
                <c:pt idx="60">
                  <c:v>6.4259880000000003</c:v>
                </c:pt>
                <c:pt idx="61">
                  <c:v>6.428655</c:v>
                </c:pt>
                <c:pt idx="62">
                  <c:v>6.4376990000000003</c:v>
                </c:pt>
                <c:pt idx="63">
                  <c:v>6.4376990000000003</c:v>
                </c:pt>
                <c:pt idx="64">
                  <c:v>6.4300059999999997</c:v>
                </c:pt>
                <c:pt idx="65">
                  <c:v>6.4188549999999998</c:v>
                </c:pt>
                <c:pt idx="66">
                  <c:v>6.4238989999999996</c:v>
                </c:pt>
                <c:pt idx="67">
                  <c:v>6.4238400000000002</c:v>
                </c:pt>
                <c:pt idx="68">
                  <c:v>6.4227500000000006</c:v>
                </c:pt>
                <c:pt idx="69">
                  <c:v>6.4227500000000006</c:v>
                </c:pt>
                <c:pt idx="70">
                  <c:v>6.4246999999999996</c:v>
                </c:pt>
                <c:pt idx="71">
                  <c:v>6.4187000000000003</c:v>
                </c:pt>
                <c:pt idx="72">
                  <c:v>6.4165089999999996</c:v>
                </c:pt>
                <c:pt idx="73">
                  <c:v>6.4165089999999996</c:v>
                </c:pt>
                <c:pt idx="74">
                  <c:v>6.411611999999999</c:v>
                </c:pt>
                <c:pt idx="75">
                  <c:v>6.4167000000000005</c:v>
                </c:pt>
                <c:pt idx="76">
                  <c:v>6.4147500000000015</c:v>
                </c:pt>
                <c:pt idx="77">
                  <c:v>6.4052499999999997</c:v>
                </c:pt>
                <c:pt idx="78">
                  <c:v>6.4035000000000002</c:v>
                </c:pt>
                <c:pt idx="79">
                  <c:v>6.4035000000000002</c:v>
                </c:pt>
                <c:pt idx="80">
                  <c:v>6.4045000000000005</c:v>
                </c:pt>
                <c:pt idx="81">
                  <c:v>6.4041999999999994</c:v>
                </c:pt>
                <c:pt idx="82">
                  <c:v>6.4045999999999994</c:v>
                </c:pt>
                <c:pt idx="83">
                  <c:v>6.4086600000000002</c:v>
                </c:pt>
                <c:pt idx="84">
                  <c:v>6.4085200000000002</c:v>
                </c:pt>
                <c:pt idx="85">
                  <c:v>6.4085200000000002</c:v>
                </c:pt>
                <c:pt idx="86">
                  <c:v>6.3949999999999996</c:v>
                </c:pt>
                <c:pt idx="87">
                  <c:v>6.3761000000000001</c:v>
                </c:pt>
                <c:pt idx="88">
                  <c:v>6.3757000000000001</c:v>
                </c:pt>
                <c:pt idx="89">
                  <c:v>6.3857500000000007</c:v>
                </c:pt>
                <c:pt idx="90">
                  <c:v>6.3923990000000002</c:v>
                </c:pt>
                <c:pt idx="91">
                  <c:v>6.3923990000000002</c:v>
                </c:pt>
                <c:pt idx="92">
                  <c:v>6.4046499999999993</c:v>
                </c:pt>
                <c:pt idx="93">
                  <c:v>6.4032</c:v>
                </c:pt>
                <c:pt idx="94">
                  <c:v>6.4032</c:v>
                </c:pt>
                <c:pt idx="95">
                  <c:v>6.41005</c:v>
                </c:pt>
                <c:pt idx="96">
                  <c:v>6.4040300000000006</c:v>
                </c:pt>
                <c:pt idx="97">
                  <c:v>6.3963390000000002</c:v>
                </c:pt>
                <c:pt idx="98">
                  <c:v>6.3989740000000008</c:v>
                </c:pt>
                <c:pt idx="99">
                  <c:v>6.4032</c:v>
                </c:pt>
                <c:pt idx="100">
                  <c:v>6.4032</c:v>
                </c:pt>
                <c:pt idx="101">
                  <c:v>6.389899999999999</c:v>
                </c:pt>
                <c:pt idx="102">
                  <c:v>6.3870519999999997</c:v>
                </c:pt>
                <c:pt idx="103">
                  <c:v>6.3832009999999997</c:v>
                </c:pt>
                <c:pt idx="104">
                  <c:v>6.3833000000000011</c:v>
                </c:pt>
                <c:pt idx="105">
                  <c:v>6.3834499999999998</c:v>
                </c:pt>
                <c:pt idx="106">
                  <c:v>6.3834499999999998</c:v>
                </c:pt>
                <c:pt idx="107">
                  <c:v>6.3804379999999989</c:v>
                </c:pt>
                <c:pt idx="108">
                  <c:v>6.3838699999999999</c:v>
                </c:pt>
                <c:pt idx="109">
                  <c:v>6.3791119999999992</c:v>
                </c:pt>
                <c:pt idx="110">
                  <c:v>6.3807559999999999</c:v>
                </c:pt>
                <c:pt idx="111">
                  <c:v>6.3847750000000003</c:v>
                </c:pt>
                <c:pt idx="112">
                  <c:v>6.3847750000000003</c:v>
                </c:pt>
                <c:pt idx="113">
                  <c:v>6.3854100000000003</c:v>
                </c:pt>
                <c:pt idx="114">
                  <c:v>6.3871060000000002</c:v>
                </c:pt>
                <c:pt idx="115">
                  <c:v>6.3851700000000005</c:v>
                </c:pt>
                <c:pt idx="116">
                  <c:v>6.3880750000000006</c:v>
                </c:pt>
                <c:pt idx="117">
                  <c:v>6.3858559999999995</c:v>
                </c:pt>
                <c:pt idx="118">
                  <c:v>6.3858559999999995</c:v>
                </c:pt>
                <c:pt idx="119">
                  <c:v>6.3815000000000008</c:v>
                </c:pt>
                <c:pt idx="120">
                  <c:v>6.3870009999999997</c:v>
                </c:pt>
                <c:pt idx="121">
                  <c:v>6.3833100000000007</c:v>
                </c:pt>
                <c:pt idx="122">
                  <c:v>6.3902049999999999</c:v>
                </c:pt>
                <c:pt idx="123">
                  <c:v>6.3887499999999999</c:v>
                </c:pt>
                <c:pt idx="124">
                  <c:v>6.3887499999999999</c:v>
                </c:pt>
                <c:pt idx="125">
                  <c:v>6.3819150000000002</c:v>
                </c:pt>
                <c:pt idx="126">
                  <c:v>6.3807999999999998</c:v>
                </c:pt>
                <c:pt idx="127">
                  <c:v>6.3847419999999993</c:v>
                </c:pt>
                <c:pt idx="128">
                  <c:v>6.5770219999999995</c:v>
                </c:pt>
                <c:pt idx="129">
                  <c:v>6.3870250000000004</c:v>
                </c:pt>
                <c:pt idx="130">
                  <c:v>6.3785099999999995</c:v>
                </c:pt>
                <c:pt idx="131">
                  <c:v>6.3798250000000003</c:v>
                </c:pt>
                <c:pt idx="132">
                  <c:v>6.3747049999999996</c:v>
                </c:pt>
                <c:pt idx="133">
                  <c:v>6.3814100000000007</c:v>
                </c:pt>
                <c:pt idx="134">
                  <c:v>6.3834</c:v>
                </c:pt>
                <c:pt idx="135">
                  <c:v>6.3834</c:v>
                </c:pt>
                <c:pt idx="136">
                  <c:v>6.3785600000000002</c:v>
                </c:pt>
                <c:pt idx="137">
                  <c:v>6.3825449999999995</c:v>
                </c:pt>
                <c:pt idx="138">
                  <c:v>6.3796879999999998</c:v>
                </c:pt>
                <c:pt idx="139">
                  <c:v>6.3785249999999989</c:v>
                </c:pt>
                <c:pt idx="140">
                  <c:v>6.3831310000000006</c:v>
                </c:pt>
                <c:pt idx="141">
                  <c:v>6.3831310000000006</c:v>
                </c:pt>
                <c:pt idx="142">
                  <c:v>6.3832250000000004</c:v>
                </c:pt>
                <c:pt idx="143">
                  <c:v>6.3785550000000004</c:v>
                </c:pt>
                <c:pt idx="144">
                  <c:v>6.3809199999999997</c:v>
                </c:pt>
                <c:pt idx="145">
                  <c:v>6.3902989999999997</c:v>
                </c:pt>
                <c:pt idx="146">
                  <c:v>6.3945499999999997</c:v>
                </c:pt>
                <c:pt idx="147">
                  <c:v>6.3945499999999997</c:v>
                </c:pt>
                <c:pt idx="148">
                  <c:v>6.3950469999999999</c:v>
                </c:pt>
                <c:pt idx="149">
                  <c:v>6.3933050000000007</c:v>
                </c:pt>
                <c:pt idx="150">
                  <c:v>6.3898659999999996</c:v>
                </c:pt>
                <c:pt idx="151">
                  <c:v>6.4307500000000006</c:v>
                </c:pt>
                <c:pt idx="152">
                  <c:v>6.4042099999999991</c:v>
                </c:pt>
                <c:pt idx="153">
                  <c:v>6.4042099999999991</c:v>
                </c:pt>
                <c:pt idx="154">
                  <c:v>6.4013800000000005</c:v>
                </c:pt>
                <c:pt idx="155">
                  <c:v>6.3972949999999997</c:v>
                </c:pt>
                <c:pt idx="156">
                  <c:v>6.3996899999999997</c:v>
                </c:pt>
                <c:pt idx="157">
                  <c:v>6.4047999999999998</c:v>
                </c:pt>
                <c:pt idx="158">
                  <c:v>6.4046609999999999</c:v>
                </c:pt>
                <c:pt idx="159">
                  <c:v>6.4031120000000001</c:v>
                </c:pt>
                <c:pt idx="160">
                  <c:v>6.3907499999999988</c:v>
                </c:pt>
                <c:pt idx="161">
                  <c:v>6.3876379999999999</c:v>
                </c:pt>
                <c:pt idx="162">
                  <c:v>6.3907509999999998</c:v>
                </c:pt>
                <c:pt idx="163">
                  <c:v>6.4023190000000003</c:v>
                </c:pt>
                <c:pt idx="164">
                  <c:v>6.3867499999999984</c:v>
                </c:pt>
                <c:pt idx="165">
                  <c:v>6.3867499999999984</c:v>
                </c:pt>
                <c:pt idx="166">
                  <c:v>6.3954249999999995</c:v>
                </c:pt>
                <c:pt idx="167">
                  <c:v>6.3917950000000001</c:v>
                </c:pt>
                <c:pt idx="168">
                  <c:v>6.3951389999999995</c:v>
                </c:pt>
                <c:pt idx="169">
                  <c:v>6.4075370000000005</c:v>
                </c:pt>
                <c:pt idx="170">
                  <c:v>6.4244309999999993</c:v>
                </c:pt>
                <c:pt idx="171">
                  <c:v>6.4449349999999992</c:v>
                </c:pt>
                <c:pt idx="172">
                  <c:v>6.4605999999999995</c:v>
                </c:pt>
                <c:pt idx="173">
                  <c:v>6.4469340000000006</c:v>
                </c:pt>
                <c:pt idx="174">
                  <c:v>6.4393970000000014</c:v>
                </c:pt>
                <c:pt idx="175">
                  <c:v>6.4641000000000002</c:v>
                </c:pt>
                <c:pt idx="176">
                  <c:v>6.4924499999999998</c:v>
                </c:pt>
                <c:pt idx="177">
                  <c:v>6.4924499999999998</c:v>
                </c:pt>
                <c:pt idx="178">
                  <c:v>6.5001010000000008</c:v>
                </c:pt>
                <c:pt idx="179">
                  <c:v>6.4989560000000006</c:v>
                </c:pt>
                <c:pt idx="180">
                  <c:v>6.5034949999999991</c:v>
                </c:pt>
                <c:pt idx="181">
                  <c:v>6.504999999999999</c:v>
                </c:pt>
                <c:pt idx="182">
                  <c:v>6.5018869999999991</c:v>
                </c:pt>
                <c:pt idx="183">
                  <c:v>6.5018869999999991</c:v>
                </c:pt>
                <c:pt idx="184">
                  <c:v>6.5163819999999992</c:v>
                </c:pt>
                <c:pt idx="185">
                  <c:v>6.5047600000000001</c:v>
                </c:pt>
                <c:pt idx="186">
                  <c:v>6.504067</c:v>
                </c:pt>
                <c:pt idx="187">
                  <c:v>6.5087699999999993</c:v>
                </c:pt>
                <c:pt idx="188">
                  <c:v>6.5290799999999987</c:v>
                </c:pt>
                <c:pt idx="189">
                  <c:v>6.5290799999999987</c:v>
                </c:pt>
                <c:pt idx="190">
                  <c:v>6.5287999999999995</c:v>
                </c:pt>
                <c:pt idx="191">
                  <c:v>6.5331999999999999</c:v>
                </c:pt>
                <c:pt idx="192">
                  <c:v>6.5410999999999992</c:v>
                </c:pt>
                <c:pt idx="193">
                  <c:v>6.5683500000000006</c:v>
                </c:pt>
                <c:pt idx="194">
                  <c:v>6.5623639999999996</c:v>
                </c:pt>
                <c:pt idx="195">
                  <c:v>6.5623639999999996</c:v>
                </c:pt>
                <c:pt idx="196">
                  <c:v>6.5395500000000002</c:v>
                </c:pt>
                <c:pt idx="197">
                  <c:v>6.5215010000000007</c:v>
                </c:pt>
                <c:pt idx="198">
                  <c:v>6.5297499999999991</c:v>
                </c:pt>
                <c:pt idx="199">
                  <c:v>6.5180660000000001</c:v>
                </c:pt>
                <c:pt idx="200">
                  <c:v>6.5235890000000003</c:v>
                </c:pt>
                <c:pt idx="201">
                  <c:v>6.5265589999999998</c:v>
                </c:pt>
                <c:pt idx="202">
                  <c:v>6.5179749999999999</c:v>
                </c:pt>
                <c:pt idx="203">
                  <c:v>6.5339010000000002</c:v>
                </c:pt>
                <c:pt idx="204">
                  <c:v>6.5591010000000001</c:v>
                </c:pt>
                <c:pt idx="205">
                  <c:v>6.5562000000000005</c:v>
                </c:pt>
                <c:pt idx="206">
                  <c:v>6.5593999999999992</c:v>
                </c:pt>
                <c:pt idx="207">
                  <c:v>6.5593999999999992</c:v>
                </c:pt>
                <c:pt idx="208">
                  <c:v>6.5456999999999992</c:v>
                </c:pt>
                <c:pt idx="209">
                  <c:v>6.5993030000000008</c:v>
                </c:pt>
                <c:pt idx="210">
                  <c:v>6.5765250000000002</c:v>
                </c:pt>
                <c:pt idx="211">
                  <c:v>6.5765250000000002</c:v>
                </c:pt>
                <c:pt idx="212">
                  <c:v>6.5606850000000003</c:v>
                </c:pt>
                <c:pt idx="213">
                  <c:v>6.5472600000000005</c:v>
                </c:pt>
                <c:pt idx="214">
                  <c:v>6.5372500000000002</c:v>
                </c:pt>
                <c:pt idx="215">
                  <c:v>6.56175</c:v>
                </c:pt>
                <c:pt idx="216">
                  <c:v>6.5464000000000002</c:v>
                </c:pt>
                <c:pt idx="217">
                  <c:v>6.5464000000000002</c:v>
                </c:pt>
                <c:pt idx="218">
                  <c:v>6.548</c:v>
                </c:pt>
                <c:pt idx="219">
                  <c:v>6.548</c:v>
                </c:pt>
                <c:pt idx="220">
                  <c:v>6.5762519999999993</c:v>
                </c:pt>
                <c:pt idx="221">
                  <c:v>6.5728989999999996</c:v>
                </c:pt>
                <c:pt idx="222">
                  <c:v>6.5906470000000006</c:v>
                </c:pt>
                <c:pt idx="223">
                  <c:v>6.6003499999999997</c:v>
                </c:pt>
                <c:pt idx="224">
                  <c:v>6.6003499999999997</c:v>
                </c:pt>
                <c:pt idx="225">
                  <c:v>6.6109499999999999</c:v>
                </c:pt>
                <c:pt idx="226">
                  <c:v>6.6126699999999996</c:v>
                </c:pt>
                <c:pt idx="227">
                  <c:v>6.6303390000000002</c:v>
                </c:pt>
                <c:pt idx="228">
                  <c:v>6.6182670000000003</c:v>
                </c:pt>
                <c:pt idx="229">
                  <c:v>6.6276099999999989</c:v>
                </c:pt>
                <c:pt idx="230">
                  <c:v>6.6275819999999994</c:v>
                </c:pt>
                <c:pt idx="231">
                  <c:v>6.5944000000000003</c:v>
                </c:pt>
                <c:pt idx="232">
                  <c:v>6.5877000000000008</c:v>
                </c:pt>
                <c:pt idx="233">
                  <c:v>6.5937280000000005</c:v>
                </c:pt>
                <c:pt idx="234">
                  <c:v>6.5962009999999998</c:v>
                </c:pt>
                <c:pt idx="235">
                  <c:v>6.5720049999999999</c:v>
                </c:pt>
                <c:pt idx="236">
                  <c:v>6.5702999999999996</c:v>
                </c:pt>
                <c:pt idx="237">
                  <c:v>6.5768399999999998</c:v>
                </c:pt>
                <c:pt idx="238">
                  <c:v>6.5831750000000007</c:v>
                </c:pt>
                <c:pt idx="239">
                  <c:v>6.6085000000000003</c:v>
                </c:pt>
                <c:pt idx="240">
                  <c:v>6.5968240000000007</c:v>
                </c:pt>
                <c:pt idx="241">
                  <c:v>6.5789489999999997</c:v>
                </c:pt>
                <c:pt idx="242">
                  <c:v>6.5789489999999997</c:v>
                </c:pt>
                <c:pt idx="243">
                  <c:v>6.5917799999999991</c:v>
                </c:pt>
                <c:pt idx="244">
                  <c:v>6.5679390000000009</c:v>
                </c:pt>
                <c:pt idx="245">
                  <c:v>6.5619510000000005</c:v>
                </c:pt>
                <c:pt idx="246">
                  <c:v>6.6269029999999995</c:v>
                </c:pt>
                <c:pt idx="247">
                  <c:v>6.6172050000000002</c:v>
                </c:pt>
                <c:pt idx="248">
                  <c:v>6.6174050000000006</c:v>
                </c:pt>
                <c:pt idx="249">
                  <c:v>6.6376500000000007</c:v>
                </c:pt>
                <c:pt idx="250">
                  <c:v>6.6388499999999997</c:v>
                </c:pt>
                <c:pt idx="251">
                  <c:v>6.6435509999999995</c:v>
                </c:pt>
                <c:pt idx="252">
                  <c:v>6.6468999999999987</c:v>
                </c:pt>
                <c:pt idx="253">
                  <c:v>6.6585610000000006</c:v>
                </c:pt>
                <c:pt idx="254">
                  <c:v>6.6602610000000002</c:v>
                </c:pt>
                <c:pt idx="255">
                  <c:v>6.6489499999999992</c:v>
                </c:pt>
                <c:pt idx="256">
                  <c:v>6.6492309999999994</c:v>
                </c:pt>
                <c:pt idx="257">
                  <c:v>6.6416440000000003</c:v>
                </c:pt>
                <c:pt idx="258">
                  <c:v>6.6384499999999989</c:v>
                </c:pt>
                <c:pt idx="259">
                  <c:v>6.6416580000000005</c:v>
                </c:pt>
                <c:pt idx="260">
                  <c:v>6.6416580000000005</c:v>
                </c:pt>
                <c:pt idx="261">
                  <c:v>6.6387</c:v>
                </c:pt>
                <c:pt idx="262">
                  <c:v>6.6392759999999997</c:v>
                </c:pt>
                <c:pt idx="263">
                  <c:v>6.6523399999999997</c:v>
                </c:pt>
                <c:pt idx="264">
                  <c:v>6.6487999999999996</c:v>
                </c:pt>
                <c:pt idx="265">
                  <c:v>6.6499250000000005</c:v>
                </c:pt>
                <c:pt idx="266">
                  <c:v>6.6499250000000005</c:v>
                </c:pt>
                <c:pt idx="267">
                  <c:v>6.63375</c:v>
                </c:pt>
                <c:pt idx="268">
                  <c:v>6.6433999999999997</c:v>
                </c:pt>
                <c:pt idx="269">
                  <c:v>6.6326999999999989</c:v>
                </c:pt>
                <c:pt idx="270">
                  <c:v>6.6332799999999992</c:v>
                </c:pt>
                <c:pt idx="271">
                  <c:v>6.6331110000000004</c:v>
                </c:pt>
                <c:pt idx="272">
                  <c:v>6.6331110000000004</c:v>
                </c:pt>
                <c:pt idx="273">
                  <c:v>6.6337900000000003</c:v>
                </c:pt>
                <c:pt idx="274">
                  <c:v>6.6312999999999995</c:v>
                </c:pt>
                <c:pt idx="275">
                  <c:v>6.6171500000000005</c:v>
                </c:pt>
                <c:pt idx="276">
                  <c:v>6.6191509999999987</c:v>
                </c:pt>
                <c:pt idx="277">
                  <c:v>6.6059500000000009</c:v>
                </c:pt>
                <c:pt idx="278">
                  <c:v>6.6059500000000009</c:v>
                </c:pt>
                <c:pt idx="279">
                  <c:v>6.5891500000000001</c:v>
                </c:pt>
                <c:pt idx="280">
                  <c:v>7.1890999999999998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CA-4EE8-94F0-B4F6B6FE0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0328848"/>
        <c:axId val="1520331728"/>
      </c:lineChart>
      <c:dateAx>
        <c:axId val="1520328848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20331728"/>
        <c:crosses val="autoZero"/>
        <c:auto val="1"/>
        <c:lblOffset val="100"/>
        <c:baseTimeUnit val="days"/>
      </c:dateAx>
      <c:valAx>
        <c:axId val="1520331728"/>
        <c:scaling>
          <c:orientation val="minMax"/>
          <c:min val="6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2032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17EA7-921B-4969-9C54-94A538CE462B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1D980D8-C925-4FD4-83E8-B15178DA0D1D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/>
            <a:t>标准化合约</a:t>
          </a:r>
        </a:p>
      </dgm:t>
    </dgm:pt>
    <dgm:pt modelId="{C7AD72A9-9223-4B1B-A0A2-5AA3E1A8867D}" type="parTrans" cxnId="{DC177C15-A1CD-42DE-B9ED-73D1569966ED}">
      <dgm:prSet/>
      <dgm:spPr/>
      <dgm:t>
        <a:bodyPr/>
        <a:lstStyle/>
        <a:p>
          <a:endParaRPr lang="zh-CN" altLang="en-US"/>
        </a:p>
      </dgm:t>
    </dgm:pt>
    <dgm:pt modelId="{FF96B29B-C62D-4D39-98C9-18FCF8FAABD8}" type="sibTrans" cxnId="{DC177C15-A1CD-42DE-B9ED-73D1569966ED}">
      <dgm:prSet/>
      <dgm:spPr/>
      <dgm:t>
        <a:bodyPr/>
        <a:lstStyle/>
        <a:p>
          <a:endParaRPr lang="zh-CN" altLang="en-US"/>
        </a:p>
      </dgm:t>
    </dgm:pt>
    <dgm:pt modelId="{C44B018C-1D0C-45E4-B8F0-AE0B2D1B4C0A}">
      <dgm:prSet phldrT="[文本]"/>
      <dgm:spPr/>
      <dgm:t>
        <a:bodyPr/>
        <a:lstStyle/>
        <a:p>
          <a:r>
            <a:rPr lang="zh-CN" altLang="en-US" dirty="0"/>
            <a:t>基础资产</a:t>
          </a:r>
        </a:p>
      </dgm:t>
    </dgm:pt>
    <dgm:pt modelId="{32DB59A0-F553-4748-BBCA-6CEB49144CA2}" type="parTrans" cxnId="{EF5070C6-E43A-4ADC-BF83-5795306C88F0}">
      <dgm:prSet/>
      <dgm:spPr/>
      <dgm:t>
        <a:bodyPr/>
        <a:lstStyle/>
        <a:p>
          <a:endParaRPr lang="zh-CN" altLang="en-US"/>
        </a:p>
      </dgm:t>
    </dgm:pt>
    <dgm:pt modelId="{E6C59734-45D9-49C6-A106-49D4D3C29543}" type="sibTrans" cxnId="{EF5070C6-E43A-4ADC-BF83-5795306C88F0}">
      <dgm:prSet/>
      <dgm:spPr/>
      <dgm:t>
        <a:bodyPr/>
        <a:lstStyle/>
        <a:p>
          <a:endParaRPr lang="zh-CN" altLang="en-US"/>
        </a:p>
      </dgm:t>
    </dgm:pt>
    <dgm:pt modelId="{31CA8478-A208-422E-87EA-384491EF8924}">
      <dgm:prSet phldrT="[文本]"/>
      <dgm:spPr/>
      <dgm:t>
        <a:bodyPr/>
        <a:lstStyle/>
        <a:p>
          <a:r>
            <a:rPr lang="zh-CN" altLang="en-US" dirty="0"/>
            <a:t>交割日期</a:t>
          </a:r>
        </a:p>
      </dgm:t>
    </dgm:pt>
    <dgm:pt modelId="{6BF62E97-2B0C-4476-A0E8-E72B829A53E6}" type="parTrans" cxnId="{11230E44-09D1-4D75-931A-186BF4BB2F67}">
      <dgm:prSet/>
      <dgm:spPr/>
      <dgm:t>
        <a:bodyPr/>
        <a:lstStyle/>
        <a:p>
          <a:endParaRPr lang="zh-CN" altLang="en-US"/>
        </a:p>
      </dgm:t>
    </dgm:pt>
    <dgm:pt modelId="{18EFA9DE-AD12-4FF4-B648-EF527D0A4B39}" type="sibTrans" cxnId="{11230E44-09D1-4D75-931A-186BF4BB2F67}">
      <dgm:prSet/>
      <dgm:spPr/>
      <dgm:t>
        <a:bodyPr/>
        <a:lstStyle/>
        <a:p>
          <a:endParaRPr lang="zh-CN" altLang="en-US"/>
        </a:p>
      </dgm:t>
    </dgm:pt>
    <dgm:pt modelId="{E79C903E-D571-4A55-82D8-382B918E7725}">
      <dgm:prSet phldrT="[文本]"/>
      <dgm:spPr/>
      <dgm:t>
        <a:bodyPr/>
        <a:lstStyle/>
        <a:p>
          <a:r>
            <a:rPr lang="zh-CN" altLang="en-US" dirty="0"/>
            <a:t>交易规则</a:t>
          </a:r>
        </a:p>
      </dgm:t>
    </dgm:pt>
    <dgm:pt modelId="{4F86DA14-1D47-4980-B3CC-34817CF892CE}" type="parTrans" cxnId="{1AB6E843-2DD0-459F-AEAD-C8B00F31F03E}">
      <dgm:prSet/>
      <dgm:spPr/>
      <dgm:t>
        <a:bodyPr/>
        <a:lstStyle/>
        <a:p>
          <a:endParaRPr lang="zh-CN" altLang="en-US"/>
        </a:p>
      </dgm:t>
    </dgm:pt>
    <dgm:pt modelId="{8BDEE3BA-D861-45C4-A3E3-9C72B58DBCD5}" type="sibTrans" cxnId="{1AB6E843-2DD0-459F-AEAD-C8B00F31F03E}">
      <dgm:prSet/>
      <dgm:spPr/>
      <dgm:t>
        <a:bodyPr/>
        <a:lstStyle/>
        <a:p>
          <a:endParaRPr lang="zh-CN" altLang="en-US"/>
        </a:p>
      </dgm:t>
    </dgm:pt>
    <dgm:pt modelId="{CADA8C41-5D64-4872-AE65-303EB39FDC7A}">
      <dgm:prSet phldrT="[文本]"/>
      <dgm:spPr/>
      <dgm:t>
        <a:bodyPr/>
        <a:lstStyle/>
        <a:p>
          <a:r>
            <a:rPr lang="zh-CN" altLang="en-US" dirty="0"/>
            <a:t>合约规模</a:t>
          </a:r>
        </a:p>
      </dgm:t>
    </dgm:pt>
    <dgm:pt modelId="{7FD9EC2C-6F3A-423E-AE7E-D224412D2EEB}" type="parTrans" cxnId="{DC471A06-52A5-47A7-A670-A2E577700E86}">
      <dgm:prSet/>
      <dgm:spPr/>
      <dgm:t>
        <a:bodyPr/>
        <a:lstStyle/>
        <a:p>
          <a:endParaRPr lang="zh-CN" altLang="en-US"/>
        </a:p>
      </dgm:t>
    </dgm:pt>
    <dgm:pt modelId="{97060A03-23AA-40CD-BFB0-6E0D3ABACA95}" type="sibTrans" cxnId="{DC471A06-52A5-47A7-A670-A2E577700E86}">
      <dgm:prSet/>
      <dgm:spPr/>
      <dgm:t>
        <a:bodyPr/>
        <a:lstStyle/>
        <a:p>
          <a:endParaRPr lang="zh-CN" altLang="en-US"/>
        </a:p>
      </dgm:t>
    </dgm:pt>
    <dgm:pt modelId="{39741CF5-21B2-4FC0-9217-1C790D7E4185}" type="pres">
      <dgm:prSet presAssocID="{8BD17EA7-921B-4969-9C54-94A538CE46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0D6D87-BD31-4344-8328-BCE86FCEB621}" type="pres">
      <dgm:prSet presAssocID="{11D980D8-C925-4FD4-83E8-B15178DA0D1D}" presName="centerShape" presStyleLbl="node0" presStyleIdx="0" presStyleCnt="1" custScaleX="125430" custScaleY="155631"/>
      <dgm:spPr/>
    </dgm:pt>
    <dgm:pt modelId="{30390D02-929B-496C-B46E-1109EB6D1303}" type="pres">
      <dgm:prSet presAssocID="{32DB59A0-F553-4748-BBCA-6CEB49144CA2}" presName="Name9" presStyleLbl="parChTrans1D2" presStyleIdx="0" presStyleCnt="4"/>
      <dgm:spPr/>
    </dgm:pt>
    <dgm:pt modelId="{012A8C36-46DC-4173-8DF2-114C88B59D45}" type="pres">
      <dgm:prSet presAssocID="{32DB59A0-F553-4748-BBCA-6CEB49144CA2}" presName="connTx" presStyleLbl="parChTrans1D2" presStyleIdx="0" presStyleCnt="4"/>
      <dgm:spPr/>
    </dgm:pt>
    <dgm:pt modelId="{9BDA3505-B389-4545-B0CE-0D9F9DD21BCA}" type="pres">
      <dgm:prSet presAssocID="{C44B018C-1D0C-45E4-B8F0-AE0B2D1B4C0A}" presName="node" presStyleLbl="node1" presStyleIdx="0" presStyleCnt="4" custScaleX="138400" custScaleY="81206">
        <dgm:presLayoutVars>
          <dgm:bulletEnabled val="1"/>
        </dgm:presLayoutVars>
      </dgm:prSet>
      <dgm:spPr/>
    </dgm:pt>
    <dgm:pt modelId="{18361E65-3A7B-4B4B-A258-8CDA94BFB11B}" type="pres">
      <dgm:prSet presAssocID="{6BF62E97-2B0C-4476-A0E8-E72B829A53E6}" presName="Name9" presStyleLbl="parChTrans1D2" presStyleIdx="1" presStyleCnt="4"/>
      <dgm:spPr/>
    </dgm:pt>
    <dgm:pt modelId="{1E72CB6E-2FD9-41F1-B0F8-F48861D4FBEA}" type="pres">
      <dgm:prSet presAssocID="{6BF62E97-2B0C-4476-A0E8-E72B829A53E6}" presName="connTx" presStyleLbl="parChTrans1D2" presStyleIdx="1" presStyleCnt="4"/>
      <dgm:spPr/>
    </dgm:pt>
    <dgm:pt modelId="{B6B8C3CF-A8BD-4FE1-9254-94298DD0A971}" type="pres">
      <dgm:prSet presAssocID="{31CA8478-A208-422E-87EA-384491EF8924}" presName="node" presStyleLbl="node1" presStyleIdx="1" presStyleCnt="4">
        <dgm:presLayoutVars>
          <dgm:bulletEnabled val="1"/>
        </dgm:presLayoutVars>
      </dgm:prSet>
      <dgm:spPr/>
    </dgm:pt>
    <dgm:pt modelId="{F5E4CDBE-BD4D-4A17-9CC4-313A3BDDD18C}" type="pres">
      <dgm:prSet presAssocID="{4F86DA14-1D47-4980-B3CC-34817CF892CE}" presName="Name9" presStyleLbl="parChTrans1D2" presStyleIdx="2" presStyleCnt="4"/>
      <dgm:spPr/>
    </dgm:pt>
    <dgm:pt modelId="{57BB7BB5-E50A-4200-8701-50F32970C2A1}" type="pres">
      <dgm:prSet presAssocID="{4F86DA14-1D47-4980-B3CC-34817CF892CE}" presName="connTx" presStyleLbl="parChTrans1D2" presStyleIdx="2" presStyleCnt="4"/>
      <dgm:spPr/>
    </dgm:pt>
    <dgm:pt modelId="{4F5300D9-79E5-4A1B-9395-4825C3CB54BB}" type="pres">
      <dgm:prSet presAssocID="{E79C903E-D571-4A55-82D8-382B918E7725}" presName="node" presStyleLbl="node1" presStyleIdx="2" presStyleCnt="4" custScaleX="138400" custScaleY="67046">
        <dgm:presLayoutVars>
          <dgm:bulletEnabled val="1"/>
        </dgm:presLayoutVars>
      </dgm:prSet>
      <dgm:spPr/>
    </dgm:pt>
    <dgm:pt modelId="{E2D3D1D9-3A9A-40E1-AE63-9F8763856813}" type="pres">
      <dgm:prSet presAssocID="{7FD9EC2C-6F3A-423E-AE7E-D224412D2EEB}" presName="Name9" presStyleLbl="parChTrans1D2" presStyleIdx="3" presStyleCnt="4"/>
      <dgm:spPr/>
    </dgm:pt>
    <dgm:pt modelId="{C812F3AD-E374-417A-9353-DA325046E68B}" type="pres">
      <dgm:prSet presAssocID="{7FD9EC2C-6F3A-423E-AE7E-D224412D2EEB}" presName="connTx" presStyleLbl="parChTrans1D2" presStyleIdx="3" presStyleCnt="4"/>
      <dgm:spPr/>
    </dgm:pt>
    <dgm:pt modelId="{251AF256-BE41-4EAD-B878-56F56D0E8536}" type="pres">
      <dgm:prSet presAssocID="{CADA8C41-5D64-4872-AE65-303EB39FDC7A}" presName="node" presStyleLbl="node1" presStyleIdx="3" presStyleCnt="4">
        <dgm:presLayoutVars>
          <dgm:bulletEnabled val="1"/>
        </dgm:presLayoutVars>
      </dgm:prSet>
      <dgm:spPr/>
    </dgm:pt>
  </dgm:ptLst>
  <dgm:cxnLst>
    <dgm:cxn modelId="{DC471A06-52A5-47A7-A670-A2E577700E86}" srcId="{11D980D8-C925-4FD4-83E8-B15178DA0D1D}" destId="{CADA8C41-5D64-4872-AE65-303EB39FDC7A}" srcOrd="3" destOrd="0" parTransId="{7FD9EC2C-6F3A-423E-AE7E-D224412D2EEB}" sibTransId="{97060A03-23AA-40CD-BFB0-6E0D3ABACA95}"/>
    <dgm:cxn modelId="{7831AA06-0DFC-40A4-B709-B46630D474FA}" type="presOf" srcId="{11D980D8-C925-4FD4-83E8-B15178DA0D1D}" destId="{470D6D87-BD31-4344-8328-BCE86FCEB621}" srcOrd="0" destOrd="0" presId="urn:microsoft.com/office/officeart/2005/8/layout/radial1"/>
    <dgm:cxn modelId="{735A2814-ABE6-484F-B4AB-0C0E400EE5B9}" type="presOf" srcId="{C44B018C-1D0C-45E4-B8F0-AE0B2D1B4C0A}" destId="{9BDA3505-B389-4545-B0CE-0D9F9DD21BCA}" srcOrd="0" destOrd="0" presId="urn:microsoft.com/office/officeart/2005/8/layout/radial1"/>
    <dgm:cxn modelId="{DC177C15-A1CD-42DE-B9ED-73D1569966ED}" srcId="{8BD17EA7-921B-4969-9C54-94A538CE462B}" destId="{11D980D8-C925-4FD4-83E8-B15178DA0D1D}" srcOrd="0" destOrd="0" parTransId="{C7AD72A9-9223-4B1B-A0A2-5AA3E1A8867D}" sibTransId="{FF96B29B-C62D-4D39-98C9-18FCF8FAABD8}"/>
    <dgm:cxn modelId="{EB273A1C-5B4A-4001-A11F-12829E47F07C}" type="presOf" srcId="{7FD9EC2C-6F3A-423E-AE7E-D224412D2EEB}" destId="{E2D3D1D9-3A9A-40E1-AE63-9F8763856813}" srcOrd="0" destOrd="0" presId="urn:microsoft.com/office/officeart/2005/8/layout/radial1"/>
    <dgm:cxn modelId="{DB792D1E-7B9C-451A-A408-585386B735E6}" type="presOf" srcId="{8BD17EA7-921B-4969-9C54-94A538CE462B}" destId="{39741CF5-21B2-4FC0-9217-1C790D7E4185}" srcOrd="0" destOrd="0" presId="urn:microsoft.com/office/officeart/2005/8/layout/radial1"/>
    <dgm:cxn modelId="{BD86AF3C-2D12-4439-9C47-A44160B961D8}" type="presOf" srcId="{CADA8C41-5D64-4872-AE65-303EB39FDC7A}" destId="{251AF256-BE41-4EAD-B878-56F56D0E8536}" srcOrd="0" destOrd="0" presId="urn:microsoft.com/office/officeart/2005/8/layout/radial1"/>
    <dgm:cxn modelId="{E5745062-153C-4F0C-8D00-DD69BF7478A8}" type="presOf" srcId="{4F86DA14-1D47-4980-B3CC-34817CF892CE}" destId="{F5E4CDBE-BD4D-4A17-9CC4-313A3BDDD18C}" srcOrd="0" destOrd="0" presId="urn:microsoft.com/office/officeart/2005/8/layout/radial1"/>
    <dgm:cxn modelId="{DEB41643-DE32-452D-954C-DDE419A14C23}" type="presOf" srcId="{4F86DA14-1D47-4980-B3CC-34817CF892CE}" destId="{57BB7BB5-E50A-4200-8701-50F32970C2A1}" srcOrd="1" destOrd="0" presId="urn:microsoft.com/office/officeart/2005/8/layout/radial1"/>
    <dgm:cxn modelId="{1AB6E843-2DD0-459F-AEAD-C8B00F31F03E}" srcId="{11D980D8-C925-4FD4-83E8-B15178DA0D1D}" destId="{E79C903E-D571-4A55-82D8-382B918E7725}" srcOrd="2" destOrd="0" parTransId="{4F86DA14-1D47-4980-B3CC-34817CF892CE}" sibTransId="{8BDEE3BA-D861-45C4-A3E3-9C72B58DBCD5}"/>
    <dgm:cxn modelId="{11230E44-09D1-4D75-931A-186BF4BB2F67}" srcId="{11D980D8-C925-4FD4-83E8-B15178DA0D1D}" destId="{31CA8478-A208-422E-87EA-384491EF8924}" srcOrd="1" destOrd="0" parTransId="{6BF62E97-2B0C-4476-A0E8-E72B829A53E6}" sibTransId="{18EFA9DE-AD12-4FF4-B648-EF527D0A4B39}"/>
    <dgm:cxn modelId="{76D93E68-F0BE-454F-9FC7-6440F32C480F}" type="presOf" srcId="{6BF62E97-2B0C-4476-A0E8-E72B829A53E6}" destId="{18361E65-3A7B-4B4B-A258-8CDA94BFB11B}" srcOrd="0" destOrd="0" presId="urn:microsoft.com/office/officeart/2005/8/layout/radial1"/>
    <dgm:cxn modelId="{95E33F68-43E9-4031-9673-9D96CFEBAC65}" type="presOf" srcId="{E79C903E-D571-4A55-82D8-382B918E7725}" destId="{4F5300D9-79E5-4A1B-9395-4825C3CB54BB}" srcOrd="0" destOrd="0" presId="urn:microsoft.com/office/officeart/2005/8/layout/radial1"/>
    <dgm:cxn modelId="{4C272852-16F9-45FA-9818-DE78792BA0E9}" type="presOf" srcId="{31CA8478-A208-422E-87EA-384491EF8924}" destId="{B6B8C3CF-A8BD-4FE1-9254-94298DD0A971}" srcOrd="0" destOrd="0" presId="urn:microsoft.com/office/officeart/2005/8/layout/radial1"/>
    <dgm:cxn modelId="{1BB25D75-ED26-4DEB-9029-CCF9642DA921}" type="presOf" srcId="{32DB59A0-F553-4748-BBCA-6CEB49144CA2}" destId="{012A8C36-46DC-4173-8DF2-114C88B59D45}" srcOrd="1" destOrd="0" presId="urn:microsoft.com/office/officeart/2005/8/layout/radial1"/>
    <dgm:cxn modelId="{626E68AD-3042-45EF-9F41-BDC2F659D585}" type="presOf" srcId="{7FD9EC2C-6F3A-423E-AE7E-D224412D2EEB}" destId="{C812F3AD-E374-417A-9353-DA325046E68B}" srcOrd="1" destOrd="0" presId="urn:microsoft.com/office/officeart/2005/8/layout/radial1"/>
    <dgm:cxn modelId="{EF5070C6-E43A-4ADC-BF83-5795306C88F0}" srcId="{11D980D8-C925-4FD4-83E8-B15178DA0D1D}" destId="{C44B018C-1D0C-45E4-B8F0-AE0B2D1B4C0A}" srcOrd="0" destOrd="0" parTransId="{32DB59A0-F553-4748-BBCA-6CEB49144CA2}" sibTransId="{E6C59734-45D9-49C6-A106-49D4D3C29543}"/>
    <dgm:cxn modelId="{B5B228EF-DA4B-423F-9CF5-00EE20541F5E}" type="presOf" srcId="{32DB59A0-F553-4748-BBCA-6CEB49144CA2}" destId="{30390D02-929B-496C-B46E-1109EB6D1303}" srcOrd="0" destOrd="0" presId="urn:microsoft.com/office/officeart/2005/8/layout/radial1"/>
    <dgm:cxn modelId="{0AA778F0-A622-430C-B6F2-D0DC10567387}" type="presOf" srcId="{6BF62E97-2B0C-4476-A0E8-E72B829A53E6}" destId="{1E72CB6E-2FD9-41F1-B0F8-F48861D4FBEA}" srcOrd="1" destOrd="0" presId="urn:microsoft.com/office/officeart/2005/8/layout/radial1"/>
    <dgm:cxn modelId="{FDFC265A-489A-48C8-BFFF-9CDE485F9C4B}" type="presParOf" srcId="{39741CF5-21B2-4FC0-9217-1C790D7E4185}" destId="{470D6D87-BD31-4344-8328-BCE86FCEB621}" srcOrd="0" destOrd="0" presId="urn:microsoft.com/office/officeart/2005/8/layout/radial1"/>
    <dgm:cxn modelId="{8713AD03-7F47-4215-98C0-EA2B530CCB06}" type="presParOf" srcId="{39741CF5-21B2-4FC0-9217-1C790D7E4185}" destId="{30390D02-929B-496C-B46E-1109EB6D1303}" srcOrd="1" destOrd="0" presId="urn:microsoft.com/office/officeart/2005/8/layout/radial1"/>
    <dgm:cxn modelId="{B6346793-8E12-4E1A-BF30-7641B90C3FCC}" type="presParOf" srcId="{30390D02-929B-496C-B46E-1109EB6D1303}" destId="{012A8C36-46DC-4173-8DF2-114C88B59D45}" srcOrd="0" destOrd="0" presId="urn:microsoft.com/office/officeart/2005/8/layout/radial1"/>
    <dgm:cxn modelId="{2577F37F-D859-4D58-A09E-189C2AD2B489}" type="presParOf" srcId="{39741CF5-21B2-4FC0-9217-1C790D7E4185}" destId="{9BDA3505-B389-4545-B0CE-0D9F9DD21BCA}" srcOrd="2" destOrd="0" presId="urn:microsoft.com/office/officeart/2005/8/layout/radial1"/>
    <dgm:cxn modelId="{DCF0B72F-ACA3-405A-88E8-B8AFCB05FCCD}" type="presParOf" srcId="{39741CF5-21B2-4FC0-9217-1C790D7E4185}" destId="{18361E65-3A7B-4B4B-A258-8CDA94BFB11B}" srcOrd="3" destOrd="0" presId="urn:microsoft.com/office/officeart/2005/8/layout/radial1"/>
    <dgm:cxn modelId="{1A28C486-9D35-4C61-9535-2245C444DD5B}" type="presParOf" srcId="{18361E65-3A7B-4B4B-A258-8CDA94BFB11B}" destId="{1E72CB6E-2FD9-41F1-B0F8-F48861D4FBEA}" srcOrd="0" destOrd="0" presId="urn:microsoft.com/office/officeart/2005/8/layout/radial1"/>
    <dgm:cxn modelId="{EBAB290D-9C88-4C61-BB6E-CA6B0996D414}" type="presParOf" srcId="{39741CF5-21B2-4FC0-9217-1C790D7E4185}" destId="{B6B8C3CF-A8BD-4FE1-9254-94298DD0A971}" srcOrd="4" destOrd="0" presId="urn:microsoft.com/office/officeart/2005/8/layout/radial1"/>
    <dgm:cxn modelId="{667CDF9C-F3EB-4758-AF26-009CC4007A86}" type="presParOf" srcId="{39741CF5-21B2-4FC0-9217-1C790D7E4185}" destId="{F5E4CDBE-BD4D-4A17-9CC4-313A3BDDD18C}" srcOrd="5" destOrd="0" presId="urn:microsoft.com/office/officeart/2005/8/layout/radial1"/>
    <dgm:cxn modelId="{04F2C4A4-17DE-4211-894D-F94076E312B0}" type="presParOf" srcId="{F5E4CDBE-BD4D-4A17-9CC4-313A3BDDD18C}" destId="{57BB7BB5-E50A-4200-8701-50F32970C2A1}" srcOrd="0" destOrd="0" presId="urn:microsoft.com/office/officeart/2005/8/layout/radial1"/>
    <dgm:cxn modelId="{4F9B8A70-0A6F-4044-9CB3-11C00232153A}" type="presParOf" srcId="{39741CF5-21B2-4FC0-9217-1C790D7E4185}" destId="{4F5300D9-79E5-4A1B-9395-4825C3CB54BB}" srcOrd="6" destOrd="0" presId="urn:microsoft.com/office/officeart/2005/8/layout/radial1"/>
    <dgm:cxn modelId="{E133996A-646B-45B9-9D79-B0A42D35F3AE}" type="presParOf" srcId="{39741CF5-21B2-4FC0-9217-1C790D7E4185}" destId="{E2D3D1D9-3A9A-40E1-AE63-9F8763856813}" srcOrd="7" destOrd="0" presId="urn:microsoft.com/office/officeart/2005/8/layout/radial1"/>
    <dgm:cxn modelId="{671F43C3-AE06-4C15-971A-46E12CA7F8EC}" type="presParOf" srcId="{E2D3D1D9-3A9A-40E1-AE63-9F8763856813}" destId="{C812F3AD-E374-417A-9353-DA325046E68B}" srcOrd="0" destOrd="0" presId="urn:microsoft.com/office/officeart/2005/8/layout/radial1"/>
    <dgm:cxn modelId="{2769479A-4ECD-49EC-8D44-CC8D949C38EA}" type="presParOf" srcId="{39741CF5-21B2-4FC0-9217-1C790D7E4185}" destId="{251AF256-BE41-4EAD-B878-56F56D0E853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D6D87-BD31-4344-8328-BCE86FCEB621}">
      <dsp:nvSpPr>
        <dsp:cNvPr id="0" name=""/>
        <dsp:cNvSpPr/>
      </dsp:nvSpPr>
      <dsp:spPr>
        <a:xfrm>
          <a:off x="2351585" y="1191436"/>
          <a:ext cx="1392829" cy="172819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标准化合约</a:t>
          </a:r>
        </a:p>
      </dsp:txBody>
      <dsp:txXfrm>
        <a:off x="2555560" y="1444524"/>
        <a:ext cx="984879" cy="1222018"/>
      </dsp:txXfrm>
    </dsp:sp>
    <dsp:sp modelId="{30390D02-929B-496C-B46E-1109EB6D1303}">
      <dsp:nvSpPr>
        <dsp:cNvPr id="0" name=""/>
        <dsp:cNvSpPr/>
      </dsp:nvSpPr>
      <dsp:spPr>
        <a:xfrm rot="16200000">
          <a:off x="2982605" y="1109647"/>
          <a:ext cx="130789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130789" y="163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044730" y="1122771"/>
        <a:ext cx="6539" cy="6539"/>
      </dsp:txXfrm>
    </dsp:sp>
    <dsp:sp modelId="{9BDA3505-B389-4545-B0CE-0D9F9DD21BCA}">
      <dsp:nvSpPr>
        <dsp:cNvPr id="0" name=""/>
        <dsp:cNvSpPr/>
      </dsp:nvSpPr>
      <dsp:spPr>
        <a:xfrm>
          <a:off x="2279572" y="158899"/>
          <a:ext cx="1536854" cy="9017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基础资产</a:t>
          </a:r>
        </a:p>
      </dsp:txBody>
      <dsp:txXfrm>
        <a:off x="2504639" y="290957"/>
        <a:ext cx="1086720" cy="637631"/>
      </dsp:txXfrm>
    </dsp:sp>
    <dsp:sp modelId="{18361E65-3A7B-4B4B-A258-8CDA94BFB11B}">
      <dsp:nvSpPr>
        <dsp:cNvPr id="0" name=""/>
        <dsp:cNvSpPr/>
      </dsp:nvSpPr>
      <dsp:spPr>
        <a:xfrm>
          <a:off x="3744414" y="2039139"/>
          <a:ext cx="194123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194123" y="163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836623" y="2050680"/>
        <a:ext cx="9706" cy="9706"/>
      </dsp:txXfrm>
    </dsp:sp>
    <dsp:sp modelId="{B6B8C3CF-A8BD-4FE1-9254-94298DD0A971}">
      <dsp:nvSpPr>
        <dsp:cNvPr id="0" name=""/>
        <dsp:cNvSpPr/>
      </dsp:nvSpPr>
      <dsp:spPr>
        <a:xfrm>
          <a:off x="3938538" y="1500311"/>
          <a:ext cx="1110443" cy="1110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交割日期</a:t>
          </a:r>
        </a:p>
      </dsp:txBody>
      <dsp:txXfrm>
        <a:off x="4101159" y="1662932"/>
        <a:ext cx="785201" cy="785201"/>
      </dsp:txXfrm>
    </dsp:sp>
    <dsp:sp modelId="{F5E4CDBE-BD4D-4A17-9CC4-313A3BDDD18C}">
      <dsp:nvSpPr>
        <dsp:cNvPr id="0" name=""/>
        <dsp:cNvSpPr/>
      </dsp:nvSpPr>
      <dsp:spPr>
        <a:xfrm rot="5400000">
          <a:off x="2943295" y="3007941"/>
          <a:ext cx="209408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209408" y="163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042764" y="3019100"/>
        <a:ext cx="10470" cy="10470"/>
      </dsp:txXfrm>
    </dsp:sp>
    <dsp:sp modelId="{4F5300D9-79E5-4A1B-9395-4825C3CB54BB}">
      <dsp:nvSpPr>
        <dsp:cNvPr id="0" name=""/>
        <dsp:cNvSpPr/>
      </dsp:nvSpPr>
      <dsp:spPr>
        <a:xfrm>
          <a:off x="2279572" y="3129039"/>
          <a:ext cx="1536854" cy="7445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交易规则</a:t>
          </a:r>
        </a:p>
      </dsp:txBody>
      <dsp:txXfrm>
        <a:off x="2504639" y="3238070"/>
        <a:ext cx="1086720" cy="526446"/>
      </dsp:txXfrm>
    </dsp:sp>
    <dsp:sp modelId="{E2D3D1D9-3A9A-40E1-AE63-9F8763856813}">
      <dsp:nvSpPr>
        <dsp:cNvPr id="0" name=""/>
        <dsp:cNvSpPr/>
      </dsp:nvSpPr>
      <dsp:spPr>
        <a:xfrm rot="10800000">
          <a:off x="2157461" y="2039139"/>
          <a:ext cx="194123" cy="32788"/>
        </a:xfrm>
        <a:custGeom>
          <a:avLst/>
          <a:gdLst/>
          <a:ahLst/>
          <a:cxnLst/>
          <a:rect l="0" t="0" r="0" b="0"/>
          <a:pathLst>
            <a:path>
              <a:moveTo>
                <a:pt x="0" y="16394"/>
              </a:moveTo>
              <a:lnTo>
                <a:pt x="194123" y="163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 rot="10800000">
        <a:off x="2249670" y="2050680"/>
        <a:ext cx="9706" cy="9706"/>
      </dsp:txXfrm>
    </dsp:sp>
    <dsp:sp modelId="{251AF256-BE41-4EAD-B878-56F56D0E8536}">
      <dsp:nvSpPr>
        <dsp:cNvPr id="0" name=""/>
        <dsp:cNvSpPr/>
      </dsp:nvSpPr>
      <dsp:spPr>
        <a:xfrm>
          <a:off x="1047017" y="1500311"/>
          <a:ext cx="1110443" cy="1110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合约规模</a:t>
          </a:r>
        </a:p>
      </dsp:txBody>
      <dsp:txXfrm>
        <a:off x="1209638" y="1662932"/>
        <a:ext cx="785201" cy="785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64904"/>
            <a:ext cx="7919665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-L12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 </a:t>
            </a:r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远期与期货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2024</a:t>
            </a:r>
            <a:r>
              <a:rPr lang="zh-CN" altLang="en-US" sz="2400" dirty="0">
                <a:latin typeface="汉仪大宋简" pitchFamily="49" charset="-122"/>
                <a:ea typeface="汉仪大宋简" pitchFamily="49" charset="-122"/>
              </a:rPr>
              <a:t>年</a:t>
            </a: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12</a:t>
            </a:r>
            <a:r>
              <a:rPr lang="zh-CN" altLang="en-US" sz="2400" dirty="0">
                <a:latin typeface="汉仪大宋简" pitchFamily="49" charset="-122"/>
                <a:ea typeface="汉仪大宋简" pitchFamily="49" charset="-122"/>
              </a:rPr>
              <a:t>月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583C6-BF90-474C-993F-11B545209AF2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747B4-4605-D0B2-F55F-9AA14DDD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2024/12/17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C4436D4C-DAD4-6C7E-2996-5AB3ACC62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6159"/>
              </p:ext>
            </p:extLst>
          </p:nvPr>
        </p:nvGraphicFramePr>
        <p:xfrm>
          <a:off x="683568" y="1556792"/>
          <a:ext cx="6984777" cy="2160240"/>
        </p:xfrm>
        <a:graphic>
          <a:graphicData uri="http://schemas.openxmlformats.org/drawingml/2006/table">
            <a:tbl>
              <a:tblPr/>
              <a:tblGrid>
                <a:gridCol w="1895867">
                  <a:extLst>
                    <a:ext uri="{9D8B030D-6E8A-4147-A177-3AD203B41FA5}">
                      <a16:colId xmlns:a16="http://schemas.microsoft.com/office/drawing/2014/main" val="3888261950"/>
                    </a:ext>
                  </a:extLst>
                </a:gridCol>
                <a:gridCol w="1017782">
                  <a:extLst>
                    <a:ext uri="{9D8B030D-6E8A-4147-A177-3AD203B41FA5}">
                      <a16:colId xmlns:a16="http://schemas.microsoft.com/office/drawing/2014/main" val="2116328635"/>
                    </a:ext>
                  </a:extLst>
                </a:gridCol>
                <a:gridCol w="1017782">
                  <a:extLst>
                    <a:ext uri="{9D8B030D-6E8A-4147-A177-3AD203B41FA5}">
                      <a16:colId xmlns:a16="http://schemas.microsoft.com/office/drawing/2014/main" val="149468575"/>
                    </a:ext>
                  </a:extLst>
                </a:gridCol>
                <a:gridCol w="1017782">
                  <a:extLst>
                    <a:ext uri="{9D8B030D-6E8A-4147-A177-3AD203B41FA5}">
                      <a16:colId xmlns:a16="http://schemas.microsoft.com/office/drawing/2014/main" val="3523805179"/>
                    </a:ext>
                  </a:extLst>
                </a:gridCol>
                <a:gridCol w="1017782">
                  <a:extLst>
                    <a:ext uri="{9D8B030D-6E8A-4147-A177-3AD203B41FA5}">
                      <a16:colId xmlns:a16="http://schemas.microsoft.com/office/drawing/2014/main" val="4212471148"/>
                    </a:ext>
                  </a:extLst>
                </a:gridCol>
                <a:gridCol w="1017782">
                  <a:extLst>
                    <a:ext uri="{9D8B030D-6E8A-4147-A177-3AD203B41FA5}">
                      <a16:colId xmlns:a16="http://schemas.microsoft.com/office/drawing/2014/main" val="2455950956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即期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3M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6M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9M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12M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3777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中国银行买入价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7.2737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7.2028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7.1392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7.0723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7.0078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43063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中国银行卖出价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7.3043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7.3304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7.2668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7.2019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7.1374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83612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CFETS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成交价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16:30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7.2840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7.2305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7.1671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7.1021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7.0373 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41040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DA26BF-CF46-506F-D99A-9D6BDB04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964697-3B4B-BC77-FE45-5F3879B02229}"/>
              </a:ext>
            </a:extLst>
          </p:cNvPr>
          <p:cNvSpPr txBox="1"/>
          <p:nvPr/>
        </p:nvSpPr>
        <p:spPr>
          <a:xfrm>
            <a:off x="611560" y="4427130"/>
            <a:ext cx="7920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美国：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FOMC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日期安排：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2024/12/17-18</a:t>
            </a: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zh-CN" altLang="en-US" dirty="0"/>
              <a:t> 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2025/1/28-29</a:t>
            </a:r>
            <a:r>
              <a:rPr lang="zh-CN" altLang="en-US" dirty="0"/>
              <a:t> ；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2025/3/18-19</a:t>
            </a:r>
          </a:p>
          <a:p>
            <a:endParaRPr lang="en-US" altLang="zh-CN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中国：</a:t>
            </a:r>
            <a:r>
              <a:rPr lang="zh-CN" altLang="en-US" dirty="0"/>
              <a:t> </a:t>
            </a:r>
            <a:r>
              <a:rPr lang="en-US" altLang="zh-CN" dirty="0"/>
              <a:t>12/11-12</a:t>
            </a:r>
            <a:r>
              <a:rPr lang="zh-CN" altLang="en-US" dirty="0"/>
              <a:t>：中央经济工作会议“要实施适度宽松的货币政策。发挥好货币政策工具总量和结构双重功能，适时</a:t>
            </a:r>
            <a:r>
              <a:rPr lang="zh-CN" altLang="en-US" dirty="0">
                <a:solidFill>
                  <a:srgbClr val="FF0000"/>
                </a:solidFill>
              </a:rPr>
              <a:t>降准降息</a:t>
            </a:r>
            <a:r>
              <a:rPr lang="zh-CN" altLang="en-US" dirty="0"/>
              <a:t>，保持流动性充裕，使社会融资规模、货币供应量增长同经济增长、价格总水平预期目标相匹配。保持人民币汇率在合理均衡水平上的基本稳定。探索拓展中央银行宏观审慎与金融稳定功能，创新金融工具，维护金融市场稳定。”</a:t>
            </a:r>
          </a:p>
        </p:txBody>
      </p:sp>
    </p:spTree>
    <p:extLst>
      <p:ext uri="{BB962C8B-B14F-4D97-AF65-F5344CB8AC3E}">
        <p14:creationId xmlns:p14="http://schemas.microsoft.com/office/powerpoint/2010/main" val="276785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415B5-A98F-7820-4346-E3C68BE2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出口商怎么办？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B862A7-D0E2-4B2A-0CFD-1AC0E254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某出口商本月向纽约港发圣诞季小商品，合同金额</a:t>
            </a:r>
            <a:r>
              <a:rPr lang="en-US" altLang="zh-CN" dirty="0"/>
              <a:t>100</a:t>
            </a:r>
            <a:r>
              <a:rPr lang="zh-CN" altLang="en-US" dirty="0"/>
              <a:t>万美元，账期</a:t>
            </a:r>
            <a:r>
              <a:rPr lang="en-US" altLang="zh-CN" dirty="0"/>
              <a:t>3M,</a:t>
            </a:r>
            <a:r>
              <a:rPr lang="zh-CN" altLang="en-US" dirty="0"/>
              <a:t>预计将于</a:t>
            </a:r>
            <a:r>
              <a:rPr lang="en-US" altLang="zh-CN" dirty="0"/>
              <a:t>2025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日收到货款。</a:t>
            </a:r>
            <a:endParaRPr lang="en-US" altLang="zh-CN" dirty="0"/>
          </a:p>
          <a:p>
            <a:r>
              <a:rPr lang="en-US" altLang="zh-CN" dirty="0"/>
              <a:t>3M</a:t>
            </a:r>
            <a:r>
              <a:rPr lang="zh-CN" altLang="en-US" dirty="0"/>
              <a:t>中国银行远期结汇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30C93E-C40F-E3F2-A7A6-36F388F0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3137A6-8355-4272-9531-F4E84D3A8DEB}"/>
              </a:ext>
            </a:extLst>
          </p:cNvPr>
          <p:cNvSpPr txBox="1"/>
          <p:nvPr/>
        </p:nvSpPr>
        <p:spPr>
          <a:xfrm>
            <a:off x="1697090" y="5237973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RMB 1M*7.2028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5C326FC-BA5C-5E37-B8E0-EEDFA72A2F71}"/>
              </a:ext>
            </a:extLst>
          </p:cNvPr>
          <p:cNvGrpSpPr/>
          <p:nvPr/>
        </p:nvGrpSpPr>
        <p:grpSpPr>
          <a:xfrm>
            <a:off x="1475656" y="4250135"/>
            <a:ext cx="5357688" cy="806305"/>
            <a:chOff x="1245084" y="3772532"/>
            <a:chExt cx="5357688" cy="806305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E8512C68-DDE8-8FF6-7174-6443A3A371C0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2122247" y="4382160"/>
              <a:ext cx="10670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B4ADB79D-9083-2EB5-D152-0054CAD493A0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4297296" y="4394171"/>
              <a:ext cx="13641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84CC2D5-8248-1941-96B3-7E0A498C0520}"/>
                </a:ext>
              </a:extLst>
            </p:cNvPr>
            <p:cNvGrpSpPr/>
            <p:nvPr/>
          </p:nvGrpSpPr>
          <p:grpSpPr>
            <a:xfrm>
              <a:off x="1245084" y="3772532"/>
              <a:ext cx="5357688" cy="806305"/>
              <a:chOff x="1259632" y="3724118"/>
              <a:chExt cx="5357688" cy="80630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A7DF11-FBE3-6D5B-767E-B8D3BB55166B}"/>
                  </a:ext>
                </a:extLst>
              </p:cNvPr>
              <p:cNvSpPr txBox="1"/>
              <p:nvPr/>
            </p:nvSpPr>
            <p:spPr>
              <a:xfrm>
                <a:off x="1259632" y="4149080"/>
                <a:ext cx="877163" cy="369332"/>
              </a:xfrm>
              <a:prstGeom prst="rect">
                <a:avLst/>
              </a:prstGeom>
              <a:noFill/>
              <a:ln>
                <a:solidFill>
                  <a:srgbClr val="00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出口商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01B6E59-009C-3C61-AAE1-276BFEA6AC1D}"/>
                  </a:ext>
                </a:extLst>
              </p:cNvPr>
              <p:cNvSpPr txBox="1"/>
              <p:nvPr/>
            </p:nvSpPr>
            <p:spPr>
              <a:xfrm>
                <a:off x="3203848" y="4161091"/>
                <a:ext cx="1107996" cy="369332"/>
              </a:xfrm>
              <a:prstGeom prst="rect">
                <a:avLst/>
              </a:prstGeom>
              <a:noFill/>
              <a:ln>
                <a:solidFill>
                  <a:srgbClr val="00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中国银行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DC92606-25BF-D295-013C-0EE35EA39452}"/>
                  </a:ext>
                </a:extLst>
              </p:cNvPr>
              <p:cNvSpPr txBox="1"/>
              <p:nvPr/>
            </p:nvSpPr>
            <p:spPr>
              <a:xfrm>
                <a:off x="5676037" y="4161091"/>
                <a:ext cx="941283" cy="369332"/>
              </a:xfrm>
              <a:prstGeom prst="rect">
                <a:avLst/>
              </a:prstGeom>
              <a:noFill/>
              <a:ln>
                <a:solidFill>
                  <a:srgbClr val="00006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CFETS</a:t>
                </a:r>
                <a:endParaRPr lang="zh-CN" altLang="en-US" dirty="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C244522-A514-9B3B-DE14-21B201C97C52}"/>
                  </a:ext>
                </a:extLst>
              </p:cNvPr>
              <p:cNvSpPr txBox="1"/>
              <p:nvPr/>
            </p:nvSpPr>
            <p:spPr>
              <a:xfrm>
                <a:off x="2105891" y="3731222"/>
                <a:ext cx="11079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USD 1M</a:t>
                </a:r>
                <a:endParaRPr lang="zh-CN" altLang="en-US" dirty="0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D02F320-A0F4-6B41-EE97-387836D532ED}"/>
                  </a:ext>
                </a:extLst>
              </p:cNvPr>
              <p:cNvSpPr txBox="1"/>
              <p:nvPr/>
            </p:nvSpPr>
            <p:spPr>
              <a:xfrm>
                <a:off x="4513091" y="3724118"/>
                <a:ext cx="11079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USD 1M</a:t>
                </a:r>
                <a:endParaRPr lang="zh-CN" altLang="en-US" dirty="0"/>
              </a:p>
            </p:txBody>
          </p:sp>
        </p:grp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DCFCF5B2-D289-F3C8-4196-C6A09CC8F99B}"/>
                </a:ext>
              </a:extLst>
            </p:cNvPr>
            <p:cNvCxnSpPr/>
            <p:nvPr/>
          </p:nvCxnSpPr>
          <p:spPr>
            <a:xfrm flipH="1">
              <a:off x="2195736" y="4506402"/>
              <a:ext cx="936104" cy="99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9D7D58D7-D37E-195C-D4D1-D4C6427D3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0480" y="4506402"/>
              <a:ext cx="1210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F7FE20D-541F-2D72-3CA5-7BB719C07AB6}"/>
              </a:ext>
            </a:extLst>
          </p:cNvPr>
          <p:cNvSpPr txBox="1"/>
          <p:nvPr/>
        </p:nvSpPr>
        <p:spPr>
          <a:xfrm>
            <a:off x="4387029" y="5236724"/>
            <a:ext cx="2077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RMB 1M*7.2305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27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3C66A-A547-7727-A4EF-4E1CF52B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套期保值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28BC1A-C5FA-2EA0-0339-3A1151A1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Hedge: </a:t>
            </a:r>
            <a:r>
              <a:rPr lang="zh-CN" altLang="en-US" sz="2000" dirty="0"/>
              <a:t>用一个头寸的盈亏对冲另一个头寸的盈亏，保持总盈亏为</a:t>
            </a:r>
            <a:r>
              <a:rPr lang="en-US" altLang="zh-CN" sz="2000" dirty="0"/>
              <a:t>0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zh-CN" altLang="en-US" sz="2000" dirty="0"/>
              <a:t>如果有美元应收账款，担心汇率下降（美元贬值），卖出美元远期，</a:t>
            </a:r>
            <a:r>
              <a:rPr lang="en-US" altLang="zh-CN" sz="2000" dirty="0"/>
              <a:t>short hedge;</a:t>
            </a:r>
            <a:r>
              <a:rPr lang="zh-CN" altLang="en-US" sz="2000" dirty="0"/>
              <a:t>反之，如果有美元应付账款，担心汇率上升，买入美元远期，</a:t>
            </a:r>
            <a:r>
              <a:rPr lang="en-US" altLang="zh-CN" sz="2000" dirty="0"/>
              <a:t>long hedge</a:t>
            </a:r>
            <a:r>
              <a:rPr lang="zh-CN" altLang="en-US" sz="2000" dirty="0"/>
              <a:t>。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1ED93B-1E40-4146-24EF-233EE135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12</a:t>
            </a:fld>
            <a:endParaRPr lang="en-US" altLang="zh-CN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904CC40-931F-297C-04FF-571607E82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54070"/>
              </p:ext>
            </p:extLst>
          </p:nvPr>
        </p:nvGraphicFramePr>
        <p:xfrm>
          <a:off x="1187624" y="3212976"/>
          <a:ext cx="6192690" cy="1740221"/>
        </p:xfrm>
        <a:graphic>
          <a:graphicData uri="http://schemas.openxmlformats.org/drawingml/2006/table">
            <a:tbl>
              <a:tblPr/>
              <a:tblGrid>
                <a:gridCol w="2103547">
                  <a:extLst>
                    <a:ext uri="{9D8B030D-6E8A-4147-A177-3AD203B41FA5}">
                      <a16:colId xmlns:a16="http://schemas.microsoft.com/office/drawing/2014/main" val="3058543314"/>
                    </a:ext>
                  </a:extLst>
                </a:gridCol>
                <a:gridCol w="1513770">
                  <a:extLst>
                    <a:ext uri="{9D8B030D-6E8A-4147-A177-3AD203B41FA5}">
                      <a16:colId xmlns:a16="http://schemas.microsoft.com/office/drawing/2014/main" val="1586333983"/>
                    </a:ext>
                  </a:extLst>
                </a:gridCol>
                <a:gridCol w="1002625">
                  <a:extLst>
                    <a:ext uri="{9D8B030D-6E8A-4147-A177-3AD203B41FA5}">
                      <a16:colId xmlns:a16="http://schemas.microsoft.com/office/drawing/2014/main" val="4127148048"/>
                    </a:ext>
                  </a:extLst>
                </a:gridCol>
                <a:gridCol w="1572748">
                  <a:extLst>
                    <a:ext uri="{9D8B030D-6E8A-4147-A177-3AD203B41FA5}">
                      <a16:colId xmlns:a16="http://schemas.microsoft.com/office/drawing/2014/main" val="349508435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套保类别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当前状态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担心未来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远期交易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892754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公允价值套期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持有资产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汇率下降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卖出外汇远期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436523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持有负债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汇率上升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买入外汇远期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059790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现金流量套期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未来现金流入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汇率下降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卖出外汇远期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61038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未来现金流出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汇率上升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买入外汇远期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899075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海外经营净资产套期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海外经营净资产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汇率下降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卖出外汇远期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84357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海外经营净负债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汇率上升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买入外汇远期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12187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99F9BDD-3B27-40BB-6A8B-44C4EA3341C0}"/>
              </a:ext>
            </a:extLst>
          </p:cNvPr>
          <p:cNvSpPr txBox="1"/>
          <p:nvPr/>
        </p:nvSpPr>
        <p:spPr>
          <a:xfrm>
            <a:off x="683568" y="55892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问题：案例</a:t>
            </a:r>
            <a:r>
              <a:rPr lang="en-US" altLang="zh-CN" dirty="0"/>
              <a:t>1</a:t>
            </a:r>
            <a:r>
              <a:rPr lang="zh-CN" altLang="en-US" dirty="0"/>
              <a:t>中，如果采用方案</a:t>
            </a:r>
            <a:r>
              <a:rPr lang="en-US" altLang="zh-CN" dirty="0"/>
              <a:t>2</a:t>
            </a:r>
            <a:r>
              <a:rPr lang="zh-CN" altLang="en-US" dirty="0"/>
              <a:t>，即固定价格销售</a:t>
            </a:r>
            <a:r>
              <a:rPr lang="en-US" altLang="zh-CN" dirty="0"/>
              <a:t>1-3</a:t>
            </a:r>
            <a:r>
              <a:rPr lang="zh-CN" altLang="en-US" dirty="0"/>
              <a:t>月精炼铜，江西铜业和下游输电元器件厂商属于什么类别？</a:t>
            </a:r>
          </a:p>
        </p:txBody>
      </p:sp>
    </p:spTree>
    <p:extLst>
      <p:ext uri="{BB962C8B-B14F-4D97-AF65-F5344CB8AC3E}">
        <p14:creationId xmlns:p14="http://schemas.microsoft.com/office/powerpoint/2010/main" val="197478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期货市场与合约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定义：在交易所集中交易的标准化的远期合约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1259632" y="2204864"/>
          <a:ext cx="60960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056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48F1E-0B2E-486D-8D5F-19897B17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起源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9335C6-153E-4F70-9B70-3601A573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217B3F-338E-4F1F-936C-64BE197A51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6543"/>
            <a:ext cx="28135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A9BE0C-66C8-4525-B81F-C0EA721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46543"/>
            <a:ext cx="35147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</a:t>
            </a:r>
            <a:r>
              <a:rPr lang="en-US" altLang="zh-CN" dirty="0"/>
              <a:t>SHFE </a:t>
            </a:r>
            <a:r>
              <a:rPr lang="zh-CN" altLang="en-US" dirty="0"/>
              <a:t>黄金期货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AE0A-1B5E-4443-A11E-F1CCC6A0F53B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76338" cy="501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39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657DF-71AD-1E8E-42A7-42024D7F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交易术语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94BABA-6E0E-07E8-2D23-C54385AE5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开仓：  买入开仓、卖出开仓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持仓： 多头持仓、空头持仓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平仓：买入平仓、卖出平仓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交割：实物交割、现金交割、期转现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交割选择权（卖方）</a:t>
            </a:r>
            <a:endParaRPr lang="en-US" altLang="zh-CN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8021D1-B0A4-DF9E-861C-18151C12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13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保证金与逐日清算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资金账户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客户权益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客户权益</a:t>
            </a:r>
            <a:r>
              <a:rPr lang="en-US" altLang="zh-CN" dirty="0">
                <a:sym typeface="Wingdings" panose="05000000000000000000" pitchFamily="2" charset="2"/>
              </a:rPr>
              <a:t>=</a:t>
            </a:r>
            <a:r>
              <a:rPr lang="zh-CN" altLang="en-US" dirty="0">
                <a:sym typeface="Wingdings" panose="05000000000000000000" pitchFamily="2" charset="2"/>
              </a:rPr>
              <a:t>保证金占用</a:t>
            </a:r>
            <a:r>
              <a:rPr lang="en-US" altLang="zh-CN" dirty="0">
                <a:sym typeface="Wingdings" panose="05000000000000000000" pitchFamily="2" charset="2"/>
              </a:rPr>
              <a:t>+</a:t>
            </a:r>
            <a:r>
              <a:rPr lang="zh-CN" altLang="en-US" dirty="0">
                <a:sym typeface="Wingdings" panose="05000000000000000000" pitchFamily="2" charset="2"/>
              </a:rPr>
              <a:t>可用资金</a:t>
            </a:r>
            <a:r>
              <a:rPr lang="en-US" altLang="zh-CN" dirty="0">
                <a:sym typeface="Wingdings" panose="05000000000000000000" pitchFamily="2" charset="2"/>
              </a:rPr>
              <a:t>+</a:t>
            </a:r>
            <a:r>
              <a:rPr lang="zh-CN" altLang="en-US" dirty="0">
                <a:sym typeface="Wingdings" panose="05000000000000000000" pitchFamily="2" charset="2"/>
              </a:rPr>
              <a:t>当日盈亏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可用资金</a:t>
            </a:r>
            <a:r>
              <a:rPr lang="en-US" altLang="zh-CN" dirty="0">
                <a:sym typeface="Wingdings" panose="05000000000000000000" pitchFamily="2" charset="2"/>
              </a:rPr>
              <a:t>&lt;0</a:t>
            </a:r>
            <a:r>
              <a:rPr lang="zh-CN" altLang="en-US" dirty="0">
                <a:sym typeface="Wingdings" panose="05000000000000000000" pitchFamily="2" charset="2"/>
              </a:rPr>
              <a:t>， 催交保证金电话、短信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强行平仓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保证金比率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701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19859-0FE0-3A3B-CF11-52C8B962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部分合约保证金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C55BF392-DE3B-4A91-3B62-81A8C7B7E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528866"/>
              </p:ext>
            </p:extLst>
          </p:nvPr>
        </p:nvGraphicFramePr>
        <p:xfrm>
          <a:off x="385193" y="1700808"/>
          <a:ext cx="4114800" cy="422535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365023766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4911348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70368795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507791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50695131"/>
                    </a:ext>
                  </a:extLst>
                </a:gridCol>
              </a:tblGrid>
              <a:tr h="17457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交易所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品种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代码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保证金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涨跌限幅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32295"/>
                  </a:ext>
                </a:extLst>
              </a:tr>
              <a:tr h="174571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SHFE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国际铜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BC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922167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沪铜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CU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258468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原油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SC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68297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螺纹钢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RB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887054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沪金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AU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388965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欧线集运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EC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511844"/>
                  </a:ext>
                </a:extLst>
              </a:tr>
              <a:tr h="17457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DCE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豆一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80613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豆二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426138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豆粕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470935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铁矿石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797115"/>
                  </a:ext>
                </a:extLst>
              </a:tr>
              <a:tr h="17457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ZCE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棉花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CF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16795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强麦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WH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186543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普麦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PM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093703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早籼稻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RI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041192"/>
                  </a:ext>
                </a:extLst>
              </a:tr>
              <a:tr h="1745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GFE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工业硅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011504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碳酸锂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LC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60772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8C3D83-B109-B287-F51C-B7A1978F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18</a:t>
            </a:fld>
            <a:endParaRPr lang="en-US" altLang="zh-CN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E2C9C1C-E9F9-8CD5-39C6-B907F585F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38021"/>
              </p:ext>
            </p:extLst>
          </p:nvPr>
        </p:nvGraphicFramePr>
        <p:xfrm>
          <a:off x="4644008" y="1867013"/>
          <a:ext cx="4176465" cy="2476080"/>
        </p:xfrm>
        <a:graphic>
          <a:graphicData uri="http://schemas.openxmlformats.org/drawingml/2006/table">
            <a:tbl>
              <a:tblPr/>
              <a:tblGrid>
                <a:gridCol w="835293">
                  <a:extLst>
                    <a:ext uri="{9D8B030D-6E8A-4147-A177-3AD203B41FA5}">
                      <a16:colId xmlns:a16="http://schemas.microsoft.com/office/drawing/2014/main" val="4126186515"/>
                    </a:ext>
                  </a:extLst>
                </a:gridCol>
                <a:gridCol w="835293">
                  <a:extLst>
                    <a:ext uri="{9D8B030D-6E8A-4147-A177-3AD203B41FA5}">
                      <a16:colId xmlns:a16="http://schemas.microsoft.com/office/drawing/2014/main" val="3192768511"/>
                    </a:ext>
                  </a:extLst>
                </a:gridCol>
                <a:gridCol w="835293">
                  <a:extLst>
                    <a:ext uri="{9D8B030D-6E8A-4147-A177-3AD203B41FA5}">
                      <a16:colId xmlns:a16="http://schemas.microsoft.com/office/drawing/2014/main" val="530420617"/>
                    </a:ext>
                  </a:extLst>
                </a:gridCol>
                <a:gridCol w="835293">
                  <a:extLst>
                    <a:ext uri="{9D8B030D-6E8A-4147-A177-3AD203B41FA5}">
                      <a16:colId xmlns:a16="http://schemas.microsoft.com/office/drawing/2014/main" val="1437809412"/>
                    </a:ext>
                  </a:extLst>
                </a:gridCol>
                <a:gridCol w="835293">
                  <a:extLst>
                    <a:ext uri="{9D8B030D-6E8A-4147-A177-3AD203B41FA5}">
                      <a16:colId xmlns:a16="http://schemas.microsoft.com/office/drawing/2014/main" val="3015625162"/>
                    </a:ext>
                  </a:extLst>
                </a:gridCol>
              </a:tblGrid>
              <a:tr h="174571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CFFEX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沪深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IF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223843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上证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IH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690959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中证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IM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928676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中证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IC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635347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十年国债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857789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五年国债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TF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8089"/>
                  </a:ext>
                </a:extLst>
              </a:tr>
              <a:tr h="336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三十年国债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TL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18128"/>
                  </a:ext>
                </a:extLst>
              </a:tr>
              <a:tr h="174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二年国债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TS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0.5%</a:t>
                      </a:r>
                    </a:p>
                  </a:txBody>
                  <a:tcPr marL="4710" marR="4710" marT="4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20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54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1ECFB-5F84-6E0C-071C-DD5CBDF9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现货价</a:t>
            </a:r>
            <a:r>
              <a:rPr lang="en-US" altLang="zh-CN" dirty="0"/>
              <a:t>vs.</a:t>
            </a:r>
            <a:r>
              <a:rPr lang="zh-CN" altLang="en-US" dirty="0"/>
              <a:t>远期价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130125-0A66-8835-C274-648C9C36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定义基差（</a:t>
            </a:r>
            <a:r>
              <a:rPr lang="en-US" altLang="zh-CN" sz="2400" dirty="0"/>
              <a:t>basis</a:t>
            </a:r>
            <a:r>
              <a:rPr lang="zh-CN" altLang="en-US" sz="2400" dirty="0"/>
              <a:t>）</a:t>
            </a:r>
            <a:r>
              <a:rPr lang="en-US" altLang="zh-CN" sz="2400" dirty="0"/>
              <a:t>=</a:t>
            </a:r>
            <a:r>
              <a:rPr lang="zh-CN" altLang="en-US" sz="2400" dirty="0"/>
              <a:t>现货价</a:t>
            </a:r>
            <a:r>
              <a:rPr lang="en-US" altLang="zh-CN" sz="2400" dirty="0"/>
              <a:t>-</a:t>
            </a:r>
            <a:r>
              <a:rPr lang="zh-CN" altLang="en-US" sz="2400" dirty="0"/>
              <a:t>期货价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期货价格</a:t>
            </a:r>
            <a:r>
              <a:rPr lang="en-US" altLang="zh-CN" sz="2400" dirty="0"/>
              <a:t>&gt;</a:t>
            </a:r>
            <a:r>
              <a:rPr lang="zh-CN" altLang="en-US" sz="2400" dirty="0"/>
              <a:t>现货价格，基差</a:t>
            </a:r>
            <a:r>
              <a:rPr lang="en-US" altLang="zh-CN" sz="2400" dirty="0"/>
              <a:t>&lt;0, </a:t>
            </a:r>
            <a:r>
              <a:rPr lang="zh-CN" altLang="en-US" sz="2400" dirty="0"/>
              <a:t> 称为</a:t>
            </a:r>
            <a:r>
              <a:rPr lang="en-US" altLang="zh-CN" sz="2400" dirty="0" err="1"/>
              <a:t>cantango</a:t>
            </a:r>
            <a:r>
              <a:rPr lang="en-US" altLang="zh-CN" sz="2400" dirty="0"/>
              <a:t>, </a:t>
            </a:r>
            <a:r>
              <a:rPr lang="zh-CN" altLang="en-US" sz="2400" dirty="0"/>
              <a:t>期货溢价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期货价格</a:t>
            </a:r>
            <a:r>
              <a:rPr lang="en-US" altLang="zh-CN" sz="2400" dirty="0"/>
              <a:t>&lt;</a:t>
            </a:r>
            <a:r>
              <a:rPr lang="zh-CN" altLang="en-US" sz="2400" dirty="0"/>
              <a:t>现货价格， 基差</a:t>
            </a:r>
            <a:r>
              <a:rPr lang="en-US" altLang="zh-CN" sz="2400" dirty="0"/>
              <a:t>&gt;0</a:t>
            </a:r>
            <a:r>
              <a:rPr lang="zh-CN" altLang="en-US" sz="2400" dirty="0"/>
              <a:t>，称为反向市场，现货溢价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黄大豆期货  </a:t>
            </a:r>
            <a:endParaRPr lang="en-US" altLang="zh-CN" sz="2400" dirty="0"/>
          </a:p>
          <a:p>
            <a:r>
              <a:rPr lang="en-US" altLang="zh-CN" sz="2400" dirty="0"/>
              <a:t>A2301 5487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</a:t>
            </a:r>
            <a:endParaRPr lang="en-US" altLang="zh-CN" sz="2400" dirty="0"/>
          </a:p>
          <a:p>
            <a:r>
              <a:rPr lang="en-US" altLang="zh-CN" sz="2400" dirty="0"/>
              <a:t>A2307  5213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DA46C8-7E1A-0559-9038-EF228AB6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14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内容提要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衍生金融工具</a:t>
            </a:r>
            <a:endParaRPr lang="en-US" altLang="zh-CN" dirty="0"/>
          </a:p>
          <a:p>
            <a:r>
              <a:rPr lang="zh-CN" altLang="en-US" dirty="0"/>
              <a:t>远期、期货市场和产品</a:t>
            </a:r>
            <a:endParaRPr lang="en-US" altLang="zh-CN" dirty="0"/>
          </a:p>
          <a:p>
            <a:r>
              <a:rPr lang="zh-CN" altLang="en-US" dirty="0"/>
              <a:t>远期价格</a:t>
            </a:r>
            <a:r>
              <a:rPr lang="en-US" altLang="zh-CN" dirty="0"/>
              <a:t>——</a:t>
            </a:r>
            <a:r>
              <a:rPr lang="zh-CN" altLang="en-US" dirty="0"/>
              <a:t>无套利定价原理</a:t>
            </a:r>
            <a:endParaRPr lang="en-US" altLang="zh-CN" dirty="0"/>
          </a:p>
          <a:p>
            <a:r>
              <a:rPr lang="zh-CN" altLang="en-US" dirty="0"/>
              <a:t>远期和期货合约应用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Arial" charset="0"/>
              </a:rPr>
              <a:t>          </a:t>
            </a:r>
            <a:r>
              <a:rPr lang="zh-CN" altLang="en-US" dirty="0">
                <a:cs typeface="Arial" charset="0"/>
              </a:rPr>
              <a:t>远期价格决定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基期价格、远期价格与基差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Basis=</a:t>
            </a:r>
            <a:r>
              <a:rPr lang="zh-CN" altLang="en-US" dirty="0"/>
              <a:t>现货价格</a:t>
            </a:r>
            <a:r>
              <a:rPr lang="en-US" altLang="zh-CN" dirty="0"/>
              <a:t>-</a:t>
            </a:r>
            <a:r>
              <a:rPr lang="zh-CN" altLang="en-US" dirty="0"/>
              <a:t>远期价格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</a:t>
            </a:r>
            <a:r>
              <a:rPr lang="en-US" altLang="zh-CN" dirty="0" err="1"/>
              <a:t>Contago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Backwardation</a:t>
            </a: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无套利定价</a:t>
            </a:r>
            <a:r>
              <a:rPr lang="en-US" altLang="zh-CN" dirty="0"/>
              <a:t>==</a:t>
            </a:r>
            <a:r>
              <a:rPr lang="en-US" altLang="zh-CN" dirty="0">
                <a:sym typeface="Wingdings" pitchFamily="2" charset="2"/>
              </a:rPr>
              <a:t></a:t>
            </a:r>
            <a:r>
              <a:rPr lang="zh-CN" altLang="en-US" dirty="0">
                <a:sym typeface="Wingdings" pitchFamily="2" charset="2"/>
              </a:rPr>
              <a:t>持仓成本法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481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950EF-CF85-E497-D23C-53AFFB2D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Carry cost approach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9506D16-CB23-8802-10BE-30A5E436A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策略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：买入现货</a:t>
                </a:r>
                <a:r>
                  <a:rPr lang="en-US" altLang="zh-CN" dirty="0"/>
                  <a:t>@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持有至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时刻</a:t>
                </a:r>
                <a:endParaRPr lang="en-US" altLang="zh-CN" dirty="0"/>
              </a:p>
              <a:p>
                <a:r>
                  <a:rPr lang="zh-CN" altLang="en-US" dirty="0"/>
                  <a:t>策略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：买入期货</a:t>
                </a:r>
                <a:r>
                  <a:rPr lang="en-US" altLang="zh-CN" dirty="0"/>
                  <a:t>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T</a:t>
                </a:r>
                <a:r>
                  <a:rPr lang="zh-CN" altLang="en-US" dirty="0"/>
                  <a:t>时刻到期交割</a:t>
                </a:r>
                <a:endParaRPr lang="en-US" altLang="zh-CN" dirty="0"/>
              </a:p>
              <a:p>
                <a:r>
                  <a:rPr lang="zh-CN" altLang="en-US" sz="2400" dirty="0"/>
                  <a:t>两种策略在</a:t>
                </a:r>
                <a:r>
                  <a:rPr lang="en-US" altLang="zh-CN" sz="2400" dirty="0"/>
                  <a:t>T</a:t>
                </a:r>
                <a:r>
                  <a:rPr lang="zh-CN" altLang="en-US" sz="2400" dirty="0"/>
                  <a:t>时刻结果相同，因此，</a:t>
                </a:r>
                <a:r>
                  <a:rPr lang="en-US" altLang="zh-CN" sz="2400" dirty="0"/>
                  <a:t>T</a:t>
                </a:r>
                <a:r>
                  <a:rPr lang="zh-CN" altLang="en-US" sz="2400" dirty="0"/>
                  <a:t>时刻成本应该相同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否则可以无风险套利</a:t>
                </a:r>
                <a:endParaRPr lang="en-US" altLang="zh-CN" sz="2400" dirty="0"/>
              </a:p>
              <a:p>
                <a:r>
                  <a:rPr lang="zh-CN" altLang="en-US" sz="2400" dirty="0"/>
                  <a:t>策略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成本：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zh-CN" altLang="en-US" sz="2400" dirty="0"/>
                  <a:t>本金</a:t>
                </a:r>
                <a:r>
                  <a:rPr lang="en-US" altLang="zh-CN" sz="2400" dirty="0"/>
                  <a:t>+</a:t>
                </a:r>
                <a:r>
                  <a:rPr lang="zh-CN" altLang="en-US" sz="2400" dirty="0"/>
                  <a:t>利息</a:t>
                </a:r>
                <a:r>
                  <a:rPr lang="en-US" altLang="zh-CN" sz="2400" dirty="0"/>
                  <a:t>+</a:t>
                </a:r>
                <a:r>
                  <a:rPr lang="zh-CN" altLang="en-US" sz="2400" dirty="0"/>
                  <a:t>仓储费（如有）</a:t>
                </a:r>
                <a:r>
                  <a:rPr lang="en-US" altLang="zh-CN" sz="2400" dirty="0"/>
                  <a:t>+</a:t>
                </a:r>
                <a:r>
                  <a:rPr lang="zh-CN" altLang="en-US" sz="2400" dirty="0"/>
                  <a:t>期间收益（如有）</a:t>
                </a:r>
                <a:r>
                  <a:rPr lang="en-US" altLang="zh-CN" sz="2400" dirty="0"/>
                  <a:t>+</a:t>
                </a:r>
                <a:r>
                  <a:rPr lang="zh-CN" altLang="en-US" sz="2400" dirty="0"/>
                  <a:t>方便收益（如有）</a:t>
                </a:r>
                <a:endParaRPr lang="en-US" altLang="zh-CN" sz="2400" dirty="0"/>
              </a:p>
              <a:p>
                <a:r>
                  <a:rPr lang="zh-CN" altLang="en-US" sz="2400" dirty="0"/>
                  <a:t>策略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成本：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于是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𝑠𝑡𝑜𝑟𝑎𝑔𝑒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𝑑𝑖𝑣𝑖𝑑𝑒𝑛𝑑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𝑐𝑜𝑛𝑣𝑖𝑒𝑛𝑐𝑒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9506D16-CB23-8802-10BE-30A5E436A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156" r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2CAC82-6A52-2712-E148-9BF1B1EE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071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015E9-62C5-1B53-1A76-39677EE7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例：连续复利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7915D0-A6CC-F5DE-CDBA-62D95F3B5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 dirty="0"/>
                  <a:t>外汇期货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𝑠𝑡𝑜𝑟𝑎𝑔𝑒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𝑑𝑖𝑣𝑖𝑑𝑒𝑛𝑑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𝑐𝑜𝑛𝑣𝑖𝑒𝑛𝑐𝑒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于是，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dem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𝑠𝑡𝑖𝑐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𝑓𝑜𝑟𝑒𝑖𝑔𝑛</m:t>
                            </m:r>
                          </m:sub>
                        </m:s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股指期货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商品期货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32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𝑠𝑡𝑜𝑟𝑎𝑔𝑒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𝑐𝑜𝑛𝑣𝑖𝑒𝑛𝑐𝑒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7915D0-A6CC-F5DE-CDBA-62D95F3B5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9" t="-1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272E87-E28B-B2A4-D668-82751772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BD82DF0-E79A-B763-D209-7B50630FC0E5}"/>
              </a:ext>
            </a:extLst>
          </p:cNvPr>
          <p:cNvSpPr/>
          <p:nvPr/>
        </p:nvSpPr>
        <p:spPr>
          <a:xfrm>
            <a:off x="3131840" y="1916832"/>
            <a:ext cx="1296144" cy="86409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3EE982E-020B-EB95-DE97-ED028CFD77FE}"/>
              </a:ext>
            </a:extLst>
          </p:cNvPr>
          <p:cNvSpPr/>
          <p:nvPr/>
        </p:nvSpPr>
        <p:spPr>
          <a:xfrm>
            <a:off x="6084168" y="1988840"/>
            <a:ext cx="1440160" cy="7200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F1C8952-DDC3-D5C2-2D88-36B52BE5F786}"/>
              </a:ext>
            </a:extLst>
          </p:cNvPr>
          <p:cNvCxnSpPr/>
          <p:nvPr/>
        </p:nvCxnSpPr>
        <p:spPr>
          <a:xfrm flipV="1">
            <a:off x="4211960" y="1700808"/>
            <a:ext cx="100811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D11F710-5D64-E429-1037-93D08FB9D003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1801597"/>
            <a:ext cx="864096" cy="187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AE5E98D-23C3-3C08-1B25-51EA8012E193}"/>
              </a:ext>
            </a:extLst>
          </p:cNvPr>
          <p:cNvSpPr txBox="1"/>
          <p:nvPr/>
        </p:nvSpPr>
        <p:spPr>
          <a:xfrm>
            <a:off x="5133672" y="16002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</a:t>
            </a:r>
          </a:p>
        </p:txBody>
      </p:sp>
    </p:spTree>
    <p:extLst>
      <p:ext uri="{BB962C8B-B14F-4D97-AF65-F5344CB8AC3E}">
        <p14:creationId xmlns:p14="http://schemas.microsoft.com/office/powerpoint/2010/main" val="120588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2350F-AC38-17C1-EE37-5E8E58BF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股指期货应用：</a:t>
            </a:r>
            <a:r>
              <a:rPr lang="en-US" altLang="zh-CN" dirty="0"/>
              <a:t>IF2501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03924A-E823-B684-956A-CDCF433B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沪深</a:t>
            </a:r>
            <a:r>
              <a:rPr lang="en-US" altLang="zh-CN" dirty="0"/>
              <a:t>300</a:t>
            </a:r>
            <a:r>
              <a:rPr lang="zh-CN" altLang="en-US" dirty="0"/>
              <a:t>指数期货</a:t>
            </a:r>
            <a:endParaRPr lang="en-US" altLang="zh-CN" dirty="0"/>
          </a:p>
          <a:p>
            <a:r>
              <a:rPr lang="zh-CN" altLang="en-US" dirty="0"/>
              <a:t>每点价值</a:t>
            </a:r>
            <a:r>
              <a:rPr lang="en-US" altLang="zh-CN" dirty="0"/>
              <a:t>300</a:t>
            </a:r>
            <a:r>
              <a:rPr lang="zh-CN" altLang="en-US" dirty="0"/>
              <a:t>元人民币</a:t>
            </a:r>
            <a:endParaRPr lang="en-US" altLang="zh-CN" dirty="0"/>
          </a:p>
          <a:p>
            <a:r>
              <a:rPr lang="zh-CN" altLang="en-US" dirty="0"/>
              <a:t>最后交易日</a:t>
            </a:r>
            <a:r>
              <a:rPr lang="en-US" altLang="zh-CN" dirty="0"/>
              <a:t>2025/1/17  T=0.082</a:t>
            </a:r>
            <a:r>
              <a:rPr lang="zh-CN" altLang="en-US" dirty="0"/>
              <a:t>年</a:t>
            </a:r>
            <a:endParaRPr lang="en-US" altLang="zh-CN" dirty="0"/>
          </a:p>
          <a:p>
            <a:r>
              <a:rPr lang="en-US" altLang="zh-CN" dirty="0"/>
              <a:t>12/19-</a:t>
            </a:r>
            <a:r>
              <a:rPr lang="zh-CN" altLang="en-US" dirty="0"/>
              <a:t>持有</a:t>
            </a:r>
            <a:r>
              <a:rPr lang="en-US" altLang="zh-CN" dirty="0"/>
              <a:t>hs300</a:t>
            </a:r>
            <a:r>
              <a:rPr lang="zh-CN" altLang="en-US" dirty="0"/>
              <a:t>指数组合的红利率≈</a:t>
            </a:r>
            <a:r>
              <a:rPr lang="en-US" altLang="zh-CN" dirty="0"/>
              <a:t>0%</a:t>
            </a:r>
          </a:p>
          <a:p>
            <a:r>
              <a:rPr lang="en-US" altLang="zh-CN" dirty="0"/>
              <a:t>0.082</a:t>
            </a:r>
            <a:r>
              <a:rPr lang="zh-CN" altLang="en-US" dirty="0"/>
              <a:t>年的无风险利率（年）≈</a:t>
            </a:r>
            <a:r>
              <a:rPr lang="en-US" altLang="zh-CN" dirty="0"/>
              <a:t>2.03%</a:t>
            </a:r>
            <a:r>
              <a:rPr lang="zh-CN" altLang="en-US" dirty="0"/>
              <a:t>（采用</a:t>
            </a:r>
            <a:r>
              <a:rPr lang="en-US" altLang="zh-CN" dirty="0"/>
              <a:t>GC028</a:t>
            </a:r>
            <a:r>
              <a:rPr lang="zh-CN" altLang="en-US" dirty="0"/>
              <a:t>代替）</a:t>
            </a:r>
            <a:endParaRPr lang="en-US" altLang="zh-CN" dirty="0"/>
          </a:p>
          <a:p>
            <a:r>
              <a:rPr lang="zh-CN" altLang="en-US" dirty="0"/>
              <a:t>某股票型组合当前市值</a:t>
            </a:r>
            <a:r>
              <a:rPr lang="en-US" altLang="zh-CN" dirty="0"/>
              <a:t>30</a:t>
            </a:r>
            <a:r>
              <a:rPr lang="zh-CN" altLang="en-US" dirty="0"/>
              <a:t>亿元，</a:t>
            </a:r>
            <a:r>
              <a:rPr lang="en-US" altLang="zh-CN" dirty="0"/>
              <a:t>β=1.15</a:t>
            </a:r>
            <a:r>
              <a:rPr lang="zh-CN" altLang="en-US" dirty="0"/>
              <a:t>，需要完全套期保值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AAFE28-51D4-ACC3-E8E0-F723AFDF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158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035A56-9D25-8216-3144-7D2484FE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衍生金融工具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F922F0-313E-F860-496B-21E4EC899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衍生金融工具，或金融衍生品（</a:t>
            </a:r>
            <a:r>
              <a:rPr lang="en-US" altLang="zh-CN" sz="2400" dirty="0"/>
              <a:t>derivatives),</a:t>
            </a:r>
            <a:r>
              <a:rPr lang="zh-CN" altLang="en-US" sz="2400" dirty="0"/>
              <a:t>是价格或价值取决于基础金融工具的派生金融工具。</a:t>
            </a:r>
            <a:endParaRPr lang="en-US" altLang="zh-CN" sz="2400" dirty="0"/>
          </a:p>
          <a:p>
            <a:r>
              <a:rPr lang="zh-CN" altLang="en-US" sz="2400" dirty="0"/>
              <a:t>通常具有联动性、杠杆性、远期性。</a:t>
            </a:r>
            <a:endParaRPr lang="en-US" altLang="zh-CN" sz="2400" dirty="0"/>
          </a:p>
          <a:p>
            <a:r>
              <a:rPr lang="zh-CN" altLang="en-US" sz="2400" dirty="0"/>
              <a:t>特殊的交易规则、会计处理和定价方法。</a:t>
            </a:r>
            <a:endParaRPr lang="en-US" altLang="zh-CN" sz="2400" dirty="0"/>
          </a:p>
          <a:p>
            <a:r>
              <a:rPr lang="zh-CN" altLang="en-US" sz="2400" dirty="0"/>
              <a:t>常见类型包括：远期、期货、互换、期权</a:t>
            </a:r>
            <a:endParaRPr lang="en-US" altLang="zh-CN" sz="2400" dirty="0"/>
          </a:p>
          <a:p>
            <a:r>
              <a:rPr lang="zh-CN" altLang="en-US" sz="2400" dirty="0"/>
              <a:t>在原型产品（</a:t>
            </a:r>
            <a:r>
              <a:rPr lang="en-US" altLang="zh-CN" sz="2400" dirty="0"/>
              <a:t>plain-vanilla) </a:t>
            </a:r>
            <a:r>
              <a:rPr lang="zh-CN" altLang="en-US" sz="2400" dirty="0"/>
              <a:t>基础之上，可以开发众多的变种，满足使用者的个性化或特殊需求。</a:t>
            </a:r>
            <a:endParaRPr lang="en-US" altLang="zh-CN" sz="2400" dirty="0"/>
          </a:p>
          <a:p>
            <a:r>
              <a:rPr lang="zh-CN" altLang="en-US" sz="2400" dirty="0"/>
              <a:t>后续课程：</a:t>
            </a:r>
            <a:r>
              <a:rPr lang="en-US" altLang="zh-CN" sz="2400" dirty="0"/>
              <a:t>《</a:t>
            </a:r>
            <a:r>
              <a:rPr lang="zh-CN" altLang="en-US" sz="2400" dirty="0"/>
              <a:t>金融工程学</a:t>
            </a:r>
            <a:r>
              <a:rPr lang="en-US" altLang="zh-CN" sz="2400" dirty="0"/>
              <a:t>》</a:t>
            </a:r>
            <a:r>
              <a:rPr lang="zh-CN" altLang="en-US" sz="2400" dirty="0"/>
              <a:t>、</a:t>
            </a:r>
            <a:r>
              <a:rPr lang="en-US" altLang="zh-CN" sz="2400" dirty="0"/>
              <a:t>《</a:t>
            </a:r>
            <a:r>
              <a:rPr lang="zh-CN" altLang="en-US" sz="2400" dirty="0"/>
              <a:t>金融衍生品与金融工程</a:t>
            </a:r>
            <a:r>
              <a:rPr lang="en-US" altLang="zh-CN" sz="2400" dirty="0"/>
              <a:t>》</a:t>
            </a:r>
            <a:r>
              <a:rPr lang="zh-CN" altLang="en-US" sz="2400" dirty="0"/>
              <a:t>、</a:t>
            </a:r>
            <a:r>
              <a:rPr lang="en-US" altLang="zh-CN" sz="2400" dirty="0"/>
              <a:t>《</a:t>
            </a:r>
            <a:r>
              <a:rPr lang="zh-CN" altLang="en-US" sz="2400" dirty="0"/>
              <a:t>商品期权</a:t>
            </a:r>
            <a:r>
              <a:rPr lang="en-US" altLang="zh-CN" sz="2400" dirty="0"/>
              <a:t>》</a:t>
            </a:r>
            <a:r>
              <a:rPr lang="zh-CN" altLang="en-US" sz="2400" dirty="0"/>
              <a:t>、</a:t>
            </a:r>
            <a:r>
              <a:rPr lang="en-US" altLang="zh-CN" sz="2400" dirty="0"/>
              <a:t>《</a:t>
            </a:r>
            <a:r>
              <a:rPr lang="zh-CN" altLang="en-US" sz="2400" dirty="0"/>
              <a:t>实物期权</a:t>
            </a:r>
            <a:r>
              <a:rPr lang="en-US" altLang="zh-CN" sz="2400" dirty="0"/>
              <a:t>》</a:t>
            </a:r>
            <a:r>
              <a:rPr lang="zh-CN" altLang="en-US" sz="2400" dirty="0"/>
              <a:t>、</a:t>
            </a:r>
            <a:r>
              <a:rPr lang="en-US" altLang="zh-CN" sz="2400" dirty="0"/>
              <a:t>《</a:t>
            </a:r>
            <a:r>
              <a:rPr lang="zh-CN" altLang="en-US" sz="2400" dirty="0"/>
              <a:t>随机微分与期权定价</a:t>
            </a:r>
            <a:r>
              <a:rPr lang="en-US" altLang="zh-CN" sz="2400" dirty="0"/>
              <a:t>》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9C64EB-2094-D664-B1AC-7305492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125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F6345-8A2E-91C5-FEFF-C7AD0458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案例</a:t>
            </a:r>
            <a:r>
              <a:rPr lang="en-US" altLang="zh-CN" sz="3200" dirty="0"/>
              <a:t>1</a:t>
            </a:r>
            <a:r>
              <a:rPr lang="zh-CN" altLang="en-US" sz="3200" dirty="0"/>
              <a:t>：江西铜业（</a:t>
            </a:r>
            <a:r>
              <a:rPr lang="en-US" altLang="zh-CN" sz="3200" dirty="0"/>
              <a:t>600362.sh)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8532CF-0CFA-84A0-DD54-222D3D36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4</a:t>
            </a:fld>
            <a:endParaRPr lang="en-US" altLang="zh-CN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0140D2B-9B01-6A74-9995-C2DA791D9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1382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21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57D9CC-4E4A-CFF5-066F-ED3E2317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如何销售？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7F434E-BF38-C3C7-0E2C-44A8CD3F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2024/12/17</a:t>
            </a:r>
            <a:r>
              <a:rPr lang="zh-CN" altLang="en-US" sz="2000" dirty="0"/>
              <a:t>上海金属网电解铜平均成交价为</a:t>
            </a:r>
            <a:r>
              <a:rPr lang="en-US" altLang="zh-CN" sz="2000" dirty="0"/>
              <a:t>74670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吨。某输配电器件厂商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季度每月向江西铜业采购电解铜</a:t>
            </a:r>
            <a:r>
              <a:rPr lang="en-US" altLang="zh-CN" sz="2000" dirty="0"/>
              <a:t>10</a:t>
            </a:r>
            <a:r>
              <a:rPr lang="zh-CN" altLang="en-US" sz="2000" dirty="0"/>
              <a:t>吨，每月</a:t>
            </a:r>
            <a:r>
              <a:rPr lang="en-US" altLang="zh-CN" sz="2000" dirty="0"/>
              <a:t>15</a:t>
            </a:r>
            <a:r>
              <a:rPr lang="zh-CN" altLang="en-US" sz="2000" dirty="0"/>
              <a:t>日交货。如何签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季度销售</a:t>
            </a:r>
            <a:r>
              <a:rPr lang="en-US" altLang="zh-CN" sz="2000" dirty="0"/>
              <a:t>/</a:t>
            </a:r>
            <a:r>
              <a:rPr lang="zh-CN" altLang="en-US" sz="2000" dirty="0"/>
              <a:t>采购协议呢？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方案</a:t>
            </a:r>
            <a:r>
              <a:rPr lang="en-US" altLang="zh-CN" sz="2000" dirty="0"/>
              <a:t>1</a:t>
            </a:r>
            <a:r>
              <a:rPr lang="zh-CN" altLang="en-US" sz="2000" dirty="0"/>
              <a:t>：江西同业每月销售</a:t>
            </a:r>
            <a:r>
              <a:rPr lang="en-US" altLang="zh-CN" sz="2000" dirty="0"/>
              <a:t>10</a:t>
            </a:r>
            <a:r>
              <a:rPr lang="zh-CN" altLang="en-US" sz="2000" dirty="0"/>
              <a:t>吨电解铜，价格随行就市（例如采用每月</a:t>
            </a:r>
            <a:r>
              <a:rPr lang="en-US" altLang="zh-CN" sz="2000" dirty="0"/>
              <a:t>15</a:t>
            </a:r>
            <a:r>
              <a:rPr lang="zh-CN" altLang="en-US" sz="2000" dirty="0"/>
              <a:t>日上海金属网电解铜平均价，或上海期货交易所当月合约最后交易日结算价）。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</a:t>
            </a:r>
            <a:r>
              <a:rPr lang="zh-CN" altLang="en-US" sz="2000" dirty="0"/>
              <a:t>优点：江西铜业的铜精矿采购价格与电解铜价格联动，从而锁定冶炼利润；缺点：对江西铜业和采购商，未来价格均不确定；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方案</a:t>
            </a:r>
            <a:r>
              <a:rPr lang="en-US" altLang="zh-CN" sz="2000" dirty="0"/>
              <a:t>2</a:t>
            </a:r>
            <a:r>
              <a:rPr lang="zh-CN" altLang="en-US" sz="2000" dirty="0"/>
              <a:t>：江西铜业每月销售</a:t>
            </a:r>
            <a:r>
              <a:rPr lang="en-US" altLang="zh-CN" sz="2000" dirty="0"/>
              <a:t>10</a:t>
            </a:r>
            <a:r>
              <a:rPr lang="zh-CN" altLang="en-US" sz="2000" dirty="0"/>
              <a:t>吨电解铜，价格固定为每吨</a:t>
            </a:r>
            <a:r>
              <a:rPr lang="en-US" altLang="zh-CN" sz="2000" dirty="0"/>
              <a:t>75000</a:t>
            </a:r>
            <a:r>
              <a:rPr lang="zh-CN" altLang="en-US" sz="2000" dirty="0"/>
              <a:t>元。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zh-CN" altLang="en-US" sz="2000" dirty="0"/>
              <a:t>优点：未来铜价格确定；输配电厂商利润确定；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zh-CN" altLang="en-US" sz="2000" dirty="0"/>
              <a:t>缺点：江西铜业利润不确定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04EA34-C00A-FA88-5FD4-85D06FF0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15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85140-0E90-50F7-5C0A-4300F95F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远期合约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062865-32CA-62D9-70DC-36493955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远期合约</a:t>
            </a:r>
            <a:r>
              <a:rPr lang="en-US" altLang="zh-CN" sz="2400" dirty="0"/>
              <a:t>(Forwards)</a:t>
            </a:r>
            <a:r>
              <a:rPr lang="zh-CN" altLang="en-US" sz="2400" dirty="0"/>
              <a:t>：今天确定价格，未来某个时间买卖一定数量的某种商品。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</a:t>
            </a:r>
          </a:p>
          <a:p>
            <a:r>
              <a:rPr lang="zh-CN" altLang="en-US" sz="2400" dirty="0"/>
              <a:t>因此，同样是涉及未来交货的销售</a:t>
            </a:r>
            <a:r>
              <a:rPr lang="en-US" altLang="zh-CN" sz="2400" dirty="0"/>
              <a:t>/</a:t>
            </a:r>
            <a:r>
              <a:rPr lang="zh-CN" altLang="en-US" sz="2400" dirty="0"/>
              <a:t>采购合同。方案</a:t>
            </a:r>
            <a:r>
              <a:rPr lang="en-US" altLang="zh-CN" sz="2400" dirty="0"/>
              <a:t>1</a:t>
            </a:r>
            <a:r>
              <a:rPr lang="zh-CN" altLang="en-US" sz="2400" dirty="0"/>
              <a:t>是现货交易，方案</a:t>
            </a:r>
            <a:r>
              <a:rPr lang="en-US" altLang="zh-CN" sz="2400" dirty="0"/>
              <a:t>2</a:t>
            </a:r>
            <a:r>
              <a:rPr lang="zh-CN" altLang="en-US" sz="2400" dirty="0"/>
              <a:t>是远期交易。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远期合约要素：</a:t>
            </a:r>
            <a:endParaRPr lang="en-US" altLang="zh-CN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Forward Price;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Maturity;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Underlying;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05D664-F076-F172-26E2-EFA65B42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79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主要远期产品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738373-60AE-4E93-B1F2-9D063AC52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常见远期合约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远期外汇交易</a:t>
            </a:r>
            <a:endParaRPr lang="en-US" altLang="zh-CN" dirty="0"/>
          </a:p>
          <a:p>
            <a:r>
              <a:rPr lang="zh-CN" altLang="en-US" dirty="0"/>
              <a:t>远期利率协议</a:t>
            </a:r>
            <a:endParaRPr lang="en-US" altLang="zh-CN" dirty="0"/>
          </a:p>
          <a:p>
            <a:r>
              <a:rPr lang="zh-CN" altLang="en-US" dirty="0"/>
              <a:t>远期债券、股票、其他资产买卖</a:t>
            </a:r>
            <a:endParaRPr lang="en-US" altLang="zh-CN" dirty="0"/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上海黄金交易所</a:t>
            </a:r>
            <a:r>
              <a:rPr lang="en-US" altLang="zh-CN" dirty="0" err="1"/>
              <a:t>T+d</a:t>
            </a:r>
            <a:r>
              <a:rPr lang="zh-CN" altLang="en-US" dirty="0"/>
              <a:t>交易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外汇交易中心外币交易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zh-CN" altLang="en-US" dirty="0"/>
              <a:t>人民币</a:t>
            </a:r>
            <a:r>
              <a:rPr lang="en-US" altLang="zh-CN" dirty="0"/>
              <a:t>NDF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LME</a:t>
            </a:r>
            <a:r>
              <a:rPr lang="zh-CN" altLang="en-US" dirty="0"/>
              <a:t>合约算什么？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2599436-B8BF-457D-A1C4-46C7D36F1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常见期货合约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C3DE560-B83A-4DAD-9F34-A48689A43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金融期货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  </a:t>
            </a:r>
            <a:r>
              <a:rPr lang="zh-CN" altLang="en-US" dirty="0"/>
              <a:t>股票指数期货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  国债期货</a:t>
            </a:r>
            <a:endParaRPr lang="en-US" altLang="zh-CN" dirty="0"/>
          </a:p>
          <a:p>
            <a:r>
              <a:rPr lang="zh-CN" altLang="en-US" dirty="0"/>
              <a:t>商品期货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、贵金属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、工业金属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lang="zh-CN" altLang="en-US" dirty="0"/>
              <a:t>、农产品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</a:t>
            </a:r>
            <a:r>
              <a:rPr lang="zh-CN" altLang="en-US" dirty="0"/>
              <a:t>、能源化工产品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698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C03E5-1EF3-D2E9-C903-55DEA22D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                      案例</a:t>
            </a:r>
            <a:r>
              <a:rPr lang="en-US" altLang="zh-CN" sz="2800" dirty="0"/>
              <a:t>2</a:t>
            </a:r>
            <a:r>
              <a:rPr lang="zh-CN" altLang="en-US" sz="2800" dirty="0"/>
              <a:t>：中国银行</a:t>
            </a:r>
            <a:r>
              <a:rPr lang="en-US" altLang="zh-CN" sz="2800" dirty="0" err="1"/>
              <a:t>vsCFETS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74D086-43D7-3313-B893-EBA82F87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8</a:t>
            </a:fld>
            <a:endParaRPr lang="en-US" altLang="zh-CN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F101F12-506D-D9FA-F49A-6B9CC1149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18624"/>
              </p:ext>
            </p:extLst>
          </p:nvPr>
        </p:nvGraphicFramePr>
        <p:xfrm>
          <a:off x="457200" y="1417638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9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E2438-85D7-10C9-544F-D0B2CF66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CFETS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D362C4-5576-19F0-3889-A1F6108C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9</a:t>
            </a:fld>
            <a:endParaRPr lang="en-US" altLang="zh-CN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D74DD95-424E-FD43-D196-DD4F77F19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0440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537002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9524</TotalTime>
  <Words>1494</Words>
  <Application>Microsoft Office PowerPoint</Application>
  <PresentationFormat>全屏显示(4:3)</PresentationFormat>
  <Paragraphs>330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汉仪大宋简</vt:lpstr>
      <vt:lpstr>汉仪综艺体简</vt:lpstr>
      <vt:lpstr>SimHei</vt:lpstr>
      <vt:lpstr>宋体</vt:lpstr>
      <vt:lpstr>Arial</vt:lpstr>
      <vt:lpstr>Cambria Math</vt:lpstr>
      <vt:lpstr>Wingdings</vt:lpstr>
      <vt:lpstr>默认设计模板</vt:lpstr>
      <vt:lpstr>投资学-L12  远期与期货</vt:lpstr>
      <vt:lpstr>    内容提要</vt:lpstr>
      <vt:lpstr>衍生金融工具</vt:lpstr>
      <vt:lpstr>                案例1：江西铜业（600362.sh)</vt:lpstr>
      <vt:lpstr>如何销售？</vt:lpstr>
      <vt:lpstr>远期合约</vt:lpstr>
      <vt:lpstr>主要远期产品</vt:lpstr>
      <vt:lpstr>                      案例2：中国银行vsCFETS</vt:lpstr>
      <vt:lpstr>CFETS</vt:lpstr>
      <vt:lpstr>2024/12/17</vt:lpstr>
      <vt:lpstr>        出口商怎么办？</vt:lpstr>
      <vt:lpstr>套期保值</vt:lpstr>
      <vt:lpstr>              期货市场与合约</vt:lpstr>
      <vt:lpstr>起源</vt:lpstr>
      <vt:lpstr>     SHFE 黄金期货</vt:lpstr>
      <vt:lpstr>交易术语</vt:lpstr>
      <vt:lpstr>         保证金与逐日清算</vt:lpstr>
      <vt:lpstr>部分合约保证金</vt:lpstr>
      <vt:lpstr>   现货价vs.远期价</vt:lpstr>
      <vt:lpstr>          远期价格决定</vt:lpstr>
      <vt:lpstr>           Carry cost approach</vt:lpstr>
      <vt:lpstr>例：连续复利</vt:lpstr>
      <vt:lpstr>             股指期货应用：IF2501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玉鼎 骆</cp:lastModifiedBy>
  <cp:revision>189</cp:revision>
  <dcterms:created xsi:type="dcterms:W3CDTF">2011-08-18T07:31:51Z</dcterms:created>
  <dcterms:modified xsi:type="dcterms:W3CDTF">2024-12-17T15:38:06Z</dcterms:modified>
</cp:coreProperties>
</file>