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3"/>
  </p:handoutMasterIdLst>
  <p:sldIdLst>
    <p:sldId id="432" r:id="rId3"/>
    <p:sldId id="532" r:id="rId4"/>
    <p:sldId id="590" r:id="rId5"/>
    <p:sldId id="596" r:id="rId6"/>
    <p:sldId id="587" r:id="rId7"/>
    <p:sldId id="509" r:id="rId8"/>
    <p:sldId id="510" r:id="rId9"/>
    <p:sldId id="597" r:id="rId11"/>
    <p:sldId id="598" r:id="rId12"/>
    <p:sldId id="594" r:id="rId13"/>
    <p:sldId id="521" r:id="rId14"/>
    <p:sldId id="523" r:id="rId15"/>
    <p:sldId id="595" r:id="rId16"/>
    <p:sldId id="524" r:id="rId17"/>
    <p:sldId id="525" r:id="rId18"/>
    <p:sldId id="555" r:id="rId19"/>
    <p:sldId id="526" r:id="rId20"/>
    <p:sldId id="560" r:id="rId21"/>
    <p:sldId id="4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orient="horz" pos="2251" userDrawn="1">
          <p15:clr>
            <a:srgbClr val="A4A3A4"/>
          </p15:clr>
        </p15:guide>
        <p15:guide id="3" orient="horz" pos="2384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CC0C4"/>
    <a:srgbClr val="6B7278"/>
    <a:srgbClr val="F2F2F2"/>
    <a:srgbClr val="333A42"/>
    <a:srgbClr val="BBC0C3"/>
    <a:srgbClr val="002ECA"/>
    <a:srgbClr val="FE4566"/>
    <a:srgbClr val="287EAD"/>
    <a:srgbClr val="DF5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6" autoAdjust="0"/>
    <p:restoredTop sz="94660" autoAdjust="0"/>
  </p:normalViewPr>
  <p:slideViewPr>
    <p:cSldViewPr snapToGrid="0" showGuides="1">
      <p:cViewPr varScale="1">
        <p:scale>
          <a:sx n="118" d="100"/>
          <a:sy n="118" d="100"/>
        </p:scale>
        <p:origin x="240" y="432"/>
      </p:cViewPr>
      <p:guideLst>
        <p:guide orient="horz" pos="2177"/>
        <p:guide orient="horz" pos="2251"/>
        <p:guide orient="horz" pos="2384"/>
        <p:guide pos="3840"/>
      </p:guideLst>
    </p:cSldViewPr>
  </p:slideViewPr>
  <p:outlineViewPr>
    <p:cViewPr>
      <p:scale>
        <a:sx n="33" d="100"/>
        <a:sy n="33" d="100"/>
      </p:scale>
      <p:origin x="0" y="136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B4870-8F90-4AA0-9414-16DEC4C985C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B10D1-23DF-4AC2-A6D0-264D07ED3A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DFC74-0D0F-4AA9-A777-5C72654FD32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5BD8-D0CB-42B9-82E3-EDF795CCDB8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4" Type="http://schemas.microsoft.com/office/2007/relationships/hdphoto" Target="../media/image3.wdp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5094074" y="0"/>
            <a:ext cx="7097927" cy="6900408"/>
          </a:xfrm>
          <a:custGeom>
            <a:avLst/>
            <a:gdLst>
              <a:gd name="connsiteX0" fmla="*/ 4633040 w 7097926"/>
              <a:gd name="connsiteY0" fmla="*/ 0 h 6900408"/>
              <a:gd name="connsiteX1" fmla="*/ 7097926 w 7097926"/>
              <a:gd name="connsiteY1" fmla="*/ 0 h 6900408"/>
              <a:gd name="connsiteX2" fmla="*/ 2462586 w 7097926"/>
              <a:gd name="connsiteY2" fmla="*/ 6900408 h 6900408"/>
              <a:gd name="connsiteX3" fmla="*/ 0 w 7097926"/>
              <a:gd name="connsiteY3" fmla="*/ 6900408 h 690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7926" h="6900408">
                <a:moveTo>
                  <a:pt x="4633040" y="0"/>
                </a:moveTo>
                <a:lnTo>
                  <a:pt x="7097926" y="0"/>
                </a:lnTo>
                <a:lnTo>
                  <a:pt x="2462586" y="6900408"/>
                </a:lnTo>
                <a:lnTo>
                  <a:pt x="0" y="69004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0" name="AutoShape 13"/>
          <p:cNvSpPr/>
          <p:nvPr userDrawn="1"/>
        </p:nvSpPr>
        <p:spPr bwMode="auto">
          <a:xfrm>
            <a:off x="4378069" y="3770377"/>
            <a:ext cx="2758889" cy="179439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9416" y="0"/>
                </a:moveTo>
                <a:lnTo>
                  <a:pt x="21600" y="0"/>
                </a:lnTo>
                <a:lnTo>
                  <a:pt x="12177" y="21600"/>
                </a:lnTo>
                <a:lnTo>
                  <a:pt x="0" y="21600"/>
                </a:lnTo>
                <a:lnTo>
                  <a:pt x="9416" y="0"/>
                </a:lnTo>
                <a:close/>
                <a:moveTo>
                  <a:pt x="9416" y="0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4"/>
          </p:nvPr>
        </p:nvSpPr>
        <p:spPr>
          <a:xfrm>
            <a:off x="3701887" y="2007044"/>
            <a:ext cx="3001805" cy="2453054"/>
          </a:xfrm>
          <a:custGeom>
            <a:avLst/>
            <a:gdLst>
              <a:gd name="connsiteX0" fmla="*/ 1649325 w 3001805"/>
              <a:gd name="connsiteY0" fmla="*/ 0 h 2453054"/>
              <a:gd name="connsiteX1" fmla="*/ 3001805 w 3001805"/>
              <a:gd name="connsiteY1" fmla="*/ 0 h 2453054"/>
              <a:gd name="connsiteX2" fmla="*/ 1351785 w 3001805"/>
              <a:gd name="connsiteY2" fmla="*/ 2453054 h 2453054"/>
              <a:gd name="connsiteX3" fmla="*/ 0 w 3001805"/>
              <a:gd name="connsiteY3" fmla="*/ 2453054 h 245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1805" h="2453054">
                <a:moveTo>
                  <a:pt x="1649325" y="0"/>
                </a:moveTo>
                <a:lnTo>
                  <a:pt x="3001805" y="0"/>
                </a:lnTo>
                <a:lnTo>
                  <a:pt x="1351785" y="2453054"/>
                </a:lnTo>
                <a:lnTo>
                  <a:pt x="0" y="24530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5610171" y="904766"/>
            <a:ext cx="3453391" cy="2822605"/>
          </a:xfrm>
          <a:custGeom>
            <a:avLst/>
            <a:gdLst>
              <a:gd name="connsiteX0" fmla="*/ 1897446 w 3453390"/>
              <a:gd name="connsiteY0" fmla="*/ 0 h 2822605"/>
              <a:gd name="connsiteX1" fmla="*/ 3453390 w 3453390"/>
              <a:gd name="connsiteY1" fmla="*/ 0 h 2822605"/>
              <a:gd name="connsiteX2" fmla="*/ 1555145 w 3453390"/>
              <a:gd name="connsiteY2" fmla="*/ 2822605 h 2822605"/>
              <a:gd name="connsiteX3" fmla="*/ 0 w 3453390"/>
              <a:gd name="connsiteY3" fmla="*/ 2822605 h 28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3390" h="2822605">
                <a:moveTo>
                  <a:pt x="1897446" y="0"/>
                </a:moveTo>
                <a:lnTo>
                  <a:pt x="3453390" y="0"/>
                </a:lnTo>
                <a:lnTo>
                  <a:pt x="1555145" y="2822605"/>
                </a:lnTo>
                <a:lnTo>
                  <a:pt x="0" y="28226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6"/>
          </p:nvPr>
        </p:nvSpPr>
        <p:spPr>
          <a:xfrm>
            <a:off x="7617215" y="3274986"/>
            <a:ext cx="4428240" cy="3625422"/>
          </a:xfrm>
          <a:custGeom>
            <a:avLst/>
            <a:gdLst>
              <a:gd name="connsiteX0" fmla="*/ 2433072 w 4428240"/>
              <a:gd name="connsiteY0" fmla="*/ 0 h 3625422"/>
              <a:gd name="connsiteX1" fmla="*/ 4428240 w 4428240"/>
              <a:gd name="connsiteY1" fmla="*/ 0 h 3625422"/>
              <a:gd name="connsiteX2" fmla="*/ 1994143 w 4428240"/>
              <a:gd name="connsiteY2" fmla="*/ 3625422 h 3625422"/>
              <a:gd name="connsiteX3" fmla="*/ 0 w 4428240"/>
              <a:gd name="connsiteY3" fmla="*/ 3625422 h 362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8240" h="3625422">
                <a:moveTo>
                  <a:pt x="2433072" y="0"/>
                </a:moveTo>
                <a:lnTo>
                  <a:pt x="4428240" y="0"/>
                </a:lnTo>
                <a:lnTo>
                  <a:pt x="1994143" y="3625422"/>
                </a:lnTo>
                <a:lnTo>
                  <a:pt x="0" y="36254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58692" y="1704771"/>
            <a:ext cx="7369845" cy="257694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416809" y="1704771"/>
            <a:ext cx="3528448" cy="257694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6413" y="1801586"/>
            <a:ext cx="2208079" cy="22080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1068309" y="1913479"/>
            <a:ext cx="1984289" cy="1984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3220195" cy="381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220196" y="0"/>
            <a:ext cx="8971805" cy="381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678" y="3911215"/>
            <a:ext cx="7980743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" y="3810003"/>
            <a:ext cx="3220195" cy="304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1" y="1719716"/>
            <a:ext cx="4064001" cy="21204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128001" y="3909588"/>
            <a:ext cx="4064001" cy="21204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719284"/>
            <a:ext cx="12192000" cy="4310772"/>
            <a:chOff x="0" y="1719284"/>
            <a:chExt cx="12192000" cy="4310772"/>
          </a:xfrm>
        </p:grpSpPr>
        <p:sp>
          <p:nvSpPr>
            <p:cNvPr id="4" name="Rectangle 3"/>
            <p:cNvSpPr/>
            <p:nvPr userDrawn="1"/>
          </p:nvSpPr>
          <p:spPr>
            <a:xfrm>
              <a:off x="4137166" y="1719284"/>
              <a:ext cx="8054834" cy="2120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909156"/>
              <a:ext cx="8054834" cy="21209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654741" y="2867376"/>
            <a:ext cx="2819401" cy="39906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9372601" y="3162300"/>
            <a:ext cx="2819401" cy="3695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6474140" y="0"/>
            <a:ext cx="289845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427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2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064264" y="2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8128524" y="2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2032524" y="2203449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6082376" y="2203449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10160264" y="2203449"/>
            <a:ext cx="2031736" cy="22034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998" y="0"/>
            <a:ext cx="12214403" cy="4406900"/>
            <a:chOff x="-3997" y="0"/>
            <a:chExt cx="12214402" cy="4406900"/>
          </a:xfrm>
        </p:grpSpPr>
        <p:sp>
          <p:nvSpPr>
            <p:cNvPr id="6" name="Rectangle 5"/>
            <p:cNvSpPr/>
            <p:nvPr userDrawn="1"/>
          </p:nvSpPr>
          <p:spPr>
            <a:xfrm>
              <a:off x="2031740" y="0"/>
              <a:ext cx="2035733" cy="22034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103206" y="0"/>
              <a:ext cx="2035733" cy="22034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3997" y="2203448"/>
              <a:ext cx="2035733" cy="22034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067473" y="2203449"/>
              <a:ext cx="2035733" cy="22034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138939" y="2203449"/>
              <a:ext cx="2035733" cy="220345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0174672" y="0"/>
              <a:ext cx="2035733" cy="22034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37595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170309" y="1717086"/>
            <a:ext cx="7021691" cy="22681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4800993" y="0"/>
            <a:ext cx="739100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315912" y="1730814"/>
            <a:ext cx="2140349" cy="22506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1554657" y="2062989"/>
            <a:ext cx="1918867" cy="20177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853430" y="1025480"/>
            <a:ext cx="2241279" cy="4765769"/>
          </a:xfrm>
          <a:custGeom>
            <a:avLst/>
            <a:gdLst>
              <a:gd name="connsiteX0" fmla="*/ 217068 w 2241279"/>
              <a:gd name="connsiteY0" fmla="*/ 0 h 4765769"/>
              <a:gd name="connsiteX1" fmla="*/ 2024211 w 2241279"/>
              <a:gd name="connsiteY1" fmla="*/ 0 h 4765769"/>
              <a:gd name="connsiteX2" fmla="*/ 2241279 w 2241279"/>
              <a:gd name="connsiteY2" fmla="*/ 217068 h 4765769"/>
              <a:gd name="connsiteX3" fmla="*/ 2241279 w 2241279"/>
              <a:gd name="connsiteY3" fmla="*/ 4548701 h 4765769"/>
              <a:gd name="connsiteX4" fmla="*/ 2024211 w 2241279"/>
              <a:gd name="connsiteY4" fmla="*/ 4765769 h 4765769"/>
              <a:gd name="connsiteX5" fmla="*/ 217068 w 2241279"/>
              <a:gd name="connsiteY5" fmla="*/ 4765769 h 4765769"/>
              <a:gd name="connsiteX6" fmla="*/ 0 w 2241279"/>
              <a:gd name="connsiteY6" fmla="*/ 4548701 h 4765769"/>
              <a:gd name="connsiteX7" fmla="*/ 0 w 2241279"/>
              <a:gd name="connsiteY7" fmla="*/ 217068 h 4765769"/>
              <a:gd name="connsiteX8" fmla="*/ 217068 w 2241279"/>
              <a:gd name="connsiteY8" fmla="*/ 0 h 476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279" h="4765769">
                <a:moveTo>
                  <a:pt x="217068" y="0"/>
                </a:moveTo>
                <a:lnTo>
                  <a:pt x="2024211" y="0"/>
                </a:lnTo>
                <a:cubicBezTo>
                  <a:pt x="2144094" y="0"/>
                  <a:pt x="2241279" y="97185"/>
                  <a:pt x="2241279" y="217068"/>
                </a:cubicBezTo>
                <a:lnTo>
                  <a:pt x="2241279" y="4548701"/>
                </a:lnTo>
                <a:cubicBezTo>
                  <a:pt x="2241279" y="4668584"/>
                  <a:pt x="2144094" y="4765769"/>
                  <a:pt x="2024211" y="4765769"/>
                </a:cubicBezTo>
                <a:lnTo>
                  <a:pt x="217068" y="4765769"/>
                </a:lnTo>
                <a:cubicBezTo>
                  <a:pt x="97185" y="4765769"/>
                  <a:pt x="0" y="4668584"/>
                  <a:pt x="0" y="4548701"/>
                </a:cubicBezTo>
                <a:lnTo>
                  <a:pt x="0" y="217068"/>
                </a:lnTo>
                <a:cubicBezTo>
                  <a:pt x="0" y="97185"/>
                  <a:pt x="97185" y="0"/>
                  <a:pt x="2170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2710218" y="736619"/>
            <a:ext cx="3394617" cy="7218181"/>
          </a:xfrm>
          <a:custGeom>
            <a:avLst/>
            <a:gdLst>
              <a:gd name="connsiteX0" fmla="*/ 328769 w 3394617"/>
              <a:gd name="connsiteY0" fmla="*/ 0 h 7218181"/>
              <a:gd name="connsiteX1" fmla="*/ 3065848 w 3394617"/>
              <a:gd name="connsiteY1" fmla="*/ 0 h 7218181"/>
              <a:gd name="connsiteX2" fmla="*/ 3394617 w 3394617"/>
              <a:gd name="connsiteY2" fmla="*/ 328769 h 7218181"/>
              <a:gd name="connsiteX3" fmla="*/ 3394617 w 3394617"/>
              <a:gd name="connsiteY3" fmla="*/ 6889412 h 7218181"/>
              <a:gd name="connsiteX4" fmla="*/ 3065848 w 3394617"/>
              <a:gd name="connsiteY4" fmla="*/ 7218181 h 7218181"/>
              <a:gd name="connsiteX5" fmla="*/ 328769 w 3394617"/>
              <a:gd name="connsiteY5" fmla="*/ 7218181 h 7218181"/>
              <a:gd name="connsiteX6" fmla="*/ 0 w 3394617"/>
              <a:gd name="connsiteY6" fmla="*/ 6889412 h 7218181"/>
              <a:gd name="connsiteX7" fmla="*/ 0 w 3394617"/>
              <a:gd name="connsiteY7" fmla="*/ 328769 h 7218181"/>
              <a:gd name="connsiteX8" fmla="*/ 328769 w 3394617"/>
              <a:gd name="connsiteY8" fmla="*/ 0 h 721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4617" h="7218181">
                <a:moveTo>
                  <a:pt x="328769" y="0"/>
                </a:moveTo>
                <a:lnTo>
                  <a:pt x="3065848" y="0"/>
                </a:lnTo>
                <a:cubicBezTo>
                  <a:pt x="3247422" y="0"/>
                  <a:pt x="3394617" y="147195"/>
                  <a:pt x="3394617" y="328769"/>
                </a:cubicBezTo>
                <a:lnTo>
                  <a:pt x="3394617" y="6889412"/>
                </a:lnTo>
                <a:cubicBezTo>
                  <a:pt x="3394617" y="7070986"/>
                  <a:pt x="3247422" y="7218181"/>
                  <a:pt x="3065848" y="7218181"/>
                </a:cubicBezTo>
                <a:lnTo>
                  <a:pt x="328769" y="7218181"/>
                </a:lnTo>
                <a:cubicBezTo>
                  <a:pt x="147195" y="7218181"/>
                  <a:pt x="0" y="7070986"/>
                  <a:pt x="0" y="6889412"/>
                </a:cubicBezTo>
                <a:lnTo>
                  <a:pt x="0" y="328769"/>
                </a:lnTo>
                <a:cubicBezTo>
                  <a:pt x="0" y="147195"/>
                  <a:pt x="147195" y="0"/>
                  <a:pt x="3287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677069" y="1739899"/>
            <a:ext cx="11067609" cy="411878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2979990"/>
            <a:ext cx="12192000" cy="31065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2" y="0"/>
            <a:ext cx="8162543" cy="6894282"/>
          </a:xfrm>
          <a:custGeom>
            <a:avLst/>
            <a:gdLst>
              <a:gd name="connsiteX0" fmla="*/ 0 w 8162543"/>
              <a:gd name="connsiteY0" fmla="*/ 0 h 6894282"/>
              <a:gd name="connsiteX1" fmla="*/ 8162543 w 8162543"/>
              <a:gd name="connsiteY1" fmla="*/ 0 h 6894282"/>
              <a:gd name="connsiteX2" fmla="*/ 4053656 w 8162543"/>
              <a:gd name="connsiteY2" fmla="*/ 5464520 h 6894282"/>
              <a:gd name="connsiteX3" fmla="*/ 5121817 w 8162543"/>
              <a:gd name="connsiteY3" fmla="*/ 6885096 h 6894282"/>
              <a:gd name="connsiteX4" fmla="*/ 2982630 w 8162543"/>
              <a:gd name="connsiteY4" fmla="*/ 6888906 h 6894282"/>
              <a:gd name="connsiteX5" fmla="*/ 2978587 w 8162543"/>
              <a:gd name="connsiteY5" fmla="*/ 6894282 h 6894282"/>
              <a:gd name="connsiteX6" fmla="*/ 2624686 w 8162543"/>
              <a:gd name="connsiteY6" fmla="*/ 6889543 h 6894282"/>
              <a:gd name="connsiteX7" fmla="*/ 0 w 8162543"/>
              <a:gd name="connsiteY7" fmla="*/ 6894218 h 68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2543" h="6894282">
                <a:moveTo>
                  <a:pt x="0" y="0"/>
                </a:moveTo>
                <a:lnTo>
                  <a:pt x="8162543" y="0"/>
                </a:lnTo>
                <a:lnTo>
                  <a:pt x="4053656" y="5464520"/>
                </a:lnTo>
                <a:lnTo>
                  <a:pt x="5121817" y="6885096"/>
                </a:lnTo>
                <a:lnTo>
                  <a:pt x="2982630" y="6888906"/>
                </a:lnTo>
                <a:lnTo>
                  <a:pt x="2978587" y="6894282"/>
                </a:lnTo>
                <a:lnTo>
                  <a:pt x="2624686" y="6889543"/>
                </a:lnTo>
                <a:lnTo>
                  <a:pt x="0" y="68942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58692" y="1690690"/>
            <a:ext cx="7309867" cy="26781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317940" y="1690690"/>
            <a:ext cx="3714400" cy="26781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7426051" y="1535421"/>
            <a:ext cx="3657167" cy="36459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066601" y="1181529"/>
            <a:ext cx="4350687" cy="44355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4868422" y="0"/>
            <a:ext cx="3377681" cy="228768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4868422" y="2289009"/>
            <a:ext cx="3377681" cy="228768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868422" y="4576692"/>
            <a:ext cx="3377681" cy="2281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6689779" y="1290667"/>
            <a:ext cx="4708501" cy="4255450"/>
          </a:xfrm>
          <a:custGeom>
            <a:avLst/>
            <a:gdLst>
              <a:gd name="connsiteX0" fmla="*/ 4708501 w 4708501"/>
              <a:gd name="connsiteY0" fmla="*/ 0 h 4255450"/>
              <a:gd name="connsiteX1" fmla="*/ 1553320 w 4708501"/>
              <a:gd name="connsiteY1" fmla="*/ 4255450 h 4255450"/>
              <a:gd name="connsiteX2" fmla="*/ 0 w 4708501"/>
              <a:gd name="connsiteY2" fmla="*/ 3608233 h 4255450"/>
              <a:gd name="connsiteX3" fmla="*/ 2621227 w 4708501"/>
              <a:gd name="connsiteY3" fmla="*/ 97083 h 425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8501" h="4255450">
                <a:moveTo>
                  <a:pt x="4708501" y="0"/>
                </a:moveTo>
                <a:lnTo>
                  <a:pt x="1553320" y="4255450"/>
                </a:lnTo>
                <a:lnTo>
                  <a:pt x="0" y="3608233"/>
                </a:lnTo>
                <a:lnTo>
                  <a:pt x="2621227" y="970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3429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429000" y="0"/>
            <a:ext cx="8763000" cy="3695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3048002" y="1735351"/>
            <a:ext cx="3047999" cy="21478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143999" y="1735351"/>
            <a:ext cx="3047999" cy="21478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1" y="3902427"/>
            <a:ext cx="3047999" cy="21478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6096002" y="3902427"/>
            <a:ext cx="3047999" cy="21478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1735349"/>
            <a:ext cx="12192000" cy="4295630"/>
            <a:chOff x="1" y="1735349"/>
            <a:chExt cx="12192000" cy="4295630"/>
          </a:xfrm>
        </p:grpSpPr>
        <p:sp>
          <p:nvSpPr>
            <p:cNvPr id="4" name="Rectangle 3"/>
            <p:cNvSpPr/>
            <p:nvPr userDrawn="1"/>
          </p:nvSpPr>
          <p:spPr>
            <a:xfrm>
              <a:off x="6096000" y="1735349"/>
              <a:ext cx="3048000" cy="2147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144001" y="3883164"/>
              <a:ext cx="3048000" cy="2147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048001" y="3883164"/>
              <a:ext cx="3048000" cy="2147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" y="1735349"/>
              <a:ext cx="3048000" cy="21478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282204" y="1854215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229828" y="1854215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83759" y="3290095"/>
            <a:ext cx="8667504" cy="13105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03" y="328257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82204" y="393162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229828" y="393162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27944" y="393162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075568" y="393162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82204" y="4735489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229828" y="4735489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27944" y="4735489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9075568" y="4735489"/>
            <a:ext cx="2793917" cy="1310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1921413"/>
            <a:ext cx="4034971" cy="20660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157027" y="3987499"/>
            <a:ext cx="4034971" cy="20660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034973" y="1921411"/>
            <a:ext cx="3165929" cy="2069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257800" y="3987498"/>
            <a:ext cx="2899229" cy="2108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1081913" y="1871439"/>
            <a:ext cx="4065579" cy="4455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116885" y="1871439"/>
            <a:ext cx="2061029" cy="2276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180573" y="1979568"/>
            <a:ext cx="3868259" cy="42396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835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059539" y="2303889"/>
            <a:ext cx="2535412" cy="24849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319042" y="2"/>
            <a:ext cx="2533783" cy="31661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097" y="2"/>
            <a:ext cx="2604275" cy="31661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923315" y="3222918"/>
            <a:ext cx="2533783" cy="14056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536842" y="3222918"/>
            <a:ext cx="2533783" cy="140569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923315" y="2"/>
            <a:ext cx="2533783" cy="3166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319042" y="3226980"/>
            <a:ext cx="2533783" cy="1405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40591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40591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64003" y="2284289"/>
            <a:ext cx="2816463" cy="27661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45590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5599265" y="660545"/>
            <a:ext cx="4572440" cy="3581745"/>
          </a:xfrm>
          <a:custGeom>
            <a:avLst/>
            <a:gdLst>
              <a:gd name="connsiteX0" fmla="*/ 4572440 w 4572440"/>
              <a:gd name="connsiteY0" fmla="*/ 0 h 3581745"/>
              <a:gd name="connsiteX1" fmla="*/ 4369221 w 4572440"/>
              <a:gd name="connsiteY1" fmla="*/ 3175306 h 3581745"/>
              <a:gd name="connsiteX2" fmla="*/ 0 w 4572440"/>
              <a:gd name="connsiteY2" fmla="*/ 3581745 h 3581745"/>
              <a:gd name="connsiteX3" fmla="*/ 292128 w 4572440"/>
              <a:gd name="connsiteY3" fmla="*/ 1054202 h 35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440" h="3581745">
                <a:moveTo>
                  <a:pt x="4572440" y="0"/>
                </a:moveTo>
                <a:lnTo>
                  <a:pt x="4369221" y="3175306"/>
                </a:lnTo>
                <a:lnTo>
                  <a:pt x="0" y="3581745"/>
                </a:lnTo>
                <a:lnTo>
                  <a:pt x="292128" y="10542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835400" y="4"/>
            <a:ext cx="8356600" cy="5965149"/>
          </a:xfrm>
          <a:custGeom>
            <a:avLst/>
            <a:gdLst>
              <a:gd name="connsiteX0" fmla="*/ 0 w 8356600"/>
              <a:gd name="connsiteY0" fmla="*/ 0 h 5965149"/>
              <a:gd name="connsiteX1" fmla="*/ 8356600 w 8356600"/>
              <a:gd name="connsiteY1" fmla="*/ 0 h 5965149"/>
              <a:gd name="connsiteX2" fmla="*/ 8356600 w 8356600"/>
              <a:gd name="connsiteY2" fmla="*/ 5965149 h 59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56600" h="5965149">
                <a:moveTo>
                  <a:pt x="0" y="0"/>
                </a:moveTo>
                <a:lnTo>
                  <a:pt x="8356600" y="0"/>
                </a:lnTo>
                <a:lnTo>
                  <a:pt x="8356600" y="59651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3526972"/>
            <a:ext cx="12192000" cy="3331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751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64404" y="1680062"/>
            <a:ext cx="3098011" cy="31289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" y="1778000"/>
            <a:ext cx="4572000" cy="508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229600" cy="60071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695949" y="0"/>
            <a:ext cx="5654675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58693" y="4482790"/>
            <a:ext cx="5919451" cy="13536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1830634" y="-1009718"/>
            <a:ext cx="8467331" cy="10016671"/>
            <a:chOff x="-1830634" y="-1009718"/>
            <a:chExt cx="8467331" cy="100166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30634" y="-1009718"/>
              <a:ext cx="8467331" cy="10016671"/>
            </a:xfrm>
            <a:prstGeom prst="rect">
              <a:avLst/>
            </a:prstGeom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-94085" y="-72303"/>
              <a:ext cx="6116698" cy="81513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-94085" y="-72304"/>
              <a:ext cx="6116698" cy="447290"/>
            </a:xfrm>
            <a:prstGeom prst="rect">
              <a:avLst/>
            </a:prstGeom>
          </p:spPr>
        </p:pic>
      </p:grp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94086" y="374987"/>
            <a:ext cx="6116699" cy="281083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914" y="365127"/>
            <a:ext cx="483688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152802" y="3762518"/>
            <a:ext cx="1554580" cy="155457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967794" y="1"/>
            <a:ext cx="10224207" cy="32366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794" y="3236688"/>
            <a:ext cx="1022420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1" y="1934788"/>
            <a:ext cx="6434051" cy="4923212"/>
          </a:xfrm>
          <a:custGeom>
            <a:avLst/>
            <a:gdLst>
              <a:gd name="connsiteX0" fmla="*/ 0 w 6434051"/>
              <a:gd name="connsiteY0" fmla="*/ 0 h 4914900"/>
              <a:gd name="connsiteX1" fmla="*/ 6434051 w 6434051"/>
              <a:gd name="connsiteY1" fmla="*/ 0 h 4914900"/>
              <a:gd name="connsiteX2" fmla="*/ 6434051 w 6434051"/>
              <a:gd name="connsiteY2" fmla="*/ 4914900 h 4914900"/>
              <a:gd name="connsiteX3" fmla="*/ 0 w 6434051"/>
              <a:gd name="connsiteY3" fmla="*/ 4914900 h 4914900"/>
              <a:gd name="connsiteX4" fmla="*/ 0 w 6434051"/>
              <a:gd name="connsiteY4" fmla="*/ 0 h 4914900"/>
              <a:gd name="connsiteX0-1" fmla="*/ 0 w 6434051"/>
              <a:gd name="connsiteY0-2" fmla="*/ 0 h 4914900"/>
              <a:gd name="connsiteX1-3" fmla="*/ 4497185 w 6434051"/>
              <a:gd name="connsiteY1-4" fmla="*/ 0 h 4914900"/>
              <a:gd name="connsiteX2-5" fmla="*/ 6434051 w 6434051"/>
              <a:gd name="connsiteY2-6" fmla="*/ 4914900 h 4914900"/>
              <a:gd name="connsiteX3-7" fmla="*/ 0 w 6434051"/>
              <a:gd name="connsiteY3-8" fmla="*/ 4914900 h 4914900"/>
              <a:gd name="connsiteX4-9" fmla="*/ 0 w 6434051"/>
              <a:gd name="connsiteY4-10" fmla="*/ 0 h 4914900"/>
              <a:gd name="connsiteX0-11" fmla="*/ 0 w 6434051"/>
              <a:gd name="connsiteY0-12" fmla="*/ 8312 h 4923212"/>
              <a:gd name="connsiteX1-13" fmla="*/ 4488873 w 6434051"/>
              <a:gd name="connsiteY1-14" fmla="*/ 0 h 4923212"/>
              <a:gd name="connsiteX2-15" fmla="*/ 6434051 w 6434051"/>
              <a:gd name="connsiteY2-16" fmla="*/ 4923212 h 4923212"/>
              <a:gd name="connsiteX3-17" fmla="*/ 0 w 6434051"/>
              <a:gd name="connsiteY3-18" fmla="*/ 4923212 h 4923212"/>
              <a:gd name="connsiteX4-19" fmla="*/ 0 w 6434051"/>
              <a:gd name="connsiteY4-20" fmla="*/ 8312 h 4923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34051" h="4923212">
                <a:moveTo>
                  <a:pt x="0" y="8312"/>
                </a:moveTo>
                <a:lnTo>
                  <a:pt x="4488873" y="0"/>
                </a:lnTo>
                <a:lnTo>
                  <a:pt x="6434051" y="4923212"/>
                </a:lnTo>
                <a:lnTo>
                  <a:pt x="0" y="4923212"/>
                </a:lnTo>
                <a:lnTo>
                  <a:pt x="0" y="8312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110314" y="-141204"/>
            <a:ext cx="1197076" cy="506329"/>
            <a:chOff x="-110315" y="-141204"/>
            <a:chExt cx="1656388" cy="700605"/>
          </a:xfrm>
        </p:grpSpPr>
        <p:sp>
          <p:nvSpPr>
            <p:cNvPr id="5" name="Freeform 4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110314" y="-141204"/>
            <a:ext cx="1197076" cy="506329"/>
            <a:chOff x="-110315" y="-141204"/>
            <a:chExt cx="1656388" cy="700605"/>
          </a:xfrm>
        </p:grpSpPr>
        <p:sp>
          <p:nvSpPr>
            <p:cNvPr id="5" name="Freeform 4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30944" y="1425160"/>
            <a:ext cx="5261627" cy="4235115"/>
          </a:xfrm>
          <a:custGeom>
            <a:avLst/>
            <a:gdLst>
              <a:gd name="connsiteX0" fmla="*/ 2630814 w 5261627"/>
              <a:gd name="connsiteY0" fmla="*/ 0 h 4235115"/>
              <a:gd name="connsiteX1" fmla="*/ 5261627 w 5261627"/>
              <a:gd name="connsiteY1" fmla="*/ 4235115 h 4235115"/>
              <a:gd name="connsiteX2" fmla="*/ 0 w 5261627"/>
              <a:gd name="connsiteY2" fmla="*/ 4235115 h 423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1627" h="4235115">
                <a:moveTo>
                  <a:pt x="2630814" y="0"/>
                </a:moveTo>
                <a:lnTo>
                  <a:pt x="5261627" y="4235115"/>
                </a:lnTo>
                <a:lnTo>
                  <a:pt x="0" y="4235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lang="en-US"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defRPr>
            </a:lvl1pPr>
          </a:lstStyle>
          <a:p>
            <a:pPr marL="0" lvl="0" defTabSz="291465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81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436542" y="1225645"/>
            <a:ext cx="4454647" cy="23884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101" y="365127"/>
            <a:ext cx="5092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38635" y="6430518"/>
            <a:ext cx="2054712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8706" y="550717"/>
            <a:ext cx="4948124" cy="2845625"/>
          </a:xfrm>
          <a:prstGeom prst="rect">
            <a:avLst/>
          </a:prstGeom>
        </p:spPr>
      </p:pic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74766" y="743292"/>
            <a:ext cx="3711535" cy="2319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0" y="365127"/>
            <a:ext cx="6273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424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" y="2631795"/>
            <a:ext cx="12191999" cy="1748277"/>
            <a:chOff x="947738" y="3194420"/>
            <a:chExt cx="7421562" cy="602088"/>
          </a:xfrm>
          <a:solidFill>
            <a:schemeClr val="bg1"/>
          </a:solidFill>
        </p:grpSpPr>
        <p:sp>
          <p:nvSpPr>
            <p:cNvPr id="10" name="Freeform 9"/>
            <p:cNvSpPr/>
            <p:nvPr/>
          </p:nvSpPr>
          <p:spPr bwMode="auto">
            <a:xfrm>
              <a:off x="4648200" y="3380583"/>
              <a:ext cx="3721100" cy="415925"/>
            </a:xfrm>
            <a:custGeom>
              <a:avLst/>
              <a:gdLst>
                <a:gd name="T0" fmla="*/ 2273 w 2344"/>
                <a:gd name="T1" fmla="*/ 189 h 262"/>
                <a:gd name="T2" fmla="*/ 2153 w 2344"/>
                <a:gd name="T3" fmla="*/ 189 h 262"/>
                <a:gd name="T4" fmla="*/ 2035 w 2344"/>
                <a:gd name="T5" fmla="*/ 172 h 262"/>
                <a:gd name="T6" fmla="*/ 1998 w 2344"/>
                <a:gd name="T7" fmla="*/ 177 h 262"/>
                <a:gd name="T8" fmla="*/ 1939 w 2344"/>
                <a:gd name="T9" fmla="*/ 165 h 262"/>
                <a:gd name="T10" fmla="*/ 1844 w 2344"/>
                <a:gd name="T11" fmla="*/ 172 h 262"/>
                <a:gd name="T12" fmla="*/ 1797 w 2344"/>
                <a:gd name="T13" fmla="*/ 177 h 262"/>
                <a:gd name="T14" fmla="*/ 1736 w 2344"/>
                <a:gd name="T15" fmla="*/ 165 h 262"/>
                <a:gd name="T16" fmla="*/ 1677 w 2344"/>
                <a:gd name="T17" fmla="*/ 142 h 262"/>
                <a:gd name="T18" fmla="*/ 1630 w 2344"/>
                <a:gd name="T19" fmla="*/ 154 h 262"/>
                <a:gd name="T20" fmla="*/ 1607 w 2344"/>
                <a:gd name="T21" fmla="*/ 154 h 262"/>
                <a:gd name="T22" fmla="*/ 1510 w 2344"/>
                <a:gd name="T23" fmla="*/ 165 h 262"/>
                <a:gd name="T24" fmla="*/ 1439 w 2344"/>
                <a:gd name="T25" fmla="*/ 154 h 262"/>
                <a:gd name="T26" fmla="*/ 1404 w 2344"/>
                <a:gd name="T27" fmla="*/ 165 h 262"/>
                <a:gd name="T28" fmla="*/ 1350 w 2344"/>
                <a:gd name="T29" fmla="*/ 154 h 262"/>
                <a:gd name="T30" fmla="*/ 1298 w 2344"/>
                <a:gd name="T31" fmla="*/ 142 h 262"/>
                <a:gd name="T32" fmla="*/ 1274 w 2344"/>
                <a:gd name="T33" fmla="*/ 165 h 262"/>
                <a:gd name="T34" fmla="*/ 1201 w 2344"/>
                <a:gd name="T35" fmla="*/ 154 h 262"/>
                <a:gd name="T36" fmla="*/ 1142 w 2344"/>
                <a:gd name="T37" fmla="*/ 165 h 262"/>
                <a:gd name="T38" fmla="*/ 1107 w 2344"/>
                <a:gd name="T39" fmla="*/ 165 h 262"/>
                <a:gd name="T40" fmla="*/ 1048 w 2344"/>
                <a:gd name="T41" fmla="*/ 149 h 262"/>
                <a:gd name="T42" fmla="*/ 940 w 2344"/>
                <a:gd name="T43" fmla="*/ 106 h 262"/>
                <a:gd name="T44" fmla="*/ 928 w 2344"/>
                <a:gd name="T45" fmla="*/ 95 h 262"/>
                <a:gd name="T46" fmla="*/ 869 w 2344"/>
                <a:gd name="T47" fmla="*/ 73 h 262"/>
                <a:gd name="T48" fmla="*/ 822 w 2344"/>
                <a:gd name="T49" fmla="*/ 59 h 262"/>
                <a:gd name="T50" fmla="*/ 784 w 2344"/>
                <a:gd name="T51" fmla="*/ 59 h 262"/>
                <a:gd name="T52" fmla="*/ 737 w 2344"/>
                <a:gd name="T53" fmla="*/ 69 h 262"/>
                <a:gd name="T54" fmla="*/ 690 w 2344"/>
                <a:gd name="T55" fmla="*/ 71 h 262"/>
                <a:gd name="T56" fmla="*/ 596 w 2344"/>
                <a:gd name="T57" fmla="*/ 71 h 262"/>
                <a:gd name="T58" fmla="*/ 560 w 2344"/>
                <a:gd name="T59" fmla="*/ 69 h 262"/>
                <a:gd name="T60" fmla="*/ 537 w 2344"/>
                <a:gd name="T61" fmla="*/ 83 h 262"/>
                <a:gd name="T62" fmla="*/ 499 w 2344"/>
                <a:gd name="T63" fmla="*/ 83 h 262"/>
                <a:gd name="T64" fmla="*/ 440 w 2344"/>
                <a:gd name="T65" fmla="*/ 3 h 262"/>
                <a:gd name="T66" fmla="*/ 428 w 2344"/>
                <a:gd name="T67" fmla="*/ 64 h 262"/>
                <a:gd name="T68" fmla="*/ 386 w 2344"/>
                <a:gd name="T69" fmla="*/ 106 h 262"/>
                <a:gd name="T70" fmla="*/ 381 w 2344"/>
                <a:gd name="T71" fmla="*/ 36 h 262"/>
                <a:gd name="T72" fmla="*/ 358 w 2344"/>
                <a:gd name="T73" fmla="*/ 12 h 262"/>
                <a:gd name="T74" fmla="*/ 292 w 2344"/>
                <a:gd name="T75" fmla="*/ 24 h 262"/>
                <a:gd name="T76" fmla="*/ 249 w 2344"/>
                <a:gd name="T77" fmla="*/ 154 h 262"/>
                <a:gd name="T78" fmla="*/ 238 w 2344"/>
                <a:gd name="T79" fmla="*/ 106 h 262"/>
                <a:gd name="T80" fmla="*/ 167 w 2344"/>
                <a:gd name="T81" fmla="*/ 106 h 262"/>
                <a:gd name="T82" fmla="*/ 148 w 2344"/>
                <a:gd name="T83" fmla="*/ 130 h 262"/>
                <a:gd name="T84" fmla="*/ 120 w 2344"/>
                <a:gd name="T85" fmla="*/ 130 h 262"/>
                <a:gd name="T86" fmla="*/ 108 w 2344"/>
                <a:gd name="T87" fmla="*/ 71 h 262"/>
                <a:gd name="T88" fmla="*/ 73 w 2344"/>
                <a:gd name="T89" fmla="*/ 48 h 262"/>
                <a:gd name="T90" fmla="*/ 0 w 2344"/>
                <a:gd name="T91" fmla="*/ 12 h 262"/>
                <a:gd name="T92" fmla="*/ 108 w 2344"/>
                <a:gd name="T93" fmla="*/ 262 h 262"/>
                <a:gd name="T94" fmla="*/ 238 w 2344"/>
                <a:gd name="T95" fmla="*/ 262 h 262"/>
                <a:gd name="T96" fmla="*/ 381 w 2344"/>
                <a:gd name="T97" fmla="*/ 262 h 262"/>
                <a:gd name="T98" fmla="*/ 511 w 2344"/>
                <a:gd name="T99" fmla="*/ 262 h 262"/>
                <a:gd name="T100" fmla="*/ 655 w 2344"/>
                <a:gd name="T101" fmla="*/ 262 h 262"/>
                <a:gd name="T102" fmla="*/ 787 w 2344"/>
                <a:gd name="T103" fmla="*/ 262 h 262"/>
                <a:gd name="T104" fmla="*/ 928 w 2344"/>
                <a:gd name="T105" fmla="*/ 262 h 262"/>
                <a:gd name="T106" fmla="*/ 1060 w 2344"/>
                <a:gd name="T107" fmla="*/ 262 h 262"/>
                <a:gd name="T108" fmla="*/ 1201 w 2344"/>
                <a:gd name="T109" fmla="*/ 262 h 262"/>
                <a:gd name="T110" fmla="*/ 1333 w 2344"/>
                <a:gd name="T111" fmla="*/ 262 h 262"/>
                <a:gd name="T112" fmla="*/ 1475 w 2344"/>
                <a:gd name="T113" fmla="*/ 262 h 262"/>
                <a:gd name="T114" fmla="*/ 1607 w 2344"/>
                <a:gd name="T115" fmla="*/ 262 h 262"/>
                <a:gd name="T116" fmla="*/ 1748 w 2344"/>
                <a:gd name="T117" fmla="*/ 262 h 262"/>
                <a:gd name="T118" fmla="*/ 1880 w 2344"/>
                <a:gd name="T119" fmla="*/ 262 h 262"/>
                <a:gd name="T120" fmla="*/ 2024 w 2344"/>
                <a:gd name="T121" fmla="*/ 262 h 262"/>
                <a:gd name="T122" fmla="*/ 2153 w 2344"/>
                <a:gd name="T123" fmla="*/ 262 h 262"/>
                <a:gd name="T124" fmla="*/ 2320 w 2344"/>
                <a:gd name="T125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4" h="262">
                  <a:moveTo>
                    <a:pt x="2320" y="201"/>
                  </a:moveTo>
                  <a:lnTo>
                    <a:pt x="2320" y="201"/>
                  </a:lnTo>
                  <a:lnTo>
                    <a:pt x="2320" y="196"/>
                  </a:lnTo>
                  <a:lnTo>
                    <a:pt x="2320" y="191"/>
                  </a:lnTo>
                  <a:lnTo>
                    <a:pt x="2320" y="189"/>
                  </a:lnTo>
                  <a:lnTo>
                    <a:pt x="2320" y="189"/>
                  </a:lnTo>
                  <a:lnTo>
                    <a:pt x="2313" y="189"/>
                  </a:lnTo>
                  <a:lnTo>
                    <a:pt x="2309" y="189"/>
                  </a:lnTo>
                  <a:lnTo>
                    <a:pt x="2309" y="189"/>
                  </a:lnTo>
                  <a:lnTo>
                    <a:pt x="2297" y="189"/>
                  </a:lnTo>
                  <a:lnTo>
                    <a:pt x="2297" y="189"/>
                  </a:lnTo>
                  <a:lnTo>
                    <a:pt x="2285" y="189"/>
                  </a:lnTo>
                  <a:lnTo>
                    <a:pt x="2285" y="189"/>
                  </a:lnTo>
                  <a:lnTo>
                    <a:pt x="2273" y="189"/>
                  </a:lnTo>
                  <a:lnTo>
                    <a:pt x="2273" y="189"/>
                  </a:lnTo>
                  <a:lnTo>
                    <a:pt x="2262" y="189"/>
                  </a:lnTo>
                  <a:lnTo>
                    <a:pt x="2262" y="189"/>
                  </a:lnTo>
                  <a:lnTo>
                    <a:pt x="2250" y="189"/>
                  </a:lnTo>
                  <a:lnTo>
                    <a:pt x="2250" y="189"/>
                  </a:lnTo>
                  <a:lnTo>
                    <a:pt x="2224" y="189"/>
                  </a:lnTo>
                  <a:lnTo>
                    <a:pt x="2224" y="189"/>
                  </a:lnTo>
                  <a:lnTo>
                    <a:pt x="2200" y="189"/>
                  </a:lnTo>
                  <a:lnTo>
                    <a:pt x="2200" y="189"/>
                  </a:lnTo>
                  <a:lnTo>
                    <a:pt x="2188" y="189"/>
                  </a:lnTo>
                  <a:lnTo>
                    <a:pt x="2188" y="189"/>
                  </a:lnTo>
                  <a:lnTo>
                    <a:pt x="2165" y="189"/>
                  </a:lnTo>
                  <a:lnTo>
                    <a:pt x="2165" y="189"/>
                  </a:lnTo>
                  <a:lnTo>
                    <a:pt x="2153" y="189"/>
                  </a:lnTo>
                  <a:lnTo>
                    <a:pt x="2153" y="189"/>
                  </a:lnTo>
                  <a:lnTo>
                    <a:pt x="2130" y="189"/>
                  </a:lnTo>
                  <a:lnTo>
                    <a:pt x="2130" y="189"/>
                  </a:lnTo>
                  <a:lnTo>
                    <a:pt x="2118" y="189"/>
                  </a:lnTo>
                  <a:lnTo>
                    <a:pt x="2118" y="189"/>
                  </a:lnTo>
                  <a:lnTo>
                    <a:pt x="2094" y="189"/>
                  </a:lnTo>
                  <a:lnTo>
                    <a:pt x="2094" y="189"/>
                  </a:lnTo>
                  <a:lnTo>
                    <a:pt x="2047" y="189"/>
                  </a:lnTo>
                  <a:lnTo>
                    <a:pt x="2047" y="189"/>
                  </a:lnTo>
                  <a:lnTo>
                    <a:pt x="2035" y="189"/>
                  </a:lnTo>
                  <a:lnTo>
                    <a:pt x="2035" y="189"/>
                  </a:lnTo>
                  <a:lnTo>
                    <a:pt x="2035" y="177"/>
                  </a:lnTo>
                  <a:lnTo>
                    <a:pt x="2035" y="177"/>
                  </a:lnTo>
                  <a:lnTo>
                    <a:pt x="2035" y="172"/>
                  </a:lnTo>
                  <a:lnTo>
                    <a:pt x="2035" y="165"/>
                  </a:lnTo>
                  <a:lnTo>
                    <a:pt x="2035" y="165"/>
                  </a:lnTo>
                  <a:lnTo>
                    <a:pt x="2028" y="165"/>
                  </a:lnTo>
                  <a:lnTo>
                    <a:pt x="2024" y="165"/>
                  </a:lnTo>
                  <a:lnTo>
                    <a:pt x="2024" y="165"/>
                  </a:lnTo>
                  <a:lnTo>
                    <a:pt x="2012" y="165"/>
                  </a:lnTo>
                  <a:lnTo>
                    <a:pt x="2012" y="165"/>
                  </a:lnTo>
                  <a:lnTo>
                    <a:pt x="2005" y="165"/>
                  </a:lnTo>
                  <a:lnTo>
                    <a:pt x="1998" y="165"/>
                  </a:lnTo>
                  <a:lnTo>
                    <a:pt x="1998" y="165"/>
                  </a:lnTo>
                  <a:lnTo>
                    <a:pt x="1998" y="168"/>
                  </a:lnTo>
                  <a:lnTo>
                    <a:pt x="1998" y="172"/>
                  </a:lnTo>
                  <a:lnTo>
                    <a:pt x="1998" y="177"/>
                  </a:lnTo>
                  <a:lnTo>
                    <a:pt x="1998" y="177"/>
                  </a:lnTo>
                  <a:lnTo>
                    <a:pt x="1993" y="180"/>
                  </a:lnTo>
                  <a:lnTo>
                    <a:pt x="1986" y="177"/>
                  </a:lnTo>
                  <a:lnTo>
                    <a:pt x="1986" y="177"/>
                  </a:lnTo>
                  <a:lnTo>
                    <a:pt x="1986" y="165"/>
                  </a:lnTo>
                  <a:lnTo>
                    <a:pt x="1986" y="165"/>
                  </a:lnTo>
                  <a:lnTo>
                    <a:pt x="1981" y="165"/>
                  </a:lnTo>
                  <a:lnTo>
                    <a:pt x="1974" y="165"/>
                  </a:lnTo>
                  <a:lnTo>
                    <a:pt x="1974" y="165"/>
                  </a:lnTo>
                  <a:lnTo>
                    <a:pt x="1962" y="165"/>
                  </a:lnTo>
                  <a:lnTo>
                    <a:pt x="1962" y="165"/>
                  </a:lnTo>
                  <a:lnTo>
                    <a:pt x="1951" y="165"/>
                  </a:lnTo>
                  <a:lnTo>
                    <a:pt x="1951" y="165"/>
                  </a:lnTo>
                  <a:lnTo>
                    <a:pt x="1939" y="165"/>
                  </a:lnTo>
                  <a:lnTo>
                    <a:pt x="1939" y="165"/>
                  </a:lnTo>
                  <a:lnTo>
                    <a:pt x="1934" y="165"/>
                  </a:lnTo>
                  <a:lnTo>
                    <a:pt x="1927" y="165"/>
                  </a:lnTo>
                  <a:lnTo>
                    <a:pt x="1927" y="165"/>
                  </a:lnTo>
                  <a:lnTo>
                    <a:pt x="1927" y="168"/>
                  </a:lnTo>
                  <a:lnTo>
                    <a:pt x="1927" y="172"/>
                  </a:lnTo>
                  <a:lnTo>
                    <a:pt x="1927" y="177"/>
                  </a:lnTo>
                  <a:lnTo>
                    <a:pt x="1927" y="177"/>
                  </a:lnTo>
                  <a:lnTo>
                    <a:pt x="1915" y="177"/>
                  </a:lnTo>
                  <a:lnTo>
                    <a:pt x="1915" y="177"/>
                  </a:lnTo>
                  <a:lnTo>
                    <a:pt x="1892" y="177"/>
                  </a:lnTo>
                  <a:lnTo>
                    <a:pt x="1892" y="177"/>
                  </a:lnTo>
                  <a:lnTo>
                    <a:pt x="1844" y="177"/>
                  </a:lnTo>
                  <a:lnTo>
                    <a:pt x="1844" y="177"/>
                  </a:lnTo>
                  <a:lnTo>
                    <a:pt x="1844" y="172"/>
                  </a:lnTo>
                  <a:lnTo>
                    <a:pt x="1844" y="168"/>
                  </a:lnTo>
                  <a:lnTo>
                    <a:pt x="1844" y="165"/>
                  </a:lnTo>
                  <a:lnTo>
                    <a:pt x="1844" y="165"/>
                  </a:lnTo>
                  <a:lnTo>
                    <a:pt x="1837" y="165"/>
                  </a:lnTo>
                  <a:lnTo>
                    <a:pt x="1833" y="165"/>
                  </a:lnTo>
                  <a:lnTo>
                    <a:pt x="1833" y="165"/>
                  </a:lnTo>
                  <a:lnTo>
                    <a:pt x="1821" y="165"/>
                  </a:lnTo>
                  <a:lnTo>
                    <a:pt x="1821" y="165"/>
                  </a:lnTo>
                  <a:lnTo>
                    <a:pt x="1821" y="177"/>
                  </a:lnTo>
                  <a:lnTo>
                    <a:pt x="1821" y="177"/>
                  </a:lnTo>
                  <a:lnTo>
                    <a:pt x="1809" y="177"/>
                  </a:lnTo>
                  <a:lnTo>
                    <a:pt x="1809" y="177"/>
                  </a:lnTo>
                  <a:lnTo>
                    <a:pt x="1797" y="177"/>
                  </a:lnTo>
                  <a:lnTo>
                    <a:pt x="1797" y="177"/>
                  </a:lnTo>
                  <a:lnTo>
                    <a:pt x="1774" y="177"/>
                  </a:lnTo>
                  <a:lnTo>
                    <a:pt x="1774" y="177"/>
                  </a:lnTo>
                  <a:lnTo>
                    <a:pt x="1774" y="172"/>
                  </a:lnTo>
                  <a:lnTo>
                    <a:pt x="1774" y="165"/>
                  </a:lnTo>
                  <a:lnTo>
                    <a:pt x="1774" y="165"/>
                  </a:lnTo>
                  <a:lnTo>
                    <a:pt x="1767" y="165"/>
                  </a:lnTo>
                  <a:lnTo>
                    <a:pt x="1762" y="165"/>
                  </a:lnTo>
                  <a:lnTo>
                    <a:pt x="1762" y="165"/>
                  </a:lnTo>
                  <a:lnTo>
                    <a:pt x="1755" y="168"/>
                  </a:lnTo>
                  <a:lnTo>
                    <a:pt x="1748" y="165"/>
                  </a:lnTo>
                  <a:lnTo>
                    <a:pt x="1748" y="165"/>
                  </a:lnTo>
                  <a:lnTo>
                    <a:pt x="1743" y="165"/>
                  </a:lnTo>
                  <a:lnTo>
                    <a:pt x="1736" y="165"/>
                  </a:lnTo>
                  <a:lnTo>
                    <a:pt x="1736" y="165"/>
                  </a:lnTo>
                  <a:lnTo>
                    <a:pt x="1731" y="168"/>
                  </a:lnTo>
                  <a:lnTo>
                    <a:pt x="1724" y="165"/>
                  </a:lnTo>
                  <a:lnTo>
                    <a:pt x="1724" y="165"/>
                  </a:lnTo>
                  <a:lnTo>
                    <a:pt x="1724" y="161"/>
                  </a:lnTo>
                  <a:lnTo>
                    <a:pt x="1724" y="154"/>
                  </a:lnTo>
                  <a:lnTo>
                    <a:pt x="1724" y="154"/>
                  </a:lnTo>
                  <a:lnTo>
                    <a:pt x="1724" y="142"/>
                  </a:lnTo>
                  <a:lnTo>
                    <a:pt x="1724" y="142"/>
                  </a:lnTo>
                  <a:lnTo>
                    <a:pt x="1701" y="142"/>
                  </a:lnTo>
                  <a:lnTo>
                    <a:pt x="1701" y="142"/>
                  </a:lnTo>
                  <a:lnTo>
                    <a:pt x="1689" y="142"/>
                  </a:lnTo>
                  <a:lnTo>
                    <a:pt x="1689" y="142"/>
                  </a:lnTo>
                  <a:lnTo>
                    <a:pt x="1684" y="142"/>
                  </a:lnTo>
                  <a:lnTo>
                    <a:pt x="1677" y="142"/>
                  </a:lnTo>
                  <a:lnTo>
                    <a:pt x="1677" y="142"/>
                  </a:lnTo>
                  <a:lnTo>
                    <a:pt x="1677" y="149"/>
                  </a:lnTo>
                  <a:lnTo>
                    <a:pt x="1677" y="154"/>
                  </a:lnTo>
                  <a:lnTo>
                    <a:pt x="1677" y="154"/>
                  </a:lnTo>
                  <a:lnTo>
                    <a:pt x="1672" y="154"/>
                  </a:lnTo>
                  <a:lnTo>
                    <a:pt x="1665" y="154"/>
                  </a:lnTo>
                  <a:lnTo>
                    <a:pt x="1665" y="154"/>
                  </a:lnTo>
                  <a:lnTo>
                    <a:pt x="1654" y="154"/>
                  </a:lnTo>
                  <a:lnTo>
                    <a:pt x="1654" y="154"/>
                  </a:lnTo>
                  <a:lnTo>
                    <a:pt x="1642" y="154"/>
                  </a:lnTo>
                  <a:lnTo>
                    <a:pt x="1642" y="154"/>
                  </a:lnTo>
                  <a:lnTo>
                    <a:pt x="1635" y="154"/>
                  </a:lnTo>
                  <a:lnTo>
                    <a:pt x="1630" y="154"/>
                  </a:lnTo>
                  <a:lnTo>
                    <a:pt x="1630" y="154"/>
                  </a:lnTo>
                  <a:lnTo>
                    <a:pt x="1630" y="151"/>
                  </a:lnTo>
                  <a:lnTo>
                    <a:pt x="1630" y="149"/>
                  </a:lnTo>
                  <a:lnTo>
                    <a:pt x="1630" y="142"/>
                  </a:lnTo>
                  <a:lnTo>
                    <a:pt x="1630" y="142"/>
                  </a:lnTo>
                  <a:lnTo>
                    <a:pt x="1628" y="142"/>
                  </a:lnTo>
                  <a:lnTo>
                    <a:pt x="1625" y="142"/>
                  </a:lnTo>
                  <a:lnTo>
                    <a:pt x="1618" y="142"/>
                  </a:lnTo>
                  <a:lnTo>
                    <a:pt x="1618" y="142"/>
                  </a:lnTo>
                  <a:lnTo>
                    <a:pt x="1618" y="149"/>
                  </a:lnTo>
                  <a:lnTo>
                    <a:pt x="1618" y="154"/>
                  </a:lnTo>
                  <a:lnTo>
                    <a:pt x="1618" y="154"/>
                  </a:lnTo>
                  <a:lnTo>
                    <a:pt x="1614" y="154"/>
                  </a:lnTo>
                  <a:lnTo>
                    <a:pt x="1607" y="154"/>
                  </a:lnTo>
                  <a:lnTo>
                    <a:pt x="1607" y="154"/>
                  </a:lnTo>
                  <a:lnTo>
                    <a:pt x="1595" y="154"/>
                  </a:lnTo>
                  <a:lnTo>
                    <a:pt x="1595" y="154"/>
                  </a:lnTo>
                  <a:lnTo>
                    <a:pt x="1583" y="154"/>
                  </a:lnTo>
                  <a:lnTo>
                    <a:pt x="1583" y="154"/>
                  </a:lnTo>
                  <a:lnTo>
                    <a:pt x="1571" y="154"/>
                  </a:lnTo>
                  <a:lnTo>
                    <a:pt x="1571" y="154"/>
                  </a:lnTo>
                  <a:lnTo>
                    <a:pt x="1564" y="154"/>
                  </a:lnTo>
                  <a:lnTo>
                    <a:pt x="1559" y="154"/>
                  </a:lnTo>
                  <a:lnTo>
                    <a:pt x="1559" y="154"/>
                  </a:lnTo>
                  <a:lnTo>
                    <a:pt x="1557" y="156"/>
                  </a:lnTo>
                  <a:lnTo>
                    <a:pt x="1559" y="161"/>
                  </a:lnTo>
                  <a:lnTo>
                    <a:pt x="1559" y="165"/>
                  </a:lnTo>
                  <a:lnTo>
                    <a:pt x="1559" y="165"/>
                  </a:lnTo>
                  <a:lnTo>
                    <a:pt x="1510" y="165"/>
                  </a:lnTo>
                  <a:lnTo>
                    <a:pt x="1510" y="165"/>
                  </a:lnTo>
                  <a:lnTo>
                    <a:pt x="1498" y="165"/>
                  </a:lnTo>
                  <a:lnTo>
                    <a:pt x="1498" y="165"/>
                  </a:lnTo>
                  <a:lnTo>
                    <a:pt x="1475" y="165"/>
                  </a:lnTo>
                  <a:lnTo>
                    <a:pt x="1475" y="165"/>
                  </a:lnTo>
                  <a:lnTo>
                    <a:pt x="1475" y="161"/>
                  </a:lnTo>
                  <a:lnTo>
                    <a:pt x="1477" y="156"/>
                  </a:lnTo>
                  <a:lnTo>
                    <a:pt x="1475" y="154"/>
                  </a:lnTo>
                  <a:lnTo>
                    <a:pt x="1475" y="154"/>
                  </a:lnTo>
                  <a:lnTo>
                    <a:pt x="1463" y="154"/>
                  </a:lnTo>
                  <a:lnTo>
                    <a:pt x="1463" y="154"/>
                  </a:lnTo>
                  <a:lnTo>
                    <a:pt x="1451" y="154"/>
                  </a:lnTo>
                  <a:lnTo>
                    <a:pt x="1451" y="154"/>
                  </a:lnTo>
                  <a:lnTo>
                    <a:pt x="1439" y="154"/>
                  </a:lnTo>
                  <a:lnTo>
                    <a:pt x="1439" y="154"/>
                  </a:lnTo>
                  <a:lnTo>
                    <a:pt x="1427" y="154"/>
                  </a:lnTo>
                  <a:lnTo>
                    <a:pt x="1427" y="154"/>
                  </a:lnTo>
                  <a:lnTo>
                    <a:pt x="1423" y="154"/>
                  </a:lnTo>
                  <a:lnTo>
                    <a:pt x="1416" y="154"/>
                  </a:lnTo>
                  <a:lnTo>
                    <a:pt x="1416" y="154"/>
                  </a:lnTo>
                  <a:lnTo>
                    <a:pt x="1416" y="156"/>
                  </a:lnTo>
                  <a:lnTo>
                    <a:pt x="1416" y="161"/>
                  </a:lnTo>
                  <a:lnTo>
                    <a:pt x="1416" y="165"/>
                  </a:lnTo>
                  <a:lnTo>
                    <a:pt x="1416" y="165"/>
                  </a:lnTo>
                  <a:lnTo>
                    <a:pt x="1413" y="168"/>
                  </a:lnTo>
                  <a:lnTo>
                    <a:pt x="1411" y="165"/>
                  </a:lnTo>
                  <a:lnTo>
                    <a:pt x="1404" y="165"/>
                  </a:lnTo>
                  <a:lnTo>
                    <a:pt x="1404" y="165"/>
                  </a:lnTo>
                  <a:lnTo>
                    <a:pt x="1404" y="161"/>
                  </a:lnTo>
                  <a:lnTo>
                    <a:pt x="1404" y="156"/>
                  </a:lnTo>
                  <a:lnTo>
                    <a:pt x="1404" y="154"/>
                  </a:lnTo>
                  <a:lnTo>
                    <a:pt x="1404" y="154"/>
                  </a:lnTo>
                  <a:lnTo>
                    <a:pt x="1399" y="154"/>
                  </a:lnTo>
                  <a:lnTo>
                    <a:pt x="1392" y="154"/>
                  </a:lnTo>
                  <a:lnTo>
                    <a:pt x="1392" y="154"/>
                  </a:lnTo>
                  <a:lnTo>
                    <a:pt x="1380" y="154"/>
                  </a:lnTo>
                  <a:lnTo>
                    <a:pt x="1380" y="154"/>
                  </a:lnTo>
                  <a:lnTo>
                    <a:pt x="1369" y="154"/>
                  </a:lnTo>
                  <a:lnTo>
                    <a:pt x="1369" y="154"/>
                  </a:lnTo>
                  <a:lnTo>
                    <a:pt x="1357" y="154"/>
                  </a:lnTo>
                  <a:lnTo>
                    <a:pt x="1357" y="154"/>
                  </a:lnTo>
                  <a:lnTo>
                    <a:pt x="1350" y="154"/>
                  </a:lnTo>
                  <a:lnTo>
                    <a:pt x="1345" y="154"/>
                  </a:lnTo>
                  <a:lnTo>
                    <a:pt x="1345" y="154"/>
                  </a:lnTo>
                  <a:lnTo>
                    <a:pt x="1345" y="149"/>
                  </a:lnTo>
                  <a:lnTo>
                    <a:pt x="1345" y="142"/>
                  </a:lnTo>
                  <a:lnTo>
                    <a:pt x="1345" y="142"/>
                  </a:lnTo>
                  <a:lnTo>
                    <a:pt x="1343" y="142"/>
                  </a:lnTo>
                  <a:lnTo>
                    <a:pt x="1338" y="142"/>
                  </a:lnTo>
                  <a:lnTo>
                    <a:pt x="1333" y="142"/>
                  </a:lnTo>
                  <a:lnTo>
                    <a:pt x="1333" y="142"/>
                  </a:lnTo>
                  <a:lnTo>
                    <a:pt x="1310" y="142"/>
                  </a:lnTo>
                  <a:lnTo>
                    <a:pt x="1310" y="142"/>
                  </a:lnTo>
                  <a:lnTo>
                    <a:pt x="1303" y="142"/>
                  </a:lnTo>
                  <a:lnTo>
                    <a:pt x="1300" y="142"/>
                  </a:lnTo>
                  <a:lnTo>
                    <a:pt x="1298" y="142"/>
                  </a:lnTo>
                  <a:lnTo>
                    <a:pt x="1298" y="142"/>
                  </a:lnTo>
                  <a:lnTo>
                    <a:pt x="1298" y="149"/>
                  </a:lnTo>
                  <a:lnTo>
                    <a:pt x="1298" y="154"/>
                  </a:lnTo>
                  <a:lnTo>
                    <a:pt x="1298" y="154"/>
                  </a:lnTo>
                  <a:lnTo>
                    <a:pt x="1291" y="154"/>
                  </a:lnTo>
                  <a:lnTo>
                    <a:pt x="1286" y="154"/>
                  </a:lnTo>
                  <a:lnTo>
                    <a:pt x="1286" y="154"/>
                  </a:lnTo>
                  <a:lnTo>
                    <a:pt x="1279" y="154"/>
                  </a:lnTo>
                  <a:lnTo>
                    <a:pt x="1274" y="154"/>
                  </a:lnTo>
                  <a:lnTo>
                    <a:pt x="1274" y="154"/>
                  </a:lnTo>
                  <a:lnTo>
                    <a:pt x="1272" y="156"/>
                  </a:lnTo>
                  <a:lnTo>
                    <a:pt x="1272" y="161"/>
                  </a:lnTo>
                  <a:lnTo>
                    <a:pt x="1274" y="165"/>
                  </a:lnTo>
                  <a:lnTo>
                    <a:pt x="1274" y="165"/>
                  </a:lnTo>
                  <a:lnTo>
                    <a:pt x="1248" y="165"/>
                  </a:lnTo>
                  <a:lnTo>
                    <a:pt x="1248" y="165"/>
                  </a:lnTo>
                  <a:lnTo>
                    <a:pt x="1225" y="165"/>
                  </a:lnTo>
                  <a:lnTo>
                    <a:pt x="1225" y="165"/>
                  </a:lnTo>
                  <a:lnTo>
                    <a:pt x="1225" y="161"/>
                  </a:lnTo>
                  <a:lnTo>
                    <a:pt x="1227" y="156"/>
                  </a:lnTo>
                  <a:lnTo>
                    <a:pt x="1225" y="154"/>
                  </a:lnTo>
                  <a:lnTo>
                    <a:pt x="1225" y="154"/>
                  </a:lnTo>
                  <a:lnTo>
                    <a:pt x="1220" y="154"/>
                  </a:lnTo>
                  <a:lnTo>
                    <a:pt x="1213" y="154"/>
                  </a:lnTo>
                  <a:lnTo>
                    <a:pt x="1213" y="154"/>
                  </a:lnTo>
                  <a:lnTo>
                    <a:pt x="1208" y="154"/>
                  </a:lnTo>
                  <a:lnTo>
                    <a:pt x="1201" y="154"/>
                  </a:lnTo>
                  <a:lnTo>
                    <a:pt x="1201" y="154"/>
                  </a:lnTo>
                  <a:lnTo>
                    <a:pt x="1201" y="161"/>
                  </a:lnTo>
                  <a:lnTo>
                    <a:pt x="1201" y="165"/>
                  </a:lnTo>
                  <a:lnTo>
                    <a:pt x="1201" y="165"/>
                  </a:lnTo>
                  <a:lnTo>
                    <a:pt x="1199" y="168"/>
                  </a:lnTo>
                  <a:lnTo>
                    <a:pt x="1197" y="165"/>
                  </a:lnTo>
                  <a:lnTo>
                    <a:pt x="1189" y="165"/>
                  </a:lnTo>
                  <a:lnTo>
                    <a:pt x="1189" y="165"/>
                  </a:lnTo>
                  <a:lnTo>
                    <a:pt x="1178" y="165"/>
                  </a:lnTo>
                  <a:lnTo>
                    <a:pt x="1178" y="165"/>
                  </a:lnTo>
                  <a:lnTo>
                    <a:pt x="1154" y="165"/>
                  </a:lnTo>
                  <a:lnTo>
                    <a:pt x="1154" y="165"/>
                  </a:lnTo>
                  <a:lnTo>
                    <a:pt x="1147" y="165"/>
                  </a:lnTo>
                  <a:lnTo>
                    <a:pt x="1142" y="165"/>
                  </a:lnTo>
                  <a:lnTo>
                    <a:pt x="1142" y="165"/>
                  </a:lnTo>
                  <a:lnTo>
                    <a:pt x="1142" y="163"/>
                  </a:lnTo>
                  <a:lnTo>
                    <a:pt x="1142" y="161"/>
                  </a:lnTo>
                  <a:lnTo>
                    <a:pt x="1142" y="154"/>
                  </a:lnTo>
                  <a:lnTo>
                    <a:pt x="1142" y="154"/>
                  </a:lnTo>
                  <a:lnTo>
                    <a:pt x="1138" y="154"/>
                  </a:lnTo>
                  <a:lnTo>
                    <a:pt x="1131" y="154"/>
                  </a:lnTo>
                  <a:lnTo>
                    <a:pt x="1131" y="154"/>
                  </a:lnTo>
                  <a:lnTo>
                    <a:pt x="1131" y="165"/>
                  </a:lnTo>
                  <a:lnTo>
                    <a:pt x="1131" y="165"/>
                  </a:lnTo>
                  <a:lnTo>
                    <a:pt x="1126" y="165"/>
                  </a:lnTo>
                  <a:lnTo>
                    <a:pt x="1119" y="165"/>
                  </a:lnTo>
                  <a:lnTo>
                    <a:pt x="1119" y="165"/>
                  </a:lnTo>
                  <a:lnTo>
                    <a:pt x="1107" y="165"/>
                  </a:lnTo>
                  <a:lnTo>
                    <a:pt x="1107" y="165"/>
                  </a:lnTo>
                  <a:lnTo>
                    <a:pt x="1095" y="165"/>
                  </a:lnTo>
                  <a:lnTo>
                    <a:pt x="1095" y="165"/>
                  </a:lnTo>
                  <a:lnTo>
                    <a:pt x="1072" y="165"/>
                  </a:lnTo>
                  <a:lnTo>
                    <a:pt x="1072" y="165"/>
                  </a:lnTo>
                  <a:lnTo>
                    <a:pt x="1060" y="165"/>
                  </a:lnTo>
                  <a:lnTo>
                    <a:pt x="1060" y="165"/>
                  </a:lnTo>
                  <a:lnTo>
                    <a:pt x="1060" y="161"/>
                  </a:lnTo>
                  <a:lnTo>
                    <a:pt x="1060" y="154"/>
                  </a:lnTo>
                  <a:lnTo>
                    <a:pt x="1060" y="154"/>
                  </a:lnTo>
                  <a:lnTo>
                    <a:pt x="1058" y="154"/>
                  </a:lnTo>
                  <a:lnTo>
                    <a:pt x="1053" y="154"/>
                  </a:lnTo>
                  <a:lnTo>
                    <a:pt x="1048" y="154"/>
                  </a:lnTo>
                  <a:lnTo>
                    <a:pt x="1048" y="154"/>
                  </a:lnTo>
                  <a:lnTo>
                    <a:pt x="1048" y="149"/>
                  </a:lnTo>
                  <a:lnTo>
                    <a:pt x="1048" y="142"/>
                  </a:lnTo>
                  <a:lnTo>
                    <a:pt x="1048" y="142"/>
                  </a:lnTo>
                  <a:lnTo>
                    <a:pt x="1041" y="142"/>
                  </a:lnTo>
                  <a:lnTo>
                    <a:pt x="1036" y="142"/>
                  </a:lnTo>
                  <a:lnTo>
                    <a:pt x="1036" y="142"/>
                  </a:lnTo>
                  <a:lnTo>
                    <a:pt x="1010" y="142"/>
                  </a:lnTo>
                  <a:lnTo>
                    <a:pt x="1010" y="142"/>
                  </a:lnTo>
                  <a:lnTo>
                    <a:pt x="1010" y="130"/>
                  </a:lnTo>
                  <a:lnTo>
                    <a:pt x="1010" y="130"/>
                  </a:lnTo>
                  <a:lnTo>
                    <a:pt x="1010" y="106"/>
                  </a:lnTo>
                  <a:lnTo>
                    <a:pt x="1010" y="106"/>
                  </a:lnTo>
                  <a:lnTo>
                    <a:pt x="987" y="106"/>
                  </a:lnTo>
                  <a:lnTo>
                    <a:pt x="987" y="106"/>
                  </a:lnTo>
                  <a:lnTo>
                    <a:pt x="940" y="106"/>
                  </a:lnTo>
                  <a:lnTo>
                    <a:pt x="940" y="106"/>
                  </a:lnTo>
                  <a:lnTo>
                    <a:pt x="940" y="118"/>
                  </a:lnTo>
                  <a:lnTo>
                    <a:pt x="940" y="118"/>
                  </a:lnTo>
                  <a:lnTo>
                    <a:pt x="940" y="130"/>
                  </a:lnTo>
                  <a:lnTo>
                    <a:pt x="940" y="130"/>
                  </a:lnTo>
                  <a:lnTo>
                    <a:pt x="940" y="137"/>
                  </a:lnTo>
                  <a:lnTo>
                    <a:pt x="940" y="142"/>
                  </a:lnTo>
                  <a:lnTo>
                    <a:pt x="940" y="142"/>
                  </a:lnTo>
                  <a:lnTo>
                    <a:pt x="937" y="144"/>
                  </a:lnTo>
                  <a:lnTo>
                    <a:pt x="935" y="142"/>
                  </a:lnTo>
                  <a:lnTo>
                    <a:pt x="928" y="142"/>
                  </a:lnTo>
                  <a:lnTo>
                    <a:pt x="928" y="142"/>
                  </a:lnTo>
                  <a:lnTo>
                    <a:pt x="928" y="95"/>
                  </a:lnTo>
                  <a:lnTo>
                    <a:pt x="928" y="95"/>
                  </a:lnTo>
                  <a:lnTo>
                    <a:pt x="928" y="71"/>
                  </a:lnTo>
                  <a:lnTo>
                    <a:pt x="928" y="71"/>
                  </a:lnTo>
                  <a:lnTo>
                    <a:pt x="916" y="71"/>
                  </a:lnTo>
                  <a:lnTo>
                    <a:pt x="916" y="71"/>
                  </a:lnTo>
                  <a:lnTo>
                    <a:pt x="904" y="71"/>
                  </a:lnTo>
                  <a:lnTo>
                    <a:pt x="904" y="71"/>
                  </a:lnTo>
                  <a:lnTo>
                    <a:pt x="893" y="71"/>
                  </a:lnTo>
                  <a:lnTo>
                    <a:pt x="893" y="71"/>
                  </a:lnTo>
                  <a:lnTo>
                    <a:pt x="881" y="71"/>
                  </a:lnTo>
                  <a:lnTo>
                    <a:pt x="881" y="71"/>
                  </a:lnTo>
                  <a:lnTo>
                    <a:pt x="874" y="71"/>
                  </a:lnTo>
                  <a:lnTo>
                    <a:pt x="869" y="71"/>
                  </a:lnTo>
                  <a:lnTo>
                    <a:pt x="869" y="71"/>
                  </a:lnTo>
                  <a:lnTo>
                    <a:pt x="869" y="73"/>
                  </a:lnTo>
                  <a:lnTo>
                    <a:pt x="869" y="76"/>
                  </a:lnTo>
                  <a:lnTo>
                    <a:pt x="869" y="83"/>
                  </a:lnTo>
                  <a:lnTo>
                    <a:pt x="869" y="83"/>
                  </a:lnTo>
                  <a:lnTo>
                    <a:pt x="845" y="83"/>
                  </a:lnTo>
                  <a:lnTo>
                    <a:pt x="845" y="83"/>
                  </a:lnTo>
                  <a:lnTo>
                    <a:pt x="834" y="83"/>
                  </a:lnTo>
                  <a:lnTo>
                    <a:pt x="834" y="83"/>
                  </a:lnTo>
                  <a:lnTo>
                    <a:pt x="834" y="71"/>
                  </a:lnTo>
                  <a:lnTo>
                    <a:pt x="834" y="71"/>
                  </a:lnTo>
                  <a:lnTo>
                    <a:pt x="834" y="64"/>
                  </a:lnTo>
                  <a:lnTo>
                    <a:pt x="834" y="59"/>
                  </a:lnTo>
                  <a:lnTo>
                    <a:pt x="834" y="59"/>
                  </a:lnTo>
                  <a:lnTo>
                    <a:pt x="827" y="59"/>
                  </a:lnTo>
                  <a:lnTo>
                    <a:pt x="822" y="59"/>
                  </a:lnTo>
                  <a:lnTo>
                    <a:pt x="822" y="59"/>
                  </a:lnTo>
                  <a:lnTo>
                    <a:pt x="820" y="57"/>
                  </a:lnTo>
                  <a:lnTo>
                    <a:pt x="822" y="52"/>
                  </a:lnTo>
                  <a:lnTo>
                    <a:pt x="822" y="48"/>
                  </a:lnTo>
                  <a:lnTo>
                    <a:pt x="822" y="48"/>
                  </a:lnTo>
                  <a:lnTo>
                    <a:pt x="798" y="48"/>
                  </a:lnTo>
                  <a:lnTo>
                    <a:pt x="798" y="48"/>
                  </a:lnTo>
                  <a:lnTo>
                    <a:pt x="791" y="48"/>
                  </a:lnTo>
                  <a:lnTo>
                    <a:pt x="787" y="48"/>
                  </a:lnTo>
                  <a:lnTo>
                    <a:pt x="787" y="48"/>
                  </a:lnTo>
                  <a:lnTo>
                    <a:pt x="784" y="52"/>
                  </a:lnTo>
                  <a:lnTo>
                    <a:pt x="787" y="59"/>
                  </a:lnTo>
                  <a:lnTo>
                    <a:pt x="787" y="59"/>
                  </a:lnTo>
                  <a:lnTo>
                    <a:pt x="784" y="59"/>
                  </a:lnTo>
                  <a:lnTo>
                    <a:pt x="779" y="59"/>
                  </a:lnTo>
                  <a:lnTo>
                    <a:pt x="772" y="59"/>
                  </a:lnTo>
                  <a:lnTo>
                    <a:pt x="772" y="59"/>
                  </a:lnTo>
                  <a:lnTo>
                    <a:pt x="772" y="64"/>
                  </a:lnTo>
                  <a:lnTo>
                    <a:pt x="772" y="71"/>
                  </a:lnTo>
                  <a:lnTo>
                    <a:pt x="772" y="71"/>
                  </a:lnTo>
                  <a:lnTo>
                    <a:pt x="761" y="71"/>
                  </a:lnTo>
                  <a:lnTo>
                    <a:pt x="761" y="71"/>
                  </a:lnTo>
                  <a:lnTo>
                    <a:pt x="749" y="71"/>
                  </a:lnTo>
                  <a:lnTo>
                    <a:pt x="749" y="71"/>
                  </a:lnTo>
                  <a:lnTo>
                    <a:pt x="744" y="71"/>
                  </a:lnTo>
                  <a:lnTo>
                    <a:pt x="737" y="71"/>
                  </a:lnTo>
                  <a:lnTo>
                    <a:pt x="737" y="71"/>
                  </a:lnTo>
                  <a:lnTo>
                    <a:pt x="737" y="69"/>
                  </a:lnTo>
                  <a:lnTo>
                    <a:pt x="737" y="64"/>
                  </a:lnTo>
                  <a:lnTo>
                    <a:pt x="737" y="59"/>
                  </a:lnTo>
                  <a:lnTo>
                    <a:pt x="737" y="59"/>
                  </a:lnTo>
                  <a:lnTo>
                    <a:pt x="725" y="59"/>
                  </a:lnTo>
                  <a:lnTo>
                    <a:pt x="725" y="59"/>
                  </a:lnTo>
                  <a:lnTo>
                    <a:pt x="702" y="59"/>
                  </a:lnTo>
                  <a:lnTo>
                    <a:pt x="702" y="59"/>
                  </a:lnTo>
                  <a:lnTo>
                    <a:pt x="702" y="64"/>
                  </a:lnTo>
                  <a:lnTo>
                    <a:pt x="702" y="69"/>
                  </a:lnTo>
                  <a:lnTo>
                    <a:pt x="702" y="71"/>
                  </a:lnTo>
                  <a:lnTo>
                    <a:pt x="702" y="71"/>
                  </a:lnTo>
                  <a:lnTo>
                    <a:pt x="697" y="71"/>
                  </a:lnTo>
                  <a:lnTo>
                    <a:pt x="690" y="71"/>
                  </a:lnTo>
                  <a:lnTo>
                    <a:pt x="690" y="71"/>
                  </a:lnTo>
                  <a:lnTo>
                    <a:pt x="685" y="71"/>
                  </a:lnTo>
                  <a:lnTo>
                    <a:pt x="678" y="71"/>
                  </a:lnTo>
                  <a:lnTo>
                    <a:pt x="678" y="71"/>
                  </a:lnTo>
                  <a:lnTo>
                    <a:pt x="666" y="71"/>
                  </a:lnTo>
                  <a:lnTo>
                    <a:pt x="666" y="71"/>
                  </a:lnTo>
                  <a:lnTo>
                    <a:pt x="655" y="71"/>
                  </a:lnTo>
                  <a:lnTo>
                    <a:pt x="655" y="71"/>
                  </a:lnTo>
                  <a:lnTo>
                    <a:pt x="643" y="71"/>
                  </a:lnTo>
                  <a:lnTo>
                    <a:pt x="643" y="71"/>
                  </a:lnTo>
                  <a:lnTo>
                    <a:pt x="619" y="71"/>
                  </a:lnTo>
                  <a:lnTo>
                    <a:pt x="619" y="71"/>
                  </a:lnTo>
                  <a:lnTo>
                    <a:pt x="607" y="71"/>
                  </a:lnTo>
                  <a:lnTo>
                    <a:pt x="607" y="71"/>
                  </a:lnTo>
                  <a:lnTo>
                    <a:pt x="596" y="71"/>
                  </a:lnTo>
                  <a:lnTo>
                    <a:pt x="596" y="71"/>
                  </a:lnTo>
                  <a:lnTo>
                    <a:pt x="589" y="71"/>
                  </a:lnTo>
                  <a:lnTo>
                    <a:pt x="584" y="71"/>
                  </a:lnTo>
                  <a:lnTo>
                    <a:pt x="584" y="71"/>
                  </a:lnTo>
                  <a:lnTo>
                    <a:pt x="584" y="64"/>
                  </a:lnTo>
                  <a:lnTo>
                    <a:pt x="584" y="59"/>
                  </a:lnTo>
                  <a:lnTo>
                    <a:pt x="584" y="59"/>
                  </a:lnTo>
                  <a:lnTo>
                    <a:pt x="577" y="59"/>
                  </a:lnTo>
                  <a:lnTo>
                    <a:pt x="572" y="59"/>
                  </a:lnTo>
                  <a:lnTo>
                    <a:pt x="572" y="59"/>
                  </a:lnTo>
                  <a:lnTo>
                    <a:pt x="560" y="59"/>
                  </a:lnTo>
                  <a:lnTo>
                    <a:pt x="560" y="59"/>
                  </a:lnTo>
                  <a:lnTo>
                    <a:pt x="560" y="64"/>
                  </a:lnTo>
                  <a:lnTo>
                    <a:pt x="560" y="69"/>
                  </a:lnTo>
                  <a:lnTo>
                    <a:pt x="560" y="71"/>
                  </a:lnTo>
                  <a:lnTo>
                    <a:pt x="560" y="71"/>
                  </a:lnTo>
                  <a:lnTo>
                    <a:pt x="558" y="71"/>
                  </a:lnTo>
                  <a:lnTo>
                    <a:pt x="553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4" y="73"/>
                  </a:lnTo>
                  <a:lnTo>
                    <a:pt x="534" y="76"/>
                  </a:lnTo>
                  <a:lnTo>
                    <a:pt x="537" y="83"/>
                  </a:lnTo>
                  <a:lnTo>
                    <a:pt x="537" y="83"/>
                  </a:lnTo>
                  <a:lnTo>
                    <a:pt x="523" y="83"/>
                  </a:lnTo>
                  <a:lnTo>
                    <a:pt x="523" y="83"/>
                  </a:lnTo>
                  <a:lnTo>
                    <a:pt x="518" y="83"/>
                  </a:lnTo>
                  <a:lnTo>
                    <a:pt x="511" y="83"/>
                  </a:lnTo>
                  <a:lnTo>
                    <a:pt x="511" y="83"/>
                  </a:lnTo>
                  <a:lnTo>
                    <a:pt x="511" y="88"/>
                  </a:lnTo>
                  <a:lnTo>
                    <a:pt x="511" y="95"/>
                  </a:lnTo>
                  <a:lnTo>
                    <a:pt x="511" y="95"/>
                  </a:lnTo>
                  <a:lnTo>
                    <a:pt x="509" y="95"/>
                  </a:lnTo>
                  <a:lnTo>
                    <a:pt x="506" y="95"/>
                  </a:lnTo>
                  <a:lnTo>
                    <a:pt x="499" y="95"/>
                  </a:lnTo>
                  <a:lnTo>
                    <a:pt x="499" y="95"/>
                  </a:lnTo>
                  <a:lnTo>
                    <a:pt x="499" y="83"/>
                  </a:lnTo>
                  <a:lnTo>
                    <a:pt x="499" y="83"/>
                  </a:lnTo>
                  <a:lnTo>
                    <a:pt x="499" y="36"/>
                  </a:lnTo>
                  <a:lnTo>
                    <a:pt x="499" y="36"/>
                  </a:lnTo>
                  <a:lnTo>
                    <a:pt x="499" y="24"/>
                  </a:lnTo>
                  <a:lnTo>
                    <a:pt x="499" y="24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76" y="0"/>
                  </a:lnTo>
                  <a:lnTo>
                    <a:pt x="476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3"/>
                  </a:lnTo>
                  <a:lnTo>
                    <a:pt x="440" y="5"/>
                  </a:lnTo>
                  <a:lnTo>
                    <a:pt x="440" y="12"/>
                  </a:lnTo>
                  <a:lnTo>
                    <a:pt x="440" y="12"/>
                  </a:lnTo>
                  <a:lnTo>
                    <a:pt x="435" y="12"/>
                  </a:lnTo>
                  <a:lnTo>
                    <a:pt x="428" y="12"/>
                  </a:lnTo>
                  <a:lnTo>
                    <a:pt x="428" y="12"/>
                  </a:lnTo>
                  <a:lnTo>
                    <a:pt x="428" y="17"/>
                  </a:lnTo>
                  <a:lnTo>
                    <a:pt x="428" y="24"/>
                  </a:lnTo>
                  <a:lnTo>
                    <a:pt x="428" y="24"/>
                  </a:lnTo>
                  <a:lnTo>
                    <a:pt x="428" y="48"/>
                  </a:lnTo>
                  <a:lnTo>
                    <a:pt x="428" y="48"/>
                  </a:lnTo>
                  <a:lnTo>
                    <a:pt x="428" y="59"/>
                  </a:lnTo>
                  <a:lnTo>
                    <a:pt x="428" y="59"/>
                  </a:lnTo>
                  <a:lnTo>
                    <a:pt x="428" y="64"/>
                  </a:lnTo>
                  <a:lnTo>
                    <a:pt x="428" y="71"/>
                  </a:lnTo>
                  <a:lnTo>
                    <a:pt x="428" y="71"/>
                  </a:lnTo>
                  <a:lnTo>
                    <a:pt x="424" y="71"/>
                  </a:lnTo>
                  <a:lnTo>
                    <a:pt x="417" y="71"/>
                  </a:lnTo>
                  <a:lnTo>
                    <a:pt x="417" y="71"/>
                  </a:lnTo>
                  <a:lnTo>
                    <a:pt x="417" y="73"/>
                  </a:lnTo>
                  <a:lnTo>
                    <a:pt x="417" y="76"/>
                  </a:lnTo>
                  <a:lnTo>
                    <a:pt x="417" y="83"/>
                  </a:lnTo>
                  <a:lnTo>
                    <a:pt x="417" y="83"/>
                  </a:lnTo>
                  <a:lnTo>
                    <a:pt x="417" y="106"/>
                  </a:lnTo>
                  <a:lnTo>
                    <a:pt x="417" y="106"/>
                  </a:lnTo>
                  <a:lnTo>
                    <a:pt x="393" y="106"/>
                  </a:lnTo>
                  <a:lnTo>
                    <a:pt x="393" y="106"/>
                  </a:lnTo>
                  <a:lnTo>
                    <a:pt x="386" y="106"/>
                  </a:lnTo>
                  <a:lnTo>
                    <a:pt x="384" y="106"/>
                  </a:lnTo>
                  <a:lnTo>
                    <a:pt x="381" y="106"/>
                  </a:lnTo>
                  <a:lnTo>
                    <a:pt x="381" y="106"/>
                  </a:lnTo>
                  <a:lnTo>
                    <a:pt x="381" y="102"/>
                  </a:lnTo>
                  <a:lnTo>
                    <a:pt x="381" y="95"/>
                  </a:lnTo>
                  <a:lnTo>
                    <a:pt x="381" y="95"/>
                  </a:lnTo>
                  <a:lnTo>
                    <a:pt x="381" y="90"/>
                  </a:lnTo>
                  <a:lnTo>
                    <a:pt x="381" y="83"/>
                  </a:lnTo>
                  <a:lnTo>
                    <a:pt x="381" y="83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81" y="48"/>
                  </a:lnTo>
                  <a:lnTo>
                    <a:pt x="381" y="48"/>
                  </a:lnTo>
                  <a:lnTo>
                    <a:pt x="381" y="36"/>
                  </a:lnTo>
                  <a:lnTo>
                    <a:pt x="381" y="36"/>
                  </a:lnTo>
                  <a:lnTo>
                    <a:pt x="381" y="29"/>
                  </a:lnTo>
                  <a:lnTo>
                    <a:pt x="381" y="24"/>
                  </a:lnTo>
                  <a:lnTo>
                    <a:pt x="381" y="24"/>
                  </a:lnTo>
                  <a:lnTo>
                    <a:pt x="379" y="24"/>
                  </a:lnTo>
                  <a:lnTo>
                    <a:pt x="374" y="24"/>
                  </a:lnTo>
                  <a:lnTo>
                    <a:pt x="370" y="24"/>
                  </a:lnTo>
                  <a:lnTo>
                    <a:pt x="370" y="24"/>
                  </a:lnTo>
                  <a:lnTo>
                    <a:pt x="370" y="22"/>
                  </a:lnTo>
                  <a:lnTo>
                    <a:pt x="370" y="17"/>
                  </a:lnTo>
                  <a:lnTo>
                    <a:pt x="370" y="12"/>
                  </a:lnTo>
                  <a:lnTo>
                    <a:pt x="370" y="12"/>
                  </a:lnTo>
                  <a:lnTo>
                    <a:pt x="358" y="12"/>
                  </a:lnTo>
                  <a:lnTo>
                    <a:pt x="358" y="12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11" y="12"/>
                  </a:lnTo>
                  <a:lnTo>
                    <a:pt x="311" y="17"/>
                  </a:lnTo>
                  <a:lnTo>
                    <a:pt x="311" y="24"/>
                  </a:lnTo>
                  <a:lnTo>
                    <a:pt x="311" y="24"/>
                  </a:lnTo>
                  <a:lnTo>
                    <a:pt x="304" y="24"/>
                  </a:lnTo>
                  <a:lnTo>
                    <a:pt x="299" y="24"/>
                  </a:lnTo>
                  <a:lnTo>
                    <a:pt x="299" y="24"/>
                  </a:lnTo>
                  <a:lnTo>
                    <a:pt x="292" y="24"/>
                  </a:lnTo>
                  <a:lnTo>
                    <a:pt x="285" y="24"/>
                  </a:lnTo>
                  <a:lnTo>
                    <a:pt x="285" y="24"/>
                  </a:lnTo>
                  <a:lnTo>
                    <a:pt x="261" y="24"/>
                  </a:lnTo>
                  <a:lnTo>
                    <a:pt x="261" y="24"/>
                  </a:lnTo>
                  <a:lnTo>
                    <a:pt x="261" y="36"/>
                  </a:lnTo>
                  <a:lnTo>
                    <a:pt x="261" y="36"/>
                  </a:lnTo>
                  <a:lnTo>
                    <a:pt x="261" y="59"/>
                  </a:lnTo>
                  <a:lnTo>
                    <a:pt x="261" y="59"/>
                  </a:lnTo>
                  <a:lnTo>
                    <a:pt x="261" y="106"/>
                  </a:lnTo>
                  <a:lnTo>
                    <a:pt x="261" y="106"/>
                  </a:lnTo>
                  <a:lnTo>
                    <a:pt x="261" y="154"/>
                  </a:lnTo>
                  <a:lnTo>
                    <a:pt x="261" y="154"/>
                  </a:lnTo>
                  <a:lnTo>
                    <a:pt x="256" y="154"/>
                  </a:lnTo>
                  <a:lnTo>
                    <a:pt x="249" y="154"/>
                  </a:lnTo>
                  <a:lnTo>
                    <a:pt x="249" y="154"/>
                  </a:lnTo>
                  <a:lnTo>
                    <a:pt x="249" y="149"/>
                  </a:lnTo>
                  <a:lnTo>
                    <a:pt x="249" y="142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5" y="142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8" y="137"/>
                  </a:lnTo>
                  <a:lnTo>
                    <a:pt x="238" y="130"/>
                  </a:lnTo>
                  <a:lnTo>
                    <a:pt x="238" y="130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8" y="106"/>
                  </a:lnTo>
                  <a:lnTo>
                    <a:pt x="238" y="106"/>
                  </a:lnTo>
                  <a:lnTo>
                    <a:pt x="238" y="83"/>
                  </a:lnTo>
                  <a:lnTo>
                    <a:pt x="238" y="83"/>
                  </a:lnTo>
                  <a:lnTo>
                    <a:pt x="226" y="83"/>
                  </a:lnTo>
                  <a:lnTo>
                    <a:pt x="226" y="83"/>
                  </a:lnTo>
                  <a:lnTo>
                    <a:pt x="214" y="83"/>
                  </a:lnTo>
                  <a:lnTo>
                    <a:pt x="214" y="83"/>
                  </a:lnTo>
                  <a:lnTo>
                    <a:pt x="214" y="85"/>
                  </a:lnTo>
                  <a:lnTo>
                    <a:pt x="214" y="88"/>
                  </a:lnTo>
                  <a:lnTo>
                    <a:pt x="214" y="95"/>
                  </a:lnTo>
                  <a:lnTo>
                    <a:pt x="214" y="95"/>
                  </a:lnTo>
                  <a:lnTo>
                    <a:pt x="167" y="95"/>
                  </a:lnTo>
                  <a:lnTo>
                    <a:pt x="167" y="95"/>
                  </a:lnTo>
                  <a:lnTo>
                    <a:pt x="167" y="106"/>
                  </a:lnTo>
                  <a:lnTo>
                    <a:pt x="167" y="106"/>
                  </a:lnTo>
                  <a:lnTo>
                    <a:pt x="167" y="118"/>
                  </a:lnTo>
                  <a:lnTo>
                    <a:pt x="167" y="118"/>
                  </a:lnTo>
                  <a:lnTo>
                    <a:pt x="167" y="130"/>
                  </a:lnTo>
                  <a:lnTo>
                    <a:pt x="167" y="130"/>
                  </a:lnTo>
                  <a:lnTo>
                    <a:pt x="167" y="137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55" y="142"/>
                  </a:lnTo>
                  <a:lnTo>
                    <a:pt x="155" y="142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3" y="130"/>
                  </a:lnTo>
                  <a:lnTo>
                    <a:pt x="148" y="130"/>
                  </a:lnTo>
                  <a:lnTo>
                    <a:pt x="143" y="130"/>
                  </a:lnTo>
                  <a:lnTo>
                    <a:pt x="143" y="130"/>
                  </a:lnTo>
                  <a:lnTo>
                    <a:pt x="143" y="137"/>
                  </a:lnTo>
                  <a:lnTo>
                    <a:pt x="143" y="139"/>
                  </a:lnTo>
                  <a:lnTo>
                    <a:pt x="143" y="142"/>
                  </a:lnTo>
                  <a:lnTo>
                    <a:pt x="143" y="142"/>
                  </a:lnTo>
                  <a:lnTo>
                    <a:pt x="132" y="142"/>
                  </a:lnTo>
                  <a:lnTo>
                    <a:pt x="132" y="142"/>
                  </a:lnTo>
                  <a:lnTo>
                    <a:pt x="132" y="130"/>
                  </a:lnTo>
                  <a:lnTo>
                    <a:pt x="132" y="130"/>
                  </a:lnTo>
                  <a:lnTo>
                    <a:pt x="129" y="130"/>
                  </a:lnTo>
                  <a:lnTo>
                    <a:pt x="124" y="130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13" y="130"/>
                  </a:lnTo>
                  <a:lnTo>
                    <a:pt x="110" y="130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08" y="125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4"/>
                  </a:lnTo>
                  <a:lnTo>
                    <a:pt x="108" y="106"/>
                  </a:lnTo>
                  <a:lnTo>
                    <a:pt x="108" y="106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96" y="71"/>
                  </a:lnTo>
                  <a:lnTo>
                    <a:pt x="96" y="71"/>
                  </a:lnTo>
                  <a:lnTo>
                    <a:pt x="89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4" y="66"/>
                  </a:lnTo>
                  <a:lnTo>
                    <a:pt x="84" y="59"/>
                  </a:lnTo>
                  <a:lnTo>
                    <a:pt x="84" y="59"/>
                  </a:lnTo>
                  <a:lnTo>
                    <a:pt x="82" y="59"/>
                  </a:lnTo>
                  <a:lnTo>
                    <a:pt x="77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48"/>
                  </a:lnTo>
                  <a:lnTo>
                    <a:pt x="73" y="48"/>
                  </a:lnTo>
                  <a:lnTo>
                    <a:pt x="70" y="41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3" y="262"/>
                  </a:lnTo>
                  <a:lnTo>
                    <a:pt x="23" y="262"/>
                  </a:lnTo>
                  <a:lnTo>
                    <a:pt x="35" y="262"/>
                  </a:lnTo>
                  <a:lnTo>
                    <a:pt x="35" y="262"/>
                  </a:lnTo>
                  <a:lnTo>
                    <a:pt x="61" y="262"/>
                  </a:lnTo>
                  <a:lnTo>
                    <a:pt x="61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96" y="262"/>
                  </a:lnTo>
                  <a:lnTo>
                    <a:pt x="96" y="262"/>
                  </a:lnTo>
                  <a:lnTo>
                    <a:pt x="108" y="262"/>
                  </a:lnTo>
                  <a:lnTo>
                    <a:pt x="108" y="262"/>
                  </a:lnTo>
                  <a:lnTo>
                    <a:pt x="132" y="262"/>
                  </a:lnTo>
                  <a:lnTo>
                    <a:pt x="132" y="262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67" y="262"/>
                  </a:lnTo>
                  <a:lnTo>
                    <a:pt x="167" y="262"/>
                  </a:lnTo>
                  <a:lnTo>
                    <a:pt x="179" y="262"/>
                  </a:lnTo>
                  <a:lnTo>
                    <a:pt x="179" y="262"/>
                  </a:lnTo>
                  <a:lnTo>
                    <a:pt x="202" y="262"/>
                  </a:lnTo>
                  <a:lnTo>
                    <a:pt x="202" y="262"/>
                  </a:lnTo>
                  <a:lnTo>
                    <a:pt x="214" y="262"/>
                  </a:lnTo>
                  <a:lnTo>
                    <a:pt x="214" y="262"/>
                  </a:lnTo>
                  <a:lnTo>
                    <a:pt x="238" y="262"/>
                  </a:lnTo>
                  <a:lnTo>
                    <a:pt x="238" y="262"/>
                  </a:lnTo>
                  <a:lnTo>
                    <a:pt x="249" y="262"/>
                  </a:lnTo>
                  <a:lnTo>
                    <a:pt x="249" y="262"/>
                  </a:lnTo>
                  <a:lnTo>
                    <a:pt x="299" y="262"/>
                  </a:lnTo>
                  <a:lnTo>
                    <a:pt x="299" y="262"/>
                  </a:lnTo>
                  <a:lnTo>
                    <a:pt x="311" y="262"/>
                  </a:lnTo>
                  <a:lnTo>
                    <a:pt x="311" y="262"/>
                  </a:lnTo>
                  <a:lnTo>
                    <a:pt x="334" y="262"/>
                  </a:lnTo>
                  <a:lnTo>
                    <a:pt x="334" y="262"/>
                  </a:lnTo>
                  <a:lnTo>
                    <a:pt x="346" y="262"/>
                  </a:lnTo>
                  <a:lnTo>
                    <a:pt x="346" y="262"/>
                  </a:lnTo>
                  <a:lnTo>
                    <a:pt x="370" y="262"/>
                  </a:lnTo>
                  <a:lnTo>
                    <a:pt x="370" y="262"/>
                  </a:lnTo>
                  <a:lnTo>
                    <a:pt x="381" y="262"/>
                  </a:lnTo>
                  <a:lnTo>
                    <a:pt x="381" y="262"/>
                  </a:lnTo>
                  <a:lnTo>
                    <a:pt x="405" y="262"/>
                  </a:lnTo>
                  <a:lnTo>
                    <a:pt x="405" y="262"/>
                  </a:lnTo>
                  <a:lnTo>
                    <a:pt x="417" y="262"/>
                  </a:lnTo>
                  <a:lnTo>
                    <a:pt x="417" y="262"/>
                  </a:lnTo>
                  <a:lnTo>
                    <a:pt x="440" y="262"/>
                  </a:lnTo>
                  <a:lnTo>
                    <a:pt x="440" y="262"/>
                  </a:lnTo>
                  <a:lnTo>
                    <a:pt x="452" y="262"/>
                  </a:lnTo>
                  <a:lnTo>
                    <a:pt x="452" y="262"/>
                  </a:lnTo>
                  <a:lnTo>
                    <a:pt x="476" y="262"/>
                  </a:lnTo>
                  <a:lnTo>
                    <a:pt x="476" y="262"/>
                  </a:lnTo>
                  <a:lnTo>
                    <a:pt x="487" y="262"/>
                  </a:lnTo>
                  <a:lnTo>
                    <a:pt x="487" y="262"/>
                  </a:lnTo>
                  <a:lnTo>
                    <a:pt x="511" y="262"/>
                  </a:lnTo>
                  <a:lnTo>
                    <a:pt x="511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72" y="262"/>
                  </a:lnTo>
                  <a:lnTo>
                    <a:pt x="572" y="262"/>
                  </a:lnTo>
                  <a:lnTo>
                    <a:pt x="584" y="262"/>
                  </a:lnTo>
                  <a:lnTo>
                    <a:pt x="584" y="262"/>
                  </a:lnTo>
                  <a:lnTo>
                    <a:pt x="607" y="262"/>
                  </a:lnTo>
                  <a:lnTo>
                    <a:pt x="607" y="262"/>
                  </a:lnTo>
                  <a:lnTo>
                    <a:pt x="619" y="262"/>
                  </a:lnTo>
                  <a:lnTo>
                    <a:pt x="619" y="262"/>
                  </a:lnTo>
                  <a:lnTo>
                    <a:pt x="643" y="262"/>
                  </a:lnTo>
                  <a:lnTo>
                    <a:pt x="643" y="262"/>
                  </a:lnTo>
                  <a:lnTo>
                    <a:pt x="655" y="262"/>
                  </a:lnTo>
                  <a:lnTo>
                    <a:pt x="655" y="262"/>
                  </a:lnTo>
                  <a:lnTo>
                    <a:pt x="678" y="262"/>
                  </a:lnTo>
                  <a:lnTo>
                    <a:pt x="678" y="262"/>
                  </a:lnTo>
                  <a:lnTo>
                    <a:pt x="690" y="262"/>
                  </a:lnTo>
                  <a:lnTo>
                    <a:pt x="690" y="262"/>
                  </a:lnTo>
                  <a:lnTo>
                    <a:pt x="714" y="262"/>
                  </a:lnTo>
                  <a:lnTo>
                    <a:pt x="714" y="262"/>
                  </a:lnTo>
                  <a:lnTo>
                    <a:pt x="725" y="262"/>
                  </a:lnTo>
                  <a:lnTo>
                    <a:pt x="725" y="262"/>
                  </a:lnTo>
                  <a:lnTo>
                    <a:pt x="749" y="262"/>
                  </a:lnTo>
                  <a:lnTo>
                    <a:pt x="749" y="262"/>
                  </a:lnTo>
                  <a:lnTo>
                    <a:pt x="761" y="262"/>
                  </a:lnTo>
                  <a:lnTo>
                    <a:pt x="761" y="262"/>
                  </a:lnTo>
                  <a:lnTo>
                    <a:pt x="787" y="262"/>
                  </a:lnTo>
                  <a:lnTo>
                    <a:pt x="787" y="262"/>
                  </a:lnTo>
                  <a:lnTo>
                    <a:pt x="798" y="262"/>
                  </a:lnTo>
                  <a:lnTo>
                    <a:pt x="798" y="262"/>
                  </a:lnTo>
                  <a:lnTo>
                    <a:pt x="845" y="262"/>
                  </a:lnTo>
                  <a:lnTo>
                    <a:pt x="845" y="262"/>
                  </a:lnTo>
                  <a:lnTo>
                    <a:pt x="857" y="262"/>
                  </a:lnTo>
                  <a:lnTo>
                    <a:pt x="857" y="262"/>
                  </a:lnTo>
                  <a:lnTo>
                    <a:pt x="881" y="262"/>
                  </a:lnTo>
                  <a:lnTo>
                    <a:pt x="881" y="262"/>
                  </a:lnTo>
                  <a:lnTo>
                    <a:pt x="893" y="262"/>
                  </a:lnTo>
                  <a:lnTo>
                    <a:pt x="893" y="262"/>
                  </a:lnTo>
                  <a:lnTo>
                    <a:pt x="916" y="262"/>
                  </a:lnTo>
                  <a:lnTo>
                    <a:pt x="916" y="262"/>
                  </a:lnTo>
                  <a:lnTo>
                    <a:pt x="928" y="262"/>
                  </a:lnTo>
                  <a:lnTo>
                    <a:pt x="928" y="262"/>
                  </a:lnTo>
                  <a:lnTo>
                    <a:pt x="951" y="262"/>
                  </a:lnTo>
                  <a:lnTo>
                    <a:pt x="951" y="262"/>
                  </a:lnTo>
                  <a:lnTo>
                    <a:pt x="963" y="262"/>
                  </a:lnTo>
                  <a:lnTo>
                    <a:pt x="963" y="262"/>
                  </a:lnTo>
                  <a:lnTo>
                    <a:pt x="987" y="262"/>
                  </a:lnTo>
                  <a:lnTo>
                    <a:pt x="987" y="262"/>
                  </a:lnTo>
                  <a:lnTo>
                    <a:pt x="999" y="262"/>
                  </a:lnTo>
                  <a:lnTo>
                    <a:pt x="999" y="262"/>
                  </a:lnTo>
                  <a:lnTo>
                    <a:pt x="1022" y="262"/>
                  </a:lnTo>
                  <a:lnTo>
                    <a:pt x="1022" y="262"/>
                  </a:lnTo>
                  <a:lnTo>
                    <a:pt x="1036" y="262"/>
                  </a:lnTo>
                  <a:lnTo>
                    <a:pt x="1036" y="262"/>
                  </a:lnTo>
                  <a:lnTo>
                    <a:pt x="1060" y="262"/>
                  </a:lnTo>
                  <a:lnTo>
                    <a:pt x="1060" y="262"/>
                  </a:lnTo>
                  <a:lnTo>
                    <a:pt x="1072" y="262"/>
                  </a:lnTo>
                  <a:lnTo>
                    <a:pt x="1072" y="262"/>
                  </a:lnTo>
                  <a:lnTo>
                    <a:pt x="1119" y="262"/>
                  </a:lnTo>
                  <a:lnTo>
                    <a:pt x="1119" y="262"/>
                  </a:lnTo>
                  <a:lnTo>
                    <a:pt x="1131" y="262"/>
                  </a:lnTo>
                  <a:lnTo>
                    <a:pt x="1131" y="262"/>
                  </a:lnTo>
                  <a:lnTo>
                    <a:pt x="1154" y="262"/>
                  </a:lnTo>
                  <a:lnTo>
                    <a:pt x="1154" y="262"/>
                  </a:lnTo>
                  <a:lnTo>
                    <a:pt x="1166" y="262"/>
                  </a:lnTo>
                  <a:lnTo>
                    <a:pt x="1166" y="262"/>
                  </a:lnTo>
                  <a:lnTo>
                    <a:pt x="1189" y="262"/>
                  </a:lnTo>
                  <a:lnTo>
                    <a:pt x="1189" y="262"/>
                  </a:lnTo>
                  <a:lnTo>
                    <a:pt x="1201" y="262"/>
                  </a:lnTo>
                  <a:lnTo>
                    <a:pt x="1201" y="262"/>
                  </a:lnTo>
                  <a:lnTo>
                    <a:pt x="1225" y="262"/>
                  </a:lnTo>
                  <a:lnTo>
                    <a:pt x="1225" y="262"/>
                  </a:lnTo>
                  <a:lnTo>
                    <a:pt x="1237" y="262"/>
                  </a:lnTo>
                  <a:lnTo>
                    <a:pt x="1237" y="262"/>
                  </a:lnTo>
                  <a:lnTo>
                    <a:pt x="1260" y="262"/>
                  </a:lnTo>
                  <a:lnTo>
                    <a:pt x="1260" y="262"/>
                  </a:lnTo>
                  <a:lnTo>
                    <a:pt x="1274" y="262"/>
                  </a:lnTo>
                  <a:lnTo>
                    <a:pt x="1274" y="262"/>
                  </a:lnTo>
                  <a:lnTo>
                    <a:pt x="1298" y="262"/>
                  </a:lnTo>
                  <a:lnTo>
                    <a:pt x="1298" y="262"/>
                  </a:lnTo>
                  <a:lnTo>
                    <a:pt x="1310" y="262"/>
                  </a:lnTo>
                  <a:lnTo>
                    <a:pt x="1310" y="262"/>
                  </a:lnTo>
                  <a:lnTo>
                    <a:pt x="1333" y="262"/>
                  </a:lnTo>
                  <a:lnTo>
                    <a:pt x="1333" y="262"/>
                  </a:lnTo>
                  <a:lnTo>
                    <a:pt x="1345" y="262"/>
                  </a:lnTo>
                  <a:lnTo>
                    <a:pt x="1345" y="262"/>
                  </a:lnTo>
                  <a:lnTo>
                    <a:pt x="1392" y="262"/>
                  </a:lnTo>
                  <a:lnTo>
                    <a:pt x="1392" y="262"/>
                  </a:lnTo>
                  <a:lnTo>
                    <a:pt x="1404" y="262"/>
                  </a:lnTo>
                  <a:lnTo>
                    <a:pt x="1404" y="262"/>
                  </a:lnTo>
                  <a:lnTo>
                    <a:pt x="1427" y="262"/>
                  </a:lnTo>
                  <a:lnTo>
                    <a:pt x="1427" y="262"/>
                  </a:lnTo>
                  <a:lnTo>
                    <a:pt x="1439" y="262"/>
                  </a:lnTo>
                  <a:lnTo>
                    <a:pt x="1439" y="262"/>
                  </a:lnTo>
                  <a:lnTo>
                    <a:pt x="1463" y="262"/>
                  </a:lnTo>
                  <a:lnTo>
                    <a:pt x="1463" y="262"/>
                  </a:lnTo>
                  <a:lnTo>
                    <a:pt x="1475" y="262"/>
                  </a:lnTo>
                  <a:lnTo>
                    <a:pt x="1475" y="262"/>
                  </a:lnTo>
                  <a:lnTo>
                    <a:pt x="1498" y="262"/>
                  </a:lnTo>
                  <a:lnTo>
                    <a:pt x="1498" y="262"/>
                  </a:lnTo>
                  <a:lnTo>
                    <a:pt x="1510" y="262"/>
                  </a:lnTo>
                  <a:lnTo>
                    <a:pt x="1510" y="262"/>
                  </a:lnTo>
                  <a:lnTo>
                    <a:pt x="1536" y="262"/>
                  </a:lnTo>
                  <a:lnTo>
                    <a:pt x="1536" y="262"/>
                  </a:lnTo>
                  <a:lnTo>
                    <a:pt x="1548" y="262"/>
                  </a:lnTo>
                  <a:lnTo>
                    <a:pt x="1548" y="262"/>
                  </a:lnTo>
                  <a:lnTo>
                    <a:pt x="1571" y="262"/>
                  </a:lnTo>
                  <a:lnTo>
                    <a:pt x="1571" y="262"/>
                  </a:lnTo>
                  <a:lnTo>
                    <a:pt x="1583" y="262"/>
                  </a:lnTo>
                  <a:lnTo>
                    <a:pt x="1583" y="262"/>
                  </a:lnTo>
                  <a:lnTo>
                    <a:pt x="1607" y="262"/>
                  </a:lnTo>
                  <a:lnTo>
                    <a:pt x="1607" y="262"/>
                  </a:lnTo>
                  <a:lnTo>
                    <a:pt x="1618" y="262"/>
                  </a:lnTo>
                  <a:lnTo>
                    <a:pt x="1618" y="262"/>
                  </a:lnTo>
                  <a:lnTo>
                    <a:pt x="1665" y="262"/>
                  </a:lnTo>
                  <a:lnTo>
                    <a:pt x="1665" y="262"/>
                  </a:lnTo>
                  <a:lnTo>
                    <a:pt x="1677" y="262"/>
                  </a:lnTo>
                  <a:lnTo>
                    <a:pt x="1677" y="262"/>
                  </a:lnTo>
                  <a:lnTo>
                    <a:pt x="1701" y="262"/>
                  </a:lnTo>
                  <a:lnTo>
                    <a:pt x="1701" y="262"/>
                  </a:lnTo>
                  <a:lnTo>
                    <a:pt x="1713" y="262"/>
                  </a:lnTo>
                  <a:lnTo>
                    <a:pt x="1713" y="262"/>
                  </a:lnTo>
                  <a:lnTo>
                    <a:pt x="1736" y="262"/>
                  </a:lnTo>
                  <a:lnTo>
                    <a:pt x="1736" y="262"/>
                  </a:lnTo>
                  <a:lnTo>
                    <a:pt x="1748" y="262"/>
                  </a:lnTo>
                  <a:lnTo>
                    <a:pt x="1748" y="262"/>
                  </a:lnTo>
                  <a:lnTo>
                    <a:pt x="1774" y="262"/>
                  </a:lnTo>
                  <a:lnTo>
                    <a:pt x="1774" y="262"/>
                  </a:lnTo>
                  <a:lnTo>
                    <a:pt x="1786" y="262"/>
                  </a:lnTo>
                  <a:lnTo>
                    <a:pt x="1786" y="262"/>
                  </a:lnTo>
                  <a:lnTo>
                    <a:pt x="1809" y="262"/>
                  </a:lnTo>
                  <a:lnTo>
                    <a:pt x="1809" y="262"/>
                  </a:lnTo>
                  <a:lnTo>
                    <a:pt x="1821" y="262"/>
                  </a:lnTo>
                  <a:lnTo>
                    <a:pt x="1821" y="262"/>
                  </a:lnTo>
                  <a:lnTo>
                    <a:pt x="1844" y="262"/>
                  </a:lnTo>
                  <a:lnTo>
                    <a:pt x="1844" y="262"/>
                  </a:lnTo>
                  <a:lnTo>
                    <a:pt x="1856" y="262"/>
                  </a:lnTo>
                  <a:lnTo>
                    <a:pt x="1856" y="262"/>
                  </a:lnTo>
                  <a:lnTo>
                    <a:pt x="1880" y="262"/>
                  </a:lnTo>
                  <a:lnTo>
                    <a:pt x="1880" y="262"/>
                  </a:lnTo>
                  <a:lnTo>
                    <a:pt x="1892" y="262"/>
                  </a:lnTo>
                  <a:lnTo>
                    <a:pt x="1892" y="262"/>
                  </a:lnTo>
                  <a:lnTo>
                    <a:pt x="1939" y="262"/>
                  </a:lnTo>
                  <a:lnTo>
                    <a:pt x="1939" y="262"/>
                  </a:lnTo>
                  <a:lnTo>
                    <a:pt x="1951" y="262"/>
                  </a:lnTo>
                  <a:lnTo>
                    <a:pt x="1951" y="262"/>
                  </a:lnTo>
                  <a:lnTo>
                    <a:pt x="1974" y="262"/>
                  </a:lnTo>
                  <a:lnTo>
                    <a:pt x="1974" y="262"/>
                  </a:lnTo>
                  <a:lnTo>
                    <a:pt x="1986" y="262"/>
                  </a:lnTo>
                  <a:lnTo>
                    <a:pt x="1986" y="262"/>
                  </a:lnTo>
                  <a:lnTo>
                    <a:pt x="2012" y="262"/>
                  </a:lnTo>
                  <a:lnTo>
                    <a:pt x="2012" y="262"/>
                  </a:lnTo>
                  <a:lnTo>
                    <a:pt x="2024" y="262"/>
                  </a:lnTo>
                  <a:lnTo>
                    <a:pt x="2024" y="262"/>
                  </a:lnTo>
                  <a:lnTo>
                    <a:pt x="2047" y="262"/>
                  </a:lnTo>
                  <a:lnTo>
                    <a:pt x="2047" y="262"/>
                  </a:lnTo>
                  <a:lnTo>
                    <a:pt x="2059" y="262"/>
                  </a:lnTo>
                  <a:lnTo>
                    <a:pt x="2059" y="262"/>
                  </a:lnTo>
                  <a:lnTo>
                    <a:pt x="2082" y="262"/>
                  </a:lnTo>
                  <a:lnTo>
                    <a:pt x="2082" y="262"/>
                  </a:lnTo>
                  <a:lnTo>
                    <a:pt x="2094" y="262"/>
                  </a:lnTo>
                  <a:lnTo>
                    <a:pt x="2094" y="262"/>
                  </a:lnTo>
                  <a:lnTo>
                    <a:pt x="2118" y="262"/>
                  </a:lnTo>
                  <a:lnTo>
                    <a:pt x="2118" y="262"/>
                  </a:lnTo>
                  <a:lnTo>
                    <a:pt x="2130" y="262"/>
                  </a:lnTo>
                  <a:lnTo>
                    <a:pt x="2130" y="262"/>
                  </a:lnTo>
                  <a:lnTo>
                    <a:pt x="2153" y="262"/>
                  </a:lnTo>
                  <a:lnTo>
                    <a:pt x="2153" y="262"/>
                  </a:lnTo>
                  <a:lnTo>
                    <a:pt x="2165" y="262"/>
                  </a:lnTo>
                  <a:lnTo>
                    <a:pt x="2165" y="262"/>
                  </a:lnTo>
                  <a:lnTo>
                    <a:pt x="2188" y="262"/>
                  </a:lnTo>
                  <a:lnTo>
                    <a:pt x="2188" y="262"/>
                  </a:lnTo>
                  <a:lnTo>
                    <a:pt x="2200" y="262"/>
                  </a:lnTo>
                  <a:lnTo>
                    <a:pt x="2200" y="262"/>
                  </a:lnTo>
                  <a:lnTo>
                    <a:pt x="2224" y="262"/>
                  </a:lnTo>
                  <a:lnTo>
                    <a:pt x="2224" y="262"/>
                  </a:lnTo>
                  <a:lnTo>
                    <a:pt x="2250" y="262"/>
                  </a:lnTo>
                  <a:lnTo>
                    <a:pt x="2250" y="262"/>
                  </a:lnTo>
                  <a:lnTo>
                    <a:pt x="2297" y="262"/>
                  </a:lnTo>
                  <a:lnTo>
                    <a:pt x="2297" y="262"/>
                  </a:lnTo>
                  <a:lnTo>
                    <a:pt x="2320" y="262"/>
                  </a:lnTo>
                  <a:lnTo>
                    <a:pt x="2320" y="262"/>
                  </a:lnTo>
                  <a:lnTo>
                    <a:pt x="2344" y="262"/>
                  </a:lnTo>
                  <a:lnTo>
                    <a:pt x="2344" y="262"/>
                  </a:lnTo>
                  <a:lnTo>
                    <a:pt x="2344" y="250"/>
                  </a:lnTo>
                  <a:lnTo>
                    <a:pt x="2344" y="250"/>
                  </a:lnTo>
                  <a:lnTo>
                    <a:pt x="2344" y="238"/>
                  </a:lnTo>
                  <a:lnTo>
                    <a:pt x="2344" y="238"/>
                  </a:lnTo>
                  <a:lnTo>
                    <a:pt x="2344" y="227"/>
                  </a:lnTo>
                  <a:lnTo>
                    <a:pt x="2344" y="227"/>
                  </a:lnTo>
                  <a:lnTo>
                    <a:pt x="2344" y="201"/>
                  </a:lnTo>
                  <a:lnTo>
                    <a:pt x="2344" y="201"/>
                  </a:lnTo>
                  <a:lnTo>
                    <a:pt x="2320" y="201"/>
                  </a:lnTo>
                  <a:lnTo>
                    <a:pt x="232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47738" y="3194420"/>
              <a:ext cx="3700462" cy="602088"/>
            </a:xfrm>
            <a:custGeom>
              <a:avLst/>
              <a:gdLst>
                <a:gd name="T0" fmla="*/ 2260 w 2331"/>
                <a:gd name="T1" fmla="*/ 262 h 476"/>
                <a:gd name="T2" fmla="*/ 2236 w 2331"/>
                <a:gd name="T3" fmla="*/ 273 h 476"/>
                <a:gd name="T4" fmla="*/ 2177 w 2331"/>
                <a:gd name="T5" fmla="*/ 273 h 476"/>
                <a:gd name="T6" fmla="*/ 2135 w 2331"/>
                <a:gd name="T7" fmla="*/ 238 h 476"/>
                <a:gd name="T8" fmla="*/ 2104 w 2331"/>
                <a:gd name="T9" fmla="*/ 285 h 476"/>
                <a:gd name="T10" fmla="*/ 2076 w 2331"/>
                <a:gd name="T11" fmla="*/ 285 h 476"/>
                <a:gd name="T12" fmla="*/ 2053 w 2331"/>
                <a:gd name="T13" fmla="*/ 297 h 476"/>
                <a:gd name="T14" fmla="*/ 1998 w 2331"/>
                <a:gd name="T15" fmla="*/ 320 h 476"/>
                <a:gd name="T16" fmla="*/ 1951 w 2331"/>
                <a:gd name="T17" fmla="*/ 179 h 476"/>
                <a:gd name="T18" fmla="*/ 1904 w 2331"/>
                <a:gd name="T19" fmla="*/ 153 h 476"/>
                <a:gd name="T20" fmla="*/ 1796 w 2331"/>
                <a:gd name="T21" fmla="*/ 262 h 476"/>
                <a:gd name="T22" fmla="*/ 1737 w 2331"/>
                <a:gd name="T23" fmla="*/ 285 h 476"/>
                <a:gd name="T24" fmla="*/ 1702 w 2331"/>
                <a:gd name="T25" fmla="*/ 262 h 476"/>
                <a:gd name="T26" fmla="*/ 1654 w 2331"/>
                <a:gd name="T27" fmla="*/ 231 h 476"/>
                <a:gd name="T28" fmla="*/ 1628 w 2331"/>
                <a:gd name="T29" fmla="*/ 273 h 476"/>
                <a:gd name="T30" fmla="*/ 1581 w 2331"/>
                <a:gd name="T31" fmla="*/ 250 h 476"/>
                <a:gd name="T32" fmla="*/ 1570 w 2331"/>
                <a:gd name="T33" fmla="*/ 141 h 476"/>
                <a:gd name="T34" fmla="*/ 1534 w 2331"/>
                <a:gd name="T35" fmla="*/ 141 h 476"/>
                <a:gd name="T36" fmla="*/ 1499 w 2331"/>
                <a:gd name="T37" fmla="*/ 184 h 476"/>
                <a:gd name="T38" fmla="*/ 1475 w 2331"/>
                <a:gd name="T39" fmla="*/ 285 h 476"/>
                <a:gd name="T40" fmla="*/ 1428 w 2331"/>
                <a:gd name="T41" fmla="*/ 297 h 476"/>
                <a:gd name="T42" fmla="*/ 1428 w 2331"/>
                <a:gd name="T43" fmla="*/ 118 h 476"/>
                <a:gd name="T44" fmla="*/ 1355 w 2331"/>
                <a:gd name="T45" fmla="*/ 106 h 476"/>
                <a:gd name="T46" fmla="*/ 1343 w 2331"/>
                <a:gd name="T47" fmla="*/ 214 h 476"/>
                <a:gd name="T48" fmla="*/ 1320 w 2331"/>
                <a:gd name="T49" fmla="*/ 309 h 476"/>
                <a:gd name="T50" fmla="*/ 1296 w 2331"/>
                <a:gd name="T51" fmla="*/ 356 h 476"/>
                <a:gd name="T52" fmla="*/ 1280 w 2331"/>
                <a:gd name="T53" fmla="*/ 297 h 476"/>
                <a:gd name="T54" fmla="*/ 1237 w 2331"/>
                <a:gd name="T55" fmla="*/ 273 h 476"/>
                <a:gd name="T56" fmla="*/ 1195 w 2331"/>
                <a:gd name="T57" fmla="*/ 297 h 476"/>
                <a:gd name="T58" fmla="*/ 1171 w 2331"/>
                <a:gd name="T59" fmla="*/ 344 h 476"/>
                <a:gd name="T60" fmla="*/ 1141 w 2331"/>
                <a:gd name="T61" fmla="*/ 297 h 476"/>
                <a:gd name="T62" fmla="*/ 1105 w 2331"/>
                <a:gd name="T63" fmla="*/ 273 h 476"/>
                <a:gd name="T64" fmla="*/ 952 w 2331"/>
                <a:gd name="T65" fmla="*/ 344 h 476"/>
                <a:gd name="T66" fmla="*/ 903 w 2331"/>
                <a:gd name="T67" fmla="*/ 262 h 476"/>
                <a:gd name="T68" fmla="*/ 856 w 2331"/>
                <a:gd name="T69" fmla="*/ 59 h 476"/>
                <a:gd name="T70" fmla="*/ 750 w 2331"/>
                <a:gd name="T71" fmla="*/ 35 h 476"/>
                <a:gd name="T72" fmla="*/ 738 w 2331"/>
                <a:gd name="T73" fmla="*/ 141 h 476"/>
                <a:gd name="T74" fmla="*/ 726 w 2331"/>
                <a:gd name="T75" fmla="*/ 278 h 476"/>
                <a:gd name="T76" fmla="*/ 667 w 2331"/>
                <a:gd name="T77" fmla="*/ 273 h 476"/>
                <a:gd name="T78" fmla="*/ 618 w 2331"/>
                <a:gd name="T79" fmla="*/ 297 h 476"/>
                <a:gd name="T80" fmla="*/ 559 w 2331"/>
                <a:gd name="T81" fmla="*/ 320 h 476"/>
                <a:gd name="T82" fmla="*/ 523 w 2331"/>
                <a:gd name="T83" fmla="*/ 344 h 476"/>
                <a:gd name="T84" fmla="*/ 429 w 2331"/>
                <a:gd name="T85" fmla="*/ 339 h 476"/>
                <a:gd name="T86" fmla="*/ 380 w 2331"/>
                <a:gd name="T87" fmla="*/ 356 h 476"/>
                <a:gd name="T88" fmla="*/ 250 w 2331"/>
                <a:gd name="T89" fmla="*/ 356 h 476"/>
                <a:gd name="T90" fmla="*/ 179 w 2331"/>
                <a:gd name="T91" fmla="*/ 356 h 476"/>
                <a:gd name="T92" fmla="*/ 0 w 2331"/>
                <a:gd name="T93" fmla="*/ 415 h 476"/>
                <a:gd name="T94" fmla="*/ 142 w 2331"/>
                <a:gd name="T95" fmla="*/ 476 h 476"/>
                <a:gd name="T96" fmla="*/ 309 w 2331"/>
                <a:gd name="T97" fmla="*/ 476 h 476"/>
                <a:gd name="T98" fmla="*/ 488 w 2331"/>
                <a:gd name="T99" fmla="*/ 476 h 476"/>
                <a:gd name="T100" fmla="*/ 653 w 2331"/>
                <a:gd name="T101" fmla="*/ 476 h 476"/>
                <a:gd name="T102" fmla="*/ 832 w 2331"/>
                <a:gd name="T103" fmla="*/ 476 h 476"/>
                <a:gd name="T104" fmla="*/ 1023 w 2331"/>
                <a:gd name="T105" fmla="*/ 476 h 476"/>
                <a:gd name="T106" fmla="*/ 1178 w 2331"/>
                <a:gd name="T107" fmla="*/ 476 h 476"/>
                <a:gd name="T108" fmla="*/ 1367 w 2331"/>
                <a:gd name="T109" fmla="*/ 476 h 476"/>
                <a:gd name="T110" fmla="*/ 1546 w 2331"/>
                <a:gd name="T111" fmla="*/ 476 h 476"/>
                <a:gd name="T112" fmla="*/ 1713 w 2331"/>
                <a:gd name="T113" fmla="*/ 476 h 476"/>
                <a:gd name="T114" fmla="*/ 1892 w 2331"/>
                <a:gd name="T115" fmla="*/ 476 h 476"/>
                <a:gd name="T116" fmla="*/ 2081 w 2331"/>
                <a:gd name="T117" fmla="*/ 476 h 476"/>
                <a:gd name="T118" fmla="*/ 2236 w 2331"/>
                <a:gd name="T11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31" h="476">
                  <a:moveTo>
                    <a:pt x="2331" y="226"/>
                  </a:moveTo>
                  <a:lnTo>
                    <a:pt x="2331" y="226"/>
                  </a:lnTo>
                  <a:lnTo>
                    <a:pt x="2295" y="226"/>
                  </a:lnTo>
                  <a:lnTo>
                    <a:pt x="2295" y="226"/>
                  </a:lnTo>
                  <a:lnTo>
                    <a:pt x="2283" y="226"/>
                  </a:lnTo>
                  <a:lnTo>
                    <a:pt x="2283" y="226"/>
                  </a:lnTo>
                  <a:lnTo>
                    <a:pt x="2272" y="226"/>
                  </a:lnTo>
                  <a:lnTo>
                    <a:pt x="2272" y="226"/>
                  </a:lnTo>
                  <a:lnTo>
                    <a:pt x="2272" y="231"/>
                  </a:lnTo>
                  <a:lnTo>
                    <a:pt x="2272" y="238"/>
                  </a:lnTo>
                  <a:lnTo>
                    <a:pt x="2272" y="238"/>
                  </a:lnTo>
                  <a:lnTo>
                    <a:pt x="2267" y="238"/>
                  </a:lnTo>
                  <a:lnTo>
                    <a:pt x="2262" y="236"/>
                  </a:lnTo>
                  <a:lnTo>
                    <a:pt x="2260" y="238"/>
                  </a:lnTo>
                  <a:lnTo>
                    <a:pt x="2260" y="238"/>
                  </a:lnTo>
                  <a:lnTo>
                    <a:pt x="2260" y="250"/>
                  </a:lnTo>
                  <a:lnTo>
                    <a:pt x="2260" y="250"/>
                  </a:lnTo>
                  <a:lnTo>
                    <a:pt x="2260" y="262"/>
                  </a:lnTo>
                  <a:lnTo>
                    <a:pt x="2260" y="262"/>
                  </a:lnTo>
                  <a:lnTo>
                    <a:pt x="2260" y="273"/>
                  </a:lnTo>
                  <a:lnTo>
                    <a:pt x="2260" y="273"/>
                  </a:lnTo>
                  <a:lnTo>
                    <a:pt x="2260" y="297"/>
                  </a:lnTo>
                  <a:lnTo>
                    <a:pt x="2260" y="297"/>
                  </a:lnTo>
                  <a:lnTo>
                    <a:pt x="2260" y="344"/>
                  </a:lnTo>
                  <a:lnTo>
                    <a:pt x="2260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41" y="344"/>
                  </a:lnTo>
                  <a:lnTo>
                    <a:pt x="2236" y="344"/>
                  </a:lnTo>
                  <a:lnTo>
                    <a:pt x="2236" y="344"/>
                  </a:lnTo>
                  <a:lnTo>
                    <a:pt x="2236" y="332"/>
                  </a:lnTo>
                  <a:lnTo>
                    <a:pt x="2236" y="332"/>
                  </a:lnTo>
                  <a:lnTo>
                    <a:pt x="2236" y="320"/>
                  </a:lnTo>
                  <a:lnTo>
                    <a:pt x="2236" y="320"/>
                  </a:lnTo>
                  <a:lnTo>
                    <a:pt x="2236" y="273"/>
                  </a:lnTo>
                  <a:lnTo>
                    <a:pt x="2236" y="273"/>
                  </a:lnTo>
                  <a:lnTo>
                    <a:pt x="2225" y="273"/>
                  </a:lnTo>
                  <a:lnTo>
                    <a:pt x="2225" y="273"/>
                  </a:lnTo>
                  <a:lnTo>
                    <a:pt x="2213" y="273"/>
                  </a:lnTo>
                  <a:lnTo>
                    <a:pt x="2213" y="273"/>
                  </a:lnTo>
                  <a:lnTo>
                    <a:pt x="2201" y="273"/>
                  </a:lnTo>
                  <a:lnTo>
                    <a:pt x="2201" y="273"/>
                  </a:lnTo>
                  <a:lnTo>
                    <a:pt x="2194" y="273"/>
                  </a:lnTo>
                  <a:lnTo>
                    <a:pt x="2189" y="273"/>
                  </a:lnTo>
                  <a:lnTo>
                    <a:pt x="2189" y="273"/>
                  </a:lnTo>
                  <a:lnTo>
                    <a:pt x="2189" y="278"/>
                  </a:lnTo>
                  <a:lnTo>
                    <a:pt x="2189" y="285"/>
                  </a:lnTo>
                  <a:lnTo>
                    <a:pt x="2189" y="285"/>
                  </a:lnTo>
                  <a:lnTo>
                    <a:pt x="2187" y="285"/>
                  </a:lnTo>
                  <a:lnTo>
                    <a:pt x="2182" y="285"/>
                  </a:lnTo>
                  <a:lnTo>
                    <a:pt x="2177" y="285"/>
                  </a:lnTo>
                  <a:lnTo>
                    <a:pt x="2177" y="285"/>
                  </a:lnTo>
                  <a:lnTo>
                    <a:pt x="2177" y="273"/>
                  </a:lnTo>
                  <a:lnTo>
                    <a:pt x="2177" y="273"/>
                  </a:lnTo>
                  <a:lnTo>
                    <a:pt x="2177" y="262"/>
                  </a:lnTo>
                  <a:lnTo>
                    <a:pt x="2177" y="262"/>
                  </a:lnTo>
                  <a:lnTo>
                    <a:pt x="2177" y="255"/>
                  </a:lnTo>
                  <a:lnTo>
                    <a:pt x="2177" y="250"/>
                  </a:lnTo>
                  <a:lnTo>
                    <a:pt x="2177" y="250"/>
                  </a:lnTo>
                  <a:lnTo>
                    <a:pt x="2170" y="250"/>
                  </a:lnTo>
                  <a:lnTo>
                    <a:pt x="2166" y="250"/>
                  </a:lnTo>
                  <a:lnTo>
                    <a:pt x="2166" y="250"/>
                  </a:lnTo>
                  <a:lnTo>
                    <a:pt x="2166" y="243"/>
                  </a:lnTo>
                  <a:lnTo>
                    <a:pt x="2166" y="238"/>
                  </a:lnTo>
                  <a:lnTo>
                    <a:pt x="2166" y="238"/>
                  </a:lnTo>
                  <a:lnTo>
                    <a:pt x="2163" y="236"/>
                  </a:lnTo>
                  <a:lnTo>
                    <a:pt x="2159" y="238"/>
                  </a:lnTo>
                  <a:lnTo>
                    <a:pt x="2154" y="238"/>
                  </a:lnTo>
                  <a:lnTo>
                    <a:pt x="2154" y="238"/>
                  </a:lnTo>
                  <a:lnTo>
                    <a:pt x="2142" y="238"/>
                  </a:lnTo>
                  <a:lnTo>
                    <a:pt x="2142" y="238"/>
                  </a:lnTo>
                  <a:lnTo>
                    <a:pt x="2135" y="238"/>
                  </a:lnTo>
                  <a:lnTo>
                    <a:pt x="2130" y="238"/>
                  </a:lnTo>
                  <a:lnTo>
                    <a:pt x="2130" y="238"/>
                  </a:lnTo>
                  <a:lnTo>
                    <a:pt x="2128" y="240"/>
                  </a:lnTo>
                  <a:lnTo>
                    <a:pt x="2128" y="243"/>
                  </a:lnTo>
                  <a:lnTo>
                    <a:pt x="2130" y="250"/>
                  </a:lnTo>
                  <a:lnTo>
                    <a:pt x="2130" y="250"/>
                  </a:lnTo>
                  <a:lnTo>
                    <a:pt x="2116" y="250"/>
                  </a:lnTo>
                  <a:lnTo>
                    <a:pt x="2116" y="250"/>
                  </a:lnTo>
                  <a:lnTo>
                    <a:pt x="2111" y="250"/>
                  </a:lnTo>
                  <a:lnTo>
                    <a:pt x="2104" y="250"/>
                  </a:lnTo>
                  <a:lnTo>
                    <a:pt x="2104" y="250"/>
                  </a:lnTo>
                  <a:lnTo>
                    <a:pt x="2104" y="255"/>
                  </a:lnTo>
                  <a:lnTo>
                    <a:pt x="2104" y="262"/>
                  </a:lnTo>
                  <a:lnTo>
                    <a:pt x="2104" y="262"/>
                  </a:lnTo>
                  <a:lnTo>
                    <a:pt x="2104" y="266"/>
                  </a:lnTo>
                  <a:lnTo>
                    <a:pt x="2104" y="273"/>
                  </a:lnTo>
                  <a:lnTo>
                    <a:pt x="2104" y="273"/>
                  </a:lnTo>
                  <a:lnTo>
                    <a:pt x="2104" y="285"/>
                  </a:lnTo>
                  <a:lnTo>
                    <a:pt x="2104" y="285"/>
                  </a:lnTo>
                  <a:lnTo>
                    <a:pt x="2104" y="309"/>
                  </a:lnTo>
                  <a:lnTo>
                    <a:pt x="2104" y="309"/>
                  </a:lnTo>
                  <a:lnTo>
                    <a:pt x="2100" y="309"/>
                  </a:lnTo>
                  <a:lnTo>
                    <a:pt x="2093" y="309"/>
                  </a:lnTo>
                  <a:lnTo>
                    <a:pt x="2093" y="309"/>
                  </a:lnTo>
                  <a:lnTo>
                    <a:pt x="2093" y="304"/>
                  </a:lnTo>
                  <a:lnTo>
                    <a:pt x="2093" y="297"/>
                  </a:lnTo>
                  <a:lnTo>
                    <a:pt x="2093" y="297"/>
                  </a:lnTo>
                  <a:lnTo>
                    <a:pt x="2088" y="297"/>
                  </a:lnTo>
                  <a:lnTo>
                    <a:pt x="2081" y="297"/>
                  </a:lnTo>
                  <a:lnTo>
                    <a:pt x="2081" y="297"/>
                  </a:lnTo>
                  <a:lnTo>
                    <a:pt x="2081" y="295"/>
                  </a:lnTo>
                  <a:lnTo>
                    <a:pt x="2081" y="292"/>
                  </a:lnTo>
                  <a:lnTo>
                    <a:pt x="2081" y="285"/>
                  </a:lnTo>
                  <a:lnTo>
                    <a:pt x="2081" y="285"/>
                  </a:lnTo>
                  <a:lnTo>
                    <a:pt x="2078" y="285"/>
                  </a:lnTo>
                  <a:lnTo>
                    <a:pt x="2076" y="285"/>
                  </a:lnTo>
                  <a:lnTo>
                    <a:pt x="2069" y="285"/>
                  </a:lnTo>
                  <a:lnTo>
                    <a:pt x="2069" y="285"/>
                  </a:lnTo>
                  <a:lnTo>
                    <a:pt x="2069" y="283"/>
                  </a:lnTo>
                  <a:lnTo>
                    <a:pt x="2069" y="278"/>
                  </a:lnTo>
                  <a:lnTo>
                    <a:pt x="2069" y="273"/>
                  </a:lnTo>
                  <a:lnTo>
                    <a:pt x="2069" y="273"/>
                  </a:lnTo>
                  <a:lnTo>
                    <a:pt x="2069" y="266"/>
                  </a:lnTo>
                  <a:lnTo>
                    <a:pt x="2071" y="264"/>
                  </a:lnTo>
                  <a:lnTo>
                    <a:pt x="2069" y="262"/>
                  </a:lnTo>
                  <a:lnTo>
                    <a:pt x="2069" y="262"/>
                  </a:lnTo>
                  <a:lnTo>
                    <a:pt x="2057" y="262"/>
                  </a:lnTo>
                  <a:lnTo>
                    <a:pt x="2057" y="262"/>
                  </a:lnTo>
                  <a:lnTo>
                    <a:pt x="2057" y="266"/>
                  </a:lnTo>
                  <a:lnTo>
                    <a:pt x="2057" y="273"/>
                  </a:lnTo>
                  <a:lnTo>
                    <a:pt x="2057" y="273"/>
                  </a:lnTo>
                  <a:lnTo>
                    <a:pt x="2057" y="297"/>
                  </a:lnTo>
                  <a:lnTo>
                    <a:pt x="2057" y="297"/>
                  </a:lnTo>
                  <a:lnTo>
                    <a:pt x="2053" y="297"/>
                  </a:lnTo>
                  <a:lnTo>
                    <a:pt x="2048" y="297"/>
                  </a:lnTo>
                  <a:lnTo>
                    <a:pt x="2046" y="297"/>
                  </a:lnTo>
                  <a:lnTo>
                    <a:pt x="2046" y="297"/>
                  </a:lnTo>
                  <a:lnTo>
                    <a:pt x="2046" y="304"/>
                  </a:lnTo>
                  <a:lnTo>
                    <a:pt x="2046" y="309"/>
                  </a:lnTo>
                  <a:lnTo>
                    <a:pt x="2046" y="309"/>
                  </a:lnTo>
                  <a:lnTo>
                    <a:pt x="2041" y="309"/>
                  </a:lnTo>
                  <a:lnTo>
                    <a:pt x="2034" y="309"/>
                  </a:lnTo>
                  <a:lnTo>
                    <a:pt x="2034" y="309"/>
                  </a:lnTo>
                  <a:lnTo>
                    <a:pt x="2027" y="309"/>
                  </a:lnTo>
                  <a:lnTo>
                    <a:pt x="2022" y="309"/>
                  </a:lnTo>
                  <a:lnTo>
                    <a:pt x="2022" y="309"/>
                  </a:lnTo>
                  <a:lnTo>
                    <a:pt x="2022" y="311"/>
                  </a:lnTo>
                  <a:lnTo>
                    <a:pt x="2022" y="316"/>
                  </a:lnTo>
                  <a:lnTo>
                    <a:pt x="2022" y="320"/>
                  </a:lnTo>
                  <a:lnTo>
                    <a:pt x="2022" y="320"/>
                  </a:lnTo>
                  <a:lnTo>
                    <a:pt x="1998" y="320"/>
                  </a:lnTo>
                  <a:lnTo>
                    <a:pt x="1998" y="320"/>
                  </a:lnTo>
                  <a:lnTo>
                    <a:pt x="1951" y="320"/>
                  </a:lnTo>
                  <a:lnTo>
                    <a:pt x="1951" y="320"/>
                  </a:lnTo>
                  <a:lnTo>
                    <a:pt x="1951" y="309"/>
                  </a:lnTo>
                  <a:lnTo>
                    <a:pt x="1951" y="309"/>
                  </a:lnTo>
                  <a:lnTo>
                    <a:pt x="1951" y="285"/>
                  </a:lnTo>
                  <a:lnTo>
                    <a:pt x="1951" y="285"/>
                  </a:lnTo>
                  <a:lnTo>
                    <a:pt x="1951" y="273"/>
                  </a:lnTo>
                  <a:lnTo>
                    <a:pt x="1951" y="273"/>
                  </a:lnTo>
                  <a:lnTo>
                    <a:pt x="1951" y="250"/>
                  </a:lnTo>
                  <a:lnTo>
                    <a:pt x="1951" y="250"/>
                  </a:lnTo>
                  <a:lnTo>
                    <a:pt x="1951" y="238"/>
                  </a:lnTo>
                  <a:lnTo>
                    <a:pt x="1951" y="238"/>
                  </a:lnTo>
                  <a:lnTo>
                    <a:pt x="1951" y="214"/>
                  </a:lnTo>
                  <a:lnTo>
                    <a:pt x="1951" y="214"/>
                  </a:lnTo>
                  <a:lnTo>
                    <a:pt x="1951" y="203"/>
                  </a:lnTo>
                  <a:lnTo>
                    <a:pt x="1951" y="203"/>
                  </a:lnTo>
                  <a:lnTo>
                    <a:pt x="1951" y="179"/>
                  </a:lnTo>
                  <a:lnTo>
                    <a:pt x="1951" y="179"/>
                  </a:lnTo>
                  <a:lnTo>
                    <a:pt x="1951" y="153"/>
                  </a:lnTo>
                  <a:lnTo>
                    <a:pt x="1951" y="153"/>
                  </a:lnTo>
                  <a:lnTo>
                    <a:pt x="1944" y="153"/>
                  </a:lnTo>
                  <a:lnTo>
                    <a:pt x="1942" y="156"/>
                  </a:lnTo>
                  <a:lnTo>
                    <a:pt x="1939" y="153"/>
                  </a:lnTo>
                  <a:lnTo>
                    <a:pt x="1939" y="153"/>
                  </a:lnTo>
                  <a:lnTo>
                    <a:pt x="1939" y="148"/>
                  </a:lnTo>
                  <a:lnTo>
                    <a:pt x="1939" y="141"/>
                  </a:lnTo>
                  <a:lnTo>
                    <a:pt x="1939" y="141"/>
                  </a:lnTo>
                  <a:lnTo>
                    <a:pt x="1932" y="141"/>
                  </a:lnTo>
                  <a:lnTo>
                    <a:pt x="1928" y="141"/>
                  </a:lnTo>
                  <a:lnTo>
                    <a:pt x="1928" y="141"/>
                  </a:lnTo>
                  <a:lnTo>
                    <a:pt x="1916" y="141"/>
                  </a:lnTo>
                  <a:lnTo>
                    <a:pt x="1916" y="141"/>
                  </a:lnTo>
                  <a:lnTo>
                    <a:pt x="1904" y="141"/>
                  </a:lnTo>
                  <a:lnTo>
                    <a:pt x="1904" y="141"/>
                  </a:lnTo>
                  <a:lnTo>
                    <a:pt x="1904" y="148"/>
                  </a:lnTo>
                  <a:lnTo>
                    <a:pt x="1904" y="153"/>
                  </a:lnTo>
                  <a:lnTo>
                    <a:pt x="1904" y="153"/>
                  </a:lnTo>
                  <a:lnTo>
                    <a:pt x="1892" y="153"/>
                  </a:lnTo>
                  <a:lnTo>
                    <a:pt x="1892" y="153"/>
                  </a:lnTo>
                  <a:lnTo>
                    <a:pt x="1878" y="153"/>
                  </a:lnTo>
                  <a:lnTo>
                    <a:pt x="1878" y="153"/>
                  </a:lnTo>
                  <a:lnTo>
                    <a:pt x="1866" y="153"/>
                  </a:lnTo>
                  <a:lnTo>
                    <a:pt x="1866" y="153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796" y="153"/>
                  </a:lnTo>
                  <a:lnTo>
                    <a:pt x="1796" y="153"/>
                  </a:lnTo>
                  <a:lnTo>
                    <a:pt x="1796" y="165"/>
                  </a:lnTo>
                  <a:lnTo>
                    <a:pt x="1796" y="165"/>
                  </a:lnTo>
                  <a:lnTo>
                    <a:pt x="1796" y="191"/>
                  </a:lnTo>
                  <a:lnTo>
                    <a:pt x="1796" y="191"/>
                  </a:lnTo>
                  <a:lnTo>
                    <a:pt x="1796" y="238"/>
                  </a:lnTo>
                  <a:lnTo>
                    <a:pt x="1796" y="238"/>
                  </a:lnTo>
                  <a:lnTo>
                    <a:pt x="1796" y="262"/>
                  </a:lnTo>
                  <a:lnTo>
                    <a:pt x="1796" y="262"/>
                  </a:lnTo>
                  <a:lnTo>
                    <a:pt x="1796" y="273"/>
                  </a:lnTo>
                  <a:lnTo>
                    <a:pt x="1796" y="273"/>
                  </a:lnTo>
                  <a:lnTo>
                    <a:pt x="1796" y="297"/>
                  </a:lnTo>
                  <a:lnTo>
                    <a:pt x="1796" y="297"/>
                  </a:lnTo>
                  <a:lnTo>
                    <a:pt x="1784" y="297"/>
                  </a:lnTo>
                  <a:lnTo>
                    <a:pt x="1784" y="297"/>
                  </a:lnTo>
                  <a:lnTo>
                    <a:pt x="1760" y="297"/>
                  </a:lnTo>
                  <a:lnTo>
                    <a:pt x="1760" y="297"/>
                  </a:lnTo>
                  <a:lnTo>
                    <a:pt x="1760" y="290"/>
                  </a:lnTo>
                  <a:lnTo>
                    <a:pt x="1760" y="287"/>
                  </a:lnTo>
                  <a:lnTo>
                    <a:pt x="1760" y="285"/>
                  </a:lnTo>
                  <a:lnTo>
                    <a:pt x="1760" y="285"/>
                  </a:lnTo>
                  <a:lnTo>
                    <a:pt x="1756" y="285"/>
                  </a:lnTo>
                  <a:lnTo>
                    <a:pt x="1749" y="285"/>
                  </a:lnTo>
                  <a:lnTo>
                    <a:pt x="1749" y="285"/>
                  </a:lnTo>
                  <a:lnTo>
                    <a:pt x="1737" y="285"/>
                  </a:lnTo>
                  <a:lnTo>
                    <a:pt x="1737" y="285"/>
                  </a:lnTo>
                  <a:lnTo>
                    <a:pt x="1725" y="285"/>
                  </a:lnTo>
                  <a:lnTo>
                    <a:pt x="1725" y="285"/>
                  </a:lnTo>
                  <a:lnTo>
                    <a:pt x="1725" y="278"/>
                  </a:lnTo>
                  <a:lnTo>
                    <a:pt x="1725" y="276"/>
                  </a:lnTo>
                  <a:lnTo>
                    <a:pt x="1725" y="273"/>
                  </a:lnTo>
                  <a:lnTo>
                    <a:pt x="1725" y="273"/>
                  </a:lnTo>
                  <a:lnTo>
                    <a:pt x="1723" y="273"/>
                  </a:lnTo>
                  <a:lnTo>
                    <a:pt x="1718" y="273"/>
                  </a:lnTo>
                  <a:lnTo>
                    <a:pt x="1713" y="273"/>
                  </a:lnTo>
                  <a:lnTo>
                    <a:pt x="1713" y="273"/>
                  </a:lnTo>
                  <a:lnTo>
                    <a:pt x="1706" y="273"/>
                  </a:lnTo>
                  <a:lnTo>
                    <a:pt x="1704" y="273"/>
                  </a:lnTo>
                  <a:lnTo>
                    <a:pt x="1702" y="273"/>
                  </a:lnTo>
                  <a:lnTo>
                    <a:pt x="1702" y="273"/>
                  </a:lnTo>
                  <a:lnTo>
                    <a:pt x="1699" y="271"/>
                  </a:lnTo>
                  <a:lnTo>
                    <a:pt x="1702" y="266"/>
                  </a:lnTo>
                  <a:lnTo>
                    <a:pt x="1702" y="262"/>
                  </a:lnTo>
                  <a:lnTo>
                    <a:pt x="1702" y="262"/>
                  </a:lnTo>
                  <a:lnTo>
                    <a:pt x="1702" y="255"/>
                  </a:lnTo>
                  <a:lnTo>
                    <a:pt x="1702" y="250"/>
                  </a:lnTo>
                  <a:lnTo>
                    <a:pt x="1702" y="250"/>
                  </a:lnTo>
                  <a:lnTo>
                    <a:pt x="1702" y="243"/>
                  </a:lnTo>
                  <a:lnTo>
                    <a:pt x="1702" y="238"/>
                  </a:lnTo>
                  <a:lnTo>
                    <a:pt x="1702" y="238"/>
                  </a:lnTo>
                  <a:lnTo>
                    <a:pt x="1690" y="238"/>
                  </a:lnTo>
                  <a:lnTo>
                    <a:pt x="1690" y="238"/>
                  </a:lnTo>
                  <a:lnTo>
                    <a:pt x="1683" y="238"/>
                  </a:lnTo>
                  <a:lnTo>
                    <a:pt x="1678" y="238"/>
                  </a:lnTo>
                  <a:lnTo>
                    <a:pt x="1678" y="238"/>
                  </a:lnTo>
                  <a:lnTo>
                    <a:pt x="1676" y="236"/>
                  </a:lnTo>
                  <a:lnTo>
                    <a:pt x="1678" y="231"/>
                  </a:lnTo>
                  <a:lnTo>
                    <a:pt x="1678" y="226"/>
                  </a:lnTo>
                  <a:lnTo>
                    <a:pt x="1678" y="226"/>
                  </a:lnTo>
                  <a:lnTo>
                    <a:pt x="1654" y="226"/>
                  </a:lnTo>
                  <a:lnTo>
                    <a:pt x="1654" y="226"/>
                  </a:lnTo>
                  <a:lnTo>
                    <a:pt x="1654" y="231"/>
                  </a:lnTo>
                  <a:lnTo>
                    <a:pt x="1654" y="236"/>
                  </a:lnTo>
                  <a:lnTo>
                    <a:pt x="1654" y="238"/>
                  </a:lnTo>
                  <a:lnTo>
                    <a:pt x="1654" y="238"/>
                  </a:lnTo>
                  <a:lnTo>
                    <a:pt x="1652" y="238"/>
                  </a:lnTo>
                  <a:lnTo>
                    <a:pt x="1647" y="238"/>
                  </a:lnTo>
                  <a:lnTo>
                    <a:pt x="1643" y="238"/>
                  </a:lnTo>
                  <a:lnTo>
                    <a:pt x="1643" y="238"/>
                  </a:lnTo>
                  <a:lnTo>
                    <a:pt x="1636" y="238"/>
                  </a:lnTo>
                  <a:lnTo>
                    <a:pt x="1631" y="236"/>
                  </a:lnTo>
                  <a:lnTo>
                    <a:pt x="1628" y="238"/>
                  </a:lnTo>
                  <a:lnTo>
                    <a:pt x="1628" y="238"/>
                  </a:lnTo>
                  <a:lnTo>
                    <a:pt x="1628" y="243"/>
                  </a:lnTo>
                  <a:lnTo>
                    <a:pt x="1628" y="250"/>
                  </a:lnTo>
                  <a:lnTo>
                    <a:pt x="1628" y="250"/>
                  </a:lnTo>
                  <a:lnTo>
                    <a:pt x="1628" y="255"/>
                  </a:lnTo>
                  <a:lnTo>
                    <a:pt x="1628" y="262"/>
                  </a:lnTo>
                  <a:lnTo>
                    <a:pt x="1628" y="262"/>
                  </a:lnTo>
                  <a:lnTo>
                    <a:pt x="1628" y="273"/>
                  </a:lnTo>
                  <a:lnTo>
                    <a:pt x="1628" y="273"/>
                  </a:lnTo>
                  <a:lnTo>
                    <a:pt x="1631" y="280"/>
                  </a:lnTo>
                  <a:lnTo>
                    <a:pt x="1628" y="285"/>
                  </a:lnTo>
                  <a:lnTo>
                    <a:pt x="1628" y="285"/>
                  </a:lnTo>
                  <a:lnTo>
                    <a:pt x="1624" y="285"/>
                  </a:lnTo>
                  <a:lnTo>
                    <a:pt x="1617" y="285"/>
                  </a:lnTo>
                  <a:lnTo>
                    <a:pt x="1617" y="285"/>
                  </a:lnTo>
                  <a:lnTo>
                    <a:pt x="1617" y="278"/>
                  </a:lnTo>
                  <a:lnTo>
                    <a:pt x="1617" y="273"/>
                  </a:lnTo>
                  <a:lnTo>
                    <a:pt x="1617" y="273"/>
                  </a:lnTo>
                  <a:lnTo>
                    <a:pt x="1593" y="273"/>
                  </a:lnTo>
                  <a:lnTo>
                    <a:pt x="1593" y="273"/>
                  </a:lnTo>
                  <a:lnTo>
                    <a:pt x="1588" y="273"/>
                  </a:lnTo>
                  <a:lnTo>
                    <a:pt x="1581" y="273"/>
                  </a:lnTo>
                  <a:lnTo>
                    <a:pt x="1581" y="273"/>
                  </a:lnTo>
                  <a:lnTo>
                    <a:pt x="1581" y="262"/>
                  </a:lnTo>
                  <a:lnTo>
                    <a:pt x="1581" y="262"/>
                  </a:lnTo>
                  <a:lnTo>
                    <a:pt x="1581" y="250"/>
                  </a:lnTo>
                  <a:lnTo>
                    <a:pt x="1581" y="250"/>
                  </a:lnTo>
                  <a:lnTo>
                    <a:pt x="1581" y="238"/>
                  </a:lnTo>
                  <a:lnTo>
                    <a:pt x="1581" y="238"/>
                  </a:lnTo>
                  <a:lnTo>
                    <a:pt x="1581" y="191"/>
                  </a:lnTo>
                  <a:lnTo>
                    <a:pt x="1581" y="191"/>
                  </a:lnTo>
                  <a:lnTo>
                    <a:pt x="1581" y="179"/>
                  </a:lnTo>
                  <a:lnTo>
                    <a:pt x="1581" y="179"/>
                  </a:lnTo>
                  <a:lnTo>
                    <a:pt x="1581" y="172"/>
                  </a:lnTo>
                  <a:lnTo>
                    <a:pt x="1581" y="165"/>
                  </a:lnTo>
                  <a:lnTo>
                    <a:pt x="1581" y="165"/>
                  </a:lnTo>
                  <a:lnTo>
                    <a:pt x="1577" y="165"/>
                  </a:lnTo>
                  <a:lnTo>
                    <a:pt x="1570" y="165"/>
                  </a:lnTo>
                  <a:lnTo>
                    <a:pt x="1570" y="165"/>
                  </a:lnTo>
                  <a:lnTo>
                    <a:pt x="1570" y="153"/>
                  </a:lnTo>
                  <a:lnTo>
                    <a:pt x="1570" y="153"/>
                  </a:lnTo>
                  <a:lnTo>
                    <a:pt x="1570" y="148"/>
                  </a:lnTo>
                  <a:lnTo>
                    <a:pt x="1570" y="141"/>
                  </a:lnTo>
                  <a:lnTo>
                    <a:pt x="1570" y="141"/>
                  </a:lnTo>
                  <a:lnTo>
                    <a:pt x="1565" y="141"/>
                  </a:lnTo>
                  <a:lnTo>
                    <a:pt x="1558" y="141"/>
                  </a:lnTo>
                  <a:lnTo>
                    <a:pt x="1558" y="141"/>
                  </a:lnTo>
                  <a:lnTo>
                    <a:pt x="1558" y="139"/>
                  </a:lnTo>
                  <a:lnTo>
                    <a:pt x="1558" y="137"/>
                  </a:lnTo>
                  <a:lnTo>
                    <a:pt x="1558" y="130"/>
                  </a:lnTo>
                  <a:lnTo>
                    <a:pt x="1558" y="130"/>
                  </a:lnTo>
                  <a:lnTo>
                    <a:pt x="1558" y="106"/>
                  </a:lnTo>
                  <a:lnTo>
                    <a:pt x="1558" y="106"/>
                  </a:lnTo>
                  <a:lnTo>
                    <a:pt x="1534" y="106"/>
                  </a:lnTo>
                  <a:lnTo>
                    <a:pt x="1534" y="106"/>
                  </a:lnTo>
                  <a:lnTo>
                    <a:pt x="1534" y="118"/>
                  </a:lnTo>
                  <a:lnTo>
                    <a:pt x="1534" y="118"/>
                  </a:lnTo>
                  <a:lnTo>
                    <a:pt x="1534" y="130"/>
                  </a:lnTo>
                  <a:lnTo>
                    <a:pt x="1534" y="130"/>
                  </a:lnTo>
                  <a:lnTo>
                    <a:pt x="1534" y="137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27" y="141"/>
                  </a:lnTo>
                  <a:lnTo>
                    <a:pt x="1522" y="141"/>
                  </a:lnTo>
                  <a:lnTo>
                    <a:pt x="1522" y="141"/>
                  </a:lnTo>
                  <a:lnTo>
                    <a:pt x="1522" y="148"/>
                  </a:lnTo>
                  <a:lnTo>
                    <a:pt x="1522" y="153"/>
                  </a:lnTo>
                  <a:lnTo>
                    <a:pt x="1522" y="153"/>
                  </a:lnTo>
                  <a:lnTo>
                    <a:pt x="1515" y="153"/>
                  </a:lnTo>
                  <a:lnTo>
                    <a:pt x="1511" y="153"/>
                  </a:lnTo>
                  <a:lnTo>
                    <a:pt x="1511" y="153"/>
                  </a:lnTo>
                  <a:lnTo>
                    <a:pt x="1511" y="160"/>
                  </a:lnTo>
                  <a:lnTo>
                    <a:pt x="1511" y="165"/>
                  </a:lnTo>
                  <a:lnTo>
                    <a:pt x="1511" y="165"/>
                  </a:lnTo>
                  <a:lnTo>
                    <a:pt x="1511" y="179"/>
                  </a:lnTo>
                  <a:lnTo>
                    <a:pt x="1511" y="179"/>
                  </a:lnTo>
                  <a:lnTo>
                    <a:pt x="1504" y="177"/>
                  </a:lnTo>
                  <a:lnTo>
                    <a:pt x="1499" y="179"/>
                  </a:lnTo>
                  <a:lnTo>
                    <a:pt x="1499" y="179"/>
                  </a:lnTo>
                  <a:lnTo>
                    <a:pt x="1499" y="184"/>
                  </a:lnTo>
                  <a:lnTo>
                    <a:pt x="1499" y="191"/>
                  </a:lnTo>
                  <a:lnTo>
                    <a:pt x="1499" y="191"/>
                  </a:lnTo>
                  <a:lnTo>
                    <a:pt x="1499" y="203"/>
                  </a:lnTo>
                  <a:lnTo>
                    <a:pt x="1499" y="203"/>
                  </a:lnTo>
                  <a:lnTo>
                    <a:pt x="1499" y="226"/>
                  </a:lnTo>
                  <a:lnTo>
                    <a:pt x="1499" y="226"/>
                  </a:lnTo>
                  <a:lnTo>
                    <a:pt x="1499" y="273"/>
                  </a:lnTo>
                  <a:lnTo>
                    <a:pt x="1499" y="273"/>
                  </a:lnTo>
                  <a:lnTo>
                    <a:pt x="1492" y="273"/>
                  </a:lnTo>
                  <a:lnTo>
                    <a:pt x="1489" y="273"/>
                  </a:lnTo>
                  <a:lnTo>
                    <a:pt x="1487" y="273"/>
                  </a:lnTo>
                  <a:lnTo>
                    <a:pt x="1487" y="273"/>
                  </a:lnTo>
                  <a:lnTo>
                    <a:pt x="1487" y="280"/>
                  </a:lnTo>
                  <a:lnTo>
                    <a:pt x="1487" y="285"/>
                  </a:lnTo>
                  <a:lnTo>
                    <a:pt x="1487" y="285"/>
                  </a:lnTo>
                  <a:lnTo>
                    <a:pt x="1480" y="285"/>
                  </a:lnTo>
                  <a:lnTo>
                    <a:pt x="1475" y="285"/>
                  </a:lnTo>
                  <a:lnTo>
                    <a:pt x="1475" y="285"/>
                  </a:lnTo>
                  <a:lnTo>
                    <a:pt x="1468" y="285"/>
                  </a:lnTo>
                  <a:lnTo>
                    <a:pt x="1464" y="285"/>
                  </a:lnTo>
                  <a:lnTo>
                    <a:pt x="1464" y="285"/>
                  </a:lnTo>
                  <a:lnTo>
                    <a:pt x="1464" y="287"/>
                  </a:lnTo>
                  <a:lnTo>
                    <a:pt x="1464" y="290"/>
                  </a:lnTo>
                  <a:lnTo>
                    <a:pt x="1464" y="297"/>
                  </a:lnTo>
                  <a:lnTo>
                    <a:pt x="1464" y="297"/>
                  </a:lnTo>
                  <a:lnTo>
                    <a:pt x="1456" y="297"/>
                  </a:lnTo>
                  <a:lnTo>
                    <a:pt x="1452" y="297"/>
                  </a:lnTo>
                  <a:lnTo>
                    <a:pt x="1452" y="297"/>
                  </a:lnTo>
                  <a:lnTo>
                    <a:pt x="1452" y="302"/>
                  </a:lnTo>
                  <a:lnTo>
                    <a:pt x="1452" y="309"/>
                  </a:lnTo>
                  <a:lnTo>
                    <a:pt x="1452" y="309"/>
                  </a:lnTo>
                  <a:lnTo>
                    <a:pt x="1452" y="320"/>
                  </a:lnTo>
                  <a:lnTo>
                    <a:pt x="1452" y="320"/>
                  </a:lnTo>
                  <a:lnTo>
                    <a:pt x="1428" y="320"/>
                  </a:lnTo>
                  <a:lnTo>
                    <a:pt x="1428" y="320"/>
                  </a:lnTo>
                  <a:lnTo>
                    <a:pt x="1428" y="297"/>
                  </a:lnTo>
                  <a:lnTo>
                    <a:pt x="1428" y="297"/>
                  </a:lnTo>
                  <a:lnTo>
                    <a:pt x="1428" y="285"/>
                  </a:lnTo>
                  <a:lnTo>
                    <a:pt x="1428" y="285"/>
                  </a:lnTo>
                  <a:lnTo>
                    <a:pt x="1428" y="262"/>
                  </a:lnTo>
                  <a:lnTo>
                    <a:pt x="1428" y="262"/>
                  </a:lnTo>
                  <a:lnTo>
                    <a:pt x="1428" y="214"/>
                  </a:lnTo>
                  <a:lnTo>
                    <a:pt x="1428" y="214"/>
                  </a:lnTo>
                  <a:lnTo>
                    <a:pt x="1428" y="191"/>
                  </a:lnTo>
                  <a:lnTo>
                    <a:pt x="1428" y="191"/>
                  </a:lnTo>
                  <a:lnTo>
                    <a:pt x="1428" y="179"/>
                  </a:lnTo>
                  <a:lnTo>
                    <a:pt x="1428" y="179"/>
                  </a:lnTo>
                  <a:lnTo>
                    <a:pt x="1428" y="153"/>
                  </a:lnTo>
                  <a:lnTo>
                    <a:pt x="1428" y="153"/>
                  </a:lnTo>
                  <a:lnTo>
                    <a:pt x="1428" y="141"/>
                  </a:lnTo>
                  <a:lnTo>
                    <a:pt x="1428" y="141"/>
                  </a:lnTo>
                  <a:lnTo>
                    <a:pt x="1428" y="130"/>
                  </a:lnTo>
                  <a:lnTo>
                    <a:pt x="1428" y="130"/>
                  </a:lnTo>
                  <a:lnTo>
                    <a:pt x="1428" y="118"/>
                  </a:lnTo>
                  <a:lnTo>
                    <a:pt x="1428" y="118"/>
                  </a:lnTo>
                  <a:lnTo>
                    <a:pt x="1421" y="118"/>
                  </a:lnTo>
                  <a:lnTo>
                    <a:pt x="1416" y="118"/>
                  </a:lnTo>
                  <a:lnTo>
                    <a:pt x="1416" y="118"/>
                  </a:lnTo>
                  <a:lnTo>
                    <a:pt x="1416" y="106"/>
                  </a:lnTo>
                  <a:lnTo>
                    <a:pt x="1416" y="106"/>
                  </a:lnTo>
                  <a:lnTo>
                    <a:pt x="1416" y="94"/>
                  </a:lnTo>
                  <a:lnTo>
                    <a:pt x="1416" y="94"/>
                  </a:lnTo>
                  <a:lnTo>
                    <a:pt x="1390" y="94"/>
                  </a:lnTo>
                  <a:lnTo>
                    <a:pt x="1390" y="94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2" y="94"/>
                  </a:lnTo>
                  <a:lnTo>
                    <a:pt x="1358" y="94"/>
                  </a:lnTo>
                  <a:lnTo>
                    <a:pt x="1355" y="94"/>
                  </a:lnTo>
                  <a:lnTo>
                    <a:pt x="1355" y="94"/>
                  </a:lnTo>
                  <a:lnTo>
                    <a:pt x="1355" y="101"/>
                  </a:lnTo>
                  <a:lnTo>
                    <a:pt x="1355" y="106"/>
                  </a:lnTo>
                  <a:lnTo>
                    <a:pt x="1355" y="106"/>
                  </a:lnTo>
                  <a:lnTo>
                    <a:pt x="1358" y="113"/>
                  </a:lnTo>
                  <a:lnTo>
                    <a:pt x="1355" y="118"/>
                  </a:lnTo>
                  <a:lnTo>
                    <a:pt x="1355" y="118"/>
                  </a:lnTo>
                  <a:lnTo>
                    <a:pt x="1350" y="118"/>
                  </a:lnTo>
                  <a:lnTo>
                    <a:pt x="1343" y="118"/>
                  </a:lnTo>
                  <a:lnTo>
                    <a:pt x="1343" y="118"/>
                  </a:lnTo>
                  <a:lnTo>
                    <a:pt x="1343" y="130"/>
                  </a:lnTo>
                  <a:lnTo>
                    <a:pt x="1343" y="130"/>
                  </a:lnTo>
                  <a:lnTo>
                    <a:pt x="1343" y="141"/>
                  </a:lnTo>
                  <a:lnTo>
                    <a:pt x="1343" y="141"/>
                  </a:lnTo>
                  <a:lnTo>
                    <a:pt x="1343" y="153"/>
                  </a:lnTo>
                  <a:lnTo>
                    <a:pt x="1343" y="153"/>
                  </a:lnTo>
                  <a:lnTo>
                    <a:pt x="1343" y="179"/>
                  </a:lnTo>
                  <a:lnTo>
                    <a:pt x="1343" y="179"/>
                  </a:lnTo>
                  <a:lnTo>
                    <a:pt x="1343" y="191"/>
                  </a:lnTo>
                  <a:lnTo>
                    <a:pt x="1343" y="191"/>
                  </a:lnTo>
                  <a:lnTo>
                    <a:pt x="1343" y="214"/>
                  </a:lnTo>
                  <a:lnTo>
                    <a:pt x="1343" y="214"/>
                  </a:lnTo>
                  <a:lnTo>
                    <a:pt x="1343" y="262"/>
                  </a:lnTo>
                  <a:lnTo>
                    <a:pt x="1343" y="262"/>
                  </a:lnTo>
                  <a:lnTo>
                    <a:pt x="1343" y="273"/>
                  </a:lnTo>
                  <a:lnTo>
                    <a:pt x="1343" y="273"/>
                  </a:lnTo>
                  <a:lnTo>
                    <a:pt x="1339" y="273"/>
                  </a:lnTo>
                  <a:lnTo>
                    <a:pt x="1332" y="273"/>
                  </a:lnTo>
                  <a:lnTo>
                    <a:pt x="1332" y="273"/>
                  </a:lnTo>
                  <a:lnTo>
                    <a:pt x="1332" y="278"/>
                  </a:lnTo>
                  <a:lnTo>
                    <a:pt x="1332" y="285"/>
                  </a:lnTo>
                  <a:lnTo>
                    <a:pt x="1332" y="285"/>
                  </a:lnTo>
                  <a:lnTo>
                    <a:pt x="1329" y="285"/>
                  </a:lnTo>
                  <a:lnTo>
                    <a:pt x="1327" y="285"/>
                  </a:lnTo>
                  <a:lnTo>
                    <a:pt x="1320" y="285"/>
                  </a:lnTo>
                  <a:lnTo>
                    <a:pt x="1320" y="285"/>
                  </a:lnTo>
                  <a:lnTo>
                    <a:pt x="1320" y="297"/>
                  </a:lnTo>
                  <a:lnTo>
                    <a:pt x="1320" y="297"/>
                  </a:lnTo>
                  <a:lnTo>
                    <a:pt x="1320" y="309"/>
                  </a:lnTo>
                  <a:lnTo>
                    <a:pt x="1320" y="309"/>
                  </a:lnTo>
                  <a:lnTo>
                    <a:pt x="1320" y="320"/>
                  </a:lnTo>
                  <a:lnTo>
                    <a:pt x="1320" y="320"/>
                  </a:lnTo>
                  <a:lnTo>
                    <a:pt x="1320" y="332"/>
                  </a:lnTo>
                  <a:lnTo>
                    <a:pt x="1320" y="332"/>
                  </a:lnTo>
                  <a:lnTo>
                    <a:pt x="1320" y="344"/>
                  </a:lnTo>
                  <a:lnTo>
                    <a:pt x="1320" y="344"/>
                  </a:lnTo>
                  <a:lnTo>
                    <a:pt x="1320" y="351"/>
                  </a:lnTo>
                  <a:lnTo>
                    <a:pt x="1320" y="356"/>
                  </a:lnTo>
                  <a:lnTo>
                    <a:pt x="1320" y="356"/>
                  </a:lnTo>
                  <a:lnTo>
                    <a:pt x="1317" y="358"/>
                  </a:lnTo>
                  <a:lnTo>
                    <a:pt x="1315" y="356"/>
                  </a:lnTo>
                  <a:lnTo>
                    <a:pt x="1308" y="356"/>
                  </a:lnTo>
                  <a:lnTo>
                    <a:pt x="1308" y="356"/>
                  </a:lnTo>
                  <a:lnTo>
                    <a:pt x="1303" y="356"/>
                  </a:lnTo>
                  <a:lnTo>
                    <a:pt x="1299" y="356"/>
                  </a:lnTo>
                  <a:lnTo>
                    <a:pt x="1296" y="356"/>
                  </a:lnTo>
                  <a:lnTo>
                    <a:pt x="1296" y="356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296" y="332"/>
                  </a:lnTo>
                  <a:lnTo>
                    <a:pt x="1296" y="332"/>
                  </a:lnTo>
                  <a:lnTo>
                    <a:pt x="1296" y="320"/>
                  </a:lnTo>
                  <a:lnTo>
                    <a:pt x="1296" y="320"/>
                  </a:lnTo>
                  <a:lnTo>
                    <a:pt x="1296" y="309"/>
                  </a:lnTo>
                  <a:lnTo>
                    <a:pt x="1296" y="309"/>
                  </a:lnTo>
                  <a:lnTo>
                    <a:pt x="1296" y="302"/>
                  </a:lnTo>
                  <a:lnTo>
                    <a:pt x="1296" y="297"/>
                  </a:lnTo>
                  <a:lnTo>
                    <a:pt x="1296" y="297"/>
                  </a:lnTo>
                  <a:lnTo>
                    <a:pt x="1294" y="297"/>
                  </a:lnTo>
                  <a:lnTo>
                    <a:pt x="1292" y="297"/>
                  </a:lnTo>
                  <a:lnTo>
                    <a:pt x="1287" y="297"/>
                  </a:lnTo>
                  <a:lnTo>
                    <a:pt x="1284" y="297"/>
                  </a:lnTo>
                  <a:lnTo>
                    <a:pt x="1284" y="297"/>
                  </a:lnTo>
                  <a:lnTo>
                    <a:pt x="1282" y="297"/>
                  </a:lnTo>
                  <a:lnTo>
                    <a:pt x="1280" y="297"/>
                  </a:lnTo>
                  <a:lnTo>
                    <a:pt x="1275" y="297"/>
                  </a:lnTo>
                  <a:lnTo>
                    <a:pt x="1273" y="297"/>
                  </a:lnTo>
                  <a:lnTo>
                    <a:pt x="1273" y="297"/>
                  </a:lnTo>
                  <a:lnTo>
                    <a:pt x="1273" y="290"/>
                  </a:lnTo>
                  <a:lnTo>
                    <a:pt x="1273" y="285"/>
                  </a:lnTo>
                  <a:lnTo>
                    <a:pt x="1273" y="285"/>
                  </a:lnTo>
                  <a:lnTo>
                    <a:pt x="1268" y="285"/>
                  </a:lnTo>
                  <a:lnTo>
                    <a:pt x="1261" y="285"/>
                  </a:lnTo>
                  <a:lnTo>
                    <a:pt x="1261" y="285"/>
                  </a:lnTo>
                  <a:lnTo>
                    <a:pt x="1254" y="285"/>
                  </a:lnTo>
                  <a:lnTo>
                    <a:pt x="1249" y="285"/>
                  </a:lnTo>
                  <a:lnTo>
                    <a:pt x="1249" y="285"/>
                  </a:lnTo>
                  <a:lnTo>
                    <a:pt x="1249" y="283"/>
                  </a:lnTo>
                  <a:lnTo>
                    <a:pt x="1249" y="278"/>
                  </a:lnTo>
                  <a:lnTo>
                    <a:pt x="1249" y="273"/>
                  </a:lnTo>
                  <a:lnTo>
                    <a:pt x="1249" y="273"/>
                  </a:lnTo>
                  <a:lnTo>
                    <a:pt x="1237" y="273"/>
                  </a:lnTo>
                  <a:lnTo>
                    <a:pt x="1237" y="273"/>
                  </a:lnTo>
                  <a:lnTo>
                    <a:pt x="1230" y="273"/>
                  </a:lnTo>
                  <a:lnTo>
                    <a:pt x="1226" y="273"/>
                  </a:lnTo>
                  <a:lnTo>
                    <a:pt x="1226" y="273"/>
                  </a:lnTo>
                  <a:lnTo>
                    <a:pt x="1226" y="280"/>
                  </a:lnTo>
                  <a:lnTo>
                    <a:pt x="1226" y="285"/>
                  </a:lnTo>
                  <a:lnTo>
                    <a:pt x="1226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4" y="285"/>
                  </a:lnTo>
                  <a:lnTo>
                    <a:pt x="1207" y="285"/>
                  </a:lnTo>
                  <a:lnTo>
                    <a:pt x="1202" y="285"/>
                  </a:lnTo>
                  <a:lnTo>
                    <a:pt x="1202" y="285"/>
                  </a:lnTo>
                  <a:lnTo>
                    <a:pt x="1200" y="287"/>
                  </a:lnTo>
                  <a:lnTo>
                    <a:pt x="1202" y="290"/>
                  </a:lnTo>
                  <a:lnTo>
                    <a:pt x="1202" y="295"/>
                  </a:lnTo>
                  <a:lnTo>
                    <a:pt x="1202" y="297"/>
                  </a:lnTo>
                  <a:lnTo>
                    <a:pt x="1202" y="297"/>
                  </a:lnTo>
                  <a:lnTo>
                    <a:pt x="1195" y="297"/>
                  </a:lnTo>
                  <a:lnTo>
                    <a:pt x="1190" y="297"/>
                  </a:lnTo>
                  <a:lnTo>
                    <a:pt x="1190" y="297"/>
                  </a:lnTo>
                  <a:lnTo>
                    <a:pt x="1183" y="297"/>
                  </a:lnTo>
                  <a:lnTo>
                    <a:pt x="1178" y="297"/>
                  </a:lnTo>
                  <a:lnTo>
                    <a:pt x="1178" y="297"/>
                  </a:lnTo>
                  <a:lnTo>
                    <a:pt x="1178" y="302"/>
                  </a:lnTo>
                  <a:lnTo>
                    <a:pt x="1178" y="309"/>
                  </a:lnTo>
                  <a:lnTo>
                    <a:pt x="1178" y="309"/>
                  </a:lnTo>
                  <a:lnTo>
                    <a:pt x="1176" y="316"/>
                  </a:lnTo>
                  <a:lnTo>
                    <a:pt x="1178" y="320"/>
                  </a:lnTo>
                  <a:lnTo>
                    <a:pt x="1178" y="320"/>
                  </a:lnTo>
                  <a:lnTo>
                    <a:pt x="1178" y="332"/>
                  </a:lnTo>
                  <a:lnTo>
                    <a:pt x="1178" y="332"/>
                  </a:lnTo>
                  <a:lnTo>
                    <a:pt x="1178" y="339"/>
                  </a:lnTo>
                  <a:lnTo>
                    <a:pt x="1178" y="344"/>
                  </a:lnTo>
                  <a:lnTo>
                    <a:pt x="1178" y="344"/>
                  </a:lnTo>
                  <a:lnTo>
                    <a:pt x="1176" y="344"/>
                  </a:lnTo>
                  <a:lnTo>
                    <a:pt x="1171" y="344"/>
                  </a:lnTo>
                  <a:lnTo>
                    <a:pt x="1167" y="344"/>
                  </a:lnTo>
                  <a:lnTo>
                    <a:pt x="1167" y="344"/>
                  </a:lnTo>
                  <a:lnTo>
                    <a:pt x="1167" y="320"/>
                  </a:lnTo>
                  <a:lnTo>
                    <a:pt x="1167" y="320"/>
                  </a:lnTo>
                  <a:lnTo>
                    <a:pt x="1160" y="320"/>
                  </a:lnTo>
                  <a:lnTo>
                    <a:pt x="1157" y="320"/>
                  </a:lnTo>
                  <a:lnTo>
                    <a:pt x="1155" y="320"/>
                  </a:lnTo>
                  <a:lnTo>
                    <a:pt x="1155" y="320"/>
                  </a:lnTo>
                  <a:lnTo>
                    <a:pt x="1153" y="318"/>
                  </a:lnTo>
                  <a:lnTo>
                    <a:pt x="1153" y="316"/>
                  </a:lnTo>
                  <a:lnTo>
                    <a:pt x="1155" y="309"/>
                  </a:lnTo>
                  <a:lnTo>
                    <a:pt x="1155" y="309"/>
                  </a:lnTo>
                  <a:lnTo>
                    <a:pt x="1153" y="306"/>
                  </a:lnTo>
                  <a:lnTo>
                    <a:pt x="1155" y="304"/>
                  </a:lnTo>
                  <a:lnTo>
                    <a:pt x="1155" y="299"/>
                  </a:lnTo>
                  <a:lnTo>
                    <a:pt x="1155" y="297"/>
                  </a:lnTo>
                  <a:lnTo>
                    <a:pt x="1155" y="297"/>
                  </a:lnTo>
                  <a:lnTo>
                    <a:pt x="1141" y="297"/>
                  </a:lnTo>
                  <a:lnTo>
                    <a:pt x="1141" y="297"/>
                  </a:lnTo>
                  <a:lnTo>
                    <a:pt x="1136" y="297"/>
                  </a:lnTo>
                  <a:lnTo>
                    <a:pt x="1129" y="297"/>
                  </a:lnTo>
                  <a:lnTo>
                    <a:pt x="1129" y="297"/>
                  </a:lnTo>
                  <a:lnTo>
                    <a:pt x="1129" y="295"/>
                  </a:lnTo>
                  <a:lnTo>
                    <a:pt x="1129" y="292"/>
                  </a:lnTo>
                  <a:lnTo>
                    <a:pt x="1129" y="285"/>
                  </a:lnTo>
                  <a:lnTo>
                    <a:pt x="1129" y="285"/>
                  </a:lnTo>
                  <a:lnTo>
                    <a:pt x="1127" y="285"/>
                  </a:lnTo>
                  <a:lnTo>
                    <a:pt x="1124" y="285"/>
                  </a:lnTo>
                  <a:lnTo>
                    <a:pt x="1120" y="285"/>
                  </a:lnTo>
                  <a:lnTo>
                    <a:pt x="1117" y="285"/>
                  </a:lnTo>
                  <a:lnTo>
                    <a:pt x="1117" y="285"/>
                  </a:lnTo>
                  <a:lnTo>
                    <a:pt x="1117" y="283"/>
                  </a:lnTo>
                  <a:lnTo>
                    <a:pt x="1117" y="278"/>
                  </a:lnTo>
                  <a:lnTo>
                    <a:pt x="1117" y="273"/>
                  </a:lnTo>
                  <a:lnTo>
                    <a:pt x="1117" y="273"/>
                  </a:lnTo>
                  <a:lnTo>
                    <a:pt x="1105" y="273"/>
                  </a:lnTo>
                  <a:lnTo>
                    <a:pt x="1105" y="273"/>
                  </a:lnTo>
                  <a:lnTo>
                    <a:pt x="1094" y="273"/>
                  </a:lnTo>
                  <a:lnTo>
                    <a:pt x="1094" y="273"/>
                  </a:lnTo>
                  <a:lnTo>
                    <a:pt x="1046" y="273"/>
                  </a:lnTo>
                  <a:lnTo>
                    <a:pt x="1046" y="273"/>
                  </a:lnTo>
                  <a:lnTo>
                    <a:pt x="1046" y="297"/>
                  </a:lnTo>
                  <a:lnTo>
                    <a:pt x="1046" y="297"/>
                  </a:lnTo>
                  <a:lnTo>
                    <a:pt x="1023" y="297"/>
                  </a:lnTo>
                  <a:lnTo>
                    <a:pt x="1023" y="297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11" y="344"/>
                  </a:lnTo>
                  <a:lnTo>
                    <a:pt x="1011" y="344"/>
                  </a:lnTo>
                  <a:lnTo>
                    <a:pt x="988" y="344"/>
                  </a:lnTo>
                  <a:lnTo>
                    <a:pt x="988" y="344"/>
                  </a:lnTo>
                  <a:lnTo>
                    <a:pt x="964" y="344"/>
                  </a:lnTo>
                  <a:lnTo>
                    <a:pt x="964" y="344"/>
                  </a:lnTo>
                  <a:lnTo>
                    <a:pt x="952" y="344"/>
                  </a:lnTo>
                  <a:lnTo>
                    <a:pt x="952" y="344"/>
                  </a:lnTo>
                  <a:lnTo>
                    <a:pt x="940" y="344"/>
                  </a:lnTo>
                  <a:lnTo>
                    <a:pt x="940" y="344"/>
                  </a:lnTo>
                  <a:lnTo>
                    <a:pt x="929" y="344"/>
                  </a:lnTo>
                  <a:lnTo>
                    <a:pt x="929" y="344"/>
                  </a:lnTo>
                  <a:lnTo>
                    <a:pt x="922" y="344"/>
                  </a:lnTo>
                  <a:lnTo>
                    <a:pt x="917" y="344"/>
                  </a:lnTo>
                  <a:lnTo>
                    <a:pt x="917" y="344"/>
                  </a:lnTo>
                  <a:lnTo>
                    <a:pt x="917" y="339"/>
                  </a:lnTo>
                  <a:lnTo>
                    <a:pt x="917" y="332"/>
                  </a:lnTo>
                  <a:lnTo>
                    <a:pt x="917" y="332"/>
                  </a:lnTo>
                  <a:lnTo>
                    <a:pt x="915" y="332"/>
                  </a:lnTo>
                  <a:lnTo>
                    <a:pt x="910" y="332"/>
                  </a:lnTo>
                  <a:lnTo>
                    <a:pt x="903" y="332"/>
                  </a:lnTo>
                  <a:lnTo>
                    <a:pt x="903" y="332"/>
                  </a:lnTo>
                  <a:lnTo>
                    <a:pt x="903" y="309"/>
                  </a:lnTo>
                  <a:lnTo>
                    <a:pt x="903" y="309"/>
                  </a:lnTo>
                  <a:lnTo>
                    <a:pt x="903" y="262"/>
                  </a:lnTo>
                  <a:lnTo>
                    <a:pt x="903" y="262"/>
                  </a:lnTo>
                  <a:lnTo>
                    <a:pt x="903" y="250"/>
                  </a:lnTo>
                  <a:lnTo>
                    <a:pt x="903" y="250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903" y="203"/>
                  </a:lnTo>
                  <a:lnTo>
                    <a:pt x="903" y="203"/>
                  </a:lnTo>
                  <a:lnTo>
                    <a:pt x="856" y="203"/>
                  </a:lnTo>
                  <a:lnTo>
                    <a:pt x="856" y="203"/>
                  </a:lnTo>
                  <a:lnTo>
                    <a:pt x="856" y="191"/>
                  </a:lnTo>
                  <a:lnTo>
                    <a:pt x="856" y="191"/>
                  </a:lnTo>
                  <a:lnTo>
                    <a:pt x="856" y="141"/>
                  </a:lnTo>
                  <a:lnTo>
                    <a:pt x="856" y="141"/>
                  </a:lnTo>
                  <a:lnTo>
                    <a:pt x="856" y="118"/>
                  </a:lnTo>
                  <a:lnTo>
                    <a:pt x="856" y="118"/>
                  </a:lnTo>
                  <a:lnTo>
                    <a:pt x="856" y="106"/>
                  </a:lnTo>
                  <a:lnTo>
                    <a:pt x="856" y="106"/>
                  </a:lnTo>
                  <a:lnTo>
                    <a:pt x="856" y="59"/>
                  </a:lnTo>
                  <a:lnTo>
                    <a:pt x="856" y="59"/>
                  </a:lnTo>
                  <a:lnTo>
                    <a:pt x="856" y="47"/>
                  </a:lnTo>
                  <a:lnTo>
                    <a:pt x="856" y="47"/>
                  </a:lnTo>
                  <a:lnTo>
                    <a:pt x="856" y="24"/>
                  </a:lnTo>
                  <a:lnTo>
                    <a:pt x="856" y="24"/>
                  </a:lnTo>
                  <a:lnTo>
                    <a:pt x="851" y="24"/>
                  </a:lnTo>
                  <a:lnTo>
                    <a:pt x="844" y="24"/>
                  </a:lnTo>
                  <a:lnTo>
                    <a:pt x="844" y="24"/>
                  </a:lnTo>
                  <a:lnTo>
                    <a:pt x="844" y="12"/>
                  </a:lnTo>
                  <a:lnTo>
                    <a:pt x="844" y="12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35"/>
                  </a:lnTo>
                  <a:lnTo>
                    <a:pt x="750" y="35"/>
                  </a:lnTo>
                  <a:lnTo>
                    <a:pt x="750" y="47"/>
                  </a:lnTo>
                  <a:lnTo>
                    <a:pt x="750" y="47"/>
                  </a:lnTo>
                  <a:lnTo>
                    <a:pt x="750" y="54"/>
                  </a:lnTo>
                  <a:lnTo>
                    <a:pt x="750" y="59"/>
                  </a:lnTo>
                  <a:lnTo>
                    <a:pt x="750" y="59"/>
                  </a:lnTo>
                  <a:lnTo>
                    <a:pt x="743" y="59"/>
                  </a:lnTo>
                  <a:lnTo>
                    <a:pt x="738" y="59"/>
                  </a:lnTo>
                  <a:lnTo>
                    <a:pt x="738" y="59"/>
                  </a:lnTo>
                  <a:lnTo>
                    <a:pt x="738" y="64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82"/>
                  </a:lnTo>
                  <a:lnTo>
                    <a:pt x="738" y="82"/>
                  </a:lnTo>
                  <a:lnTo>
                    <a:pt x="738" y="106"/>
                  </a:lnTo>
                  <a:lnTo>
                    <a:pt x="738" y="106"/>
                  </a:lnTo>
                  <a:lnTo>
                    <a:pt x="738" y="118"/>
                  </a:lnTo>
                  <a:lnTo>
                    <a:pt x="738" y="118"/>
                  </a:lnTo>
                  <a:lnTo>
                    <a:pt x="738" y="141"/>
                  </a:lnTo>
                  <a:lnTo>
                    <a:pt x="738" y="141"/>
                  </a:lnTo>
                  <a:lnTo>
                    <a:pt x="738" y="238"/>
                  </a:lnTo>
                  <a:lnTo>
                    <a:pt x="738" y="238"/>
                  </a:lnTo>
                  <a:lnTo>
                    <a:pt x="738" y="250"/>
                  </a:lnTo>
                  <a:lnTo>
                    <a:pt x="738" y="250"/>
                  </a:lnTo>
                  <a:lnTo>
                    <a:pt x="738" y="273"/>
                  </a:lnTo>
                  <a:lnTo>
                    <a:pt x="738" y="273"/>
                  </a:lnTo>
                  <a:lnTo>
                    <a:pt x="738" y="320"/>
                  </a:lnTo>
                  <a:lnTo>
                    <a:pt x="738" y="320"/>
                  </a:lnTo>
                  <a:lnTo>
                    <a:pt x="726" y="320"/>
                  </a:lnTo>
                  <a:lnTo>
                    <a:pt x="726" y="320"/>
                  </a:lnTo>
                  <a:lnTo>
                    <a:pt x="726" y="309"/>
                  </a:lnTo>
                  <a:lnTo>
                    <a:pt x="726" y="309"/>
                  </a:lnTo>
                  <a:lnTo>
                    <a:pt x="726" y="297"/>
                  </a:lnTo>
                  <a:lnTo>
                    <a:pt x="726" y="297"/>
                  </a:lnTo>
                  <a:lnTo>
                    <a:pt x="726" y="285"/>
                  </a:lnTo>
                  <a:lnTo>
                    <a:pt x="726" y="285"/>
                  </a:lnTo>
                  <a:lnTo>
                    <a:pt x="726" y="278"/>
                  </a:lnTo>
                  <a:lnTo>
                    <a:pt x="726" y="273"/>
                  </a:lnTo>
                  <a:lnTo>
                    <a:pt x="726" y="273"/>
                  </a:lnTo>
                  <a:lnTo>
                    <a:pt x="724" y="273"/>
                  </a:lnTo>
                  <a:lnTo>
                    <a:pt x="719" y="273"/>
                  </a:lnTo>
                  <a:lnTo>
                    <a:pt x="714" y="273"/>
                  </a:lnTo>
                  <a:lnTo>
                    <a:pt x="714" y="273"/>
                  </a:lnTo>
                  <a:lnTo>
                    <a:pt x="712" y="271"/>
                  </a:lnTo>
                  <a:lnTo>
                    <a:pt x="714" y="266"/>
                  </a:lnTo>
                  <a:lnTo>
                    <a:pt x="714" y="262"/>
                  </a:lnTo>
                  <a:lnTo>
                    <a:pt x="714" y="262"/>
                  </a:lnTo>
                  <a:lnTo>
                    <a:pt x="702" y="262"/>
                  </a:lnTo>
                  <a:lnTo>
                    <a:pt x="702" y="262"/>
                  </a:lnTo>
                  <a:lnTo>
                    <a:pt x="679" y="262"/>
                  </a:lnTo>
                  <a:lnTo>
                    <a:pt x="679" y="262"/>
                  </a:lnTo>
                  <a:lnTo>
                    <a:pt x="679" y="266"/>
                  </a:lnTo>
                  <a:lnTo>
                    <a:pt x="679" y="273"/>
                  </a:lnTo>
                  <a:lnTo>
                    <a:pt x="679" y="273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60" y="273"/>
                  </a:lnTo>
                  <a:lnTo>
                    <a:pt x="653" y="273"/>
                  </a:lnTo>
                  <a:lnTo>
                    <a:pt x="653" y="273"/>
                  </a:lnTo>
                  <a:lnTo>
                    <a:pt x="653" y="278"/>
                  </a:lnTo>
                  <a:lnTo>
                    <a:pt x="653" y="285"/>
                  </a:lnTo>
                  <a:lnTo>
                    <a:pt x="653" y="285"/>
                  </a:lnTo>
                  <a:lnTo>
                    <a:pt x="641" y="285"/>
                  </a:lnTo>
                  <a:lnTo>
                    <a:pt x="641" y="285"/>
                  </a:lnTo>
                  <a:lnTo>
                    <a:pt x="629" y="285"/>
                  </a:lnTo>
                  <a:lnTo>
                    <a:pt x="629" y="285"/>
                  </a:lnTo>
                  <a:lnTo>
                    <a:pt x="629" y="292"/>
                  </a:lnTo>
                  <a:lnTo>
                    <a:pt x="632" y="295"/>
                  </a:lnTo>
                  <a:lnTo>
                    <a:pt x="629" y="297"/>
                  </a:lnTo>
                  <a:lnTo>
                    <a:pt x="629" y="297"/>
                  </a:lnTo>
                  <a:lnTo>
                    <a:pt x="625" y="297"/>
                  </a:lnTo>
                  <a:lnTo>
                    <a:pt x="618" y="297"/>
                  </a:lnTo>
                  <a:lnTo>
                    <a:pt x="618" y="297"/>
                  </a:lnTo>
                  <a:lnTo>
                    <a:pt x="613" y="297"/>
                  </a:lnTo>
                  <a:lnTo>
                    <a:pt x="606" y="297"/>
                  </a:lnTo>
                  <a:lnTo>
                    <a:pt x="606" y="297"/>
                  </a:lnTo>
                  <a:lnTo>
                    <a:pt x="594" y="297"/>
                  </a:lnTo>
                  <a:lnTo>
                    <a:pt x="594" y="297"/>
                  </a:lnTo>
                  <a:lnTo>
                    <a:pt x="582" y="297"/>
                  </a:lnTo>
                  <a:lnTo>
                    <a:pt x="582" y="297"/>
                  </a:lnTo>
                  <a:lnTo>
                    <a:pt x="582" y="302"/>
                  </a:lnTo>
                  <a:lnTo>
                    <a:pt x="582" y="309"/>
                  </a:lnTo>
                  <a:lnTo>
                    <a:pt x="582" y="309"/>
                  </a:lnTo>
                  <a:lnTo>
                    <a:pt x="578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16"/>
                  </a:lnTo>
                  <a:lnTo>
                    <a:pt x="571" y="320"/>
                  </a:lnTo>
                  <a:lnTo>
                    <a:pt x="571" y="320"/>
                  </a:lnTo>
                  <a:lnTo>
                    <a:pt x="566" y="320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59" y="328"/>
                  </a:lnTo>
                  <a:lnTo>
                    <a:pt x="559" y="332"/>
                  </a:lnTo>
                  <a:lnTo>
                    <a:pt x="559" y="332"/>
                  </a:lnTo>
                  <a:lnTo>
                    <a:pt x="559" y="356"/>
                  </a:lnTo>
                  <a:lnTo>
                    <a:pt x="559" y="356"/>
                  </a:lnTo>
                  <a:lnTo>
                    <a:pt x="554" y="356"/>
                  </a:lnTo>
                  <a:lnTo>
                    <a:pt x="547" y="356"/>
                  </a:lnTo>
                  <a:lnTo>
                    <a:pt x="547" y="356"/>
                  </a:lnTo>
                  <a:lnTo>
                    <a:pt x="542" y="356"/>
                  </a:lnTo>
                  <a:lnTo>
                    <a:pt x="535" y="356"/>
                  </a:lnTo>
                  <a:lnTo>
                    <a:pt x="535" y="356"/>
                  </a:lnTo>
                  <a:lnTo>
                    <a:pt x="528" y="356"/>
                  </a:lnTo>
                  <a:lnTo>
                    <a:pt x="523" y="356"/>
                  </a:lnTo>
                  <a:lnTo>
                    <a:pt x="523" y="356"/>
                  </a:lnTo>
                  <a:lnTo>
                    <a:pt x="523" y="351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12" y="344"/>
                  </a:lnTo>
                  <a:lnTo>
                    <a:pt x="512" y="344"/>
                  </a:lnTo>
                  <a:lnTo>
                    <a:pt x="500" y="344"/>
                  </a:lnTo>
                  <a:lnTo>
                    <a:pt x="500" y="344"/>
                  </a:lnTo>
                  <a:lnTo>
                    <a:pt x="476" y="344"/>
                  </a:lnTo>
                  <a:lnTo>
                    <a:pt x="476" y="344"/>
                  </a:lnTo>
                  <a:lnTo>
                    <a:pt x="453" y="344"/>
                  </a:lnTo>
                  <a:lnTo>
                    <a:pt x="453" y="344"/>
                  </a:lnTo>
                  <a:lnTo>
                    <a:pt x="453" y="339"/>
                  </a:lnTo>
                  <a:lnTo>
                    <a:pt x="453" y="335"/>
                  </a:lnTo>
                  <a:lnTo>
                    <a:pt x="453" y="332"/>
                  </a:lnTo>
                  <a:lnTo>
                    <a:pt x="453" y="332"/>
                  </a:lnTo>
                  <a:lnTo>
                    <a:pt x="446" y="332"/>
                  </a:lnTo>
                  <a:lnTo>
                    <a:pt x="441" y="332"/>
                  </a:lnTo>
                  <a:lnTo>
                    <a:pt x="441" y="332"/>
                  </a:lnTo>
                  <a:lnTo>
                    <a:pt x="429" y="332"/>
                  </a:lnTo>
                  <a:lnTo>
                    <a:pt x="429" y="332"/>
                  </a:lnTo>
                  <a:lnTo>
                    <a:pt x="429" y="339"/>
                  </a:lnTo>
                  <a:lnTo>
                    <a:pt x="429" y="342"/>
                  </a:lnTo>
                  <a:lnTo>
                    <a:pt x="429" y="344"/>
                  </a:lnTo>
                  <a:lnTo>
                    <a:pt x="429" y="344"/>
                  </a:lnTo>
                  <a:lnTo>
                    <a:pt x="422" y="344"/>
                  </a:lnTo>
                  <a:lnTo>
                    <a:pt x="417" y="344"/>
                  </a:lnTo>
                  <a:lnTo>
                    <a:pt x="417" y="344"/>
                  </a:lnTo>
                  <a:lnTo>
                    <a:pt x="403" y="344"/>
                  </a:lnTo>
                  <a:lnTo>
                    <a:pt x="403" y="344"/>
                  </a:lnTo>
                  <a:lnTo>
                    <a:pt x="39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387" y="344"/>
                  </a:lnTo>
                  <a:lnTo>
                    <a:pt x="380" y="344"/>
                  </a:lnTo>
                  <a:lnTo>
                    <a:pt x="380" y="344"/>
                  </a:lnTo>
                  <a:lnTo>
                    <a:pt x="380" y="346"/>
                  </a:lnTo>
                  <a:lnTo>
                    <a:pt x="380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21" y="356"/>
                  </a:lnTo>
                  <a:lnTo>
                    <a:pt x="321" y="356"/>
                  </a:lnTo>
                  <a:lnTo>
                    <a:pt x="309" y="356"/>
                  </a:lnTo>
                  <a:lnTo>
                    <a:pt x="309" y="356"/>
                  </a:lnTo>
                  <a:lnTo>
                    <a:pt x="297" y="356"/>
                  </a:lnTo>
                  <a:lnTo>
                    <a:pt x="297" y="356"/>
                  </a:lnTo>
                  <a:lnTo>
                    <a:pt x="285" y="356"/>
                  </a:lnTo>
                  <a:lnTo>
                    <a:pt x="285" y="356"/>
                  </a:lnTo>
                  <a:lnTo>
                    <a:pt x="274" y="356"/>
                  </a:lnTo>
                  <a:lnTo>
                    <a:pt x="274" y="356"/>
                  </a:lnTo>
                  <a:lnTo>
                    <a:pt x="262" y="356"/>
                  </a:lnTo>
                  <a:lnTo>
                    <a:pt x="262" y="356"/>
                  </a:lnTo>
                  <a:lnTo>
                    <a:pt x="250" y="356"/>
                  </a:lnTo>
                  <a:lnTo>
                    <a:pt x="250" y="356"/>
                  </a:lnTo>
                  <a:lnTo>
                    <a:pt x="243" y="356"/>
                  </a:lnTo>
                  <a:lnTo>
                    <a:pt x="238" y="356"/>
                  </a:lnTo>
                  <a:lnTo>
                    <a:pt x="238" y="356"/>
                  </a:lnTo>
                  <a:lnTo>
                    <a:pt x="238" y="351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31" y="344"/>
                  </a:lnTo>
                  <a:lnTo>
                    <a:pt x="227" y="344"/>
                  </a:lnTo>
                  <a:lnTo>
                    <a:pt x="227" y="344"/>
                  </a:lnTo>
                  <a:lnTo>
                    <a:pt x="227" y="356"/>
                  </a:lnTo>
                  <a:lnTo>
                    <a:pt x="227" y="356"/>
                  </a:lnTo>
                  <a:lnTo>
                    <a:pt x="215" y="356"/>
                  </a:lnTo>
                  <a:lnTo>
                    <a:pt x="215" y="356"/>
                  </a:lnTo>
                  <a:lnTo>
                    <a:pt x="203" y="356"/>
                  </a:lnTo>
                  <a:lnTo>
                    <a:pt x="203" y="356"/>
                  </a:lnTo>
                  <a:lnTo>
                    <a:pt x="191" y="356"/>
                  </a:lnTo>
                  <a:lnTo>
                    <a:pt x="191" y="356"/>
                  </a:lnTo>
                  <a:lnTo>
                    <a:pt x="179" y="356"/>
                  </a:lnTo>
                  <a:lnTo>
                    <a:pt x="179" y="356"/>
                  </a:lnTo>
                  <a:lnTo>
                    <a:pt x="165" y="356"/>
                  </a:lnTo>
                  <a:lnTo>
                    <a:pt x="165" y="356"/>
                  </a:lnTo>
                  <a:lnTo>
                    <a:pt x="153" y="356"/>
                  </a:lnTo>
                  <a:lnTo>
                    <a:pt x="153" y="356"/>
                  </a:lnTo>
                  <a:lnTo>
                    <a:pt x="130" y="356"/>
                  </a:lnTo>
                  <a:lnTo>
                    <a:pt x="130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95" y="356"/>
                  </a:lnTo>
                  <a:lnTo>
                    <a:pt x="95" y="356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76"/>
                  </a:lnTo>
                  <a:lnTo>
                    <a:pt x="0" y="476"/>
                  </a:lnTo>
                  <a:lnTo>
                    <a:pt x="12" y="476"/>
                  </a:lnTo>
                  <a:lnTo>
                    <a:pt x="12" y="476"/>
                  </a:lnTo>
                  <a:lnTo>
                    <a:pt x="36" y="476"/>
                  </a:lnTo>
                  <a:lnTo>
                    <a:pt x="36" y="476"/>
                  </a:lnTo>
                  <a:lnTo>
                    <a:pt x="83" y="476"/>
                  </a:lnTo>
                  <a:lnTo>
                    <a:pt x="83" y="476"/>
                  </a:lnTo>
                  <a:lnTo>
                    <a:pt x="106" y="476"/>
                  </a:lnTo>
                  <a:lnTo>
                    <a:pt x="106" y="476"/>
                  </a:lnTo>
                  <a:lnTo>
                    <a:pt x="118" y="476"/>
                  </a:lnTo>
                  <a:lnTo>
                    <a:pt x="118" y="476"/>
                  </a:lnTo>
                  <a:lnTo>
                    <a:pt x="142" y="476"/>
                  </a:lnTo>
                  <a:lnTo>
                    <a:pt x="142" y="476"/>
                  </a:lnTo>
                  <a:lnTo>
                    <a:pt x="165" y="476"/>
                  </a:lnTo>
                  <a:lnTo>
                    <a:pt x="165" y="476"/>
                  </a:lnTo>
                  <a:lnTo>
                    <a:pt x="179" y="476"/>
                  </a:lnTo>
                  <a:lnTo>
                    <a:pt x="179" y="476"/>
                  </a:lnTo>
                  <a:lnTo>
                    <a:pt x="203" y="476"/>
                  </a:lnTo>
                  <a:lnTo>
                    <a:pt x="203" y="476"/>
                  </a:lnTo>
                  <a:lnTo>
                    <a:pt x="215" y="476"/>
                  </a:lnTo>
                  <a:lnTo>
                    <a:pt x="215" y="476"/>
                  </a:lnTo>
                  <a:lnTo>
                    <a:pt x="238" y="476"/>
                  </a:lnTo>
                  <a:lnTo>
                    <a:pt x="238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85" y="476"/>
                  </a:lnTo>
                  <a:lnTo>
                    <a:pt x="285" y="476"/>
                  </a:lnTo>
                  <a:lnTo>
                    <a:pt x="309" y="476"/>
                  </a:lnTo>
                  <a:lnTo>
                    <a:pt x="309" y="476"/>
                  </a:lnTo>
                  <a:lnTo>
                    <a:pt x="321" y="476"/>
                  </a:lnTo>
                  <a:lnTo>
                    <a:pt x="321" y="476"/>
                  </a:lnTo>
                  <a:lnTo>
                    <a:pt x="344" y="476"/>
                  </a:lnTo>
                  <a:lnTo>
                    <a:pt x="344" y="476"/>
                  </a:lnTo>
                  <a:lnTo>
                    <a:pt x="356" y="476"/>
                  </a:lnTo>
                  <a:lnTo>
                    <a:pt x="356" y="476"/>
                  </a:lnTo>
                  <a:lnTo>
                    <a:pt x="380" y="476"/>
                  </a:lnTo>
                  <a:lnTo>
                    <a:pt x="380" y="476"/>
                  </a:lnTo>
                  <a:lnTo>
                    <a:pt x="391" y="476"/>
                  </a:lnTo>
                  <a:lnTo>
                    <a:pt x="391" y="476"/>
                  </a:lnTo>
                  <a:lnTo>
                    <a:pt x="441" y="476"/>
                  </a:lnTo>
                  <a:lnTo>
                    <a:pt x="441" y="476"/>
                  </a:lnTo>
                  <a:lnTo>
                    <a:pt x="453" y="476"/>
                  </a:lnTo>
                  <a:lnTo>
                    <a:pt x="453" y="476"/>
                  </a:lnTo>
                  <a:lnTo>
                    <a:pt x="476" y="476"/>
                  </a:lnTo>
                  <a:lnTo>
                    <a:pt x="476" y="476"/>
                  </a:lnTo>
                  <a:lnTo>
                    <a:pt x="488" y="476"/>
                  </a:lnTo>
                  <a:lnTo>
                    <a:pt x="488" y="476"/>
                  </a:lnTo>
                  <a:lnTo>
                    <a:pt x="512" y="476"/>
                  </a:lnTo>
                  <a:lnTo>
                    <a:pt x="512" y="476"/>
                  </a:lnTo>
                  <a:lnTo>
                    <a:pt x="523" y="476"/>
                  </a:lnTo>
                  <a:lnTo>
                    <a:pt x="523" y="476"/>
                  </a:lnTo>
                  <a:lnTo>
                    <a:pt x="547" y="476"/>
                  </a:lnTo>
                  <a:lnTo>
                    <a:pt x="547" y="476"/>
                  </a:lnTo>
                  <a:lnTo>
                    <a:pt x="559" y="476"/>
                  </a:lnTo>
                  <a:lnTo>
                    <a:pt x="559" y="476"/>
                  </a:lnTo>
                  <a:lnTo>
                    <a:pt x="582" y="476"/>
                  </a:lnTo>
                  <a:lnTo>
                    <a:pt x="582" y="476"/>
                  </a:lnTo>
                  <a:lnTo>
                    <a:pt x="594" y="476"/>
                  </a:lnTo>
                  <a:lnTo>
                    <a:pt x="594" y="476"/>
                  </a:lnTo>
                  <a:lnTo>
                    <a:pt x="618" y="476"/>
                  </a:lnTo>
                  <a:lnTo>
                    <a:pt x="618" y="476"/>
                  </a:lnTo>
                  <a:lnTo>
                    <a:pt x="629" y="476"/>
                  </a:lnTo>
                  <a:lnTo>
                    <a:pt x="629" y="476"/>
                  </a:lnTo>
                  <a:lnTo>
                    <a:pt x="653" y="476"/>
                  </a:lnTo>
                  <a:lnTo>
                    <a:pt x="653" y="476"/>
                  </a:lnTo>
                  <a:lnTo>
                    <a:pt x="667" y="476"/>
                  </a:lnTo>
                  <a:lnTo>
                    <a:pt x="667" y="476"/>
                  </a:lnTo>
                  <a:lnTo>
                    <a:pt x="714" y="476"/>
                  </a:lnTo>
                  <a:lnTo>
                    <a:pt x="714" y="476"/>
                  </a:lnTo>
                  <a:lnTo>
                    <a:pt x="726" y="476"/>
                  </a:lnTo>
                  <a:lnTo>
                    <a:pt x="726" y="476"/>
                  </a:lnTo>
                  <a:lnTo>
                    <a:pt x="750" y="476"/>
                  </a:lnTo>
                  <a:lnTo>
                    <a:pt x="750" y="476"/>
                  </a:lnTo>
                  <a:lnTo>
                    <a:pt x="761" y="476"/>
                  </a:lnTo>
                  <a:lnTo>
                    <a:pt x="761" y="476"/>
                  </a:lnTo>
                  <a:lnTo>
                    <a:pt x="785" y="476"/>
                  </a:lnTo>
                  <a:lnTo>
                    <a:pt x="785" y="476"/>
                  </a:lnTo>
                  <a:lnTo>
                    <a:pt x="797" y="476"/>
                  </a:lnTo>
                  <a:lnTo>
                    <a:pt x="797" y="476"/>
                  </a:lnTo>
                  <a:lnTo>
                    <a:pt x="820" y="476"/>
                  </a:lnTo>
                  <a:lnTo>
                    <a:pt x="820" y="476"/>
                  </a:lnTo>
                  <a:lnTo>
                    <a:pt x="832" y="476"/>
                  </a:lnTo>
                  <a:lnTo>
                    <a:pt x="832" y="476"/>
                  </a:lnTo>
                  <a:lnTo>
                    <a:pt x="856" y="476"/>
                  </a:lnTo>
                  <a:lnTo>
                    <a:pt x="856" y="476"/>
                  </a:lnTo>
                  <a:lnTo>
                    <a:pt x="867" y="476"/>
                  </a:lnTo>
                  <a:lnTo>
                    <a:pt x="867" y="476"/>
                  </a:lnTo>
                  <a:lnTo>
                    <a:pt x="891" y="476"/>
                  </a:lnTo>
                  <a:lnTo>
                    <a:pt x="891" y="476"/>
                  </a:lnTo>
                  <a:lnTo>
                    <a:pt x="903" y="476"/>
                  </a:lnTo>
                  <a:lnTo>
                    <a:pt x="903" y="476"/>
                  </a:lnTo>
                  <a:lnTo>
                    <a:pt x="929" y="476"/>
                  </a:lnTo>
                  <a:lnTo>
                    <a:pt x="929" y="476"/>
                  </a:lnTo>
                  <a:lnTo>
                    <a:pt x="940" y="476"/>
                  </a:lnTo>
                  <a:lnTo>
                    <a:pt x="940" y="476"/>
                  </a:lnTo>
                  <a:lnTo>
                    <a:pt x="988" y="476"/>
                  </a:lnTo>
                  <a:lnTo>
                    <a:pt x="988" y="476"/>
                  </a:lnTo>
                  <a:lnTo>
                    <a:pt x="999" y="476"/>
                  </a:lnTo>
                  <a:lnTo>
                    <a:pt x="999" y="476"/>
                  </a:lnTo>
                  <a:lnTo>
                    <a:pt x="1023" y="476"/>
                  </a:lnTo>
                  <a:lnTo>
                    <a:pt x="1023" y="476"/>
                  </a:lnTo>
                  <a:lnTo>
                    <a:pt x="1035" y="476"/>
                  </a:lnTo>
                  <a:lnTo>
                    <a:pt x="1035" y="476"/>
                  </a:lnTo>
                  <a:lnTo>
                    <a:pt x="1058" y="476"/>
                  </a:lnTo>
                  <a:lnTo>
                    <a:pt x="1058" y="476"/>
                  </a:lnTo>
                  <a:lnTo>
                    <a:pt x="1070" y="476"/>
                  </a:lnTo>
                  <a:lnTo>
                    <a:pt x="1070" y="476"/>
                  </a:lnTo>
                  <a:lnTo>
                    <a:pt x="1094" y="476"/>
                  </a:lnTo>
                  <a:lnTo>
                    <a:pt x="1094" y="476"/>
                  </a:lnTo>
                  <a:lnTo>
                    <a:pt x="1105" y="476"/>
                  </a:lnTo>
                  <a:lnTo>
                    <a:pt x="1105" y="476"/>
                  </a:lnTo>
                  <a:lnTo>
                    <a:pt x="1129" y="476"/>
                  </a:lnTo>
                  <a:lnTo>
                    <a:pt x="1129" y="476"/>
                  </a:lnTo>
                  <a:lnTo>
                    <a:pt x="1141" y="476"/>
                  </a:lnTo>
                  <a:lnTo>
                    <a:pt x="1141" y="476"/>
                  </a:lnTo>
                  <a:lnTo>
                    <a:pt x="1167" y="476"/>
                  </a:lnTo>
                  <a:lnTo>
                    <a:pt x="1167" y="476"/>
                  </a:lnTo>
                  <a:lnTo>
                    <a:pt x="1178" y="476"/>
                  </a:lnTo>
                  <a:lnTo>
                    <a:pt x="1178" y="476"/>
                  </a:lnTo>
                  <a:lnTo>
                    <a:pt x="1202" y="476"/>
                  </a:lnTo>
                  <a:lnTo>
                    <a:pt x="1202" y="476"/>
                  </a:lnTo>
                  <a:lnTo>
                    <a:pt x="1214" y="476"/>
                  </a:lnTo>
                  <a:lnTo>
                    <a:pt x="1214" y="476"/>
                  </a:lnTo>
                  <a:lnTo>
                    <a:pt x="1261" y="476"/>
                  </a:lnTo>
                  <a:lnTo>
                    <a:pt x="1261" y="476"/>
                  </a:lnTo>
                  <a:lnTo>
                    <a:pt x="1273" y="476"/>
                  </a:lnTo>
                  <a:lnTo>
                    <a:pt x="1273" y="476"/>
                  </a:lnTo>
                  <a:lnTo>
                    <a:pt x="1296" y="476"/>
                  </a:lnTo>
                  <a:lnTo>
                    <a:pt x="1296" y="476"/>
                  </a:lnTo>
                  <a:lnTo>
                    <a:pt x="1308" y="476"/>
                  </a:lnTo>
                  <a:lnTo>
                    <a:pt x="1308" y="476"/>
                  </a:lnTo>
                  <a:lnTo>
                    <a:pt x="1332" y="476"/>
                  </a:lnTo>
                  <a:lnTo>
                    <a:pt x="1332" y="476"/>
                  </a:lnTo>
                  <a:lnTo>
                    <a:pt x="1343" y="476"/>
                  </a:lnTo>
                  <a:lnTo>
                    <a:pt x="1343" y="476"/>
                  </a:lnTo>
                  <a:lnTo>
                    <a:pt x="1367" y="476"/>
                  </a:lnTo>
                  <a:lnTo>
                    <a:pt x="1367" y="476"/>
                  </a:lnTo>
                  <a:lnTo>
                    <a:pt x="1379" y="476"/>
                  </a:lnTo>
                  <a:lnTo>
                    <a:pt x="1379" y="476"/>
                  </a:lnTo>
                  <a:lnTo>
                    <a:pt x="1405" y="476"/>
                  </a:lnTo>
                  <a:lnTo>
                    <a:pt x="1405" y="476"/>
                  </a:lnTo>
                  <a:lnTo>
                    <a:pt x="1416" y="476"/>
                  </a:lnTo>
                  <a:lnTo>
                    <a:pt x="1416" y="476"/>
                  </a:lnTo>
                  <a:lnTo>
                    <a:pt x="1440" y="476"/>
                  </a:lnTo>
                  <a:lnTo>
                    <a:pt x="1440" y="476"/>
                  </a:lnTo>
                  <a:lnTo>
                    <a:pt x="1452" y="476"/>
                  </a:lnTo>
                  <a:lnTo>
                    <a:pt x="1452" y="476"/>
                  </a:lnTo>
                  <a:lnTo>
                    <a:pt x="1475" y="476"/>
                  </a:lnTo>
                  <a:lnTo>
                    <a:pt x="1475" y="476"/>
                  </a:lnTo>
                  <a:lnTo>
                    <a:pt x="1487" y="476"/>
                  </a:lnTo>
                  <a:lnTo>
                    <a:pt x="1487" y="476"/>
                  </a:lnTo>
                  <a:lnTo>
                    <a:pt x="1534" y="476"/>
                  </a:lnTo>
                  <a:lnTo>
                    <a:pt x="1534" y="476"/>
                  </a:lnTo>
                  <a:lnTo>
                    <a:pt x="1546" y="476"/>
                  </a:lnTo>
                  <a:lnTo>
                    <a:pt x="1546" y="476"/>
                  </a:lnTo>
                  <a:lnTo>
                    <a:pt x="1570" y="476"/>
                  </a:lnTo>
                  <a:lnTo>
                    <a:pt x="1570" y="476"/>
                  </a:lnTo>
                  <a:lnTo>
                    <a:pt x="1581" y="476"/>
                  </a:lnTo>
                  <a:lnTo>
                    <a:pt x="1581" y="476"/>
                  </a:lnTo>
                  <a:lnTo>
                    <a:pt x="1605" y="476"/>
                  </a:lnTo>
                  <a:lnTo>
                    <a:pt x="1605" y="476"/>
                  </a:lnTo>
                  <a:lnTo>
                    <a:pt x="1617" y="476"/>
                  </a:lnTo>
                  <a:lnTo>
                    <a:pt x="1617" y="476"/>
                  </a:lnTo>
                  <a:lnTo>
                    <a:pt x="1643" y="476"/>
                  </a:lnTo>
                  <a:lnTo>
                    <a:pt x="1643" y="476"/>
                  </a:lnTo>
                  <a:lnTo>
                    <a:pt x="1654" y="476"/>
                  </a:lnTo>
                  <a:lnTo>
                    <a:pt x="1654" y="476"/>
                  </a:lnTo>
                  <a:lnTo>
                    <a:pt x="1678" y="476"/>
                  </a:lnTo>
                  <a:lnTo>
                    <a:pt x="1678" y="476"/>
                  </a:lnTo>
                  <a:lnTo>
                    <a:pt x="1690" y="476"/>
                  </a:lnTo>
                  <a:lnTo>
                    <a:pt x="1690" y="476"/>
                  </a:lnTo>
                  <a:lnTo>
                    <a:pt x="1713" y="476"/>
                  </a:lnTo>
                  <a:lnTo>
                    <a:pt x="1713" y="476"/>
                  </a:lnTo>
                  <a:lnTo>
                    <a:pt x="1725" y="476"/>
                  </a:lnTo>
                  <a:lnTo>
                    <a:pt x="1725" y="476"/>
                  </a:lnTo>
                  <a:lnTo>
                    <a:pt x="1749" y="476"/>
                  </a:lnTo>
                  <a:lnTo>
                    <a:pt x="1749" y="476"/>
                  </a:lnTo>
                  <a:lnTo>
                    <a:pt x="1760" y="476"/>
                  </a:lnTo>
                  <a:lnTo>
                    <a:pt x="1760" y="476"/>
                  </a:lnTo>
                  <a:lnTo>
                    <a:pt x="1808" y="476"/>
                  </a:lnTo>
                  <a:lnTo>
                    <a:pt x="1808" y="476"/>
                  </a:lnTo>
                  <a:lnTo>
                    <a:pt x="1819" y="476"/>
                  </a:lnTo>
                  <a:lnTo>
                    <a:pt x="1819" y="476"/>
                  </a:lnTo>
                  <a:lnTo>
                    <a:pt x="1843" y="476"/>
                  </a:lnTo>
                  <a:lnTo>
                    <a:pt x="1843" y="476"/>
                  </a:lnTo>
                  <a:lnTo>
                    <a:pt x="1855" y="476"/>
                  </a:lnTo>
                  <a:lnTo>
                    <a:pt x="1855" y="476"/>
                  </a:lnTo>
                  <a:lnTo>
                    <a:pt x="1878" y="476"/>
                  </a:lnTo>
                  <a:lnTo>
                    <a:pt x="1878" y="476"/>
                  </a:lnTo>
                  <a:lnTo>
                    <a:pt x="1892" y="476"/>
                  </a:lnTo>
                  <a:lnTo>
                    <a:pt x="1892" y="476"/>
                  </a:lnTo>
                  <a:lnTo>
                    <a:pt x="1916" y="476"/>
                  </a:lnTo>
                  <a:lnTo>
                    <a:pt x="1916" y="476"/>
                  </a:lnTo>
                  <a:lnTo>
                    <a:pt x="1928" y="476"/>
                  </a:lnTo>
                  <a:lnTo>
                    <a:pt x="1928" y="476"/>
                  </a:lnTo>
                  <a:lnTo>
                    <a:pt x="1951" y="476"/>
                  </a:lnTo>
                  <a:lnTo>
                    <a:pt x="1951" y="476"/>
                  </a:lnTo>
                  <a:lnTo>
                    <a:pt x="1963" y="476"/>
                  </a:lnTo>
                  <a:lnTo>
                    <a:pt x="1963" y="476"/>
                  </a:lnTo>
                  <a:lnTo>
                    <a:pt x="1987" y="476"/>
                  </a:lnTo>
                  <a:lnTo>
                    <a:pt x="1987" y="476"/>
                  </a:lnTo>
                  <a:lnTo>
                    <a:pt x="1998" y="476"/>
                  </a:lnTo>
                  <a:lnTo>
                    <a:pt x="1998" y="476"/>
                  </a:lnTo>
                  <a:lnTo>
                    <a:pt x="2022" y="476"/>
                  </a:lnTo>
                  <a:lnTo>
                    <a:pt x="2022" y="476"/>
                  </a:lnTo>
                  <a:lnTo>
                    <a:pt x="2034" y="476"/>
                  </a:lnTo>
                  <a:lnTo>
                    <a:pt x="2034" y="476"/>
                  </a:lnTo>
                  <a:lnTo>
                    <a:pt x="2081" y="476"/>
                  </a:lnTo>
                  <a:lnTo>
                    <a:pt x="2081" y="476"/>
                  </a:lnTo>
                  <a:lnTo>
                    <a:pt x="2093" y="476"/>
                  </a:lnTo>
                  <a:lnTo>
                    <a:pt x="2093" y="476"/>
                  </a:lnTo>
                  <a:lnTo>
                    <a:pt x="2116" y="476"/>
                  </a:lnTo>
                  <a:lnTo>
                    <a:pt x="2116" y="476"/>
                  </a:lnTo>
                  <a:lnTo>
                    <a:pt x="2130" y="476"/>
                  </a:lnTo>
                  <a:lnTo>
                    <a:pt x="2130" y="476"/>
                  </a:lnTo>
                  <a:lnTo>
                    <a:pt x="2154" y="476"/>
                  </a:lnTo>
                  <a:lnTo>
                    <a:pt x="2154" y="476"/>
                  </a:lnTo>
                  <a:lnTo>
                    <a:pt x="2166" y="476"/>
                  </a:lnTo>
                  <a:lnTo>
                    <a:pt x="2166" y="476"/>
                  </a:lnTo>
                  <a:lnTo>
                    <a:pt x="2189" y="476"/>
                  </a:lnTo>
                  <a:lnTo>
                    <a:pt x="2189" y="476"/>
                  </a:lnTo>
                  <a:lnTo>
                    <a:pt x="2201" y="476"/>
                  </a:lnTo>
                  <a:lnTo>
                    <a:pt x="2201" y="476"/>
                  </a:lnTo>
                  <a:lnTo>
                    <a:pt x="2225" y="476"/>
                  </a:lnTo>
                  <a:lnTo>
                    <a:pt x="2225" y="476"/>
                  </a:lnTo>
                  <a:lnTo>
                    <a:pt x="2236" y="476"/>
                  </a:lnTo>
                  <a:lnTo>
                    <a:pt x="2236" y="476"/>
                  </a:lnTo>
                  <a:lnTo>
                    <a:pt x="2260" y="476"/>
                  </a:lnTo>
                  <a:lnTo>
                    <a:pt x="2260" y="476"/>
                  </a:lnTo>
                  <a:lnTo>
                    <a:pt x="2272" y="476"/>
                  </a:lnTo>
                  <a:lnTo>
                    <a:pt x="2272" y="476"/>
                  </a:lnTo>
                  <a:lnTo>
                    <a:pt x="2295" y="476"/>
                  </a:lnTo>
                  <a:lnTo>
                    <a:pt x="2295" y="476"/>
                  </a:lnTo>
                  <a:lnTo>
                    <a:pt x="2307" y="476"/>
                  </a:lnTo>
                  <a:lnTo>
                    <a:pt x="2307" y="476"/>
                  </a:lnTo>
                  <a:lnTo>
                    <a:pt x="2331" y="476"/>
                  </a:lnTo>
                  <a:lnTo>
                    <a:pt x="2331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 bwMode="auto">
            <a:xfrm flipH="1">
              <a:off x="5410516" y="3194420"/>
              <a:ext cx="2948463" cy="602088"/>
            </a:xfrm>
            <a:custGeom>
              <a:avLst/>
              <a:gdLst>
                <a:gd name="T0" fmla="*/ 2260 w 2331"/>
                <a:gd name="T1" fmla="*/ 262 h 476"/>
                <a:gd name="T2" fmla="*/ 2236 w 2331"/>
                <a:gd name="T3" fmla="*/ 273 h 476"/>
                <a:gd name="T4" fmla="*/ 2177 w 2331"/>
                <a:gd name="T5" fmla="*/ 273 h 476"/>
                <a:gd name="T6" fmla="*/ 2135 w 2331"/>
                <a:gd name="T7" fmla="*/ 238 h 476"/>
                <a:gd name="T8" fmla="*/ 2104 w 2331"/>
                <a:gd name="T9" fmla="*/ 285 h 476"/>
                <a:gd name="T10" fmla="*/ 2076 w 2331"/>
                <a:gd name="T11" fmla="*/ 285 h 476"/>
                <a:gd name="T12" fmla="*/ 2053 w 2331"/>
                <a:gd name="T13" fmla="*/ 297 h 476"/>
                <a:gd name="T14" fmla="*/ 1998 w 2331"/>
                <a:gd name="T15" fmla="*/ 320 h 476"/>
                <a:gd name="T16" fmla="*/ 1951 w 2331"/>
                <a:gd name="T17" fmla="*/ 179 h 476"/>
                <a:gd name="T18" fmla="*/ 1904 w 2331"/>
                <a:gd name="T19" fmla="*/ 153 h 476"/>
                <a:gd name="T20" fmla="*/ 1796 w 2331"/>
                <a:gd name="T21" fmla="*/ 262 h 476"/>
                <a:gd name="T22" fmla="*/ 1737 w 2331"/>
                <a:gd name="T23" fmla="*/ 285 h 476"/>
                <a:gd name="T24" fmla="*/ 1702 w 2331"/>
                <a:gd name="T25" fmla="*/ 262 h 476"/>
                <a:gd name="T26" fmla="*/ 1654 w 2331"/>
                <a:gd name="T27" fmla="*/ 231 h 476"/>
                <a:gd name="T28" fmla="*/ 1628 w 2331"/>
                <a:gd name="T29" fmla="*/ 273 h 476"/>
                <a:gd name="T30" fmla="*/ 1581 w 2331"/>
                <a:gd name="T31" fmla="*/ 250 h 476"/>
                <a:gd name="T32" fmla="*/ 1570 w 2331"/>
                <a:gd name="T33" fmla="*/ 141 h 476"/>
                <a:gd name="T34" fmla="*/ 1534 w 2331"/>
                <a:gd name="T35" fmla="*/ 141 h 476"/>
                <a:gd name="T36" fmla="*/ 1499 w 2331"/>
                <a:gd name="T37" fmla="*/ 184 h 476"/>
                <a:gd name="T38" fmla="*/ 1475 w 2331"/>
                <a:gd name="T39" fmla="*/ 285 h 476"/>
                <a:gd name="T40" fmla="*/ 1428 w 2331"/>
                <a:gd name="T41" fmla="*/ 297 h 476"/>
                <a:gd name="T42" fmla="*/ 1428 w 2331"/>
                <a:gd name="T43" fmla="*/ 118 h 476"/>
                <a:gd name="T44" fmla="*/ 1355 w 2331"/>
                <a:gd name="T45" fmla="*/ 106 h 476"/>
                <a:gd name="T46" fmla="*/ 1343 w 2331"/>
                <a:gd name="T47" fmla="*/ 214 h 476"/>
                <a:gd name="T48" fmla="*/ 1320 w 2331"/>
                <a:gd name="T49" fmla="*/ 309 h 476"/>
                <a:gd name="T50" fmla="*/ 1296 w 2331"/>
                <a:gd name="T51" fmla="*/ 356 h 476"/>
                <a:gd name="T52" fmla="*/ 1280 w 2331"/>
                <a:gd name="T53" fmla="*/ 297 h 476"/>
                <a:gd name="T54" fmla="*/ 1237 w 2331"/>
                <a:gd name="T55" fmla="*/ 273 h 476"/>
                <a:gd name="T56" fmla="*/ 1195 w 2331"/>
                <a:gd name="T57" fmla="*/ 297 h 476"/>
                <a:gd name="T58" fmla="*/ 1171 w 2331"/>
                <a:gd name="T59" fmla="*/ 344 h 476"/>
                <a:gd name="T60" fmla="*/ 1141 w 2331"/>
                <a:gd name="T61" fmla="*/ 297 h 476"/>
                <a:gd name="T62" fmla="*/ 1105 w 2331"/>
                <a:gd name="T63" fmla="*/ 273 h 476"/>
                <a:gd name="T64" fmla="*/ 952 w 2331"/>
                <a:gd name="T65" fmla="*/ 344 h 476"/>
                <a:gd name="T66" fmla="*/ 903 w 2331"/>
                <a:gd name="T67" fmla="*/ 262 h 476"/>
                <a:gd name="T68" fmla="*/ 856 w 2331"/>
                <a:gd name="T69" fmla="*/ 59 h 476"/>
                <a:gd name="T70" fmla="*/ 750 w 2331"/>
                <a:gd name="T71" fmla="*/ 35 h 476"/>
                <a:gd name="T72" fmla="*/ 738 w 2331"/>
                <a:gd name="T73" fmla="*/ 141 h 476"/>
                <a:gd name="T74" fmla="*/ 726 w 2331"/>
                <a:gd name="T75" fmla="*/ 278 h 476"/>
                <a:gd name="T76" fmla="*/ 667 w 2331"/>
                <a:gd name="T77" fmla="*/ 273 h 476"/>
                <a:gd name="T78" fmla="*/ 618 w 2331"/>
                <a:gd name="T79" fmla="*/ 297 h 476"/>
                <a:gd name="T80" fmla="*/ 559 w 2331"/>
                <a:gd name="T81" fmla="*/ 320 h 476"/>
                <a:gd name="T82" fmla="*/ 523 w 2331"/>
                <a:gd name="T83" fmla="*/ 344 h 476"/>
                <a:gd name="T84" fmla="*/ 429 w 2331"/>
                <a:gd name="T85" fmla="*/ 339 h 476"/>
                <a:gd name="T86" fmla="*/ 380 w 2331"/>
                <a:gd name="T87" fmla="*/ 356 h 476"/>
                <a:gd name="T88" fmla="*/ 250 w 2331"/>
                <a:gd name="T89" fmla="*/ 356 h 476"/>
                <a:gd name="T90" fmla="*/ 179 w 2331"/>
                <a:gd name="T91" fmla="*/ 356 h 476"/>
                <a:gd name="T92" fmla="*/ 0 w 2331"/>
                <a:gd name="T93" fmla="*/ 415 h 476"/>
                <a:gd name="T94" fmla="*/ 142 w 2331"/>
                <a:gd name="T95" fmla="*/ 476 h 476"/>
                <a:gd name="T96" fmla="*/ 309 w 2331"/>
                <a:gd name="T97" fmla="*/ 476 h 476"/>
                <a:gd name="T98" fmla="*/ 488 w 2331"/>
                <a:gd name="T99" fmla="*/ 476 h 476"/>
                <a:gd name="T100" fmla="*/ 653 w 2331"/>
                <a:gd name="T101" fmla="*/ 476 h 476"/>
                <a:gd name="T102" fmla="*/ 832 w 2331"/>
                <a:gd name="T103" fmla="*/ 476 h 476"/>
                <a:gd name="T104" fmla="*/ 1023 w 2331"/>
                <a:gd name="T105" fmla="*/ 476 h 476"/>
                <a:gd name="T106" fmla="*/ 1178 w 2331"/>
                <a:gd name="T107" fmla="*/ 476 h 476"/>
                <a:gd name="T108" fmla="*/ 1367 w 2331"/>
                <a:gd name="T109" fmla="*/ 476 h 476"/>
                <a:gd name="T110" fmla="*/ 1546 w 2331"/>
                <a:gd name="T111" fmla="*/ 476 h 476"/>
                <a:gd name="T112" fmla="*/ 1713 w 2331"/>
                <a:gd name="T113" fmla="*/ 476 h 476"/>
                <a:gd name="T114" fmla="*/ 1892 w 2331"/>
                <a:gd name="T115" fmla="*/ 476 h 476"/>
                <a:gd name="T116" fmla="*/ 2081 w 2331"/>
                <a:gd name="T117" fmla="*/ 476 h 476"/>
                <a:gd name="T118" fmla="*/ 2236 w 2331"/>
                <a:gd name="T119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31" h="476">
                  <a:moveTo>
                    <a:pt x="2331" y="226"/>
                  </a:moveTo>
                  <a:lnTo>
                    <a:pt x="2331" y="226"/>
                  </a:lnTo>
                  <a:lnTo>
                    <a:pt x="2295" y="226"/>
                  </a:lnTo>
                  <a:lnTo>
                    <a:pt x="2295" y="226"/>
                  </a:lnTo>
                  <a:lnTo>
                    <a:pt x="2283" y="226"/>
                  </a:lnTo>
                  <a:lnTo>
                    <a:pt x="2283" y="226"/>
                  </a:lnTo>
                  <a:lnTo>
                    <a:pt x="2272" y="226"/>
                  </a:lnTo>
                  <a:lnTo>
                    <a:pt x="2272" y="226"/>
                  </a:lnTo>
                  <a:lnTo>
                    <a:pt x="2272" y="231"/>
                  </a:lnTo>
                  <a:lnTo>
                    <a:pt x="2272" y="238"/>
                  </a:lnTo>
                  <a:lnTo>
                    <a:pt x="2272" y="238"/>
                  </a:lnTo>
                  <a:lnTo>
                    <a:pt x="2267" y="238"/>
                  </a:lnTo>
                  <a:lnTo>
                    <a:pt x="2262" y="236"/>
                  </a:lnTo>
                  <a:lnTo>
                    <a:pt x="2260" y="238"/>
                  </a:lnTo>
                  <a:lnTo>
                    <a:pt x="2260" y="238"/>
                  </a:lnTo>
                  <a:lnTo>
                    <a:pt x="2260" y="250"/>
                  </a:lnTo>
                  <a:lnTo>
                    <a:pt x="2260" y="250"/>
                  </a:lnTo>
                  <a:lnTo>
                    <a:pt x="2260" y="262"/>
                  </a:lnTo>
                  <a:lnTo>
                    <a:pt x="2260" y="262"/>
                  </a:lnTo>
                  <a:lnTo>
                    <a:pt x="2260" y="273"/>
                  </a:lnTo>
                  <a:lnTo>
                    <a:pt x="2260" y="273"/>
                  </a:lnTo>
                  <a:lnTo>
                    <a:pt x="2260" y="297"/>
                  </a:lnTo>
                  <a:lnTo>
                    <a:pt x="2260" y="297"/>
                  </a:lnTo>
                  <a:lnTo>
                    <a:pt x="2260" y="344"/>
                  </a:lnTo>
                  <a:lnTo>
                    <a:pt x="2260" y="344"/>
                  </a:lnTo>
                  <a:lnTo>
                    <a:pt x="2248" y="344"/>
                  </a:lnTo>
                  <a:lnTo>
                    <a:pt x="2248" y="344"/>
                  </a:lnTo>
                  <a:lnTo>
                    <a:pt x="2241" y="344"/>
                  </a:lnTo>
                  <a:lnTo>
                    <a:pt x="2236" y="344"/>
                  </a:lnTo>
                  <a:lnTo>
                    <a:pt x="2236" y="344"/>
                  </a:lnTo>
                  <a:lnTo>
                    <a:pt x="2236" y="332"/>
                  </a:lnTo>
                  <a:lnTo>
                    <a:pt x="2236" y="332"/>
                  </a:lnTo>
                  <a:lnTo>
                    <a:pt x="2236" y="320"/>
                  </a:lnTo>
                  <a:lnTo>
                    <a:pt x="2236" y="320"/>
                  </a:lnTo>
                  <a:lnTo>
                    <a:pt x="2236" y="273"/>
                  </a:lnTo>
                  <a:lnTo>
                    <a:pt x="2236" y="273"/>
                  </a:lnTo>
                  <a:lnTo>
                    <a:pt x="2225" y="273"/>
                  </a:lnTo>
                  <a:lnTo>
                    <a:pt x="2225" y="273"/>
                  </a:lnTo>
                  <a:lnTo>
                    <a:pt x="2213" y="273"/>
                  </a:lnTo>
                  <a:lnTo>
                    <a:pt x="2213" y="273"/>
                  </a:lnTo>
                  <a:lnTo>
                    <a:pt x="2201" y="273"/>
                  </a:lnTo>
                  <a:lnTo>
                    <a:pt x="2201" y="273"/>
                  </a:lnTo>
                  <a:lnTo>
                    <a:pt x="2194" y="273"/>
                  </a:lnTo>
                  <a:lnTo>
                    <a:pt x="2189" y="273"/>
                  </a:lnTo>
                  <a:lnTo>
                    <a:pt x="2189" y="273"/>
                  </a:lnTo>
                  <a:lnTo>
                    <a:pt x="2189" y="278"/>
                  </a:lnTo>
                  <a:lnTo>
                    <a:pt x="2189" y="285"/>
                  </a:lnTo>
                  <a:lnTo>
                    <a:pt x="2189" y="285"/>
                  </a:lnTo>
                  <a:lnTo>
                    <a:pt x="2187" y="285"/>
                  </a:lnTo>
                  <a:lnTo>
                    <a:pt x="2182" y="285"/>
                  </a:lnTo>
                  <a:lnTo>
                    <a:pt x="2177" y="285"/>
                  </a:lnTo>
                  <a:lnTo>
                    <a:pt x="2177" y="285"/>
                  </a:lnTo>
                  <a:lnTo>
                    <a:pt x="2177" y="273"/>
                  </a:lnTo>
                  <a:lnTo>
                    <a:pt x="2177" y="273"/>
                  </a:lnTo>
                  <a:lnTo>
                    <a:pt x="2177" y="262"/>
                  </a:lnTo>
                  <a:lnTo>
                    <a:pt x="2177" y="262"/>
                  </a:lnTo>
                  <a:lnTo>
                    <a:pt x="2177" y="255"/>
                  </a:lnTo>
                  <a:lnTo>
                    <a:pt x="2177" y="250"/>
                  </a:lnTo>
                  <a:lnTo>
                    <a:pt x="2177" y="250"/>
                  </a:lnTo>
                  <a:lnTo>
                    <a:pt x="2170" y="250"/>
                  </a:lnTo>
                  <a:lnTo>
                    <a:pt x="2166" y="250"/>
                  </a:lnTo>
                  <a:lnTo>
                    <a:pt x="2166" y="250"/>
                  </a:lnTo>
                  <a:lnTo>
                    <a:pt x="2166" y="243"/>
                  </a:lnTo>
                  <a:lnTo>
                    <a:pt x="2166" y="238"/>
                  </a:lnTo>
                  <a:lnTo>
                    <a:pt x="2166" y="238"/>
                  </a:lnTo>
                  <a:lnTo>
                    <a:pt x="2163" y="236"/>
                  </a:lnTo>
                  <a:lnTo>
                    <a:pt x="2159" y="238"/>
                  </a:lnTo>
                  <a:lnTo>
                    <a:pt x="2154" y="238"/>
                  </a:lnTo>
                  <a:lnTo>
                    <a:pt x="2154" y="238"/>
                  </a:lnTo>
                  <a:lnTo>
                    <a:pt x="2142" y="238"/>
                  </a:lnTo>
                  <a:lnTo>
                    <a:pt x="2142" y="238"/>
                  </a:lnTo>
                  <a:lnTo>
                    <a:pt x="2135" y="238"/>
                  </a:lnTo>
                  <a:lnTo>
                    <a:pt x="2130" y="238"/>
                  </a:lnTo>
                  <a:lnTo>
                    <a:pt x="2130" y="238"/>
                  </a:lnTo>
                  <a:lnTo>
                    <a:pt x="2128" y="240"/>
                  </a:lnTo>
                  <a:lnTo>
                    <a:pt x="2128" y="243"/>
                  </a:lnTo>
                  <a:lnTo>
                    <a:pt x="2130" y="250"/>
                  </a:lnTo>
                  <a:lnTo>
                    <a:pt x="2130" y="250"/>
                  </a:lnTo>
                  <a:lnTo>
                    <a:pt x="2116" y="250"/>
                  </a:lnTo>
                  <a:lnTo>
                    <a:pt x="2116" y="250"/>
                  </a:lnTo>
                  <a:lnTo>
                    <a:pt x="2111" y="250"/>
                  </a:lnTo>
                  <a:lnTo>
                    <a:pt x="2104" y="250"/>
                  </a:lnTo>
                  <a:lnTo>
                    <a:pt x="2104" y="250"/>
                  </a:lnTo>
                  <a:lnTo>
                    <a:pt x="2104" y="255"/>
                  </a:lnTo>
                  <a:lnTo>
                    <a:pt x="2104" y="262"/>
                  </a:lnTo>
                  <a:lnTo>
                    <a:pt x="2104" y="262"/>
                  </a:lnTo>
                  <a:lnTo>
                    <a:pt x="2104" y="266"/>
                  </a:lnTo>
                  <a:lnTo>
                    <a:pt x="2104" y="273"/>
                  </a:lnTo>
                  <a:lnTo>
                    <a:pt x="2104" y="273"/>
                  </a:lnTo>
                  <a:lnTo>
                    <a:pt x="2104" y="285"/>
                  </a:lnTo>
                  <a:lnTo>
                    <a:pt x="2104" y="285"/>
                  </a:lnTo>
                  <a:lnTo>
                    <a:pt x="2104" y="309"/>
                  </a:lnTo>
                  <a:lnTo>
                    <a:pt x="2104" y="309"/>
                  </a:lnTo>
                  <a:lnTo>
                    <a:pt x="2100" y="309"/>
                  </a:lnTo>
                  <a:lnTo>
                    <a:pt x="2093" y="309"/>
                  </a:lnTo>
                  <a:lnTo>
                    <a:pt x="2093" y="309"/>
                  </a:lnTo>
                  <a:lnTo>
                    <a:pt x="2093" y="304"/>
                  </a:lnTo>
                  <a:lnTo>
                    <a:pt x="2093" y="297"/>
                  </a:lnTo>
                  <a:lnTo>
                    <a:pt x="2093" y="297"/>
                  </a:lnTo>
                  <a:lnTo>
                    <a:pt x="2088" y="297"/>
                  </a:lnTo>
                  <a:lnTo>
                    <a:pt x="2081" y="297"/>
                  </a:lnTo>
                  <a:lnTo>
                    <a:pt x="2081" y="297"/>
                  </a:lnTo>
                  <a:lnTo>
                    <a:pt x="2081" y="295"/>
                  </a:lnTo>
                  <a:lnTo>
                    <a:pt x="2081" y="292"/>
                  </a:lnTo>
                  <a:lnTo>
                    <a:pt x="2081" y="285"/>
                  </a:lnTo>
                  <a:lnTo>
                    <a:pt x="2081" y="285"/>
                  </a:lnTo>
                  <a:lnTo>
                    <a:pt x="2078" y="285"/>
                  </a:lnTo>
                  <a:lnTo>
                    <a:pt x="2076" y="285"/>
                  </a:lnTo>
                  <a:lnTo>
                    <a:pt x="2069" y="285"/>
                  </a:lnTo>
                  <a:lnTo>
                    <a:pt x="2069" y="285"/>
                  </a:lnTo>
                  <a:lnTo>
                    <a:pt x="2069" y="283"/>
                  </a:lnTo>
                  <a:lnTo>
                    <a:pt x="2069" y="278"/>
                  </a:lnTo>
                  <a:lnTo>
                    <a:pt x="2069" y="273"/>
                  </a:lnTo>
                  <a:lnTo>
                    <a:pt x="2069" y="273"/>
                  </a:lnTo>
                  <a:lnTo>
                    <a:pt x="2069" y="266"/>
                  </a:lnTo>
                  <a:lnTo>
                    <a:pt x="2071" y="264"/>
                  </a:lnTo>
                  <a:lnTo>
                    <a:pt x="2069" y="262"/>
                  </a:lnTo>
                  <a:lnTo>
                    <a:pt x="2069" y="262"/>
                  </a:lnTo>
                  <a:lnTo>
                    <a:pt x="2057" y="262"/>
                  </a:lnTo>
                  <a:lnTo>
                    <a:pt x="2057" y="262"/>
                  </a:lnTo>
                  <a:lnTo>
                    <a:pt x="2057" y="266"/>
                  </a:lnTo>
                  <a:lnTo>
                    <a:pt x="2057" y="273"/>
                  </a:lnTo>
                  <a:lnTo>
                    <a:pt x="2057" y="273"/>
                  </a:lnTo>
                  <a:lnTo>
                    <a:pt x="2057" y="297"/>
                  </a:lnTo>
                  <a:lnTo>
                    <a:pt x="2057" y="297"/>
                  </a:lnTo>
                  <a:lnTo>
                    <a:pt x="2053" y="297"/>
                  </a:lnTo>
                  <a:lnTo>
                    <a:pt x="2048" y="297"/>
                  </a:lnTo>
                  <a:lnTo>
                    <a:pt x="2046" y="297"/>
                  </a:lnTo>
                  <a:lnTo>
                    <a:pt x="2046" y="297"/>
                  </a:lnTo>
                  <a:lnTo>
                    <a:pt x="2046" y="304"/>
                  </a:lnTo>
                  <a:lnTo>
                    <a:pt x="2046" y="309"/>
                  </a:lnTo>
                  <a:lnTo>
                    <a:pt x="2046" y="309"/>
                  </a:lnTo>
                  <a:lnTo>
                    <a:pt x="2041" y="309"/>
                  </a:lnTo>
                  <a:lnTo>
                    <a:pt x="2034" y="309"/>
                  </a:lnTo>
                  <a:lnTo>
                    <a:pt x="2034" y="309"/>
                  </a:lnTo>
                  <a:lnTo>
                    <a:pt x="2027" y="309"/>
                  </a:lnTo>
                  <a:lnTo>
                    <a:pt x="2022" y="309"/>
                  </a:lnTo>
                  <a:lnTo>
                    <a:pt x="2022" y="309"/>
                  </a:lnTo>
                  <a:lnTo>
                    <a:pt x="2022" y="311"/>
                  </a:lnTo>
                  <a:lnTo>
                    <a:pt x="2022" y="316"/>
                  </a:lnTo>
                  <a:lnTo>
                    <a:pt x="2022" y="320"/>
                  </a:lnTo>
                  <a:lnTo>
                    <a:pt x="2022" y="320"/>
                  </a:lnTo>
                  <a:lnTo>
                    <a:pt x="1998" y="320"/>
                  </a:lnTo>
                  <a:lnTo>
                    <a:pt x="1998" y="320"/>
                  </a:lnTo>
                  <a:lnTo>
                    <a:pt x="1951" y="320"/>
                  </a:lnTo>
                  <a:lnTo>
                    <a:pt x="1951" y="320"/>
                  </a:lnTo>
                  <a:lnTo>
                    <a:pt x="1951" y="309"/>
                  </a:lnTo>
                  <a:lnTo>
                    <a:pt x="1951" y="309"/>
                  </a:lnTo>
                  <a:lnTo>
                    <a:pt x="1951" y="285"/>
                  </a:lnTo>
                  <a:lnTo>
                    <a:pt x="1951" y="285"/>
                  </a:lnTo>
                  <a:lnTo>
                    <a:pt x="1951" y="273"/>
                  </a:lnTo>
                  <a:lnTo>
                    <a:pt x="1951" y="273"/>
                  </a:lnTo>
                  <a:lnTo>
                    <a:pt x="1951" y="250"/>
                  </a:lnTo>
                  <a:lnTo>
                    <a:pt x="1951" y="250"/>
                  </a:lnTo>
                  <a:lnTo>
                    <a:pt x="1951" y="238"/>
                  </a:lnTo>
                  <a:lnTo>
                    <a:pt x="1951" y="238"/>
                  </a:lnTo>
                  <a:lnTo>
                    <a:pt x="1951" y="214"/>
                  </a:lnTo>
                  <a:lnTo>
                    <a:pt x="1951" y="214"/>
                  </a:lnTo>
                  <a:lnTo>
                    <a:pt x="1951" y="203"/>
                  </a:lnTo>
                  <a:lnTo>
                    <a:pt x="1951" y="203"/>
                  </a:lnTo>
                  <a:lnTo>
                    <a:pt x="1951" y="179"/>
                  </a:lnTo>
                  <a:lnTo>
                    <a:pt x="1951" y="179"/>
                  </a:lnTo>
                  <a:lnTo>
                    <a:pt x="1951" y="153"/>
                  </a:lnTo>
                  <a:lnTo>
                    <a:pt x="1951" y="153"/>
                  </a:lnTo>
                  <a:lnTo>
                    <a:pt x="1944" y="153"/>
                  </a:lnTo>
                  <a:lnTo>
                    <a:pt x="1942" y="156"/>
                  </a:lnTo>
                  <a:lnTo>
                    <a:pt x="1939" y="153"/>
                  </a:lnTo>
                  <a:lnTo>
                    <a:pt x="1939" y="153"/>
                  </a:lnTo>
                  <a:lnTo>
                    <a:pt x="1939" y="148"/>
                  </a:lnTo>
                  <a:lnTo>
                    <a:pt x="1939" y="141"/>
                  </a:lnTo>
                  <a:lnTo>
                    <a:pt x="1939" y="141"/>
                  </a:lnTo>
                  <a:lnTo>
                    <a:pt x="1932" y="141"/>
                  </a:lnTo>
                  <a:lnTo>
                    <a:pt x="1928" y="141"/>
                  </a:lnTo>
                  <a:lnTo>
                    <a:pt x="1928" y="141"/>
                  </a:lnTo>
                  <a:lnTo>
                    <a:pt x="1916" y="141"/>
                  </a:lnTo>
                  <a:lnTo>
                    <a:pt x="1916" y="141"/>
                  </a:lnTo>
                  <a:lnTo>
                    <a:pt x="1904" y="141"/>
                  </a:lnTo>
                  <a:lnTo>
                    <a:pt x="1904" y="141"/>
                  </a:lnTo>
                  <a:lnTo>
                    <a:pt x="1904" y="148"/>
                  </a:lnTo>
                  <a:lnTo>
                    <a:pt x="1904" y="153"/>
                  </a:lnTo>
                  <a:lnTo>
                    <a:pt x="1904" y="153"/>
                  </a:lnTo>
                  <a:lnTo>
                    <a:pt x="1892" y="153"/>
                  </a:lnTo>
                  <a:lnTo>
                    <a:pt x="1892" y="153"/>
                  </a:lnTo>
                  <a:lnTo>
                    <a:pt x="1878" y="153"/>
                  </a:lnTo>
                  <a:lnTo>
                    <a:pt x="1878" y="153"/>
                  </a:lnTo>
                  <a:lnTo>
                    <a:pt x="1866" y="153"/>
                  </a:lnTo>
                  <a:lnTo>
                    <a:pt x="1866" y="153"/>
                  </a:lnTo>
                  <a:lnTo>
                    <a:pt x="1843" y="153"/>
                  </a:lnTo>
                  <a:lnTo>
                    <a:pt x="1843" y="153"/>
                  </a:lnTo>
                  <a:lnTo>
                    <a:pt x="1796" y="153"/>
                  </a:lnTo>
                  <a:lnTo>
                    <a:pt x="1796" y="153"/>
                  </a:lnTo>
                  <a:lnTo>
                    <a:pt x="1796" y="165"/>
                  </a:lnTo>
                  <a:lnTo>
                    <a:pt x="1796" y="165"/>
                  </a:lnTo>
                  <a:lnTo>
                    <a:pt x="1796" y="191"/>
                  </a:lnTo>
                  <a:lnTo>
                    <a:pt x="1796" y="191"/>
                  </a:lnTo>
                  <a:lnTo>
                    <a:pt x="1796" y="238"/>
                  </a:lnTo>
                  <a:lnTo>
                    <a:pt x="1796" y="238"/>
                  </a:lnTo>
                  <a:lnTo>
                    <a:pt x="1796" y="262"/>
                  </a:lnTo>
                  <a:lnTo>
                    <a:pt x="1796" y="262"/>
                  </a:lnTo>
                  <a:lnTo>
                    <a:pt x="1796" y="273"/>
                  </a:lnTo>
                  <a:lnTo>
                    <a:pt x="1796" y="273"/>
                  </a:lnTo>
                  <a:lnTo>
                    <a:pt x="1796" y="297"/>
                  </a:lnTo>
                  <a:lnTo>
                    <a:pt x="1796" y="297"/>
                  </a:lnTo>
                  <a:lnTo>
                    <a:pt x="1784" y="297"/>
                  </a:lnTo>
                  <a:lnTo>
                    <a:pt x="1784" y="297"/>
                  </a:lnTo>
                  <a:lnTo>
                    <a:pt x="1760" y="297"/>
                  </a:lnTo>
                  <a:lnTo>
                    <a:pt x="1760" y="297"/>
                  </a:lnTo>
                  <a:lnTo>
                    <a:pt x="1760" y="290"/>
                  </a:lnTo>
                  <a:lnTo>
                    <a:pt x="1760" y="287"/>
                  </a:lnTo>
                  <a:lnTo>
                    <a:pt x="1760" y="285"/>
                  </a:lnTo>
                  <a:lnTo>
                    <a:pt x="1760" y="285"/>
                  </a:lnTo>
                  <a:lnTo>
                    <a:pt x="1756" y="285"/>
                  </a:lnTo>
                  <a:lnTo>
                    <a:pt x="1749" y="285"/>
                  </a:lnTo>
                  <a:lnTo>
                    <a:pt x="1749" y="285"/>
                  </a:lnTo>
                  <a:lnTo>
                    <a:pt x="1737" y="285"/>
                  </a:lnTo>
                  <a:lnTo>
                    <a:pt x="1737" y="285"/>
                  </a:lnTo>
                  <a:lnTo>
                    <a:pt x="1725" y="285"/>
                  </a:lnTo>
                  <a:lnTo>
                    <a:pt x="1725" y="285"/>
                  </a:lnTo>
                  <a:lnTo>
                    <a:pt x="1725" y="278"/>
                  </a:lnTo>
                  <a:lnTo>
                    <a:pt x="1725" y="276"/>
                  </a:lnTo>
                  <a:lnTo>
                    <a:pt x="1725" y="273"/>
                  </a:lnTo>
                  <a:lnTo>
                    <a:pt x="1725" y="273"/>
                  </a:lnTo>
                  <a:lnTo>
                    <a:pt x="1723" y="273"/>
                  </a:lnTo>
                  <a:lnTo>
                    <a:pt x="1718" y="273"/>
                  </a:lnTo>
                  <a:lnTo>
                    <a:pt x="1713" y="273"/>
                  </a:lnTo>
                  <a:lnTo>
                    <a:pt x="1713" y="273"/>
                  </a:lnTo>
                  <a:lnTo>
                    <a:pt x="1706" y="273"/>
                  </a:lnTo>
                  <a:lnTo>
                    <a:pt x="1704" y="273"/>
                  </a:lnTo>
                  <a:lnTo>
                    <a:pt x="1702" y="273"/>
                  </a:lnTo>
                  <a:lnTo>
                    <a:pt x="1702" y="273"/>
                  </a:lnTo>
                  <a:lnTo>
                    <a:pt x="1699" y="271"/>
                  </a:lnTo>
                  <a:lnTo>
                    <a:pt x="1702" y="266"/>
                  </a:lnTo>
                  <a:lnTo>
                    <a:pt x="1702" y="262"/>
                  </a:lnTo>
                  <a:lnTo>
                    <a:pt x="1702" y="262"/>
                  </a:lnTo>
                  <a:lnTo>
                    <a:pt x="1702" y="255"/>
                  </a:lnTo>
                  <a:lnTo>
                    <a:pt x="1702" y="250"/>
                  </a:lnTo>
                  <a:lnTo>
                    <a:pt x="1702" y="250"/>
                  </a:lnTo>
                  <a:lnTo>
                    <a:pt x="1702" y="243"/>
                  </a:lnTo>
                  <a:lnTo>
                    <a:pt x="1702" y="238"/>
                  </a:lnTo>
                  <a:lnTo>
                    <a:pt x="1702" y="238"/>
                  </a:lnTo>
                  <a:lnTo>
                    <a:pt x="1690" y="238"/>
                  </a:lnTo>
                  <a:lnTo>
                    <a:pt x="1690" y="238"/>
                  </a:lnTo>
                  <a:lnTo>
                    <a:pt x="1683" y="238"/>
                  </a:lnTo>
                  <a:lnTo>
                    <a:pt x="1678" y="238"/>
                  </a:lnTo>
                  <a:lnTo>
                    <a:pt x="1678" y="238"/>
                  </a:lnTo>
                  <a:lnTo>
                    <a:pt x="1676" y="236"/>
                  </a:lnTo>
                  <a:lnTo>
                    <a:pt x="1678" y="231"/>
                  </a:lnTo>
                  <a:lnTo>
                    <a:pt x="1678" y="226"/>
                  </a:lnTo>
                  <a:lnTo>
                    <a:pt x="1678" y="226"/>
                  </a:lnTo>
                  <a:lnTo>
                    <a:pt x="1654" y="226"/>
                  </a:lnTo>
                  <a:lnTo>
                    <a:pt x="1654" y="226"/>
                  </a:lnTo>
                  <a:lnTo>
                    <a:pt x="1654" y="231"/>
                  </a:lnTo>
                  <a:lnTo>
                    <a:pt x="1654" y="236"/>
                  </a:lnTo>
                  <a:lnTo>
                    <a:pt x="1654" y="238"/>
                  </a:lnTo>
                  <a:lnTo>
                    <a:pt x="1654" y="238"/>
                  </a:lnTo>
                  <a:lnTo>
                    <a:pt x="1652" y="238"/>
                  </a:lnTo>
                  <a:lnTo>
                    <a:pt x="1647" y="238"/>
                  </a:lnTo>
                  <a:lnTo>
                    <a:pt x="1643" y="238"/>
                  </a:lnTo>
                  <a:lnTo>
                    <a:pt x="1643" y="238"/>
                  </a:lnTo>
                  <a:lnTo>
                    <a:pt x="1636" y="238"/>
                  </a:lnTo>
                  <a:lnTo>
                    <a:pt x="1631" y="236"/>
                  </a:lnTo>
                  <a:lnTo>
                    <a:pt x="1628" y="238"/>
                  </a:lnTo>
                  <a:lnTo>
                    <a:pt x="1628" y="238"/>
                  </a:lnTo>
                  <a:lnTo>
                    <a:pt x="1628" y="243"/>
                  </a:lnTo>
                  <a:lnTo>
                    <a:pt x="1628" y="250"/>
                  </a:lnTo>
                  <a:lnTo>
                    <a:pt x="1628" y="250"/>
                  </a:lnTo>
                  <a:lnTo>
                    <a:pt x="1628" y="255"/>
                  </a:lnTo>
                  <a:lnTo>
                    <a:pt x="1628" y="262"/>
                  </a:lnTo>
                  <a:lnTo>
                    <a:pt x="1628" y="262"/>
                  </a:lnTo>
                  <a:lnTo>
                    <a:pt x="1628" y="273"/>
                  </a:lnTo>
                  <a:lnTo>
                    <a:pt x="1628" y="273"/>
                  </a:lnTo>
                  <a:lnTo>
                    <a:pt x="1631" y="280"/>
                  </a:lnTo>
                  <a:lnTo>
                    <a:pt x="1628" y="285"/>
                  </a:lnTo>
                  <a:lnTo>
                    <a:pt x="1628" y="285"/>
                  </a:lnTo>
                  <a:lnTo>
                    <a:pt x="1624" y="285"/>
                  </a:lnTo>
                  <a:lnTo>
                    <a:pt x="1617" y="285"/>
                  </a:lnTo>
                  <a:lnTo>
                    <a:pt x="1617" y="285"/>
                  </a:lnTo>
                  <a:lnTo>
                    <a:pt x="1617" y="278"/>
                  </a:lnTo>
                  <a:lnTo>
                    <a:pt x="1617" y="273"/>
                  </a:lnTo>
                  <a:lnTo>
                    <a:pt x="1617" y="273"/>
                  </a:lnTo>
                  <a:lnTo>
                    <a:pt x="1593" y="273"/>
                  </a:lnTo>
                  <a:lnTo>
                    <a:pt x="1593" y="273"/>
                  </a:lnTo>
                  <a:lnTo>
                    <a:pt x="1588" y="273"/>
                  </a:lnTo>
                  <a:lnTo>
                    <a:pt x="1581" y="273"/>
                  </a:lnTo>
                  <a:lnTo>
                    <a:pt x="1581" y="273"/>
                  </a:lnTo>
                  <a:lnTo>
                    <a:pt x="1581" y="262"/>
                  </a:lnTo>
                  <a:lnTo>
                    <a:pt x="1581" y="262"/>
                  </a:lnTo>
                  <a:lnTo>
                    <a:pt x="1581" y="250"/>
                  </a:lnTo>
                  <a:lnTo>
                    <a:pt x="1581" y="250"/>
                  </a:lnTo>
                  <a:lnTo>
                    <a:pt x="1581" y="238"/>
                  </a:lnTo>
                  <a:lnTo>
                    <a:pt x="1581" y="238"/>
                  </a:lnTo>
                  <a:lnTo>
                    <a:pt x="1581" y="191"/>
                  </a:lnTo>
                  <a:lnTo>
                    <a:pt x="1581" y="191"/>
                  </a:lnTo>
                  <a:lnTo>
                    <a:pt x="1581" y="179"/>
                  </a:lnTo>
                  <a:lnTo>
                    <a:pt x="1581" y="179"/>
                  </a:lnTo>
                  <a:lnTo>
                    <a:pt x="1581" y="172"/>
                  </a:lnTo>
                  <a:lnTo>
                    <a:pt x="1581" y="165"/>
                  </a:lnTo>
                  <a:lnTo>
                    <a:pt x="1581" y="165"/>
                  </a:lnTo>
                  <a:lnTo>
                    <a:pt x="1577" y="165"/>
                  </a:lnTo>
                  <a:lnTo>
                    <a:pt x="1570" y="165"/>
                  </a:lnTo>
                  <a:lnTo>
                    <a:pt x="1570" y="165"/>
                  </a:lnTo>
                  <a:lnTo>
                    <a:pt x="1570" y="153"/>
                  </a:lnTo>
                  <a:lnTo>
                    <a:pt x="1570" y="153"/>
                  </a:lnTo>
                  <a:lnTo>
                    <a:pt x="1570" y="148"/>
                  </a:lnTo>
                  <a:lnTo>
                    <a:pt x="1570" y="141"/>
                  </a:lnTo>
                  <a:lnTo>
                    <a:pt x="1570" y="141"/>
                  </a:lnTo>
                  <a:lnTo>
                    <a:pt x="1565" y="141"/>
                  </a:lnTo>
                  <a:lnTo>
                    <a:pt x="1558" y="141"/>
                  </a:lnTo>
                  <a:lnTo>
                    <a:pt x="1558" y="141"/>
                  </a:lnTo>
                  <a:lnTo>
                    <a:pt x="1558" y="139"/>
                  </a:lnTo>
                  <a:lnTo>
                    <a:pt x="1558" y="137"/>
                  </a:lnTo>
                  <a:lnTo>
                    <a:pt x="1558" y="130"/>
                  </a:lnTo>
                  <a:lnTo>
                    <a:pt x="1558" y="130"/>
                  </a:lnTo>
                  <a:lnTo>
                    <a:pt x="1558" y="106"/>
                  </a:lnTo>
                  <a:lnTo>
                    <a:pt x="1558" y="106"/>
                  </a:lnTo>
                  <a:lnTo>
                    <a:pt x="1534" y="106"/>
                  </a:lnTo>
                  <a:lnTo>
                    <a:pt x="1534" y="106"/>
                  </a:lnTo>
                  <a:lnTo>
                    <a:pt x="1534" y="118"/>
                  </a:lnTo>
                  <a:lnTo>
                    <a:pt x="1534" y="118"/>
                  </a:lnTo>
                  <a:lnTo>
                    <a:pt x="1534" y="130"/>
                  </a:lnTo>
                  <a:lnTo>
                    <a:pt x="1534" y="130"/>
                  </a:lnTo>
                  <a:lnTo>
                    <a:pt x="1534" y="137"/>
                  </a:lnTo>
                  <a:lnTo>
                    <a:pt x="1534" y="141"/>
                  </a:lnTo>
                  <a:lnTo>
                    <a:pt x="1534" y="141"/>
                  </a:lnTo>
                  <a:lnTo>
                    <a:pt x="1527" y="141"/>
                  </a:lnTo>
                  <a:lnTo>
                    <a:pt x="1522" y="141"/>
                  </a:lnTo>
                  <a:lnTo>
                    <a:pt x="1522" y="141"/>
                  </a:lnTo>
                  <a:lnTo>
                    <a:pt x="1522" y="148"/>
                  </a:lnTo>
                  <a:lnTo>
                    <a:pt x="1522" y="153"/>
                  </a:lnTo>
                  <a:lnTo>
                    <a:pt x="1522" y="153"/>
                  </a:lnTo>
                  <a:lnTo>
                    <a:pt x="1515" y="153"/>
                  </a:lnTo>
                  <a:lnTo>
                    <a:pt x="1511" y="153"/>
                  </a:lnTo>
                  <a:lnTo>
                    <a:pt x="1511" y="153"/>
                  </a:lnTo>
                  <a:lnTo>
                    <a:pt x="1511" y="160"/>
                  </a:lnTo>
                  <a:lnTo>
                    <a:pt x="1511" y="165"/>
                  </a:lnTo>
                  <a:lnTo>
                    <a:pt x="1511" y="165"/>
                  </a:lnTo>
                  <a:lnTo>
                    <a:pt x="1511" y="179"/>
                  </a:lnTo>
                  <a:lnTo>
                    <a:pt x="1511" y="179"/>
                  </a:lnTo>
                  <a:lnTo>
                    <a:pt x="1504" y="177"/>
                  </a:lnTo>
                  <a:lnTo>
                    <a:pt x="1499" y="179"/>
                  </a:lnTo>
                  <a:lnTo>
                    <a:pt x="1499" y="179"/>
                  </a:lnTo>
                  <a:lnTo>
                    <a:pt x="1499" y="184"/>
                  </a:lnTo>
                  <a:lnTo>
                    <a:pt x="1499" y="191"/>
                  </a:lnTo>
                  <a:lnTo>
                    <a:pt x="1499" y="191"/>
                  </a:lnTo>
                  <a:lnTo>
                    <a:pt x="1499" y="203"/>
                  </a:lnTo>
                  <a:lnTo>
                    <a:pt x="1499" y="203"/>
                  </a:lnTo>
                  <a:lnTo>
                    <a:pt x="1499" y="226"/>
                  </a:lnTo>
                  <a:lnTo>
                    <a:pt x="1499" y="226"/>
                  </a:lnTo>
                  <a:lnTo>
                    <a:pt x="1499" y="273"/>
                  </a:lnTo>
                  <a:lnTo>
                    <a:pt x="1499" y="273"/>
                  </a:lnTo>
                  <a:lnTo>
                    <a:pt x="1492" y="273"/>
                  </a:lnTo>
                  <a:lnTo>
                    <a:pt x="1489" y="273"/>
                  </a:lnTo>
                  <a:lnTo>
                    <a:pt x="1487" y="273"/>
                  </a:lnTo>
                  <a:lnTo>
                    <a:pt x="1487" y="273"/>
                  </a:lnTo>
                  <a:lnTo>
                    <a:pt x="1487" y="280"/>
                  </a:lnTo>
                  <a:lnTo>
                    <a:pt x="1487" y="285"/>
                  </a:lnTo>
                  <a:lnTo>
                    <a:pt x="1487" y="285"/>
                  </a:lnTo>
                  <a:lnTo>
                    <a:pt x="1480" y="285"/>
                  </a:lnTo>
                  <a:lnTo>
                    <a:pt x="1475" y="285"/>
                  </a:lnTo>
                  <a:lnTo>
                    <a:pt x="1475" y="285"/>
                  </a:lnTo>
                  <a:lnTo>
                    <a:pt x="1468" y="285"/>
                  </a:lnTo>
                  <a:lnTo>
                    <a:pt x="1464" y="285"/>
                  </a:lnTo>
                  <a:lnTo>
                    <a:pt x="1464" y="285"/>
                  </a:lnTo>
                  <a:lnTo>
                    <a:pt x="1464" y="287"/>
                  </a:lnTo>
                  <a:lnTo>
                    <a:pt x="1464" y="290"/>
                  </a:lnTo>
                  <a:lnTo>
                    <a:pt x="1464" y="297"/>
                  </a:lnTo>
                  <a:lnTo>
                    <a:pt x="1464" y="297"/>
                  </a:lnTo>
                  <a:lnTo>
                    <a:pt x="1456" y="297"/>
                  </a:lnTo>
                  <a:lnTo>
                    <a:pt x="1452" y="297"/>
                  </a:lnTo>
                  <a:lnTo>
                    <a:pt x="1452" y="297"/>
                  </a:lnTo>
                  <a:lnTo>
                    <a:pt x="1452" y="302"/>
                  </a:lnTo>
                  <a:lnTo>
                    <a:pt x="1452" y="309"/>
                  </a:lnTo>
                  <a:lnTo>
                    <a:pt x="1452" y="309"/>
                  </a:lnTo>
                  <a:lnTo>
                    <a:pt x="1452" y="320"/>
                  </a:lnTo>
                  <a:lnTo>
                    <a:pt x="1452" y="320"/>
                  </a:lnTo>
                  <a:lnTo>
                    <a:pt x="1428" y="320"/>
                  </a:lnTo>
                  <a:lnTo>
                    <a:pt x="1428" y="320"/>
                  </a:lnTo>
                  <a:lnTo>
                    <a:pt x="1428" y="297"/>
                  </a:lnTo>
                  <a:lnTo>
                    <a:pt x="1428" y="297"/>
                  </a:lnTo>
                  <a:lnTo>
                    <a:pt x="1428" y="285"/>
                  </a:lnTo>
                  <a:lnTo>
                    <a:pt x="1428" y="285"/>
                  </a:lnTo>
                  <a:lnTo>
                    <a:pt x="1428" y="262"/>
                  </a:lnTo>
                  <a:lnTo>
                    <a:pt x="1428" y="262"/>
                  </a:lnTo>
                  <a:lnTo>
                    <a:pt x="1428" y="214"/>
                  </a:lnTo>
                  <a:lnTo>
                    <a:pt x="1428" y="214"/>
                  </a:lnTo>
                  <a:lnTo>
                    <a:pt x="1428" y="191"/>
                  </a:lnTo>
                  <a:lnTo>
                    <a:pt x="1428" y="191"/>
                  </a:lnTo>
                  <a:lnTo>
                    <a:pt x="1428" y="179"/>
                  </a:lnTo>
                  <a:lnTo>
                    <a:pt x="1428" y="179"/>
                  </a:lnTo>
                  <a:lnTo>
                    <a:pt x="1428" y="153"/>
                  </a:lnTo>
                  <a:lnTo>
                    <a:pt x="1428" y="153"/>
                  </a:lnTo>
                  <a:lnTo>
                    <a:pt x="1428" y="141"/>
                  </a:lnTo>
                  <a:lnTo>
                    <a:pt x="1428" y="141"/>
                  </a:lnTo>
                  <a:lnTo>
                    <a:pt x="1428" y="130"/>
                  </a:lnTo>
                  <a:lnTo>
                    <a:pt x="1428" y="130"/>
                  </a:lnTo>
                  <a:lnTo>
                    <a:pt x="1428" y="118"/>
                  </a:lnTo>
                  <a:lnTo>
                    <a:pt x="1428" y="118"/>
                  </a:lnTo>
                  <a:lnTo>
                    <a:pt x="1421" y="118"/>
                  </a:lnTo>
                  <a:lnTo>
                    <a:pt x="1416" y="118"/>
                  </a:lnTo>
                  <a:lnTo>
                    <a:pt x="1416" y="118"/>
                  </a:lnTo>
                  <a:lnTo>
                    <a:pt x="1416" y="106"/>
                  </a:lnTo>
                  <a:lnTo>
                    <a:pt x="1416" y="106"/>
                  </a:lnTo>
                  <a:lnTo>
                    <a:pt x="1416" y="94"/>
                  </a:lnTo>
                  <a:lnTo>
                    <a:pt x="1416" y="94"/>
                  </a:lnTo>
                  <a:lnTo>
                    <a:pt x="1390" y="94"/>
                  </a:lnTo>
                  <a:lnTo>
                    <a:pt x="1390" y="94"/>
                  </a:lnTo>
                  <a:lnTo>
                    <a:pt x="1367" y="94"/>
                  </a:lnTo>
                  <a:lnTo>
                    <a:pt x="1367" y="94"/>
                  </a:lnTo>
                  <a:lnTo>
                    <a:pt x="1362" y="94"/>
                  </a:lnTo>
                  <a:lnTo>
                    <a:pt x="1358" y="94"/>
                  </a:lnTo>
                  <a:lnTo>
                    <a:pt x="1355" y="94"/>
                  </a:lnTo>
                  <a:lnTo>
                    <a:pt x="1355" y="94"/>
                  </a:lnTo>
                  <a:lnTo>
                    <a:pt x="1355" y="101"/>
                  </a:lnTo>
                  <a:lnTo>
                    <a:pt x="1355" y="106"/>
                  </a:lnTo>
                  <a:lnTo>
                    <a:pt x="1355" y="106"/>
                  </a:lnTo>
                  <a:lnTo>
                    <a:pt x="1358" y="113"/>
                  </a:lnTo>
                  <a:lnTo>
                    <a:pt x="1355" y="118"/>
                  </a:lnTo>
                  <a:lnTo>
                    <a:pt x="1355" y="118"/>
                  </a:lnTo>
                  <a:lnTo>
                    <a:pt x="1350" y="118"/>
                  </a:lnTo>
                  <a:lnTo>
                    <a:pt x="1343" y="118"/>
                  </a:lnTo>
                  <a:lnTo>
                    <a:pt x="1343" y="118"/>
                  </a:lnTo>
                  <a:lnTo>
                    <a:pt x="1343" y="130"/>
                  </a:lnTo>
                  <a:lnTo>
                    <a:pt x="1343" y="130"/>
                  </a:lnTo>
                  <a:lnTo>
                    <a:pt x="1343" y="141"/>
                  </a:lnTo>
                  <a:lnTo>
                    <a:pt x="1343" y="141"/>
                  </a:lnTo>
                  <a:lnTo>
                    <a:pt x="1343" y="153"/>
                  </a:lnTo>
                  <a:lnTo>
                    <a:pt x="1343" y="153"/>
                  </a:lnTo>
                  <a:lnTo>
                    <a:pt x="1343" y="179"/>
                  </a:lnTo>
                  <a:lnTo>
                    <a:pt x="1343" y="179"/>
                  </a:lnTo>
                  <a:lnTo>
                    <a:pt x="1343" y="191"/>
                  </a:lnTo>
                  <a:lnTo>
                    <a:pt x="1343" y="191"/>
                  </a:lnTo>
                  <a:lnTo>
                    <a:pt x="1343" y="214"/>
                  </a:lnTo>
                  <a:lnTo>
                    <a:pt x="1343" y="214"/>
                  </a:lnTo>
                  <a:lnTo>
                    <a:pt x="1343" y="262"/>
                  </a:lnTo>
                  <a:lnTo>
                    <a:pt x="1343" y="262"/>
                  </a:lnTo>
                  <a:lnTo>
                    <a:pt x="1343" y="273"/>
                  </a:lnTo>
                  <a:lnTo>
                    <a:pt x="1343" y="273"/>
                  </a:lnTo>
                  <a:lnTo>
                    <a:pt x="1339" y="273"/>
                  </a:lnTo>
                  <a:lnTo>
                    <a:pt x="1332" y="273"/>
                  </a:lnTo>
                  <a:lnTo>
                    <a:pt x="1332" y="273"/>
                  </a:lnTo>
                  <a:lnTo>
                    <a:pt x="1332" y="278"/>
                  </a:lnTo>
                  <a:lnTo>
                    <a:pt x="1332" y="285"/>
                  </a:lnTo>
                  <a:lnTo>
                    <a:pt x="1332" y="285"/>
                  </a:lnTo>
                  <a:lnTo>
                    <a:pt x="1329" y="285"/>
                  </a:lnTo>
                  <a:lnTo>
                    <a:pt x="1327" y="285"/>
                  </a:lnTo>
                  <a:lnTo>
                    <a:pt x="1320" y="285"/>
                  </a:lnTo>
                  <a:lnTo>
                    <a:pt x="1320" y="285"/>
                  </a:lnTo>
                  <a:lnTo>
                    <a:pt x="1320" y="297"/>
                  </a:lnTo>
                  <a:lnTo>
                    <a:pt x="1320" y="297"/>
                  </a:lnTo>
                  <a:lnTo>
                    <a:pt x="1320" y="309"/>
                  </a:lnTo>
                  <a:lnTo>
                    <a:pt x="1320" y="309"/>
                  </a:lnTo>
                  <a:lnTo>
                    <a:pt x="1320" y="320"/>
                  </a:lnTo>
                  <a:lnTo>
                    <a:pt x="1320" y="320"/>
                  </a:lnTo>
                  <a:lnTo>
                    <a:pt x="1320" y="332"/>
                  </a:lnTo>
                  <a:lnTo>
                    <a:pt x="1320" y="332"/>
                  </a:lnTo>
                  <a:lnTo>
                    <a:pt x="1320" y="344"/>
                  </a:lnTo>
                  <a:lnTo>
                    <a:pt x="1320" y="344"/>
                  </a:lnTo>
                  <a:lnTo>
                    <a:pt x="1320" y="351"/>
                  </a:lnTo>
                  <a:lnTo>
                    <a:pt x="1320" y="356"/>
                  </a:lnTo>
                  <a:lnTo>
                    <a:pt x="1320" y="356"/>
                  </a:lnTo>
                  <a:lnTo>
                    <a:pt x="1317" y="358"/>
                  </a:lnTo>
                  <a:lnTo>
                    <a:pt x="1315" y="356"/>
                  </a:lnTo>
                  <a:lnTo>
                    <a:pt x="1308" y="356"/>
                  </a:lnTo>
                  <a:lnTo>
                    <a:pt x="1308" y="356"/>
                  </a:lnTo>
                  <a:lnTo>
                    <a:pt x="1303" y="356"/>
                  </a:lnTo>
                  <a:lnTo>
                    <a:pt x="1299" y="356"/>
                  </a:lnTo>
                  <a:lnTo>
                    <a:pt x="1296" y="356"/>
                  </a:lnTo>
                  <a:lnTo>
                    <a:pt x="1296" y="356"/>
                  </a:lnTo>
                  <a:lnTo>
                    <a:pt x="1296" y="344"/>
                  </a:lnTo>
                  <a:lnTo>
                    <a:pt x="1296" y="344"/>
                  </a:lnTo>
                  <a:lnTo>
                    <a:pt x="1296" y="332"/>
                  </a:lnTo>
                  <a:lnTo>
                    <a:pt x="1296" y="332"/>
                  </a:lnTo>
                  <a:lnTo>
                    <a:pt x="1296" y="320"/>
                  </a:lnTo>
                  <a:lnTo>
                    <a:pt x="1296" y="320"/>
                  </a:lnTo>
                  <a:lnTo>
                    <a:pt x="1296" y="309"/>
                  </a:lnTo>
                  <a:lnTo>
                    <a:pt x="1296" y="309"/>
                  </a:lnTo>
                  <a:lnTo>
                    <a:pt x="1296" y="302"/>
                  </a:lnTo>
                  <a:lnTo>
                    <a:pt x="1296" y="297"/>
                  </a:lnTo>
                  <a:lnTo>
                    <a:pt x="1296" y="297"/>
                  </a:lnTo>
                  <a:lnTo>
                    <a:pt x="1294" y="297"/>
                  </a:lnTo>
                  <a:lnTo>
                    <a:pt x="1292" y="297"/>
                  </a:lnTo>
                  <a:lnTo>
                    <a:pt x="1287" y="297"/>
                  </a:lnTo>
                  <a:lnTo>
                    <a:pt x="1284" y="297"/>
                  </a:lnTo>
                  <a:lnTo>
                    <a:pt x="1284" y="297"/>
                  </a:lnTo>
                  <a:lnTo>
                    <a:pt x="1282" y="297"/>
                  </a:lnTo>
                  <a:lnTo>
                    <a:pt x="1280" y="297"/>
                  </a:lnTo>
                  <a:lnTo>
                    <a:pt x="1275" y="297"/>
                  </a:lnTo>
                  <a:lnTo>
                    <a:pt x="1273" y="297"/>
                  </a:lnTo>
                  <a:lnTo>
                    <a:pt x="1273" y="297"/>
                  </a:lnTo>
                  <a:lnTo>
                    <a:pt x="1273" y="290"/>
                  </a:lnTo>
                  <a:lnTo>
                    <a:pt x="1273" y="285"/>
                  </a:lnTo>
                  <a:lnTo>
                    <a:pt x="1273" y="285"/>
                  </a:lnTo>
                  <a:lnTo>
                    <a:pt x="1268" y="285"/>
                  </a:lnTo>
                  <a:lnTo>
                    <a:pt x="1261" y="285"/>
                  </a:lnTo>
                  <a:lnTo>
                    <a:pt x="1261" y="285"/>
                  </a:lnTo>
                  <a:lnTo>
                    <a:pt x="1254" y="285"/>
                  </a:lnTo>
                  <a:lnTo>
                    <a:pt x="1249" y="285"/>
                  </a:lnTo>
                  <a:lnTo>
                    <a:pt x="1249" y="285"/>
                  </a:lnTo>
                  <a:lnTo>
                    <a:pt x="1249" y="283"/>
                  </a:lnTo>
                  <a:lnTo>
                    <a:pt x="1249" y="278"/>
                  </a:lnTo>
                  <a:lnTo>
                    <a:pt x="1249" y="273"/>
                  </a:lnTo>
                  <a:lnTo>
                    <a:pt x="1249" y="273"/>
                  </a:lnTo>
                  <a:lnTo>
                    <a:pt x="1237" y="273"/>
                  </a:lnTo>
                  <a:lnTo>
                    <a:pt x="1237" y="273"/>
                  </a:lnTo>
                  <a:lnTo>
                    <a:pt x="1230" y="273"/>
                  </a:lnTo>
                  <a:lnTo>
                    <a:pt x="1226" y="273"/>
                  </a:lnTo>
                  <a:lnTo>
                    <a:pt x="1226" y="273"/>
                  </a:lnTo>
                  <a:lnTo>
                    <a:pt x="1226" y="280"/>
                  </a:lnTo>
                  <a:lnTo>
                    <a:pt x="1226" y="285"/>
                  </a:lnTo>
                  <a:lnTo>
                    <a:pt x="1226" y="285"/>
                  </a:lnTo>
                  <a:lnTo>
                    <a:pt x="1218" y="285"/>
                  </a:lnTo>
                  <a:lnTo>
                    <a:pt x="1214" y="285"/>
                  </a:lnTo>
                  <a:lnTo>
                    <a:pt x="1214" y="285"/>
                  </a:lnTo>
                  <a:lnTo>
                    <a:pt x="1207" y="285"/>
                  </a:lnTo>
                  <a:lnTo>
                    <a:pt x="1202" y="285"/>
                  </a:lnTo>
                  <a:lnTo>
                    <a:pt x="1202" y="285"/>
                  </a:lnTo>
                  <a:lnTo>
                    <a:pt x="1200" y="287"/>
                  </a:lnTo>
                  <a:lnTo>
                    <a:pt x="1202" y="290"/>
                  </a:lnTo>
                  <a:lnTo>
                    <a:pt x="1202" y="295"/>
                  </a:lnTo>
                  <a:lnTo>
                    <a:pt x="1202" y="297"/>
                  </a:lnTo>
                  <a:lnTo>
                    <a:pt x="1202" y="297"/>
                  </a:lnTo>
                  <a:lnTo>
                    <a:pt x="1195" y="297"/>
                  </a:lnTo>
                  <a:lnTo>
                    <a:pt x="1190" y="297"/>
                  </a:lnTo>
                  <a:lnTo>
                    <a:pt x="1190" y="297"/>
                  </a:lnTo>
                  <a:lnTo>
                    <a:pt x="1183" y="297"/>
                  </a:lnTo>
                  <a:lnTo>
                    <a:pt x="1178" y="297"/>
                  </a:lnTo>
                  <a:lnTo>
                    <a:pt x="1178" y="297"/>
                  </a:lnTo>
                  <a:lnTo>
                    <a:pt x="1178" y="302"/>
                  </a:lnTo>
                  <a:lnTo>
                    <a:pt x="1178" y="309"/>
                  </a:lnTo>
                  <a:lnTo>
                    <a:pt x="1178" y="309"/>
                  </a:lnTo>
                  <a:lnTo>
                    <a:pt x="1176" y="316"/>
                  </a:lnTo>
                  <a:lnTo>
                    <a:pt x="1178" y="320"/>
                  </a:lnTo>
                  <a:lnTo>
                    <a:pt x="1178" y="320"/>
                  </a:lnTo>
                  <a:lnTo>
                    <a:pt x="1178" y="332"/>
                  </a:lnTo>
                  <a:lnTo>
                    <a:pt x="1178" y="332"/>
                  </a:lnTo>
                  <a:lnTo>
                    <a:pt x="1178" y="339"/>
                  </a:lnTo>
                  <a:lnTo>
                    <a:pt x="1178" y="344"/>
                  </a:lnTo>
                  <a:lnTo>
                    <a:pt x="1178" y="344"/>
                  </a:lnTo>
                  <a:lnTo>
                    <a:pt x="1176" y="344"/>
                  </a:lnTo>
                  <a:lnTo>
                    <a:pt x="1171" y="344"/>
                  </a:lnTo>
                  <a:lnTo>
                    <a:pt x="1167" y="344"/>
                  </a:lnTo>
                  <a:lnTo>
                    <a:pt x="1167" y="344"/>
                  </a:lnTo>
                  <a:lnTo>
                    <a:pt x="1167" y="320"/>
                  </a:lnTo>
                  <a:lnTo>
                    <a:pt x="1167" y="320"/>
                  </a:lnTo>
                  <a:lnTo>
                    <a:pt x="1160" y="320"/>
                  </a:lnTo>
                  <a:lnTo>
                    <a:pt x="1157" y="320"/>
                  </a:lnTo>
                  <a:lnTo>
                    <a:pt x="1155" y="320"/>
                  </a:lnTo>
                  <a:lnTo>
                    <a:pt x="1155" y="320"/>
                  </a:lnTo>
                  <a:lnTo>
                    <a:pt x="1153" y="318"/>
                  </a:lnTo>
                  <a:lnTo>
                    <a:pt x="1153" y="316"/>
                  </a:lnTo>
                  <a:lnTo>
                    <a:pt x="1155" y="309"/>
                  </a:lnTo>
                  <a:lnTo>
                    <a:pt x="1155" y="309"/>
                  </a:lnTo>
                  <a:lnTo>
                    <a:pt x="1153" y="306"/>
                  </a:lnTo>
                  <a:lnTo>
                    <a:pt x="1155" y="304"/>
                  </a:lnTo>
                  <a:lnTo>
                    <a:pt x="1155" y="299"/>
                  </a:lnTo>
                  <a:lnTo>
                    <a:pt x="1155" y="297"/>
                  </a:lnTo>
                  <a:lnTo>
                    <a:pt x="1155" y="297"/>
                  </a:lnTo>
                  <a:lnTo>
                    <a:pt x="1141" y="297"/>
                  </a:lnTo>
                  <a:lnTo>
                    <a:pt x="1141" y="297"/>
                  </a:lnTo>
                  <a:lnTo>
                    <a:pt x="1136" y="297"/>
                  </a:lnTo>
                  <a:lnTo>
                    <a:pt x="1129" y="297"/>
                  </a:lnTo>
                  <a:lnTo>
                    <a:pt x="1129" y="297"/>
                  </a:lnTo>
                  <a:lnTo>
                    <a:pt x="1129" y="295"/>
                  </a:lnTo>
                  <a:lnTo>
                    <a:pt x="1129" y="292"/>
                  </a:lnTo>
                  <a:lnTo>
                    <a:pt x="1129" y="285"/>
                  </a:lnTo>
                  <a:lnTo>
                    <a:pt x="1129" y="285"/>
                  </a:lnTo>
                  <a:lnTo>
                    <a:pt x="1127" y="285"/>
                  </a:lnTo>
                  <a:lnTo>
                    <a:pt x="1124" y="285"/>
                  </a:lnTo>
                  <a:lnTo>
                    <a:pt x="1120" y="285"/>
                  </a:lnTo>
                  <a:lnTo>
                    <a:pt x="1117" y="285"/>
                  </a:lnTo>
                  <a:lnTo>
                    <a:pt x="1117" y="285"/>
                  </a:lnTo>
                  <a:lnTo>
                    <a:pt x="1117" y="283"/>
                  </a:lnTo>
                  <a:lnTo>
                    <a:pt x="1117" y="278"/>
                  </a:lnTo>
                  <a:lnTo>
                    <a:pt x="1117" y="273"/>
                  </a:lnTo>
                  <a:lnTo>
                    <a:pt x="1117" y="273"/>
                  </a:lnTo>
                  <a:lnTo>
                    <a:pt x="1105" y="273"/>
                  </a:lnTo>
                  <a:lnTo>
                    <a:pt x="1105" y="273"/>
                  </a:lnTo>
                  <a:lnTo>
                    <a:pt x="1094" y="273"/>
                  </a:lnTo>
                  <a:lnTo>
                    <a:pt x="1094" y="273"/>
                  </a:lnTo>
                  <a:lnTo>
                    <a:pt x="1046" y="273"/>
                  </a:lnTo>
                  <a:lnTo>
                    <a:pt x="1046" y="273"/>
                  </a:lnTo>
                  <a:lnTo>
                    <a:pt x="1046" y="297"/>
                  </a:lnTo>
                  <a:lnTo>
                    <a:pt x="1046" y="297"/>
                  </a:lnTo>
                  <a:lnTo>
                    <a:pt x="1023" y="297"/>
                  </a:lnTo>
                  <a:lnTo>
                    <a:pt x="1023" y="297"/>
                  </a:lnTo>
                  <a:lnTo>
                    <a:pt x="1023" y="344"/>
                  </a:lnTo>
                  <a:lnTo>
                    <a:pt x="1023" y="344"/>
                  </a:lnTo>
                  <a:lnTo>
                    <a:pt x="1011" y="344"/>
                  </a:lnTo>
                  <a:lnTo>
                    <a:pt x="1011" y="344"/>
                  </a:lnTo>
                  <a:lnTo>
                    <a:pt x="988" y="344"/>
                  </a:lnTo>
                  <a:lnTo>
                    <a:pt x="988" y="344"/>
                  </a:lnTo>
                  <a:lnTo>
                    <a:pt x="964" y="344"/>
                  </a:lnTo>
                  <a:lnTo>
                    <a:pt x="964" y="344"/>
                  </a:lnTo>
                  <a:lnTo>
                    <a:pt x="952" y="344"/>
                  </a:lnTo>
                  <a:lnTo>
                    <a:pt x="952" y="344"/>
                  </a:lnTo>
                  <a:lnTo>
                    <a:pt x="940" y="344"/>
                  </a:lnTo>
                  <a:lnTo>
                    <a:pt x="940" y="344"/>
                  </a:lnTo>
                  <a:lnTo>
                    <a:pt x="929" y="344"/>
                  </a:lnTo>
                  <a:lnTo>
                    <a:pt x="929" y="344"/>
                  </a:lnTo>
                  <a:lnTo>
                    <a:pt x="922" y="344"/>
                  </a:lnTo>
                  <a:lnTo>
                    <a:pt x="917" y="344"/>
                  </a:lnTo>
                  <a:lnTo>
                    <a:pt x="917" y="344"/>
                  </a:lnTo>
                  <a:lnTo>
                    <a:pt x="917" y="339"/>
                  </a:lnTo>
                  <a:lnTo>
                    <a:pt x="917" y="332"/>
                  </a:lnTo>
                  <a:lnTo>
                    <a:pt x="917" y="332"/>
                  </a:lnTo>
                  <a:lnTo>
                    <a:pt x="915" y="332"/>
                  </a:lnTo>
                  <a:lnTo>
                    <a:pt x="910" y="332"/>
                  </a:lnTo>
                  <a:lnTo>
                    <a:pt x="903" y="332"/>
                  </a:lnTo>
                  <a:lnTo>
                    <a:pt x="903" y="332"/>
                  </a:lnTo>
                  <a:lnTo>
                    <a:pt x="903" y="309"/>
                  </a:lnTo>
                  <a:lnTo>
                    <a:pt x="903" y="309"/>
                  </a:lnTo>
                  <a:lnTo>
                    <a:pt x="903" y="262"/>
                  </a:lnTo>
                  <a:lnTo>
                    <a:pt x="903" y="262"/>
                  </a:lnTo>
                  <a:lnTo>
                    <a:pt x="903" y="250"/>
                  </a:lnTo>
                  <a:lnTo>
                    <a:pt x="903" y="250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903" y="203"/>
                  </a:lnTo>
                  <a:lnTo>
                    <a:pt x="903" y="203"/>
                  </a:lnTo>
                  <a:lnTo>
                    <a:pt x="856" y="203"/>
                  </a:lnTo>
                  <a:lnTo>
                    <a:pt x="856" y="203"/>
                  </a:lnTo>
                  <a:lnTo>
                    <a:pt x="856" y="191"/>
                  </a:lnTo>
                  <a:lnTo>
                    <a:pt x="856" y="191"/>
                  </a:lnTo>
                  <a:lnTo>
                    <a:pt x="856" y="141"/>
                  </a:lnTo>
                  <a:lnTo>
                    <a:pt x="856" y="141"/>
                  </a:lnTo>
                  <a:lnTo>
                    <a:pt x="856" y="118"/>
                  </a:lnTo>
                  <a:lnTo>
                    <a:pt x="856" y="118"/>
                  </a:lnTo>
                  <a:lnTo>
                    <a:pt x="856" y="106"/>
                  </a:lnTo>
                  <a:lnTo>
                    <a:pt x="856" y="106"/>
                  </a:lnTo>
                  <a:lnTo>
                    <a:pt x="856" y="59"/>
                  </a:lnTo>
                  <a:lnTo>
                    <a:pt x="856" y="59"/>
                  </a:lnTo>
                  <a:lnTo>
                    <a:pt x="856" y="47"/>
                  </a:lnTo>
                  <a:lnTo>
                    <a:pt x="856" y="47"/>
                  </a:lnTo>
                  <a:lnTo>
                    <a:pt x="856" y="24"/>
                  </a:lnTo>
                  <a:lnTo>
                    <a:pt x="856" y="24"/>
                  </a:lnTo>
                  <a:lnTo>
                    <a:pt x="851" y="24"/>
                  </a:lnTo>
                  <a:lnTo>
                    <a:pt x="844" y="24"/>
                  </a:lnTo>
                  <a:lnTo>
                    <a:pt x="844" y="24"/>
                  </a:lnTo>
                  <a:lnTo>
                    <a:pt x="844" y="12"/>
                  </a:lnTo>
                  <a:lnTo>
                    <a:pt x="844" y="12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35"/>
                  </a:lnTo>
                  <a:lnTo>
                    <a:pt x="750" y="35"/>
                  </a:lnTo>
                  <a:lnTo>
                    <a:pt x="750" y="47"/>
                  </a:lnTo>
                  <a:lnTo>
                    <a:pt x="750" y="47"/>
                  </a:lnTo>
                  <a:lnTo>
                    <a:pt x="750" y="54"/>
                  </a:lnTo>
                  <a:lnTo>
                    <a:pt x="750" y="59"/>
                  </a:lnTo>
                  <a:lnTo>
                    <a:pt x="750" y="59"/>
                  </a:lnTo>
                  <a:lnTo>
                    <a:pt x="743" y="59"/>
                  </a:lnTo>
                  <a:lnTo>
                    <a:pt x="738" y="59"/>
                  </a:lnTo>
                  <a:lnTo>
                    <a:pt x="738" y="59"/>
                  </a:lnTo>
                  <a:lnTo>
                    <a:pt x="738" y="64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82"/>
                  </a:lnTo>
                  <a:lnTo>
                    <a:pt x="738" y="82"/>
                  </a:lnTo>
                  <a:lnTo>
                    <a:pt x="738" y="106"/>
                  </a:lnTo>
                  <a:lnTo>
                    <a:pt x="738" y="106"/>
                  </a:lnTo>
                  <a:lnTo>
                    <a:pt x="738" y="118"/>
                  </a:lnTo>
                  <a:lnTo>
                    <a:pt x="738" y="118"/>
                  </a:lnTo>
                  <a:lnTo>
                    <a:pt x="738" y="141"/>
                  </a:lnTo>
                  <a:lnTo>
                    <a:pt x="738" y="141"/>
                  </a:lnTo>
                  <a:lnTo>
                    <a:pt x="738" y="238"/>
                  </a:lnTo>
                  <a:lnTo>
                    <a:pt x="738" y="238"/>
                  </a:lnTo>
                  <a:lnTo>
                    <a:pt x="738" y="250"/>
                  </a:lnTo>
                  <a:lnTo>
                    <a:pt x="738" y="250"/>
                  </a:lnTo>
                  <a:lnTo>
                    <a:pt x="738" y="273"/>
                  </a:lnTo>
                  <a:lnTo>
                    <a:pt x="738" y="273"/>
                  </a:lnTo>
                  <a:lnTo>
                    <a:pt x="738" y="320"/>
                  </a:lnTo>
                  <a:lnTo>
                    <a:pt x="738" y="320"/>
                  </a:lnTo>
                  <a:lnTo>
                    <a:pt x="726" y="320"/>
                  </a:lnTo>
                  <a:lnTo>
                    <a:pt x="726" y="320"/>
                  </a:lnTo>
                  <a:lnTo>
                    <a:pt x="726" y="309"/>
                  </a:lnTo>
                  <a:lnTo>
                    <a:pt x="726" y="309"/>
                  </a:lnTo>
                  <a:lnTo>
                    <a:pt x="726" y="297"/>
                  </a:lnTo>
                  <a:lnTo>
                    <a:pt x="726" y="297"/>
                  </a:lnTo>
                  <a:lnTo>
                    <a:pt x="726" y="285"/>
                  </a:lnTo>
                  <a:lnTo>
                    <a:pt x="726" y="285"/>
                  </a:lnTo>
                  <a:lnTo>
                    <a:pt x="726" y="278"/>
                  </a:lnTo>
                  <a:lnTo>
                    <a:pt x="726" y="273"/>
                  </a:lnTo>
                  <a:lnTo>
                    <a:pt x="726" y="273"/>
                  </a:lnTo>
                  <a:lnTo>
                    <a:pt x="724" y="273"/>
                  </a:lnTo>
                  <a:lnTo>
                    <a:pt x="719" y="273"/>
                  </a:lnTo>
                  <a:lnTo>
                    <a:pt x="714" y="273"/>
                  </a:lnTo>
                  <a:lnTo>
                    <a:pt x="714" y="273"/>
                  </a:lnTo>
                  <a:lnTo>
                    <a:pt x="712" y="271"/>
                  </a:lnTo>
                  <a:lnTo>
                    <a:pt x="714" y="266"/>
                  </a:lnTo>
                  <a:lnTo>
                    <a:pt x="714" y="262"/>
                  </a:lnTo>
                  <a:lnTo>
                    <a:pt x="714" y="262"/>
                  </a:lnTo>
                  <a:lnTo>
                    <a:pt x="702" y="262"/>
                  </a:lnTo>
                  <a:lnTo>
                    <a:pt x="702" y="262"/>
                  </a:lnTo>
                  <a:lnTo>
                    <a:pt x="679" y="262"/>
                  </a:lnTo>
                  <a:lnTo>
                    <a:pt x="679" y="262"/>
                  </a:lnTo>
                  <a:lnTo>
                    <a:pt x="679" y="266"/>
                  </a:lnTo>
                  <a:lnTo>
                    <a:pt x="679" y="273"/>
                  </a:lnTo>
                  <a:lnTo>
                    <a:pt x="679" y="273"/>
                  </a:lnTo>
                  <a:lnTo>
                    <a:pt x="667" y="273"/>
                  </a:lnTo>
                  <a:lnTo>
                    <a:pt x="667" y="273"/>
                  </a:lnTo>
                  <a:lnTo>
                    <a:pt x="660" y="273"/>
                  </a:lnTo>
                  <a:lnTo>
                    <a:pt x="653" y="273"/>
                  </a:lnTo>
                  <a:lnTo>
                    <a:pt x="653" y="273"/>
                  </a:lnTo>
                  <a:lnTo>
                    <a:pt x="653" y="278"/>
                  </a:lnTo>
                  <a:lnTo>
                    <a:pt x="653" y="285"/>
                  </a:lnTo>
                  <a:lnTo>
                    <a:pt x="653" y="285"/>
                  </a:lnTo>
                  <a:lnTo>
                    <a:pt x="641" y="285"/>
                  </a:lnTo>
                  <a:lnTo>
                    <a:pt x="641" y="285"/>
                  </a:lnTo>
                  <a:lnTo>
                    <a:pt x="629" y="285"/>
                  </a:lnTo>
                  <a:lnTo>
                    <a:pt x="629" y="285"/>
                  </a:lnTo>
                  <a:lnTo>
                    <a:pt x="629" y="292"/>
                  </a:lnTo>
                  <a:lnTo>
                    <a:pt x="632" y="295"/>
                  </a:lnTo>
                  <a:lnTo>
                    <a:pt x="629" y="297"/>
                  </a:lnTo>
                  <a:lnTo>
                    <a:pt x="629" y="297"/>
                  </a:lnTo>
                  <a:lnTo>
                    <a:pt x="625" y="297"/>
                  </a:lnTo>
                  <a:lnTo>
                    <a:pt x="618" y="297"/>
                  </a:lnTo>
                  <a:lnTo>
                    <a:pt x="618" y="297"/>
                  </a:lnTo>
                  <a:lnTo>
                    <a:pt x="613" y="297"/>
                  </a:lnTo>
                  <a:lnTo>
                    <a:pt x="606" y="297"/>
                  </a:lnTo>
                  <a:lnTo>
                    <a:pt x="606" y="297"/>
                  </a:lnTo>
                  <a:lnTo>
                    <a:pt x="594" y="297"/>
                  </a:lnTo>
                  <a:lnTo>
                    <a:pt x="594" y="297"/>
                  </a:lnTo>
                  <a:lnTo>
                    <a:pt x="582" y="297"/>
                  </a:lnTo>
                  <a:lnTo>
                    <a:pt x="582" y="297"/>
                  </a:lnTo>
                  <a:lnTo>
                    <a:pt x="582" y="302"/>
                  </a:lnTo>
                  <a:lnTo>
                    <a:pt x="582" y="309"/>
                  </a:lnTo>
                  <a:lnTo>
                    <a:pt x="582" y="309"/>
                  </a:lnTo>
                  <a:lnTo>
                    <a:pt x="578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16"/>
                  </a:lnTo>
                  <a:lnTo>
                    <a:pt x="571" y="320"/>
                  </a:lnTo>
                  <a:lnTo>
                    <a:pt x="571" y="320"/>
                  </a:lnTo>
                  <a:lnTo>
                    <a:pt x="566" y="320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59" y="328"/>
                  </a:lnTo>
                  <a:lnTo>
                    <a:pt x="559" y="332"/>
                  </a:lnTo>
                  <a:lnTo>
                    <a:pt x="559" y="332"/>
                  </a:lnTo>
                  <a:lnTo>
                    <a:pt x="559" y="356"/>
                  </a:lnTo>
                  <a:lnTo>
                    <a:pt x="559" y="356"/>
                  </a:lnTo>
                  <a:lnTo>
                    <a:pt x="554" y="356"/>
                  </a:lnTo>
                  <a:lnTo>
                    <a:pt x="547" y="356"/>
                  </a:lnTo>
                  <a:lnTo>
                    <a:pt x="547" y="356"/>
                  </a:lnTo>
                  <a:lnTo>
                    <a:pt x="542" y="356"/>
                  </a:lnTo>
                  <a:lnTo>
                    <a:pt x="535" y="356"/>
                  </a:lnTo>
                  <a:lnTo>
                    <a:pt x="535" y="356"/>
                  </a:lnTo>
                  <a:lnTo>
                    <a:pt x="528" y="356"/>
                  </a:lnTo>
                  <a:lnTo>
                    <a:pt x="523" y="356"/>
                  </a:lnTo>
                  <a:lnTo>
                    <a:pt x="523" y="356"/>
                  </a:lnTo>
                  <a:lnTo>
                    <a:pt x="523" y="351"/>
                  </a:lnTo>
                  <a:lnTo>
                    <a:pt x="523" y="344"/>
                  </a:lnTo>
                  <a:lnTo>
                    <a:pt x="523" y="344"/>
                  </a:lnTo>
                  <a:lnTo>
                    <a:pt x="512" y="344"/>
                  </a:lnTo>
                  <a:lnTo>
                    <a:pt x="512" y="344"/>
                  </a:lnTo>
                  <a:lnTo>
                    <a:pt x="500" y="344"/>
                  </a:lnTo>
                  <a:lnTo>
                    <a:pt x="500" y="344"/>
                  </a:lnTo>
                  <a:lnTo>
                    <a:pt x="476" y="344"/>
                  </a:lnTo>
                  <a:lnTo>
                    <a:pt x="476" y="344"/>
                  </a:lnTo>
                  <a:lnTo>
                    <a:pt x="453" y="344"/>
                  </a:lnTo>
                  <a:lnTo>
                    <a:pt x="453" y="344"/>
                  </a:lnTo>
                  <a:lnTo>
                    <a:pt x="453" y="339"/>
                  </a:lnTo>
                  <a:lnTo>
                    <a:pt x="453" y="335"/>
                  </a:lnTo>
                  <a:lnTo>
                    <a:pt x="453" y="332"/>
                  </a:lnTo>
                  <a:lnTo>
                    <a:pt x="453" y="332"/>
                  </a:lnTo>
                  <a:lnTo>
                    <a:pt x="446" y="332"/>
                  </a:lnTo>
                  <a:lnTo>
                    <a:pt x="441" y="332"/>
                  </a:lnTo>
                  <a:lnTo>
                    <a:pt x="441" y="332"/>
                  </a:lnTo>
                  <a:lnTo>
                    <a:pt x="429" y="332"/>
                  </a:lnTo>
                  <a:lnTo>
                    <a:pt x="429" y="332"/>
                  </a:lnTo>
                  <a:lnTo>
                    <a:pt x="429" y="339"/>
                  </a:lnTo>
                  <a:lnTo>
                    <a:pt x="429" y="342"/>
                  </a:lnTo>
                  <a:lnTo>
                    <a:pt x="429" y="344"/>
                  </a:lnTo>
                  <a:lnTo>
                    <a:pt x="429" y="344"/>
                  </a:lnTo>
                  <a:lnTo>
                    <a:pt x="422" y="344"/>
                  </a:lnTo>
                  <a:lnTo>
                    <a:pt x="417" y="344"/>
                  </a:lnTo>
                  <a:lnTo>
                    <a:pt x="417" y="344"/>
                  </a:lnTo>
                  <a:lnTo>
                    <a:pt x="403" y="344"/>
                  </a:lnTo>
                  <a:lnTo>
                    <a:pt x="403" y="344"/>
                  </a:lnTo>
                  <a:lnTo>
                    <a:pt x="399" y="344"/>
                  </a:lnTo>
                  <a:lnTo>
                    <a:pt x="391" y="344"/>
                  </a:lnTo>
                  <a:lnTo>
                    <a:pt x="391" y="344"/>
                  </a:lnTo>
                  <a:lnTo>
                    <a:pt x="387" y="344"/>
                  </a:lnTo>
                  <a:lnTo>
                    <a:pt x="380" y="344"/>
                  </a:lnTo>
                  <a:lnTo>
                    <a:pt x="380" y="344"/>
                  </a:lnTo>
                  <a:lnTo>
                    <a:pt x="380" y="346"/>
                  </a:lnTo>
                  <a:lnTo>
                    <a:pt x="380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56" y="356"/>
                  </a:lnTo>
                  <a:lnTo>
                    <a:pt x="356" y="356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21" y="356"/>
                  </a:lnTo>
                  <a:lnTo>
                    <a:pt x="321" y="356"/>
                  </a:lnTo>
                  <a:lnTo>
                    <a:pt x="309" y="356"/>
                  </a:lnTo>
                  <a:lnTo>
                    <a:pt x="309" y="356"/>
                  </a:lnTo>
                  <a:lnTo>
                    <a:pt x="297" y="356"/>
                  </a:lnTo>
                  <a:lnTo>
                    <a:pt x="297" y="356"/>
                  </a:lnTo>
                  <a:lnTo>
                    <a:pt x="285" y="356"/>
                  </a:lnTo>
                  <a:lnTo>
                    <a:pt x="285" y="356"/>
                  </a:lnTo>
                  <a:lnTo>
                    <a:pt x="274" y="356"/>
                  </a:lnTo>
                  <a:lnTo>
                    <a:pt x="274" y="356"/>
                  </a:lnTo>
                  <a:lnTo>
                    <a:pt x="262" y="356"/>
                  </a:lnTo>
                  <a:lnTo>
                    <a:pt x="262" y="356"/>
                  </a:lnTo>
                  <a:lnTo>
                    <a:pt x="250" y="356"/>
                  </a:lnTo>
                  <a:lnTo>
                    <a:pt x="250" y="356"/>
                  </a:lnTo>
                  <a:lnTo>
                    <a:pt x="243" y="356"/>
                  </a:lnTo>
                  <a:lnTo>
                    <a:pt x="238" y="356"/>
                  </a:lnTo>
                  <a:lnTo>
                    <a:pt x="238" y="356"/>
                  </a:lnTo>
                  <a:lnTo>
                    <a:pt x="238" y="351"/>
                  </a:lnTo>
                  <a:lnTo>
                    <a:pt x="238" y="344"/>
                  </a:lnTo>
                  <a:lnTo>
                    <a:pt x="238" y="344"/>
                  </a:lnTo>
                  <a:lnTo>
                    <a:pt x="231" y="344"/>
                  </a:lnTo>
                  <a:lnTo>
                    <a:pt x="227" y="344"/>
                  </a:lnTo>
                  <a:lnTo>
                    <a:pt x="227" y="344"/>
                  </a:lnTo>
                  <a:lnTo>
                    <a:pt x="227" y="356"/>
                  </a:lnTo>
                  <a:lnTo>
                    <a:pt x="227" y="356"/>
                  </a:lnTo>
                  <a:lnTo>
                    <a:pt x="215" y="356"/>
                  </a:lnTo>
                  <a:lnTo>
                    <a:pt x="215" y="356"/>
                  </a:lnTo>
                  <a:lnTo>
                    <a:pt x="203" y="356"/>
                  </a:lnTo>
                  <a:lnTo>
                    <a:pt x="203" y="356"/>
                  </a:lnTo>
                  <a:lnTo>
                    <a:pt x="191" y="356"/>
                  </a:lnTo>
                  <a:lnTo>
                    <a:pt x="191" y="356"/>
                  </a:lnTo>
                  <a:lnTo>
                    <a:pt x="179" y="356"/>
                  </a:lnTo>
                  <a:lnTo>
                    <a:pt x="179" y="356"/>
                  </a:lnTo>
                  <a:lnTo>
                    <a:pt x="165" y="356"/>
                  </a:lnTo>
                  <a:lnTo>
                    <a:pt x="165" y="356"/>
                  </a:lnTo>
                  <a:lnTo>
                    <a:pt x="153" y="356"/>
                  </a:lnTo>
                  <a:lnTo>
                    <a:pt x="153" y="356"/>
                  </a:lnTo>
                  <a:lnTo>
                    <a:pt x="130" y="356"/>
                  </a:lnTo>
                  <a:lnTo>
                    <a:pt x="130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95" y="356"/>
                  </a:lnTo>
                  <a:lnTo>
                    <a:pt x="95" y="356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76"/>
                  </a:lnTo>
                  <a:lnTo>
                    <a:pt x="0" y="476"/>
                  </a:lnTo>
                  <a:lnTo>
                    <a:pt x="12" y="476"/>
                  </a:lnTo>
                  <a:lnTo>
                    <a:pt x="12" y="476"/>
                  </a:lnTo>
                  <a:lnTo>
                    <a:pt x="36" y="476"/>
                  </a:lnTo>
                  <a:lnTo>
                    <a:pt x="36" y="476"/>
                  </a:lnTo>
                  <a:lnTo>
                    <a:pt x="83" y="476"/>
                  </a:lnTo>
                  <a:lnTo>
                    <a:pt x="83" y="476"/>
                  </a:lnTo>
                  <a:lnTo>
                    <a:pt x="106" y="476"/>
                  </a:lnTo>
                  <a:lnTo>
                    <a:pt x="106" y="476"/>
                  </a:lnTo>
                  <a:lnTo>
                    <a:pt x="118" y="476"/>
                  </a:lnTo>
                  <a:lnTo>
                    <a:pt x="118" y="476"/>
                  </a:lnTo>
                  <a:lnTo>
                    <a:pt x="142" y="476"/>
                  </a:lnTo>
                  <a:lnTo>
                    <a:pt x="142" y="476"/>
                  </a:lnTo>
                  <a:lnTo>
                    <a:pt x="165" y="476"/>
                  </a:lnTo>
                  <a:lnTo>
                    <a:pt x="165" y="476"/>
                  </a:lnTo>
                  <a:lnTo>
                    <a:pt x="179" y="476"/>
                  </a:lnTo>
                  <a:lnTo>
                    <a:pt x="179" y="476"/>
                  </a:lnTo>
                  <a:lnTo>
                    <a:pt x="203" y="476"/>
                  </a:lnTo>
                  <a:lnTo>
                    <a:pt x="203" y="476"/>
                  </a:lnTo>
                  <a:lnTo>
                    <a:pt x="215" y="476"/>
                  </a:lnTo>
                  <a:lnTo>
                    <a:pt x="215" y="476"/>
                  </a:lnTo>
                  <a:lnTo>
                    <a:pt x="238" y="476"/>
                  </a:lnTo>
                  <a:lnTo>
                    <a:pt x="238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74" y="476"/>
                  </a:lnTo>
                  <a:lnTo>
                    <a:pt x="274" y="476"/>
                  </a:lnTo>
                  <a:lnTo>
                    <a:pt x="285" y="476"/>
                  </a:lnTo>
                  <a:lnTo>
                    <a:pt x="285" y="476"/>
                  </a:lnTo>
                  <a:lnTo>
                    <a:pt x="309" y="476"/>
                  </a:lnTo>
                  <a:lnTo>
                    <a:pt x="309" y="476"/>
                  </a:lnTo>
                  <a:lnTo>
                    <a:pt x="321" y="476"/>
                  </a:lnTo>
                  <a:lnTo>
                    <a:pt x="321" y="476"/>
                  </a:lnTo>
                  <a:lnTo>
                    <a:pt x="344" y="476"/>
                  </a:lnTo>
                  <a:lnTo>
                    <a:pt x="344" y="476"/>
                  </a:lnTo>
                  <a:lnTo>
                    <a:pt x="356" y="476"/>
                  </a:lnTo>
                  <a:lnTo>
                    <a:pt x="356" y="476"/>
                  </a:lnTo>
                  <a:lnTo>
                    <a:pt x="380" y="476"/>
                  </a:lnTo>
                  <a:lnTo>
                    <a:pt x="380" y="476"/>
                  </a:lnTo>
                  <a:lnTo>
                    <a:pt x="391" y="476"/>
                  </a:lnTo>
                  <a:lnTo>
                    <a:pt x="391" y="476"/>
                  </a:lnTo>
                  <a:lnTo>
                    <a:pt x="441" y="476"/>
                  </a:lnTo>
                  <a:lnTo>
                    <a:pt x="441" y="476"/>
                  </a:lnTo>
                  <a:lnTo>
                    <a:pt x="453" y="476"/>
                  </a:lnTo>
                  <a:lnTo>
                    <a:pt x="453" y="476"/>
                  </a:lnTo>
                  <a:lnTo>
                    <a:pt x="476" y="476"/>
                  </a:lnTo>
                  <a:lnTo>
                    <a:pt x="476" y="476"/>
                  </a:lnTo>
                  <a:lnTo>
                    <a:pt x="488" y="476"/>
                  </a:lnTo>
                  <a:lnTo>
                    <a:pt x="488" y="476"/>
                  </a:lnTo>
                  <a:lnTo>
                    <a:pt x="512" y="476"/>
                  </a:lnTo>
                  <a:lnTo>
                    <a:pt x="512" y="476"/>
                  </a:lnTo>
                  <a:lnTo>
                    <a:pt x="523" y="476"/>
                  </a:lnTo>
                  <a:lnTo>
                    <a:pt x="523" y="476"/>
                  </a:lnTo>
                  <a:lnTo>
                    <a:pt x="547" y="476"/>
                  </a:lnTo>
                  <a:lnTo>
                    <a:pt x="547" y="476"/>
                  </a:lnTo>
                  <a:lnTo>
                    <a:pt x="559" y="476"/>
                  </a:lnTo>
                  <a:lnTo>
                    <a:pt x="559" y="476"/>
                  </a:lnTo>
                  <a:lnTo>
                    <a:pt x="582" y="476"/>
                  </a:lnTo>
                  <a:lnTo>
                    <a:pt x="582" y="476"/>
                  </a:lnTo>
                  <a:lnTo>
                    <a:pt x="594" y="476"/>
                  </a:lnTo>
                  <a:lnTo>
                    <a:pt x="594" y="476"/>
                  </a:lnTo>
                  <a:lnTo>
                    <a:pt x="618" y="476"/>
                  </a:lnTo>
                  <a:lnTo>
                    <a:pt x="618" y="476"/>
                  </a:lnTo>
                  <a:lnTo>
                    <a:pt x="629" y="476"/>
                  </a:lnTo>
                  <a:lnTo>
                    <a:pt x="629" y="476"/>
                  </a:lnTo>
                  <a:lnTo>
                    <a:pt x="653" y="476"/>
                  </a:lnTo>
                  <a:lnTo>
                    <a:pt x="653" y="476"/>
                  </a:lnTo>
                  <a:lnTo>
                    <a:pt x="667" y="476"/>
                  </a:lnTo>
                  <a:lnTo>
                    <a:pt x="667" y="476"/>
                  </a:lnTo>
                  <a:lnTo>
                    <a:pt x="714" y="476"/>
                  </a:lnTo>
                  <a:lnTo>
                    <a:pt x="714" y="476"/>
                  </a:lnTo>
                  <a:lnTo>
                    <a:pt x="726" y="476"/>
                  </a:lnTo>
                  <a:lnTo>
                    <a:pt x="726" y="476"/>
                  </a:lnTo>
                  <a:lnTo>
                    <a:pt x="750" y="476"/>
                  </a:lnTo>
                  <a:lnTo>
                    <a:pt x="750" y="476"/>
                  </a:lnTo>
                  <a:lnTo>
                    <a:pt x="761" y="476"/>
                  </a:lnTo>
                  <a:lnTo>
                    <a:pt x="761" y="476"/>
                  </a:lnTo>
                  <a:lnTo>
                    <a:pt x="785" y="476"/>
                  </a:lnTo>
                  <a:lnTo>
                    <a:pt x="785" y="476"/>
                  </a:lnTo>
                  <a:lnTo>
                    <a:pt x="797" y="476"/>
                  </a:lnTo>
                  <a:lnTo>
                    <a:pt x="797" y="476"/>
                  </a:lnTo>
                  <a:lnTo>
                    <a:pt x="820" y="476"/>
                  </a:lnTo>
                  <a:lnTo>
                    <a:pt x="820" y="476"/>
                  </a:lnTo>
                  <a:lnTo>
                    <a:pt x="832" y="476"/>
                  </a:lnTo>
                  <a:lnTo>
                    <a:pt x="832" y="476"/>
                  </a:lnTo>
                  <a:lnTo>
                    <a:pt x="856" y="476"/>
                  </a:lnTo>
                  <a:lnTo>
                    <a:pt x="856" y="476"/>
                  </a:lnTo>
                  <a:lnTo>
                    <a:pt x="867" y="476"/>
                  </a:lnTo>
                  <a:lnTo>
                    <a:pt x="867" y="476"/>
                  </a:lnTo>
                  <a:lnTo>
                    <a:pt x="891" y="476"/>
                  </a:lnTo>
                  <a:lnTo>
                    <a:pt x="891" y="476"/>
                  </a:lnTo>
                  <a:lnTo>
                    <a:pt x="903" y="476"/>
                  </a:lnTo>
                  <a:lnTo>
                    <a:pt x="903" y="476"/>
                  </a:lnTo>
                  <a:lnTo>
                    <a:pt x="929" y="476"/>
                  </a:lnTo>
                  <a:lnTo>
                    <a:pt x="929" y="476"/>
                  </a:lnTo>
                  <a:lnTo>
                    <a:pt x="940" y="476"/>
                  </a:lnTo>
                  <a:lnTo>
                    <a:pt x="940" y="476"/>
                  </a:lnTo>
                  <a:lnTo>
                    <a:pt x="988" y="476"/>
                  </a:lnTo>
                  <a:lnTo>
                    <a:pt x="988" y="476"/>
                  </a:lnTo>
                  <a:lnTo>
                    <a:pt x="999" y="476"/>
                  </a:lnTo>
                  <a:lnTo>
                    <a:pt x="999" y="476"/>
                  </a:lnTo>
                  <a:lnTo>
                    <a:pt x="1023" y="476"/>
                  </a:lnTo>
                  <a:lnTo>
                    <a:pt x="1023" y="476"/>
                  </a:lnTo>
                  <a:lnTo>
                    <a:pt x="1035" y="476"/>
                  </a:lnTo>
                  <a:lnTo>
                    <a:pt x="1035" y="476"/>
                  </a:lnTo>
                  <a:lnTo>
                    <a:pt x="1058" y="476"/>
                  </a:lnTo>
                  <a:lnTo>
                    <a:pt x="1058" y="476"/>
                  </a:lnTo>
                  <a:lnTo>
                    <a:pt x="1070" y="476"/>
                  </a:lnTo>
                  <a:lnTo>
                    <a:pt x="1070" y="476"/>
                  </a:lnTo>
                  <a:lnTo>
                    <a:pt x="1094" y="476"/>
                  </a:lnTo>
                  <a:lnTo>
                    <a:pt x="1094" y="476"/>
                  </a:lnTo>
                  <a:lnTo>
                    <a:pt x="1105" y="476"/>
                  </a:lnTo>
                  <a:lnTo>
                    <a:pt x="1105" y="476"/>
                  </a:lnTo>
                  <a:lnTo>
                    <a:pt x="1129" y="476"/>
                  </a:lnTo>
                  <a:lnTo>
                    <a:pt x="1129" y="476"/>
                  </a:lnTo>
                  <a:lnTo>
                    <a:pt x="1141" y="476"/>
                  </a:lnTo>
                  <a:lnTo>
                    <a:pt x="1141" y="476"/>
                  </a:lnTo>
                  <a:lnTo>
                    <a:pt x="1167" y="476"/>
                  </a:lnTo>
                  <a:lnTo>
                    <a:pt x="1167" y="476"/>
                  </a:lnTo>
                  <a:lnTo>
                    <a:pt x="1178" y="476"/>
                  </a:lnTo>
                  <a:lnTo>
                    <a:pt x="1178" y="476"/>
                  </a:lnTo>
                  <a:lnTo>
                    <a:pt x="1202" y="476"/>
                  </a:lnTo>
                  <a:lnTo>
                    <a:pt x="1202" y="476"/>
                  </a:lnTo>
                  <a:lnTo>
                    <a:pt x="1214" y="476"/>
                  </a:lnTo>
                  <a:lnTo>
                    <a:pt x="1214" y="476"/>
                  </a:lnTo>
                  <a:lnTo>
                    <a:pt x="1261" y="476"/>
                  </a:lnTo>
                  <a:lnTo>
                    <a:pt x="1261" y="476"/>
                  </a:lnTo>
                  <a:lnTo>
                    <a:pt x="1273" y="476"/>
                  </a:lnTo>
                  <a:lnTo>
                    <a:pt x="1273" y="476"/>
                  </a:lnTo>
                  <a:lnTo>
                    <a:pt x="1296" y="476"/>
                  </a:lnTo>
                  <a:lnTo>
                    <a:pt x="1296" y="476"/>
                  </a:lnTo>
                  <a:lnTo>
                    <a:pt x="1308" y="476"/>
                  </a:lnTo>
                  <a:lnTo>
                    <a:pt x="1308" y="476"/>
                  </a:lnTo>
                  <a:lnTo>
                    <a:pt x="1332" y="476"/>
                  </a:lnTo>
                  <a:lnTo>
                    <a:pt x="1332" y="476"/>
                  </a:lnTo>
                  <a:lnTo>
                    <a:pt x="1343" y="476"/>
                  </a:lnTo>
                  <a:lnTo>
                    <a:pt x="1343" y="476"/>
                  </a:lnTo>
                  <a:lnTo>
                    <a:pt x="1367" y="476"/>
                  </a:lnTo>
                  <a:lnTo>
                    <a:pt x="1367" y="476"/>
                  </a:lnTo>
                  <a:lnTo>
                    <a:pt x="1379" y="476"/>
                  </a:lnTo>
                  <a:lnTo>
                    <a:pt x="1379" y="476"/>
                  </a:lnTo>
                  <a:lnTo>
                    <a:pt x="1405" y="476"/>
                  </a:lnTo>
                  <a:lnTo>
                    <a:pt x="1405" y="476"/>
                  </a:lnTo>
                  <a:lnTo>
                    <a:pt x="1416" y="476"/>
                  </a:lnTo>
                  <a:lnTo>
                    <a:pt x="1416" y="476"/>
                  </a:lnTo>
                  <a:lnTo>
                    <a:pt x="1440" y="476"/>
                  </a:lnTo>
                  <a:lnTo>
                    <a:pt x="1440" y="476"/>
                  </a:lnTo>
                  <a:lnTo>
                    <a:pt x="1452" y="476"/>
                  </a:lnTo>
                  <a:lnTo>
                    <a:pt x="1452" y="476"/>
                  </a:lnTo>
                  <a:lnTo>
                    <a:pt x="1475" y="476"/>
                  </a:lnTo>
                  <a:lnTo>
                    <a:pt x="1475" y="476"/>
                  </a:lnTo>
                  <a:lnTo>
                    <a:pt x="1487" y="476"/>
                  </a:lnTo>
                  <a:lnTo>
                    <a:pt x="1487" y="476"/>
                  </a:lnTo>
                  <a:lnTo>
                    <a:pt x="1534" y="476"/>
                  </a:lnTo>
                  <a:lnTo>
                    <a:pt x="1534" y="476"/>
                  </a:lnTo>
                  <a:lnTo>
                    <a:pt x="1546" y="476"/>
                  </a:lnTo>
                  <a:lnTo>
                    <a:pt x="1546" y="476"/>
                  </a:lnTo>
                  <a:lnTo>
                    <a:pt x="1570" y="476"/>
                  </a:lnTo>
                  <a:lnTo>
                    <a:pt x="1570" y="476"/>
                  </a:lnTo>
                  <a:lnTo>
                    <a:pt x="1581" y="476"/>
                  </a:lnTo>
                  <a:lnTo>
                    <a:pt x="1581" y="476"/>
                  </a:lnTo>
                  <a:lnTo>
                    <a:pt x="1605" y="476"/>
                  </a:lnTo>
                  <a:lnTo>
                    <a:pt x="1605" y="476"/>
                  </a:lnTo>
                  <a:lnTo>
                    <a:pt x="1617" y="476"/>
                  </a:lnTo>
                  <a:lnTo>
                    <a:pt x="1617" y="476"/>
                  </a:lnTo>
                  <a:lnTo>
                    <a:pt x="1643" y="476"/>
                  </a:lnTo>
                  <a:lnTo>
                    <a:pt x="1643" y="476"/>
                  </a:lnTo>
                  <a:lnTo>
                    <a:pt x="1654" y="476"/>
                  </a:lnTo>
                  <a:lnTo>
                    <a:pt x="1654" y="476"/>
                  </a:lnTo>
                  <a:lnTo>
                    <a:pt x="1678" y="476"/>
                  </a:lnTo>
                  <a:lnTo>
                    <a:pt x="1678" y="476"/>
                  </a:lnTo>
                  <a:lnTo>
                    <a:pt x="1690" y="476"/>
                  </a:lnTo>
                  <a:lnTo>
                    <a:pt x="1690" y="476"/>
                  </a:lnTo>
                  <a:lnTo>
                    <a:pt x="1713" y="476"/>
                  </a:lnTo>
                  <a:lnTo>
                    <a:pt x="1713" y="476"/>
                  </a:lnTo>
                  <a:lnTo>
                    <a:pt x="1725" y="476"/>
                  </a:lnTo>
                  <a:lnTo>
                    <a:pt x="1725" y="476"/>
                  </a:lnTo>
                  <a:lnTo>
                    <a:pt x="1749" y="476"/>
                  </a:lnTo>
                  <a:lnTo>
                    <a:pt x="1749" y="476"/>
                  </a:lnTo>
                  <a:lnTo>
                    <a:pt x="1760" y="476"/>
                  </a:lnTo>
                  <a:lnTo>
                    <a:pt x="1760" y="476"/>
                  </a:lnTo>
                  <a:lnTo>
                    <a:pt x="1808" y="476"/>
                  </a:lnTo>
                  <a:lnTo>
                    <a:pt x="1808" y="476"/>
                  </a:lnTo>
                  <a:lnTo>
                    <a:pt x="1819" y="476"/>
                  </a:lnTo>
                  <a:lnTo>
                    <a:pt x="1819" y="476"/>
                  </a:lnTo>
                  <a:lnTo>
                    <a:pt x="1843" y="476"/>
                  </a:lnTo>
                  <a:lnTo>
                    <a:pt x="1843" y="476"/>
                  </a:lnTo>
                  <a:lnTo>
                    <a:pt x="1855" y="476"/>
                  </a:lnTo>
                  <a:lnTo>
                    <a:pt x="1855" y="476"/>
                  </a:lnTo>
                  <a:lnTo>
                    <a:pt x="1878" y="476"/>
                  </a:lnTo>
                  <a:lnTo>
                    <a:pt x="1878" y="476"/>
                  </a:lnTo>
                  <a:lnTo>
                    <a:pt x="1892" y="476"/>
                  </a:lnTo>
                  <a:lnTo>
                    <a:pt x="1892" y="476"/>
                  </a:lnTo>
                  <a:lnTo>
                    <a:pt x="1916" y="476"/>
                  </a:lnTo>
                  <a:lnTo>
                    <a:pt x="1916" y="476"/>
                  </a:lnTo>
                  <a:lnTo>
                    <a:pt x="1928" y="476"/>
                  </a:lnTo>
                  <a:lnTo>
                    <a:pt x="1928" y="476"/>
                  </a:lnTo>
                  <a:lnTo>
                    <a:pt x="1951" y="476"/>
                  </a:lnTo>
                  <a:lnTo>
                    <a:pt x="1951" y="476"/>
                  </a:lnTo>
                  <a:lnTo>
                    <a:pt x="1963" y="476"/>
                  </a:lnTo>
                  <a:lnTo>
                    <a:pt x="1963" y="476"/>
                  </a:lnTo>
                  <a:lnTo>
                    <a:pt x="1987" y="476"/>
                  </a:lnTo>
                  <a:lnTo>
                    <a:pt x="1987" y="476"/>
                  </a:lnTo>
                  <a:lnTo>
                    <a:pt x="1998" y="476"/>
                  </a:lnTo>
                  <a:lnTo>
                    <a:pt x="1998" y="476"/>
                  </a:lnTo>
                  <a:lnTo>
                    <a:pt x="2022" y="476"/>
                  </a:lnTo>
                  <a:lnTo>
                    <a:pt x="2022" y="476"/>
                  </a:lnTo>
                  <a:lnTo>
                    <a:pt x="2034" y="476"/>
                  </a:lnTo>
                  <a:lnTo>
                    <a:pt x="2034" y="476"/>
                  </a:lnTo>
                  <a:lnTo>
                    <a:pt x="2081" y="476"/>
                  </a:lnTo>
                  <a:lnTo>
                    <a:pt x="2081" y="476"/>
                  </a:lnTo>
                  <a:lnTo>
                    <a:pt x="2093" y="476"/>
                  </a:lnTo>
                  <a:lnTo>
                    <a:pt x="2093" y="476"/>
                  </a:lnTo>
                  <a:lnTo>
                    <a:pt x="2116" y="476"/>
                  </a:lnTo>
                  <a:lnTo>
                    <a:pt x="2116" y="476"/>
                  </a:lnTo>
                  <a:lnTo>
                    <a:pt x="2130" y="476"/>
                  </a:lnTo>
                  <a:lnTo>
                    <a:pt x="2130" y="476"/>
                  </a:lnTo>
                  <a:lnTo>
                    <a:pt x="2154" y="476"/>
                  </a:lnTo>
                  <a:lnTo>
                    <a:pt x="2154" y="476"/>
                  </a:lnTo>
                  <a:lnTo>
                    <a:pt x="2166" y="476"/>
                  </a:lnTo>
                  <a:lnTo>
                    <a:pt x="2166" y="476"/>
                  </a:lnTo>
                  <a:lnTo>
                    <a:pt x="2189" y="476"/>
                  </a:lnTo>
                  <a:lnTo>
                    <a:pt x="2189" y="476"/>
                  </a:lnTo>
                  <a:lnTo>
                    <a:pt x="2201" y="476"/>
                  </a:lnTo>
                  <a:lnTo>
                    <a:pt x="2201" y="476"/>
                  </a:lnTo>
                  <a:lnTo>
                    <a:pt x="2225" y="476"/>
                  </a:lnTo>
                  <a:lnTo>
                    <a:pt x="2225" y="476"/>
                  </a:lnTo>
                  <a:lnTo>
                    <a:pt x="2236" y="476"/>
                  </a:lnTo>
                  <a:lnTo>
                    <a:pt x="2236" y="476"/>
                  </a:lnTo>
                  <a:lnTo>
                    <a:pt x="2260" y="476"/>
                  </a:lnTo>
                  <a:lnTo>
                    <a:pt x="2260" y="476"/>
                  </a:lnTo>
                  <a:lnTo>
                    <a:pt x="2272" y="476"/>
                  </a:lnTo>
                  <a:lnTo>
                    <a:pt x="2272" y="476"/>
                  </a:lnTo>
                  <a:lnTo>
                    <a:pt x="2295" y="476"/>
                  </a:lnTo>
                  <a:lnTo>
                    <a:pt x="2295" y="476"/>
                  </a:lnTo>
                  <a:lnTo>
                    <a:pt x="2307" y="476"/>
                  </a:lnTo>
                  <a:lnTo>
                    <a:pt x="2307" y="476"/>
                  </a:lnTo>
                  <a:lnTo>
                    <a:pt x="2331" y="476"/>
                  </a:lnTo>
                  <a:lnTo>
                    <a:pt x="2331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76219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20100" y="6430518"/>
            <a:ext cx="21732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29627" y="1908719"/>
            <a:ext cx="5004431" cy="15601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382001" y="6430518"/>
            <a:ext cx="22113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89435" y="6430518"/>
            <a:ext cx="2003912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-1" y="1489486"/>
            <a:ext cx="12192001" cy="386335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80968" y="6430518"/>
            <a:ext cx="20123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 flipH="1">
            <a:off x="11082199" y="-141204"/>
            <a:ext cx="1197076" cy="506329"/>
            <a:chOff x="-110315" y="-141204"/>
            <a:chExt cx="1656388" cy="700605"/>
          </a:xfrm>
        </p:grpSpPr>
        <p:sp>
          <p:nvSpPr>
            <p:cNvPr id="19" name="Freeform 18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17469" y="6430518"/>
            <a:ext cx="20758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 flipH="1">
            <a:off x="11082199" y="-141204"/>
            <a:ext cx="1197076" cy="506329"/>
            <a:chOff x="-110315" y="-141204"/>
            <a:chExt cx="1656388" cy="700605"/>
          </a:xfrm>
        </p:grpSpPr>
        <p:sp>
          <p:nvSpPr>
            <p:cNvPr id="19" name="Freeform 18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80968" y="6430518"/>
            <a:ext cx="20123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352368" y="6430518"/>
            <a:ext cx="22409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4647583" y="1817614"/>
            <a:ext cx="2896837" cy="2904407"/>
          </a:xfrm>
          <a:custGeom>
            <a:avLst/>
            <a:gdLst>
              <a:gd name="connsiteX0" fmla="*/ 1452040 w 2896837"/>
              <a:gd name="connsiteY0" fmla="*/ 0 h 2904407"/>
              <a:gd name="connsiteX1" fmla="*/ 2476393 w 2896837"/>
              <a:gd name="connsiteY1" fmla="*/ 424366 h 2904407"/>
              <a:gd name="connsiteX2" fmla="*/ 2896837 w 2896837"/>
              <a:gd name="connsiteY2" fmla="*/ 1448977 h 2904407"/>
              <a:gd name="connsiteX3" fmla="*/ 2476393 w 2896837"/>
              <a:gd name="connsiteY3" fmla="*/ 2473049 h 2904407"/>
              <a:gd name="connsiteX4" fmla="*/ 1448821 w 2896837"/>
              <a:gd name="connsiteY4" fmla="*/ 2904407 h 2904407"/>
              <a:gd name="connsiteX5" fmla="*/ 427820 w 2896837"/>
              <a:gd name="connsiteY5" fmla="*/ 2473049 h 2904407"/>
              <a:gd name="connsiteX6" fmla="*/ 0 w 2896837"/>
              <a:gd name="connsiteY6" fmla="*/ 1446556 h 2904407"/>
              <a:gd name="connsiteX7" fmla="*/ 427820 w 2896837"/>
              <a:gd name="connsiteY7" fmla="*/ 424366 h 29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6837" h="2904407">
                <a:moveTo>
                  <a:pt x="1452040" y="0"/>
                </a:moveTo>
                <a:lnTo>
                  <a:pt x="2476393" y="424366"/>
                </a:lnTo>
                <a:lnTo>
                  <a:pt x="2896837" y="1448977"/>
                </a:lnTo>
                <a:lnTo>
                  <a:pt x="2476393" y="2473049"/>
                </a:lnTo>
                <a:lnTo>
                  <a:pt x="1448821" y="2904407"/>
                </a:lnTo>
                <a:lnTo>
                  <a:pt x="427820" y="2473049"/>
                </a:lnTo>
                <a:lnTo>
                  <a:pt x="0" y="1446556"/>
                </a:lnTo>
                <a:lnTo>
                  <a:pt x="427820" y="42436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75135" y="6430518"/>
            <a:ext cx="2118212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6319051" y="4899187"/>
            <a:ext cx="3305200" cy="734021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 userDrawn="1"/>
        </p:nvSpPr>
        <p:spPr>
          <a:xfrm>
            <a:off x="3019412" y="4908132"/>
            <a:ext cx="3305200" cy="734021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Block Arc 18"/>
          <p:cNvSpPr/>
          <p:nvPr userDrawn="1"/>
        </p:nvSpPr>
        <p:spPr>
          <a:xfrm rot="8100000">
            <a:off x="3071297" y="2195614"/>
            <a:ext cx="3106303" cy="3106302"/>
          </a:xfrm>
          <a:prstGeom prst="blockArc">
            <a:avLst>
              <a:gd name="adj1" fmla="val 5306531"/>
              <a:gd name="adj2" fmla="val 21527698"/>
              <a:gd name="adj3" fmla="val 55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3205304" y="2302685"/>
            <a:ext cx="2811961" cy="28119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lock Arc 22"/>
          <p:cNvSpPr/>
          <p:nvPr userDrawn="1"/>
        </p:nvSpPr>
        <p:spPr>
          <a:xfrm rot="18900000">
            <a:off x="6256393" y="2195614"/>
            <a:ext cx="3106303" cy="3106302"/>
          </a:xfrm>
          <a:prstGeom prst="blockArc">
            <a:avLst>
              <a:gd name="adj1" fmla="val 5306531"/>
              <a:gd name="adj2" fmla="val 21527698"/>
              <a:gd name="adj3" fmla="val 55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6390400" y="2302685"/>
            <a:ext cx="2811961" cy="28119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508000" dir="1920000" sx="96000" sy="96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333120" y="2428383"/>
            <a:ext cx="2556329" cy="255844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510504" y="2428383"/>
            <a:ext cx="2556329" cy="255844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79810" y="4049892"/>
            <a:ext cx="2801821" cy="18202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31768" y="4049892"/>
            <a:ext cx="2801821" cy="18202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868746" y="4049892"/>
            <a:ext cx="2801821" cy="182024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03168" y="6430518"/>
            <a:ext cx="21901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284635" y="6430518"/>
            <a:ext cx="2308712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935725" y="1974153"/>
            <a:ext cx="2286000" cy="3817048"/>
          </a:xfrm>
          <a:prstGeom prst="roundRect">
            <a:avLst>
              <a:gd name="adj" fmla="val 35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613908" y="1974153"/>
            <a:ext cx="2286000" cy="3817048"/>
          </a:xfrm>
          <a:prstGeom prst="roundRect">
            <a:avLst>
              <a:gd name="adj" fmla="val 35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6292091" y="1974153"/>
            <a:ext cx="2286000" cy="3817048"/>
          </a:xfrm>
          <a:prstGeom prst="roundRect">
            <a:avLst>
              <a:gd name="adj" fmla="val 35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8970275" y="1974153"/>
            <a:ext cx="2286000" cy="3817048"/>
          </a:xfrm>
          <a:prstGeom prst="roundRect">
            <a:avLst>
              <a:gd name="adj" fmla="val 35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935727" y="4623826"/>
            <a:ext cx="228600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613909" y="4623826"/>
            <a:ext cx="22860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292092" y="4623826"/>
            <a:ext cx="2286000" cy="64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970275" y="4623826"/>
            <a:ext cx="2286000" cy="64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35726" y="2296269"/>
            <a:ext cx="2285999" cy="16307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613906" y="2296269"/>
            <a:ext cx="2285999" cy="16307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92091" y="2296269"/>
            <a:ext cx="2285999" cy="16307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970277" y="2296269"/>
            <a:ext cx="2285999" cy="16307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2960918" y="1403350"/>
            <a:ext cx="6007735" cy="3691164"/>
          </a:xfrm>
          <a:custGeom>
            <a:avLst/>
            <a:gdLst>
              <a:gd name="connsiteX0" fmla="*/ 2036535 w 6007735"/>
              <a:gd name="connsiteY0" fmla="*/ 0 h 3691164"/>
              <a:gd name="connsiteX1" fmla="*/ 6007735 w 6007735"/>
              <a:gd name="connsiteY1" fmla="*/ 2079172 h 3691164"/>
              <a:gd name="connsiteX2" fmla="*/ 4136571 w 6007735"/>
              <a:gd name="connsiteY2" fmla="*/ 3691164 h 3691164"/>
              <a:gd name="connsiteX3" fmla="*/ 0 w 6007735"/>
              <a:gd name="connsiteY3" fmla="*/ 1281793 h 369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7735" h="3691164">
                <a:moveTo>
                  <a:pt x="2036535" y="0"/>
                </a:moveTo>
                <a:lnTo>
                  <a:pt x="6007735" y="2079172"/>
                </a:lnTo>
                <a:lnTo>
                  <a:pt x="4136571" y="3691164"/>
                </a:lnTo>
                <a:lnTo>
                  <a:pt x="0" y="12817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32801" y="6430518"/>
            <a:ext cx="21605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753623" y="1101160"/>
            <a:ext cx="2272671" cy="4875814"/>
          </a:xfrm>
          <a:custGeom>
            <a:avLst/>
            <a:gdLst>
              <a:gd name="connsiteX0" fmla="*/ 315379 w 2272671"/>
              <a:gd name="connsiteY0" fmla="*/ 0 h 4875814"/>
              <a:gd name="connsiteX1" fmla="*/ 1957292 w 2272671"/>
              <a:gd name="connsiteY1" fmla="*/ 0 h 4875814"/>
              <a:gd name="connsiteX2" fmla="*/ 2272671 w 2272671"/>
              <a:gd name="connsiteY2" fmla="*/ 315379 h 4875814"/>
              <a:gd name="connsiteX3" fmla="*/ 2272671 w 2272671"/>
              <a:gd name="connsiteY3" fmla="*/ 4560435 h 4875814"/>
              <a:gd name="connsiteX4" fmla="*/ 1957292 w 2272671"/>
              <a:gd name="connsiteY4" fmla="*/ 4875814 h 4875814"/>
              <a:gd name="connsiteX5" fmla="*/ 315379 w 2272671"/>
              <a:gd name="connsiteY5" fmla="*/ 4875814 h 4875814"/>
              <a:gd name="connsiteX6" fmla="*/ 0 w 2272671"/>
              <a:gd name="connsiteY6" fmla="*/ 4560435 h 4875814"/>
              <a:gd name="connsiteX7" fmla="*/ 0 w 2272671"/>
              <a:gd name="connsiteY7" fmla="*/ 315379 h 4875814"/>
              <a:gd name="connsiteX8" fmla="*/ 315379 w 2272671"/>
              <a:gd name="connsiteY8" fmla="*/ 0 h 48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2671" h="4875814">
                <a:moveTo>
                  <a:pt x="315379" y="0"/>
                </a:moveTo>
                <a:lnTo>
                  <a:pt x="1957292" y="0"/>
                </a:lnTo>
                <a:cubicBezTo>
                  <a:pt x="2131471" y="0"/>
                  <a:pt x="2272671" y="141200"/>
                  <a:pt x="2272671" y="315379"/>
                </a:cubicBezTo>
                <a:lnTo>
                  <a:pt x="2272671" y="4560435"/>
                </a:lnTo>
                <a:cubicBezTo>
                  <a:pt x="2272671" y="4734614"/>
                  <a:pt x="2131471" y="4875814"/>
                  <a:pt x="1957292" y="4875814"/>
                </a:cubicBezTo>
                <a:lnTo>
                  <a:pt x="315379" y="4875814"/>
                </a:lnTo>
                <a:cubicBezTo>
                  <a:pt x="141200" y="4875814"/>
                  <a:pt x="0" y="4734614"/>
                  <a:pt x="0" y="4560435"/>
                </a:cubicBezTo>
                <a:lnTo>
                  <a:pt x="0" y="315379"/>
                </a:lnTo>
                <a:cubicBezTo>
                  <a:pt x="0" y="141200"/>
                  <a:pt x="141200" y="0"/>
                  <a:pt x="3153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45500" y="6430518"/>
            <a:ext cx="21478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8785581" y="1286936"/>
            <a:ext cx="2049683" cy="4268047"/>
          </a:xfrm>
          <a:custGeom>
            <a:avLst/>
            <a:gdLst>
              <a:gd name="connsiteX0" fmla="*/ 6365 w 2049682"/>
              <a:gd name="connsiteY0" fmla="*/ 0 h 4268047"/>
              <a:gd name="connsiteX1" fmla="*/ 2011489 w 2049682"/>
              <a:gd name="connsiteY1" fmla="*/ 160198 h 4268047"/>
              <a:gd name="connsiteX2" fmla="*/ 2049682 w 2049682"/>
              <a:gd name="connsiteY2" fmla="*/ 4204393 h 4268047"/>
              <a:gd name="connsiteX3" fmla="*/ 0 w 2049682"/>
              <a:gd name="connsiteY3" fmla="*/ 4268047 h 42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9682" h="4268047">
                <a:moveTo>
                  <a:pt x="6365" y="0"/>
                </a:moveTo>
                <a:lnTo>
                  <a:pt x="2011489" y="160198"/>
                </a:lnTo>
                <a:lnTo>
                  <a:pt x="2049682" y="4204393"/>
                </a:lnTo>
                <a:lnTo>
                  <a:pt x="0" y="42680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470900" y="6430518"/>
            <a:ext cx="21224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108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814211" y="749300"/>
            <a:ext cx="2389507" cy="50731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314269" y="6430518"/>
            <a:ext cx="22790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5983162" y="1830582"/>
            <a:ext cx="4608975" cy="3601337"/>
          </a:xfrm>
          <a:custGeom>
            <a:avLst/>
            <a:gdLst>
              <a:gd name="connsiteX0" fmla="*/ 4378555 w 4608975"/>
              <a:gd name="connsiteY0" fmla="*/ 0 h 3601337"/>
              <a:gd name="connsiteX1" fmla="*/ 4608975 w 4608975"/>
              <a:gd name="connsiteY1" fmla="*/ 3295159 h 3601337"/>
              <a:gd name="connsiteX2" fmla="*/ 230420 w 4608975"/>
              <a:gd name="connsiteY2" fmla="*/ 3601337 h 3601337"/>
              <a:gd name="connsiteX3" fmla="*/ 0 w 4608975"/>
              <a:gd name="connsiteY3" fmla="*/ 306179 h 360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8975" h="3601337">
                <a:moveTo>
                  <a:pt x="4378555" y="0"/>
                </a:moveTo>
                <a:lnTo>
                  <a:pt x="4608975" y="3295159"/>
                </a:lnTo>
                <a:lnTo>
                  <a:pt x="230420" y="3601337"/>
                </a:lnTo>
                <a:lnTo>
                  <a:pt x="0" y="30617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04768" y="6430518"/>
            <a:ext cx="2088579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122034" y="6168231"/>
            <a:ext cx="720709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756426"/>
            <a:ext cx="12192000" cy="21015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266152" y="2048606"/>
            <a:ext cx="3705667" cy="20833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72500" y="6430518"/>
            <a:ext cx="20208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609449"/>
            <a:ext cx="4064000" cy="45212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64000" y="1609449"/>
            <a:ext cx="4064000" cy="45212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128000" y="1609449"/>
            <a:ext cx="4064000" cy="45212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72500" y="6430518"/>
            <a:ext cx="2020845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9" name="Picture 1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122034" y="6168231"/>
            <a:ext cx="720709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>
          <a:xfrm>
            <a:off x="432522" y="1825021"/>
            <a:ext cx="11317287" cy="401582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593" y="6427003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8525935" y="6430518"/>
            <a:ext cx="2067412" cy="1429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中国道路：理论自信的实践基础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 flipH="1">
            <a:off x="5497463" y="-141204"/>
            <a:ext cx="1197076" cy="506329"/>
            <a:chOff x="-110315" y="-141204"/>
            <a:chExt cx="1656388" cy="700605"/>
          </a:xfrm>
        </p:grpSpPr>
        <p:sp>
          <p:nvSpPr>
            <p:cNvPr id="18" name="Freeform 17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3" name="Picture 1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122034" y="6168231"/>
            <a:ext cx="720709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0" y="2268667"/>
            <a:ext cx="12192000" cy="3816047"/>
          </a:xfrm>
          <a:custGeom>
            <a:avLst/>
            <a:gdLst>
              <a:gd name="connsiteX0" fmla="*/ 12192000 w 12192000"/>
              <a:gd name="connsiteY0" fmla="*/ 0 h 3816047"/>
              <a:gd name="connsiteX1" fmla="*/ 12192000 w 12192000"/>
              <a:gd name="connsiteY1" fmla="*/ 3816047 h 3816047"/>
              <a:gd name="connsiteX2" fmla="*/ 0 w 12192000"/>
              <a:gd name="connsiteY2" fmla="*/ 3816047 h 3816047"/>
              <a:gd name="connsiteX3" fmla="*/ 0 w 12192000"/>
              <a:gd name="connsiteY3" fmla="*/ 1904351 h 3816047"/>
              <a:gd name="connsiteX4" fmla="*/ 1569155 w 12192000"/>
              <a:gd name="connsiteY4" fmla="*/ 1192948 h 3816047"/>
              <a:gd name="connsiteX5" fmla="*/ 3646311 w 12192000"/>
              <a:gd name="connsiteY5" fmla="*/ 1196751 h 3816047"/>
              <a:gd name="connsiteX6" fmla="*/ 5926667 w 12192000"/>
              <a:gd name="connsiteY6" fmla="*/ 654222 h 3816047"/>
              <a:gd name="connsiteX7" fmla="*/ 8229600 w 12192000"/>
              <a:gd name="connsiteY7" fmla="*/ 948396 h 3816047"/>
              <a:gd name="connsiteX8" fmla="*/ 10103556 w 12192000"/>
              <a:gd name="connsiteY8" fmla="*/ 732501 h 38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816047">
                <a:moveTo>
                  <a:pt x="12192000" y="0"/>
                </a:moveTo>
                <a:lnTo>
                  <a:pt x="12192000" y="3816047"/>
                </a:lnTo>
                <a:lnTo>
                  <a:pt x="0" y="3816047"/>
                </a:lnTo>
                <a:lnTo>
                  <a:pt x="0" y="1904351"/>
                </a:lnTo>
                <a:lnTo>
                  <a:pt x="1569155" y="1192948"/>
                </a:lnTo>
                <a:lnTo>
                  <a:pt x="3646311" y="1196751"/>
                </a:lnTo>
                <a:lnTo>
                  <a:pt x="5926667" y="654222"/>
                </a:lnTo>
                <a:lnTo>
                  <a:pt x="8229600" y="948396"/>
                </a:lnTo>
                <a:lnTo>
                  <a:pt x="10103556" y="7325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81502"/>
            <a:ext cx="12192000" cy="24764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54183" y="904204"/>
            <a:ext cx="11083636" cy="50495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54182" y="904204"/>
            <a:ext cx="5604673" cy="504959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58855" y="2483759"/>
            <a:ext cx="5478964" cy="17072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5181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209821" y="0"/>
            <a:ext cx="3982179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44476" y="311647"/>
            <a:ext cx="11703049" cy="582245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011789" y="0"/>
            <a:ext cx="8180211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5619146" y="0"/>
            <a:ext cx="6572855" cy="6858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17100000">
            <a:off x="-16746" y="-1879921"/>
            <a:ext cx="2982489" cy="3308000"/>
            <a:chOff x="5572978" y="-198137"/>
            <a:chExt cx="1060705" cy="1797350"/>
          </a:xfrm>
        </p:grpSpPr>
        <p:sp>
          <p:nvSpPr>
            <p:cNvPr id="6" name="Isosceles Triangle 5"/>
            <p:cNvSpPr/>
            <p:nvPr/>
          </p:nvSpPr>
          <p:spPr>
            <a:xfrm rot="753665" flipV="1">
              <a:off x="5572979" y="-79160"/>
              <a:ext cx="1060704" cy="1678373"/>
            </a:xfrm>
            <a:prstGeom prst="triangle">
              <a:avLst/>
            </a:prstGeom>
            <a:solidFill>
              <a:schemeClr val="accent3">
                <a:alpha val="52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9800000" flipH="1" flipV="1">
              <a:off x="5572978" y="-198137"/>
              <a:ext cx="1060704" cy="1678373"/>
            </a:xfrm>
            <a:prstGeom prst="triangle">
              <a:avLst/>
            </a:pr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2571749" y="0"/>
            <a:ext cx="9620251" cy="6858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-1" y="1413945"/>
            <a:ext cx="12192001" cy="544405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2352762" y="0"/>
            <a:ext cx="9839239" cy="6858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92943" y="-372063"/>
            <a:ext cx="4141043" cy="1751543"/>
            <a:chOff x="-110315" y="-141204"/>
            <a:chExt cx="1656388" cy="700605"/>
          </a:xfrm>
        </p:grpSpPr>
        <p:sp>
          <p:nvSpPr>
            <p:cNvPr id="6" name="Freeform 5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0" y="4267200"/>
            <a:ext cx="665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1797779"/>
            <a:ext cx="5130800" cy="2387600"/>
          </a:xfrm>
        </p:spPr>
        <p:txBody>
          <a:bodyPr vert="horz" wrap="square" lIns="91416" tIns="45708" rIns="91416" bIns="45708" rtlCol="0" anchor="ctr">
            <a:noAutofit/>
          </a:bodyPr>
          <a:lstStyle>
            <a:lvl1pPr>
              <a:defRPr lang="en-US" sz="7200" kern="1200" spc="-300">
                <a:solidFill>
                  <a:schemeClr val="bg1"/>
                </a:solidFill>
                <a:ea typeface="Roboto" panose="02000000000000000000" pitchFamily="2" charset="0"/>
              </a:defRPr>
            </a:lvl1pPr>
          </a:lstStyle>
          <a:p>
            <a:pPr marL="0"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04903" y="1936998"/>
            <a:ext cx="10979607" cy="25659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 flipV="1">
            <a:off x="-762640" y="3114722"/>
            <a:ext cx="11131907" cy="4708479"/>
            <a:chOff x="-110315" y="-141204"/>
            <a:chExt cx="1656388" cy="700605"/>
          </a:xfrm>
        </p:grpSpPr>
        <p:sp>
          <p:nvSpPr>
            <p:cNvPr id="10" name="Freeform 9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524000" y="1797779"/>
            <a:ext cx="5130800" cy="2387600"/>
          </a:xfrm>
        </p:spPr>
        <p:txBody>
          <a:bodyPr vert="horz" wrap="square" lIns="91416" tIns="45708" rIns="91416" bIns="45708" rtlCol="0" anchor="ctr">
            <a:noAutofit/>
          </a:bodyPr>
          <a:lstStyle>
            <a:lvl1pPr>
              <a:defRPr lang="en-US" sz="7200" kern="1200" spc="-300">
                <a:solidFill>
                  <a:schemeClr val="bg1"/>
                </a:solidFill>
                <a:ea typeface="Roboto" panose="02000000000000000000" pitchFamily="2" charset="0"/>
              </a:defRPr>
            </a:lvl1pPr>
          </a:lstStyle>
          <a:p>
            <a:pPr marL="0"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 flipH="1">
            <a:off x="-1" y="0"/>
            <a:ext cx="5800428" cy="6858000"/>
          </a:xfrm>
          <a:custGeom>
            <a:avLst/>
            <a:gdLst>
              <a:gd name="connsiteX0" fmla="*/ 6216694 w 6216694"/>
              <a:gd name="connsiteY0" fmla="*/ 0 h 6858000"/>
              <a:gd name="connsiteX1" fmla="*/ 4121942 w 6216694"/>
              <a:gd name="connsiteY1" fmla="*/ 0 h 6858000"/>
              <a:gd name="connsiteX2" fmla="*/ 2162482 w 6216694"/>
              <a:gd name="connsiteY2" fmla="*/ 0 h 6858000"/>
              <a:gd name="connsiteX3" fmla="*/ 1845641 w 6216694"/>
              <a:gd name="connsiteY3" fmla="*/ 0 h 6858000"/>
              <a:gd name="connsiteX4" fmla="*/ 0 w 6216694"/>
              <a:gd name="connsiteY4" fmla="*/ 6858000 h 6858000"/>
              <a:gd name="connsiteX5" fmla="*/ 2162482 w 6216694"/>
              <a:gd name="connsiteY5" fmla="*/ 6858000 h 6858000"/>
              <a:gd name="connsiteX6" fmla="*/ 2276301 w 6216694"/>
              <a:gd name="connsiteY6" fmla="*/ 6858000 h 6858000"/>
              <a:gd name="connsiteX7" fmla="*/ 6216694 w 6216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6694" h="6858000">
                <a:moveTo>
                  <a:pt x="6216694" y="0"/>
                </a:moveTo>
                <a:lnTo>
                  <a:pt x="4121942" y="0"/>
                </a:lnTo>
                <a:lnTo>
                  <a:pt x="2162482" y="0"/>
                </a:lnTo>
                <a:lnTo>
                  <a:pt x="1845641" y="0"/>
                </a:lnTo>
                <a:lnTo>
                  <a:pt x="0" y="6858000"/>
                </a:lnTo>
                <a:lnTo>
                  <a:pt x="2162482" y="6858000"/>
                </a:lnTo>
                <a:lnTo>
                  <a:pt x="2276301" y="6858000"/>
                </a:lnTo>
                <a:lnTo>
                  <a:pt x="6216694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flipV="1">
            <a:off x="-590035" y="3937472"/>
            <a:ext cx="8655637" cy="3661088"/>
            <a:chOff x="-110315" y="-141204"/>
            <a:chExt cx="1656388" cy="700605"/>
          </a:xfrm>
        </p:grpSpPr>
        <p:sp>
          <p:nvSpPr>
            <p:cNvPr id="7" name="Freeform 6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5"/>
          </p:nvPr>
        </p:nvSpPr>
        <p:spPr>
          <a:xfrm>
            <a:off x="6234113" y="3632202"/>
            <a:ext cx="4929187" cy="152241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5F62417-4A12-46BB-B530-A96D3E44AFD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5" Type="http://schemas.openxmlformats.org/officeDocument/2006/relationships/theme" Target="../theme/theme1.xml"/><Relationship Id="rId94" Type="http://schemas.openxmlformats.org/officeDocument/2006/relationships/image" Target="../media/image8.jpeg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.xml"/><Relationship Id="rId89" Type="http://schemas.openxmlformats.org/officeDocument/2006/relationships/slideLayout" Target="../slideLayouts/slideLayout89.xml"/><Relationship Id="rId88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87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lvl="0" fontAlgn="base"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10314" y="-141204"/>
            <a:ext cx="1197076" cy="506329"/>
            <a:chOff x="-110315" y="-141204"/>
            <a:chExt cx="1656388" cy="700605"/>
          </a:xfrm>
        </p:grpSpPr>
        <p:sp>
          <p:nvSpPr>
            <p:cNvPr id="27" name="Freeform 26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7797114" y="6430518"/>
            <a:ext cx="2796233" cy="1599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zh-CN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rPr>
              <a:t>文化自信：高质量精神生活的重要保障</a:t>
            </a:r>
            <a:endParaRPr lang="zh-CN" altLang="en-US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8944" y="6440085"/>
            <a:ext cx="429579" cy="14077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>
              <a:defRPr lang="en-US" sz="1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9" name="Rectangle 7"/>
          <p:cNvSpPr/>
          <p:nvPr userDrawn="1"/>
        </p:nvSpPr>
        <p:spPr>
          <a:xfrm>
            <a:off x="11018888" y="6430516"/>
            <a:ext cx="946673" cy="15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4"/>
          <p:cNvCxnSpPr/>
          <p:nvPr userDrawn="1"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0" spc="-150" dirty="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Open Sans" panose="020B0606030504020204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9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711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41" y="-70956"/>
            <a:ext cx="8811260" cy="550703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8328946" y="5455825"/>
            <a:ext cx="4141043" cy="1751543"/>
            <a:chOff x="-110315" y="-141204"/>
            <a:chExt cx="1656388" cy="700605"/>
          </a:xfrm>
        </p:grpSpPr>
        <p:sp>
          <p:nvSpPr>
            <p:cNvPr id="14" name="Freeform 13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ea typeface="微软雅黑" panose="020B0503020204020204" charset="-122"/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ea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869332" y="3259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312526"/>
            <a:ext cx="665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/>
          <p:cNvSpPr txBox="1"/>
          <p:nvPr/>
        </p:nvSpPr>
        <p:spPr>
          <a:xfrm>
            <a:off x="752475" y="2452370"/>
            <a:ext cx="11176000" cy="1560830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 anchor="t"/>
          <a:lstStyle/>
          <a:p>
            <a:pPr>
              <a:lnSpc>
                <a:spcPts val="4240"/>
              </a:lnSpc>
              <a:spcBef>
                <a:spcPts val="1800"/>
              </a:spcBef>
            </a:pP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第十二章</a:t>
            </a:r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开创新时代宣传思想文化工作新局面</a:t>
            </a:r>
            <a:endParaRPr lang="en-US" altLang="zh-CN" sz="55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lvl="0" indent="0" algn="ctr">
              <a:buFont typeface="Arial" panose="020B060402020209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                                          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lvl="0" indent="0" algn="ctr">
              <a:buFont typeface="Arial" panose="020B0604020202090204" pitchFamily="34" charset="0"/>
              <a:buNone/>
            </a:pP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lvl="0" indent="0" algn="ctr">
              <a:buFont typeface="Arial" panose="020B0604020202090204" pitchFamily="34" charset="0"/>
              <a:buNone/>
            </a:pP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lvl="0" indent="0" algn="ctr">
              <a:buFont typeface="Arial" panose="020B0604020202090204" pitchFamily="34" charset="0"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                                                 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康翟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27" name="Rectangle 2"/>
          <p:cNvSpPr txBox="1"/>
          <p:nvPr/>
        </p:nvSpPr>
        <p:spPr>
          <a:xfrm>
            <a:off x="5012422" y="1075758"/>
            <a:ext cx="6252478" cy="1509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>
              <a:lnSpc>
                <a:spcPts val="2320"/>
              </a:lnSpc>
            </a:pPr>
            <a:endParaRPr lang="zh-CN" alt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87460" y="677545"/>
            <a:ext cx="2938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习近平文化思想概论</a:t>
            </a:r>
            <a:endParaRPr lang="zh-CN" altLang="en-US" sz="2400"/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1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9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9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380490" y="648970"/>
            <a:ext cx="8512810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旗帜鲜明反对西方所谓的“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普世价值”</a:t>
            </a:r>
            <a:endParaRPr lang="zh-CN" altLang="en-US" sz="28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384175" y="2091055"/>
            <a:ext cx="6864985" cy="48501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“普世价值”作为西方资本主义意识形态的强势话语，有其特定内涵和政治用意。西方资产阶级极力将“自由”、“民主”、“人权”等价值观美化成“普世价值”，为实现他们的全球霸权图谋张目。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“普世价值”在西方国家未能真正“普适”：种族歧视、劳资对立、金钱政治、贫富分化、社会撕裂、人权无保障等在一些西方国家长期存在。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事实一再证明，随“普世价值”而至的并非“自由”、“民主”、“人权”的春天，而是民不聊生、生灵涂炭的寒冬。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         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 descr="58242bf910e266b05033661b46e5ee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8070" y="2216150"/>
            <a:ext cx="3873500" cy="360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31827"/>
            <a:ext cx="10515600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文化自觉：</a:t>
            </a:r>
            <a:r>
              <a:rPr lang="zh-CN" altLang="en-US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一种自知之明</a:t>
            </a:r>
            <a:endParaRPr lang="zh-CN" altLang="en-US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838200" y="1743075"/>
            <a:ext cx="5691505" cy="3657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文化自觉指生活在一定文化中的人对其文化有“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自知之明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”，明白它的来历、形成过程所具的特色和它发展的趋向，不是“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复旧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”，也不是“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全盘西化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”或“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全盘他化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874515"/>
            <a:ext cx="5176838" cy="33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8798272" y="5445224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台阶的故事</a:t>
            </a:r>
            <a:endParaRPr lang="zh-CN" altLang="en-US" sz="16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8700" y="487047"/>
            <a:ext cx="10515600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文化自信</a:t>
            </a:r>
            <a:r>
              <a:rPr lang="zh-CN" altLang="en-US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的内涵与路径</a:t>
            </a:r>
            <a:endParaRPr lang="zh-CN" altLang="en-US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8700" y="1652905"/>
            <a:ext cx="9632950" cy="435165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文化自信是一个民族、一个国家以及一个政党对自身文化价值的充分肯定和积极践行，并对其文化的生命力持有的坚定信心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路径一：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反思与对话。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反思自我，对话他者，在比较中明晰自身方位。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路径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二：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深入田野与耕读经典</a:t>
            </a:r>
            <a:r>
              <a:rPr lang="zh-CN" altLang="en-US" sz="24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从现实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生活和人们的实际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需要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出发体察文化，在经典著作的研读中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加深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认识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380490" y="648970"/>
            <a:ext cx="8512810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</a:t>
            </a:r>
            <a:r>
              <a:rPr lang="zh-CN" altLang="en-US" sz="32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文艺不能迷失在市场经济大潮</a:t>
            </a:r>
            <a:r>
              <a:rPr lang="zh-CN" altLang="en-US" sz="32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中</a:t>
            </a:r>
            <a:endParaRPr lang="zh-CN" altLang="en-US" sz="32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795655" y="1950720"/>
            <a:ext cx="6254115" cy="44253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文艺是时代前进的号角，最能代表一个时代的风貌，最能引领一个时代的风气。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社会主义文艺本质上是人民的文艺。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社会主义文艺是坚持社会效益为先的文艺。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        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f902d2d2eac3567ab39e1266ffa04a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9645" y="2628265"/>
            <a:ext cx="4030345" cy="332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内容占位符 6"/>
          <p:cNvSpPr>
            <a:spLocks noGrp="1"/>
          </p:cNvSpPr>
          <p:nvPr>
            <p:ph idx="1"/>
          </p:nvPr>
        </p:nvSpPr>
        <p:spPr>
          <a:xfrm>
            <a:off x="779781" y="1431290"/>
            <a:ext cx="6677408" cy="4944110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利用传统资源：“内在超越”的观念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克服“内在超越”传统之弱点：同时改造主体精神与客观世界</a:t>
            </a:r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  <a:p>
            <a:pPr lvl="1">
              <a:lnSpc>
                <a:spcPct val="200000"/>
              </a:lnSpc>
            </a:pP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引入“外在超越”作为补充，建立一套客观可行的公正政治法律制度助推“超凡入圣”</a:t>
            </a:r>
            <a:endParaRPr lang="zh-CN" altLang="en-US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3366" name="标题 7"/>
          <p:cNvSpPr>
            <a:spLocks noGrp="1"/>
          </p:cNvSpPr>
          <p:nvPr>
            <p:ph type="title"/>
          </p:nvPr>
        </p:nvSpPr>
        <p:spPr>
          <a:xfrm>
            <a:off x="779781" y="380445"/>
            <a:ext cx="10515600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在世俗化时代</a:t>
            </a:r>
            <a:r>
              <a:rPr lang="zh-CN" altLang="en-US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创造高质量精神生活</a:t>
            </a:r>
            <a:endParaRPr lang="zh-CN" altLang="en-US" dirty="0" smtClean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4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6457" y="1589077"/>
            <a:ext cx="4340797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2910"/>
            <a:ext cx="7314565" cy="13258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鲁迅之问：</a:t>
            </a:r>
            <a:r>
              <a:rPr lang="zh-CN" altLang="en-US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中国人失掉自信力了吗？</a:t>
            </a:r>
            <a:endParaRPr lang="zh-CN" altLang="en-US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49425"/>
            <a:ext cx="7131050" cy="43383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我们从古以来，就有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埋头苦干的人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，有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拼命硬干的人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，有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为民请命的人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，有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舍身求法的人</a:t>
            </a:r>
            <a:r>
              <a:rPr lang="zh-CN" altLang="en-US" sz="24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虽是等于为帝王将相作家谱的所谓“正史”，也往往掩不住他们的光耀，这就是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中国的脊梁</a:t>
            </a:r>
            <a:r>
              <a:rPr lang="zh-CN" altLang="en-US" sz="24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这一类的人们，就是现在也何尝少呢？他们有确信，不自欺；他们在前仆后继的战斗</a:t>
            </a:r>
            <a:r>
              <a:rPr lang="en-US" altLang="zh-CN" sz="2400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zh-CN" altLang="en-US" sz="24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95" y="1057176"/>
            <a:ext cx="3547839" cy="5030518"/>
          </a:xfrm>
          <a:prstGeom prst="rect">
            <a:avLst/>
          </a:prstGeom>
        </p:spPr>
      </p:pic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12422"/>
            <a:ext cx="10515600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0" dirty="0" smtClean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孔子之答：</a:t>
            </a:r>
            <a:r>
              <a:rPr lang="zh-CN" altLang="en-US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一个读书人的文化自信</a:t>
            </a:r>
            <a:endParaRPr lang="zh-CN" altLang="en-US" dirty="0" smtClean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38935"/>
            <a:ext cx="6576695" cy="374269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子畏于匡，曰：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文王既没，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文不在兹乎</a:t>
            </a:r>
            <a:r>
              <a: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天之将丧斯文也，后死者不得与于斯文也；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天之未丧斯文也，匡人其如予何？</a:t>
            </a:r>
            <a:endParaRPr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b="3569"/>
          <a:stretch>
            <a:fillRect/>
          </a:stretch>
        </p:blipFill>
        <p:spPr>
          <a:xfrm>
            <a:off x="7947025" y="994410"/>
            <a:ext cx="3443605" cy="4980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330" y="3448050"/>
            <a:ext cx="2527300" cy="252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3101"/>
          <a:stretch>
            <a:fillRect/>
          </a:stretch>
        </p:blipFill>
        <p:spPr>
          <a:xfrm>
            <a:off x="-1" y="-9817"/>
            <a:ext cx="12195593" cy="6867817"/>
          </a:xfrm>
          <a:prstGeom prst="rect">
            <a:avLst/>
          </a:prstGeom>
        </p:spPr>
      </p:pic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2417-4A12-46BB-B530-A96D3E44AFD3}" type="slidenum">
              <a:rPr lang="en-US" smtClean="0"/>
            </a:fld>
            <a:endParaRPr lang="en-US"/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23"/>
          </p:nvPr>
        </p:nvPicPr>
        <p:blipFill>
          <a:blip r:embed="rId1"/>
          <a:stretch>
            <a:fillRect/>
          </a:stretch>
        </p:blipFill>
        <p:spPr>
          <a:xfrm>
            <a:off x="-28575" y="-47625"/>
            <a:ext cx="12280900" cy="694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微软雅黑" panose="020B050302020402020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7029" y="3080244"/>
            <a:ext cx="65823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4400" b="1" spc="-150" dirty="0">
                <a:solidFill>
                  <a:schemeClr val="bg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感谢各位的倾听！</a:t>
            </a:r>
            <a:endParaRPr lang="zh-CN" altLang="en-US" sz="4400" b="1" spc="-150" dirty="0">
              <a:solidFill>
                <a:schemeClr val="bg1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41" y="-70956"/>
            <a:ext cx="8811260" cy="550703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flipV="1">
            <a:off x="-762640" y="3114722"/>
            <a:ext cx="11131907" cy="4708479"/>
            <a:chOff x="-110315" y="-141204"/>
            <a:chExt cx="1656388" cy="700605"/>
          </a:xfrm>
        </p:grpSpPr>
        <p:sp>
          <p:nvSpPr>
            <p:cNvPr id="14" name="Freeform 13"/>
            <p:cNvSpPr/>
            <p:nvPr userDrawn="1"/>
          </p:nvSpPr>
          <p:spPr>
            <a:xfrm rot="17853665" flipV="1">
              <a:off x="456332" y="-591984"/>
              <a:ext cx="638961" cy="1540521"/>
            </a:xfrm>
            <a:custGeom>
              <a:avLst/>
              <a:gdLst>
                <a:gd name="connsiteX0" fmla="*/ 118563 w 638961"/>
                <a:gd name="connsiteY0" fmla="*/ 1540521 h 1540521"/>
                <a:gd name="connsiteX1" fmla="*/ 638961 w 638961"/>
                <a:gd name="connsiteY1" fmla="*/ 543442 h 1540521"/>
                <a:gd name="connsiteX2" fmla="*/ 467238 w 638961"/>
                <a:gd name="connsiteY2" fmla="*/ 0 h 1540521"/>
                <a:gd name="connsiteX3" fmla="*/ 0 w 638961"/>
                <a:gd name="connsiteY3" fmla="*/ 1478640 h 154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961" h="1540521">
                  <a:moveTo>
                    <a:pt x="118563" y="1540521"/>
                  </a:moveTo>
                  <a:lnTo>
                    <a:pt x="638961" y="543442"/>
                  </a:lnTo>
                  <a:lnTo>
                    <a:pt x="467238" y="0"/>
                  </a:lnTo>
                  <a:lnTo>
                    <a:pt x="0" y="1478640"/>
                  </a:lnTo>
                  <a:close/>
                </a:path>
              </a:pathLst>
            </a:custGeom>
            <a:solidFill>
              <a:schemeClr val="accent1">
                <a:lumMod val="50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ea typeface="微软雅黑" panose="020B0503020204020204" charset="-122"/>
              </a:endParaRPr>
            </a:p>
          </p:txBody>
        </p:sp>
        <p:sp>
          <p:nvSpPr>
            <p:cNvPr id="15" name="Freeform 14"/>
            <p:cNvSpPr/>
            <p:nvPr userDrawn="1"/>
          </p:nvSpPr>
          <p:spPr>
            <a:xfrm rot="15300000" flipH="1" flipV="1">
              <a:off x="176479" y="-413954"/>
              <a:ext cx="686561" cy="1260150"/>
            </a:xfrm>
            <a:custGeom>
              <a:avLst/>
              <a:gdLst>
                <a:gd name="connsiteX0" fmla="*/ 0 w 686561"/>
                <a:gd name="connsiteY0" fmla="*/ 1076187 h 1260150"/>
                <a:gd name="connsiteX1" fmla="*/ 288364 w 686561"/>
                <a:gd name="connsiteY1" fmla="*/ 0 h 1260150"/>
                <a:gd name="connsiteX2" fmla="*/ 686561 w 686561"/>
                <a:gd name="connsiteY2" fmla="*/ 1260150 h 126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6561" h="1260150">
                  <a:moveTo>
                    <a:pt x="0" y="1076187"/>
                  </a:moveTo>
                  <a:lnTo>
                    <a:pt x="288364" y="0"/>
                  </a:lnTo>
                  <a:lnTo>
                    <a:pt x="686561" y="126015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4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ea typeface="微软雅黑" panose="020B0503020204020204" charset="-122"/>
              </a:endParaRPr>
            </a:p>
          </p:txBody>
        </p:sp>
      </p:grpSp>
      <p:sp>
        <p:nvSpPr>
          <p:cNvPr id="8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6800" y="2872810"/>
            <a:ext cx="2709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文化自信</a:t>
            </a:r>
            <a:r>
              <a:rPr lang="zh-CN" altLang="en-US" sz="1100" dirty="0" smtClean="0">
                <a:solidFill>
                  <a:schemeClr val="bg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：高质量</a:t>
            </a:r>
            <a:r>
              <a:rPr lang="zh-CN" altLang="en-US" sz="1100" dirty="0">
                <a:solidFill>
                  <a:schemeClr val="bg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精神生活的重要保障</a:t>
            </a:r>
            <a:endParaRPr lang="zh-CN" altLang="en-US" sz="1100" dirty="0">
              <a:solidFill>
                <a:schemeClr val="bg1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占位符 4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 r="24262"/>
          <a:stretch>
            <a:fillRect/>
          </a:stretch>
        </p:blipFill>
        <p:spPr>
          <a:xfrm>
            <a:off x="0" y="0"/>
            <a:ext cx="4402667" cy="6858000"/>
          </a:xfrm>
        </p:spPr>
      </p:pic>
      <p:sp>
        <p:nvSpPr>
          <p:cNvPr id="29" name="Title 1"/>
          <p:cNvSpPr txBox="1"/>
          <p:nvPr/>
        </p:nvSpPr>
        <p:spPr>
          <a:xfrm>
            <a:off x="904901" y="644338"/>
            <a:ext cx="4352899" cy="646331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anose="020B0604020202090204" pitchFamily="34" charset="0"/>
                <a:sym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ヒラギノ角ゴ ProN W3" panose="020B0300000000000000" charset="-128"/>
                <a:cs typeface="ヒラギノ角ゴ ProN W3" panose="020B0300000000000000" charset="-128"/>
                <a:sym typeface="Calibri" panose="020F0502020204030204" pitchFamily="34" charset="0"/>
              </a:defRPr>
            </a:lvl9pPr>
          </a:lstStyle>
          <a:p>
            <a:pPr algn="l"/>
            <a:r>
              <a:rPr lang="zh-CN" altLang="en-US" sz="3600" b="1" spc="-151" dirty="0" smtClean="0">
                <a:solidFill>
                  <a:schemeClr val="accent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内容</a:t>
            </a:r>
            <a:r>
              <a:rPr lang="zh-CN" altLang="en-US" sz="3600" spc="-151" dirty="0" smtClean="0">
                <a:solidFill>
                  <a:srgbClr val="000000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提要</a:t>
            </a:r>
            <a:endParaRPr lang="zh-CN" altLang="en-US" sz="3600" spc="-151" dirty="0">
              <a:solidFill>
                <a:srgbClr val="000000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0608468" y="6427003"/>
            <a:ext cx="0" cy="1690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84402" y="1656530"/>
            <a:ext cx="1019599" cy="1019599"/>
          </a:xfrm>
          <a:prstGeom prst="ellipse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微软雅黑" panose="020B0503020204020204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72879" y="1745008"/>
            <a:ext cx="842643" cy="842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9" name="Text Placeholder 2"/>
          <p:cNvSpPr txBox="1"/>
          <p:nvPr/>
        </p:nvSpPr>
        <p:spPr>
          <a:xfrm>
            <a:off x="5116099" y="1794161"/>
            <a:ext cx="1233901" cy="50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 smtClean="0">
                <a:solidFill>
                  <a:srgbClr val="FF3300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01</a:t>
            </a:r>
            <a:endParaRPr lang="id-ID" sz="2400" b="1" dirty="0">
              <a:solidFill>
                <a:srgbClr val="FF3300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6562099" y="1796996"/>
            <a:ext cx="3849525" cy="423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buClr>
                <a:srgbClr val="E24848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正本清源、</a:t>
            </a: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举旗定向</a:t>
            </a:r>
            <a:endParaRPr lang="zh-CN" altLang="en-US" sz="2400" b="1" dirty="0">
              <a:solidFill>
                <a:schemeClr val="tx1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84402" y="3065978"/>
            <a:ext cx="1019599" cy="1019599"/>
          </a:xfrm>
          <a:prstGeom prst="ellipse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微软雅黑" panose="020B0503020204020204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72879" y="3154456"/>
            <a:ext cx="842643" cy="842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5116099" y="3203609"/>
            <a:ext cx="1233901" cy="50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02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6527165" y="3154680"/>
            <a:ext cx="4477385" cy="107442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buClr>
                <a:srgbClr val="E24848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90000"/>
              </a:lnSpc>
              <a:spcBef>
                <a:spcPts val="1000"/>
              </a:spcBef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旗帜鲜明反对西方所谓普世</a:t>
            </a: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价值</a:t>
            </a:r>
            <a:endParaRPr lang="zh-CN" altLang="en-US" sz="2400" b="1" dirty="0">
              <a:solidFill>
                <a:schemeClr val="tx1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en-US" sz="1400" dirty="0">
              <a:ea typeface="微软雅黑" panose="020B0503020204020204" charset="-122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337299" y="1745006"/>
            <a:ext cx="0" cy="7802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37299" y="3243606"/>
            <a:ext cx="0" cy="7802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hape 2944"/>
          <p:cNvSpPr/>
          <p:nvPr/>
        </p:nvSpPr>
        <p:spPr>
          <a:xfrm>
            <a:off x="4189968" y="1947333"/>
            <a:ext cx="449766" cy="449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500">
              <a:ea typeface="微软雅黑" panose="020B0503020204020204" charset="-122"/>
            </a:endParaRPr>
          </a:p>
        </p:txBody>
      </p:sp>
      <p:sp>
        <p:nvSpPr>
          <p:cNvPr id="39" name="Shape 2932"/>
          <p:cNvSpPr/>
          <p:nvPr/>
        </p:nvSpPr>
        <p:spPr>
          <a:xfrm>
            <a:off x="4139165" y="3362978"/>
            <a:ext cx="515313" cy="421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2000"/>
                </a:moveTo>
                <a:cubicBezTo>
                  <a:pt x="1421" y="12000"/>
                  <a:pt x="982" y="11462"/>
                  <a:pt x="982" y="10800"/>
                </a:cubicBezTo>
                <a:cubicBezTo>
                  <a:pt x="982" y="10138"/>
                  <a:pt x="1421" y="9600"/>
                  <a:pt x="1964" y="9600"/>
                </a:cubicBezTo>
                <a:cubicBezTo>
                  <a:pt x="2505" y="9600"/>
                  <a:pt x="2945" y="10138"/>
                  <a:pt x="2945" y="10800"/>
                </a:cubicBezTo>
                <a:cubicBezTo>
                  <a:pt x="2945" y="11462"/>
                  <a:pt x="2505" y="12000"/>
                  <a:pt x="1964" y="12000"/>
                </a:cubicBezTo>
                <a:moveTo>
                  <a:pt x="21456" y="10376"/>
                </a:moveTo>
                <a:lnTo>
                  <a:pt x="18511" y="6776"/>
                </a:lnTo>
                <a:cubicBezTo>
                  <a:pt x="18422" y="6667"/>
                  <a:pt x="18299" y="6600"/>
                  <a:pt x="18164" y="6600"/>
                </a:cubicBezTo>
                <a:cubicBezTo>
                  <a:pt x="17892" y="6600"/>
                  <a:pt x="17673" y="6869"/>
                  <a:pt x="17673" y="7200"/>
                </a:cubicBezTo>
                <a:cubicBezTo>
                  <a:pt x="17673" y="7366"/>
                  <a:pt x="17728" y="7516"/>
                  <a:pt x="17817" y="7624"/>
                </a:cubicBezTo>
                <a:lnTo>
                  <a:pt x="19924" y="10200"/>
                </a:lnTo>
                <a:lnTo>
                  <a:pt x="8058" y="10200"/>
                </a:lnTo>
                <a:lnTo>
                  <a:pt x="14727" y="2048"/>
                </a:lnTo>
                <a:lnTo>
                  <a:pt x="14727" y="5400"/>
                </a:lnTo>
                <a:cubicBezTo>
                  <a:pt x="14727" y="5732"/>
                  <a:pt x="14947" y="6000"/>
                  <a:pt x="15218" y="6000"/>
                </a:cubicBezTo>
                <a:cubicBezTo>
                  <a:pt x="15489" y="6000"/>
                  <a:pt x="15709" y="5732"/>
                  <a:pt x="15709" y="5400"/>
                </a:cubicBezTo>
                <a:lnTo>
                  <a:pt x="15709" y="600"/>
                </a:lnTo>
                <a:cubicBezTo>
                  <a:pt x="15709" y="269"/>
                  <a:pt x="15489" y="0"/>
                  <a:pt x="15218" y="0"/>
                </a:cubicBezTo>
                <a:lnTo>
                  <a:pt x="11291" y="0"/>
                </a:lnTo>
                <a:cubicBezTo>
                  <a:pt x="11020" y="0"/>
                  <a:pt x="10800" y="269"/>
                  <a:pt x="10800" y="600"/>
                </a:cubicBezTo>
                <a:cubicBezTo>
                  <a:pt x="10800" y="932"/>
                  <a:pt x="11020" y="1200"/>
                  <a:pt x="11291" y="1200"/>
                </a:cubicBezTo>
                <a:lnTo>
                  <a:pt x="14033" y="1200"/>
                </a:lnTo>
                <a:lnTo>
                  <a:pt x="6669" y="10200"/>
                </a:lnTo>
                <a:lnTo>
                  <a:pt x="3858" y="10200"/>
                </a:lnTo>
                <a:cubicBezTo>
                  <a:pt x="3639" y="9167"/>
                  <a:pt x="2877" y="8400"/>
                  <a:pt x="1964" y="8400"/>
                </a:cubicBezTo>
                <a:cubicBezTo>
                  <a:pt x="879" y="8400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2877" y="13200"/>
                  <a:pt x="3639" y="12434"/>
                  <a:pt x="3858" y="11400"/>
                </a:cubicBezTo>
                <a:lnTo>
                  <a:pt x="6669" y="11400"/>
                </a:lnTo>
                <a:lnTo>
                  <a:pt x="14033" y="20400"/>
                </a:lnTo>
                <a:lnTo>
                  <a:pt x="11291" y="20400"/>
                </a:lnTo>
                <a:cubicBezTo>
                  <a:pt x="11020" y="20400"/>
                  <a:pt x="10800" y="20669"/>
                  <a:pt x="10800" y="21000"/>
                </a:cubicBezTo>
                <a:cubicBezTo>
                  <a:pt x="10800" y="21332"/>
                  <a:pt x="11020" y="21600"/>
                  <a:pt x="11291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6200"/>
                </a:lnTo>
                <a:cubicBezTo>
                  <a:pt x="15709" y="15869"/>
                  <a:pt x="15489" y="15600"/>
                  <a:pt x="15218" y="15600"/>
                </a:cubicBezTo>
                <a:cubicBezTo>
                  <a:pt x="14947" y="15600"/>
                  <a:pt x="14727" y="15869"/>
                  <a:pt x="14727" y="16200"/>
                </a:cubicBezTo>
                <a:lnTo>
                  <a:pt x="14727" y="19552"/>
                </a:lnTo>
                <a:lnTo>
                  <a:pt x="8058" y="11400"/>
                </a:lnTo>
                <a:lnTo>
                  <a:pt x="19924" y="11400"/>
                </a:lnTo>
                <a:lnTo>
                  <a:pt x="17817" y="13976"/>
                </a:lnTo>
                <a:cubicBezTo>
                  <a:pt x="17728" y="14085"/>
                  <a:pt x="17673" y="14235"/>
                  <a:pt x="17673" y="14400"/>
                </a:cubicBezTo>
                <a:cubicBezTo>
                  <a:pt x="17673" y="14732"/>
                  <a:pt x="17892" y="15000"/>
                  <a:pt x="18164" y="15000"/>
                </a:cubicBezTo>
                <a:cubicBezTo>
                  <a:pt x="18299" y="15000"/>
                  <a:pt x="18422" y="14933"/>
                  <a:pt x="18511" y="14824"/>
                </a:cubicBezTo>
                <a:lnTo>
                  <a:pt x="21456" y="11224"/>
                </a:lnTo>
                <a:cubicBezTo>
                  <a:pt x="21545" y="11116"/>
                  <a:pt x="21600" y="10966"/>
                  <a:pt x="21600" y="10800"/>
                </a:cubicBezTo>
                <a:cubicBezTo>
                  <a:pt x="21600" y="10635"/>
                  <a:pt x="21545" y="10485"/>
                  <a:pt x="21456" y="10376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500">
              <a:ea typeface="微软雅黑" panose="020B0503020204020204" charset="-122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5116099" y="4666543"/>
            <a:ext cx="1233901" cy="507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 smtClean="0"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03</a:t>
            </a:r>
            <a:endParaRPr lang="id-ID" sz="2400" b="1" dirty="0"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sp>
        <p:nvSpPr>
          <p:cNvPr id="20" name="TextBox 34"/>
          <p:cNvSpPr txBox="1"/>
          <p:nvPr/>
        </p:nvSpPr>
        <p:spPr>
          <a:xfrm>
            <a:off x="6538604" y="4666838"/>
            <a:ext cx="3849525" cy="7556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buClr>
                <a:srgbClr val="E24848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90000"/>
              </a:lnSpc>
              <a:spcBef>
                <a:spcPts val="1000"/>
              </a:spcBef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文艺不能迷失在市场经济的</a:t>
            </a:r>
            <a:r>
              <a:rPr lang="zh-CN" altLang="en-US" sz="2400" b="1" dirty="0">
                <a:solidFill>
                  <a:schemeClr val="tx1"/>
                </a:solidFill>
                <a:latin typeface="Lato" panose="020F0502020204030203" pitchFamily="34" charset="0"/>
                <a:ea typeface="微软雅黑" panose="020B0503020204020204" charset="-122"/>
                <a:cs typeface="Lato" panose="020F0502020204030203" pitchFamily="34" charset="0"/>
              </a:rPr>
              <a:t>大潮里</a:t>
            </a:r>
            <a:endParaRPr lang="zh-CN" altLang="en-US" sz="2400" b="1" dirty="0">
              <a:solidFill>
                <a:schemeClr val="tx1"/>
              </a:solidFill>
              <a:latin typeface="Lato" panose="020F0502020204030203" pitchFamily="34" charset="0"/>
              <a:ea typeface="微软雅黑" panose="020B0503020204020204" charset="-122"/>
              <a:cs typeface="Lato" panose="020F0502020204030203" pitchFamily="34" charset="0"/>
            </a:endParaRPr>
          </a:p>
        </p:txBody>
      </p:sp>
      <p:cxnSp>
        <p:nvCxnSpPr>
          <p:cNvPr id="21" name="Straight Connector 34"/>
          <p:cNvCxnSpPr/>
          <p:nvPr/>
        </p:nvCxnSpPr>
        <p:spPr>
          <a:xfrm>
            <a:off x="6337299" y="4617388"/>
            <a:ext cx="0" cy="7802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6"/>
          <p:cNvSpPr/>
          <p:nvPr/>
        </p:nvSpPr>
        <p:spPr>
          <a:xfrm>
            <a:off x="3884402" y="4475425"/>
            <a:ext cx="1019599" cy="1019599"/>
          </a:xfrm>
          <a:prstGeom prst="ellipse">
            <a:avLst/>
          </a:prstGeom>
          <a:solidFill>
            <a:schemeClr val="bg1">
              <a:lumMod val="6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微软雅黑" panose="020B0503020204020204" charset="-122"/>
            </a:endParaRPr>
          </a:p>
        </p:txBody>
      </p:sp>
      <p:sp>
        <p:nvSpPr>
          <p:cNvPr id="26" name="Oval 17"/>
          <p:cNvSpPr/>
          <p:nvPr/>
        </p:nvSpPr>
        <p:spPr>
          <a:xfrm>
            <a:off x="3972879" y="4563903"/>
            <a:ext cx="842643" cy="842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7" name="Shape 2532"/>
          <p:cNvSpPr/>
          <p:nvPr/>
        </p:nvSpPr>
        <p:spPr>
          <a:xfrm>
            <a:off x="4220871" y="4758267"/>
            <a:ext cx="384997" cy="47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1500">
              <a:ea typeface="微软雅黑" panose="020B0503020204020204" charset="-122"/>
            </a:endParaRPr>
          </a:p>
        </p:txBody>
      </p:sp>
      <p:sp>
        <p:nvSpPr>
          <p:cNvPr id="24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2319655" y="566420"/>
            <a:ext cx="7185660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</a:t>
            </a:r>
            <a:r>
              <a:rPr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担责，推动新时代宣传思想文化工作不断强起来</a:t>
            </a:r>
            <a:endParaRPr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384175" y="1844040"/>
            <a:ext cx="6218555" cy="4850130"/>
          </a:xfrm>
        </p:spPr>
        <p:txBody>
          <a:bodyPr>
            <a:noAutofit/>
          </a:bodyPr>
          <a:lstStyle/>
          <a:p>
            <a:pPr marL="0" algn="l">
              <a:lnSpc>
                <a:spcPct val="20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习近平总书记对各级领导干部提出明确要求，“要亲力亲为，既要做实干家，又要做宣传家”。坚持党的文化领导权，做好新时代宣传思想文化工作，关键在人，关键在干部人才队伍。    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algn="l">
              <a:lnSpc>
                <a:spcPct val="20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坚定政治方向，建强工作队伍。一支政治过硬、本领高强、求实创新、能打胜仗的宣传工作队伍，正以高度的责任感使命感，奋力开创新时代宣传思想文化工作新局面。 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algn="l">
              <a:lnSpc>
                <a:spcPct val="200000"/>
              </a:lnSpc>
              <a:buClrTx/>
              <a:buSzTx/>
              <a:buNone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新闻舆论工作者要转作风改文风，俯下身、沉下心，察实情、说实话、动真情，努力推出有思想、有温度、有品质的作品。”习近平总书记谆谆告诫。           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f44d3075896c2323839c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2795" y="2078990"/>
            <a:ext cx="4104005" cy="333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380490" y="648970"/>
            <a:ext cx="8512810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</a:t>
            </a:r>
            <a:r>
              <a:rPr lang="zh-CN" altLang="en-US" sz="32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正本清源</a:t>
            </a:r>
            <a:r>
              <a:rPr altLang="zh-CN" sz="32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</a:t>
            </a:r>
            <a:r>
              <a:rPr lang="zh-CN" altLang="en-US" sz="32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举旗定向</a:t>
            </a:r>
            <a:endParaRPr lang="zh-CN" altLang="en-US" sz="32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795655" y="2091055"/>
            <a:ext cx="9299575" cy="44253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从党长期执政的高度看，宣传思想文化工作事关党的前途命运。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从民族复兴的目标看，宣传思想文化工作事关民族凝聚力和向心力。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从强国建设的要求看，宣传思想文化工作事关国家长治久安。 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     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508318" y="636588"/>
            <a:ext cx="6234112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文化与经济</a:t>
            </a:r>
            <a:r>
              <a:rPr lang="zh-CN" altLang="en-US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的关系</a:t>
            </a:r>
            <a:endParaRPr lang="en-US" altLang="zh-CN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1754" y="202565"/>
            <a:ext cx="4971011" cy="5943600"/>
          </a:xfrm>
          <a:prstGeom prst="rect">
            <a:avLst/>
          </a:prstGeom>
        </p:spPr>
      </p:pic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560070" y="1667510"/>
            <a:ext cx="6395720" cy="4213225"/>
          </a:xfrm>
        </p:spPr>
        <p:txBody>
          <a:bodyPr>
            <a:noAutofit/>
          </a:bodyPr>
          <a:lstStyle/>
          <a:p>
            <a:pPr marL="227330" indent="-227330">
              <a:lnSpc>
                <a:spcPct val="20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管仲：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仓廪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实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而知</a:t>
            </a:r>
            <a:r>
              <a:rPr lang="zh-CN" altLang="en-US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礼节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2400" b="1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衣食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足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而知</a:t>
            </a:r>
            <a:r>
              <a:rPr lang="zh-CN" altLang="en-US" sz="2400" b="1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荣辱。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227330" indent="-227330">
              <a:lnSpc>
                <a:spcPct val="20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毛泽东：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随着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经济建设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高潮的到来，不可避免地将出现一个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文化建设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的高潮。中国人被人认为不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文明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的时代已经过去了。我们将以一个具有高度</a:t>
            </a:r>
            <a:r>
              <a:rPr lang="en-US" altLang="zh-CN" sz="2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文化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的民族出现于世界。</a:t>
            </a:r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839788" y="598488"/>
            <a:ext cx="10515600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文化与文明</a:t>
            </a:r>
            <a:r>
              <a:rPr lang="zh-CN" altLang="en-US" b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的关系</a:t>
            </a:r>
            <a:endParaRPr lang="zh-CN" altLang="en-US" b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840105" y="1824355"/>
            <a:ext cx="4665345" cy="3435350"/>
          </a:xfrm>
        </p:spPr>
        <p:txBody>
          <a:bodyPr>
            <a:normAutofit/>
          </a:bodyPr>
          <a:lstStyle/>
          <a:p>
            <a:pPr marL="227330" indent="-227330">
              <a:lnSpc>
                <a:spcPct val="200000"/>
              </a:lnSpc>
            </a:pPr>
            <a:r>
              <a:rPr lang="en-US" altLang="zh-CN" sz="2400" dirty="0" err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City·Civil·Civilization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7330" indent="-227330">
              <a:lnSpc>
                <a:spcPct val="200000"/>
              </a:lnSpc>
            </a:pPr>
            <a:r>
              <a:rPr lang="en-US" altLang="zh-CN" sz="2400" dirty="0" err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Cultivate·Culture·Agriculture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7330" indent="-227330">
              <a:lnSpc>
                <a:spcPct val="200000"/>
              </a:lnSpc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文明可以按路线图去大力建设，文化则需要精心涵育与呵护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04" y="851925"/>
            <a:ext cx="6466861" cy="470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785" y="505462"/>
            <a:ext cx="10515600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文化与人性</a:t>
            </a:r>
            <a:r>
              <a:rPr lang="zh-CN" altLang="en-US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的关系</a:t>
            </a:r>
            <a:endParaRPr lang="zh-CN" altLang="en-US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9785" y="1692275"/>
            <a:ext cx="10534015" cy="7524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文化是人类特有的现象，文化传承也使得人与其他一般动物区别开来。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pic>
        <p:nvPicPr>
          <p:cNvPr id="10" name="Picture 4" descr="http://hiphotos.baidu.com/zmxx8/pic/item/8e1c91f4434c214fddc474a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" y="3013624"/>
            <a:ext cx="723491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7250198" y="3013624"/>
            <a:ext cx="4941802" cy="3163339"/>
          </a:xfrm>
          <a:prstGeom prst="rect">
            <a:avLst/>
          </a:prstGeom>
          <a:gradFill flip="none" rotWithShape="1">
            <a:gsLst>
              <a:gs pos="0">
                <a:srgbClr val="684136"/>
              </a:gs>
              <a:gs pos="100000">
                <a:srgbClr val="68413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0" b="99340" l="8079" r="78166">
                        <a14:foregroundMark x1="48472" y1="5281" x2="38865" y2="4290"/>
                        <a14:foregroundMark x1="38865" y1="4290" x2="37555" y2="6931"/>
                        <a14:foregroundMark x1="17686" y1="89769" x2="9607" y2="93729"/>
                        <a14:foregroundMark x1="36900" y1="87459" x2="36463" y2="87459"/>
                        <a14:foregroundMark x1="22052" y1="96700" x2="58734" y2="89769"/>
                        <a14:foregroundMark x1="58734" y1="89769" x2="76638" y2="90099"/>
                        <a14:foregroundMark x1="19432" y1="97030" x2="8079" y2="99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990"/>
          <a:stretch>
            <a:fillRect/>
          </a:stretch>
        </p:blipFill>
        <p:spPr bwMode="auto">
          <a:xfrm>
            <a:off x="7309386" y="3007101"/>
            <a:ext cx="49685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380490" y="648970"/>
            <a:ext cx="8512810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明体达用</a:t>
            </a:r>
            <a:r>
              <a:rPr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体用</a:t>
            </a:r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贯通</a:t>
            </a:r>
            <a:endParaRPr lang="zh-CN" altLang="en-US" sz="28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795655" y="2091055"/>
            <a:ext cx="9299575" cy="44253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“一个民族的复兴需要强大的物质力量，也需要强大的精神力量。”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着力夯实全民族全社会思想道德基础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高度重视哲学社会科学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    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380490" y="648970"/>
            <a:ext cx="8512810" cy="1009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altLang="zh-CN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</a:t>
            </a:r>
            <a:r>
              <a:rPr lang="zh-CN" altLang="en-US" sz="32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思想武器</a:t>
            </a:r>
            <a:r>
              <a:rPr altLang="zh-CN" sz="32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</a:t>
            </a:r>
            <a:r>
              <a:rPr lang="zh-CN" altLang="en-US" sz="32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行动</a:t>
            </a:r>
            <a:r>
              <a:rPr lang="zh-CN" altLang="en-US" sz="32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指南</a:t>
            </a:r>
            <a:endParaRPr lang="zh-CN" altLang="en-US" sz="32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" name="Slide Number Placeholder 2"/>
          <p:cNvSpPr txBox="1"/>
          <p:nvPr/>
        </p:nvSpPr>
        <p:spPr>
          <a:xfrm>
            <a:off x="10687093" y="6376203"/>
            <a:ext cx="429579" cy="1407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62417-4A12-46BB-B530-A96D3E44AFD3}" type="slidenum">
              <a:rPr lang="en-US" sz="1000" smtClean="0">
                <a:ea typeface="微软雅黑" panose="020B0503020204020204" charset="-122"/>
              </a:rPr>
            </a:fld>
            <a:endParaRPr lang="en-US" sz="1000" dirty="0">
              <a:ea typeface="微软雅黑" panose="020B0503020204020204" charset="-122"/>
            </a:endParaRP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795655" y="2091055"/>
            <a:ext cx="9299575" cy="44253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习近平文化思想，为做好新时代新征程宣传思想文化工作、担负起新的文化使命提供了强大思想武器和科学行动指南。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坚定文化自信，就是要立足中华民族伟大历史实践和当代实践，用中国道理总结好中国经验，把中国经验提升为中国理论，实现精神上的独立自主。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       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300"/>
      </a:accent1>
      <a:accent2>
        <a:srgbClr val="C00000"/>
      </a:accent2>
      <a:accent3>
        <a:srgbClr val="BBC0C3"/>
      </a:accent3>
      <a:accent4>
        <a:srgbClr val="6B7278"/>
      </a:accent4>
      <a:accent5>
        <a:srgbClr val="333A42"/>
      </a:accent5>
      <a:accent6>
        <a:srgbClr val="1B1F2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1996</Words>
  <Application>WPS 文字</Application>
  <PresentationFormat>宽屏</PresentationFormat>
  <Paragraphs>157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Helvetica Neue</vt:lpstr>
      <vt:lpstr>Calibri Light</vt:lpstr>
      <vt:lpstr>Roboto</vt:lpstr>
      <vt:lpstr>Lato</vt:lpstr>
      <vt:lpstr>Open Sans</vt:lpstr>
      <vt:lpstr>苹方-简</vt:lpstr>
      <vt:lpstr>微软雅黑</vt:lpstr>
      <vt:lpstr>黑体</vt:lpstr>
      <vt:lpstr>汉仪中黑KW</vt:lpstr>
      <vt:lpstr>ヒラギノ角ゴ ProN W3</vt:lpstr>
      <vt:lpstr>Lato Light</vt:lpstr>
      <vt:lpstr>Open Sans Light</vt:lpstr>
      <vt:lpstr>Gill Sans</vt:lpstr>
      <vt:lpstr>楷体</vt:lpstr>
      <vt:lpstr>Hiragino Kaku Gothic ProN</vt:lpstr>
      <vt:lpstr>等线</vt:lpstr>
      <vt:lpstr>Times New Roman</vt:lpstr>
      <vt:lpstr>汉仪中等线KW</vt:lpstr>
      <vt:lpstr>汉仪书宋二KW</vt:lpstr>
      <vt:lpstr>汉仪旗黑</vt:lpstr>
      <vt:lpstr>宋体</vt:lpstr>
      <vt:lpstr>Arial Unicode MS</vt:lpstr>
      <vt:lpstr>Arial</vt:lpstr>
      <vt:lpstr>汉仪楷体KW</vt:lpstr>
      <vt:lpstr>Office Theme</vt:lpstr>
      <vt:lpstr>PowerPoint 演示文稿</vt:lpstr>
      <vt:lpstr>PowerPoint 演示文稿</vt:lpstr>
      <vt:lpstr>      担责，推动新时代宣传思想文化工作不断强起来</vt:lpstr>
      <vt:lpstr>              正本清源  举旗定向</vt:lpstr>
      <vt:lpstr>文化与经济的关系</vt:lpstr>
      <vt:lpstr>文化与文明的关系</vt:lpstr>
      <vt:lpstr>文化与人性的关系</vt:lpstr>
      <vt:lpstr>              明体达用  体用贯通</vt:lpstr>
      <vt:lpstr>              思想武器  行动指南</vt:lpstr>
      <vt:lpstr>       旗帜鲜明反对西方所谓的“普世价值”</vt:lpstr>
      <vt:lpstr>文化自觉：一种自知之明</vt:lpstr>
      <vt:lpstr>文化自信的内涵与路径</vt:lpstr>
      <vt:lpstr>         文艺不能迷失在市场经济大潮中</vt:lpstr>
      <vt:lpstr>在世俗化时代创造高质量精神生活</vt:lpstr>
      <vt:lpstr>鲁迅之问：中国人失掉自信力了吗？</vt:lpstr>
      <vt:lpstr>孔子之答：一个读书人的文化自信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bissmilah alhamdulil</dc:creator>
  <cp:lastModifiedBy>pppp</cp:lastModifiedBy>
  <cp:revision>1164</cp:revision>
  <dcterms:created xsi:type="dcterms:W3CDTF">2024-09-05T06:16:23Z</dcterms:created>
  <dcterms:modified xsi:type="dcterms:W3CDTF">2024-09-05T06:16:23Z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3FA4EB2CB1F5266027629F6674AE662F_42</vt:lpwstr>
  </property>
</Properties>
</file>